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53" r:id="rId5"/>
    <p:sldMasterId id="2147483648" r:id="rId6"/>
    <p:sldMasterId id="2147483657" r:id="rId7"/>
  </p:sldMasterIdLst>
  <p:notesMasterIdLst>
    <p:notesMasterId r:id="rId16"/>
  </p:notesMasterIdLst>
  <p:handoutMasterIdLst>
    <p:handoutMasterId r:id="rId17"/>
  </p:handoutMasterIdLst>
  <p:sldIdLst>
    <p:sldId id="307" r:id="rId8"/>
    <p:sldId id="332" r:id="rId9"/>
    <p:sldId id="323" r:id="rId10"/>
    <p:sldId id="320" r:id="rId11"/>
    <p:sldId id="322" r:id="rId12"/>
    <p:sldId id="362" r:id="rId13"/>
    <p:sldId id="305" r:id="rId14"/>
    <p:sldId id="34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ndmark Jan-Erik, UHvätv" initials="LJU" lastIdx="5" clrIdx="0">
    <p:extLst>
      <p:ext uri="{19B8F6BF-5375-455C-9EA6-DF929625EA0E}">
        <p15:presenceInfo xmlns:p15="http://schemas.microsoft.com/office/powerpoint/2012/main" userId="S-1-5-21-3282178652-2823510310-3805757255-108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611"/>
    <a:srgbClr val="D80611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73719" autoAdjust="0"/>
  </p:normalViewPr>
  <p:slideViewPr>
    <p:cSldViewPr snapToGrid="0">
      <p:cViewPr>
        <p:scale>
          <a:sx n="91" d="100"/>
          <a:sy n="91" d="100"/>
        </p:scale>
        <p:origin x="-192" y="-140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9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2023-12-19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2023-12-19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17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46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1"/>
            <a:r>
              <a:rPr lang="nb-NO" dirty="0">
                <a:ea typeface="ＭＳ Ｐゴシック" pitchFamily="-109" charset="-128"/>
              </a:rPr>
              <a:t>Quick facts: 100,000 km of state roads, where</a:t>
            </a:r>
            <a:r>
              <a:rPr lang="nb-NO" baseline="0" dirty="0">
                <a:ea typeface="ＭＳ Ｐゴシック" pitchFamily="-109" charset="-128"/>
              </a:rPr>
              <a:t> </a:t>
            </a:r>
            <a:r>
              <a:rPr lang="nb-NO" dirty="0">
                <a:ea typeface="ＭＳ Ｐゴシック" pitchFamily="-109" charset="-128"/>
              </a:rPr>
              <a:t>80% is paved. </a:t>
            </a:r>
            <a:r>
              <a:rPr lang="sv-SE" sz="1600" dirty="0">
                <a:latin typeface="Arial" charset="0"/>
                <a:cs typeface="Arial" charset="0"/>
              </a:rPr>
              <a:t>41,000 km </a:t>
            </a:r>
            <a:r>
              <a:rPr lang="en-GB" sz="1600" dirty="0">
                <a:latin typeface="Arial" charset="0"/>
                <a:cs typeface="Arial" charset="0"/>
              </a:rPr>
              <a:t>of municipal streets and roads</a:t>
            </a:r>
            <a:endParaRPr lang="sv-SE" sz="1600" dirty="0">
              <a:latin typeface="Arial" charset="0"/>
              <a:cs typeface="Arial" charset="0"/>
            </a:endParaRPr>
          </a:p>
          <a:p>
            <a:pPr lvl="1"/>
            <a:r>
              <a:rPr lang="sv-SE" sz="1600" dirty="0">
                <a:latin typeface="Arial" charset="0"/>
                <a:cs typeface="Arial" charset="0"/>
              </a:rPr>
              <a:t>76,100 km </a:t>
            </a:r>
            <a:r>
              <a:rPr lang="en-GB" sz="1600" dirty="0">
                <a:latin typeface="Arial" charset="0"/>
                <a:cs typeface="Arial" charset="0"/>
              </a:rPr>
              <a:t>of private roads with state grant</a:t>
            </a:r>
            <a:r>
              <a:rPr lang="sv-SE" sz="1600" dirty="0">
                <a:latin typeface="Arial" charset="0"/>
                <a:cs typeface="Arial" charset="0"/>
              </a:rPr>
              <a:t> </a:t>
            </a:r>
          </a:p>
          <a:p>
            <a:pPr lvl="1"/>
            <a:endParaRPr lang="sv-SE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dirty="0"/>
              <a:t>The volume of the Swedish Transport Administration activity is approximately 5 billion EUR per year, of which</a:t>
            </a:r>
            <a:endParaRPr lang="sv-SE" dirty="0"/>
          </a:p>
          <a:p>
            <a:pPr lvl="1">
              <a:defRPr/>
            </a:pPr>
            <a:r>
              <a:rPr lang="sv-SE" sz="1600" dirty="0"/>
              <a:t>Investments – </a:t>
            </a:r>
            <a:r>
              <a:rPr lang="en-US" sz="1600" noProof="0" dirty="0"/>
              <a:t>approximately</a:t>
            </a:r>
            <a:r>
              <a:rPr lang="sv-SE" sz="1600" dirty="0"/>
              <a:t> 3 billion EUR</a:t>
            </a:r>
          </a:p>
          <a:p>
            <a:pPr lvl="1">
              <a:defRPr/>
            </a:pPr>
            <a:r>
              <a:rPr lang="sv-SE" sz="1600" dirty="0"/>
              <a:t>Operations and </a:t>
            </a:r>
            <a:r>
              <a:rPr lang="en-US" sz="1600" noProof="0" dirty="0"/>
              <a:t>maintenance</a:t>
            </a:r>
            <a:r>
              <a:rPr lang="sv-SE" sz="1600" dirty="0"/>
              <a:t> – </a:t>
            </a:r>
            <a:r>
              <a:rPr lang="en-US" sz="1600" noProof="0" dirty="0"/>
              <a:t>approximately</a:t>
            </a:r>
            <a:r>
              <a:rPr lang="sv-SE" sz="1600" dirty="0"/>
              <a:t> 2 billion EUR</a:t>
            </a:r>
            <a:endParaRPr lang="sv-SE" sz="1600" dirty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74FCE6-59C3-4320-921D-038AB0AA469A}" type="slidenum">
              <a:rPr lang="nb-NO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780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HMA=Hot</a:t>
            </a:r>
            <a:r>
              <a:rPr lang="sv-SE" baseline="0" dirty="0"/>
              <a:t> Mix Asfalt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AD47E-8A61-4CB7-AEEE-9577AFE6A40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869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Skriv text här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28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5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- lägg till rubrik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4800" y="1270800"/>
            <a:ext cx="10800000" cy="900000"/>
          </a:xfrm>
          <a:prstGeom prst="rect">
            <a:avLst/>
          </a:prstGeom>
        </p:spPr>
        <p:txBody>
          <a:bodyPr anchor="ctr"/>
          <a:lstStyle>
            <a:lvl1pPr algn="l">
              <a:defRPr sz="4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529000"/>
            <a:ext cx="8607600" cy="306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16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36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1523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/>
              <a:t>Klicka – 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 för EU-logotyp</a:t>
            </a:r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8" r:id="rId4"/>
    <p:sldLayoutId id="2147483672" r:id="rId5"/>
    <p:sldLayoutId id="2147483673" r:id="rId6"/>
    <p:sldLayoutId id="2147483674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n-erik.lundmark@trafikverket.s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TRB International Partnership Meeting</a:t>
            </a: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dirty="0"/>
              <a:t>EPD and </a:t>
            </a:r>
            <a:r>
              <a:rPr lang="sv-SE" sz="2800" dirty="0">
                <a:latin typeface="+mn-lt"/>
              </a:rPr>
              <a:t>CO</a:t>
            </a:r>
            <a:r>
              <a:rPr lang="sv-SE" sz="2800" baseline="-25000" dirty="0">
                <a:latin typeface="+mn-lt"/>
              </a:rPr>
              <a:t>2</a:t>
            </a:r>
            <a:r>
              <a:rPr lang="sv-SE" sz="2800" dirty="0"/>
              <a:t> </a:t>
            </a:r>
            <a:br>
              <a:rPr lang="sv-SE" sz="2800" dirty="0"/>
            </a:br>
            <a:r>
              <a:rPr lang="sv-SE" sz="2800" dirty="0" err="1"/>
              <a:t>Requirements</a:t>
            </a:r>
            <a:r>
              <a:rPr lang="sv-SE" sz="2800" dirty="0"/>
              <a:t> in </a:t>
            </a:r>
            <a:r>
              <a:rPr lang="sv-SE" sz="2800" dirty="0" err="1"/>
              <a:t>pavement</a:t>
            </a:r>
            <a:r>
              <a:rPr lang="sv-SE" sz="2800" dirty="0"/>
              <a:t> </a:t>
            </a:r>
            <a:r>
              <a:rPr lang="sv-SE" sz="2800" dirty="0" err="1"/>
              <a:t>contracts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219045" y="3262299"/>
            <a:ext cx="52832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8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sv-SE" sz="2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sv-SE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Wednesday</a:t>
            </a:r>
            <a:r>
              <a:rPr lang="sv-SE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sv-SE" sz="2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January</a:t>
            </a:r>
            <a:r>
              <a:rPr lang="sv-SE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10, 2024</a:t>
            </a:r>
          </a:p>
          <a:p>
            <a:pPr algn="ctr"/>
            <a:endParaRPr lang="sv-SE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sv-SE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Jan-Erik Lundmark</a:t>
            </a:r>
          </a:p>
          <a:p>
            <a:pPr algn="ctr"/>
            <a:r>
              <a:rPr lang="sv-SE" sz="2800" dirty="0">
                <a:solidFill>
                  <a:schemeClr val="bg1"/>
                </a:solidFill>
                <a:latin typeface="+mj-lt"/>
              </a:rPr>
              <a:t>  </a:t>
            </a:r>
          </a:p>
          <a:p>
            <a:pPr algn="ctr"/>
            <a:endParaRPr lang="sv-SE" sz="28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b="1" dirty="0"/>
          </a:p>
          <a:p>
            <a:pPr algn="ctr"/>
            <a:endParaRPr lang="sv-SE" sz="28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sv-SE" sz="28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sv-S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8403773" y="6134793"/>
            <a:ext cx="351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Konfidentialitet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: Nivå 1-extern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843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1279112"/>
            <a:ext cx="10800000" cy="900000"/>
          </a:xfrm>
        </p:spPr>
        <p:txBody>
          <a:bodyPr/>
          <a:lstStyle/>
          <a:p>
            <a:r>
              <a:rPr lang="sv-SE" dirty="0" err="1"/>
              <a:t>Outline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540206" y="1802674"/>
            <a:ext cx="9611794" cy="5411520"/>
          </a:xfrm>
        </p:spPr>
        <p:txBody>
          <a:bodyPr/>
          <a:lstStyle/>
          <a:p>
            <a:pPr marL="0" indent="0">
              <a:buNone/>
            </a:pPr>
            <a:endParaRPr lang="sv-SE" sz="1600" dirty="0"/>
          </a:p>
          <a:p>
            <a:pPr lvl="0"/>
            <a:endParaRPr lang="sv-SE" sz="1600" dirty="0"/>
          </a:p>
          <a:p>
            <a:pPr lvl="0"/>
            <a:r>
              <a:rPr lang="sv-SE" sz="1600" dirty="0"/>
              <a:t>Swedish Road </a:t>
            </a:r>
            <a:r>
              <a:rPr lang="sv-SE" sz="1600" dirty="0" err="1"/>
              <a:t>Network</a:t>
            </a:r>
            <a:r>
              <a:rPr lang="sv-SE" sz="1600" dirty="0"/>
              <a:t> </a:t>
            </a:r>
          </a:p>
          <a:p>
            <a:r>
              <a:rPr lang="sv-SE" sz="1600" dirty="0" err="1"/>
              <a:t>Historical</a:t>
            </a:r>
            <a:r>
              <a:rPr lang="sv-SE" sz="1600" dirty="0"/>
              <a:t> </a:t>
            </a:r>
            <a:r>
              <a:rPr lang="sv-SE" sz="1600" dirty="0" err="1"/>
              <a:t>requirements</a:t>
            </a:r>
            <a:r>
              <a:rPr lang="en-US" sz="1600" dirty="0"/>
              <a:t> </a:t>
            </a:r>
            <a:r>
              <a:rPr lang="sv-SE" sz="1600" dirty="0"/>
              <a:t>CO2 </a:t>
            </a:r>
            <a:endParaRPr lang="en-US" sz="1600" dirty="0"/>
          </a:p>
          <a:p>
            <a:r>
              <a:rPr lang="sv-SE" sz="1600" dirty="0" err="1"/>
              <a:t>Requirement</a:t>
            </a:r>
            <a:r>
              <a:rPr lang="sv-SE" sz="1600" dirty="0"/>
              <a:t> max CO2 Pavements </a:t>
            </a:r>
          </a:p>
          <a:p>
            <a:r>
              <a:rPr lang="sv-SE" sz="1600" dirty="0" err="1"/>
              <a:t>Requirement</a:t>
            </a:r>
            <a:r>
              <a:rPr lang="sv-SE" sz="1600" dirty="0"/>
              <a:t> </a:t>
            </a:r>
            <a:r>
              <a:rPr lang="sv-SE" sz="1600" dirty="0" err="1"/>
              <a:t>zero</a:t>
            </a:r>
            <a:r>
              <a:rPr lang="sv-SE" sz="1600" dirty="0"/>
              <a:t> emission for </a:t>
            </a:r>
            <a:r>
              <a:rPr lang="sv-SE" sz="1600" dirty="0" err="1"/>
              <a:t>vehicles</a:t>
            </a:r>
            <a:endParaRPr lang="sv-SE" sz="1600" dirty="0"/>
          </a:p>
          <a:p>
            <a:r>
              <a:rPr lang="sv-SE" sz="1600" dirty="0" err="1"/>
              <a:t>Summary</a:t>
            </a:r>
            <a:r>
              <a:rPr lang="sv-SE" sz="1600" dirty="0"/>
              <a:t> and </a:t>
            </a:r>
            <a:r>
              <a:rPr lang="sv-SE" sz="1600" dirty="0" err="1"/>
              <a:t>questions</a:t>
            </a:r>
            <a:endParaRPr lang="sv-SE" sz="1600" dirty="0"/>
          </a:p>
          <a:p>
            <a:endParaRPr lang="sv-SE" sz="1600" dirty="0"/>
          </a:p>
          <a:p>
            <a:pPr lvl="1"/>
            <a:endParaRPr lang="sv-SE" sz="1400" dirty="0"/>
          </a:p>
          <a:p>
            <a:pPr marL="360000" lvl="1" indent="0">
              <a:buNone/>
            </a:pPr>
            <a:endParaRPr lang="sv-SE" sz="1600" dirty="0"/>
          </a:p>
          <a:p>
            <a:pPr lvl="0"/>
            <a:endParaRPr lang="sv-SE" sz="1600" dirty="0"/>
          </a:p>
          <a:p>
            <a:pPr marL="0" indent="0">
              <a:buNone/>
            </a:pPr>
            <a:endParaRPr lang="sv-SE" sz="1600" dirty="0"/>
          </a:p>
          <a:p>
            <a:pPr marL="0" lvl="0" indent="0">
              <a:buNone/>
            </a:pPr>
            <a:r>
              <a:rPr lang="sv-SE" sz="1800" dirty="0"/>
              <a:t>												</a:t>
            </a:r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 marL="0" indent="0">
              <a:buNone/>
            </a:pPr>
            <a:endParaRPr lang="sv-SE" sz="2800" dirty="0"/>
          </a:p>
          <a:p>
            <a:pPr marL="360000" lvl="1" indent="0">
              <a:buNone/>
            </a:pPr>
            <a:endParaRPr lang="sv-SE" sz="1400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047" r="3682" b="6474"/>
          <a:stretch/>
        </p:blipFill>
        <p:spPr>
          <a:xfrm>
            <a:off x="9805736" y="0"/>
            <a:ext cx="238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8"/>
          <p:cNvSpPr>
            <a:spLocks noChangeArrowheads="1"/>
          </p:cNvSpPr>
          <p:nvPr/>
        </p:nvSpPr>
        <p:spPr bwMode="auto">
          <a:xfrm>
            <a:off x="1198561" y="4927514"/>
            <a:ext cx="9144000" cy="2308225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25999">
                <a:srgbClr val="F2F2F2"/>
              </a:gs>
              <a:gs pos="5000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b-NO" dirty="0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3075" name="TextBox 54"/>
          <p:cNvSpPr txBox="1">
            <a:spLocks noChangeArrowheads="1"/>
          </p:cNvSpPr>
          <p:nvPr/>
        </p:nvSpPr>
        <p:spPr bwMode="auto">
          <a:xfrm>
            <a:off x="1292224" y="1233400"/>
            <a:ext cx="5641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 b="1" dirty="0">
                <a:solidFill>
                  <a:srgbClr val="262626"/>
                </a:solidFill>
              </a:rPr>
              <a:t>Map </a:t>
            </a:r>
            <a:endParaRPr lang="en-GB" sz="1500" dirty="0">
              <a:solidFill>
                <a:srgbClr val="262626"/>
              </a:solidFill>
            </a:endParaRPr>
          </a:p>
        </p:txBody>
      </p:sp>
      <p:grpSp>
        <p:nvGrpSpPr>
          <p:cNvPr id="3" name="Group 798"/>
          <p:cNvGrpSpPr>
            <a:grpSpLocks/>
          </p:cNvGrpSpPr>
          <p:nvPr/>
        </p:nvGrpSpPr>
        <p:grpSpPr bwMode="auto">
          <a:xfrm>
            <a:off x="1266825" y="2284325"/>
            <a:ext cx="2717800" cy="1571626"/>
            <a:chOff x="383801" y="1714489"/>
            <a:chExt cx="2099680" cy="1214447"/>
          </a:xfrm>
        </p:grpSpPr>
        <p:grpSp>
          <p:nvGrpSpPr>
            <p:cNvPr id="4" name="Group 796"/>
            <p:cNvGrpSpPr/>
            <p:nvPr/>
          </p:nvGrpSpPr>
          <p:grpSpPr>
            <a:xfrm>
              <a:off x="383801" y="1714489"/>
              <a:ext cx="2099680" cy="1214447"/>
              <a:chOff x="-857227" y="1827259"/>
              <a:chExt cx="8696655" cy="5029713"/>
            </a:xfrm>
            <a:solidFill>
              <a:schemeClr val="bg1">
                <a:lumMod val="75000"/>
              </a:schemeClr>
            </a:solidFill>
          </p:grpSpPr>
          <p:sp>
            <p:nvSpPr>
              <p:cNvPr id="455" name="Freeform 5961"/>
              <p:cNvSpPr>
                <a:spLocks/>
              </p:cNvSpPr>
              <p:nvPr/>
            </p:nvSpPr>
            <p:spPr bwMode="auto">
              <a:xfrm>
                <a:off x="1475597" y="4718613"/>
                <a:ext cx="12700" cy="203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2" y="26"/>
                  </a:cxn>
                  <a:cxn ang="0">
                    <a:pos x="2" y="3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6" y="10"/>
                  </a:cxn>
                  <a:cxn ang="0">
                    <a:pos x="2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2" y="26"/>
                  </a:cxn>
                </a:cxnLst>
                <a:rect l="0" t="0" r="r" b="b"/>
                <a:pathLst>
                  <a:path w="20" h="32">
                    <a:moveTo>
                      <a:pt x="2" y="26"/>
                    </a:moveTo>
                    <a:lnTo>
                      <a:pt x="2" y="26"/>
                    </a:lnTo>
                    <a:lnTo>
                      <a:pt x="2" y="3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2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56" name="Freeform 6004"/>
              <p:cNvSpPr>
                <a:spLocks/>
              </p:cNvSpPr>
              <p:nvPr/>
            </p:nvSpPr>
            <p:spPr bwMode="auto">
              <a:xfrm>
                <a:off x="2605816" y="4679249"/>
                <a:ext cx="5078" cy="634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10">
                    <a:moveTo>
                      <a:pt x="0" y="6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57" name="Freeform 6005"/>
              <p:cNvSpPr>
                <a:spLocks/>
              </p:cNvSpPr>
              <p:nvPr/>
            </p:nvSpPr>
            <p:spPr bwMode="auto">
              <a:xfrm>
                <a:off x="1876888" y="4721154"/>
                <a:ext cx="7619" cy="634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0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58" name="Freeform 6006"/>
              <p:cNvSpPr>
                <a:spLocks/>
              </p:cNvSpPr>
              <p:nvPr/>
            </p:nvSpPr>
            <p:spPr bwMode="auto">
              <a:xfrm>
                <a:off x="1875618" y="4728771"/>
                <a:ext cx="6349" cy="254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0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59" name="Freeform 6008"/>
              <p:cNvSpPr>
                <a:spLocks/>
              </p:cNvSpPr>
              <p:nvPr/>
            </p:nvSpPr>
            <p:spPr bwMode="auto">
              <a:xfrm>
                <a:off x="1883237" y="4724963"/>
                <a:ext cx="3811" cy="38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60" name="Freeform 6009"/>
              <p:cNvSpPr>
                <a:spLocks/>
              </p:cNvSpPr>
              <p:nvPr/>
            </p:nvSpPr>
            <p:spPr bwMode="auto">
              <a:xfrm>
                <a:off x="1883237" y="4710996"/>
                <a:ext cx="2541" cy="254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61" name="Freeform 6010"/>
              <p:cNvSpPr>
                <a:spLocks/>
              </p:cNvSpPr>
              <p:nvPr/>
            </p:nvSpPr>
            <p:spPr bwMode="auto">
              <a:xfrm>
                <a:off x="1879426" y="4714805"/>
                <a:ext cx="5078" cy="507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62" name="Freeform 6011"/>
              <p:cNvSpPr>
                <a:spLocks/>
              </p:cNvSpPr>
              <p:nvPr/>
            </p:nvSpPr>
            <p:spPr bwMode="auto">
              <a:xfrm>
                <a:off x="1881967" y="4716075"/>
                <a:ext cx="3811" cy="38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63" name="Freeform 6012"/>
              <p:cNvSpPr>
                <a:spLocks/>
              </p:cNvSpPr>
              <p:nvPr/>
            </p:nvSpPr>
            <p:spPr bwMode="auto">
              <a:xfrm>
                <a:off x="1305427" y="3598643"/>
                <a:ext cx="119372" cy="58412"/>
              </a:xfrm>
              <a:custGeom>
                <a:avLst/>
                <a:gdLst/>
                <a:ahLst/>
                <a:cxnLst>
                  <a:cxn ang="0">
                    <a:pos x="182" y="0"/>
                  </a:cxn>
                  <a:cxn ang="0">
                    <a:pos x="180" y="4"/>
                  </a:cxn>
                  <a:cxn ang="0">
                    <a:pos x="180" y="8"/>
                  </a:cxn>
                  <a:cxn ang="0">
                    <a:pos x="174" y="10"/>
                  </a:cxn>
                  <a:cxn ang="0">
                    <a:pos x="154" y="12"/>
                  </a:cxn>
                  <a:cxn ang="0">
                    <a:pos x="130" y="16"/>
                  </a:cxn>
                  <a:cxn ang="0">
                    <a:pos x="126" y="20"/>
                  </a:cxn>
                  <a:cxn ang="0">
                    <a:pos x="126" y="26"/>
                  </a:cxn>
                  <a:cxn ang="0">
                    <a:pos x="132" y="30"/>
                  </a:cxn>
                  <a:cxn ang="0">
                    <a:pos x="112" y="26"/>
                  </a:cxn>
                  <a:cxn ang="0">
                    <a:pos x="98" y="24"/>
                  </a:cxn>
                  <a:cxn ang="0">
                    <a:pos x="82" y="26"/>
                  </a:cxn>
                  <a:cxn ang="0">
                    <a:pos x="68" y="38"/>
                  </a:cxn>
                  <a:cxn ang="0">
                    <a:pos x="60" y="46"/>
                  </a:cxn>
                  <a:cxn ang="0">
                    <a:pos x="50" y="50"/>
                  </a:cxn>
                  <a:cxn ang="0">
                    <a:pos x="40" y="60"/>
                  </a:cxn>
                  <a:cxn ang="0">
                    <a:pos x="38" y="62"/>
                  </a:cxn>
                  <a:cxn ang="0">
                    <a:pos x="32" y="58"/>
                  </a:cxn>
                  <a:cxn ang="0">
                    <a:pos x="26" y="58"/>
                  </a:cxn>
                  <a:cxn ang="0">
                    <a:pos x="18" y="56"/>
                  </a:cxn>
                  <a:cxn ang="0">
                    <a:pos x="16" y="52"/>
                  </a:cxn>
                  <a:cxn ang="0">
                    <a:pos x="18" y="46"/>
                  </a:cxn>
                  <a:cxn ang="0">
                    <a:pos x="26" y="44"/>
                  </a:cxn>
                  <a:cxn ang="0">
                    <a:pos x="36" y="42"/>
                  </a:cxn>
                  <a:cxn ang="0">
                    <a:pos x="44" y="36"/>
                  </a:cxn>
                  <a:cxn ang="0">
                    <a:pos x="40" y="32"/>
                  </a:cxn>
                  <a:cxn ang="0">
                    <a:pos x="34" y="30"/>
                  </a:cxn>
                  <a:cxn ang="0">
                    <a:pos x="30" y="20"/>
                  </a:cxn>
                  <a:cxn ang="0">
                    <a:pos x="24" y="30"/>
                  </a:cxn>
                  <a:cxn ang="0">
                    <a:pos x="20" y="36"/>
                  </a:cxn>
                  <a:cxn ang="0">
                    <a:pos x="14" y="42"/>
                  </a:cxn>
                  <a:cxn ang="0">
                    <a:pos x="10" y="50"/>
                  </a:cxn>
                  <a:cxn ang="0">
                    <a:pos x="4" y="66"/>
                  </a:cxn>
                  <a:cxn ang="0">
                    <a:pos x="0" y="76"/>
                  </a:cxn>
                  <a:cxn ang="0">
                    <a:pos x="2" y="78"/>
                  </a:cxn>
                  <a:cxn ang="0">
                    <a:pos x="12" y="80"/>
                  </a:cxn>
                  <a:cxn ang="0">
                    <a:pos x="28" y="84"/>
                  </a:cxn>
                  <a:cxn ang="0">
                    <a:pos x="28" y="84"/>
                  </a:cxn>
                  <a:cxn ang="0">
                    <a:pos x="24" y="86"/>
                  </a:cxn>
                  <a:cxn ang="0">
                    <a:pos x="18" y="88"/>
                  </a:cxn>
                  <a:cxn ang="0">
                    <a:pos x="20" y="90"/>
                  </a:cxn>
                  <a:cxn ang="0">
                    <a:pos x="42" y="92"/>
                  </a:cxn>
                  <a:cxn ang="0">
                    <a:pos x="82" y="82"/>
                  </a:cxn>
                  <a:cxn ang="0">
                    <a:pos x="102" y="70"/>
                  </a:cxn>
                  <a:cxn ang="0">
                    <a:pos x="130" y="54"/>
                  </a:cxn>
                  <a:cxn ang="0">
                    <a:pos x="140" y="50"/>
                  </a:cxn>
                  <a:cxn ang="0">
                    <a:pos x="164" y="36"/>
                  </a:cxn>
                  <a:cxn ang="0">
                    <a:pos x="184" y="20"/>
                  </a:cxn>
                  <a:cxn ang="0">
                    <a:pos x="188" y="8"/>
                  </a:cxn>
                  <a:cxn ang="0">
                    <a:pos x="184" y="0"/>
                  </a:cxn>
                  <a:cxn ang="0">
                    <a:pos x="182" y="0"/>
                  </a:cxn>
                </a:cxnLst>
                <a:rect l="0" t="0" r="r" b="b"/>
                <a:pathLst>
                  <a:path w="188" h="92">
                    <a:moveTo>
                      <a:pt x="182" y="0"/>
                    </a:moveTo>
                    <a:lnTo>
                      <a:pt x="182" y="0"/>
                    </a:lnTo>
                    <a:lnTo>
                      <a:pt x="180" y="2"/>
                    </a:lnTo>
                    <a:lnTo>
                      <a:pt x="180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8" y="10"/>
                    </a:lnTo>
                    <a:lnTo>
                      <a:pt x="174" y="10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34" y="14"/>
                    </a:lnTo>
                    <a:lnTo>
                      <a:pt x="130" y="16"/>
                    </a:lnTo>
                    <a:lnTo>
                      <a:pt x="126" y="20"/>
                    </a:lnTo>
                    <a:lnTo>
                      <a:pt x="126" y="20"/>
                    </a:lnTo>
                    <a:lnTo>
                      <a:pt x="126" y="22"/>
                    </a:lnTo>
                    <a:lnTo>
                      <a:pt x="126" y="26"/>
                    </a:lnTo>
                    <a:lnTo>
                      <a:pt x="130" y="28"/>
                    </a:lnTo>
                    <a:lnTo>
                      <a:pt x="132" y="30"/>
                    </a:lnTo>
                    <a:lnTo>
                      <a:pt x="128" y="30"/>
                    </a:lnTo>
                    <a:lnTo>
                      <a:pt x="112" y="26"/>
                    </a:lnTo>
                    <a:lnTo>
                      <a:pt x="112" y="26"/>
                    </a:lnTo>
                    <a:lnTo>
                      <a:pt x="98" y="24"/>
                    </a:lnTo>
                    <a:lnTo>
                      <a:pt x="90" y="24"/>
                    </a:lnTo>
                    <a:lnTo>
                      <a:pt x="82" y="26"/>
                    </a:lnTo>
                    <a:lnTo>
                      <a:pt x="76" y="30"/>
                    </a:lnTo>
                    <a:lnTo>
                      <a:pt x="68" y="38"/>
                    </a:lnTo>
                    <a:lnTo>
                      <a:pt x="64" y="42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50" y="50"/>
                    </a:lnTo>
                    <a:lnTo>
                      <a:pt x="44" y="54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18" y="56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20" y="44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36" y="42"/>
                    </a:lnTo>
                    <a:lnTo>
                      <a:pt x="42" y="38"/>
                    </a:lnTo>
                    <a:lnTo>
                      <a:pt x="44" y="36"/>
                    </a:lnTo>
                    <a:lnTo>
                      <a:pt x="42" y="34"/>
                    </a:lnTo>
                    <a:lnTo>
                      <a:pt x="40" y="32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6"/>
                    </a:lnTo>
                    <a:lnTo>
                      <a:pt x="16" y="40"/>
                    </a:lnTo>
                    <a:lnTo>
                      <a:pt x="14" y="4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60"/>
                    </a:lnTo>
                    <a:lnTo>
                      <a:pt x="4" y="66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12" y="80"/>
                    </a:lnTo>
                    <a:lnTo>
                      <a:pt x="20" y="82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20" y="90"/>
                    </a:lnTo>
                    <a:lnTo>
                      <a:pt x="20" y="90"/>
                    </a:lnTo>
                    <a:lnTo>
                      <a:pt x="28" y="92"/>
                    </a:lnTo>
                    <a:lnTo>
                      <a:pt x="42" y="92"/>
                    </a:lnTo>
                    <a:lnTo>
                      <a:pt x="60" y="88"/>
                    </a:lnTo>
                    <a:lnTo>
                      <a:pt x="82" y="82"/>
                    </a:lnTo>
                    <a:lnTo>
                      <a:pt x="82" y="82"/>
                    </a:lnTo>
                    <a:lnTo>
                      <a:pt x="102" y="70"/>
                    </a:lnTo>
                    <a:lnTo>
                      <a:pt x="118" y="60"/>
                    </a:lnTo>
                    <a:lnTo>
                      <a:pt x="130" y="54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52" y="44"/>
                    </a:lnTo>
                    <a:lnTo>
                      <a:pt x="164" y="36"/>
                    </a:lnTo>
                    <a:lnTo>
                      <a:pt x="184" y="20"/>
                    </a:lnTo>
                    <a:lnTo>
                      <a:pt x="184" y="20"/>
                    </a:lnTo>
                    <a:lnTo>
                      <a:pt x="186" y="14"/>
                    </a:lnTo>
                    <a:lnTo>
                      <a:pt x="188" y="8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64" name="Freeform 6013"/>
              <p:cNvSpPr>
                <a:spLocks/>
              </p:cNvSpPr>
              <p:nvPr/>
            </p:nvSpPr>
            <p:spPr bwMode="auto">
              <a:xfrm>
                <a:off x="1084465" y="3381504"/>
                <a:ext cx="318747" cy="267928"/>
              </a:xfrm>
              <a:custGeom>
                <a:avLst/>
                <a:gdLst/>
                <a:ahLst/>
                <a:cxnLst>
                  <a:cxn ang="0">
                    <a:pos x="50" y="120"/>
                  </a:cxn>
                  <a:cxn ang="0">
                    <a:pos x="52" y="140"/>
                  </a:cxn>
                  <a:cxn ang="0">
                    <a:pos x="106" y="128"/>
                  </a:cxn>
                  <a:cxn ang="0">
                    <a:pos x="144" y="110"/>
                  </a:cxn>
                  <a:cxn ang="0">
                    <a:pos x="164" y="120"/>
                  </a:cxn>
                  <a:cxn ang="0">
                    <a:pos x="200" y="146"/>
                  </a:cxn>
                  <a:cxn ang="0">
                    <a:pos x="242" y="138"/>
                  </a:cxn>
                  <a:cxn ang="0">
                    <a:pos x="286" y="142"/>
                  </a:cxn>
                  <a:cxn ang="0">
                    <a:pos x="316" y="154"/>
                  </a:cxn>
                  <a:cxn ang="0">
                    <a:pos x="328" y="176"/>
                  </a:cxn>
                  <a:cxn ang="0">
                    <a:pos x="298" y="180"/>
                  </a:cxn>
                  <a:cxn ang="0">
                    <a:pos x="262" y="170"/>
                  </a:cxn>
                  <a:cxn ang="0">
                    <a:pos x="220" y="194"/>
                  </a:cxn>
                  <a:cxn ang="0">
                    <a:pos x="210" y="188"/>
                  </a:cxn>
                  <a:cxn ang="0">
                    <a:pos x="186" y="218"/>
                  </a:cxn>
                  <a:cxn ang="0">
                    <a:pos x="166" y="250"/>
                  </a:cxn>
                  <a:cxn ang="0">
                    <a:pos x="188" y="240"/>
                  </a:cxn>
                  <a:cxn ang="0">
                    <a:pos x="184" y="276"/>
                  </a:cxn>
                  <a:cxn ang="0">
                    <a:pos x="174" y="316"/>
                  </a:cxn>
                  <a:cxn ang="0">
                    <a:pos x="172" y="390"/>
                  </a:cxn>
                  <a:cxn ang="0">
                    <a:pos x="206" y="420"/>
                  </a:cxn>
                  <a:cxn ang="0">
                    <a:pos x="238" y="354"/>
                  </a:cxn>
                  <a:cxn ang="0">
                    <a:pos x="228" y="292"/>
                  </a:cxn>
                  <a:cxn ang="0">
                    <a:pos x="236" y="258"/>
                  </a:cxn>
                  <a:cxn ang="0">
                    <a:pos x="260" y="226"/>
                  </a:cxn>
                  <a:cxn ang="0">
                    <a:pos x="270" y="230"/>
                  </a:cxn>
                  <a:cxn ang="0">
                    <a:pos x="284" y="204"/>
                  </a:cxn>
                  <a:cxn ang="0">
                    <a:pos x="304" y="190"/>
                  </a:cxn>
                  <a:cxn ang="0">
                    <a:pos x="334" y="208"/>
                  </a:cxn>
                  <a:cxn ang="0">
                    <a:pos x="350" y="232"/>
                  </a:cxn>
                  <a:cxn ang="0">
                    <a:pos x="342" y="282"/>
                  </a:cxn>
                  <a:cxn ang="0">
                    <a:pos x="340" y="312"/>
                  </a:cxn>
                  <a:cxn ang="0">
                    <a:pos x="366" y="288"/>
                  </a:cxn>
                  <a:cxn ang="0">
                    <a:pos x="390" y="344"/>
                  </a:cxn>
                  <a:cxn ang="0">
                    <a:pos x="418" y="288"/>
                  </a:cxn>
                  <a:cxn ang="0">
                    <a:pos x="432" y="236"/>
                  </a:cxn>
                  <a:cxn ang="0">
                    <a:pos x="432" y="218"/>
                  </a:cxn>
                  <a:cxn ang="0">
                    <a:pos x="444" y="234"/>
                  </a:cxn>
                  <a:cxn ang="0">
                    <a:pos x="450" y="246"/>
                  </a:cxn>
                  <a:cxn ang="0">
                    <a:pos x="472" y="256"/>
                  </a:cxn>
                  <a:cxn ang="0">
                    <a:pos x="484" y="246"/>
                  </a:cxn>
                  <a:cxn ang="0">
                    <a:pos x="500" y="250"/>
                  </a:cxn>
                  <a:cxn ang="0">
                    <a:pos x="486" y="218"/>
                  </a:cxn>
                  <a:cxn ang="0">
                    <a:pos x="468" y="196"/>
                  </a:cxn>
                  <a:cxn ang="0">
                    <a:pos x="426" y="172"/>
                  </a:cxn>
                  <a:cxn ang="0">
                    <a:pos x="388" y="166"/>
                  </a:cxn>
                  <a:cxn ang="0">
                    <a:pos x="324" y="148"/>
                  </a:cxn>
                  <a:cxn ang="0">
                    <a:pos x="304" y="140"/>
                  </a:cxn>
                  <a:cxn ang="0">
                    <a:pos x="306" y="122"/>
                  </a:cxn>
                  <a:cxn ang="0">
                    <a:pos x="302" y="98"/>
                  </a:cxn>
                  <a:cxn ang="0">
                    <a:pos x="290" y="62"/>
                  </a:cxn>
                  <a:cxn ang="0">
                    <a:pos x="244" y="50"/>
                  </a:cxn>
                  <a:cxn ang="0">
                    <a:pos x="214" y="14"/>
                  </a:cxn>
                  <a:cxn ang="0">
                    <a:pos x="162" y="0"/>
                  </a:cxn>
                  <a:cxn ang="0">
                    <a:pos x="158" y="24"/>
                  </a:cxn>
                  <a:cxn ang="0">
                    <a:pos x="150" y="8"/>
                  </a:cxn>
                  <a:cxn ang="0">
                    <a:pos x="132" y="34"/>
                  </a:cxn>
                  <a:cxn ang="0">
                    <a:pos x="118" y="36"/>
                  </a:cxn>
                  <a:cxn ang="0">
                    <a:pos x="46" y="86"/>
                  </a:cxn>
                  <a:cxn ang="0">
                    <a:pos x="4" y="134"/>
                  </a:cxn>
                </a:cxnLst>
                <a:rect l="0" t="0" r="r" b="b"/>
                <a:pathLst>
                  <a:path w="502" h="422">
                    <a:moveTo>
                      <a:pt x="4" y="134"/>
                    </a:moveTo>
                    <a:lnTo>
                      <a:pt x="4" y="134"/>
                    </a:lnTo>
                    <a:lnTo>
                      <a:pt x="10" y="134"/>
                    </a:lnTo>
                    <a:lnTo>
                      <a:pt x="16" y="134"/>
                    </a:lnTo>
                    <a:lnTo>
                      <a:pt x="28" y="128"/>
                    </a:lnTo>
                    <a:lnTo>
                      <a:pt x="40" y="122"/>
                    </a:lnTo>
                    <a:lnTo>
                      <a:pt x="46" y="120"/>
                    </a:lnTo>
                    <a:lnTo>
                      <a:pt x="50" y="120"/>
                    </a:lnTo>
                    <a:lnTo>
                      <a:pt x="50" y="120"/>
                    </a:lnTo>
                    <a:lnTo>
                      <a:pt x="52" y="122"/>
                    </a:lnTo>
                    <a:lnTo>
                      <a:pt x="54" y="124"/>
                    </a:lnTo>
                    <a:lnTo>
                      <a:pt x="50" y="132"/>
                    </a:lnTo>
                    <a:lnTo>
                      <a:pt x="46" y="140"/>
                    </a:lnTo>
                    <a:lnTo>
                      <a:pt x="48" y="142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60" y="140"/>
                    </a:lnTo>
                    <a:lnTo>
                      <a:pt x="68" y="142"/>
                    </a:lnTo>
                    <a:lnTo>
                      <a:pt x="76" y="140"/>
                    </a:lnTo>
                    <a:lnTo>
                      <a:pt x="86" y="134"/>
                    </a:lnTo>
                    <a:lnTo>
                      <a:pt x="86" y="134"/>
                    </a:lnTo>
                    <a:lnTo>
                      <a:pt x="92" y="130"/>
                    </a:lnTo>
                    <a:lnTo>
                      <a:pt x="98" y="128"/>
                    </a:lnTo>
                    <a:lnTo>
                      <a:pt x="106" y="128"/>
                    </a:lnTo>
                    <a:lnTo>
                      <a:pt x="112" y="126"/>
                    </a:lnTo>
                    <a:lnTo>
                      <a:pt x="118" y="124"/>
                    </a:lnTo>
                    <a:lnTo>
                      <a:pt x="122" y="120"/>
                    </a:lnTo>
                    <a:lnTo>
                      <a:pt x="122" y="120"/>
                    </a:lnTo>
                    <a:lnTo>
                      <a:pt x="132" y="110"/>
                    </a:lnTo>
                    <a:lnTo>
                      <a:pt x="140" y="106"/>
                    </a:lnTo>
                    <a:lnTo>
                      <a:pt x="142" y="108"/>
                    </a:lnTo>
                    <a:lnTo>
                      <a:pt x="144" y="110"/>
                    </a:lnTo>
                    <a:lnTo>
                      <a:pt x="146" y="120"/>
                    </a:lnTo>
                    <a:lnTo>
                      <a:pt x="146" y="120"/>
                    </a:lnTo>
                    <a:lnTo>
                      <a:pt x="148" y="124"/>
                    </a:lnTo>
                    <a:lnTo>
                      <a:pt x="148" y="126"/>
                    </a:lnTo>
                    <a:lnTo>
                      <a:pt x="150" y="126"/>
                    </a:lnTo>
                    <a:lnTo>
                      <a:pt x="152" y="124"/>
                    </a:lnTo>
                    <a:lnTo>
                      <a:pt x="160" y="120"/>
                    </a:lnTo>
                    <a:lnTo>
                      <a:pt x="164" y="120"/>
                    </a:lnTo>
                    <a:lnTo>
                      <a:pt x="170" y="122"/>
                    </a:lnTo>
                    <a:lnTo>
                      <a:pt x="170" y="122"/>
                    </a:lnTo>
                    <a:lnTo>
                      <a:pt x="176" y="124"/>
                    </a:lnTo>
                    <a:lnTo>
                      <a:pt x="180" y="128"/>
                    </a:lnTo>
                    <a:lnTo>
                      <a:pt x="186" y="138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200" y="146"/>
                    </a:lnTo>
                    <a:lnTo>
                      <a:pt x="200" y="146"/>
                    </a:lnTo>
                    <a:lnTo>
                      <a:pt x="210" y="148"/>
                    </a:lnTo>
                    <a:lnTo>
                      <a:pt x="216" y="148"/>
                    </a:lnTo>
                    <a:lnTo>
                      <a:pt x="222" y="148"/>
                    </a:lnTo>
                    <a:lnTo>
                      <a:pt x="230" y="144"/>
                    </a:lnTo>
                    <a:lnTo>
                      <a:pt x="230" y="144"/>
                    </a:lnTo>
                    <a:lnTo>
                      <a:pt x="236" y="140"/>
                    </a:lnTo>
                    <a:lnTo>
                      <a:pt x="242" y="138"/>
                    </a:lnTo>
                    <a:lnTo>
                      <a:pt x="256" y="136"/>
                    </a:lnTo>
                    <a:lnTo>
                      <a:pt x="272" y="134"/>
                    </a:lnTo>
                    <a:lnTo>
                      <a:pt x="282" y="132"/>
                    </a:lnTo>
                    <a:lnTo>
                      <a:pt x="282" y="132"/>
                    </a:lnTo>
                    <a:lnTo>
                      <a:pt x="286" y="130"/>
                    </a:lnTo>
                    <a:lnTo>
                      <a:pt x="288" y="130"/>
                    </a:lnTo>
                    <a:lnTo>
                      <a:pt x="286" y="136"/>
                    </a:lnTo>
                    <a:lnTo>
                      <a:pt x="286" y="142"/>
                    </a:lnTo>
                    <a:lnTo>
                      <a:pt x="288" y="144"/>
                    </a:lnTo>
                    <a:lnTo>
                      <a:pt x="290" y="146"/>
                    </a:lnTo>
                    <a:lnTo>
                      <a:pt x="290" y="146"/>
                    </a:lnTo>
                    <a:lnTo>
                      <a:pt x="302" y="150"/>
                    </a:lnTo>
                    <a:lnTo>
                      <a:pt x="310" y="150"/>
                    </a:lnTo>
                    <a:lnTo>
                      <a:pt x="314" y="150"/>
                    </a:lnTo>
                    <a:lnTo>
                      <a:pt x="316" y="150"/>
                    </a:lnTo>
                    <a:lnTo>
                      <a:pt x="316" y="154"/>
                    </a:lnTo>
                    <a:lnTo>
                      <a:pt x="316" y="154"/>
                    </a:lnTo>
                    <a:lnTo>
                      <a:pt x="318" y="162"/>
                    </a:lnTo>
                    <a:lnTo>
                      <a:pt x="322" y="164"/>
                    </a:lnTo>
                    <a:lnTo>
                      <a:pt x="326" y="166"/>
                    </a:lnTo>
                    <a:lnTo>
                      <a:pt x="330" y="170"/>
                    </a:lnTo>
                    <a:lnTo>
                      <a:pt x="330" y="170"/>
                    </a:lnTo>
                    <a:lnTo>
                      <a:pt x="330" y="174"/>
                    </a:lnTo>
                    <a:lnTo>
                      <a:pt x="328" y="176"/>
                    </a:lnTo>
                    <a:lnTo>
                      <a:pt x="322" y="178"/>
                    </a:lnTo>
                    <a:lnTo>
                      <a:pt x="312" y="176"/>
                    </a:lnTo>
                    <a:lnTo>
                      <a:pt x="304" y="172"/>
                    </a:lnTo>
                    <a:lnTo>
                      <a:pt x="304" y="172"/>
                    </a:lnTo>
                    <a:lnTo>
                      <a:pt x="302" y="172"/>
                    </a:lnTo>
                    <a:lnTo>
                      <a:pt x="300" y="174"/>
                    </a:lnTo>
                    <a:lnTo>
                      <a:pt x="300" y="178"/>
                    </a:lnTo>
                    <a:lnTo>
                      <a:pt x="298" y="180"/>
                    </a:lnTo>
                    <a:lnTo>
                      <a:pt x="296" y="182"/>
                    </a:lnTo>
                    <a:lnTo>
                      <a:pt x="294" y="182"/>
                    </a:lnTo>
                    <a:lnTo>
                      <a:pt x="288" y="178"/>
                    </a:lnTo>
                    <a:lnTo>
                      <a:pt x="288" y="178"/>
                    </a:lnTo>
                    <a:lnTo>
                      <a:pt x="278" y="172"/>
                    </a:lnTo>
                    <a:lnTo>
                      <a:pt x="270" y="170"/>
                    </a:lnTo>
                    <a:lnTo>
                      <a:pt x="266" y="168"/>
                    </a:lnTo>
                    <a:lnTo>
                      <a:pt x="262" y="170"/>
                    </a:lnTo>
                    <a:lnTo>
                      <a:pt x="256" y="176"/>
                    </a:lnTo>
                    <a:lnTo>
                      <a:pt x="252" y="176"/>
                    </a:lnTo>
                    <a:lnTo>
                      <a:pt x="242" y="176"/>
                    </a:lnTo>
                    <a:lnTo>
                      <a:pt x="242" y="176"/>
                    </a:lnTo>
                    <a:lnTo>
                      <a:pt x="238" y="178"/>
                    </a:lnTo>
                    <a:lnTo>
                      <a:pt x="234" y="180"/>
                    </a:lnTo>
                    <a:lnTo>
                      <a:pt x="226" y="188"/>
                    </a:lnTo>
                    <a:lnTo>
                      <a:pt x="220" y="194"/>
                    </a:lnTo>
                    <a:lnTo>
                      <a:pt x="220" y="194"/>
                    </a:lnTo>
                    <a:lnTo>
                      <a:pt x="220" y="190"/>
                    </a:lnTo>
                    <a:lnTo>
                      <a:pt x="220" y="190"/>
                    </a:lnTo>
                    <a:lnTo>
                      <a:pt x="222" y="184"/>
                    </a:lnTo>
                    <a:lnTo>
                      <a:pt x="220" y="184"/>
                    </a:lnTo>
                    <a:lnTo>
                      <a:pt x="216" y="186"/>
                    </a:lnTo>
                    <a:lnTo>
                      <a:pt x="212" y="188"/>
                    </a:lnTo>
                    <a:lnTo>
                      <a:pt x="210" y="188"/>
                    </a:lnTo>
                    <a:lnTo>
                      <a:pt x="208" y="184"/>
                    </a:lnTo>
                    <a:lnTo>
                      <a:pt x="208" y="184"/>
                    </a:lnTo>
                    <a:lnTo>
                      <a:pt x="208" y="182"/>
                    </a:lnTo>
                    <a:lnTo>
                      <a:pt x="206" y="184"/>
                    </a:lnTo>
                    <a:lnTo>
                      <a:pt x="200" y="192"/>
                    </a:lnTo>
                    <a:lnTo>
                      <a:pt x="194" y="206"/>
                    </a:lnTo>
                    <a:lnTo>
                      <a:pt x="186" y="218"/>
                    </a:lnTo>
                    <a:lnTo>
                      <a:pt x="186" y="218"/>
                    </a:lnTo>
                    <a:lnTo>
                      <a:pt x="182" y="224"/>
                    </a:lnTo>
                    <a:lnTo>
                      <a:pt x="180" y="228"/>
                    </a:lnTo>
                    <a:lnTo>
                      <a:pt x="178" y="232"/>
                    </a:lnTo>
                    <a:lnTo>
                      <a:pt x="174" y="234"/>
                    </a:lnTo>
                    <a:lnTo>
                      <a:pt x="174" y="234"/>
                    </a:lnTo>
                    <a:lnTo>
                      <a:pt x="172" y="238"/>
                    </a:lnTo>
                    <a:lnTo>
                      <a:pt x="168" y="242"/>
                    </a:lnTo>
                    <a:lnTo>
                      <a:pt x="166" y="250"/>
                    </a:lnTo>
                    <a:lnTo>
                      <a:pt x="166" y="258"/>
                    </a:lnTo>
                    <a:lnTo>
                      <a:pt x="168" y="258"/>
                    </a:lnTo>
                    <a:lnTo>
                      <a:pt x="170" y="256"/>
                    </a:lnTo>
                    <a:lnTo>
                      <a:pt x="170" y="256"/>
                    </a:lnTo>
                    <a:lnTo>
                      <a:pt x="176" y="250"/>
                    </a:lnTo>
                    <a:lnTo>
                      <a:pt x="180" y="244"/>
                    </a:lnTo>
                    <a:lnTo>
                      <a:pt x="182" y="240"/>
                    </a:lnTo>
                    <a:lnTo>
                      <a:pt x="188" y="240"/>
                    </a:lnTo>
                    <a:lnTo>
                      <a:pt x="188" y="240"/>
                    </a:lnTo>
                    <a:lnTo>
                      <a:pt x="190" y="244"/>
                    </a:lnTo>
                    <a:lnTo>
                      <a:pt x="190" y="246"/>
                    </a:lnTo>
                    <a:lnTo>
                      <a:pt x="188" y="256"/>
                    </a:lnTo>
                    <a:lnTo>
                      <a:pt x="184" y="268"/>
                    </a:lnTo>
                    <a:lnTo>
                      <a:pt x="182" y="272"/>
                    </a:lnTo>
                    <a:lnTo>
                      <a:pt x="184" y="276"/>
                    </a:lnTo>
                    <a:lnTo>
                      <a:pt x="184" y="276"/>
                    </a:lnTo>
                    <a:lnTo>
                      <a:pt x="184" y="282"/>
                    </a:lnTo>
                    <a:lnTo>
                      <a:pt x="182" y="284"/>
                    </a:lnTo>
                    <a:lnTo>
                      <a:pt x="180" y="284"/>
                    </a:lnTo>
                    <a:lnTo>
                      <a:pt x="178" y="288"/>
                    </a:lnTo>
                    <a:lnTo>
                      <a:pt x="176" y="294"/>
                    </a:lnTo>
                    <a:lnTo>
                      <a:pt x="176" y="302"/>
                    </a:lnTo>
                    <a:lnTo>
                      <a:pt x="176" y="302"/>
                    </a:lnTo>
                    <a:lnTo>
                      <a:pt x="174" y="316"/>
                    </a:lnTo>
                    <a:lnTo>
                      <a:pt x="170" y="326"/>
                    </a:lnTo>
                    <a:lnTo>
                      <a:pt x="170" y="334"/>
                    </a:lnTo>
                    <a:lnTo>
                      <a:pt x="172" y="348"/>
                    </a:lnTo>
                    <a:lnTo>
                      <a:pt x="172" y="348"/>
                    </a:lnTo>
                    <a:lnTo>
                      <a:pt x="172" y="356"/>
                    </a:lnTo>
                    <a:lnTo>
                      <a:pt x="172" y="364"/>
                    </a:lnTo>
                    <a:lnTo>
                      <a:pt x="172" y="376"/>
                    </a:lnTo>
                    <a:lnTo>
                      <a:pt x="172" y="390"/>
                    </a:lnTo>
                    <a:lnTo>
                      <a:pt x="174" y="396"/>
                    </a:lnTo>
                    <a:lnTo>
                      <a:pt x="178" y="406"/>
                    </a:lnTo>
                    <a:lnTo>
                      <a:pt x="178" y="406"/>
                    </a:lnTo>
                    <a:lnTo>
                      <a:pt x="184" y="414"/>
                    </a:lnTo>
                    <a:lnTo>
                      <a:pt x="188" y="418"/>
                    </a:lnTo>
                    <a:lnTo>
                      <a:pt x="194" y="422"/>
                    </a:lnTo>
                    <a:lnTo>
                      <a:pt x="200" y="422"/>
                    </a:lnTo>
                    <a:lnTo>
                      <a:pt x="206" y="420"/>
                    </a:lnTo>
                    <a:lnTo>
                      <a:pt x="212" y="414"/>
                    </a:lnTo>
                    <a:lnTo>
                      <a:pt x="218" y="408"/>
                    </a:lnTo>
                    <a:lnTo>
                      <a:pt x="224" y="400"/>
                    </a:lnTo>
                    <a:lnTo>
                      <a:pt x="224" y="400"/>
                    </a:lnTo>
                    <a:lnTo>
                      <a:pt x="232" y="382"/>
                    </a:lnTo>
                    <a:lnTo>
                      <a:pt x="236" y="372"/>
                    </a:lnTo>
                    <a:lnTo>
                      <a:pt x="236" y="364"/>
                    </a:lnTo>
                    <a:lnTo>
                      <a:pt x="238" y="354"/>
                    </a:lnTo>
                    <a:lnTo>
                      <a:pt x="236" y="344"/>
                    </a:lnTo>
                    <a:lnTo>
                      <a:pt x="234" y="332"/>
                    </a:lnTo>
                    <a:lnTo>
                      <a:pt x="228" y="320"/>
                    </a:lnTo>
                    <a:lnTo>
                      <a:pt x="228" y="320"/>
                    </a:lnTo>
                    <a:lnTo>
                      <a:pt x="226" y="310"/>
                    </a:lnTo>
                    <a:lnTo>
                      <a:pt x="228" y="304"/>
                    </a:lnTo>
                    <a:lnTo>
                      <a:pt x="230" y="300"/>
                    </a:lnTo>
                    <a:lnTo>
                      <a:pt x="228" y="292"/>
                    </a:lnTo>
                    <a:lnTo>
                      <a:pt x="228" y="292"/>
                    </a:lnTo>
                    <a:lnTo>
                      <a:pt x="228" y="288"/>
                    </a:lnTo>
                    <a:lnTo>
                      <a:pt x="228" y="284"/>
                    </a:lnTo>
                    <a:lnTo>
                      <a:pt x="232" y="278"/>
                    </a:lnTo>
                    <a:lnTo>
                      <a:pt x="236" y="270"/>
                    </a:lnTo>
                    <a:lnTo>
                      <a:pt x="238" y="264"/>
                    </a:lnTo>
                    <a:lnTo>
                      <a:pt x="236" y="258"/>
                    </a:lnTo>
                    <a:lnTo>
                      <a:pt x="236" y="258"/>
                    </a:lnTo>
                    <a:lnTo>
                      <a:pt x="236" y="248"/>
                    </a:lnTo>
                    <a:lnTo>
                      <a:pt x="238" y="246"/>
                    </a:lnTo>
                    <a:lnTo>
                      <a:pt x="242" y="244"/>
                    </a:lnTo>
                    <a:lnTo>
                      <a:pt x="250" y="236"/>
                    </a:lnTo>
                    <a:lnTo>
                      <a:pt x="250" y="236"/>
                    </a:lnTo>
                    <a:lnTo>
                      <a:pt x="256" y="228"/>
                    </a:lnTo>
                    <a:lnTo>
                      <a:pt x="258" y="226"/>
                    </a:lnTo>
                    <a:lnTo>
                      <a:pt x="260" y="226"/>
                    </a:lnTo>
                    <a:lnTo>
                      <a:pt x="260" y="230"/>
                    </a:lnTo>
                    <a:lnTo>
                      <a:pt x="260" y="240"/>
                    </a:lnTo>
                    <a:lnTo>
                      <a:pt x="262" y="244"/>
                    </a:lnTo>
                    <a:lnTo>
                      <a:pt x="264" y="244"/>
                    </a:lnTo>
                    <a:lnTo>
                      <a:pt x="264" y="244"/>
                    </a:lnTo>
                    <a:lnTo>
                      <a:pt x="266" y="244"/>
                    </a:lnTo>
                    <a:lnTo>
                      <a:pt x="268" y="240"/>
                    </a:lnTo>
                    <a:lnTo>
                      <a:pt x="270" y="230"/>
                    </a:lnTo>
                    <a:lnTo>
                      <a:pt x="270" y="224"/>
                    </a:lnTo>
                    <a:lnTo>
                      <a:pt x="272" y="218"/>
                    </a:lnTo>
                    <a:lnTo>
                      <a:pt x="276" y="214"/>
                    </a:lnTo>
                    <a:lnTo>
                      <a:pt x="282" y="212"/>
                    </a:lnTo>
                    <a:lnTo>
                      <a:pt x="282" y="212"/>
                    </a:lnTo>
                    <a:lnTo>
                      <a:pt x="288" y="210"/>
                    </a:lnTo>
                    <a:lnTo>
                      <a:pt x="286" y="206"/>
                    </a:lnTo>
                    <a:lnTo>
                      <a:pt x="284" y="204"/>
                    </a:lnTo>
                    <a:lnTo>
                      <a:pt x="282" y="202"/>
                    </a:lnTo>
                    <a:lnTo>
                      <a:pt x="284" y="198"/>
                    </a:lnTo>
                    <a:lnTo>
                      <a:pt x="288" y="194"/>
                    </a:lnTo>
                    <a:lnTo>
                      <a:pt x="288" y="194"/>
                    </a:lnTo>
                    <a:lnTo>
                      <a:pt x="294" y="190"/>
                    </a:lnTo>
                    <a:lnTo>
                      <a:pt x="298" y="188"/>
                    </a:lnTo>
                    <a:lnTo>
                      <a:pt x="300" y="188"/>
                    </a:lnTo>
                    <a:lnTo>
                      <a:pt x="304" y="190"/>
                    </a:lnTo>
                    <a:lnTo>
                      <a:pt x="30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20" y="198"/>
                    </a:lnTo>
                    <a:lnTo>
                      <a:pt x="322" y="200"/>
                    </a:lnTo>
                    <a:lnTo>
                      <a:pt x="324" y="204"/>
                    </a:lnTo>
                    <a:lnTo>
                      <a:pt x="334" y="208"/>
                    </a:lnTo>
                    <a:lnTo>
                      <a:pt x="334" y="208"/>
                    </a:lnTo>
                    <a:lnTo>
                      <a:pt x="344" y="214"/>
                    </a:lnTo>
                    <a:lnTo>
                      <a:pt x="352" y="220"/>
                    </a:lnTo>
                    <a:lnTo>
                      <a:pt x="356" y="226"/>
                    </a:lnTo>
                    <a:lnTo>
                      <a:pt x="356" y="228"/>
                    </a:lnTo>
                    <a:lnTo>
                      <a:pt x="352" y="230"/>
                    </a:lnTo>
                    <a:lnTo>
                      <a:pt x="352" y="230"/>
                    </a:lnTo>
                    <a:lnTo>
                      <a:pt x="350" y="230"/>
                    </a:lnTo>
                    <a:lnTo>
                      <a:pt x="350" y="232"/>
                    </a:lnTo>
                    <a:lnTo>
                      <a:pt x="352" y="238"/>
                    </a:lnTo>
                    <a:lnTo>
                      <a:pt x="354" y="246"/>
                    </a:lnTo>
                    <a:lnTo>
                      <a:pt x="354" y="250"/>
                    </a:lnTo>
                    <a:lnTo>
                      <a:pt x="354" y="256"/>
                    </a:lnTo>
                    <a:lnTo>
                      <a:pt x="354" y="256"/>
                    </a:lnTo>
                    <a:lnTo>
                      <a:pt x="352" y="268"/>
                    </a:lnTo>
                    <a:lnTo>
                      <a:pt x="348" y="276"/>
                    </a:lnTo>
                    <a:lnTo>
                      <a:pt x="342" y="282"/>
                    </a:lnTo>
                    <a:lnTo>
                      <a:pt x="336" y="288"/>
                    </a:lnTo>
                    <a:lnTo>
                      <a:pt x="336" y="288"/>
                    </a:lnTo>
                    <a:lnTo>
                      <a:pt x="334" y="290"/>
                    </a:lnTo>
                    <a:lnTo>
                      <a:pt x="332" y="294"/>
                    </a:lnTo>
                    <a:lnTo>
                      <a:pt x="330" y="302"/>
                    </a:lnTo>
                    <a:lnTo>
                      <a:pt x="334" y="308"/>
                    </a:lnTo>
                    <a:lnTo>
                      <a:pt x="336" y="310"/>
                    </a:lnTo>
                    <a:lnTo>
                      <a:pt x="340" y="312"/>
                    </a:lnTo>
                    <a:lnTo>
                      <a:pt x="340" y="312"/>
                    </a:lnTo>
                    <a:lnTo>
                      <a:pt x="342" y="310"/>
                    </a:lnTo>
                    <a:lnTo>
                      <a:pt x="346" y="308"/>
                    </a:lnTo>
                    <a:lnTo>
                      <a:pt x="350" y="300"/>
                    </a:lnTo>
                    <a:lnTo>
                      <a:pt x="356" y="292"/>
                    </a:lnTo>
                    <a:lnTo>
                      <a:pt x="360" y="290"/>
                    </a:lnTo>
                    <a:lnTo>
                      <a:pt x="366" y="288"/>
                    </a:lnTo>
                    <a:lnTo>
                      <a:pt x="366" y="288"/>
                    </a:lnTo>
                    <a:lnTo>
                      <a:pt x="370" y="288"/>
                    </a:lnTo>
                    <a:lnTo>
                      <a:pt x="376" y="294"/>
                    </a:lnTo>
                    <a:lnTo>
                      <a:pt x="380" y="300"/>
                    </a:lnTo>
                    <a:lnTo>
                      <a:pt x="382" y="310"/>
                    </a:lnTo>
                    <a:lnTo>
                      <a:pt x="386" y="330"/>
                    </a:lnTo>
                    <a:lnTo>
                      <a:pt x="388" y="338"/>
                    </a:lnTo>
                    <a:lnTo>
                      <a:pt x="390" y="344"/>
                    </a:lnTo>
                    <a:lnTo>
                      <a:pt x="390" y="344"/>
                    </a:lnTo>
                    <a:lnTo>
                      <a:pt x="406" y="336"/>
                    </a:lnTo>
                    <a:lnTo>
                      <a:pt x="410" y="334"/>
                    </a:lnTo>
                    <a:lnTo>
                      <a:pt x="414" y="330"/>
                    </a:lnTo>
                    <a:lnTo>
                      <a:pt x="418" y="324"/>
                    </a:lnTo>
                    <a:lnTo>
                      <a:pt x="418" y="318"/>
                    </a:lnTo>
                    <a:lnTo>
                      <a:pt x="418" y="298"/>
                    </a:lnTo>
                    <a:lnTo>
                      <a:pt x="418" y="298"/>
                    </a:lnTo>
                    <a:lnTo>
                      <a:pt x="418" y="288"/>
                    </a:lnTo>
                    <a:lnTo>
                      <a:pt x="422" y="280"/>
                    </a:lnTo>
                    <a:lnTo>
                      <a:pt x="424" y="274"/>
                    </a:lnTo>
                    <a:lnTo>
                      <a:pt x="428" y="268"/>
                    </a:lnTo>
                    <a:lnTo>
                      <a:pt x="436" y="258"/>
                    </a:lnTo>
                    <a:lnTo>
                      <a:pt x="438" y="254"/>
                    </a:lnTo>
                    <a:lnTo>
                      <a:pt x="438" y="248"/>
                    </a:lnTo>
                    <a:lnTo>
                      <a:pt x="438" y="248"/>
                    </a:lnTo>
                    <a:lnTo>
                      <a:pt x="432" y="236"/>
                    </a:lnTo>
                    <a:lnTo>
                      <a:pt x="426" y="228"/>
                    </a:lnTo>
                    <a:lnTo>
                      <a:pt x="422" y="222"/>
                    </a:lnTo>
                    <a:lnTo>
                      <a:pt x="420" y="218"/>
                    </a:lnTo>
                    <a:lnTo>
                      <a:pt x="420" y="218"/>
                    </a:lnTo>
                    <a:lnTo>
                      <a:pt x="422" y="216"/>
                    </a:lnTo>
                    <a:lnTo>
                      <a:pt x="424" y="218"/>
                    </a:lnTo>
                    <a:lnTo>
                      <a:pt x="428" y="218"/>
                    </a:lnTo>
                    <a:lnTo>
                      <a:pt x="432" y="218"/>
                    </a:lnTo>
                    <a:lnTo>
                      <a:pt x="432" y="218"/>
                    </a:lnTo>
                    <a:lnTo>
                      <a:pt x="434" y="220"/>
                    </a:lnTo>
                    <a:lnTo>
                      <a:pt x="436" y="220"/>
                    </a:lnTo>
                    <a:lnTo>
                      <a:pt x="436" y="226"/>
                    </a:lnTo>
                    <a:lnTo>
                      <a:pt x="438" y="232"/>
                    </a:lnTo>
                    <a:lnTo>
                      <a:pt x="440" y="234"/>
                    </a:lnTo>
                    <a:lnTo>
                      <a:pt x="444" y="234"/>
                    </a:lnTo>
                    <a:lnTo>
                      <a:pt x="444" y="234"/>
                    </a:lnTo>
                    <a:lnTo>
                      <a:pt x="446" y="236"/>
                    </a:lnTo>
                    <a:lnTo>
                      <a:pt x="448" y="238"/>
                    </a:lnTo>
                    <a:lnTo>
                      <a:pt x="446" y="242"/>
                    </a:lnTo>
                    <a:lnTo>
                      <a:pt x="444" y="246"/>
                    </a:lnTo>
                    <a:lnTo>
                      <a:pt x="444" y="246"/>
                    </a:lnTo>
                    <a:lnTo>
                      <a:pt x="446" y="246"/>
                    </a:lnTo>
                    <a:lnTo>
                      <a:pt x="446" y="246"/>
                    </a:lnTo>
                    <a:lnTo>
                      <a:pt x="450" y="246"/>
                    </a:lnTo>
                    <a:lnTo>
                      <a:pt x="450" y="246"/>
                    </a:lnTo>
                    <a:lnTo>
                      <a:pt x="450" y="250"/>
                    </a:lnTo>
                    <a:lnTo>
                      <a:pt x="450" y="254"/>
                    </a:lnTo>
                    <a:lnTo>
                      <a:pt x="454" y="252"/>
                    </a:lnTo>
                    <a:lnTo>
                      <a:pt x="454" y="252"/>
                    </a:lnTo>
                    <a:lnTo>
                      <a:pt x="458" y="250"/>
                    </a:lnTo>
                    <a:lnTo>
                      <a:pt x="462" y="252"/>
                    </a:lnTo>
                    <a:lnTo>
                      <a:pt x="472" y="256"/>
                    </a:lnTo>
                    <a:lnTo>
                      <a:pt x="480" y="262"/>
                    </a:lnTo>
                    <a:lnTo>
                      <a:pt x="484" y="264"/>
                    </a:lnTo>
                    <a:lnTo>
                      <a:pt x="486" y="262"/>
                    </a:lnTo>
                    <a:lnTo>
                      <a:pt x="486" y="262"/>
                    </a:lnTo>
                    <a:lnTo>
                      <a:pt x="488" y="260"/>
                    </a:lnTo>
                    <a:lnTo>
                      <a:pt x="490" y="258"/>
                    </a:lnTo>
                    <a:lnTo>
                      <a:pt x="488" y="252"/>
                    </a:lnTo>
                    <a:lnTo>
                      <a:pt x="484" y="246"/>
                    </a:lnTo>
                    <a:lnTo>
                      <a:pt x="484" y="244"/>
                    </a:lnTo>
                    <a:lnTo>
                      <a:pt x="486" y="242"/>
                    </a:lnTo>
                    <a:lnTo>
                      <a:pt x="486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96" y="246"/>
                    </a:lnTo>
                    <a:lnTo>
                      <a:pt x="500" y="250"/>
                    </a:lnTo>
                    <a:lnTo>
                      <a:pt x="500" y="250"/>
                    </a:lnTo>
                    <a:lnTo>
                      <a:pt x="502" y="248"/>
                    </a:lnTo>
                    <a:lnTo>
                      <a:pt x="502" y="248"/>
                    </a:lnTo>
                    <a:lnTo>
                      <a:pt x="498" y="240"/>
                    </a:lnTo>
                    <a:lnTo>
                      <a:pt x="494" y="234"/>
                    </a:lnTo>
                    <a:lnTo>
                      <a:pt x="488" y="226"/>
                    </a:lnTo>
                    <a:lnTo>
                      <a:pt x="486" y="222"/>
                    </a:lnTo>
                    <a:lnTo>
                      <a:pt x="486" y="218"/>
                    </a:lnTo>
                    <a:lnTo>
                      <a:pt x="486" y="218"/>
                    </a:lnTo>
                    <a:lnTo>
                      <a:pt x="486" y="212"/>
                    </a:lnTo>
                    <a:lnTo>
                      <a:pt x="484" y="208"/>
                    </a:lnTo>
                    <a:lnTo>
                      <a:pt x="482" y="208"/>
                    </a:lnTo>
                    <a:lnTo>
                      <a:pt x="478" y="210"/>
                    </a:lnTo>
                    <a:lnTo>
                      <a:pt x="478" y="210"/>
                    </a:lnTo>
                    <a:lnTo>
                      <a:pt x="476" y="210"/>
                    </a:lnTo>
                    <a:lnTo>
                      <a:pt x="474" y="208"/>
                    </a:lnTo>
                    <a:lnTo>
                      <a:pt x="468" y="196"/>
                    </a:lnTo>
                    <a:lnTo>
                      <a:pt x="460" y="184"/>
                    </a:lnTo>
                    <a:lnTo>
                      <a:pt x="456" y="180"/>
                    </a:lnTo>
                    <a:lnTo>
                      <a:pt x="450" y="178"/>
                    </a:lnTo>
                    <a:lnTo>
                      <a:pt x="450" y="178"/>
                    </a:lnTo>
                    <a:lnTo>
                      <a:pt x="432" y="178"/>
                    </a:lnTo>
                    <a:lnTo>
                      <a:pt x="426" y="176"/>
                    </a:lnTo>
                    <a:lnTo>
                      <a:pt x="426" y="174"/>
                    </a:lnTo>
                    <a:lnTo>
                      <a:pt x="426" y="172"/>
                    </a:lnTo>
                    <a:lnTo>
                      <a:pt x="426" y="172"/>
                    </a:lnTo>
                    <a:lnTo>
                      <a:pt x="426" y="170"/>
                    </a:lnTo>
                    <a:lnTo>
                      <a:pt x="426" y="170"/>
                    </a:lnTo>
                    <a:lnTo>
                      <a:pt x="420" y="168"/>
                    </a:lnTo>
                    <a:lnTo>
                      <a:pt x="412" y="168"/>
                    </a:lnTo>
                    <a:lnTo>
                      <a:pt x="402" y="168"/>
                    </a:lnTo>
                    <a:lnTo>
                      <a:pt x="402" y="168"/>
                    </a:lnTo>
                    <a:lnTo>
                      <a:pt x="388" y="166"/>
                    </a:lnTo>
                    <a:lnTo>
                      <a:pt x="372" y="166"/>
                    </a:lnTo>
                    <a:lnTo>
                      <a:pt x="358" y="164"/>
                    </a:lnTo>
                    <a:lnTo>
                      <a:pt x="344" y="160"/>
                    </a:lnTo>
                    <a:lnTo>
                      <a:pt x="344" y="160"/>
                    </a:lnTo>
                    <a:lnTo>
                      <a:pt x="334" y="158"/>
                    </a:lnTo>
                    <a:lnTo>
                      <a:pt x="328" y="156"/>
                    </a:lnTo>
                    <a:lnTo>
                      <a:pt x="324" y="154"/>
                    </a:lnTo>
                    <a:lnTo>
                      <a:pt x="324" y="148"/>
                    </a:lnTo>
                    <a:lnTo>
                      <a:pt x="324" y="148"/>
                    </a:lnTo>
                    <a:lnTo>
                      <a:pt x="324" y="144"/>
                    </a:lnTo>
                    <a:lnTo>
                      <a:pt x="322" y="144"/>
                    </a:lnTo>
                    <a:lnTo>
                      <a:pt x="314" y="144"/>
                    </a:lnTo>
                    <a:lnTo>
                      <a:pt x="306" y="146"/>
                    </a:lnTo>
                    <a:lnTo>
                      <a:pt x="304" y="144"/>
                    </a:lnTo>
                    <a:lnTo>
                      <a:pt x="304" y="140"/>
                    </a:lnTo>
                    <a:lnTo>
                      <a:pt x="304" y="140"/>
                    </a:lnTo>
                    <a:lnTo>
                      <a:pt x="304" y="134"/>
                    </a:lnTo>
                    <a:lnTo>
                      <a:pt x="306" y="132"/>
                    </a:lnTo>
                    <a:lnTo>
                      <a:pt x="310" y="128"/>
                    </a:lnTo>
                    <a:lnTo>
                      <a:pt x="312" y="126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08" y="122"/>
                    </a:lnTo>
                    <a:lnTo>
                      <a:pt x="306" y="122"/>
                    </a:lnTo>
                    <a:lnTo>
                      <a:pt x="304" y="122"/>
                    </a:lnTo>
                    <a:lnTo>
                      <a:pt x="298" y="122"/>
                    </a:lnTo>
                    <a:lnTo>
                      <a:pt x="298" y="122"/>
                    </a:lnTo>
                    <a:lnTo>
                      <a:pt x="296" y="118"/>
                    </a:lnTo>
                    <a:lnTo>
                      <a:pt x="296" y="116"/>
                    </a:lnTo>
                    <a:lnTo>
                      <a:pt x="300" y="110"/>
                    </a:lnTo>
                    <a:lnTo>
                      <a:pt x="302" y="102"/>
                    </a:lnTo>
                    <a:lnTo>
                      <a:pt x="302" y="98"/>
                    </a:lnTo>
                    <a:lnTo>
                      <a:pt x="300" y="96"/>
                    </a:lnTo>
                    <a:lnTo>
                      <a:pt x="300" y="96"/>
                    </a:lnTo>
                    <a:lnTo>
                      <a:pt x="288" y="86"/>
                    </a:lnTo>
                    <a:lnTo>
                      <a:pt x="286" y="80"/>
                    </a:lnTo>
                    <a:lnTo>
                      <a:pt x="288" y="72"/>
                    </a:lnTo>
                    <a:lnTo>
                      <a:pt x="288" y="72"/>
                    </a:lnTo>
                    <a:lnTo>
                      <a:pt x="290" y="66"/>
                    </a:lnTo>
                    <a:lnTo>
                      <a:pt x="290" y="62"/>
                    </a:lnTo>
                    <a:lnTo>
                      <a:pt x="286" y="62"/>
                    </a:lnTo>
                    <a:lnTo>
                      <a:pt x="282" y="62"/>
                    </a:lnTo>
                    <a:lnTo>
                      <a:pt x="270" y="64"/>
                    </a:lnTo>
                    <a:lnTo>
                      <a:pt x="262" y="64"/>
                    </a:lnTo>
                    <a:lnTo>
                      <a:pt x="256" y="62"/>
                    </a:lnTo>
                    <a:lnTo>
                      <a:pt x="256" y="62"/>
                    </a:lnTo>
                    <a:lnTo>
                      <a:pt x="250" y="58"/>
                    </a:lnTo>
                    <a:lnTo>
                      <a:pt x="244" y="50"/>
                    </a:lnTo>
                    <a:lnTo>
                      <a:pt x="240" y="42"/>
                    </a:lnTo>
                    <a:lnTo>
                      <a:pt x="238" y="34"/>
                    </a:lnTo>
                    <a:lnTo>
                      <a:pt x="234" y="20"/>
                    </a:lnTo>
                    <a:lnTo>
                      <a:pt x="230" y="16"/>
                    </a:lnTo>
                    <a:lnTo>
                      <a:pt x="226" y="14"/>
                    </a:lnTo>
                    <a:lnTo>
                      <a:pt x="226" y="14"/>
                    </a:lnTo>
                    <a:lnTo>
                      <a:pt x="218" y="14"/>
                    </a:lnTo>
                    <a:lnTo>
                      <a:pt x="214" y="14"/>
                    </a:lnTo>
                    <a:lnTo>
                      <a:pt x="210" y="14"/>
                    </a:lnTo>
                    <a:lnTo>
                      <a:pt x="202" y="14"/>
                    </a:lnTo>
                    <a:lnTo>
                      <a:pt x="202" y="14"/>
                    </a:lnTo>
                    <a:lnTo>
                      <a:pt x="196" y="14"/>
                    </a:lnTo>
                    <a:lnTo>
                      <a:pt x="190" y="12"/>
                    </a:lnTo>
                    <a:lnTo>
                      <a:pt x="178" y="6"/>
                    </a:lnTo>
                    <a:lnTo>
                      <a:pt x="166" y="2"/>
                    </a:lnTo>
                    <a:lnTo>
                      <a:pt x="162" y="0"/>
                    </a:lnTo>
                    <a:lnTo>
                      <a:pt x="158" y="2"/>
                    </a:lnTo>
                    <a:lnTo>
                      <a:pt x="158" y="2"/>
                    </a:lnTo>
                    <a:lnTo>
                      <a:pt x="158" y="4"/>
                    </a:lnTo>
                    <a:lnTo>
                      <a:pt x="158" y="6"/>
                    </a:lnTo>
                    <a:lnTo>
                      <a:pt x="160" y="12"/>
                    </a:lnTo>
                    <a:lnTo>
                      <a:pt x="162" y="18"/>
                    </a:lnTo>
                    <a:lnTo>
                      <a:pt x="160" y="22"/>
                    </a:lnTo>
                    <a:lnTo>
                      <a:pt x="158" y="24"/>
                    </a:lnTo>
                    <a:lnTo>
                      <a:pt x="158" y="24"/>
                    </a:lnTo>
                    <a:lnTo>
                      <a:pt x="146" y="32"/>
                    </a:lnTo>
                    <a:lnTo>
                      <a:pt x="146" y="32"/>
                    </a:lnTo>
                    <a:lnTo>
                      <a:pt x="146" y="30"/>
                    </a:lnTo>
                    <a:lnTo>
                      <a:pt x="148" y="24"/>
                    </a:lnTo>
                    <a:lnTo>
                      <a:pt x="148" y="24"/>
                    </a:lnTo>
                    <a:lnTo>
                      <a:pt x="150" y="14"/>
                    </a:lnTo>
                    <a:lnTo>
                      <a:pt x="150" y="8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2" y="16"/>
                    </a:lnTo>
                    <a:lnTo>
                      <a:pt x="142" y="16"/>
                    </a:lnTo>
                    <a:lnTo>
                      <a:pt x="138" y="28"/>
                    </a:lnTo>
                    <a:lnTo>
                      <a:pt x="134" y="36"/>
                    </a:lnTo>
                    <a:lnTo>
                      <a:pt x="130" y="40"/>
                    </a:lnTo>
                    <a:lnTo>
                      <a:pt x="132" y="34"/>
                    </a:lnTo>
                    <a:lnTo>
                      <a:pt x="132" y="34"/>
                    </a:lnTo>
                    <a:lnTo>
                      <a:pt x="132" y="30"/>
                    </a:lnTo>
                    <a:lnTo>
                      <a:pt x="132" y="28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2" y="30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4" y="48"/>
                    </a:lnTo>
                    <a:lnTo>
                      <a:pt x="110" y="52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0" y="58"/>
                    </a:lnTo>
                    <a:lnTo>
                      <a:pt x="100" y="58"/>
                    </a:lnTo>
                    <a:lnTo>
                      <a:pt x="60" y="78"/>
                    </a:lnTo>
                    <a:lnTo>
                      <a:pt x="46" y="86"/>
                    </a:lnTo>
                    <a:lnTo>
                      <a:pt x="34" y="98"/>
                    </a:lnTo>
                    <a:lnTo>
                      <a:pt x="34" y="98"/>
                    </a:lnTo>
                    <a:lnTo>
                      <a:pt x="18" y="112"/>
                    </a:lnTo>
                    <a:lnTo>
                      <a:pt x="6" y="124"/>
                    </a:lnTo>
                    <a:lnTo>
                      <a:pt x="2" y="128"/>
                    </a:lnTo>
                    <a:lnTo>
                      <a:pt x="0" y="130"/>
                    </a:lnTo>
                    <a:lnTo>
                      <a:pt x="0" y="132"/>
                    </a:lnTo>
                    <a:lnTo>
                      <a:pt x="4" y="134"/>
                    </a:lnTo>
                    <a:lnTo>
                      <a:pt x="4" y="13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65" name="Freeform 6014"/>
              <p:cNvSpPr>
                <a:spLocks/>
              </p:cNvSpPr>
              <p:nvPr/>
            </p:nvSpPr>
            <p:spPr bwMode="auto">
              <a:xfrm>
                <a:off x="1401942" y="3547850"/>
                <a:ext cx="100323" cy="45713"/>
              </a:xfrm>
              <a:custGeom>
                <a:avLst/>
                <a:gdLst/>
                <a:ahLst/>
                <a:cxnLst>
                  <a:cxn ang="0">
                    <a:pos x="16" y="72"/>
                  </a:cxn>
                  <a:cxn ang="0">
                    <a:pos x="30" y="68"/>
                  </a:cxn>
                  <a:cxn ang="0">
                    <a:pos x="36" y="64"/>
                  </a:cxn>
                  <a:cxn ang="0">
                    <a:pos x="58" y="60"/>
                  </a:cxn>
                  <a:cxn ang="0">
                    <a:pos x="80" y="64"/>
                  </a:cxn>
                  <a:cxn ang="0">
                    <a:pos x="90" y="68"/>
                  </a:cxn>
                  <a:cxn ang="0">
                    <a:pos x="118" y="66"/>
                  </a:cxn>
                  <a:cxn ang="0">
                    <a:pos x="126" y="60"/>
                  </a:cxn>
                  <a:cxn ang="0">
                    <a:pos x="132" y="56"/>
                  </a:cxn>
                  <a:cxn ang="0">
                    <a:pos x="142" y="50"/>
                  </a:cxn>
                  <a:cxn ang="0">
                    <a:pos x="142" y="44"/>
                  </a:cxn>
                  <a:cxn ang="0">
                    <a:pos x="144" y="32"/>
                  </a:cxn>
                  <a:cxn ang="0">
                    <a:pos x="140" y="28"/>
                  </a:cxn>
                  <a:cxn ang="0">
                    <a:pos x="138" y="24"/>
                  </a:cxn>
                  <a:cxn ang="0">
                    <a:pos x="140" y="16"/>
                  </a:cxn>
                  <a:cxn ang="0">
                    <a:pos x="144" y="14"/>
                  </a:cxn>
                  <a:cxn ang="0">
                    <a:pos x="154" y="8"/>
                  </a:cxn>
                  <a:cxn ang="0">
                    <a:pos x="158" y="0"/>
                  </a:cxn>
                  <a:cxn ang="0">
                    <a:pos x="148" y="6"/>
                  </a:cxn>
                  <a:cxn ang="0">
                    <a:pos x="128" y="12"/>
                  </a:cxn>
                  <a:cxn ang="0">
                    <a:pos x="120" y="18"/>
                  </a:cxn>
                  <a:cxn ang="0">
                    <a:pos x="114" y="24"/>
                  </a:cxn>
                  <a:cxn ang="0">
                    <a:pos x="110" y="34"/>
                  </a:cxn>
                  <a:cxn ang="0">
                    <a:pos x="104" y="34"/>
                  </a:cxn>
                  <a:cxn ang="0">
                    <a:pos x="98" y="32"/>
                  </a:cxn>
                  <a:cxn ang="0">
                    <a:pos x="78" y="26"/>
                  </a:cxn>
                  <a:cxn ang="0">
                    <a:pos x="66" y="28"/>
                  </a:cxn>
                  <a:cxn ang="0">
                    <a:pos x="28" y="36"/>
                  </a:cxn>
                  <a:cxn ang="0">
                    <a:pos x="20" y="42"/>
                  </a:cxn>
                  <a:cxn ang="0">
                    <a:pos x="12" y="48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2" y="70"/>
                  </a:cxn>
                  <a:cxn ang="0">
                    <a:pos x="10" y="72"/>
                  </a:cxn>
                  <a:cxn ang="0">
                    <a:pos x="16" y="72"/>
                  </a:cxn>
                </a:cxnLst>
                <a:rect l="0" t="0" r="r" b="b"/>
                <a:pathLst>
                  <a:path w="158" h="72">
                    <a:moveTo>
                      <a:pt x="16" y="72"/>
                    </a:moveTo>
                    <a:lnTo>
                      <a:pt x="16" y="72"/>
                    </a:lnTo>
                    <a:lnTo>
                      <a:pt x="24" y="70"/>
                    </a:lnTo>
                    <a:lnTo>
                      <a:pt x="30" y="68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46" y="62"/>
                    </a:lnTo>
                    <a:lnTo>
                      <a:pt x="58" y="60"/>
                    </a:lnTo>
                    <a:lnTo>
                      <a:pt x="70" y="62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90" y="68"/>
                    </a:lnTo>
                    <a:lnTo>
                      <a:pt x="104" y="68"/>
                    </a:lnTo>
                    <a:lnTo>
                      <a:pt x="118" y="66"/>
                    </a:lnTo>
                    <a:lnTo>
                      <a:pt x="122" y="64"/>
                    </a:lnTo>
                    <a:lnTo>
                      <a:pt x="126" y="60"/>
                    </a:lnTo>
                    <a:lnTo>
                      <a:pt x="126" y="60"/>
                    </a:lnTo>
                    <a:lnTo>
                      <a:pt x="132" y="56"/>
                    </a:lnTo>
                    <a:lnTo>
                      <a:pt x="138" y="52"/>
                    </a:lnTo>
                    <a:lnTo>
                      <a:pt x="142" y="50"/>
                    </a:lnTo>
                    <a:lnTo>
                      <a:pt x="142" y="44"/>
                    </a:lnTo>
                    <a:lnTo>
                      <a:pt x="142" y="44"/>
                    </a:lnTo>
                    <a:lnTo>
                      <a:pt x="142" y="36"/>
                    </a:lnTo>
                    <a:lnTo>
                      <a:pt x="144" y="32"/>
                    </a:lnTo>
                    <a:lnTo>
                      <a:pt x="144" y="30"/>
                    </a:lnTo>
                    <a:lnTo>
                      <a:pt x="140" y="28"/>
                    </a:lnTo>
                    <a:lnTo>
                      <a:pt x="140" y="28"/>
                    </a:lnTo>
                    <a:lnTo>
                      <a:pt x="138" y="24"/>
                    </a:lnTo>
                    <a:lnTo>
                      <a:pt x="136" y="20"/>
                    </a:lnTo>
                    <a:lnTo>
                      <a:pt x="140" y="16"/>
                    </a:lnTo>
                    <a:lnTo>
                      <a:pt x="144" y="14"/>
                    </a:lnTo>
                    <a:lnTo>
                      <a:pt x="144" y="14"/>
                    </a:lnTo>
                    <a:lnTo>
                      <a:pt x="150" y="12"/>
                    </a:lnTo>
                    <a:lnTo>
                      <a:pt x="154" y="8"/>
                    </a:lnTo>
                    <a:lnTo>
                      <a:pt x="156" y="4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8" y="6"/>
                    </a:lnTo>
                    <a:lnTo>
                      <a:pt x="138" y="8"/>
                    </a:lnTo>
                    <a:lnTo>
                      <a:pt x="128" y="12"/>
                    </a:lnTo>
                    <a:lnTo>
                      <a:pt x="120" y="18"/>
                    </a:lnTo>
                    <a:lnTo>
                      <a:pt x="120" y="18"/>
                    </a:lnTo>
                    <a:lnTo>
                      <a:pt x="116" y="20"/>
                    </a:lnTo>
                    <a:lnTo>
                      <a:pt x="114" y="24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6" y="34"/>
                    </a:lnTo>
                    <a:lnTo>
                      <a:pt x="104" y="34"/>
                    </a:lnTo>
                    <a:lnTo>
                      <a:pt x="98" y="32"/>
                    </a:lnTo>
                    <a:lnTo>
                      <a:pt x="98" y="32"/>
                    </a:lnTo>
                    <a:lnTo>
                      <a:pt x="84" y="24"/>
                    </a:lnTo>
                    <a:lnTo>
                      <a:pt x="78" y="26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38" y="34"/>
                    </a:lnTo>
                    <a:lnTo>
                      <a:pt x="28" y="36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16" y="46"/>
                    </a:lnTo>
                    <a:lnTo>
                      <a:pt x="12" y="48"/>
                    </a:lnTo>
                    <a:lnTo>
                      <a:pt x="6" y="5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10" y="72"/>
                    </a:lnTo>
                    <a:lnTo>
                      <a:pt x="16" y="72"/>
                    </a:lnTo>
                    <a:lnTo>
                      <a:pt x="16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66" name="Freeform 6015"/>
              <p:cNvSpPr>
                <a:spLocks/>
              </p:cNvSpPr>
              <p:nvPr/>
            </p:nvSpPr>
            <p:spPr bwMode="auto">
              <a:xfrm>
                <a:off x="1420991" y="4151010"/>
                <a:ext cx="27938" cy="10158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0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36" y="8"/>
                  </a:cxn>
                  <a:cxn ang="0">
                    <a:pos x="40" y="10"/>
                  </a:cxn>
                  <a:cxn ang="0">
                    <a:pos x="44" y="10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6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8" y="10"/>
                  </a:cxn>
                  <a:cxn ang="0">
                    <a:pos x="8" y="10"/>
                  </a:cxn>
                </a:cxnLst>
                <a:rect l="0" t="0" r="r" b="b"/>
                <a:pathLst>
                  <a:path w="44" h="16">
                    <a:moveTo>
                      <a:pt x="8" y="10"/>
                    </a:moveTo>
                    <a:lnTo>
                      <a:pt x="8" y="10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36" y="8"/>
                    </a:lnTo>
                    <a:lnTo>
                      <a:pt x="40" y="10"/>
                    </a:lnTo>
                    <a:lnTo>
                      <a:pt x="44" y="10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91" name="Freeform 6055"/>
              <p:cNvSpPr>
                <a:spLocks/>
              </p:cNvSpPr>
              <p:nvPr/>
            </p:nvSpPr>
            <p:spPr bwMode="auto">
              <a:xfrm>
                <a:off x="1861647" y="4484970"/>
                <a:ext cx="6349" cy="1142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4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92" name="Freeform 6056"/>
              <p:cNvSpPr>
                <a:spLocks/>
              </p:cNvSpPr>
              <p:nvPr/>
            </p:nvSpPr>
            <p:spPr bwMode="auto">
              <a:xfrm>
                <a:off x="1869266" y="4509094"/>
                <a:ext cx="6349" cy="1142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0" y="14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10" h="18">
                    <a:moveTo>
                      <a:pt x="2" y="8"/>
                    </a:moveTo>
                    <a:lnTo>
                      <a:pt x="2" y="8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93" name="Freeform 6057"/>
              <p:cNvSpPr>
                <a:spLocks/>
              </p:cNvSpPr>
              <p:nvPr/>
            </p:nvSpPr>
            <p:spPr bwMode="auto">
              <a:xfrm>
                <a:off x="1867999" y="4481158"/>
                <a:ext cx="10160" cy="888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4" y="12"/>
                  </a:cxn>
                  <a:cxn ang="0">
                    <a:pos x="16" y="14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6" h="14">
                    <a:moveTo>
                      <a:pt x="0" y="12"/>
                    </a:moveTo>
                    <a:lnTo>
                      <a:pt x="0" y="12"/>
                    </a:lnTo>
                    <a:lnTo>
                      <a:pt x="4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94" name="Freeform 6058"/>
              <p:cNvSpPr>
                <a:spLocks/>
              </p:cNvSpPr>
              <p:nvPr/>
            </p:nvSpPr>
            <p:spPr bwMode="auto">
              <a:xfrm>
                <a:off x="1880696" y="4556078"/>
                <a:ext cx="6349" cy="114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6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10" h="18">
                    <a:moveTo>
                      <a:pt x="4" y="2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95" name="Freeform 6059"/>
              <p:cNvSpPr>
                <a:spLocks/>
              </p:cNvSpPr>
              <p:nvPr/>
            </p:nvSpPr>
            <p:spPr bwMode="auto">
              <a:xfrm>
                <a:off x="1860377" y="4459572"/>
                <a:ext cx="5078" cy="5079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96" name="Freeform 6060"/>
              <p:cNvSpPr>
                <a:spLocks/>
              </p:cNvSpPr>
              <p:nvPr/>
            </p:nvSpPr>
            <p:spPr bwMode="auto">
              <a:xfrm>
                <a:off x="1875618" y="4578935"/>
                <a:ext cx="3811" cy="76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97" name="Freeform 6061"/>
              <p:cNvSpPr>
                <a:spLocks/>
              </p:cNvSpPr>
              <p:nvPr/>
            </p:nvSpPr>
            <p:spPr bwMode="auto">
              <a:xfrm>
                <a:off x="1876888" y="4531951"/>
                <a:ext cx="11430" cy="15237"/>
              </a:xfrm>
              <a:custGeom>
                <a:avLst/>
                <a:gdLst/>
                <a:ahLst/>
                <a:cxnLst>
                  <a:cxn ang="0">
                    <a:pos x="10" y="20"/>
                  </a:cxn>
                  <a:cxn ang="0">
                    <a:pos x="10" y="20"/>
                  </a:cxn>
                  <a:cxn ang="0">
                    <a:pos x="12" y="22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18" y="16"/>
                  </a:cxn>
                  <a:cxn ang="0">
                    <a:pos x="14" y="1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12"/>
                  </a:cxn>
                  <a:cxn ang="0">
                    <a:pos x="4" y="16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0"/>
                  </a:cxn>
                </a:cxnLst>
                <a:rect l="0" t="0" r="r" b="b"/>
                <a:pathLst>
                  <a:path w="18" h="24">
                    <a:moveTo>
                      <a:pt x="10" y="20"/>
                    </a:moveTo>
                    <a:lnTo>
                      <a:pt x="10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4" y="1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98" name="Freeform 6062"/>
              <p:cNvSpPr>
                <a:spLocks/>
              </p:cNvSpPr>
              <p:nvPr/>
            </p:nvSpPr>
            <p:spPr bwMode="auto">
              <a:xfrm>
                <a:off x="1862918" y="4614490"/>
                <a:ext cx="5078" cy="76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99" name="Freeform 6063"/>
              <p:cNvSpPr>
                <a:spLocks/>
              </p:cNvSpPr>
              <p:nvPr/>
            </p:nvSpPr>
            <p:spPr bwMode="auto">
              <a:xfrm>
                <a:off x="1874348" y="4496398"/>
                <a:ext cx="2541" cy="380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0" name="Freeform 6064"/>
              <p:cNvSpPr>
                <a:spLocks/>
              </p:cNvSpPr>
              <p:nvPr/>
            </p:nvSpPr>
            <p:spPr bwMode="auto">
              <a:xfrm>
                <a:off x="1859110" y="4657663"/>
                <a:ext cx="26668" cy="2539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8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16" y="12"/>
                  </a:cxn>
                  <a:cxn ang="0">
                    <a:pos x="16" y="1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24"/>
                  </a:cxn>
                  <a:cxn ang="0">
                    <a:pos x="16" y="28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0"/>
                  </a:cxn>
                  <a:cxn ang="0">
                    <a:pos x="22" y="40"/>
                  </a:cxn>
                  <a:cxn ang="0">
                    <a:pos x="22" y="40"/>
                  </a:cxn>
                  <a:cxn ang="0">
                    <a:pos x="30" y="38"/>
                  </a:cxn>
                  <a:cxn ang="0">
                    <a:pos x="36" y="34"/>
                  </a:cxn>
                  <a:cxn ang="0">
                    <a:pos x="38" y="30"/>
                  </a:cxn>
                  <a:cxn ang="0">
                    <a:pos x="38" y="26"/>
                  </a:cxn>
                  <a:cxn ang="0">
                    <a:pos x="36" y="14"/>
                  </a:cxn>
                  <a:cxn ang="0">
                    <a:pos x="36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2" y="2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18" y="4"/>
                  </a:cxn>
                </a:cxnLst>
                <a:rect l="0" t="0" r="r" b="b"/>
                <a:pathLst>
                  <a:path w="42" h="40">
                    <a:moveTo>
                      <a:pt x="18" y="4"/>
                    </a:moveTo>
                    <a:lnTo>
                      <a:pt x="18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6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30" y="38"/>
                    </a:lnTo>
                    <a:lnTo>
                      <a:pt x="36" y="34"/>
                    </a:lnTo>
                    <a:lnTo>
                      <a:pt x="38" y="30"/>
                    </a:lnTo>
                    <a:lnTo>
                      <a:pt x="38" y="26"/>
                    </a:lnTo>
                    <a:lnTo>
                      <a:pt x="36" y="14"/>
                    </a:lnTo>
                    <a:lnTo>
                      <a:pt x="36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1" name="Freeform 6065"/>
              <p:cNvSpPr>
                <a:spLocks/>
              </p:cNvSpPr>
              <p:nvPr/>
            </p:nvSpPr>
            <p:spPr bwMode="auto">
              <a:xfrm>
                <a:off x="1860377" y="4441794"/>
                <a:ext cx="3811" cy="6349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2" name="Freeform 6066"/>
              <p:cNvSpPr>
                <a:spLocks/>
              </p:cNvSpPr>
              <p:nvPr/>
            </p:nvSpPr>
            <p:spPr bwMode="auto">
              <a:xfrm>
                <a:off x="1671161" y="4610679"/>
                <a:ext cx="11430" cy="114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6" y="12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3" name="Freeform 6067"/>
              <p:cNvSpPr>
                <a:spLocks/>
              </p:cNvSpPr>
              <p:nvPr/>
            </p:nvSpPr>
            <p:spPr bwMode="auto">
              <a:xfrm>
                <a:off x="1724497" y="4417670"/>
                <a:ext cx="40639" cy="17778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42" y="2"/>
                  </a:cxn>
                  <a:cxn ang="0">
                    <a:pos x="22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6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26" y="26"/>
                  </a:cxn>
                  <a:cxn ang="0">
                    <a:pos x="32" y="28"/>
                  </a:cxn>
                  <a:cxn ang="0">
                    <a:pos x="38" y="28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58" y="20"/>
                  </a:cxn>
                  <a:cxn ang="0">
                    <a:pos x="62" y="16"/>
                  </a:cxn>
                  <a:cxn ang="0">
                    <a:pos x="64" y="14"/>
                  </a:cxn>
                  <a:cxn ang="0">
                    <a:pos x="62" y="10"/>
                  </a:cxn>
                  <a:cxn ang="0">
                    <a:pos x="58" y="6"/>
                  </a:cxn>
                  <a:cxn ang="0">
                    <a:pos x="52" y="4"/>
                  </a:cxn>
                  <a:cxn ang="0">
                    <a:pos x="42" y="2"/>
                  </a:cxn>
                  <a:cxn ang="0">
                    <a:pos x="42" y="2"/>
                  </a:cxn>
                </a:cxnLst>
                <a:rect l="0" t="0" r="r" b="b"/>
                <a:pathLst>
                  <a:path w="64" h="28">
                    <a:moveTo>
                      <a:pt x="42" y="2"/>
                    </a:moveTo>
                    <a:lnTo>
                      <a:pt x="42" y="2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26" y="26"/>
                    </a:lnTo>
                    <a:lnTo>
                      <a:pt x="32" y="28"/>
                    </a:lnTo>
                    <a:lnTo>
                      <a:pt x="38" y="28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58" y="20"/>
                    </a:lnTo>
                    <a:lnTo>
                      <a:pt x="62" y="16"/>
                    </a:lnTo>
                    <a:lnTo>
                      <a:pt x="64" y="14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2" y="4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4" name="Freeform 6068"/>
              <p:cNvSpPr>
                <a:spLocks/>
              </p:cNvSpPr>
              <p:nvPr/>
            </p:nvSpPr>
            <p:spPr bwMode="auto">
              <a:xfrm>
                <a:off x="1536551" y="4371957"/>
                <a:ext cx="157470" cy="69841"/>
              </a:xfrm>
              <a:custGeom>
                <a:avLst/>
                <a:gdLst/>
                <a:ahLst/>
                <a:cxnLst>
                  <a:cxn ang="0">
                    <a:pos x="234" y="50"/>
                  </a:cxn>
                  <a:cxn ang="0">
                    <a:pos x="222" y="46"/>
                  </a:cxn>
                  <a:cxn ang="0">
                    <a:pos x="204" y="42"/>
                  </a:cxn>
                  <a:cxn ang="0">
                    <a:pos x="210" y="38"/>
                  </a:cxn>
                  <a:cxn ang="0">
                    <a:pos x="218" y="34"/>
                  </a:cxn>
                  <a:cxn ang="0">
                    <a:pos x="200" y="32"/>
                  </a:cxn>
                  <a:cxn ang="0">
                    <a:pos x="190" y="30"/>
                  </a:cxn>
                  <a:cxn ang="0">
                    <a:pos x="184" y="16"/>
                  </a:cxn>
                  <a:cxn ang="0">
                    <a:pos x="178" y="14"/>
                  </a:cxn>
                  <a:cxn ang="0">
                    <a:pos x="158" y="8"/>
                  </a:cxn>
                  <a:cxn ang="0">
                    <a:pos x="138" y="2"/>
                  </a:cxn>
                  <a:cxn ang="0">
                    <a:pos x="132" y="4"/>
                  </a:cxn>
                  <a:cxn ang="0">
                    <a:pos x="114" y="6"/>
                  </a:cxn>
                  <a:cxn ang="0">
                    <a:pos x="104" y="10"/>
                  </a:cxn>
                  <a:cxn ang="0">
                    <a:pos x="84" y="6"/>
                  </a:cxn>
                  <a:cxn ang="0">
                    <a:pos x="60" y="0"/>
                  </a:cxn>
                  <a:cxn ang="0">
                    <a:pos x="42" y="8"/>
                  </a:cxn>
                  <a:cxn ang="0">
                    <a:pos x="46" y="16"/>
                  </a:cxn>
                  <a:cxn ang="0">
                    <a:pos x="68" y="20"/>
                  </a:cxn>
                  <a:cxn ang="0">
                    <a:pos x="72" y="34"/>
                  </a:cxn>
                  <a:cxn ang="0">
                    <a:pos x="74" y="50"/>
                  </a:cxn>
                  <a:cxn ang="0">
                    <a:pos x="90" y="66"/>
                  </a:cxn>
                  <a:cxn ang="0">
                    <a:pos x="82" y="70"/>
                  </a:cxn>
                  <a:cxn ang="0">
                    <a:pos x="68" y="74"/>
                  </a:cxn>
                  <a:cxn ang="0">
                    <a:pos x="24" y="66"/>
                  </a:cxn>
                  <a:cxn ang="0">
                    <a:pos x="4" y="68"/>
                  </a:cxn>
                  <a:cxn ang="0">
                    <a:pos x="0" y="76"/>
                  </a:cxn>
                  <a:cxn ang="0">
                    <a:pos x="4" y="82"/>
                  </a:cxn>
                  <a:cxn ang="0">
                    <a:pos x="24" y="92"/>
                  </a:cxn>
                  <a:cxn ang="0">
                    <a:pos x="30" y="96"/>
                  </a:cxn>
                  <a:cxn ang="0">
                    <a:pos x="38" y="86"/>
                  </a:cxn>
                  <a:cxn ang="0">
                    <a:pos x="58" y="90"/>
                  </a:cxn>
                  <a:cxn ang="0">
                    <a:pos x="82" y="90"/>
                  </a:cxn>
                  <a:cxn ang="0">
                    <a:pos x="102" y="90"/>
                  </a:cxn>
                  <a:cxn ang="0">
                    <a:pos x="116" y="102"/>
                  </a:cxn>
                  <a:cxn ang="0">
                    <a:pos x="126" y="110"/>
                  </a:cxn>
                  <a:cxn ang="0">
                    <a:pos x="138" y="96"/>
                  </a:cxn>
                  <a:cxn ang="0">
                    <a:pos x="150" y="78"/>
                  </a:cxn>
                  <a:cxn ang="0">
                    <a:pos x="158" y="80"/>
                  </a:cxn>
                  <a:cxn ang="0">
                    <a:pos x="166" y="88"/>
                  </a:cxn>
                  <a:cxn ang="0">
                    <a:pos x="180" y="80"/>
                  </a:cxn>
                  <a:cxn ang="0">
                    <a:pos x="208" y="74"/>
                  </a:cxn>
                  <a:cxn ang="0">
                    <a:pos x="230" y="82"/>
                  </a:cxn>
                  <a:cxn ang="0">
                    <a:pos x="242" y="82"/>
                  </a:cxn>
                  <a:cxn ang="0">
                    <a:pos x="248" y="70"/>
                  </a:cxn>
                  <a:cxn ang="0">
                    <a:pos x="244" y="62"/>
                  </a:cxn>
                </a:cxnLst>
                <a:rect l="0" t="0" r="r" b="b"/>
                <a:pathLst>
                  <a:path w="248" h="110">
                    <a:moveTo>
                      <a:pt x="244" y="62"/>
                    </a:moveTo>
                    <a:lnTo>
                      <a:pt x="244" y="62"/>
                    </a:lnTo>
                    <a:lnTo>
                      <a:pt x="234" y="50"/>
                    </a:lnTo>
                    <a:lnTo>
                      <a:pt x="230" y="46"/>
                    </a:lnTo>
                    <a:lnTo>
                      <a:pt x="222" y="46"/>
                    </a:lnTo>
                    <a:lnTo>
                      <a:pt x="222" y="46"/>
                    </a:lnTo>
                    <a:lnTo>
                      <a:pt x="212" y="46"/>
                    </a:lnTo>
                    <a:lnTo>
                      <a:pt x="206" y="44"/>
                    </a:lnTo>
                    <a:lnTo>
                      <a:pt x="204" y="42"/>
                    </a:lnTo>
                    <a:lnTo>
                      <a:pt x="204" y="40"/>
                    </a:lnTo>
                    <a:lnTo>
                      <a:pt x="206" y="40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6" y="36"/>
                    </a:lnTo>
                    <a:lnTo>
                      <a:pt x="218" y="34"/>
                    </a:lnTo>
                    <a:lnTo>
                      <a:pt x="218" y="32"/>
                    </a:lnTo>
                    <a:lnTo>
                      <a:pt x="212" y="30"/>
                    </a:lnTo>
                    <a:lnTo>
                      <a:pt x="200" y="32"/>
                    </a:lnTo>
                    <a:lnTo>
                      <a:pt x="200" y="32"/>
                    </a:lnTo>
                    <a:lnTo>
                      <a:pt x="194" y="32"/>
                    </a:lnTo>
                    <a:lnTo>
                      <a:pt x="190" y="30"/>
                    </a:lnTo>
                    <a:lnTo>
                      <a:pt x="188" y="28"/>
                    </a:lnTo>
                    <a:lnTo>
                      <a:pt x="186" y="24"/>
                    </a:lnTo>
                    <a:lnTo>
                      <a:pt x="184" y="16"/>
                    </a:lnTo>
                    <a:lnTo>
                      <a:pt x="182" y="14"/>
                    </a:lnTo>
                    <a:lnTo>
                      <a:pt x="178" y="14"/>
                    </a:lnTo>
                    <a:lnTo>
                      <a:pt x="178" y="14"/>
                    </a:lnTo>
                    <a:lnTo>
                      <a:pt x="174" y="16"/>
                    </a:lnTo>
                    <a:lnTo>
                      <a:pt x="168" y="14"/>
                    </a:lnTo>
                    <a:lnTo>
                      <a:pt x="158" y="8"/>
                    </a:lnTo>
                    <a:lnTo>
                      <a:pt x="148" y="2"/>
                    </a:lnTo>
                    <a:lnTo>
                      <a:pt x="14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34" y="4"/>
                    </a:lnTo>
                    <a:lnTo>
                      <a:pt x="132" y="4"/>
                    </a:lnTo>
                    <a:lnTo>
                      <a:pt x="124" y="4"/>
                    </a:lnTo>
                    <a:lnTo>
                      <a:pt x="118" y="4"/>
                    </a:lnTo>
                    <a:lnTo>
                      <a:pt x="114" y="6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04" y="10"/>
                    </a:lnTo>
                    <a:lnTo>
                      <a:pt x="98" y="10"/>
                    </a:lnTo>
                    <a:lnTo>
                      <a:pt x="92" y="1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14"/>
                    </a:lnTo>
                    <a:lnTo>
                      <a:pt x="46" y="16"/>
                    </a:lnTo>
                    <a:lnTo>
                      <a:pt x="56" y="18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4"/>
                    </a:lnTo>
                    <a:lnTo>
                      <a:pt x="74" y="26"/>
                    </a:lnTo>
                    <a:lnTo>
                      <a:pt x="72" y="34"/>
                    </a:lnTo>
                    <a:lnTo>
                      <a:pt x="70" y="38"/>
                    </a:lnTo>
                    <a:lnTo>
                      <a:pt x="70" y="42"/>
                    </a:lnTo>
                    <a:lnTo>
                      <a:pt x="74" y="50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90" y="66"/>
                    </a:lnTo>
                    <a:lnTo>
                      <a:pt x="90" y="68"/>
                    </a:lnTo>
                    <a:lnTo>
                      <a:pt x="88" y="68"/>
                    </a:lnTo>
                    <a:lnTo>
                      <a:pt x="82" y="70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68" y="74"/>
                    </a:lnTo>
                    <a:lnTo>
                      <a:pt x="56" y="72"/>
                    </a:lnTo>
                    <a:lnTo>
                      <a:pt x="34" y="68"/>
                    </a:lnTo>
                    <a:lnTo>
                      <a:pt x="24" y="66"/>
                    </a:lnTo>
                    <a:lnTo>
                      <a:pt x="14" y="64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8" y="96"/>
                    </a:lnTo>
                    <a:lnTo>
                      <a:pt x="30" y="96"/>
                    </a:lnTo>
                    <a:lnTo>
                      <a:pt x="32" y="90"/>
                    </a:lnTo>
                    <a:lnTo>
                      <a:pt x="34" y="88"/>
                    </a:lnTo>
                    <a:lnTo>
                      <a:pt x="38" y="86"/>
                    </a:lnTo>
                    <a:lnTo>
                      <a:pt x="46" y="8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66" y="92"/>
                    </a:lnTo>
                    <a:lnTo>
                      <a:pt x="72" y="92"/>
                    </a:lnTo>
                    <a:lnTo>
                      <a:pt x="82" y="90"/>
                    </a:lnTo>
                    <a:lnTo>
                      <a:pt x="88" y="88"/>
                    </a:lnTo>
                    <a:lnTo>
                      <a:pt x="94" y="88"/>
                    </a:lnTo>
                    <a:lnTo>
                      <a:pt x="102" y="90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6" y="102"/>
                    </a:lnTo>
                    <a:lnTo>
                      <a:pt x="120" y="108"/>
                    </a:lnTo>
                    <a:lnTo>
                      <a:pt x="124" y="110"/>
                    </a:lnTo>
                    <a:lnTo>
                      <a:pt x="126" y="110"/>
                    </a:lnTo>
                    <a:lnTo>
                      <a:pt x="130" y="108"/>
                    </a:lnTo>
                    <a:lnTo>
                      <a:pt x="132" y="10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44" y="86"/>
                    </a:lnTo>
                    <a:lnTo>
                      <a:pt x="150" y="78"/>
                    </a:lnTo>
                    <a:lnTo>
                      <a:pt x="156" y="76"/>
                    </a:lnTo>
                    <a:lnTo>
                      <a:pt x="158" y="78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62" y="86"/>
                    </a:lnTo>
                    <a:lnTo>
                      <a:pt x="166" y="88"/>
                    </a:lnTo>
                    <a:lnTo>
                      <a:pt x="172" y="86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6" y="76"/>
                    </a:lnTo>
                    <a:lnTo>
                      <a:pt x="192" y="74"/>
                    </a:lnTo>
                    <a:lnTo>
                      <a:pt x="208" y="74"/>
                    </a:lnTo>
                    <a:lnTo>
                      <a:pt x="222" y="76"/>
                    </a:lnTo>
                    <a:lnTo>
                      <a:pt x="230" y="82"/>
                    </a:lnTo>
                    <a:lnTo>
                      <a:pt x="230" y="82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42" y="82"/>
                    </a:lnTo>
                    <a:lnTo>
                      <a:pt x="246" y="78"/>
                    </a:lnTo>
                    <a:lnTo>
                      <a:pt x="248" y="74"/>
                    </a:lnTo>
                    <a:lnTo>
                      <a:pt x="248" y="70"/>
                    </a:lnTo>
                    <a:lnTo>
                      <a:pt x="248" y="66"/>
                    </a:lnTo>
                    <a:lnTo>
                      <a:pt x="244" y="62"/>
                    </a:lnTo>
                    <a:lnTo>
                      <a:pt x="244" y="6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5" name="Freeform 6069"/>
              <p:cNvSpPr>
                <a:spLocks/>
              </p:cNvSpPr>
              <p:nvPr/>
            </p:nvSpPr>
            <p:spPr bwMode="auto">
              <a:xfrm>
                <a:off x="1766406" y="4427828"/>
                <a:ext cx="6349" cy="380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6" name="Freeform 6070"/>
              <p:cNvSpPr>
                <a:spLocks/>
              </p:cNvSpPr>
              <p:nvPr/>
            </p:nvSpPr>
            <p:spPr bwMode="auto">
              <a:xfrm>
                <a:off x="1782914" y="4440527"/>
                <a:ext cx="7619" cy="380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7" name="Freeform 6071"/>
              <p:cNvSpPr>
                <a:spLocks/>
              </p:cNvSpPr>
              <p:nvPr/>
            </p:nvSpPr>
            <p:spPr bwMode="auto">
              <a:xfrm>
                <a:off x="1437499" y="4417670"/>
                <a:ext cx="55876" cy="24127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50" y="4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10" y="2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22"/>
                  </a:cxn>
                  <a:cxn ang="0">
                    <a:pos x="20" y="26"/>
                  </a:cxn>
                  <a:cxn ang="0">
                    <a:pos x="24" y="32"/>
                  </a:cxn>
                  <a:cxn ang="0">
                    <a:pos x="38" y="36"/>
                  </a:cxn>
                  <a:cxn ang="0">
                    <a:pos x="38" y="36"/>
                  </a:cxn>
                  <a:cxn ang="0">
                    <a:pos x="50" y="38"/>
                  </a:cxn>
                  <a:cxn ang="0">
                    <a:pos x="52" y="38"/>
                  </a:cxn>
                  <a:cxn ang="0">
                    <a:pos x="54" y="36"/>
                  </a:cxn>
                  <a:cxn ang="0">
                    <a:pos x="56" y="32"/>
                  </a:cxn>
                  <a:cxn ang="0">
                    <a:pos x="58" y="30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72" y="30"/>
                  </a:cxn>
                  <a:cxn ang="0">
                    <a:pos x="82" y="32"/>
                  </a:cxn>
                  <a:cxn ang="0">
                    <a:pos x="86" y="32"/>
                  </a:cxn>
                  <a:cxn ang="0">
                    <a:pos x="88" y="30"/>
                  </a:cxn>
                  <a:cxn ang="0">
                    <a:pos x="88" y="28"/>
                  </a:cxn>
                  <a:cxn ang="0">
                    <a:pos x="88" y="28"/>
                  </a:cxn>
                  <a:cxn ang="0">
                    <a:pos x="84" y="20"/>
                  </a:cxn>
                  <a:cxn ang="0">
                    <a:pos x="76" y="14"/>
                  </a:cxn>
                  <a:cxn ang="0">
                    <a:pos x="66" y="8"/>
                  </a:cxn>
                  <a:cxn ang="0">
                    <a:pos x="50" y="4"/>
                  </a:cxn>
                  <a:cxn ang="0">
                    <a:pos x="50" y="4"/>
                  </a:cxn>
                </a:cxnLst>
                <a:rect l="0" t="0" r="r" b="b"/>
                <a:pathLst>
                  <a:path w="88" h="38">
                    <a:moveTo>
                      <a:pt x="50" y="4"/>
                    </a:moveTo>
                    <a:lnTo>
                      <a:pt x="50" y="4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22"/>
                    </a:lnTo>
                    <a:lnTo>
                      <a:pt x="20" y="26"/>
                    </a:lnTo>
                    <a:lnTo>
                      <a:pt x="24" y="32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4" y="36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72" y="30"/>
                    </a:lnTo>
                    <a:lnTo>
                      <a:pt x="82" y="32"/>
                    </a:lnTo>
                    <a:lnTo>
                      <a:pt x="86" y="32"/>
                    </a:lnTo>
                    <a:lnTo>
                      <a:pt x="88" y="30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6" y="14"/>
                    </a:lnTo>
                    <a:lnTo>
                      <a:pt x="66" y="8"/>
                    </a:lnTo>
                    <a:lnTo>
                      <a:pt x="50" y="4"/>
                    </a:lnTo>
                    <a:lnTo>
                      <a:pt x="5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8" name="Freeform 6072"/>
              <p:cNvSpPr>
                <a:spLocks/>
              </p:cNvSpPr>
              <p:nvPr/>
            </p:nvSpPr>
            <p:spPr bwMode="auto">
              <a:xfrm>
                <a:off x="1885778" y="4641156"/>
                <a:ext cx="8889" cy="762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10" y="8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14" h="12">
                    <a:moveTo>
                      <a:pt x="14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09" name="Freeform 6073"/>
              <p:cNvSpPr>
                <a:spLocks/>
              </p:cNvSpPr>
              <p:nvPr/>
            </p:nvSpPr>
            <p:spPr bwMode="auto">
              <a:xfrm>
                <a:off x="1318127" y="4308466"/>
                <a:ext cx="13968" cy="152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6" y="22"/>
                  </a:cxn>
                  <a:cxn ang="0">
                    <a:pos x="12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2" y="22"/>
                  </a:cxn>
                  <a:cxn ang="0">
                    <a:pos x="22" y="18"/>
                  </a:cxn>
                  <a:cxn ang="0">
                    <a:pos x="20" y="10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0" y="10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0" name="Freeform 6075"/>
              <p:cNvSpPr>
                <a:spLocks/>
              </p:cNvSpPr>
              <p:nvPr/>
            </p:nvSpPr>
            <p:spPr bwMode="auto">
              <a:xfrm>
                <a:off x="1795614" y="4648776"/>
                <a:ext cx="15238" cy="762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4" y="12"/>
                  </a:cxn>
                  <a:cxn ang="0">
                    <a:pos x="20" y="12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4" y="6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12">
                    <a:moveTo>
                      <a:pt x="16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1" name="Freeform 6076"/>
              <p:cNvSpPr>
                <a:spLocks/>
              </p:cNvSpPr>
              <p:nvPr/>
            </p:nvSpPr>
            <p:spPr bwMode="auto">
              <a:xfrm>
                <a:off x="1361303" y="4391002"/>
                <a:ext cx="7619" cy="254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2" name="Freeform 6077"/>
              <p:cNvSpPr>
                <a:spLocks/>
              </p:cNvSpPr>
              <p:nvPr/>
            </p:nvSpPr>
            <p:spPr bwMode="auto">
              <a:xfrm>
                <a:off x="1793074" y="3457694"/>
                <a:ext cx="60955" cy="38093"/>
              </a:xfrm>
              <a:custGeom>
                <a:avLst/>
                <a:gdLst/>
                <a:ahLst/>
                <a:cxnLst>
                  <a:cxn ang="0">
                    <a:pos x="94" y="28"/>
                  </a:cxn>
                  <a:cxn ang="0">
                    <a:pos x="94" y="28"/>
                  </a:cxn>
                  <a:cxn ang="0">
                    <a:pos x="84" y="28"/>
                  </a:cxn>
                  <a:cxn ang="0">
                    <a:pos x="70" y="28"/>
                  </a:cxn>
                  <a:cxn ang="0">
                    <a:pos x="50" y="28"/>
                  </a:cxn>
                  <a:cxn ang="0">
                    <a:pos x="40" y="28"/>
                  </a:cxn>
                  <a:cxn ang="0">
                    <a:pos x="32" y="26"/>
                  </a:cxn>
                  <a:cxn ang="0">
                    <a:pos x="32" y="26"/>
                  </a:cxn>
                  <a:cxn ang="0">
                    <a:pos x="24" y="22"/>
                  </a:cxn>
                  <a:cxn ang="0">
                    <a:pos x="20" y="16"/>
                  </a:cxn>
                  <a:cxn ang="0">
                    <a:pos x="16" y="10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8" y="24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4" y="34"/>
                  </a:cxn>
                  <a:cxn ang="0">
                    <a:pos x="22" y="34"/>
                  </a:cxn>
                  <a:cxn ang="0">
                    <a:pos x="24" y="36"/>
                  </a:cxn>
                  <a:cxn ang="0">
                    <a:pos x="28" y="38"/>
                  </a:cxn>
                  <a:cxn ang="0">
                    <a:pos x="28" y="38"/>
                  </a:cxn>
                  <a:cxn ang="0">
                    <a:pos x="34" y="44"/>
                  </a:cxn>
                  <a:cxn ang="0">
                    <a:pos x="40" y="46"/>
                  </a:cxn>
                  <a:cxn ang="0">
                    <a:pos x="52" y="50"/>
                  </a:cxn>
                  <a:cxn ang="0">
                    <a:pos x="74" y="58"/>
                  </a:cxn>
                  <a:cxn ang="0">
                    <a:pos x="74" y="58"/>
                  </a:cxn>
                  <a:cxn ang="0">
                    <a:pos x="78" y="60"/>
                  </a:cxn>
                  <a:cxn ang="0">
                    <a:pos x="82" y="58"/>
                  </a:cxn>
                  <a:cxn ang="0">
                    <a:pos x="82" y="54"/>
                  </a:cxn>
                  <a:cxn ang="0">
                    <a:pos x="82" y="46"/>
                  </a:cxn>
                  <a:cxn ang="0">
                    <a:pos x="82" y="46"/>
                  </a:cxn>
                  <a:cxn ang="0">
                    <a:pos x="82" y="40"/>
                  </a:cxn>
                  <a:cxn ang="0">
                    <a:pos x="84" y="38"/>
                  </a:cxn>
                  <a:cxn ang="0">
                    <a:pos x="90" y="32"/>
                  </a:cxn>
                  <a:cxn ang="0">
                    <a:pos x="94" y="30"/>
                  </a:cxn>
                  <a:cxn ang="0">
                    <a:pos x="96" y="30"/>
                  </a:cxn>
                  <a:cxn ang="0">
                    <a:pos x="94" y="28"/>
                  </a:cxn>
                  <a:cxn ang="0">
                    <a:pos x="94" y="28"/>
                  </a:cxn>
                </a:cxnLst>
                <a:rect l="0" t="0" r="r" b="b"/>
                <a:pathLst>
                  <a:path w="96" h="60">
                    <a:moveTo>
                      <a:pt x="94" y="28"/>
                    </a:moveTo>
                    <a:lnTo>
                      <a:pt x="94" y="28"/>
                    </a:lnTo>
                    <a:lnTo>
                      <a:pt x="84" y="28"/>
                    </a:lnTo>
                    <a:lnTo>
                      <a:pt x="70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6" y="10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4" y="44"/>
                    </a:lnTo>
                    <a:lnTo>
                      <a:pt x="40" y="46"/>
                    </a:lnTo>
                    <a:lnTo>
                      <a:pt x="52" y="50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8" y="60"/>
                    </a:lnTo>
                    <a:lnTo>
                      <a:pt x="82" y="58"/>
                    </a:lnTo>
                    <a:lnTo>
                      <a:pt x="82" y="54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90" y="32"/>
                    </a:lnTo>
                    <a:lnTo>
                      <a:pt x="94" y="30"/>
                    </a:lnTo>
                    <a:lnTo>
                      <a:pt x="96" y="30"/>
                    </a:lnTo>
                    <a:lnTo>
                      <a:pt x="94" y="28"/>
                    </a:lnTo>
                    <a:lnTo>
                      <a:pt x="94" y="2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3" name="Freeform 6078"/>
              <p:cNvSpPr>
                <a:spLocks/>
              </p:cNvSpPr>
              <p:nvPr/>
            </p:nvSpPr>
            <p:spPr bwMode="auto">
              <a:xfrm>
                <a:off x="1869266" y="3455153"/>
                <a:ext cx="44446" cy="55871"/>
              </a:xfrm>
              <a:custGeom>
                <a:avLst/>
                <a:gdLst/>
                <a:ahLst/>
                <a:cxnLst>
                  <a:cxn ang="0">
                    <a:pos x="60" y="48"/>
                  </a:cxn>
                  <a:cxn ang="0">
                    <a:pos x="60" y="48"/>
                  </a:cxn>
                  <a:cxn ang="0">
                    <a:pos x="50" y="46"/>
                  </a:cxn>
                  <a:cxn ang="0">
                    <a:pos x="48" y="44"/>
                  </a:cxn>
                  <a:cxn ang="0">
                    <a:pos x="46" y="42"/>
                  </a:cxn>
                  <a:cxn ang="0">
                    <a:pos x="44" y="32"/>
                  </a:cxn>
                  <a:cxn ang="0">
                    <a:pos x="46" y="18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6" y="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34"/>
                  </a:cxn>
                  <a:cxn ang="0">
                    <a:pos x="4" y="48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0" y="72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8" y="88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6" y="82"/>
                  </a:cxn>
                  <a:cxn ang="0">
                    <a:pos x="20" y="70"/>
                  </a:cxn>
                  <a:cxn ang="0">
                    <a:pos x="20" y="70"/>
                  </a:cxn>
                  <a:cxn ang="0">
                    <a:pos x="24" y="58"/>
                  </a:cxn>
                  <a:cxn ang="0">
                    <a:pos x="28" y="56"/>
                  </a:cxn>
                  <a:cxn ang="0">
                    <a:pos x="30" y="54"/>
                  </a:cxn>
                  <a:cxn ang="0">
                    <a:pos x="30" y="56"/>
                  </a:cxn>
                  <a:cxn ang="0">
                    <a:pos x="32" y="58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8" y="84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40" y="82"/>
                  </a:cxn>
                  <a:cxn ang="0">
                    <a:pos x="50" y="76"/>
                  </a:cxn>
                  <a:cxn ang="0">
                    <a:pos x="50" y="76"/>
                  </a:cxn>
                  <a:cxn ang="0">
                    <a:pos x="60" y="68"/>
                  </a:cxn>
                  <a:cxn ang="0">
                    <a:pos x="68" y="60"/>
                  </a:cxn>
                  <a:cxn ang="0">
                    <a:pos x="70" y="56"/>
                  </a:cxn>
                  <a:cxn ang="0">
                    <a:pos x="68" y="52"/>
                  </a:cxn>
                  <a:cxn ang="0">
                    <a:pos x="66" y="50"/>
                  </a:cxn>
                  <a:cxn ang="0">
                    <a:pos x="60" y="48"/>
                  </a:cxn>
                  <a:cxn ang="0">
                    <a:pos x="60" y="48"/>
                  </a:cxn>
                </a:cxnLst>
                <a:rect l="0" t="0" r="r" b="b"/>
                <a:pathLst>
                  <a:path w="70" h="88">
                    <a:moveTo>
                      <a:pt x="60" y="48"/>
                    </a:moveTo>
                    <a:lnTo>
                      <a:pt x="60" y="48"/>
                    </a:lnTo>
                    <a:lnTo>
                      <a:pt x="50" y="46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32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6" y="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2" y="34"/>
                    </a:lnTo>
                    <a:lnTo>
                      <a:pt x="4" y="48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8" y="88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6" y="82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4" y="58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32" y="58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8" y="84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40" y="82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60" y="68"/>
                    </a:lnTo>
                    <a:lnTo>
                      <a:pt x="68" y="60"/>
                    </a:lnTo>
                    <a:lnTo>
                      <a:pt x="70" y="56"/>
                    </a:lnTo>
                    <a:lnTo>
                      <a:pt x="68" y="52"/>
                    </a:lnTo>
                    <a:lnTo>
                      <a:pt x="66" y="50"/>
                    </a:lnTo>
                    <a:lnTo>
                      <a:pt x="60" y="48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4" name="Freeform 6079"/>
              <p:cNvSpPr>
                <a:spLocks/>
              </p:cNvSpPr>
              <p:nvPr/>
            </p:nvSpPr>
            <p:spPr bwMode="auto">
              <a:xfrm>
                <a:off x="1789263" y="3347219"/>
                <a:ext cx="73655" cy="34285"/>
              </a:xfrm>
              <a:custGeom>
                <a:avLst/>
                <a:gdLst/>
                <a:ahLst/>
                <a:cxnLst>
                  <a:cxn ang="0">
                    <a:pos x="116" y="48"/>
                  </a:cxn>
                  <a:cxn ang="0">
                    <a:pos x="116" y="48"/>
                  </a:cxn>
                  <a:cxn ang="0">
                    <a:pos x="116" y="46"/>
                  </a:cxn>
                  <a:cxn ang="0">
                    <a:pos x="116" y="42"/>
                  </a:cxn>
                  <a:cxn ang="0">
                    <a:pos x="112" y="36"/>
                  </a:cxn>
                  <a:cxn ang="0">
                    <a:pos x="104" y="30"/>
                  </a:cxn>
                  <a:cxn ang="0">
                    <a:pos x="92" y="24"/>
                  </a:cxn>
                  <a:cxn ang="0">
                    <a:pos x="78" y="16"/>
                  </a:cxn>
                  <a:cxn ang="0">
                    <a:pos x="62" y="10"/>
                  </a:cxn>
                  <a:cxn ang="0">
                    <a:pos x="44" y="6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18" y="1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52" y="38"/>
                  </a:cxn>
                  <a:cxn ang="0">
                    <a:pos x="76" y="48"/>
                  </a:cxn>
                  <a:cxn ang="0">
                    <a:pos x="90" y="52"/>
                  </a:cxn>
                  <a:cxn ang="0">
                    <a:pos x="100" y="54"/>
                  </a:cxn>
                  <a:cxn ang="0">
                    <a:pos x="110" y="52"/>
                  </a:cxn>
                  <a:cxn ang="0">
                    <a:pos x="114" y="50"/>
                  </a:cxn>
                  <a:cxn ang="0">
                    <a:pos x="116" y="48"/>
                  </a:cxn>
                  <a:cxn ang="0">
                    <a:pos x="116" y="48"/>
                  </a:cxn>
                </a:cxnLst>
                <a:rect l="0" t="0" r="r" b="b"/>
                <a:pathLst>
                  <a:path w="116" h="54">
                    <a:moveTo>
                      <a:pt x="116" y="48"/>
                    </a:moveTo>
                    <a:lnTo>
                      <a:pt x="116" y="48"/>
                    </a:lnTo>
                    <a:lnTo>
                      <a:pt x="116" y="46"/>
                    </a:lnTo>
                    <a:lnTo>
                      <a:pt x="116" y="42"/>
                    </a:lnTo>
                    <a:lnTo>
                      <a:pt x="112" y="36"/>
                    </a:lnTo>
                    <a:lnTo>
                      <a:pt x="104" y="30"/>
                    </a:lnTo>
                    <a:lnTo>
                      <a:pt x="92" y="24"/>
                    </a:lnTo>
                    <a:lnTo>
                      <a:pt x="78" y="16"/>
                    </a:lnTo>
                    <a:lnTo>
                      <a:pt x="62" y="10"/>
                    </a:lnTo>
                    <a:lnTo>
                      <a:pt x="44" y="6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18" y="1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52" y="38"/>
                    </a:lnTo>
                    <a:lnTo>
                      <a:pt x="76" y="48"/>
                    </a:lnTo>
                    <a:lnTo>
                      <a:pt x="90" y="52"/>
                    </a:lnTo>
                    <a:lnTo>
                      <a:pt x="100" y="54"/>
                    </a:lnTo>
                    <a:lnTo>
                      <a:pt x="110" y="52"/>
                    </a:lnTo>
                    <a:lnTo>
                      <a:pt x="114" y="50"/>
                    </a:lnTo>
                    <a:lnTo>
                      <a:pt x="116" y="48"/>
                    </a:lnTo>
                    <a:lnTo>
                      <a:pt x="116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5" name="Freeform 6080"/>
              <p:cNvSpPr>
                <a:spLocks/>
              </p:cNvSpPr>
              <p:nvPr/>
            </p:nvSpPr>
            <p:spPr bwMode="auto">
              <a:xfrm>
                <a:off x="1888315" y="4615758"/>
                <a:ext cx="10160" cy="114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4" y="16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14" y="8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6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14"/>
                    </a:lnTo>
                    <a:lnTo>
                      <a:pt x="14" y="8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6" name="Freeform 6081"/>
              <p:cNvSpPr>
                <a:spLocks/>
              </p:cNvSpPr>
              <p:nvPr/>
            </p:nvSpPr>
            <p:spPr bwMode="auto">
              <a:xfrm>
                <a:off x="1841331" y="4458302"/>
                <a:ext cx="2541" cy="38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7" name="Freeform 6082"/>
              <p:cNvSpPr>
                <a:spLocks/>
              </p:cNvSpPr>
              <p:nvPr/>
            </p:nvSpPr>
            <p:spPr bwMode="auto">
              <a:xfrm>
                <a:off x="1834979" y="4451956"/>
                <a:ext cx="5078" cy="50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8" name="Freeform 6083"/>
              <p:cNvSpPr>
                <a:spLocks/>
              </p:cNvSpPr>
              <p:nvPr/>
            </p:nvSpPr>
            <p:spPr bwMode="auto">
              <a:xfrm>
                <a:off x="1850220" y="4471001"/>
                <a:ext cx="2541" cy="507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19" name="Freeform 6085"/>
              <p:cNvSpPr>
                <a:spLocks/>
              </p:cNvSpPr>
              <p:nvPr/>
            </p:nvSpPr>
            <p:spPr bwMode="auto">
              <a:xfrm>
                <a:off x="1828631" y="4429099"/>
                <a:ext cx="2541" cy="380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20" name="Freeform 6090"/>
              <p:cNvSpPr>
                <a:spLocks/>
              </p:cNvSpPr>
              <p:nvPr/>
            </p:nvSpPr>
            <p:spPr bwMode="auto">
              <a:xfrm>
                <a:off x="1916253" y="4580205"/>
                <a:ext cx="6349" cy="88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14">
                    <a:moveTo>
                      <a:pt x="0" y="4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21" name="Freeform 6093"/>
              <p:cNvSpPr>
                <a:spLocks/>
              </p:cNvSpPr>
              <p:nvPr/>
            </p:nvSpPr>
            <p:spPr bwMode="auto">
              <a:xfrm>
                <a:off x="1390512" y="3095798"/>
                <a:ext cx="12700" cy="10158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4" y="12"/>
                  </a:cxn>
                  <a:cxn ang="0">
                    <a:pos x="18" y="6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14" y="12"/>
                  </a:cxn>
                  <a:cxn ang="0">
                    <a:pos x="14" y="12"/>
                  </a:cxn>
                </a:cxnLst>
                <a:rect l="0" t="0" r="r" b="b"/>
                <a:pathLst>
                  <a:path w="20" h="16">
                    <a:moveTo>
                      <a:pt x="14" y="12"/>
                    </a:moveTo>
                    <a:lnTo>
                      <a:pt x="14" y="12"/>
                    </a:lnTo>
                    <a:lnTo>
                      <a:pt x="18" y="6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22" name="Freeform 6095"/>
              <p:cNvSpPr>
                <a:spLocks/>
              </p:cNvSpPr>
              <p:nvPr/>
            </p:nvSpPr>
            <p:spPr bwMode="auto">
              <a:xfrm>
                <a:off x="1393052" y="3089449"/>
                <a:ext cx="27938" cy="30477"/>
              </a:xfrm>
              <a:custGeom>
                <a:avLst/>
                <a:gdLst/>
                <a:ahLst/>
                <a:cxnLst>
                  <a:cxn ang="0">
                    <a:pos x="32" y="46"/>
                  </a:cxn>
                  <a:cxn ang="0">
                    <a:pos x="32" y="46"/>
                  </a:cxn>
                  <a:cxn ang="0">
                    <a:pos x="36" y="44"/>
                  </a:cxn>
                  <a:cxn ang="0">
                    <a:pos x="36" y="40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4" y="16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6" y="18"/>
                  </a:cxn>
                  <a:cxn ang="0">
                    <a:pos x="24" y="1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10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0"/>
                  </a:cxn>
                  <a:cxn ang="0">
                    <a:pos x="16" y="24"/>
                  </a:cxn>
                  <a:cxn ang="0">
                    <a:pos x="12" y="26"/>
                  </a:cxn>
                  <a:cxn ang="0">
                    <a:pos x="10" y="32"/>
                  </a:cxn>
                  <a:cxn ang="0">
                    <a:pos x="10" y="32"/>
                  </a:cxn>
                  <a:cxn ang="0">
                    <a:pos x="2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4" y="48"/>
                  </a:cxn>
                  <a:cxn ang="0">
                    <a:pos x="6" y="46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20" y="30"/>
                  </a:cxn>
                  <a:cxn ang="0">
                    <a:pos x="20" y="32"/>
                  </a:cxn>
                  <a:cxn ang="0">
                    <a:pos x="18" y="40"/>
                  </a:cxn>
                  <a:cxn ang="0">
                    <a:pos x="18" y="40"/>
                  </a:cxn>
                  <a:cxn ang="0">
                    <a:pos x="12" y="48"/>
                  </a:cxn>
                  <a:cxn ang="0">
                    <a:pos x="18" y="46"/>
                  </a:cxn>
                  <a:cxn ang="0">
                    <a:pos x="18" y="46"/>
                  </a:cxn>
                  <a:cxn ang="0">
                    <a:pos x="22" y="46"/>
                  </a:cxn>
                  <a:cxn ang="0">
                    <a:pos x="24" y="44"/>
                  </a:cxn>
                  <a:cxn ang="0">
                    <a:pos x="28" y="36"/>
                  </a:cxn>
                  <a:cxn ang="0">
                    <a:pos x="30" y="28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4" y="36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2" y="46"/>
                  </a:cxn>
                </a:cxnLst>
                <a:rect l="0" t="0" r="r" b="b"/>
                <a:pathLst>
                  <a:path w="44" h="48">
                    <a:moveTo>
                      <a:pt x="32" y="46"/>
                    </a:moveTo>
                    <a:lnTo>
                      <a:pt x="32" y="46"/>
                    </a:lnTo>
                    <a:lnTo>
                      <a:pt x="36" y="44"/>
                    </a:lnTo>
                    <a:lnTo>
                      <a:pt x="36" y="4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2" y="26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2" y="48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4" y="44"/>
                    </a:lnTo>
                    <a:lnTo>
                      <a:pt x="28" y="36"/>
                    </a:lnTo>
                    <a:lnTo>
                      <a:pt x="30" y="28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4" y="36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23" name="Freeform 6096"/>
              <p:cNvSpPr>
                <a:spLocks/>
              </p:cNvSpPr>
              <p:nvPr/>
            </p:nvSpPr>
            <p:spPr bwMode="auto">
              <a:xfrm>
                <a:off x="1420991" y="3095798"/>
                <a:ext cx="7619" cy="13969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4"/>
                  </a:cxn>
                  <a:cxn ang="0">
                    <a:pos x="12" y="8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18"/>
                  </a:cxn>
                  <a:cxn ang="0">
                    <a:pos x="8" y="18"/>
                  </a:cxn>
                </a:cxnLst>
                <a:rect l="0" t="0" r="r" b="b"/>
                <a:pathLst>
                  <a:path w="12" h="22">
                    <a:moveTo>
                      <a:pt x="8" y="18"/>
                    </a:moveTo>
                    <a:lnTo>
                      <a:pt x="8" y="18"/>
                    </a:lnTo>
                    <a:lnTo>
                      <a:pt x="12" y="14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18"/>
                    </a:lnTo>
                    <a:lnTo>
                      <a:pt x="8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24" name="Freeform 6097"/>
              <p:cNvSpPr>
                <a:spLocks/>
              </p:cNvSpPr>
              <p:nvPr/>
            </p:nvSpPr>
            <p:spPr bwMode="auto">
              <a:xfrm>
                <a:off x="1922605" y="3282460"/>
                <a:ext cx="172708" cy="186662"/>
              </a:xfrm>
              <a:custGeom>
                <a:avLst/>
                <a:gdLst/>
                <a:ahLst/>
                <a:cxnLst>
                  <a:cxn ang="0">
                    <a:pos x="268" y="206"/>
                  </a:cxn>
                  <a:cxn ang="0">
                    <a:pos x="244" y="222"/>
                  </a:cxn>
                  <a:cxn ang="0">
                    <a:pos x="230" y="238"/>
                  </a:cxn>
                  <a:cxn ang="0">
                    <a:pos x="234" y="214"/>
                  </a:cxn>
                  <a:cxn ang="0">
                    <a:pos x="250" y="196"/>
                  </a:cxn>
                  <a:cxn ang="0">
                    <a:pos x="258" y="182"/>
                  </a:cxn>
                  <a:cxn ang="0">
                    <a:pos x="246" y="182"/>
                  </a:cxn>
                  <a:cxn ang="0">
                    <a:pos x="224" y="180"/>
                  </a:cxn>
                  <a:cxn ang="0">
                    <a:pos x="230" y="158"/>
                  </a:cxn>
                  <a:cxn ang="0">
                    <a:pos x="236" y="140"/>
                  </a:cxn>
                  <a:cxn ang="0">
                    <a:pos x="200" y="130"/>
                  </a:cxn>
                  <a:cxn ang="0">
                    <a:pos x="170" y="138"/>
                  </a:cxn>
                  <a:cxn ang="0">
                    <a:pos x="168" y="130"/>
                  </a:cxn>
                  <a:cxn ang="0">
                    <a:pos x="150" y="130"/>
                  </a:cxn>
                  <a:cxn ang="0">
                    <a:pos x="140" y="118"/>
                  </a:cxn>
                  <a:cxn ang="0">
                    <a:pos x="150" y="106"/>
                  </a:cxn>
                  <a:cxn ang="0">
                    <a:pos x="148" y="94"/>
                  </a:cxn>
                  <a:cxn ang="0">
                    <a:pos x="118" y="102"/>
                  </a:cxn>
                  <a:cxn ang="0">
                    <a:pos x="106" y="108"/>
                  </a:cxn>
                  <a:cxn ang="0">
                    <a:pos x="130" y="64"/>
                  </a:cxn>
                  <a:cxn ang="0">
                    <a:pos x="156" y="18"/>
                  </a:cxn>
                  <a:cxn ang="0">
                    <a:pos x="156" y="0"/>
                  </a:cxn>
                  <a:cxn ang="0">
                    <a:pos x="126" y="8"/>
                  </a:cxn>
                  <a:cxn ang="0">
                    <a:pos x="106" y="24"/>
                  </a:cxn>
                  <a:cxn ang="0">
                    <a:pos x="94" y="44"/>
                  </a:cxn>
                  <a:cxn ang="0">
                    <a:pos x="70" y="84"/>
                  </a:cxn>
                  <a:cxn ang="0">
                    <a:pos x="32" y="170"/>
                  </a:cxn>
                  <a:cxn ang="0">
                    <a:pos x="26" y="170"/>
                  </a:cxn>
                  <a:cxn ang="0">
                    <a:pos x="8" y="182"/>
                  </a:cxn>
                  <a:cxn ang="0">
                    <a:pos x="10" y="190"/>
                  </a:cxn>
                  <a:cxn ang="0">
                    <a:pos x="28" y="196"/>
                  </a:cxn>
                  <a:cxn ang="0">
                    <a:pos x="2" y="218"/>
                  </a:cxn>
                  <a:cxn ang="0">
                    <a:pos x="4" y="234"/>
                  </a:cxn>
                  <a:cxn ang="0">
                    <a:pos x="20" y="240"/>
                  </a:cxn>
                  <a:cxn ang="0">
                    <a:pos x="54" y="232"/>
                  </a:cxn>
                  <a:cxn ang="0">
                    <a:pos x="96" y="240"/>
                  </a:cxn>
                  <a:cxn ang="0">
                    <a:pos x="132" y="236"/>
                  </a:cxn>
                  <a:cxn ang="0">
                    <a:pos x="134" y="246"/>
                  </a:cxn>
                  <a:cxn ang="0">
                    <a:pos x="166" y="246"/>
                  </a:cxn>
                  <a:cxn ang="0">
                    <a:pos x="162" y="256"/>
                  </a:cxn>
                  <a:cxn ang="0">
                    <a:pos x="134" y="278"/>
                  </a:cxn>
                  <a:cxn ang="0">
                    <a:pos x="148" y="286"/>
                  </a:cxn>
                  <a:cxn ang="0">
                    <a:pos x="174" y="266"/>
                  </a:cxn>
                  <a:cxn ang="0">
                    <a:pos x="188" y="252"/>
                  </a:cxn>
                  <a:cxn ang="0">
                    <a:pos x="200" y="246"/>
                  </a:cxn>
                  <a:cxn ang="0">
                    <a:pos x="212" y="228"/>
                  </a:cxn>
                  <a:cxn ang="0">
                    <a:pos x="220" y="240"/>
                  </a:cxn>
                  <a:cxn ang="0">
                    <a:pos x="212" y="272"/>
                  </a:cxn>
                  <a:cxn ang="0">
                    <a:pos x="222" y="278"/>
                  </a:cxn>
                  <a:cxn ang="0">
                    <a:pos x="232" y="276"/>
                  </a:cxn>
                  <a:cxn ang="0">
                    <a:pos x="244" y="292"/>
                  </a:cxn>
                  <a:cxn ang="0">
                    <a:pos x="264" y="292"/>
                  </a:cxn>
                  <a:cxn ang="0">
                    <a:pos x="266" y="258"/>
                  </a:cxn>
                  <a:cxn ang="0">
                    <a:pos x="272" y="230"/>
                  </a:cxn>
                  <a:cxn ang="0">
                    <a:pos x="258" y="230"/>
                  </a:cxn>
                </a:cxnLst>
                <a:rect l="0" t="0" r="r" b="b"/>
                <a:pathLst>
                  <a:path w="272" h="294">
                    <a:moveTo>
                      <a:pt x="262" y="218"/>
                    </a:moveTo>
                    <a:lnTo>
                      <a:pt x="262" y="218"/>
                    </a:lnTo>
                    <a:lnTo>
                      <a:pt x="266" y="210"/>
                    </a:lnTo>
                    <a:lnTo>
                      <a:pt x="268" y="206"/>
                    </a:lnTo>
                    <a:lnTo>
                      <a:pt x="266" y="204"/>
                    </a:lnTo>
                    <a:lnTo>
                      <a:pt x="262" y="206"/>
                    </a:lnTo>
                    <a:lnTo>
                      <a:pt x="250" y="216"/>
                    </a:lnTo>
                    <a:lnTo>
                      <a:pt x="244" y="222"/>
                    </a:lnTo>
                    <a:lnTo>
                      <a:pt x="238" y="230"/>
                    </a:lnTo>
                    <a:lnTo>
                      <a:pt x="238" y="230"/>
                    </a:lnTo>
                    <a:lnTo>
                      <a:pt x="234" y="236"/>
                    </a:lnTo>
                    <a:lnTo>
                      <a:pt x="230" y="238"/>
                    </a:lnTo>
                    <a:lnTo>
                      <a:pt x="228" y="234"/>
                    </a:lnTo>
                    <a:lnTo>
                      <a:pt x="228" y="228"/>
                    </a:lnTo>
                    <a:lnTo>
                      <a:pt x="230" y="222"/>
                    </a:lnTo>
                    <a:lnTo>
                      <a:pt x="234" y="214"/>
                    </a:lnTo>
                    <a:lnTo>
                      <a:pt x="238" y="206"/>
                    </a:lnTo>
                    <a:lnTo>
                      <a:pt x="244" y="200"/>
                    </a:lnTo>
                    <a:lnTo>
                      <a:pt x="244" y="200"/>
                    </a:lnTo>
                    <a:lnTo>
                      <a:pt x="250" y="196"/>
                    </a:lnTo>
                    <a:lnTo>
                      <a:pt x="256" y="192"/>
                    </a:lnTo>
                    <a:lnTo>
                      <a:pt x="258" y="188"/>
                    </a:lnTo>
                    <a:lnTo>
                      <a:pt x="258" y="186"/>
                    </a:lnTo>
                    <a:lnTo>
                      <a:pt x="258" y="182"/>
                    </a:lnTo>
                    <a:lnTo>
                      <a:pt x="256" y="182"/>
                    </a:lnTo>
                    <a:lnTo>
                      <a:pt x="252" y="182"/>
                    </a:lnTo>
                    <a:lnTo>
                      <a:pt x="246" y="182"/>
                    </a:lnTo>
                    <a:lnTo>
                      <a:pt x="246" y="182"/>
                    </a:lnTo>
                    <a:lnTo>
                      <a:pt x="240" y="184"/>
                    </a:lnTo>
                    <a:lnTo>
                      <a:pt x="234" y="184"/>
                    </a:lnTo>
                    <a:lnTo>
                      <a:pt x="228" y="182"/>
                    </a:lnTo>
                    <a:lnTo>
                      <a:pt x="224" y="180"/>
                    </a:lnTo>
                    <a:lnTo>
                      <a:pt x="222" y="174"/>
                    </a:lnTo>
                    <a:lnTo>
                      <a:pt x="222" y="170"/>
                    </a:lnTo>
                    <a:lnTo>
                      <a:pt x="224" y="164"/>
                    </a:lnTo>
                    <a:lnTo>
                      <a:pt x="230" y="158"/>
                    </a:lnTo>
                    <a:lnTo>
                      <a:pt x="230" y="158"/>
                    </a:lnTo>
                    <a:lnTo>
                      <a:pt x="236" y="152"/>
                    </a:lnTo>
                    <a:lnTo>
                      <a:pt x="238" y="146"/>
                    </a:lnTo>
                    <a:lnTo>
                      <a:pt x="236" y="140"/>
                    </a:lnTo>
                    <a:lnTo>
                      <a:pt x="230" y="136"/>
                    </a:lnTo>
                    <a:lnTo>
                      <a:pt x="222" y="132"/>
                    </a:lnTo>
                    <a:lnTo>
                      <a:pt x="212" y="130"/>
                    </a:lnTo>
                    <a:lnTo>
                      <a:pt x="200" y="130"/>
                    </a:lnTo>
                    <a:lnTo>
                      <a:pt x="186" y="134"/>
                    </a:lnTo>
                    <a:lnTo>
                      <a:pt x="186" y="134"/>
                    </a:lnTo>
                    <a:lnTo>
                      <a:pt x="176" y="136"/>
                    </a:lnTo>
                    <a:lnTo>
                      <a:pt x="170" y="138"/>
                    </a:lnTo>
                    <a:lnTo>
                      <a:pt x="168" y="136"/>
                    </a:lnTo>
                    <a:lnTo>
                      <a:pt x="168" y="134"/>
                    </a:lnTo>
                    <a:lnTo>
                      <a:pt x="168" y="132"/>
                    </a:lnTo>
                    <a:lnTo>
                      <a:pt x="168" y="130"/>
                    </a:lnTo>
                    <a:lnTo>
                      <a:pt x="164" y="128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0" y="130"/>
                    </a:lnTo>
                    <a:lnTo>
                      <a:pt x="144" y="130"/>
                    </a:lnTo>
                    <a:lnTo>
                      <a:pt x="142" y="126"/>
                    </a:lnTo>
                    <a:lnTo>
                      <a:pt x="140" y="122"/>
                    </a:lnTo>
                    <a:lnTo>
                      <a:pt x="140" y="118"/>
                    </a:lnTo>
                    <a:lnTo>
                      <a:pt x="142" y="112"/>
                    </a:lnTo>
                    <a:lnTo>
                      <a:pt x="146" y="108"/>
                    </a:lnTo>
                    <a:lnTo>
                      <a:pt x="150" y="106"/>
                    </a:lnTo>
                    <a:lnTo>
                      <a:pt x="150" y="106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2" y="98"/>
                    </a:lnTo>
                    <a:lnTo>
                      <a:pt x="148" y="94"/>
                    </a:lnTo>
                    <a:lnTo>
                      <a:pt x="142" y="92"/>
                    </a:lnTo>
                    <a:lnTo>
                      <a:pt x="136" y="92"/>
                    </a:lnTo>
                    <a:lnTo>
                      <a:pt x="128" y="96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0" y="110"/>
                    </a:lnTo>
                    <a:lnTo>
                      <a:pt x="108" y="110"/>
                    </a:lnTo>
                    <a:lnTo>
                      <a:pt x="106" y="108"/>
                    </a:lnTo>
                    <a:lnTo>
                      <a:pt x="108" y="102"/>
                    </a:lnTo>
                    <a:lnTo>
                      <a:pt x="118" y="84"/>
                    </a:lnTo>
                    <a:lnTo>
                      <a:pt x="130" y="64"/>
                    </a:lnTo>
                    <a:lnTo>
                      <a:pt x="130" y="64"/>
                    </a:lnTo>
                    <a:lnTo>
                      <a:pt x="138" y="46"/>
                    </a:lnTo>
                    <a:lnTo>
                      <a:pt x="148" y="30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60" y="12"/>
                    </a:lnTo>
                    <a:lnTo>
                      <a:pt x="160" y="8"/>
                    </a:lnTo>
                    <a:lnTo>
                      <a:pt x="160" y="4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4" y="0"/>
                    </a:lnTo>
                    <a:lnTo>
                      <a:pt x="136" y="2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16" y="14"/>
                    </a:lnTo>
                    <a:lnTo>
                      <a:pt x="110" y="18"/>
                    </a:lnTo>
                    <a:lnTo>
                      <a:pt x="106" y="24"/>
                    </a:lnTo>
                    <a:lnTo>
                      <a:pt x="104" y="28"/>
                    </a:lnTo>
                    <a:lnTo>
                      <a:pt x="102" y="36"/>
                    </a:lnTo>
                    <a:lnTo>
                      <a:pt x="98" y="40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88" y="50"/>
                    </a:lnTo>
                    <a:lnTo>
                      <a:pt x="82" y="60"/>
                    </a:lnTo>
                    <a:lnTo>
                      <a:pt x="70" y="84"/>
                    </a:lnTo>
                    <a:lnTo>
                      <a:pt x="56" y="116"/>
                    </a:lnTo>
                    <a:lnTo>
                      <a:pt x="42" y="150"/>
                    </a:lnTo>
                    <a:lnTo>
                      <a:pt x="42" y="150"/>
                    </a:lnTo>
                    <a:lnTo>
                      <a:pt x="32" y="170"/>
                    </a:lnTo>
                    <a:lnTo>
                      <a:pt x="30" y="172"/>
                    </a:lnTo>
                    <a:lnTo>
                      <a:pt x="28" y="172"/>
                    </a:lnTo>
                    <a:lnTo>
                      <a:pt x="28" y="170"/>
                    </a:lnTo>
                    <a:lnTo>
                      <a:pt x="26" y="170"/>
                    </a:lnTo>
                    <a:lnTo>
                      <a:pt x="24" y="170"/>
                    </a:lnTo>
                    <a:lnTo>
                      <a:pt x="18" y="174"/>
                    </a:lnTo>
                    <a:lnTo>
                      <a:pt x="18" y="174"/>
                    </a:lnTo>
                    <a:lnTo>
                      <a:pt x="8" y="182"/>
                    </a:lnTo>
                    <a:lnTo>
                      <a:pt x="6" y="186"/>
                    </a:lnTo>
                    <a:lnTo>
                      <a:pt x="4" y="188"/>
                    </a:lnTo>
                    <a:lnTo>
                      <a:pt x="6" y="188"/>
                    </a:lnTo>
                    <a:lnTo>
                      <a:pt x="10" y="190"/>
                    </a:lnTo>
                    <a:lnTo>
                      <a:pt x="22" y="192"/>
                    </a:lnTo>
                    <a:lnTo>
                      <a:pt x="22" y="192"/>
                    </a:lnTo>
                    <a:lnTo>
                      <a:pt x="28" y="194"/>
                    </a:lnTo>
                    <a:lnTo>
                      <a:pt x="28" y="196"/>
                    </a:lnTo>
                    <a:lnTo>
                      <a:pt x="28" y="198"/>
                    </a:lnTo>
                    <a:lnTo>
                      <a:pt x="14" y="206"/>
                    </a:lnTo>
                    <a:lnTo>
                      <a:pt x="8" y="212"/>
                    </a:lnTo>
                    <a:lnTo>
                      <a:pt x="2" y="218"/>
                    </a:lnTo>
                    <a:lnTo>
                      <a:pt x="0" y="222"/>
                    </a:lnTo>
                    <a:lnTo>
                      <a:pt x="0" y="226"/>
                    </a:lnTo>
                    <a:lnTo>
                      <a:pt x="0" y="230"/>
                    </a:lnTo>
                    <a:lnTo>
                      <a:pt x="4" y="234"/>
                    </a:lnTo>
                    <a:lnTo>
                      <a:pt x="4" y="234"/>
                    </a:lnTo>
                    <a:lnTo>
                      <a:pt x="6" y="236"/>
                    </a:lnTo>
                    <a:lnTo>
                      <a:pt x="10" y="240"/>
                    </a:lnTo>
                    <a:lnTo>
                      <a:pt x="20" y="240"/>
                    </a:lnTo>
                    <a:lnTo>
                      <a:pt x="38" y="234"/>
                    </a:lnTo>
                    <a:lnTo>
                      <a:pt x="38" y="234"/>
                    </a:lnTo>
                    <a:lnTo>
                      <a:pt x="48" y="232"/>
                    </a:lnTo>
                    <a:lnTo>
                      <a:pt x="54" y="232"/>
                    </a:lnTo>
                    <a:lnTo>
                      <a:pt x="68" y="236"/>
                    </a:lnTo>
                    <a:lnTo>
                      <a:pt x="74" y="238"/>
                    </a:lnTo>
                    <a:lnTo>
                      <a:pt x="84" y="240"/>
                    </a:lnTo>
                    <a:lnTo>
                      <a:pt x="96" y="240"/>
                    </a:lnTo>
                    <a:lnTo>
                      <a:pt x="112" y="238"/>
                    </a:lnTo>
                    <a:lnTo>
                      <a:pt x="112" y="238"/>
                    </a:lnTo>
                    <a:lnTo>
                      <a:pt x="126" y="236"/>
                    </a:lnTo>
                    <a:lnTo>
                      <a:pt x="132" y="236"/>
                    </a:lnTo>
                    <a:lnTo>
                      <a:pt x="134" y="238"/>
                    </a:lnTo>
                    <a:lnTo>
                      <a:pt x="134" y="240"/>
                    </a:lnTo>
                    <a:lnTo>
                      <a:pt x="134" y="244"/>
                    </a:lnTo>
                    <a:lnTo>
                      <a:pt x="134" y="246"/>
                    </a:lnTo>
                    <a:lnTo>
                      <a:pt x="140" y="246"/>
                    </a:lnTo>
                    <a:lnTo>
                      <a:pt x="154" y="246"/>
                    </a:lnTo>
                    <a:lnTo>
                      <a:pt x="154" y="246"/>
                    </a:lnTo>
                    <a:lnTo>
                      <a:pt x="166" y="246"/>
                    </a:lnTo>
                    <a:lnTo>
                      <a:pt x="170" y="246"/>
                    </a:lnTo>
                    <a:lnTo>
                      <a:pt x="170" y="248"/>
                    </a:lnTo>
                    <a:lnTo>
                      <a:pt x="168" y="252"/>
                    </a:lnTo>
                    <a:lnTo>
                      <a:pt x="162" y="256"/>
                    </a:lnTo>
                    <a:lnTo>
                      <a:pt x="144" y="268"/>
                    </a:lnTo>
                    <a:lnTo>
                      <a:pt x="138" y="274"/>
                    </a:lnTo>
                    <a:lnTo>
                      <a:pt x="134" y="278"/>
                    </a:lnTo>
                    <a:lnTo>
                      <a:pt x="134" y="278"/>
                    </a:lnTo>
                    <a:lnTo>
                      <a:pt x="136" y="282"/>
                    </a:lnTo>
                    <a:lnTo>
                      <a:pt x="138" y="284"/>
                    </a:lnTo>
                    <a:lnTo>
                      <a:pt x="142" y="286"/>
                    </a:lnTo>
                    <a:lnTo>
                      <a:pt x="148" y="286"/>
                    </a:lnTo>
                    <a:lnTo>
                      <a:pt x="154" y="284"/>
                    </a:lnTo>
                    <a:lnTo>
                      <a:pt x="162" y="280"/>
                    </a:lnTo>
                    <a:lnTo>
                      <a:pt x="168" y="274"/>
                    </a:lnTo>
                    <a:lnTo>
                      <a:pt x="174" y="266"/>
                    </a:lnTo>
                    <a:lnTo>
                      <a:pt x="174" y="266"/>
                    </a:lnTo>
                    <a:lnTo>
                      <a:pt x="180" y="258"/>
                    </a:lnTo>
                    <a:lnTo>
                      <a:pt x="184" y="254"/>
                    </a:lnTo>
                    <a:lnTo>
                      <a:pt x="188" y="252"/>
                    </a:lnTo>
                    <a:lnTo>
                      <a:pt x="192" y="252"/>
                    </a:lnTo>
                    <a:lnTo>
                      <a:pt x="194" y="252"/>
                    </a:lnTo>
                    <a:lnTo>
                      <a:pt x="196" y="250"/>
                    </a:lnTo>
                    <a:lnTo>
                      <a:pt x="200" y="246"/>
                    </a:lnTo>
                    <a:lnTo>
                      <a:pt x="204" y="238"/>
                    </a:lnTo>
                    <a:lnTo>
                      <a:pt x="204" y="238"/>
                    </a:lnTo>
                    <a:lnTo>
                      <a:pt x="208" y="232"/>
                    </a:lnTo>
                    <a:lnTo>
                      <a:pt x="212" y="228"/>
                    </a:lnTo>
                    <a:lnTo>
                      <a:pt x="214" y="228"/>
                    </a:lnTo>
                    <a:lnTo>
                      <a:pt x="218" y="230"/>
                    </a:lnTo>
                    <a:lnTo>
                      <a:pt x="220" y="234"/>
                    </a:lnTo>
                    <a:lnTo>
                      <a:pt x="220" y="240"/>
                    </a:lnTo>
                    <a:lnTo>
                      <a:pt x="218" y="248"/>
                    </a:lnTo>
                    <a:lnTo>
                      <a:pt x="216" y="256"/>
                    </a:lnTo>
                    <a:lnTo>
                      <a:pt x="216" y="256"/>
                    </a:lnTo>
                    <a:lnTo>
                      <a:pt x="212" y="272"/>
                    </a:lnTo>
                    <a:lnTo>
                      <a:pt x="210" y="282"/>
                    </a:lnTo>
                    <a:lnTo>
                      <a:pt x="210" y="284"/>
                    </a:lnTo>
                    <a:lnTo>
                      <a:pt x="212" y="284"/>
                    </a:lnTo>
                    <a:lnTo>
                      <a:pt x="222" y="278"/>
                    </a:lnTo>
                    <a:lnTo>
                      <a:pt x="222" y="278"/>
                    </a:lnTo>
                    <a:lnTo>
                      <a:pt x="228" y="274"/>
                    </a:lnTo>
                    <a:lnTo>
                      <a:pt x="230" y="274"/>
                    </a:lnTo>
                    <a:lnTo>
                      <a:pt x="232" y="276"/>
                    </a:lnTo>
                    <a:lnTo>
                      <a:pt x="234" y="280"/>
                    </a:lnTo>
                    <a:lnTo>
                      <a:pt x="236" y="284"/>
                    </a:lnTo>
                    <a:lnTo>
                      <a:pt x="240" y="290"/>
                    </a:lnTo>
                    <a:lnTo>
                      <a:pt x="244" y="292"/>
                    </a:lnTo>
                    <a:lnTo>
                      <a:pt x="252" y="294"/>
                    </a:lnTo>
                    <a:lnTo>
                      <a:pt x="252" y="294"/>
                    </a:lnTo>
                    <a:lnTo>
                      <a:pt x="260" y="294"/>
                    </a:lnTo>
                    <a:lnTo>
                      <a:pt x="264" y="292"/>
                    </a:lnTo>
                    <a:lnTo>
                      <a:pt x="266" y="288"/>
                    </a:lnTo>
                    <a:lnTo>
                      <a:pt x="266" y="284"/>
                    </a:lnTo>
                    <a:lnTo>
                      <a:pt x="264" y="268"/>
                    </a:lnTo>
                    <a:lnTo>
                      <a:pt x="266" y="258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2" y="236"/>
                    </a:lnTo>
                    <a:lnTo>
                      <a:pt x="272" y="230"/>
                    </a:lnTo>
                    <a:lnTo>
                      <a:pt x="268" y="228"/>
                    </a:lnTo>
                    <a:lnTo>
                      <a:pt x="264" y="230"/>
                    </a:lnTo>
                    <a:lnTo>
                      <a:pt x="260" y="230"/>
                    </a:lnTo>
                    <a:lnTo>
                      <a:pt x="258" y="230"/>
                    </a:lnTo>
                    <a:lnTo>
                      <a:pt x="258" y="226"/>
                    </a:lnTo>
                    <a:lnTo>
                      <a:pt x="262" y="218"/>
                    </a:lnTo>
                    <a:lnTo>
                      <a:pt x="262" y="21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25" name="Freeform 6114"/>
              <p:cNvSpPr>
                <a:spLocks/>
              </p:cNvSpPr>
              <p:nvPr/>
            </p:nvSpPr>
            <p:spPr bwMode="auto">
              <a:xfrm>
                <a:off x="1342254" y="3220239"/>
                <a:ext cx="36828" cy="21586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6" y="20"/>
                  </a:cxn>
                  <a:cxn ang="0">
                    <a:pos x="40" y="30"/>
                  </a:cxn>
                  <a:cxn ang="0">
                    <a:pos x="50" y="34"/>
                  </a:cxn>
                  <a:cxn ang="0">
                    <a:pos x="54" y="34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1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16" y="20"/>
                  </a:cxn>
                  <a:cxn ang="0">
                    <a:pos x="16" y="20"/>
                  </a:cxn>
                </a:cxnLst>
                <a:rect l="0" t="0" r="r" b="b"/>
                <a:pathLst>
                  <a:path w="58" h="34">
                    <a:moveTo>
                      <a:pt x="16" y="20"/>
                    </a:moveTo>
                    <a:lnTo>
                      <a:pt x="16" y="20"/>
                    </a:lnTo>
                    <a:lnTo>
                      <a:pt x="40" y="30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16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22" y="0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16" y="20"/>
                    </a:lnTo>
                    <a:lnTo>
                      <a:pt x="16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grpSp>
            <p:nvGrpSpPr>
              <p:cNvPr id="7" name="Gruppe 224"/>
              <p:cNvGrpSpPr/>
              <p:nvPr/>
            </p:nvGrpSpPr>
            <p:grpSpPr>
              <a:xfrm>
                <a:off x="-857227" y="1827259"/>
                <a:ext cx="3986244" cy="2951037"/>
                <a:chOff x="106680" y="699453"/>
                <a:chExt cx="3986530" cy="2951480"/>
              </a:xfrm>
              <a:grpFill/>
            </p:grpSpPr>
            <p:sp>
              <p:nvSpPr>
                <p:cNvPr id="549" name="Freeform 6016"/>
                <p:cNvSpPr>
                  <a:spLocks/>
                </p:cNvSpPr>
                <p:nvPr/>
              </p:nvSpPr>
              <p:spPr bwMode="auto">
                <a:xfrm>
                  <a:off x="1352550" y="1099503"/>
                  <a:ext cx="40640" cy="26670"/>
                </a:xfrm>
                <a:custGeom>
                  <a:avLst/>
                  <a:gdLst/>
                  <a:ahLst/>
                  <a:cxnLst>
                    <a:cxn ang="0">
                      <a:pos x="54" y="2"/>
                    </a:cxn>
                    <a:cxn ang="0">
                      <a:pos x="54" y="2"/>
                    </a:cxn>
                    <a:cxn ang="0">
                      <a:pos x="32" y="12"/>
                    </a:cxn>
                    <a:cxn ang="0">
                      <a:pos x="10" y="24"/>
                    </a:cxn>
                    <a:cxn ang="0">
                      <a:pos x="4" y="30"/>
                    </a:cxn>
                    <a:cxn ang="0">
                      <a:pos x="0" y="36"/>
                    </a:cxn>
                    <a:cxn ang="0">
                      <a:pos x="2" y="38"/>
                    </a:cxn>
                    <a:cxn ang="0">
                      <a:pos x="4" y="40"/>
                    </a:cxn>
                    <a:cxn ang="0">
                      <a:pos x="16" y="42"/>
                    </a:cxn>
                    <a:cxn ang="0">
                      <a:pos x="16" y="42"/>
                    </a:cxn>
                    <a:cxn ang="0">
                      <a:pos x="22" y="42"/>
                    </a:cxn>
                    <a:cxn ang="0">
                      <a:pos x="28" y="42"/>
                    </a:cxn>
                    <a:cxn ang="0">
                      <a:pos x="40" y="36"/>
                    </a:cxn>
                    <a:cxn ang="0">
                      <a:pos x="50" y="28"/>
                    </a:cxn>
                    <a:cxn ang="0">
                      <a:pos x="58" y="20"/>
                    </a:cxn>
                    <a:cxn ang="0">
                      <a:pos x="62" y="10"/>
                    </a:cxn>
                    <a:cxn ang="0">
                      <a:pos x="64" y="4"/>
                    </a:cxn>
                    <a:cxn ang="0">
                      <a:pos x="64" y="2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2"/>
                    </a:cxn>
                    <a:cxn ang="0">
                      <a:pos x="54" y="2"/>
                    </a:cxn>
                  </a:cxnLst>
                  <a:rect l="0" t="0" r="r" b="b"/>
                  <a:pathLst>
                    <a:path w="64" h="42">
                      <a:moveTo>
                        <a:pt x="54" y="2"/>
                      </a:moveTo>
                      <a:lnTo>
                        <a:pt x="54" y="2"/>
                      </a:lnTo>
                      <a:lnTo>
                        <a:pt x="32" y="12"/>
                      </a:lnTo>
                      <a:lnTo>
                        <a:pt x="10" y="24"/>
                      </a:lnTo>
                      <a:lnTo>
                        <a:pt x="4" y="30"/>
                      </a:lnTo>
                      <a:lnTo>
                        <a:pt x="0" y="36"/>
                      </a:lnTo>
                      <a:lnTo>
                        <a:pt x="2" y="38"/>
                      </a:lnTo>
                      <a:lnTo>
                        <a:pt x="4" y="40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22" y="42"/>
                      </a:lnTo>
                      <a:lnTo>
                        <a:pt x="28" y="42"/>
                      </a:lnTo>
                      <a:lnTo>
                        <a:pt x="40" y="36"/>
                      </a:lnTo>
                      <a:lnTo>
                        <a:pt x="50" y="28"/>
                      </a:lnTo>
                      <a:lnTo>
                        <a:pt x="58" y="20"/>
                      </a:lnTo>
                      <a:lnTo>
                        <a:pt x="62" y="10"/>
                      </a:lnTo>
                      <a:lnTo>
                        <a:pt x="64" y="4"/>
                      </a:lnTo>
                      <a:lnTo>
                        <a:pt x="64" y="2"/>
                      </a:lnTo>
                      <a:lnTo>
                        <a:pt x="62" y="0"/>
                      </a:lnTo>
                      <a:lnTo>
                        <a:pt x="58" y="0"/>
                      </a:lnTo>
                      <a:lnTo>
                        <a:pt x="54" y="2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0" name="Freeform 6017"/>
                <p:cNvSpPr>
                  <a:spLocks/>
                </p:cNvSpPr>
                <p:nvPr/>
              </p:nvSpPr>
              <p:spPr bwMode="auto">
                <a:xfrm>
                  <a:off x="1184910" y="1173163"/>
                  <a:ext cx="270510" cy="165100"/>
                </a:xfrm>
                <a:custGeom>
                  <a:avLst/>
                  <a:gdLst/>
                  <a:ahLst/>
                  <a:cxnLst>
                    <a:cxn ang="0">
                      <a:pos x="20" y="198"/>
                    </a:cxn>
                    <a:cxn ang="0">
                      <a:pos x="68" y="214"/>
                    </a:cxn>
                    <a:cxn ang="0">
                      <a:pos x="92" y="232"/>
                    </a:cxn>
                    <a:cxn ang="0">
                      <a:pos x="106" y="256"/>
                    </a:cxn>
                    <a:cxn ang="0">
                      <a:pos x="116" y="260"/>
                    </a:cxn>
                    <a:cxn ang="0">
                      <a:pos x="146" y="248"/>
                    </a:cxn>
                    <a:cxn ang="0">
                      <a:pos x="168" y="236"/>
                    </a:cxn>
                    <a:cxn ang="0">
                      <a:pos x="184" y="238"/>
                    </a:cxn>
                    <a:cxn ang="0">
                      <a:pos x="208" y="232"/>
                    </a:cxn>
                    <a:cxn ang="0">
                      <a:pos x="216" y="226"/>
                    </a:cxn>
                    <a:cxn ang="0">
                      <a:pos x="224" y="200"/>
                    </a:cxn>
                    <a:cxn ang="0">
                      <a:pos x="232" y="178"/>
                    </a:cxn>
                    <a:cxn ang="0">
                      <a:pos x="254" y="172"/>
                    </a:cxn>
                    <a:cxn ang="0">
                      <a:pos x="266" y="158"/>
                    </a:cxn>
                    <a:cxn ang="0">
                      <a:pos x="280" y="140"/>
                    </a:cxn>
                    <a:cxn ang="0">
                      <a:pos x="322" y="124"/>
                    </a:cxn>
                    <a:cxn ang="0">
                      <a:pos x="392" y="94"/>
                    </a:cxn>
                    <a:cxn ang="0">
                      <a:pos x="418" y="86"/>
                    </a:cxn>
                    <a:cxn ang="0">
                      <a:pos x="424" y="72"/>
                    </a:cxn>
                    <a:cxn ang="0">
                      <a:pos x="408" y="64"/>
                    </a:cxn>
                    <a:cxn ang="0">
                      <a:pos x="370" y="40"/>
                    </a:cxn>
                    <a:cxn ang="0">
                      <a:pos x="334" y="22"/>
                    </a:cxn>
                    <a:cxn ang="0">
                      <a:pos x="302" y="22"/>
                    </a:cxn>
                    <a:cxn ang="0">
                      <a:pos x="284" y="30"/>
                    </a:cxn>
                    <a:cxn ang="0">
                      <a:pos x="276" y="40"/>
                    </a:cxn>
                    <a:cxn ang="0">
                      <a:pos x="272" y="36"/>
                    </a:cxn>
                    <a:cxn ang="0">
                      <a:pos x="268" y="26"/>
                    </a:cxn>
                    <a:cxn ang="0">
                      <a:pos x="260" y="26"/>
                    </a:cxn>
                    <a:cxn ang="0">
                      <a:pos x="234" y="22"/>
                    </a:cxn>
                    <a:cxn ang="0">
                      <a:pos x="192" y="2"/>
                    </a:cxn>
                    <a:cxn ang="0">
                      <a:pos x="168" y="0"/>
                    </a:cxn>
                    <a:cxn ang="0">
                      <a:pos x="138" y="6"/>
                    </a:cxn>
                    <a:cxn ang="0">
                      <a:pos x="54" y="16"/>
                    </a:cxn>
                    <a:cxn ang="0">
                      <a:pos x="50" y="20"/>
                    </a:cxn>
                    <a:cxn ang="0">
                      <a:pos x="56" y="28"/>
                    </a:cxn>
                    <a:cxn ang="0">
                      <a:pos x="64" y="46"/>
                    </a:cxn>
                    <a:cxn ang="0">
                      <a:pos x="76" y="52"/>
                    </a:cxn>
                    <a:cxn ang="0">
                      <a:pos x="86" y="60"/>
                    </a:cxn>
                    <a:cxn ang="0">
                      <a:pos x="74" y="72"/>
                    </a:cxn>
                    <a:cxn ang="0">
                      <a:pos x="72" y="80"/>
                    </a:cxn>
                    <a:cxn ang="0">
                      <a:pos x="58" y="84"/>
                    </a:cxn>
                    <a:cxn ang="0">
                      <a:pos x="56" y="90"/>
                    </a:cxn>
                    <a:cxn ang="0">
                      <a:pos x="48" y="106"/>
                    </a:cxn>
                    <a:cxn ang="0">
                      <a:pos x="46" y="114"/>
                    </a:cxn>
                    <a:cxn ang="0">
                      <a:pos x="56" y="122"/>
                    </a:cxn>
                    <a:cxn ang="0">
                      <a:pos x="44" y="126"/>
                    </a:cxn>
                    <a:cxn ang="0">
                      <a:pos x="30" y="130"/>
                    </a:cxn>
                    <a:cxn ang="0">
                      <a:pos x="34" y="140"/>
                    </a:cxn>
                    <a:cxn ang="0">
                      <a:pos x="22" y="160"/>
                    </a:cxn>
                    <a:cxn ang="0">
                      <a:pos x="4" y="182"/>
                    </a:cxn>
                    <a:cxn ang="0">
                      <a:pos x="0" y="192"/>
                    </a:cxn>
                    <a:cxn ang="0">
                      <a:pos x="2" y="196"/>
                    </a:cxn>
                  </a:cxnLst>
                  <a:rect l="0" t="0" r="r" b="b"/>
                  <a:pathLst>
                    <a:path w="426" h="260">
                      <a:moveTo>
                        <a:pt x="2" y="196"/>
                      </a:moveTo>
                      <a:lnTo>
                        <a:pt x="2" y="196"/>
                      </a:lnTo>
                      <a:lnTo>
                        <a:pt x="20" y="198"/>
                      </a:lnTo>
                      <a:lnTo>
                        <a:pt x="38" y="204"/>
                      </a:lnTo>
                      <a:lnTo>
                        <a:pt x="68" y="214"/>
                      </a:lnTo>
                      <a:lnTo>
                        <a:pt x="68" y="214"/>
                      </a:lnTo>
                      <a:lnTo>
                        <a:pt x="78" y="220"/>
                      </a:lnTo>
                      <a:lnTo>
                        <a:pt x="86" y="226"/>
                      </a:lnTo>
                      <a:lnTo>
                        <a:pt x="92" y="232"/>
                      </a:lnTo>
                      <a:lnTo>
                        <a:pt x="96" y="240"/>
                      </a:lnTo>
                      <a:lnTo>
                        <a:pt x="102" y="252"/>
                      </a:lnTo>
                      <a:lnTo>
                        <a:pt x="106" y="256"/>
                      </a:lnTo>
                      <a:lnTo>
                        <a:pt x="110" y="260"/>
                      </a:lnTo>
                      <a:lnTo>
                        <a:pt x="110" y="260"/>
                      </a:lnTo>
                      <a:lnTo>
                        <a:pt x="116" y="260"/>
                      </a:lnTo>
                      <a:lnTo>
                        <a:pt x="122" y="260"/>
                      </a:lnTo>
                      <a:lnTo>
                        <a:pt x="134" y="256"/>
                      </a:lnTo>
                      <a:lnTo>
                        <a:pt x="146" y="248"/>
                      </a:lnTo>
                      <a:lnTo>
                        <a:pt x="160" y="240"/>
                      </a:lnTo>
                      <a:lnTo>
                        <a:pt x="160" y="240"/>
                      </a:lnTo>
                      <a:lnTo>
                        <a:pt x="168" y="236"/>
                      </a:lnTo>
                      <a:lnTo>
                        <a:pt x="172" y="234"/>
                      </a:lnTo>
                      <a:lnTo>
                        <a:pt x="180" y="236"/>
                      </a:lnTo>
                      <a:lnTo>
                        <a:pt x="184" y="238"/>
                      </a:lnTo>
                      <a:lnTo>
                        <a:pt x="190" y="238"/>
                      </a:lnTo>
                      <a:lnTo>
                        <a:pt x="198" y="236"/>
                      </a:lnTo>
                      <a:lnTo>
                        <a:pt x="208" y="232"/>
                      </a:lnTo>
                      <a:lnTo>
                        <a:pt x="208" y="232"/>
                      </a:lnTo>
                      <a:lnTo>
                        <a:pt x="212" y="230"/>
                      </a:lnTo>
                      <a:lnTo>
                        <a:pt x="216" y="226"/>
                      </a:lnTo>
                      <a:lnTo>
                        <a:pt x="222" y="218"/>
                      </a:lnTo>
                      <a:lnTo>
                        <a:pt x="224" y="210"/>
                      </a:lnTo>
                      <a:lnTo>
                        <a:pt x="224" y="200"/>
                      </a:lnTo>
                      <a:lnTo>
                        <a:pt x="224" y="192"/>
                      </a:lnTo>
                      <a:lnTo>
                        <a:pt x="226" y="184"/>
                      </a:lnTo>
                      <a:lnTo>
                        <a:pt x="232" y="178"/>
                      </a:lnTo>
                      <a:lnTo>
                        <a:pt x="244" y="174"/>
                      </a:lnTo>
                      <a:lnTo>
                        <a:pt x="244" y="174"/>
                      </a:lnTo>
                      <a:lnTo>
                        <a:pt x="254" y="172"/>
                      </a:lnTo>
                      <a:lnTo>
                        <a:pt x="260" y="170"/>
                      </a:lnTo>
                      <a:lnTo>
                        <a:pt x="264" y="164"/>
                      </a:lnTo>
                      <a:lnTo>
                        <a:pt x="266" y="158"/>
                      </a:lnTo>
                      <a:lnTo>
                        <a:pt x="268" y="152"/>
                      </a:lnTo>
                      <a:lnTo>
                        <a:pt x="272" y="146"/>
                      </a:lnTo>
                      <a:lnTo>
                        <a:pt x="280" y="140"/>
                      </a:lnTo>
                      <a:lnTo>
                        <a:pt x="292" y="136"/>
                      </a:lnTo>
                      <a:lnTo>
                        <a:pt x="292" y="136"/>
                      </a:lnTo>
                      <a:lnTo>
                        <a:pt x="322" y="124"/>
                      </a:lnTo>
                      <a:lnTo>
                        <a:pt x="348" y="112"/>
                      </a:lnTo>
                      <a:lnTo>
                        <a:pt x="370" y="102"/>
                      </a:lnTo>
                      <a:lnTo>
                        <a:pt x="392" y="94"/>
                      </a:lnTo>
                      <a:lnTo>
                        <a:pt x="392" y="94"/>
                      </a:lnTo>
                      <a:lnTo>
                        <a:pt x="408" y="90"/>
                      </a:lnTo>
                      <a:lnTo>
                        <a:pt x="418" y="86"/>
                      </a:lnTo>
                      <a:lnTo>
                        <a:pt x="424" y="82"/>
                      </a:lnTo>
                      <a:lnTo>
                        <a:pt x="426" y="76"/>
                      </a:lnTo>
                      <a:lnTo>
                        <a:pt x="424" y="72"/>
                      </a:lnTo>
                      <a:lnTo>
                        <a:pt x="420" y="70"/>
                      </a:lnTo>
                      <a:lnTo>
                        <a:pt x="408" y="64"/>
                      </a:lnTo>
                      <a:lnTo>
                        <a:pt x="408" y="64"/>
                      </a:lnTo>
                      <a:lnTo>
                        <a:pt x="398" y="60"/>
                      </a:lnTo>
                      <a:lnTo>
                        <a:pt x="390" y="54"/>
                      </a:lnTo>
                      <a:lnTo>
                        <a:pt x="370" y="40"/>
                      </a:lnTo>
                      <a:lnTo>
                        <a:pt x="360" y="32"/>
                      </a:lnTo>
                      <a:lnTo>
                        <a:pt x="348" y="26"/>
                      </a:lnTo>
                      <a:lnTo>
                        <a:pt x="334" y="22"/>
                      </a:lnTo>
                      <a:lnTo>
                        <a:pt x="318" y="22"/>
                      </a:lnTo>
                      <a:lnTo>
                        <a:pt x="318" y="22"/>
                      </a:lnTo>
                      <a:lnTo>
                        <a:pt x="302" y="22"/>
                      </a:lnTo>
                      <a:lnTo>
                        <a:pt x="294" y="24"/>
                      </a:lnTo>
                      <a:lnTo>
                        <a:pt x="288" y="26"/>
                      </a:lnTo>
                      <a:lnTo>
                        <a:pt x="284" y="30"/>
                      </a:lnTo>
                      <a:lnTo>
                        <a:pt x="282" y="36"/>
                      </a:lnTo>
                      <a:lnTo>
                        <a:pt x="280" y="38"/>
                      </a:lnTo>
                      <a:lnTo>
                        <a:pt x="276" y="40"/>
                      </a:lnTo>
                      <a:lnTo>
                        <a:pt x="276" y="40"/>
                      </a:lnTo>
                      <a:lnTo>
                        <a:pt x="272" y="40"/>
                      </a:lnTo>
                      <a:lnTo>
                        <a:pt x="272" y="36"/>
                      </a:lnTo>
                      <a:lnTo>
                        <a:pt x="272" y="32"/>
                      </a:lnTo>
                      <a:lnTo>
                        <a:pt x="272" y="30"/>
                      </a:lnTo>
                      <a:lnTo>
                        <a:pt x="268" y="26"/>
                      </a:lnTo>
                      <a:lnTo>
                        <a:pt x="268" y="26"/>
                      </a:lnTo>
                      <a:lnTo>
                        <a:pt x="266" y="26"/>
                      </a:lnTo>
                      <a:lnTo>
                        <a:pt x="260" y="26"/>
                      </a:lnTo>
                      <a:lnTo>
                        <a:pt x="250" y="24"/>
                      </a:lnTo>
                      <a:lnTo>
                        <a:pt x="234" y="22"/>
                      </a:lnTo>
                      <a:lnTo>
                        <a:pt x="234" y="22"/>
                      </a:lnTo>
                      <a:lnTo>
                        <a:pt x="218" y="16"/>
                      </a:lnTo>
                      <a:lnTo>
                        <a:pt x="208" y="12"/>
                      </a:lnTo>
                      <a:lnTo>
                        <a:pt x="192" y="2"/>
                      </a:lnTo>
                      <a:lnTo>
                        <a:pt x="186" y="0"/>
                      </a:lnTo>
                      <a:lnTo>
                        <a:pt x="178" y="0"/>
                      </a:lnTo>
                      <a:lnTo>
                        <a:pt x="168" y="0"/>
                      </a:lnTo>
                      <a:lnTo>
                        <a:pt x="154" y="2"/>
                      </a:lnTo>
                      <a:lnTo>
                        <a:pt x="154" y="2"/>
                      </a:lnTo>
                      <a:lnTo>
                        <a:pt x="138" y="6"/>
                      </a:lnTo>
                      <a:lnTo>
                        <a:pt x="120" y="8"/>
                      </a:lnTo>
                      <a:lnTo>
                        <a:pt x="82" y="12"/>
                      </a:lnTo>
                      <a:lnTo>
                        <a:pt x="54" y="16"/>
                      </a:lnTo>
                      <a:lnTo>
                        <a:pt x="48" y="18"/>
                      </a:lnTo>
                      <a:lnTo>
                        <a:pt x="48" y="18"/>
                      </a:lnTo>
                      <a:lnTo>
                        <a:pt x="50" y="20"/>
                      </a:lnTo>
                      <a:lnTo>
                        <a:pt x="50" y="20"/>
                      </a:lnTo>
                      <a:lnTo>
                        <a:pt x="54" y="24"/>
                      </a:lnTo>
                      <a:lnTo>
                        <a:pt x="56" y="28"/>
                      </a:lnTo>
                      <a:lnTo>
                        <a:pt x="58" y="36"/>
                      </a:lnTo>
                      <a:lnTo>
                        <a:pt x="60" y="42"/>
                      </a:lnTo>
                      <a:lnTo>
                        <a:pt x="64" y="46"/>
                      </a:lnTo>
                      <a:lnTo>
                        <a:pt x="68" y="48"/>
                      </a:lnTo>
                      <a:lnTo>
                        <a:pt x="76" y="52"/>
                      </a:lnTo>
                      <a:lnTo>
                        <a:pt x="76" y="52"/>
                      </a:lnTo>
                      <a:lnTo>
                        <a:pt x="84" y="56"/>
                      </a:lnTo>
                      <a:lnTo>
                        <a:pt x="86" y="58"/>
                      </a:lnTo>
                      <a:lnTo>
                        <a:pt x="86" y="60"/>
                      </a:lnTo>
                      <a:lnTo>
                        <a:pt x="84" y="64"/>
                      </a:lnTo>
                      <a:lnTo>
                        <a:pt x="76" y="68"/>
                      </a:lnTo>
                      <a:lnTo>
                        <a:pt x="74" y="72"/>
                      </a:lnTo>
                      <a:lnTo>
                        <a:pt x="72" y="76"/>
                      </a:lnTo>
                      <a:lnTo>
                        <a:pt x="72" y="76"/>
                      </a:lnTo>
                      <a:lnTo>
                        <a:pt x="72" y="80"/>
                      </a:lnTo>
                      <a:lnTo>
                        <a:pt x="70" y="82"/>
                      </a:lnTo>
                      <a:lnTo>
                        <a:pt x="64" y="82"/>
                      </a:lnTo>
                      <a:lnTo>
                        <a:pt x="58" y="84"/>
                      </a:lnTo>
                      <a:lnTo>
                        <a:pt x="56" y="86"/>
                      </a:lnTo>
                      <a:lnTo>
                        <a:pt x="56" y="90"/>
                      </a:lnTo>
                      <a:lnTo>
                        <a:pt x="56" y="90"/>
                      </a:lnTo>
                      <a:lnTo>
                        <a:pt x="56" y="94"/>
                      </a:lnTo>
                      <a:lnTo>
                        <a:pt x="54" y="98"/>
                      </a:lnTo>
                      <a:lnTo>
                        <a:pt x="48" y="106"/>
                      </a:lnTo>
                      <a:lnTo>
                        <a:pt x="44" y="110"/>
                      </a:lnTo>
                      <a:lnTo>
                        <a:pt x="44" y="112"/>
                      </a:lnTo>
                      <a:lnTo>
                        <a:pt x="46" y="114"/>
                      </a:lnTo>
                      <a:lnTo>
                        <a:pt x="46" y="114"/>
                      </a:lnTo>
                      <a:lnTo>
                        <a:pt x="54" y="118"/>
                      </a:lnTo>
                      <a:lnTo>
                        <a:pt x="56" y="122"/>
                      </a:lnTo>
                      <a:lnTo>
                        <a:pt x="56" y="124"/>
                      </a:lnTo>
                      <a:lnTo>
                        <a:pt x="54" y="124"/>
                      </a:lnTo>
                      <a:lnTo>
                        <a:pt x="44" y="126"/>
                      </a:lnTo>
                      <a:lnTo>
                        <a:pt x="44" y="126"/>
                      </a:lnTo>
                      <a:lnTo>
                        <a:pt x="34" y="128"/>
                      </a:lnTo>
                      <a:lnTo>
                        <a:pt x="30" y="130"/>
                      </a:lnTo>
                      <a:lnTo>
                        <a:pt x="30" y="134"/>
                      </a:lnTo>
                      <a:lnTo>
                        <a:pt x="34" y="140"/>
                      </a:lnTo>
                      <a:lnTo>
                        <a:pt x="34" y="140"/>
                      </a:lnTo>
                      <a:lnTo>
                        <a:pt x="34" y="144"/>
                      </a:lnTo>
                      <a:lnTo>
                        <a:pt x="32" y="150"/>
                      </a:lnTo>
                      <a:lnTo>
                        <a:pt x="22" y="160"/>
                      </a:lnTo>
                      <a:lnTo>
                        <a:pt x="10" y="172"/>
                      </a:lnTo>
                      <a:lnTo>
                        <a:pt x="6" y="178"/>
                      </a:lnTo>
                      <a:lnTo>
                        <a:pt x="4" y="182"/>
                      </a:lnTo>
                      <a:lnTo>
                        <a:pt x="4" y="182"/>
                      </a:lnTo>
                      <a:lnTo>
                        <a:pt x="2" y="188"/>
                      </a:lnTo>
                      <a:lnTo>
                        <a:pt x="0" y="192"/>
                      </a:lnTo>
                      <a:lnTo>
                        <a:pt x="0" y="194"/>
                      </a:lnTo>
                      <a:lnTo>
                        <a:pt x="2" y="196"/>
                      </a:lnTo>
                      <a:lnTo>
                        <a:pt x="2" y="19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1" name="Freeform 6018"/>
                <p:cNvSpPr>
                  <a:spLocks/>
                </p:cNvSpPr>
                <p:nvPr/>
              </p:nvSpPr>
              <p:spPr bwMode="auto">
                <a:xfrm>
                  <a:off x="1258570" y="1024573"/>
                  <a:ext cx="190500" cy="87630"/>
                </a:xfrm>
                <a:custGeom>
                  <a:avLst/>
                  <a:gdLst/>
                  <a:ahLst/>
                  <a:cxnLst>
                    <a:cxn ang="0">
                      <a:pos x="12" y="124"/>
                    </a:cxn>
                    <a:cxn ang="0">
                      <a:pos x="16" y="130"/>
                    </a:cxn>
                    <a:cxn ang="0">
                      <a:pos x="36" y="120"/>
                    </a:cxn>
                    <a:cxn ang="0">
                      <a:pos x="50" y="118"/>
                    </a:cxn>
                    <a:cxn ang="0">
                      <a:pos x="66" y="124"/>
                    </a:cxn>
                    <a:cxn ang="0">
                      <a:pos x="76" y="124"/>
                    </a:cxn>
                    <a:cxn ang="0">
                      <a:pos x="88" y="114"/>
                    </a:cxn>
                    <a:cxn ang="0">
                      <a:pos x="94" y="122"/>
                    </a:cxn>
                    <a:cxn ang="0">
                      <a:pos x="112" y="138"/>
                    </a:cxn>
                    <a:cxn ang="0">
                      <a:pos x="132" y="132"/>
                    </a:cxn>
                    <a:cxn ang="0">
                      <a:pos x="138" y="114"/>
                    </a:cxn>
                    <a:cxn ang="0">
                      <a:pos x="146" y="110"/>
                    </a:cxn>
                    <a:cxn ang="0">
                      <a:pos x="156" y="114"/>
                    </a:cxn>
                    <a:cxn ang="0">
                      <a:pos x="174" y="94"/>
                    </a:cxn>
                    <a:cxn ang="0">
                      <a:pos x="182" y="76"/>
                    </a:cxn>
                    <a:cxn ang="0">
                      <a:pos x="186" y="66"/>
                    </a:cxn>
                    <a:cxn ang="0">
                      <a:pos x="206" y="56"/>
                    </a:cxn>
                    <a:cxn ang="0">
                      <a:pos x="208" y="64"/>
                    </a:cxn>
                    <a:cxn ang="0">
                      <a:pos x="206" y="88"/>
                    </a:cxn>
                    <a:cxn ang="0">
                      <a:pos x="214" y="96"/>
                    </a:cxn>
                    <a:cxn ang="0">
                      <a:pos x="236" y="100"/>
                    </a:cxn>
                    <a:cxn ang="0">
                      <a:pos x="244" y="92"/>
                    </a:cxn>
                    <a:cxn ang="0">
                      <a:pos x="246" y="80"/>
                    </a:cxn>
                    <a:cxn ang="0">
                      <a:pos x="274" y="74"/>
                    </a:cxn>
                    <a:cxn ang="0">
                      <a:pos x="294" y="60"/>
                    </a:cxn>
                    <a:cxn ang="0">
                      <a:pos x="280" y="42"/>
                    </a:cxn>
                    <a:cxn ang="0">
                      <a:pos x="272" y="36"/>
                    </a:cxn>
                    <a:cxn ang="0">
                      <a:pos x="278" y="28"/>
                    </a:cxn>
                    <a:cxn ang="0">
                      <a:pos x="300" y="18"/>
                    </a:cxn>
                    <a:cxn ang="0">
                      <a:pos x="288" y="8"/>
                    </a:cxn>
                    <a:cxn ang="0">
                      <a:pos x="258" y="0"/>
                    </a:cxn>
                    <a:cxn ang="0">
                      <a:pos x="244" y="4"/>
                    </a:cxn>
                    <a:cxn ang="0">
                      <a:pos x="234" y="16"/>
                    </a:cxn>
                    <a:cxn ang="0">
                      <a:pos x="202" y="12"/>
                    </a:cxn>
                    <a:cxn ang="0">
                      <a:pos x="160" y="18"/>
                    </a:cxn>
                    <a:cxn ang="0">
                      <a:pos x="128" y="38"/>
                    </a:cxn>
                    <a:cxn ang="0">
                      <a:pos x="102" y="58"/>
                    </a:cxn>
                    <a:cxn ang="0">
                      <a:pos x="82" y="66"/>
                    </a:cxn>
                    <a:cxn ang="0">
                      <a:pos x="66" y="78"/>
                    </a:cxn>
                    <a:cxn ang="0">
                      <a:pos x="44" y="90"/>
                    </a:cxn>
                    <a:cxn ang="0">
                      <a:pos x="28" y="86"/>
                    </a:cxn>
                    <a:cxn ang="0">
                      <a:pos x="12" y="96"/>
                    </a:cxn>
                    <a:cxn ang="0">
                      <a:pos x="2" y="112"/>
                    </a:cxn>
                    <a:cxn ang="0">
                      <a:pos x="14" y="116"/>
                    </a:cxn>
                  </a:cxnLst>
                  <a:rect l="0" t="0" r="r" b="b"/>
                  <a:pathLst>
                    <a:path w="300" h="138">
                      <a:moveTo>
                        <a:pt x="14" y="120"/>
                      </a:moveTo>
                      <a:lnTo>
                        <a:pt x="14" y="120"/>
                      </a:lnTo>
                      <a:lnTo>
                        <a:pt x="12" y="124"/>
                      </a:lnTo>
                      <a:lnTo>
                        <a:pt x="12" y="126"/>
                      </a:lnTo>
                      <a:lnTo>
                        <a:pt x="14" y="128"/>
                      </a:lnTo>
                      <a:lnTo>
                        <a:pt x="16" y="130"/>
                      </a:lnTo>
                      <a:lnTo>
                        <a:pt x="24" y="128"/>
                      </a:lnTo>
                      <a:lnTo>
                        <a:pt x="36" y="120"/>
                      </a:lnTo>
                      <a:lnTo>
                        <a:pt x="36" y="120"/>
                      </a:lnTo>
                      <a:lnTo>
                        <a:pt x="42" y="118"/>
                      </a:lnTo>
                      <a:lnTo>
                        <a:pt x="46" y="116"/>
                      </a:lnTo>
                      <a:lnTo>
                        <a:pt x="50" y="118"/>
                      </a:lnTo>
                      <a:lnTo>
                        <a:pt x="52" y="118"/>
                      </a:lnTo>
                      <a:lnTo>
                        <a:pt x="60" y="124"/>
                      </a:lnTo>
                      <a:lnTo>
                        <a:pt x="66" y="124"/>
                      </a:lnTo>
                      <a:lnTo>
                        <a:pt x="72" y="126"/>
                      </a:lnTo>
                      <a:lnTo>
                        <a:pt x="72" y="126"/>
                      </a:lnTo>
                      <a:lnTo>
                        <a:pt x="76" y="124"/>
                      </a:lnTo>
                      <a:lnTo>
                        <a:pt x="82" y="122"/>
                      </a:lnTo>
                      <a:lnTo>
                        <a:pt x="86" y="116"/>
                      </a:lnTo>
                      <a:lnTo>
                        <a:pt x="88" y="114"/>
                      </a:lnTo>
                      <a:lnTo>
                        <a:pt x="90" y="114"/>
                      </a:lnTo>
                      <a:lnTo>
                        <a:pt x="94" y="122"/>
                      </a:lnTo>
                      <a:lnTo>
                        <a:pt x="94" y="122"/>
                      </a:lnTo>
                      <a:lnTo>
                        <a:pt x="98" y="130"/>
                      </a:lnTo>
                      <a:lnTo>
                        <a:pt x="104" y="134"/>
                      </a:lnTo>
                      <a:lnTo>
                        <a:pt x="112" y="138"/>
                      </a:lnTo>
                      <a:lnTo>
                        <a:pt x="118" y="138"/>
                      </a:lnTo>
                      <a:lnTo>
                        <a:pt x="126" y="136"/>
                      </a:lnTo>
                      <a:lnTo>
                        <a:pt x="132" y="132"/>
                      </a:lnTo>
                      <a:lnTo>
                        <a:pt x="136" y="124"/>
                      </a:lnTo>
                      <a:lnTo>
                        <a:pt x="138" y="114"/>
                      </a:lnTo>
                      <a:lnTo>
                        <a:pt x="138" y="114"/>
                      </a:lnTo>
                      <a:lnTo>
                        <a:pt x="138" y="106"/>
                      </a:lnTo>
                      <a:lnTo>
                        <a:pt x="140" y="104"/>
                      </a:lnTo>
                      <a:lnTo>
                        <a:pt x="146" y="110"/>
                      </a:lnTo>
                      <a:lnTo>
                        <a:pt x="150" y="114"/>
                      </a:lnTo>
                      <a:lnTo>
                        <a:pt x="154" y="114"/>
                      </a:lnTo>
                      <a:lnTo>
                        <a:pt x="156" y="114"/>
                      </a:lnTo>
                      <a:lnTo>
                        <a:pt x="160" y="112"/>
                      </a:lnTo>
                      <a:lnTo>
                        <a:pt x="164" y="108"/>
                      </a:lnTo>
                      <a:lnTo>
                        <a:pt x="174" y="94"/>
                      </a:lnTo>
                      <a:lnTo>
                        <a:pt x="174" y="94"/>
                      </a:lnTo>
                      <a:lnTo>
                        <a:pt x="180" y="82"/>
                      </a:lnTo>
                      <a:lnTo>
                        <a:pt x="182" y="76"/>
                      </a:lnTo>
                      <a:lnTo>
                        <a:pt x="182" y="68"/>
                      </a:lnTo>
                      <a:lnTo>
                        <a:pt x="184" y="66"/>
                      </a:lnTo>
                      <a:lnTo>
                        <a:pt x="186" y="66"/>
                      </a:lnTo>
                      <a:lnTo>
                        <a:pt x="198" y="58"/>
                      </a:lnTo>
                      <a:lnTo>
                        <a:pt x="198" y="58"/>
                      </a:lnTo>
                      <a:lnTo>
                        <a:pt x="206" y="56"/>
                      </a:lnTo>
                      <a:lnTo>
                        <a:pt x="208" y="58"/>
                      </a:lnTo>
                      <a:lnTo>
                        <a:pt x="210" y="58"/>
                      </a:lnTo>
                      <a:lnTo>
                        <a:pt x="208" y="64"/>
                      </a:lnTo>
                      <a:lnTo>
                        <a:pt x="206" y="72"/>
                      </a:lnTo>
                      <a:lnTo>
                        <a:pt x="204" y="80"/>
                      </a:lnTo>
                      <a:lnTo>
                        <a:pt x="206" y="88"/>
                      </a:lnTo>
                      <a:lnTo>
                        <a:pt x="208" y="92"/>
                      </a:lnTo>
                      <a:lnTo>
                        <a:pt x="210" y="94"/>
                      </a:lnTo>
                      <a:lnTo>
                        <a:pt x="214" y="96"/>
                      </a:lnTo>
                      <a:lnTo>
                        <a:pt x="222" y="98"/>
                      </a:lnTo>
                      <a:lnTo>
                        <a:pt x="222" y="98"/>
                      </a:lnTo>
                      <a:lnTo>
                        <a:pt x="236" y="100"/>
                      </a:lnTo>
                      <a:lnTo>
                        <a:pt x="242" y="98"/>
                      </a:lnTo>
                      <a:lnTo>
                        <a:pt x="246" y="96"/>
                      </a:lnTo>
                      <a:lnTo>
                        <a:pt x="244" y="92"/>
                      </a:lnTo>
                      <a:lnTo>
                        <a:pt x="244" y="86"/>
                      </a:lnTo>
                      <a:lnTo>
                        <a:pt x="244" y="82"/>
                      </a:lnTo>
                      <a:lnTo>
                        <a:pt x="246" y="80"/>
                      </a:lnTo>
                      <a:lnTo>
                        <a:pt x="254" y="78"/>
                      </a:lnTo>
                      <a:lnTo>
                        <a:pt x="254" y="78"/>
                      </a:lnTo>
                      <a:lnTo>
                        <a:pt x="274" y="74"/>
                      </a:lnTo>
                      <a:lnTo>
                        <a:pt x="284" y="70"/>
                      </a:lnTo>
                      <a:lnTo>
                        <a:pt x="290" y="66"/>
                      </a:lnTo>
                      <a:lnTo>
                        <a:pt x="294" y="60"/>
                      </a:lnTo>
                      <a:lnTo>
                        <a:pt x="294" y="54"/>
                      </a:lnTo>
                      <a:lnTo>
                        <a:pt x="290" y="48"/>
                      </a:lnTo>
                      <a:lnTo>
                        <a:pt x="280" y="42"/>
                      </a:lnTo>
                      <a:lnTo>
                        <a:pt x="280" y="42"/>
                      </a:lnTo>
                      <a:lnTo>
                        <a:pt x="274" y="38"/>
                      </a:lnTo>
                      <a:lnTo>
                        <a:pt x="272" y="36"/>
                      </a:lnTo>
                      <a:lnTo>
                        <a:pt x="272" y="34"/>
                      </a:lnTo>
                      <a:lnTo>
                        <a:pt x="272" y="32"/>
                      </a:lnTo>
                      <a:lnTo>
                        <a:pt x="278" y="28"/>
                      </a:lnTo>
                      <a:lnTo>
                        <a:pt x="288" y="24"/>
                      </a:lnTo>
                      <a:lnTo>
                        <a:pt x="296" y="22"/>
                      </a:lnTo>
                      <a:lnTo>
                        <a:pt x="300" y="18"/>
                      </a:lnTo>
                      <a:lnTo>
                        <a:pt x="300" y="16"/>
                      </a:lnTo>
                      <a:lnTo>
                        <a:pt x="298" y="14"/>
                      </a:lnTo>
                      <a:lnTo>
                        <a:pt x="288" y="8"/>
                      </a:lnTo>
                      <a:lnTo>
                        <a:pt x="288" y="8"/>
                      </a:lnTo>
                      <a:lnTo>
                        <a:pt x="266" y="0"/>
                      </a:lnTo>
                      <a:lnTo>
                        <a:pt x="258" y="0"/>
                      </a:lnTo>
                      <a:lnTo>
                        <a:pt x="254" y="0"/>
                      </a:lnTo>
                      <a:lnTo>
                        <a:pt x="248" y="2"/>
                      </a:lnTo>
                      <a:lnTo>
                        <a:pt x="244" y="4"/>
                      </a:lnTo>
                      <a:lnTo>
                        <a:pt x="238" y="14"/>
                      </a:lnTo>
                      <a:lnTo>
                        <a:pt x="238" y="14"/>
                      </a:lnTo>
                      <a:lnTo>
                        <a:pt x="234" y="16"/>
                      </a:lnTo>
                      <a:lnTo>
                        <a:pt x="232" y="16"/>
                      </a:lnTo>
                      <a:lnTo>
                        <a:pt x="224" y="16"/>
                      </a:lnTo>
                      <a:lnTo>
                        <a:pt x="202" y="12"/>
                      </a:lnTo>
                      <a:lnTo>
                        <a:pt x="186" y="12"/>
                      </a:lnTo>
                      <a:lnTo>
                        <a:pt x="170" y="14"/>
                      </a:lnTo>
                      <a:lnTo>
                        <a:pt x="160" y="18"/>
                      </a:lnTo>
                      <a:lnTo>
                        <a:pt x="150" y="22"/>
                      </a:lnTo>
                      <a:lnTo>
                        <a:pt x="140" y="28"/>
                      </a:lnTo>
                      <a:lnTo>
                        <a:pt x="128" y="38"/>
                      </a:lnTo>
                      <a:lnTo>
                        <a:pt x="128" y="38"/>
                      </a:lnTo>
                      <a:lnTo>
                        <a:pt x="112" y="50"/>
                      </a:lnTo>
                      <a:lnTo>
                        <a:pt x="102" y="58"/>
                      </a:lnTo>
                      <a:lnTo>
                        <a:pt x="94" y="62"/>
                      </a:lnTo>
                      <a:lnTo>
                        <a:pt x="90" y="62"/>
                      </a:lnTo>
                      <a:lnTo>
                        <a:pt x="82" y="66"/>
                      </a:lnTo>
                      <a:lnTo>
                        <a:pt x="76" y="70"/>
                      </a:lnTo>
                      <a:lnTo>
                        <a:pt x="66" y="78"/>
                      </a:lnTo>
                      <a:lnTo>
                        <a:pt x="66" y="78"/>
                      </a:lnTo>
                      <a:lnTo>
                        <a:pt x="58" y="86"/>
                      </a:lnTo>
                      <a:lnTo>
                        <a:pt x="50" y="88"/>
                      </a:lnTo>
                      <a:lnTo>
                        <a:pt x="44" y="90"/>
                      </a:lnTo>
                      <a:lnTo>
                        <a:pt x="38" y="88"/>
                      </a:lnTo>
                      <a:lnTo>
                        <a:pt x="34" y="86"/>
                      </a:lnTo>
                      <a:lnTo>
                        <a:pt x="28" y="86"/>
                      </a:lnTo>
                      <a:lnTo>
                        <a:pt x="20" y="90"/>
                      </a:lnTo>
                      <a:lnTo>
                        <a:pt x="12" y="96"/>
                      </a:lnTo>
                      <a:lnTo>
                        <a:pt x="12" y="96"/>
                      </a:lnTo>
                      <a:lnTo>
                        <a:pt x="4" y="104"/>
                      </a:lnTo>
                      <a:lnTo>
                        <a:pt x="0" y="108"/>
                      </a:lnTo>
                      <a:lnTo>
                        <a:pt x="2" y="112"/>
                      </a:lnTo>
                      <a:lnTo>
                        <a:pt x="4" y="112"/>
                      </a:lnTo>
                      <a:lnTo>
                        <a:pt x="12" y="114"/>
                      </a:lnTo>
                      <a:lnTo>
                        <a:pt x="14" y="116"/>
                      </a:lnTo>
                      <a:lnTo>
                        <a:pt x="14" y="120"/>
                      </a:lnTo>
                      <a:lnTo>
                        <a:pt x="14" y="12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2" name="Freeform 6019"/>
                <p:cNvSpPr>
                  <a:spLocks/>
                </p:cNvSpPr>
                <p:nvPr/>
              </p:nvSpPr>
              <p:spPr bwMode="auto">
                <a:xfrm>
                  <a:off x="1468120" y="1056323"/>
                  <a:ext cx="35560" cy="10160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4" y="14"/>
                    </a:cxn>
                    <a:cxn ang="0">
                      <a:pos x="18" y="16"/>
                    </a:cxn>
                    <a:cxn ang="0">
                      <a:pos x="38" y="16"/>
                    </a:cxn>
                    <a:cxn ang="0">
                      <a:pos x="46" y="14"/>
                    </a:cxn>
                    <a:cxn ang="0">
                      <a:pos x="54" y="12"/>
                    </a:cxn>
                    <a:cxn ang="0">
                      <a:pos x="54" y="12"/>
                    </a:cxn>
                    <a:cxn ang="0">
                      <a:pos x="56" y="10"/>
                    </a:cxn>
                    <a:cxn ang="0">
                      <a:pos x="56" y="8"/>
                    </a:cxn>
                    <a:cxn ang="0">
                      <a:pos x="54" y="6"/>
                    </a:cxn>
                    <a:cxn ang="0">
                      <a:pos x="46" y="2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6" y="2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56" h="16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4"/>
                      </a:lnTo>
                      <a:lnTo>
                        <a:pt x="18" y="16"/>
                      </a:lnTo>
                      <a:lnTo>
                        <a:pt x="38" y="16"/>
                      </a:lnTo>
                      <a:lnTo>
                        <a:pt x="46" y="14"/>
                      </a:lnTo>
                      <a:lnTo>
                        <a:pt x="54" y="12"/>
                      </a:lnTo>
                      <a:lnTo>
                        <a:pt x="54" y="12"/>
                      </a:lnTo>
                      <a:lnTo>
                        <a:pt x="56" y="10"/>
                      </a:lnTo>
                      <a:lnTo>
                        <a:pt x="56" y="8"/>
                      </a:lnTo>
                      <a:lnTo>
                        <a:pt x="54" y="6"/>
                      </a:lnTo>
                      <a:lnTo>
                        <a:pt x="46" y="2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3" name="Freeform 6020"/>
                <p:cNvSpPr>
                  <a:spLocks/>
                </p:cNvSpPr>
                <p:nvPr/>
              </p:nvSpPr>
              <p:spPr bwMode="auto">
                <a:xfrm>
                  <a:off x="1464310" y="996633"/>
                  <a:ext cx="34290" cy="19050"/>
                </a:xfrm>
                <a:custGeom>
                  <a:avLst/>
                  <a:gdLst/>
                  <a:ahLst/>
                  <a:cxnLst>
                    <a:cxn ang="0">
                      <a:pos x="42" y="30"/>
                    </a:cxn>
                    <a:cxn ang="0">
                      <a:pos x="42" y="30"/>
                    </a:cxn>
                    <a:cxn ang="0">
                      <a:pos x="52" y="28"/>
                    </a:cxn>
                    <a:cxn ang="0">
                      <a:pos x="54" y="26"/>
                    </a:cxn>
                    <a:cxn ang="0">
                      <a:pos x="54" y="24"/>
                    </a:cxn>
                    <a:cxn ang="0">
                      <a:pos x="50" y="1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8" y="22"/>
                    </a:cxn>
                    <a:cxn ang="0">
                      <a:pos x="24" y="28"/>
                    </a:cxn>
                    <a:cxn ang="0">
                      <a:pos x="32" y="28"/>
                    </a:cxn>
                    <a:cxn ang="0">
                      <a:pos x="42" y="30"/>
                    </a:cxn>
                    <a:cxn ang="0">
                      <a:pos x="42" y="30"/>
                    </a:cxn>
                  </a:cxnLst>
                  <a:rect l="0" t="0" r="r" b="b"/>
                  <a:pathLst>
                    <a:path w="54" h="30">
                      <a:moveTo>
                        <a:pt x="42" y="30"/>
                      </a:moveTo>
                      <a:lnTo>
                        <a:pt x="42" y="30"/>
                      </a:lnTo>
                      <a:lnTo>
                        <a:pt x="52" y="28"/>
                      </a:lnTo>
                      <a:lnTo>
                        <a:pt x="54" y="26"/>
                      </a:lnTo>
                      <a:lnTo>
                        <a:pt x="54" y="24"/>
                      </a:lnTo>
                      <a:lnTo>
                        <a:pt x="50" y="1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8" y="22"/>
                      </a:lnTo>
                      <a:lnTo>
                        <a:pt x="24" y="28"/>
                      </a:lnTo>
                      <a:lnTo>
                        <a:pt x="32" y="28"/>
                      </a:lnTo>
                      <a:lnTo>
                        <a:pt x="42" y="3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4" name="Freeform 6021"/>
                <p:cNvSpPr>
                  <a:spLocks/>
                </p:cNvSpPr>
                <p:nvPr/>
              </p:nvSpPr>
              <p:spPr bwMode="auto">
                <a:xfrm>
                  <a:off x="1504950" y="994093"/>
                  <a:ext cx="97790" cy="39370"/>
                </a:xfrm>
                <a:custGeom>
                  <a:avLst/>
                  <a:gdLst/>
                  <a:ahLst/>
                  <a:cxnLst>
                    <a:cxn ang="0">
                      <a:pos x="106" y="56"/>
                    </a:cxn>
                    <a:cxn ang="0">
                      <a:pos x="106" y="56"/>
                    </a:cxn>
                    <a:cxn ang="0">
                      <a:pos x="120" y="52"/>
                    </a:cxn>
                    <a:cxn ang="0">
                      <a:pos x="130" y="48"/>
                    </a:cxn>
                    <a:cxn ang="0">
                      <a:pos x="136" y="44"/>
                    </a:cxn>
                    <a:cxn ang="0">
                      <a:pos x="138" y="40"/>
                    </a:cxn>
                    <a:cxn ang="0">
                      <a:pos x="138" y="34"/>
                    </a:cxn>
                    <a:cxn ang="0">
                      <a:pos x="132" y="30"/>
                    </a:cxn>
                    <a:cxn ang="0">
                      <a:pos x="124" y="28"/>
                    </a:cxn>
                    <a:cxn ang="0">
                      <a:pos x="114" y="26"/>
                    </a:cxn>
                    <a:cxn ang="0">
                      <a:pos x="114" y="26"/>
                    </a:cxn>
                    <a:cxn ang="0">
                      <a:pos x="104" y="24"/>
                    </a:cxn>
                    <a:cxn ang="0">
                      <a:pos x="104" y="24"/>
                    </a:cxn>
                    <a:cxn ang="0">
                      <a:pos x="118" y="22"/>
                    </a:cxn>
                    <a:cxn ang="0">
                      <a:pos x="138" y="16"/>
                    </a:cxn>
                    <a:cxn ang="0">
                      <a:pos x="148" y="12"/>
                    </a:cxn>
                    <a:cxn ang="0">
                      <a:pos x="152" y="8"/>
                    </a:cxn>
                    <a:cxn ang="0">
                      <a:pos x="152" y="8"/>
                    </a:cxn>
                    <a:cxn ang="0">
                      <a:pos x="154" y="4"/>
                    </a:cxn>
                    <a:cxn ang="0">
                      <a:pos x="152" y="2"/>
                    </a:cxn>
                    <a:cxn ang="0">
                      <a:pos x="148" y="0"/>
                    </a:cxn>
                    <a:cxn ang="0">
                      <a:pos x="138" y="0"/>
                    </a:cxn>
                    <a:cxn ang="0">
                      <a:pos x="124" y="0"/>
                    </a:cxn>
                    <a:cxn ang="0">
                      <a:pos x="90" y="4"/>
                    </a:cxn>
                    <a:cxn ang="0">
                      <a:pos x="50" y="8"/>
                    </a:cxn>
                    <a:cxn ang="0">
                      <a:pos x="50" y="8"/>
                    </a:cxn>
                    <a:cxn ang="0">
                      <a:pos x="18" y="14"/>
                    </a:cxn>
                    <a:cxn ang="0">
                      <a:pos x="8" y="18"/>
                    </a:cxn>
                    <a:cxn ang="0">
                      <a:pos x="4" y="22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8" y="46"/>
                    </a:cxn>
                    <a:cxn ang="0">
                      <a:pos x="8" y="46"/>
                    </a:cxn>
                    <a:cxn ang="0">
                      <a:pos x="14" y="52"/>
                    </a:cxn>
                    <a:cxn ang="0">
                      <a:pos x="22" y="58"/>
                    </a:cxn>
                    <a:cxn ang="0">
                      <a:pos x="32" y="60"/>
                    </a:cxn>
                    <a:cxn ang="0">
                      <a:pos x="46" y="62"/>
                    </a:cxn>
                    <a:cxn ang="0">
                      <a:pos x="74" y="60"/>
                    </a:cxn>
                    <a:cxn ang="0">
                      <a:pos x="106" y="56"/>
                    </a:cxn>
                    <a:cxn ang="0">
                      <a:pos x="106" y="56"/>
                    </a:cxn>
                  </a:cxnLst>
                  <a:rect l="0" t="0" r="r" b="b"/>
                  <a:pathLst>
                    <a:path w="154" h="62">
                      <a:moveTo>
                        <a:pt x="106" y="56"/>
                      </a:moveTo>
                      <a:lnTo>
                        <a:pt x="106" y="56"/>
                      </a:lnTo>
                      <a:lnTo>
                        <a:pt x="120" y="52"/>
                      </a:lnTo>
                      <a:lnTo>
                        <a:pt x="130" y="48"/>
                      </a:lnTo>
                      <a:lnTo>
                        <a:pt x="136" y="44"/>
                      </a:lnTo>
                      <a:lnTo>
                        <a:pt x="138" y="40"/>
                      </a:lnTo>
                      <a:lnTo>
                        <a:pt x="138" y="34"/>
                      </a:lnTo>
                      <a:lnTo>
                        <a:pt x="132" y="30"/>
                      </a:lnTo>
                      <a:lnTo>
                        <a:pt x="124" y="28"/>
                      </a:lnTo>
                      <a:lnTo>
                        <a:pt x="114" y="26"/>
                      </a:lnTo>
                      <a:lnTo>
                        <a:pt x="114" y="26"/>
                      </a:lnTo>
                      <a:lnTo>
                        <a:pt x="104" y="24"/>
                      </a:lnTo>
                      <a:lnTo>
                        <a:pt x="104" y="24"/>
                      </a:lnTo>
                      <a:lnTo>
                        <a:pt x="118" y="22"/>
                      </a:lnTo>
                      <a:lnTo>
                        <a:pt x="138" y="16"/>
                      </a:lnTo>
                      <a:lnTo>
                        <a:pt x="148" y="12"/>
                      </a:lnTo>
                      <a:lnTo>
                        <a:pt x="152" y="8"/>
                      </a:lnTo>
                      <a:lnTo>
                        <a:pt x="152" y="8"/>
                      </a:lnTo>
                      <a:lnTo>
                        <a:pt x="154" y="4"/>
                      </a:lnTo>
                      <a:lnTo>
                        <a:pt x="152" y="2"/>
                      </a:lnTo>
                      <a:lnTo>
                        <a:pt x="148" y="0"/>
                      </a:lnTo>
                      <a:lnTo>
                        <a:pt x="138" y="0"/>
                      </a:lnTo>
                      <a:lnTo>
                        <a:pt x="124" y="0"/>
                      </a:lnTo>
                      <a:lnTo>
                        <a:pt x="90" y="4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18" y="14"/>
                      </a:lnTo>
                      <a:lnTo>
                        <a:pt x="8" y="18"/>
                      </a:lnTo>
                      <a:lnTo>
                        <a:pt x="4" y="22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14" y="52"/>
                      </a:lnTo>
                      <a:lnTo>
                        <a:pt x="22" y="58"/>
                      </a:lnTo>
                      <a:lnTo>
                        <a:pt x="32" y="60"/>
                      </a:lnTo>
                      <a:lnTo>
                        <a:pt x="46" y="62"/>
                      </a:lnTo>
                      <a:lnTo>
                        <a:pt x="74" y="60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5" name="Freeform 6022"/>
                <p:cNvSpPr>
                  <a:spLocks/>
                </p:cNvSpPr>
                <p:nvPr/>
              </p:nvSpPr>
              <p:spPr bwMode="auto">
                <a:xfrm>
                  <a:off x="1772920" y="1067753"/>
                  <a:ext cx="143510" cy="87630"/>
                </a:xfrm>
                <a:custGeom>
                  <a:avLst/>
                  <a:gdLst/>
                  <a:ahLst/>
                  <a:cxnLst>
                    <a:cxn ang="0">
                      <a:pos x="144" y="12"/>
                    </a:cxn>
                    <a:cxn ang="0">
                      <a:pos x="130" y="4"/>
                    </a:cxn>
                    <a:cxn ang="0">
                      <a:pos x="104" y="4"/>
                    </a:cxn>
                    <a:cxn ang="0">
                      <a:pos x="88" y="8"/>
                    </a:cxn>
                    <a:cxn ang="0">
                      <a:pos x="78" y="14"/>
                    </a:cxn>
                    <a:cxn ang="0">
                      <a:pos x="84" y="22"/>
                    </a:cxn>
                    <a:cxn ang="0">
                      <a:pos x="124" y="62"/>
                    </a:cxn>
                    <a:cxn ang="0">
                      <a:pos x="102" y="50"/>
                    </a:cxn>
                    <a:cxn ang="0">
                      <a:pos x="82" y="34"/>
                    </a:cxn>
                    <a:cxn ang="0">
                      <a:pos x="74" y="24"/>
                    </a:cxn>
                    <a:cxn ang="0">
                      <a:pos x="64" y="20"/>
                    </a:cxn>
                    <a:cxn ang="0">
                      <a:pos x="54" y="18"/>
                    </a:cxn>
                    <a:cxn ang="0">
                      <a:pos x="32" y="20"/>
                    </a:cxn>
                    <a:cxn ang="0">
                      <a:pos x="26" y="26"/>
                    </a:cxn>
                    <a:cxn ang="0">
                      <a:pos x="32" y="36"/>
                    </a:cxn>
                    <a:cxn ang="0">
                      <a:pos x="46" y="52"/>
                    </a:cxn>
                    <a:cxn ang="0">
                      <a:pos x="56" y="64"/>
                    </a:cxn>
                    <a:cxn ang="0">
                      <a:pos x="42" y="60"/>
                    </a:cxn>
                    <a:cxn ang="0">
                      <a:pos x="32" y="62"/>
                    </a:cxn>
                    <a:cxn ang="0">
                      <a:pos x="26" y="66"/>
                    </a:cxn>
                    <a:cxn ang="0">
                      <a:pos x="8" y="74"/>
                    </a:cxn>
                    <a:cxn ang="0">
                      <a:pos x="0" y="78"/>
                    </a:cxn>
                    <a:cxn ang="0">
                      <a:pos x="4" y="86"/>
                    </a:cxn>
                    <a:cxn ang="0">
                      <a:pos x="8" y="88"/>
                    </a:cxn>
                    <a:cxn ang="0">
                      <a:pos x="26" y="90"/>
                    </a:cxn>
                    <a:cxn ang="0">
                      <a:pos x="66" y="86"/>
                    </a:cxn>
                    <a:cxn ang="0">
                      <a:pos x="122" y="76"/>
                    </a:cxn>
                    <a:cxn ang="0">
                      <a:pos x="136" y="76"/>
                    </a:cxn>
                    <a:cxn ang="0">
                      <a:pos x="138" y="80"/>
                    </a:cxn>
                    <a:cxn ang="0">
                      <a:pos x="106" y="90"/>
                    </a:cxn>
                    <a:cxn ang="0">
                      <a:pos x="92" y="98"/>
                    </a:cxn>
                    <a:cxn ang="0">
                      <a:pos x="90" y="104"/>
                    </a:cxn>
                    <a:cxn ang="0">
                      <a:pos x="92" y="106"/>
                    </a:cxn>
                    <a:cxn ang="0">
                      <a:pos x="100" y="120"/>
                    </a:cxn>
                    <a:cxn ang="0">
                      <a:pos x="104" y="136"/>
                    </a:cxn>
                    <a:cxn ang="0">
                      <a:pos x="116" y="136"/>
                    </a:cxn>
                    <a:cxn ang="0">
                      <a:pos x="126" y="134"/>
                    </a:cxn>
                    <a:cxn ang="0">
                      <a:pos x="142" y="128"/>
                    </a:cxn>
                    <a:cxn ang="0">
                      <a:pos x="166" y="132"/>
                    </a:cxn>
                    <a:cxn ang="0">
                      <a:pos x="200" y="128"/>
                    </a:cxn>
                    <a:cxn ang="0">
                      <a:pos x="208" y="122"/>
                    </a:cxn>
                    <a:cxn ang="0">
                      <a:pos x="208" y="112"/>
                    </a:cxn>
                    <a:cxn ang="0">
                      <a:pos x="202" y="100"/>
                    </a:cxn>
                    <a:cxn ang="0">
                      <a:pos x="202" y="88"/>
                    </a:cxn>
                    <a:cxn ang="0">
                      <a:pos x="210" y="88"/>
                    </a:cxn>
                    <a:cxn ang="0">
                      <a:pos x="214" y="92"/>
                    </a:cxn>
                    <a:cxn ang="0">
                      <a:pos x="226" y="98"/>
                    </a:cxn>
                    <a:cxn ang="0">
                      <a:pos x="224" y="90"/>
                    </a:cxn>
                    <a:cxn ang="0">
                      <a:pos x="216" y="76"/>
                    </a:cxn>
                    <a:cxn ang="0">
                      <a:pos x="212" y="60"/>
                    </a:cxn>
                    <a:cxn ang="0">
                      <a:pos x="208" y="30"/>
                    </a:cxn>
                    <a:cxn ang="0">
                      <a:pos x="196" y="10"/>
                    </a:cxn>
                    <a:cxn ang="0">
                      <a:pos x="184" y="4"/>
                    </a:cxn>
                    <a:cxn ang="0">
                      <a:pos x="164" y="0"/>
                    </a:cxn>
                    <a:cxn ang="0">
                      <a:pos x="156" y="6"/>
                    </a:cxn>
                    <a:cxn ang="0">
                      <a:pos x="148" y="14"/>
                    </a:cxn>
                    <a:cxn ang="0">
                      <a:pos x="144" y="12"/>
                    </a:cxn>
                  </a:cxnLst>
                  <a:rect l="0" t="0" r="r" b="b"/>
                  <a:pathLst>
                    <a:path w="226" h="138">
                      <a:moveTo>
                        <a:pt x="144" y="12"/>
                      </a:moveTo>
                      <a:lnTo>
                        <a:pt x="144" y="12"/>
                      </a:lnTo>
                      <a:lnTo>
                        <a:pt x="138" y="6"/>
                      </a:lnTo>
                      <a:lnTo>
                        <a:pt x="130" y="4"/>
                      </a:lnTo>
                      <a:lnTo>
                        <a:pt x="118" y="2"/>
                      </a:lnTo>
                      <a:lnTo>
                        <a:pt x="104" y="4"/>
                      </a:lnTo>
                      <a:lnTo>
                        <a:pt x="88" y="8"/>
                      </a:lnTo>
                      <a:lnTo>
                        <a:pt x="88" y="8"/>
                      </a:lnTo>
                      <a:lnTo>
                        <a:pt x="80" y="10"/>
                      </a:lnTo>
                      <a:lnTo>
                        <a:pt x="78" y="14"/>
                      </a:lnTo>
                      <a:lnTo>
                        <a:pt x="80" y="18"/>
                      </a:lnTo>
                      <a:lnTo>
                        <a:pt x="84" y="22"/>
                      </a:lnTo>
                      <a:lnTo>
                        <a:pt x="102" y="38"/>
                      </a:lnTo>
                      <a:lnTo>
                        <a:pt x="124" y="62"/>
                      </a:lnTo>
                      <a:lnTo>
                        <a:pt x="124" y="62"/>
                      </a:lnTo>
                      <a:lnTo>
                        <a:pt x="102" y="50"/>
                      </a:lnTo>
                      <a:lnTo>
                        <a:pt x="90" y="42"/>
                      </a:lnTo>
                      <a:lnTo>
                        <a:pt x="82" y="34"/>
                      </a:lnTo>
                      <a:lnTo>
                        <a:pt x="78" y="28"/>
                      </a:lnTo>
                      <a:lnTo>
                        <a:pt x="74" y="24"/>
                      </a:lnTo>
                      <a:lnTo>
                        <a:pt x="70" y="22"/>
                      </a:lnTo>
                      <a:lnTo>
                        <a:pt x="64" y="20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40" y="18"/>
                      </a:lnTo>
                      <a:lnTo>
                        <a:pt x="32" y="20"/>
                      </a:lnTo>
                      <a:lnTo>
                        <a:pt x="28" y="22"/>
                      </a:lnTo>
                      <a:lnTo>
                        <a:pt x="26" y="26"/>
                      </a:lnTo>
                      <a:lnTo>
                        <a:pt x="28" y="30"/>
                      </a:lnTo>
                      <a:lnTo>
                        <a:pt x="32" y="36"/>
                      </a:lnTo>
                      <a:lnTo>
                        <a:pt x="46" y="52"/>
                      </a:lnTo>
                      <a:lnTo>
                        <a:pt x="46" y="52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52" y="62"/>
                      </a:lnTo>
                      <a:lnTo>
                        <a:pt x="42" y="60"/>
                      </a:lnTo>
                      <a:lnTo>
                        <a:pt x="36" y="60"/>
                      </a:lnTo>
                      <a:lnTo>
                        <a:pt x="32" y="62"/>
                      </a:lnTo>
                      <a:lnTo>
                        <a:pt x="32" y="62"/>
                      </a:lnTo>
                      <a:lnTo>
                        <a:pt x="26" y="66"/>
                      </a:lnTo>
                      <a:lnTo>
                        <a:pt x="20" y="70"/>
                      </a:lnTo>
                      <a:lnTo>
                        <a:pt x="8" y="74"/>
                      </a:lnTo>
                      <a:lnTo>
                        <a:pt x="4" y="76"/>
                      </a:lnTo>
                      <a:lnTo>
                        <a:pt x="0" y="78"/>
                      </a:lnTo>
                      <a:lnTo>
                        <a:pt x="0" y="82"/>
                      </a:lnTo>
                      <a:lnTo>
                        <a:pt x="4" y="86"/>
                      </a:lnTo>
                      <a:lnTo>
                        <a:pt x="4" y="86"/>
                      </a:lnTo>
                      <a:lnTo>
                        <a:pt x="8" y="88"/>
                      </a:lnTo>
                      <a:lnTo>
                        <a:pt x="12" y="90"/>
                      </a:lnTo>
                      <a:lnTo>
                        <a:pt x="26" y="90"/>
                      </a:lnTo>
                      <a:lnTo>
                        <a:pt x="44" y="88"/>
                      </a:lnTo>
                      <a:lnTo>
                        <a:pt x="66" y="86"/>
                      </a:lnTo>
                      <a:lnTo>
                        <a:pt x="106" y="78"/>
                      </a:lnTo>
                      <a:lnTo>
                        <a:pt x="122" y="76"/>
                      </a:lnTo>
                      <a:lnTo>
                        <a:pt x="136" y="76"/>
                      </a:lnTo>
                      <a:lnTo>
                        <a:pt x="136" y="76"/>
                      </a:lnTo>
                      <a:lnTo>
                        <a:pt x="140" y="78"/>
                      </a:lnTo>
                      <a:lnTo>
                        <a:pt x="138" y="80"/>
                      </a:lnTo>
                      <a:lnTo>
                        <a:pt x="118" y="86"/>
                      </a:lnTo>
                      <a:lnTo>
                        <a:pt x="106" y="90"/>
                      </a:lnTo>
                      <a:lnTo>
                        <a:pt x="96" y="94"/>
                      </a:lnTo>
                      <a:lnTo>
                        <a:pt x="92" y="98"/>
                      </a:lnTo>
                      <a:lnTo>
                        <a:pt x="90" y="100"/>
                      </a:lnTo>
                      <a:lnTo>
                        <a:pt x="90" y="104"/>
                      </a:lnTo>
                      <a:lnTo>
                        <a:pt x="92" y="106"/>
                      </a:lnTo>
                      <a:lnTo>
                        <a:pt x="92" y="106"/>
                      </a:lnTo>
                      <a:lnTo>
                        <a:pt x="98" y="114"/>
                      </a:lnTo>
                      <a:lnTo>
                        <a:pt x="100" y="120"/>
                      </a:lnTo>
                      <a:lnTo>
                        <a:pt x="102" y="132"/>
                      </a:lnTo>
                      <a:lnTo>
                        <a:pt x="104" y="136"/>
                      </a:lnTo>
                      <a:lnTo>
                        <a:pt x="108" y="138"/>
                      </a:lnTo>
                      <a:lnTo>
                        <a:pt x="116" y="136"/>
                      </a:lnTo>
                      <a:lnTo>
                        <a:pt x="126" y="134"/>
                      </a:lnTo>
                      <a:lnTo>
                        <a:pt x="126" y="134"/>
                      </a:lnTo>
                      <a:lnTo>
                        <a:pt x="136" y="130"/>
                      </a:lnTo>
                      <a:lnTo>
                        <a:pt x="142" y="128"/>
                      </a:lnTo>
                      <a:lnTo>
                        <a:pt x="166" y="132"/>
                      </a:lnTo>
                      <a:lnTo>
                        <a:pt x="166" y="132"/>
                      </a:lnTo>
                      <a:lnTo>
                        <a:pt x="184" y="132"/>
                      </a:lnTo>
                      <a:lnTo>
                        <a:pt x="200" y="128"/>
                      </a:lnTo>
                      <a:lnTo>
                        <a:pt x="206" y="126"/>
                      </a:lnTo>
                      <a:lnTo>
                        <a:pt x="208" y="122"/>
                      </a:lnTo>
                      <a:lnTo>
                        <a:pt x="210" y="118"/>
                      </a:lnTo>
                      <a:lnTo>
                        <a:pt x="208" y="112"/>
                      </a:lnTo>
                      <a:lnTo>
                        <a:pt x="208" y="112"/>
                      </a:lnTo>
                      <a:lnTo>
                        <a:pt x="202" y="100"/>
                      </a:lnTo>
                      <a:lnTo>
                        <a:pt x="202" y="92"/>
                      </a:lnTo>
                      <a:lnTo>
                        <a:pt x="202" y="88"/>
                      </a:lnTo>
                      <a:lnTo>
                        <a:pt x="206" y="88"/>
                      </a:lnTo>
                      <a:lnTo>
                        <a:pt x="210" y="88"/>
                      </a:lnTo>
                      <a:lnTo>
                        <a:pt x="214" y="92"/>
                      </a:lnTo>
                      <a:lnTo>
                        <a:pt x="214" y="92"/>
                      </a:lnTo>
                      <a:lnTo>
                        <a:pt x="224" y="98"/>
                      </a:lnTo>
                      <a:lnTo>
                        <a:pt x="226" y="98"/>
                      </a:lnTo>
                      <a:lnTo>
                        <a:pt x="226" y="98"/>
                      </a:lnTo>
                      <a:lnTo>
                        <a:pt x="224" y="90"/>
                      </a:lnTo>
                      <a:lnTo>
                        <a:pt x="216" y="76"/>
                      </a:lnTo>
                      <a:lnTo>
                        <a:pt x="216" y="76"/>
                      </a:lnTo>
                      <a:lnTo>
                        <a:pt x="214" y="68"/>
                      </a:lnTo>
                      <a:lnTo>
                        <a:pt x="212" y="60"/>
                      </a:lnTo>
                      <a:lnTo>
                        <a:pt x="210" y="40"/>
                      </a:lnTo>
                      <a:lnTo>
                        <a:pt x="208" y="30"/>
                      </a:lnTo>
                      <a:lnTo>
                        <a:pt x="204" y="20"/>
                      </a:lnTo>
                      <a:lnTo>
                        <a:pt x="196" y="10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72" y="0"/>
                      </a:lnTo>
                      <a:lnTo>
                        <a:pt x="164" y="0"/>
                      </a:lnTo>
                      <a:lnTo>
                        <a:pt x="160" y="2"/>
                      </a:lnTo>
                      <a:lnTo>
                        <a:pt x="156" y="6"/>
                      </a:lnTo>
                      <a:lnTo>
                        <a:pt x="152" y="14"/>
                      </a:lnTo>
                      <a:lnTo>
                        <a:pt x="148" y="14"/>
                      </a:lnTo>
                      <a:lnTo>
                        <a:pt x="144" y="12"/>
                      </a:lnTo>
                      <a:lnTo>
                        <a:pt x="144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6" name="Freeform 6023"/>
                <p:cNvSpPr>
                  <a:spLocks/>
                </p:cNvSpPr>
                <p:nvPr/>
              </p:nvSpPr>
              <p:spPr bwMode="auto">
                <a:xfrm>
                  <a:off x="1842770" y="887413"/>
                  <a:ext cx="36830" cy="25400"/>
                </a:xfrm>
                <a:custGeom>
                  <a:avLst/>
                  <a:gdLst/>
                  <a:ahLst/>
                  <a:cxnLst>
                    <a:cxn ang="0">
                      <a:pos x="30" y="32"/>
                    </a:cxn>
                    <a:cxn ang="0">
                      <a:pos x="30" y="32"/>
                    </a:cxn>
                    <a:cxn ang="0">
                      <a:pos x="40" y="38"/>
                    </a:cxn>
                    <a:cxn ang="0">
                      <a:pos x="46" y="40"/>
                    </a:cxn>
                    <a:cxn ang="0">
                      <a:pos x="50" y="40"/>
                    </a:cxn>
                    <a:cxn ang="0">
                      <a:pos x="54" y="38"/>
                    </a:cxn>
                    <a:cxn ang="0">
                      <a:pos x="56" y="34"/>
                    </a:cxn>
                    <a:cxn ang="0">
                      <a:pos x="58" y="28"/>
                    </a:cxn>
                    <a:cxn ang="0">
                      <a:pos x="56" y="20"/>
                    </a:cxn>
                    <a:cxn ang="0">
                      <a:pos x="56" y="20"/>
                    </a:cxn>
                    <a:cxn ang="0">
                      <a:pos x="52" y="12"/>
                    </a:cxn>
                    <a:cxn ang="0">
                      <a:pos x="46" y="6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6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4" y="22"/>
                    </a:cxn>
                    <a:cxn ang="0">
                      <a:pos x="10" y="24"/>
                    </a:cxn>
                    <a:cxn ang="0">
                      <a:pos x="18" y="26"/>
                    </a:cxn>
                    <a:cxn ang="0">
                      <a:pos x="24" y="28"/>
                    </a:cxn>
                    <a:cxn ang="0">
                      <a:pos x="30" y="32"/>
                    </a:cxn>
                    <a:cxn ang="0">
                      <a:pos x="30" y="32"/>
                    </a:cxn>
                  </a:cxnLst>
                  <a:rect l="0" t="0" r="r" b="b"/>
                  <a:pathLst>
                    <a:path w="58" h="40">
                      <a:moveTo>
                        <a:pt x="30" y="32"/>
                      </a:moveTo>
                      <a:lnTo>
                        <a:pt x="30" y="32"/>
                      </a:lnTo>
                      <a:lnTo>
                        <a:pt x="40" y="38"/>
                      </a:lnTo>
                      <a:lnTo>
                        <a:pt x="46" y="40"/>
                      </a:lnTo>
                      <a:lnTo>
                        <a:pt x="50" y="40"/>
                      </a:lnTo>
                      <a:lnTo>
                        <a:pt x="54" y="38"/>
                      </a:lnTo>
                      <a:lnTo>
                        <a:pt x="56" y="34"/>
                      </a:lnTo>
                      <a:lnTo>
                        <a:pt x="58" y="28"/>
                      </a:lnTo>
                      <a:lnTo>
                        <a:pt x="56" y="20"/>
                      </a:lnTo>
                      <a:lnTo>
                        <a:pt x="56" y="20"/>
                      </a:lnTo>
                      <a:lnTo>
                        <a:pt x="52" y="12"/>
                      </a:lnTo>
                      <a:lnTo>
                        <a:pt x="46" y="6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4" y="22"/>
                      </a:lnTo>
                      <a:lnTo>
                        <a:pt x="10" y="24"/>
                      </a:lnTo>
                      <a:lnTo>
                        <a:pt x="18" y="26"/>
                      </a:lnTo>
                      <a:lnTo>
                        <a:pt x="24" y="28"/>
                      </a:lnTo>
                      <a:lnTo>
                        <a:pt x="30" y="32"/>
                      </a:lnTo>
                      <a:lnTo>
                        <a:pt x="30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7" name="Freeform 6024"/>
                <p:cNvSpPr>
                  <a:spLocks/>
                </p:cNvSpPr>
                <p:nvPr/>
              </p:nvSpPr>
              <p:spPr bwMode="auto">
                <a:xfrm>
                  <a:off x="1507490" y="963613"/>
                  <a:ext cx="102870" cy="24130"/>
                </a:xfrm>
                <a:custGeom>
                  <a:avLst/>
                  <a:gdLst/>
                  <a:ahLst/>
                  <a:cxnLst>
                    <a:cxn ang="0">
                      <a:pos x="20" y="34"/>
                    </a:cxn>
                    <a:cxn ang="0">
                      <a:pos x="20" y="34"/>
                    </a:cxn>
                    <a:cxn ang="0">
                      <a:pos x="26" y="32"/>
                    </a:cxn>
                    <a:cxn ang="0">
                      <a:pos x="34" y="32"/>
                    </a:cxn>
                    <a:cxn ang="0">
                      <a:pos x="60" y="36"/>
                    </a:cxn>
                    <a:cxn ang="0">
                      <a:pos x="60" y="36"/>
                    </a:cxn>
                    <a:cxn ang="0">
                      <a:pos x="72" y="38"/>
                    </a:cxn>
                    <a:cxn ang="0">
                      <a:pos x="76" y="36"/>
                    </a:cxn>
                    <a:cxn ang="0">
                      <a:pos x="84" y="34"/>
                    </a:cxn>
                    <a:cxn ang="0">
                      <a:pos x="108" y="34"/>
                    </a:cxn>
                    <a:cxn ang="0">
                      <a:pos x="108" y="34"/>
                    </a:cxn>
                    <a:cxn ang="0">
                      <a:pos x="124" y="36"/>
                    </a:cxn>
                    <a:cxn ang="0">
                      <a:pos x="138" y="34"/>
                    </a:cxn>
                    <a:cxn ang="0">
                      <a:pos x="150" y="32"/>
                    </a:cxn>
                    <a:cxn ang="0">
                      <a:pos x="158" y="28"/>
                    </a:cxn>
                    <a:cxn ang="0">
                      <a:pos x="162" y="24"/>
                    </a:cxn>
                    <a:cxn ang="0">
                      <a:pos x="162" y="22"/>
                    </a:cxn>
                    <a:cxn ang="0">
                      <a:pos x="160" y="18"/>
                    </a:cxn>
                    <a:cxn ang="0">
                      <a:pos x="152" y="12"/>
                    </a:cxn>
                    <a:cxn ang="0">
                      <a:pos x="138" y="6"/>
                    </a:cxn>
                    <a:cxn ang="0">
                      <a:pos x="138" y="6"/>
                    </a:cxn>
                    <a:cxn ang="0">
                      <a:pos x="122" y="0"/>
                    </a:cxn>
                    <a:cxn ang="0">
                      <a:pos x="108" y="0"/>
                    </a:cxn>
                    <a:cxn ang="0">
                      <a:pos x="96" y="0"/>
                    </a:cxn>
                    <a:cxn ang="0">
                      <a:pos x="86" y="2"/>
                    </a:cxn>
                    <a:cxn ang="0">
                      <a:pos x="64" y="10"/>
                    </a:cxn>
                    <a:cxn ang="0">
                      <a:pos x="52" y="14"/>
                    </a:cxn>
                    <a:cxn ang="0">
                      <a:pos x="36" y="16"/>
                    </a:cxn>
                    <a:cxn ang="0">
                      <a:pos x="36" y="16"/>
                    </a:cxn>
                    <a:cxn ang="0">
                      <a:pos x="22" y="20"/>
                    </a:cxn>
                    <a:cxn ang="0">
                      <a:pos x="10" y="24"/>
                    </a:cxn>
                    <a:cxn ang="0">
                      <a:pos x="4" y="28"/>
                    </a:cxn>
                    <a:cxn ang="0">
                      <a:pos x="0" y="30"/>
                    </a:cxn>
                    <a:cxn ang="0">
                      <a:pos x="0" y="34"/>
                    </a:cxn>
                    <a:cxn ang="0">
                      <a:pos x="4" y="36"/>
                    </a:cxn>
                    <a:cxn ang="0">
                      <a:pos x="10" y="36"/>
                    </a:cxn>
                    <a:cxn ang="0">
                      <a:pos x="20" y="34"/>
                    </a:cxn>
                    <a:cxn ang="0">
                      <a:pos x="20" y="34"/>
                    </a:cxn>
                  </a:cxnLst>
                  <a:rect l="0" t="0" r="r" b="b"/>
                  <a:pathLst>
                    <a:path w="162" h="38">
                      <a:moveTo>
                        <a:pt x="20" y="34"/>
                      </a:moveTo>
                      <a:lnTo>
                        <a:pt x="20" y="34"/>
                      </a:lnTo>
                      <a:lnTo>
                        <a:pt x="26" y="32"/>
                      </a:lnTo>
                      <a:lnTo>
                        <a:pt x="34" y="32"/>
                      </a:lnTo>
                      <a:lnTo>
                        <a:pt x="60" y="36"/>
                      </a:lnTo>
                      <a:lnTo>
                        <a:pt x="60" y="36"/>
                      </a:lnTo>
                      <a:lnTo>
                        <a:pt x="72" y="38"/>
                      </a:lnTo>
                      <a:lnTo>
                        <a:pt x="76" y="36"/>
                      </a:lnTo>
                      <a:lnTo>
                        <a:pt x="84" y="34"/>
                      </a:lnTo>
                      <a:lnTo>
                        <a:pt x="108" y="34"/>
                      </a:lnTo>
                      <a:lnTo>
                        <a:pt x="108" y="34"/>
                      </a:lnTo>
                      <a:lnTo>
                        <a:pt x="124" y="36"/>
                      </a:lnTo>
                      <a:lnTo>
                        <a:pt x="138" y="34"/>
                      </a:lnTo>
                      <a:lnTo>
                        <a:pt x="150" y="32"/>
                      </a:lnTo>
                      <a:lnTo>
                        <a:pt x="158" y="28"/>
                      </a:lnTo>
                      <a:lnTo>
                        <a:pt x="162" y="24"/>
                      </a:lnTo>
                      <a:lnTo>
                        <a:pt x="162" y="22"/>
                      </a:lnTo>
                      <a:lnTo>
                        <a:pt x="160" y="18"/>
                      </a:lnTo>
                      <a:lnTo>
                        <a:pt x="152" y="12"/>
                      </a:lnTo>
                      <a:lnTo>
                        <a:pt x="138" y="6"/>
                      </a:lnTo>
                      <a:lnTo>
                        <a:pt x="138" y="6"/>
                      </a:lnTo>
                      <a:lnTo>
                        <a:pt x="122" y="0"/>
                      </a:lnTo>
                      <a:lnTo>
                        <a:pt x="108" y="0"/>
                      </a:lnTo>
                      <a:lnTo>
                        <a:pt x="96" y="0"/>
                      </a:lnTo>
                      <a:lnTo>
                        <a:pt x="86" y="2"/>
                      </a:lnTo>
                      <a:lnTo>
                        <a:pt x="64" y="10"/>
                      </a:lnTo>
                      <a:lnTo>
                        <a:pt x="52" y="14"/>
                      </a:lnTo>
                      <a:lnTo>
                        <a:pt x="36" y="16"/>
                      </a:lnTo>
                      <a:lnTo>
                        <a:pt x="36" y="16"/>
                      </a:lnTo>
                      <a:lnTo>
                        <a:pt x="22" y="20"/>
                      </a:lnTo>
                      <a:lnTo>
                        <a:pt x="10" y="24"/>
                      </a:lnTo>
                      <a:lnTo>
                        <a:pt x="4" y="2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4" y="36"/>
                      </a:lnTo>
                      <a:lnTo>
                        <a:pt x="10" y="36"/>
                      </a:lnTo>
                      <a:lnTo>
                        <a:pt x="20" y="34"/>
                      </a:lnTo>
                      <a:lnTo>
                        <a:pt x="20" y="3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8" name="Freeform 6025"/>
                <p:cNvSpPr>
                  <a:spLocks/>
                </p:cNvSpPr>
                <p:nvPr/>
              </p:nvSpPr>
              <p:spPr bwMode="auto">
                <a:xfrm>
                  <a:off x="1703070" y="928053"/>
                  <a:ext cx="168910" cy="82550"/>
                </a:xfrm>
                <a:custGeom>
                  <a:avLst/>
                  <a:gdLst/>
                  <a:ahLst/>
                  <a:cxnLst>
                    <a:cxn ang="0">
                      <a:pos x="30" y="40"/>
                    </a:cxn>
                    <a:cxn ang="0">
                      <a:pos x="32" y="50"/>
                    </a:cxn>
                    <a:cxn ang="0">
                      <a:pos x="40" y="46"/>
                    </a:cxn>
                    <a:cxn ang="0">
                      <a:pos x="52" y="44"/>
                    </a:cxn>
                    <a:cxn ang="0">
                      <a:pos x="66" y="54"/>
                    </a:cxn>
                    <a:cxn ang="0">
                      <a:pos x="72" y="62"/>
                    </a:cxn>
                    <a:cxn ang="0">
                      <a:pos x="68" y="70"/>
                    </a:cxn>
                    <a:cxn ang="0">
                      <a:pos x="44" y="68"/>
                    </a:cxn>
                    <a:cxn ang="0">
                      <a:pos x="26" y="70"/>
                    </a:cxn>
                    <a:cxn ang="0">
                      <a:pos x="24" y="74"/>
                    </a:cxn>
                    <a:cxn ang="0">
                      <a:pos x="24" y="82"/>
                    </a:cxn>
                    <a:cxn ang="0">
                      <a:pos x="36" y="90"/>
                    </a:cxn>
                    <a:cxn ang="0">
                      <a:pos x="60" y="92"/>
                    </a:cxn>
                    <a:cxn ang="0">
                      <a:pos x="78" y="88"/>
                    </a:cxn>
                    <a:cxn ang="0">
                      <a:pos x="108" y="82"/>
                    </a:cxn>
                    <a:cxn ang="0">
                      <a:pos x="114" y="86"/>
                    </a:cxn>
                    <a:cxn ang="0">
                      <a:pos x="120" y="92"/>
                    </a:cxn>
                    <a:cxn ang="0">
                      <a:pos x="146" y="90"/>
                    </a:cxn>
                    <a:cxn ang="0">
                      <a:pos x="156" y="90"/>
                    </a:cxn>
                    <a:cxn ang="0">
                      <a:pos x="170" y="92"/>
                    </a:cxn>
                    <a:cxn ang="0">
                      <a:pos x="182" y="102"/>
                    </a:cxn>
                    <a:cxn ang="0">
                      <a:pos x="194" y="120"/>
                    </a:cxn>
                    <a:cxn ang="0">
                      <a:pos x="204" y="126"/>
                    </a:cxn>
                    <a:cxn ang="0">
                      <a:pos x="220" y="130"/>
                    </a:cxn>
                    <a:cxn ang="0">
                      <a:pos x="244" y="128"/>
                    </a:cxn>
                    <a:cxn ang="0">
                      <a:pos x="254" y="126"/>
                    </a:cxn>
                    <a:cxn ang="0">
                      <a:pos x="266" y="122"/>
                    </a:cxn>
                    <a:cxn ang="0">
                      <a:pos x="266" y="114"/>
                    </a:cxn>
                    <a:cxn ang="0">
                      <a:pos x="258" y="102"/>
                    </a:cxn>
                    <a:cxn ang="0">
                      <a:pos x="234" y="82"/>
                    </a:cxn>
                    <a:cxn ang="0">
                      <a:pos x="238" y="78"/>
                    </a:cxn>
                    <a:cxn ang="0">
                      <a:pos x="242" y="76"/>
                    </a:cxn>
                    <a:cxn ang="0">
                      <a:pos x="248" y="68"/>
                    </a:cxn>
                    <a:cxn ang="0">
                      <a:pos x="242" y="58"/>
                    </a:cxn>
                    <a:cxn ang="0">
                      <a:pos x="224" y="50"/>
                    </a:cxn>
                    <a:cxn ang="0">
                      <a:pos x="210" y="48"/>
                    </a:cxn>
                    <a:cxn ang="0">
                      <a:pos x="186" y="44"/>
                    </a:cxn>
                    <a:cxn ang="0">
                      <a:pos x="184" y="40"/>
                    </a:cxn>
                    <a:cxn ang="0">
                      <a:pos x="176" y="32"/>
                    </a:cxn>
                    <a:cxn ang="0">
                      <a:pos x="164" y="28"/>
                    </a:cxn>
                    <a:cxn ang="0">
                      <a:pos x="140" y="26"/>
                    </a:cxn>
                    <a:cxn ang="0">
                      <a:pos x="130" y="32"/>
                    </a:cxn>
                    <a:cxn ang="0">
                      <a:pos x="124" y="36"/>
                    </a:cxn>
                    <a:cxn ang="0">
                      <a:pos x="118" y="28"/>
                    </a:cxn>
                    <a:cxn ang="0">
                      <a:pos x="114" y="24"/>
                    </a:cxn>
                    <a:cxn ang="0">
                      <a:pos x="96" y="10"/>
                    </a:cxn>
                    <a:cxn ang="0">
                      <a:pos x="58" y="0"/>
                    </a:cxn>
                    <a:cxn ang="0">
                      <a:pos x="22" y="2"/>
                    </a:cxn>
                    <a:cxn ang="0">
                      <a:pos x="10" y="8"/>
                    </a:cxn>
                    <a:cxn ang="0">
                      <a:pos x="2" y="18"/>
                    </a:cxn>
                    <a:cxn ang="0">
                      <a:pos x="0" y="28"/>
                    </a:cxn>
                    <a:cxn ang="0">
                      <a:pos x="8" y="34"/>
                    </a:cxn>
                    <a:cxn ang="0">
                      <a:pos x="20" y="30"/>
                    </a:cxn>
                    <a:cxn ang="0">
                      <a:pos x="28" y="34"/>
                    </a:cxn>
                    <a:cxn ang="0">
                      <a:pos x="30" y="40"/>
                    </a:cxn>
                  </a:cxnLst>
                  <a:rect l="0" t="0" r="r" b="b"/>
                  <a:pathLst>
                    <a:path w="266" h="130">
                      <a:moveTo>
                        <a:pt x="30" y="40"/>
                      </a:moveTo>
                      <a:lnTo>
                        <a:pt x="30" y="40"/>
                      </a:lnTo>
                      <a:lnTo>
                        <a:pt x="30" y="48"/>
                      </a:lnTo>
                      <a:lnTo>
                        <a:pt x="32" y="50"/>
                      </a:lnTo>
                      <a:lnTo>
                        <a:pt x="36" y="50"/>
                      </a:lnTo>
                      <a:lnTo>
                        <a:pt x="40" y="46"/>
                      </a:lnTo>
                      <a:lnTo>
                        <a:pt x="46" y="44"/>
                      </a:lnTo>
                      <a:lnTo>
                        <a:pt x="52" y="44"/>
                      </a:lnTo>
                      <a:lnTo>
                        <a:pt x="58" y="46"/>
                      </a:lnTo>
                      <a:lnTo>
                        <a:pt x="66" y="54"/>
                      </a:lnTo>
                      <a:lnTo>
                        <a:pt x="66" y="54"/>
                      </a:lnTo>
                      <a:lnTo>
                        <a:pt x="72" y="62"/>
                      </a:lnTo>
                      <a:lnTo>
                        <a:pt x="72" y="66"/>
                      </a:lnTo>
                      <a:lnTo>
                        <a:pt x="68" y="70"/>
                      </a:lnTo>
                      <a:lnTo>
                        <a:pt x="60" y="70"/>
                      </a:lnTo>
                      <a:lnTo>
                        <a:pt x="44" y="68"/>
                      </a:lnTo>
                      <a:lnTo>
                        <a:pt x="34" y="68"/>
                      </a:lnTo>
                      <a:lnTo>
                        <a:pt x="26" y="70"/>
                      </a:lnTo>
                      <a:lnTo>
                        <a:pt x="26" y="70"/>
                      </a:lnTo>
                      <a:lnTo>
                        <a:pt x="24" y="74"/>
                      </a:lnTo>
                      <a:lnTo>
                        <a:pt x="22" y="78"/>
                      </a:lnTo>
                      <a:lnTo>
                        <a:pt x="24" y="82"/>
                      </a:lnTo>
                      <a:lnTo>
                        <a:pt x="28" y="86"/>
                      </a:lnTo>
                      <a:lnTo>
                        <a:pt x="36" y="90"/>
                      </a:lnTo>
                      <a:lnTo>
                        <a:pt x="46" y="92"/>
                      </a:lnTo>
                      <a:lnTo>
                        <a:pt x="60" y="92"/>
                      </a:lnTo>
                      <a:lnTo>
                        <a:pt x="78" y="88"/>
                      </a:lnTo>
                      <a:lnTo>
                        <a:pt x="78" y="88"/>
                      </a:lnTo>
                      <a:lnTo>
                        <a:pt x="98" y="82"/>
                      </a:lnTo>
                      <a:lnTo>
                        <a:pt x="108" y="82"/>
                      </a:lnTo>
                      <a:lnTo>
                        <a:pt x="112" y="82"/>
                      </a:lnTo>
                      <a:lnTo>
                        <a:pt x="114" y="86"/>
                      </a:lnTo>
                      <a:lnTo>
                        <a:pt x="116" y="88"/>
                      </a:lnTo>
                      <a:lnTo>
                        <a:pt x="120" y="92"/>
                      </a:lnTo>
                      <a:lnTo>
                        <a:pt x="130" y="92"/>
                      </a:lnTo>
                      <a:lnTo>
                        <a:pt x="146" y="90"/>
                      </a:lnTo>
                      <a:lnTo>
                        <a:pt x="146" y="90"/>
                      </a:lnTo>
                      <a:lnTo>
                        <a:pt x="156" y="90"/>
                      </a:lnTo>
                      <a:lnTo>
                        <a:pt x="164" y="90"/>
                      </a:lnTo>
                      <a:lnTo>
                        <a:pt x="170" y="92"/>
                      </a:lnTo>
                      <a:lnTo>
                        <a:pt x="174" y="94"/>
                      </a:lnTo>
                      <a:lnTo>
                        <a:pt x="182" y="102"/>
                      </a:lnTo>
                      <a:lnTo>
                        <a:pt x="186" y="110"/>
                      </a:lnTo>
                      <a:lnTo>
                        <a:pt x="194" y="120"/>
                      </a:lnTo>
                      <a:lnTo>
                        <a:pt x="198" y="124"/>
                      </a:lnTo>
                      <a:lnTo>
                        <a:pt x="204" y="126"/>
                      </a:lnTo>
                      <a:lnTo>
                        <a:pt x="210" y="128"/>
                      </a:lnTo>
                      <a:lnTo>
                        <a:pt x="220" y="130"/>
                      </a:lnTo>
                      <a:lnTo>
                        <a:pt x="230" y="130"/>
                      </a:lnTo>
                      <a:lnTo>
                        <a:pt x="244" y="128"/>
                      </a:lnTo>
                      <a:lnTo>
                        <a:pt x="244" y="128"/>
                      </a:lnTo>
                      <a:lnTo>
                        <a:pt x="254" y="126"/>
                      </a:lnTo>
                      <a:lnTo>
                        <a:pt x="262" y="124"/>
                      </a:lnTo>
                      <a:lnTo>
                        <a:pt x="266" y="122"/>
                      </a:lnTo>
                      <a:lnTo>
                        <a:pt x="266" y="118"/>
                      </a:lnTo>
                      <a:lnTo>
                        <a:pt x="266" y="114"/>
                      </a:lnTo>
                      <a:lnTo>
                        <a:pt x="264" y="110"/>
                      </a:lnTo>
                      <a:lnTo>
                        <a:pt x="258" y="102"/>
                      </a:lnTo>
                      <a:lnTo>
                        <a:pt x="240" y="88"/>
                      </a:lnTo>
                      <a:lnTo>
                        <a:pt x="234" y="82"/>
                      </a:lnTo>
                      <a:lnTo>
                        <a:pt x="234" y="80"/>
                      </a:lnTo>
                      <a:lnTo>
                        <a:pt x="238" y="78"/>
                      </a:lnTo>
                      <a:lnTo>
                        <a:pt x="238" y="78"/>
                      </a:lnTo>
                      <a:lnTo>
                        <a:pt x="242" y="76"/>
                      </a:lnTo>
                      <a:lnTo>
                        <a:pt x="246" y="72"/>
                      </a:lnTo>
                      <a:lnTo>
                        <a:pt x="248" y="68"/>
                      </a:lnTo>
                      <a:lnTo>
                        <a:pt x="246" y="64"/>
                      </a:lnTo>
                      <a:lnTo>
                        <a:pt x="242" y="58"/>
                      </a:lnTo>
                      <a:lnTo>
                        <a:pt x="236" y="54"/>
                      </a:lnTo>
                      <a:lnTo>
                        <a:pt x="224" y="50"/>
                      </a:lnTo>
                      <a:lnTo>
                        <a:pt x="210" y="48"/>
                      </a:lnTo>
                      <a:lnTo>
                        <a:pt x="210" y="48"/>
                      </a:lnTo>
                      <a:lnTo>
                        <a:pt x="190" y="46"/>
                      </a:lnTo>
                      <a:lnTo>
                        <a:pt x="186" y="44"/>
                      </a:lnTo>
                      <a:lnTo>
                        <a:pt x="186" y="42"/>
                      </a:lnTo>
                      <a:lnTo>
                        <a:pt x="184" y="40"/>
                      </a:lnTo>
                      <a:lnTo>
                        <a:pt x="182" y="36"/>
                      </a:lnTo>
                      <a:lnTo>
                        <a:pt x="176" y="32"/>
                      </a:lnTo>
                      <a:lnTo>
                        <a:pt x="164" y="28"/>
                      </a:lnTo>
                      <a:lnTo>
                        <a:pt x="164" y="28"/>
                      </a:lnTo>
                      <a:lnTo>
                        <a:pt x="150" y="26"/>
                      </a:lnTo>
                      <a:lnTo>
                        <a:pt x="140" y="26"/>
                      </a:lnTo>
                      <a:lnTo>
                        <a:pt x="134" y="28"/>
                      </a:lnTo>
                      <a:lnTo>
                        <a:pt x="130" y="32"/>
                      </a:lnTo>
                      <a:lnTo>
                        <a:pt x="126" y="34"/>
                      </a:lnTo>
                      <a:lnTo>
                        <a:pt x="124" y="36"/>
                      </a:lnTo>
                      <a:lnTo>
                        <a:pt x="122" y="34"/>
                      </a:lnTo>
                      <a:lnTo>
                        <a:pt x="118" y="28"/>
                      </a:lnTo>
                      <a:lnTo>
                        <a:pt x="118" y="28"/>
                      </a:lnTo>
                      <a:lnTo>
                        <a:pt x="114" y="24"/>
                      </a:lnTo>
                      <a:lnTo>
                        <a:pt x="110" y="18"/>
                      </a:lnTo>
                      <a:lnTo>
                        <a:pt x="96" y="10"/>
                      </a:lnTo>
                      <a:lnTo>
                        <a:pt x="78" y="4"/>
                      </a:lnTo>
                      <a:lnTo>
                        <a:pt x="58" y="0"/>
                      </a:lnTo>
                      <a:lnTo>
                        <a:pt x="40" y="0"/>
                      </a:lnTo>
                      <a:lnTo>
                        <a:pt x="22" y="2"/>
                      </a:ln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0" y="28"/>
                      </a:lnTo>
                      <a:lnTo>
                        <a:pt x="2" y="32"/>
                      </a:lnTo>
                      <a:lnTo>
                        <a:pt x="8" y="34"/>
                      </a:lnTo>
                      <a:lnTo>
                        <a:pt x="14" y="32"/>
                      </a:lnTo>
                      <a:lnTo>
                        <a:pt x="20" y="30"/>
                      </a:lnTo>
                      <a:lnTo>
                        <a:pt x="24" y="30"/>
                      </a:lnTo>
                      <a:lnTo>
                        <a:pt x="28" y="34"/>
                      </a:lnTo>
                      <a:lnTo>
                        <a:pt x="30" y="40"/>
                      </a:lnTo>
                      <a:lnTo>
                        <a:pt x="30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59" name="Freeform 6026"/>
                <p:cNvSpPr>
                  <a:spLocks/>
                </p:cNvSpPr>
                <p:nvPr/>
              </p:nvSpPr>
              <p:spPr bwMode="auto">
                <a:xfrm>
                  <a:off x="1694180" y="1013143"/>
                  <a:ext cx="44450" cy="33020"/>
                </a:xfrm>
                <a:custGeom>
                  <a:avLst/>
                  <a:gdLst/>
                  <a:ahLst/>
                  <a:cxnLst>
                    <a:cxn ang="0">
                      <a:pos x="56" y="52"/>
                    </a:cxn>
                    <a:cxn ang="0">
                      <a:pos x="56" y="52"/>
                    </a:cxn>
                    <a:cxn ang="0">
                      <a:pos x="66" y="50"/>
                    </a:cxn>
                    <a:cxn ang="0">
                      <a:pos x="68" y="48"/>
                    </a:cxn>
                    <a:cxn ang="0">
                      <a:pos x="70" y="46"/>
                    </a:cxn>
                    <a:cxn ang="0">
                      <a:pos x="70" y="44"/>
                    </a:cxn>
                    <a:cxn ang="0">
                      <a:pos x="68" y="40"/>
                    </a:cxn>
                    <a:cxn ang="0">
                      <a:pos x="56" y="26"/>
                    </a:cxn>
                    <a:cxn ang="0">
                      <a:pos x="56" y="26"/>
                    </a:cxn>
                    <a:cxn ang="0">
                      <a:pos x="46" y="18"/>
                    </a:cxn>
                    <a:cxn ang="0">
                      <a:pos x="36" y="12"/>
                    </a:cxn>
                    <a:cxn ang="0">
                      <a:pos x="26" y="6"/>
                    </a:cxn>
                    <a:cxn ang="0">
                      <a:pos x="16" y="2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8" y="22"/>
                    </a:cxn>
                    <a:cxn ang="0">
                      <a:pos x="18" y="36"/>
                    </a:cxn>
                    <a:cxn ang="0">
                      <a:pos x="24" y="44"/>
                    </a:cxn>
                    <a:cxn ang="0">
                      <a:pos x="32" y="48"/>
                    </a:cxn>
                    <a:cxn ang="0">
                      <a:pos x="42" y="52"/>
                    </a:cxn>
                    <a:cxn ang="0">
                      <a:pos x="56" y="52"/>
                    </a:cxn>
                    <a:cxn ang="0">
                      <a:pos x="56" y="52"/>
                    </a:cxn>
                  </a:cxnLst>
                  <a:rect l="0" t="0" r="r" b="b"/>
                  <a:pathLst>
                    <a:path w="70" h="52">
                      <a:moveTo>
                        <a:pt x="56" y="52"/>
                      </a:moveTo>
                      <a:lnTo>
                        <a:pt x="56" y="52"/>
                      </a:lnTo>
                      <a:lnTo>
                        <a:pt x="66" y="50"/>
                      </a:lnTo>
                      <a:lnTo>
                        <a:pt x="68" y="48"/>
                      </a:lnTo>
                      <a:lnTo>
                        <a:pt x="70" y="46"/>
                      </a:lnTo>
                      <a:lnTo>
                        <a:pt x="70" y="44"/>
                      </a:lnTo>
                      <a:lnTo>
                        <a:pt x="68" y="40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46" y="18"/>
                      </a:lnTo>
                      <a:lnTo>
                        <a:pt x="36" y="12"/>
                      </a:lnTo>
                      <a:lnTo>
                        <a:pt x="26" y="6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22"/>
                      </a:lnTo>
                      <a:lnTo>
                        <a:pt x="18" y="36"/>
                      </a:lnTo>
                      <a:lnTo>
                        <a:pt x="24" y="44"/>
                      </a:lnTo>
                      <a:lnTo>
                        <a:pt x="32" y="48"/>
                      </a:lnTo>
                      <a:lnTo>
                        <a:pt x="42" y="52"/>
                      </a:lnTo>
                      <a:lnTo>
                        <a:pt x="56" y="52"/>
                      </a:lnTo>
                      <a:lnTo>
                        <a:pt x="56" y="5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0" name="Freeform 6027"/>
                <p:cNvSpPr>
                  <a:spLocks/>
                </p:cNvSpPr>
                <p:nvPr/>
              </p:nvSpPr>
              <p:spPr bwMode="auto">
                <a:xfrm>
                  <a:off x="1883410" y="957263"/>
                  <a:ext cx="95250" cy="54610"/>
                </a:xfrm>
                <a:custGeom>
                  <a:avLst/>
                  <a:gdLst/>
                  <a:ahLst/>
                  <a:cxnLst>
                    <a:cxn ang="0">
                      <a:pos x="14" y="38"/>
                    </a:cxn>
                    <a:cxn ang="0">
                      <a:pos x="22" y="44"/>
                    </a:cxn>
                    <a:cxn ang="0">
                      <a:pos x="44" y="54"/>
                    </a:cxn>
                    <a:cxn ang="0">
                      <a:pos x="50" y="56"/>
                    </a:cxn>
                    <a:cxn ang="0">
                      <a:pos x="52" y="58"/>
                    </a:cxn>
                    <a:cxn ang="0">
                      <a:pos x="42" y="64"/>
                    </a:cxn>
                    <a:cxn ang="0">
                      <a:pos x="32" y="68"/>
                    </a:cxn>
                    <a:cxn ang="0">
                      <a:pos x="40" y="68"/>
                    </a:cxn>
                    <a:cxn ang="0">
                      <a:pos x="50" y="70"/>
                    </a:cxn>
                    <a:cxn ang="0">
                      <a:pos x="56" y="76"/>
                    </a:cxn>
                    <a:cxn ang="0">
                      <a:pos x="60" y="84"/>
                    </a:cxn>
                    <a:cxn ang="0">
                      <a:pos x="66" y="86"/>
                    </a:cxn>
                    <a:cxn ang="0">
                      <a:pos x="74" y="82"/>
                    </a:cxn>
                    <a:cxn ang="0">
                      <a:pos x="98" y="76"/>
                    </a:cxn>
                    <a:cxn ang="0">
                      <a:pos x="132" y="70"/>
                    </a:cxn>
                    <a:cxn ang="0">
                      <a:pos x="142" y="64"/>
                    </a:cxn>
                    <a:cxn ang="0">
                      <a:pos x="140" y="60"/>
                    </a:cxn>
                    <a:cxn ang="0">
                      <a:pos x="140" y="52"/>
                    </a:cxn>
                    <a:cxn ang="0">
                      <a:pos x="150" y="42"/>
                    </a:cxn>
                    <a:cxn ang="0">
                      <a:pos x="148" y="36"/>
                    </a:cxn>
                    <a:cxn ang="0">
                      <a:pos x="140" y="32"/>
                    </a:cxn>
                    <a:cxn ang="0">
                      <a:pos x="122" y="24"/>
                    </a:cxn>
                    <a:cxn ang="0">
                      <a:pos x="100" y="22"/>
                    </a:cxn>
                    <a:cxn ang="0">
                      <a:pos x="82" y="14"/>
                    </a:cxn>
                    <a:cxn ang="0">
                      <a:pos x="68" y="8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8" y="8"/>
                    </a:cxn>
                    <a:cxn ang="0">
                      <a:pos x="8" y="14"/>
                    </a:cxn>
                    <a:cxn ang="0">
                      <a:pos x="10" y="20"/>
                    </a:cxn>
                    <a:cxn ang="0">
                      <a:pos x="6" y="28"/>
                    </a:cxn>
                    <a:cxn ang="0">
                      <a:pos x="0" y="30"/>
                    </a:cxn>
                    <a:cxn ang="0">
                      <a:pos x="14" y="38"/>
                    </a:cxn>
                  </a:cxnLst>
                  <a:rect l="0" t="0" r="r" b="b"/>
                  <a:pathLst>
                    <a:path w="150" h="86">
                      <a:moveTo>
                        <a:pt x="14" y="38"/>
                      </a:moveTo>
                      <a:lnTo>
                        <a:pt x="14" y="38"/>
                      </a:lnTo>
                      <a:lnTo>
                        <a:pt x="20" y="42"/>
                      </a:lnTo>
                      <a:lnTo>
                        <a:pt x="22" y="44"/>
                      </a:lnTo>
                      <a:lnTo>
                        <a:pt x="28" y="48"/>
                      </a:lnTo>
                      <a:lnTo>
                        <a:pt x="44" y="54"/>
                      </a:lnTo>
                      <a:lnTo>
                        <a:pt x="44" y="54"/>
                      </a:lnTo>
                      <a:lnTo>
                        <a:pt x="50" y="56"/>
                      </a:lnTo>
                      <a:lnTo>
                        <a:pt x="52" y="58"/>
                      </a:lnTo>
                      <a:lnTo>
                        <a:pt x="52" y="58"/>
                      </a:lnTo>
                      <a:lnTo>
                        <a:pt x="48" y="62"/>
                      </a:lnTo>
                      <a:lnTo>
                        <a:pt x="42" y="64"/>
                      </a:lnTo>
                      <a:lnTo>
                        <a:pt x="32" y="66"/>
                      </a:lnTo>
                      <a:lnTo>
                        <a:pt x="32" y="68"/>
                      </a:lnTo>
                      <a:lnTo>
                        <a:pt x="34" y="68"/>
                      </a:lnTo>
                      <a:lnTo>
                        <a:pt x="40" y="68"/>
                      </a:lnTo>
                      <a:lnTo>
                        <a:pt x="40" y="68"/>
                      </a:lnTo>
                      <a:lnTo>
                        <a:pt x="50" y="70"/>
                      </a:lnTo>
                      <a:lnTo>
                        <a:pt x="54" y="74"/>
                      </a:lnTo>
                      <a:lnTo>
                        <a:pt x="56" y="76"/>
                      </a:lnTo>
                      <a:lnTo>
                        <a:pt x="58" y="80"/>
                      </a:lnTo>
                      <a:lnTo>
                        <a:pt x="60" y="84"/>
                      </a:lnTo>
                      <a:lnTo>
                        <a:pt x="62" y="86"/>
                      </a:lnTo>
                      <a:lnTo>
                        <a:pt x="66" y="86"/>
                      </a:lnTo>
                      <a:lnTo>
                        <a:pt x="74" y="82"/>
                      </a:lnTo>
                      <a:lnTo>
                        <a:pt x="74" y="82"/>
                      </a:lnTo>
                      <a:lnTo>
                        <a:pt x="86" y="78"/>
                      </a:lnTo>
                      <a:lnTo>
                        <a:pt x="98" y="76"/>
                      </a:lnTo>
                      <a:lnTo>
                        <a:pt x="122" y="72"/>
                      </a:lnTo>
                      <a:lnTo>
                        <a:pt x="132" y="70"/>
                      </a:lnTo>
                      <a:lnTo>
                        <a:pt x="138" y="68"/>
                      </a:lnTo>
                      <a:lnTo>
                        <a:pt x="142" y="64"/>
                      </a:lnTo>
                      <a:lnTo>
                        <a:pt x="140" y="60"/>
                      </a:lnTo>
                      <a:lnTo>
                        <a:pt x="140" y="60"/>
                      </a:lnTo>
                      <a:lnTo>
                        <a:pt x="138" y="54"/>
                      </a:lnTo>
                      <a:lnTo>
                        <a:pt x="140" y="52"/>
                      </a:lnTo>
                      <a:lnTo>
                        <a:pt x="146" y="46"/>
                      </a:lnTo>
                      <a:lnTo>
                        <a:pt x="150" y="42"/>
                      </a:lnTo>
                      <a:lnTo>
                        <a:pt x="150" y="40"/>
                      </a:lnTo>
                      <a:lnTo>
                        <a:pt x="148" y="36"/>
                      </a:lnTo>
                      <a:lnTo>
                        <a:pt x="140" y="32"/>
                      </a:lnTo>
                      <a:lnTo>
                        <a:pt x="140" y="32"/>
                      </a:lnTo>
                      <a:lnTo>
                        <a:pt x="128" y="26"/>
                      </a:lnTo>
                      <a:lnTo>
                        <a:pt x="122" y="24"/>
                      </a:lnTo>
                      <a:lnTo>
                        <a:pt x="110" y="24"/>
                      </a:lnTo>
                      <a:lnTo>
                        <a:pt x="100" y="22"/>
                      </a:lnTo>
                      <a:lnTo>
                        <a:pt x="92" y="20"/>
                      </a:lnTo>
                      <a:lnTo>
                        <a:pt x="82" y="14"/>
                      </a:lnTo>
                      <a:lnTo>
                        <a:pt x="82" y="14"/>
                      </a:lnTo>
                      <a:lnTo>
                        <a:pt x="68" y="8"/>
                      </a:lnTo>
                      <a:lnTo>
                        <a:pt x="56" y="2"/>
                      </a:lnTo>
                      <a:lnTo>
                        <a:pt x="42" y="0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8" y="14"/>
                      </a:lnTo>
                      <a:lnTo>
                        <a:pt x="8" y="14"/>
                      </a:lnTo>
                      <a:lnTo>
                        <a:pt x="10" y="20"/>
                      </a:lnTo>
                      <a:lnTo>
                        <a:pt x="10" y="24"/>
                      </a:lnTo>
                      <a:lnTo>
                        <a:pt x="6" y="28"/>
                      </a:lnTo>
                      <a:lnTo>
                        <a:pt x="2" y="30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14" y="38"/>
                      </a:lnTo>
                      <a:lnTo>
                        <a:pt x="14" y="3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1" name="Freeform 6033"/>
                <p:cNvSpPr>
                  <a:spLocks/>
                </p:cNvSpPr>
                <p:nvPr/>
              </p:nvSpPr>
              <p:spPr bwMode="auto">
                <a:xfrm>
                  <a:off x="646430" y="1806893"/>
                  <a:ext cx="15240" cy="889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8" y="14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4" y="6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4" h="14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8" y="14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4" y="6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2" name="Freeform 6037"/>
                <p:cNvSpPr>
                  <a:spLocks/>
                </p:cNvSpPr>
                <p:nvPr/>
              </p:nvSpPr>
              <p:spPr bwMode="auto">
                <a:xfrm>
                  <a:off x="615950" y="1811973"/>
                  <a:ext cx="24130" cy="22860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18" y="16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0" y="36"/>
                    </a:cxn>
                    <a:cxn ang="0">
                      <a:pos x="4" y="36"/>
                    </a:cxn>
                    <a:cxn ang="0">
                      <a:pos x="16" y="32"/>
                    </a:cxn>
                    <a:cxn ang="0">
                      <a:pos x="16" y="32"/>
                    </a:cxn>
                    <a:cxn ang="0">
                      <a:pos x="20" y="30"/>
                    </a:cxn>
                    <a:cxn ang="0">
                      <a:pos x="22" y="26"/>
                    </a:cxn>
                    <a:cxn ang="0">
                      <a:pos x="26" y="20"/>
                    </a:cxn>
                    <a:cxn ang="0">
                      <a:pos x="32" y="12"/>
                    </a:cxn>
                    <a:cxn ang="0">
                      <a:pos x="32" y="12"/>
                    </a:cxn>
                    <a:cxn ang="0">
                      <a:pos x="36" y="4"/>
                    </a:cxn>
                    <a:cxn ang="0">
                      <a:pos x="38" y="2"/>
                    </a:cxn>
                    <a:cxn ang="0">
                      <a:pos x="36" y="0"/>
                    </a:cxn>
                    <a:cxn ang="0">
                      <a:pos x="32" y="0"/>
                    </a:cxn>
                    <a:cxn ang="0">
                      <a:pos x="28" y="2"/>
                    </a:cxn>
                    <a:cxn ang="0">
                      <a:pos x="28" y="2"/>
                    </a:cxn>
                  </a:cxnLst>
                  <a:rect l="0" t="0" r="r" b="b"/>
                  <a:pathLst>
                    <a:path w="38" h="36">
                      <a:moveTo>
                        <a:pt x="28" y="2"/>
                      </a:moveTo>
                      <a:lnTo>
                        <a:pt x="28" y="2"/>
                      </a:lnTo>
                      <a:lnTo>
                        <a:pt x="18" y="16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4" y="36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20" y="30"/>
                      </a:lnTo>
                      <a:lnTo>
                        <a:pt x="22" y="26"/>
                      </a:lnTo>
                      <a:lnTo>
                        <a:pt x="26" y="20"/>
                      </a:lnTo>
                      <a:lnTo>
                        <a:pt x="32" y="12"/>
                      </a:lnTo>
                      <a:lnTo>
                        <a:pt x="32" y="12"/>
                      </a:lnTo>
                      <a:lnTo>
                        <a:pt x="36" y="4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3" name="Freeform 6054"/>
                <p:cNvSpPr>
                  <a:spLocks/>
                </p:cNvSpPr>
                <p:nvPr/>
              </p:nvSpPr>
              <p:spPr bwMode="auto">
                <a:xfrm>
                  <a:off x="1395730" y="1058863"/>
                  <a:ext cx="317500" cy="121920"/>
                </a:xfrm>
                <a:custGeom>
                  <a:avLst/>
                  <a:gdLst/>
                  <a:ahLst/>
                  <a:cxnLst>
                    <a:cxn ang="0">
                      <a:pos x="314" y="78"/>
                    </a:cxn>
                    <a:cxn ang="0">
                      <a:pos x="338" y="86"/>
                    </a:cxn>
                    <a:cxn ang="0">
                      <a:pos x="354" y="100"/>
                    </a:cxn>
                    <a:cxn ang="0">
                      <a:pos x="340" y="106"/>
                    </a:cxn>
                    <a:cxn ang="0">
                      <a:pos x="280" y="102"/>
                    </a:cxn>
                    <a:cxn ang="0">
                      <a:pos x="258" y="102"/>
                    </a:cxn>
                    <a:cxn ang="0">
                      <a:pos x="236" y="72"/>
                    </a:cxn>
                    <a:cxn ang="0">
                      <a:pos x="186" y="46"/>
                    </a:cxn>
                    <a:cxn ang="0">
                      <a:pos x="154" y="54"/>
                    </a:cxn>
                    <a:cxn ang="0">
                      <a:pos x="138" y="36"/>
                    </a:cxn>
                    <a:cxn ang="0">
                      <a:pos x="102" y="32"/>
                    </a:cxn>
                    <a:cxn ang="0">
                      <a:pos x="42" y="58"/>
                    </a:cxn>
                    <a:cxn ang="0">
                      <a:pos x="46" y="66"/>
                    </a:cxn>
                    <a:cxn ang="0">
                      <a:pos x="22" y="88"/>
                    </a:cxn>
                    <a:cxn ang="0">
                      <a:pos x="24" y="98"/>
                    </a:cxn>
                    <a:cxn ang="0">
                      <a:pos x="14" y="110"/>
                    </a:cxn>
                    <a:cxn ang="0">
                      <a:pos x="6" y="132"/>
                    </a:cxn>
                    <a:cxn ang="0">
                      <a:pos x="66" y="146"/>
                    </a:cxn>
                    <a:cxn ang="0">
                      <a:pos x="94" y="138"/>
                    </a:cxn>
                    <a:cxn ang="0">
                      <a:pos x="106" y="146"/>
                    </a:cxn>
                    <a:cxn ang="0">
                      <a:pos x="124" y="148"/>
                    </a:cxn>
                    <a:cxn ang="0">
                      <a:pos x="144" y="126"/>
                    </a:cxn>
                    <a:cxn ang="0">
                      <a:pos x="152" y="130"/>
                    </a:cxn>
                    <a:cxn ang="0">
                      <a:pos x="158" y="140"/>
                    </a:cxn>
                    <a:cxn ang="0">
                      <a:pos x="232" y="132"/>
                    </a:cxn>
                    <a:cxn ang="0">
                      <a:pos x="264" y="134"/>
                    </a:cxn>
                    <a:cxn ang="0">
                      <a:pos x="212" y="148"/>
                    </a:cxn>
                    <a:cxn ang="0">
                      <a:pos x="144" y="160"/>
                    </a:cxn>
                    <a:cxn ang="0">
                      <a:pos x="134" y="176"/>
                    </a:cxn>
                    <a:cxn ang="0">
                      <a:pos x="166" y="190"/>
                    </a:cxn>
                    <a:cxn ang="0">
                      <a:pos x="234" y="184"/>
                    </a:cxn>
                    <a:cxn ang="0">
                      <a:pos x="296" y="164"/>
                    </a:cxn>
                    <a:cxn ang="0">
                      <a:pos x="350" y="146"/>
                    </a:cxn>
                    <a:cxn ang="0">
                      <a:pos x="378" y="152"/>
                    </a:cxn>
                    <a:cxn ang="0">
                      <a:pos x="394" y="144"/>
                    </a:cxn>
                    <a:cxn ang="0">
                      <a:pos x="420" y="150"/>
                    </a:cxn>
                    <a:cxn ang="0">
                      <a:pos x="460" y="138"/>
                    </a:cxn>
                    <a:cxn ang="0">
                      <a:pos x="492" y="106"/>
                    </a:cxn>
                    <a:cxn ang="0">
                      <a:pos x="498" y="84"/>
                    </a:cxn>
                    <a:cxn ang="0">
                      <a:pos x="470" y="68"/>
                    </a:cxn>
                    <a:cxn ang="0">
                      <a:pos x="436" y="70"/>
                    </a:cxn>
                    <a:cxn ang="0">
                      <a:pos x="398" y="80"/>
                    </a:cxn>
                    <a:cxn ang="0">
                      <a:pos x="400" y="68"/>
                    </a:cxn>
                    <a:cxn ang="0">
                      <a:pos x="384" y="60"/>
                    </a:cxn>
                    <a:cxn ang="0">
                      <a:pos x="384" y="52"/>
                    </a:cxn>
                    <a:cxn ang="0">
                      <a:pos x="382" y="40"/>
                    </a:cxn>
                    <a:cxn ang="0">
                      <a:pos x="370" y="18"/>
                    </a:cxn>
                    <a:cxn ang="0">
                      <a:pos x="358" y="0"/>
                    </a:cxn>
                    <a:cxn ang="0">
                      <a:pos x="300" y="28"/>
                    </a:cxn>
                    <a:cxn ang="0">
                      <a:pos x="290" y="40"/>
                    </a:cxn>
                    <a:cxn ang="0">
                      <a:pos x="318" y="54"/>
                    </a:cxn>
                    <a:cxn ang="0">
                      <a:pos x="328" y="66"/>
                    </a:cxn>
                  </a:cxnLst>
                  <a:rect l="0" t="0" r="r" b="b"/>
                  <a:pathLst>
                    <a:path w="500" h="192">
                      <a:moveTo>
                        <a:pt x="322" y="70"/>
                      </a:moveTo>
                      <a:lnTo>
                        <a:pt x="322" y="70"/>
                      </a:lnTo>
                      <a:lnTo>
                        <a:pt x="316" y="76"/>
                      </a:lnTo>
                      <a:lnTo>
                        <a:pt x="314" y="78"/>
                      </a:lnTo>
                      <a:lnTo>
                        <a:pt x="316" y="80"/>
                      </a:lnTo>
                      <a:lnTo>
                        <a:pt x="320" y="82"/>
                      </a:lnTo>
                      <a:lnTo>
                        <a:pt x="330" y="84"/>
                      </a:lnTo>
                      <a:lnTo>
                        <a:pt x="338" y="86"/>
                      </a:lnTo>
                      <a:lnTo>
                        <a:pt x="348" y="90"/>
                      </a:lnTo>
                      <a:lnTo>
                        <a:pt x="354" y="94"/>
                      </a:lnTo>
                      <a:lnTo>
                        <a:pt x="356" y="96"/>
                      </a:lnTo>
                      <a:lnTo>
                        <a:pt x="354" y="100"/>
                      </a:lnTo>
                      <a:lnTo>
                        <a:pt x="354" y="100"/>
                      </a:lnTo>
                      <a:lnTo>
                        <a:pt x="352" y="104"/>
                      </a:lnTo>
                      <a:lnTo>
                        <a:pt x="346" y="108"/>
                      </a:lnTo>
                      <a:lnTo>
                        <a:pt x="340" y="106"/>
                      </a:lnTo>
                      <a:lnTo>
                        <a:pt x="332" y="106"/>
                      </a:lnTo>
                      <a:lnTo>
                        <a:pt x="310" y="102"/>
                      </a:lnTo>
                      <a:lnTo>
                        <a:pt x="296" y="100"/>
                      </a:lnTo>
                      <a:lnTo>
                        <a:pt x="280" y="102"/>
                      </a:lnTo>
                      <a:lnTo>
                        <a:pt x="280" y="102"/>
                      </a:lnTo>
                      <a:lnTo>
                        <a:pt x="268" y="104"/>
                      </a:lnTo>
                      <a:lnTo>
                        <a:pt x="260" y="104"/>
                      </a:lnTo>
                      <a:lnTo>
                        <a:pt x="258" y="102"/>
                      </a:lnTo>
                      <a:lnTo>
                        <a:pt x="256" y="98"/>
                      </a:lnTo>
                      <a:lnTo>
                        <a:pt x="252" y="90"/>
                      </a:lnTo>
                      <a:lnTo>
                        <a:pt x="246" y="82"/>
                      </a:lnTo>
                      <a:lnTo>
                        <a:pt x="236" y="72"/>
                      </a:lnTo>
                      <a:lnTo>
                        <a:pt x="220" y="60"/>
                      </a:lnTo>
                      <a:lnTo>
                        <a:pt x="220" y="60"/>
                      </a:lnTo>
                      <a:lnTo>
                        <a:pt x="200" y="50"/>
                      </a:lnTo>
                      <a:lnTo>
                        <a:pt x="186" y="46"/>
                      </a:lnTo>
                      <a:lnTo>
                        <a:pt x="174" y="46"/>
                      </a:lnTo>
                      <a:lnTo>
                        <a:pt x="166" y="50"/>
                      </a:lnTo>
                      <a:lnTo>
                        <a:pt x="160" y="52"/>
                      </a:lnTo>
                      <a:lnTo>
                        <a:pt x="154" y="54"/>
                      </a:lnTo>
                      <a:lnTo>
                        <a:pt x="150" y="52"/>
                      </a:lnTo>
                      <a:lnTo>
                        <a:pt x="144" y="44"/>
                      </a:lnTo>
                      <a:lnTo>
                        <a:pt x="144" y="44"/>
                      </a:lnTo>
                      <a:lnTo>
                        <a:pt x="138" y="36"/>
                      </a:lnTo>
                      <a:lnTo>
                        <a:pt x="130" y="30"/>
                      </a:lnTo>
                      <a:lnTo>
                        <a:pt x="122" y="30"/>
                      </a:lnTo>
                      <a:lnTo>
                        <a:pt x="112" y="30"/>
                      </a:lnTo>
                      <a:lnTo>
                        <a:pt x="102" y="32"/>
                      </a:lnTo>
                      <a:lnTo>
                        <a:pt x="88" y="38"/>
                      </a:lnTo>
                      <a:lnTo>
                        <a:pt x="60" y="50"/>
                      </a:lnTo>
                      <a:lnTo>
                        <a:pt x="60" y="50"/>
                      </a:lnTo>
                      <a:lnTo>
                        <a:pt x="42" y="58"/>
                      </a:lnTo>
                      <a:lnTo>
                        <a:pt x="40" y="60"/>
                      </a:lnTo>
                      <a:lnTo>
                        <a:pt x="42" y="60"/>
                      </a:lnTo>
                      <a:lnTo>
                        <a:pt x="44" y="64"/>
                      </a:lnTo>
                      <a:lnTo>
                        <a:pt x="46" y="66"/>
                      </a:lnTo>
                      <a:lnTo>
                        <a:pt x="42" y="72"/>
                      </a:lnTo>
                      <a:lnTo>
                        <a:pt x="32" y="80"/>
                      </a:lnTo>
                      <a:lnTo>
                        <a:pt x="32" y="80"/>
                      </a:lnTo>
                      <a:lnTo>
                        <a:pt x="22" y="88"/>
                      </a:lnTo>
                      <a:lnTo>
                        <a:pt x="20" y="94"/>
                      </a:lnTo>
                      <a:lnTo>
                        <a:pt x="20" y="96"/>
                      </a:lnTo>
                      <a:lnTo>
                        <a:pt x="22" y="98"/>
                      </a:lnTo>
                      <a:lnTo>
                        <a:pt x="24" y="98"/>
                      </a:lnTo>
                      <a:lnTo>
                        <a:pt x="26" y="100"/>
                      </a:lnTo>
                      <a:lnTo>
                        <a:pt x="22" y="104"/>
                      </a:lnTo>
                      <a:lnTo>
                        <a:pt x="14" y="110"/>
                      </a:lnTo>
                      <a:lnTo>
                        <a:pt x="14" y="110"/>
                      </a:lnTo>
                      <a:lnTo>
                        <a:pt x="4" y="118"/>
                      </a:lnTo>
                      <a:lnTo>
                        <a:pt x="0" y="124"/>
                      </a:lnTo>
                      <a:lnTo>
                        <a:pt x="2" y="128"/>
                      </a:lnTo>
                      <a:lnTo>
                        <a:pt x="6" y="132"/>
                      </a:lnTo>
                      <a:lnTo>
                        <a:pt x="26" y="138"/>
                      </a:lnTo>
                      <a:lnTo>
                        <a:pt x="54" y="144"/>
                      </a:lnTo>
                      <a:lnTo>
                        <a:pt x="54" y="144"/>
                      </a:lnTo>
                      <a:lnTo>
                        <a:pt x="66" y="146"/>
                      </a:lnTo>
                      <a:lnTo>
                        <a:pt x="76" y="146"/>
                      </a:lnTo>
                      <a:lnTo>
                        <a:pt x="84" y="144"/>
                      </a:lnTo>
                      <a:lnTo>
                        <a:pt x="88" y="142"/>
                      </a:lnTo>
                      <a:lnTo>
                        <a:pt x="94" y="138"/>
                      </a:lnTo>
                      <a:lnTo>
                        <a:pt x="96" y="136"/>
                      </a:lnTo>
                      <a:lnTo>
                        <a:pt x="98" y="140"/>
                      </a:lnTo>
                      <a:lnTo>
                        <a:pt x="98" y="140"/>
                      </a:lnTo>
                      <a:lnTo>
                        <a:pt x="106" y="146"/>
                      </a:lnTo>
                      <a:lnTo>
                        <a:pt x="110" y="148"/>
                      </a:lnTo>
                      <a:lnTo>
                        <a:pt x="114" y="150"/>
                      </a:lnTo>
                      <a:lnTo>
                        <a:pt x="118" y="150"/>
                      </a:lnTo>
                      <a:lnTo>
                        <a:pt x="124" y="148"/>
                      </a:lnTo>
                      <a:lnTo>
                        <a:pt x="128" y="144"/>
                      </a:lnTo>
                      <a:lnTo>
                        <a:pt x="134" y="138"/>
                      </a:lnTo>
                      <a:lnTo>
                        <a:pt x="134" y="138"/>
                      </a:lnTo>
                      <a:lnTo>
                        <a:pt x="144" y="126"/>
                      </a:lnTo>
                      <a:lnTo>
                        <a:pt x="150" y="122"/>
                      </a:lnTo>
                      <a:lnTo>
                        <a:pt x="152" y="122"/>
                      </a:lnTo>
                      <a:lnTo>
                        <a:pt x="154" y="124"/>
                      </a:lnTo>
                      <a:lnTo>
                        <a:pt x="152" y="130"/>
                      </a:lnTo>
                      <a:lnTo>
                        <a:pt x="152" y="130"/>
                      </a:lnTo>
                      <a:lnTo>
                        <a:pt x="150" y="134"/>
                      </a:lnTo>
                      <a:lnTo>
                        <a:pt x="154" y="138"/>
                      </a:lnTo>
                      <a:lnTo>
                        <a:pt x="158" y="140"/>
                      </a:lnTo>
                      <a:lnTo>
                        <a:pt x="166" y="142"/>
                      </a:lnTo>
                      <a:lnTo>
                        <a:pt x="192" y="140"/>
                      </a:lnTo>
                      <a:lnTo>
                        <a:pt x="232" y="132"/>
                      </a:lnTo>
                      <a:lnTo>
                        <a:pt x="232" y="132"/>
                      </a:lnTo>
                      <a:lnTo>
                        <a:pt x="252" y="130"/>
                      </a:lnTo>
                      <a:lnTo>
                        <a:pt x="262" y="130"/>
                      </a:lnTo>
                      <a:lnTo>
                        <a:pt x="266" y="130"/>
                      </a:lnTo>
                      <a:lnTo>
                        <a:pt x="264" y="134"/>
                      </a:lnTo>
                      <a:lnTo>
                        <a:pt x="256" y="138"/>
                      </a:lnTo>
                      <a:lnTo>
                        <a:pt x="244" y="142"/>
                      </a:lnTo>
                      <a:lnTo>
                        <a:pt x="228" y="144"/>
                      </a:lnTo>
                      <a:lnTo>
                        <a:pt x="212" y="148"/>
                      </a:lnTo>
                      <a:lnTo>
                        <a:pt x="212" y="148"/>
                      </a:lnTo>
                      <a:lnTo>
                        <a:pt x="176" y="152"/>
                      </a:lnTo>
                      <a:lnTo>
                        <a:pt x="158" y="156"/>
                      </a:lnTo>
                      <a:lnTo>
                        <a:pt x="144" y="160"/>
                      </a:lnTo>
                      <a:lnTo>
                        <a:pt x="136" y="166"/>
                      </a:lnTo>
                      <a:lnTo>
                        <a:pt x="134" y="168"/>
                      </a:lnTo>
                      <a:lnTo>
                        <a:pt x="134" y="172"/>
                      </a:lnTo>
                      <a:lnTo>
                        <a:pt x="134" y="176"/>
                      </a:lnTo>
                      <a:lnTo>
                        <a:pt x="138" y="178"/>
                      </a:lnTo>
                      <a:lnTo>
                        <a:pt x="152" y="186"/>
                      </a:lnTo>
                      <a:lnTo>
                        <a:pt x="152" y="186"/>
                      </a:lnTo>
                      <a:lnTo>
                        <a:pt x="166" y="190"/>
                      </a:lnTo>
                      <a:lnTo>
                        <a:pt x="178" y="192"/>
                      </a:lnTo>
                      <a:lnTo>
                        <a:pt x="192" y="192"/>
                      </a:lnTo>
                      <a:lnTo>
                        <a:pt x="206" y="190"/>
                      </a:lnTo>
                      <a:lnTo>
                        <a:pt x="234" y="184"/>
                      </a:lnTo>
                      <a:lnTo>
                        <a:pt x="266" y="174"/>
                      </a:lnTo>
                      <a:lnTo>
                        <a:pt x="266" y="174"/>
                      </a:lnTo>
                      <a:lnTo>
                        <a:pt x="282" y="170"/>
                      </a:lnTo>
                      <a:lnTo>
                        <a:pt x="296" y="164"/>
                      </a:lnTo>
                      <a:lnTo>
                        <a:pt x="318" y="154"/>
                      </a:lnTo>
                      <a:lnTo>
                        <a:pt x="328" y="150"/>
                      </a:lnTo>
                      <a:lnTo>
                        <a:pt x="338" y="146"/>
                      </a:lnTo>
                      <a:lnTo>
                        <a:pt x="350" y="146"/>
                      </a:lnTo>
                      <a:lnTo>
                        <a:pt x="360" y="148"/>
                      </a:lnTo>
                      <a:lnTo>
                        <a:pt x="360" y="148"/>
                      </a:lnTo>
                      <a:lnTo>
                        <a:pt x="370" y="150"/>
                      </a:lnTo>
                      <a:lnTo>
                        <a:pt x="378" y="152"/>
                      </a:lnTo>
                      <a:lnTo>
                        <a:pt x="382" y="150"/>
                      </a:lnTo>
                      <a:lnTo>
                        <a:pt x="386" y="148"/>
                      </a:lnTo>
                      <a:lnTo>
                        <a:pt x="388" y="146"/>
                      </a:lnTo>
                      <a:lnTo>
                        <a:pt x="394" y="144"/>
                      </a:lnTo>
                      <a:lnTo>
                        <a:pt x="400" y="144"/>
                      </a:lnTo>
                      <a:lnTo>
                        <a:pt x="410" y="146"/>
                      </a:lnTo>
                      <a:lnTo>
                        <a:pt x="410" y="146"/>
                      </a:lnTo>
                      <a:lnTo>
                        <a:pt x="420" y="150"/>
                      </a:lnTo>
                      <a:lnTo>
                        <a:pt x="430" y="150"/>
                      </a:lnTo>
                      <a:lnTo>
                        <a:pt x="440" y="148"/>
                      </a:lnTo>
                      <a:lnTo>
                        <a:pt x="450" y="144"/>
                      </a:lnTo>
                      <a:lnTo>
                        <a:pt x="460" y="138"/>
                      </a:lnTo>
                      <a:lnTo>
                        <a:pt x="470" y="130"/>
                      </a:lnTo>
                      <a:lnTo>
                        <a:pt x="482" y="120"/>
                      </a:lnTo>
                      <a:lnTo>
                        <a:pt x="492" y="106"/>
                      </a:lnTo>
                      <a:lnTo>
                        <a:pt x="492" y="106"/>
                      </a:lnTo>
                      <a:lnTo>
                        <a:pt x="496" y="100"/>
                      </a:lnTo>
                      <a:lnTo>
                        <a:pt x="500" y="94"/>
                      </a:lnTo>
                      <a:lnTo>
                        <a:pt x="500" y="88"/>
                      </a:lnTo>
                      <a:lnTo>
                        <a:pt x="498" y="84"/>
                      </a:lnTo>
                      <a:lnTo>
                        <a:pt x="496" y="80"/>
                      </a:lnTo>
                      <a:lnTo>
                        <a:pt x="492" y="76"/>
                      </a:lnTo>
                      <a:lnTo>
                        <a:pt x="482" y="70"/>
                      </a:lnTo>
                      <a:lnTo>
                        <a:pt x="470" y="68"/>
                      </a:lnTo>
                      <a:lnTo>
                        <a:pt x="456" y="66"/>
                      </a:lnTo>
                      <a:lnTo>
                        <a:pt x="444" y="68"/>
                      </a:lnTo>
                      <a:lnTo>
                        <a:pt x="436" y="70"/>
                      </a:lnTo>
                      <a:lnTo>
                        <a:pt x="436" y="70"/>
                      </a:lnTo>
                      <a:lnTo>
                        <a:pt x="420" y="76"/>
                      </a:lnTo>
                      <a:lnTo>
                        <a:pt x="406" y="80"/>
                      </a:lnTo>
                      <a:lnTo>
                        <a:pt x="402" y="82"/>
                      </a:lnTo>
                      <a:lnTo>
                        <a:pt x="398" y="80"/>
                      </a:lnTo>
                      <a:lnTo>
                        <a:pt x="398" y="78"/>
                      </a:lnTo>
                      <a:lnTo>
                        <a:pt x="400" y="72"/>
                      </a:lnTo>
                      <a:lnTo>
                        <a:pt x="400" y="72"/>
                      </a:lnTo>
                      <a:lnTo>
                        <a:pt x="400" y="68"/>
                      </a:lnTo>
                      <a:lnTo>
                        <a:pt x="398" y="64"/>
                      </a:lnTo>
                      <a:lnTo>
                        <a:pt x="394" y="62"/>
                      </a:lnTo>
                      <a:lnTo>
                        <a:pt x="390" y="62"/>
                      </a:lnTo>
                      <a:lnTo>
                        <a:pt x="384" y="60"/>
                      </a:lnTo>
                      <a:lnTo>
                        <a:pt x="380" y="60"/>
                      </a:lnTo>
                      <a:lnTo>
                        <a:pt x="380" y="56"/>
                      </a:lnTo>
                      <a:lnTo>
                        <a:pt x="384" y="52"/>
                      </a:lnTo>
                      <a:lnTo>
                        <a:pt x="384" y="52"/>
                      </a:lnTo>
                      <a:lnTo>
                        <a:pt x="388" y="46"/>
                      </a:lnTo>
                      <a:lnTo>
                        <a:pt x="388" y="44"/>
                      </a:lnTo>
                      <a:lnTo>
                        <a:pt x="386" y="42"/>
                      </a:lnTo>
                      <a:lnTo>
                        <a:pt x="382" y="40"/>
                      </a:lnTo>
                      <a:lnTo>
                        <a:pt x="378" y="38"/>
                      </a:lnTo>
                      <a:lnTo>
                        <a:pt x="374" y="34"/>
                      </a:lnTo>
                      <a:lnTo>
                        <a:pt x="372" y="28"/>
                      </a:lnTo>
                      <a:lnTo>
                        <a:pt x="370" y="18"/>
                      </a:lnTo>
                      <a:lnTo>
                        <a:pt x="370" y="18"/>
                      </a:lnTo>
                      <a:lnTo>
                        <a:pt x="368" y="8"/>
                      </a:lnTo>
                      <a:lnTo>
                        <a:pt x="364" y="2"/>
                      </a:lnTo>
                      <a:lnTo>
                        <a:pt x="358" y="0"/>
                      </a:lnTo>
                      <a:lnTo>
                        <a:pt x="350" y="2"/>
                      </a:lnTo>
                      <a:lnTo>
                        <a:pt x="340" y="6"/>
                      </a:lnTo>
                      <a:lnTo>
                        <a:pt x="328" y="12"/>
                      </a:lnTo>
                      <a:lnTo>
                        <a:pt x="300" y="28"/>
                      </a:lnTo>
                      <a:lnTo>
                        <a:pt x="300" y="28"/>
                      </a:lnTo>
                      <a:lnTo>
                        <a:pt x="294" y="32"/>
                      </a:lnTo>
                      <a:lnTo>
                        <a:pt x="292" y="36"/>
                      </a:lnTo>
                      <a:lnTo>
                        <a:pt x="290" y="40"/>
                      </a:lnTo>
                      <a:lnTo>
                        <a:pt x="292" y="42"/>
                      </a:lnTo>
                      <a:lnTo>
                        <a:pt x="298" y="46"/>
                      </a:lnTo>
                      <a:lnTo>
                        <a:pt x="308" y="50"/>
                      </a:lnTo>
                      <a:lnTo>
                        <a:pt x="318" y="54"/>
                      </a:lnTo>
                      <a:lnTo>
                        <a:pt x="326" y="58"/>
                      </a:lnTo>
                      <a:lnTo>
                        <a:pt x="328" y="60"/>
                      </a:lnTo>
                      <a:lnTo>
                        <a:pt x="328" y="64"/>
                      </a:lnTo>
                      <a:lnTo>
                        <a:pt x="328" y="66"/>
                      </a:lnTo>
                      <a:lnTo>
                        <a:pt x="322" y="70"/>
                      </a:lnTo>
                      <a:lnTo>
                        <a:pt x="322" y="7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4" name="Freeform 6074"/>
                <p:cNvSpPr>
                  <a:spLocks/>
                </p:cNvSpPr>
                <p:nvPr/>
              </p:nvSpPr>
              <p:spPr bwMode="auto">
                <a:xfrm>
                  <a:off x="2233930" y="3139123"/>
                  <a:ext cx="278130" cy="109220"/>
                </a:xfrm>
                <a:custGeom>
                  <a:avLst/>
                  <a:gdLst/>
                  <a:ahLst/>
                  <a:cxnLst>
                    <a:cxn ang="0">
                      <a:pos x="416" y="160"/>
                    </a:cxn>
                    <a:cxn ang="0">
                      <a:pos x="436" y="156"/>
                    </a:cxn>
                    <a:cxn ang="0">
                      <a:pos x="428" y="148"/>
                    </a:cxn>
                    <a:cxn ang="0">
                      <a:pos x="414" y="136"/>
                    </a:cxn>
                    <a:cxn ang="0">
                      <a:pos x="384" y="126"/>
                    </a:cxn>
                    <a:cxn ang="0">
                      <a:pos x="374" y="120"/>
                    </a:cxn>
                    <a:cxn ang="0">
                      <a:pos x="376" y="108"/>
                    </a:cxn>
                    <a:cxn ang="0">
                      <a:pos x="358" y="106"/>
                    </a:cxn>
                    <a:cxn ang="0">
                      <a:pos x="350" y="100"/>
                    </a:cxn>
                    <a:cxn ang="0">
                      <a:pos x="338" y="100"/>
                    </a:cxn>
                    <a:cxn ang="0">
                      <a:pos x="326" y="92"/>
                    </a:cxn>
                    <a:cxn ang="0">
                      <a:pos x="300" y="68"/>
                    </a:cxn>
                    <a:cxn ang="0">
                      <a:pos x="300" y="76"/>
                    </a:cxn>
                    <a:cxn ang="0">
                      <a:pos x="292" y="64"/>
                    </a:cxn>
                    <a:cxn ang="0">
                      <a:pos x="286" y="60"/>
                    </a:cxn>
                    <a:cxn ang="0">
                      <a:pos x="260" y="48"/>
                    </a:cxn>
                    <a:cxn ang="0">
                      <a:pos x="230" y="40"/>
                    </a:cxn>
                    <a:cxn ang="0">
                      <a:pos x="216" y="28"/>
                    </a:cxn>
                    <a:cxn ang="0">
                      <a:pos x="194" y="14"/>
                    </a:cxn>
                    <a:cxn ang="0">
                      <a:pos x="180" y="8"/>
                    </a:cxn>
                    <a:cxn ang="0">
                      <a:pos x="164" y="8"/>
                    </a:cxn>
                    <a:cxn ang="0">
                      <a:pos x="150" y="0"/>
                    </a:cxn>
                    <a:cxn ang="0">
                      <a:pos x="136" y="4"/>
                    </a:cxn>
                    <a:cxn ang="0">
                      <a:pos x="112" y="0"/>
                    </a:cxn>
                    <a:cxn ang="0">
                      <a:pos x="92" y="10"/>
                    </a:cxn>
                    <a:cxn ang="0">
                      <a:pos x="56" y="18"/>
                    </a:cxn>
                    <a:cxn ang="0">
                      <a:pos x="24" y="42"/>
                    </a:cxn>
                    <a:cxn ang="0">
                      <a:pos x="24" y="58"/>
                    </a:cxn>
                    <a:cxn ang="0">
                      <a:pos x="2" y="66"/>
                    </a:cxn>
                    <a:cxn ang="0">
                      <a:pos x="4" y="72"/>
                    </a:cxn>
                    <a:cxn ang="0">
                      <a:pos x="18" y="72"/>
                    </a:cxn>
                    <a:cxn ang="0">
                      <a:pos x="24" y="72"/>
                    </a:cxn>
                    <a:cxn ang="0">
                      <a:pos x="40" y="62"/>
                    </a:cxn>
                    <a:cxn ang="0">
                      <a:pos x="70" y="44"/>
                    </a:cxn>
                    <a:cxn ang="0">
                      <a:pos x="92" y="30"/>
                    </a:cxn>
                    <a:cxn ang="0">
                      <a:pos x="132" y="32"/>
                    </a:cxn>
                    <a:cxn ang="0">
                      <a:pos x="124" y="38"/>
                    </a:cxn>
                    <a:cxn ang="0">
                      <a:pos x="118" y="46"/>
                    </a:cxn>
                    <a:cxn ang="0">
                      <a:pos x="164" y="58"/>
                    </a:cxn>
                    <a:cxn ang="0">
                      <a:pos x="186" y="62"/>
                    </a:cxn>
                    <a:cxn ang="0">
                      <a:pos x="214" y="80"/>
                    </a:cxn>
                    <a:cxn ang="0">
                      <a:pos x="242" y="84"/>
                    </a:cxn>
                    <a:cxn ang="0">
                      <a:pos x="256" y="94"/>
                    </a:cxn>
                    <a:cxn ang="0">
                      <a:pos x="268" y="120"/>
                    </a:cxn>
                    <a:cxn ang="0">
                      <a:pos x="288" y="128"/>
                    </a:cxn>
                    <a:cxn ang="0">
                      <a:pos x="318" y="136"/>
                    </a:cxn>
                    <a:cxn ang="0">
                      <a:pos x="310" y="150"/>
                    </a:cxn>
                    <a:cxn ang="0">
                      <a:pos x="290" y="168"/>
                    </a:cxn>
                    <a:cxn ang="0">
                      <a:pos x="348" y="164"/>
                    </a:cxn>
                    <a:cxn ang="0">
                      <a:pos x="382" y="170"/>
                    </a:cxn>
                    <a:cxn ang="0">
                      <a:pos x="400" y="166"/>
                    </a:cxn>
                  </a:cxnLst>
                  <a:rect l="0" t="0" r="r" b="b"/>
                  <a:pathLst>
                    <a:path w="438" h="172">
                      <a:moveTo>
                        <a:pt x="400" y="166"/>
                      </a:moveTo>
                      <a:lnTo>
                        <a:pt x="400" y="166"/>
                      </a:lnTo>
                      <a:lnTo>
                        <a:pt x="410" y="162"/>
                      </a:lnTo>
                      <a:lnTo>
                        <a:pt x="416" y="160"/>
                      </a:lnTo>
                      <a:lnTo>
                        <a:pt x="426" y="160"/>
                      </a:lnTo>
                      <a:lnTo>
                        <a:pt x="432" y="162"/>
                      </a:lnTo>
                      <a:lnTo>
                        <a:pt x="436" y="156"/>
                      </a:lnTo>
                      <a:lnTo>
                        <a:pt x="436" y="156"/>
                      </a:lnTo>
                      <a:lnTo>
                        <a:pt x="438" y="152"/>
                      </a:lnTo>
                      <a:lnTo>
                        <a:pt x="438" y="150"/>
                      </a:lnTo>
                      <a:lnTo>
                        <a:pt x="434" y="150"/>
                      </a:lnTo>
                      <a:lnTo>
                        <a:pt x="428" y="148"/>
                      </a:lnTo>
                      <a:lnTo>
                        <a:pt x="424" y="146"/>
                      </a:lnTo>
                      <a:lnTo>
                        <a:pt x="420" y="144"/>
                      </a:lnTo>
                      <a:lnTo>
                        <a:pt x="420" y="144"/>
                      </a:lnTo>
                      <a:lnTo>
                        <a:pt x="414" y="136"/>
                      </a:lnTo>
                      <a:lnTo>
                        <a:pt x="410" y="132"/>
                      </a:lnTo>
                      <a:lnTo>
                        <a:pt x="400" y="128"/>
                      </a:lnTo>
                      <a:lnTo>
                        <a:pt x="384" y="126"/>
                      </a:lnTo>
                      <a:lnTo>
                        <a:pt x="384" y="126"/>
                      </a:lnTo>
                      <a:lnTo>
                        <a:pt x="372" y="124"/>
                      </a:lnTo>
                      <a:lnTo>
                        <a:pt x="370" y="124"/>
                      </a:lnTo>
                      <a:lnTo>
                        <a:pt x="372" y="122"/>
                      </a:lnTo>
                      <a:lnTo>
                        <a:pt x="374" y="120"/>
                      </a:lnTo>
                      <a:lnTo>
                        <a:pt x="376" y="116"/>
                      </a:lnTo>
                      <a:lnTo>
                        <a:pt x="376" y="112"/>
                      </a:lnTo>
                      <a:lnTo>
                        <a:pt x="376" y="112"/>
                      </a:lnTo>
                      <a:lnTo>
                        <a:pt x="376" y="108"/>
                      </a:lnTo>
                      <a:lnTo>
                        <a:pt x="374" y="108"/>
                      </a:lnTo>
                      <a:lnTo>
                        <a:pt x="368" y="106"/>
                      </a:lnTo>
                      <a:lnTo>
                        <a:pt x="362" y="106"/>
                      </a:lnTo>
                      <a:lnTo>
                        <a:pt x="358" y="106"/>
                      </a:lnTo>
                      <a:lnTo>
                        <a:pt x="356" y="104"/>
                      </a:lnTo>
                      <a:lnTo>
                        <a:pt x="356" y="104"/>
                      </a:lnTo>
                      <a:lnTo>
                        <a:pt x="352" y="102"/>
                      </a:lnTo>
                      <a:lnTo>
                        <a:pt x="350" y="100"/>
                      </a:lnTo>
                      <a:lnTo>
                        <a:pt x="344" y="102"/>
                      </a:lnTo>
                      <a:lnTo>
                        <a:pt x="340" y="102"/>
                      </a:lnTo>
                      <a:lnTo>
                        <a:pt x="338" y="102"/>
                      </a:lnTo>
                      <a:lnTo>
                        <a:pt x="338" y="100"/>
                      </a:lnTo>
                      <a:lnTo>
                        <a:pt x="338" y="100"/>
                      </a:lnTo>
                      <a:lnTo>
                        <a:pt x="334" y="96"/>
                      </a:lnTo>
                      <a:lnTo>
                        <a:pt x="332" y="94"/>
                      </a:lnTo>
                      <a:lnTo>
                        <a:pt x="326" y="92"/>
                      </a:lnTo>
                      <a:lnTo>
                        <a:pt x="320" y="86"/>
                      </a:lnTo>
                      <a:lnTo>
                        <a:pt x="320" y="86"/>
                      </a:lnTo>
                      <a:lnTo>
                        <a:pt x="304" y="70"/>
                      </a:lnTo>
                      <a:lnTo>
                        <a:pt x="300" y="68"/>
                      </a:lnTo>
                      <a:lnTo>
                        <a:pt x="300" y="70"/>
                      </a:lnTo>
                      <a:lnTo>
                        <a:pt x="300" y="72"/>
                      </a:lnTo>
                      <a:lnTo>
                        <a:pt x="300" y="72"/>
                      </a:lnTo>
                      <a:lnTo>
                        <a:pt x="300" y="76"/>
                      </a:lnTo>
                      <a:lnTo>
                        <a:pt x="300" y="76"/>
                      </a:lnTo>
                      <a:lnTo>
                        <a:pt x="296" y="76"/>
                      </a:lnTo>
                      <a:lnTo>
                        <a:pt x="294" y="70"/>
                      </a:lnTo>
                      <a:lnTo>
                        <a:pt x="292" y="64"/>
                      </a:lnTo>
                      <a:lnTo>
                        <a:pt x="292" y="64"/>
                      </a:lnTo>
                      <a:lnTo>
                        <a:pt x="292" y="62"/>
                      </a:lnTo>
                      <a:lnTo>
                        <a:pt x="292" y="60"/>
                      </a:lnTo>
                      <a:lnTo>
                        <a:pt x="286" y="60"/>
                      </a:lnTo>
                      <a:lnTo>
                        <a:pt x="276" y="56"/>
                      </a:lnTo>
                      <a:lnTo>
                        <a:pt x="268" y="54"/>
                      </a:lnTo>
                      <a:lnTo>
                        <a:pt x="260" y="48"/>
                      </a:lnTo>
                      <a:lnTo>
                        <a:pt x="260" y="48"/>
                      </a:lnTo>
                      <a:lnTo>
                        <a:pt x="252" y="42"/>
                      </a:lnTo>
                      <a:lnTo>
                        <a:pt x="244" y="40"/>
                      </a:lnTo>
                      <a:lnTo>
                        <a:pt x="234" y="40"/>
                      </a:lnTo>
                      <a:lnTo>
                        <a:pt x="230" y="40"/>
                      </a:lnTo>
                      <a:lnTo>
                        <a:pt x="226" y="38"/>
                      </a:lnTo>
                      <a:lnTo>
                        <a:pt x="220" y="34"/>
                      </a:lnTo>
                      <a:lnTo>
                        <a:pt x="216" y="28"/>
                      </a:lnTo>
                      <a:lnTo>
                        <a:pt x="216" y="28"/>
                      </a:lnTo>
                      <a:lnTo>
                        <a:pt x="210" y="20"/>
                      </a:lnTo>
                      <a:lnTo>
                        <a:pt x="204" y="16"/>
                      </a:lnTo>
                      <a:lnTo>
                        <a:pt x="200" y="14"/>
                      </a:lnTo>
                      <a:lnTo>
                        <a:pt x="194" y="14"/>
                      </a:lnTo>
                      <a:lnTo>
                        <a:pt x="186" y="14"/>
                      </a:lnTo>
                      <a:lnTo>
                        <a:pt x="182" y="12"/>
                      </a:lnTo>
                      <a:lnTo>
                        <a:pt x="180" y="8"/>
                      </a:lnTo>
                      <a:lnTo>
                        <a:pt x="180" y="8"/>
                      </a:lnTo>
                      <a:lnTo>
                        <a:pt x="176" y="6"/>
                      </a:lnTo>
                      <a:lnTo>
                        <a:pt x="174" y="4"/>
                      </a:lnTo>
                      <a:lnTo>
                        <a:pt x="168" y="6"/>
                      </a:lnTo>
                      <a:lnTo>
                        <a:pt x="164" y="8"/>
                      </a:lnTo>
                      <a:lnTo>
                        <a:pt x="160" y="6"/>
                      </a:lnTo>
                      <a:lnTo>
                        <a:pt x="156" y="4"/>
                      </a:lnTo>
                      <a:lnTo>
                        <a:pt x="156" y="4"/>
                      </a:lnTo>
                      <a:lnTo>
                        <a:pt x="150" y="0"/>
                      </a:lnTo>
                      <a:lnTo>
                        <a:pt x="148" y="2"/>
                      </a:lnTo>
                      <a:lnTo>
                        <a:pt x="146" y="2"/>
                      </a:lnTo>
                      <a:lnTo>
                        <a:pt x="142" y="4"/>
                      </a:lnTo>
                      <a:lnTo>
                        <a:pt x="136" y="4"/>
                      </a:lnTo>
                      <a:lnTo>
                        <a:pt x="126" y="2"/>
                      </a:lnTo>
                      <a:lnTo>
                        <a:pt x="126" y="2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8" y="2"/>
                      </a:lnTo>
                      <a:lnTo>
                        <a:pt x="104" y="4"/>
                      </a:lnTo>
                      <a:lnTo>
                        <a:pt x="98" y="8"/>
                      </a:lnTo>
                      <a:lnTo>
                        <a:pt x="92" y="10"/>
                      </a:lnTo>
                      <a:lnTo>
                        <a:pt x="86" y="10"/>
                      </a:lnTo>
                      <a:lnTo>
                        <a:pt x="86" y="10"/>
                      </a:lnTo>
                      <a:lnTo>
                        <a:pt x="68" y="14"/>
                      </a:lnTo>
                      <a:lnTo>
                        <a:pt x="56" y="18"/>
                      </a:lnTo>
                      <a:lnTo>
                        <a:pt x="44" y="22"/>
                      </a:lnTo>
                      <a:lnTo>
                        <a:pt x="36" y="28"/>
                      </a:lnTo>
                      <a:lnTo>
                        <a:pt x="28" y="34"/>
                      </a:lnTo>
                      <a:lnTo>
                        <a:pt x="24" y="42"/>
                      </a:lnTo>
                      <a:lnTo>
                        <a:pt x="22" y="48"/>
                      </a:lnTo>
                      <a:lnTo>
                        <a:pt x="24" y="54"/>
                      </a:lnTo>
                      <a:lnTo>
                        <a:pt x="24" y="54"/>
                      </a:lnTo>
                      <a:lnTo>
                        <a:pt x="24" y="58"/>
                      </a:lnTo>
                      <a:lnTo>
                        <a:pt x="22" y="60"/>
                      </a:lnTo>
                      <a:lnTo>
                        <a:pt x="14" y="62"/>
                      </a:lnTo>
                      <a:lnTo>
                        <a:pt x="4" y="64"/>
                      </a:lnTo>
                      <a:lnTo>
                        <a:pt x="2" y="66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2" y="70"/>
                      </a:lnTo>
                      <a:lnTo>
                        <a:pt x="4" y="72"/>
                      </a:lnTo>
                      <a:lnTo>
                        <a:pt x="8" y="72"/>
                      </a:lnTo>
                      <a:lnTo>
                        <a:pt x="14" y="72"/>
                      </a:lnTo>
                      <a:lnTo>
                        <a:pt x="16" y="72"/>
                      </a:lnTo>
                      <a:lnTo>
                        <a:pt x="18" y="72"/>
                      </a:lnTo>
                      <a:lnTo>
                        <a:pt x="18" y="72"/>
                      </a:lnTo>
                      <a:lnTo>
                        <a:pt x="18" y="74"/>
                      </a:lnTo>
                      <a:lnTo>
                        <a:pt x="20" y="74"/>
                      </a:lnTo>
                      <a:lnTo>
                        <a:pt x="24" y="72"/>
                      </a:lnTo>
                      <a:lnTo>
                        <a:pt x="30" y="68"/>
                      </a:lnTo>
                      <a:lnTo>
                        <a:pt x="38" y="68"/>
                      </a:lnTo>
                      <a:lnTo>
                        <a:pt x="38" y="68"/>
                      </a:lnTo>
                      <a:lnTo>
                        <a:pt x="40" y="62"/>
                      </a:lnTo>
                      <a:lnTo>
                        <a:pt x="42" y="58"/>
                      </a:lnTo>
                      <a:lnTo>
                        <a:pt x="52" y="54"/>
                      </a:lnTo>
                      <a:lnTo>
                        <a:pt x="62" y="48"/>
                      </a:lnTo>
                      <a:lnTo>
                        <a:pt x="70" y="44"/>
                      </a:lnTo>
                      <a:lnTo>
                        <a:pt x="76" y="40"/>
                      </a:lnTo>
                      <a:lnTo>
                        <a:pt x="76" y="40"/>
                      </a:lnTo>
                      <a:lnTo>
                        <a:pt x="84" y="34"/>
                      </a:lnTo>
                      <a:lnTo>
                        <a:pt x="92" y="30"/>
                      </a:lnTo>
                      <a:lnTo>
                        <a:pt x="100" y="28"/>
                      </a:lnTo>
                      <a:lnTo>
                        <a:pt x="108" y="28"/>
                      </a:lnTo>
                      <a:lnTo>
                        <a:pt x="124" y="28"/>
                      </a:lnTo>
                      <a:lnTo>
                        <a:pt x="132" y="32"/>
                      </a:lnTo>
                      <a:lnTo>
                        <a:pt x="132" y="32"/>
                      </a:lnTo>
                      <a:lnTo>
                        <a:pt x="134" y="34"/>
                      </a:lnTo>
                      <a:lnTo>
                        <a:pt x="132" y="36"/>
                      </a:lnTo>
                      <a:lnTo>
                        <a:pt x="124" y="38"/>
                      </a:lnTo>
                      <a:lnTo>
                        <a:pt x="116" y="42"/>
                      </a:lnTo>
                      <a:lnTo>
                        <a:pt x="116" y="44"/>
                      </a:lnTo>
                      <a:lnTo>
                        <a:pt x="118" y="46"/>
                      </a:lnTo>
                      <a:lnTo>
                        <a:pt x="118" y="46"/>
                      </a:lnTo>
                      <a:lnTo>
                        <a:pt x="126" y="52"/>
                      </a:lnTo>
                      <a:lnTo>
                        <a:pt x="134" y="56"/>
                      </a:lnTo>
                      <a:lnTo>
                        <a:pt x="146" y="58"/>
                      </a:lnTo>
                      <a:lnTo>
                        <a:pt x="164" y="58"/>
                      </a:lnTo>
                      <a:lnTo>
                        <a:pt x="164" y="58"/>
                      </a:lnTo>
                      <a:lnTo>
                        <a:pt x="174" y="58"/>
                      </a:lnTo>
                      <a:lnTo>
                        <a:pt x="180" y="60"/>
                      </a:lnTo>
                      <a:lnTo>
                        <a:pt x="186" y="62"/>
                      </a:lnTo>
                      <a:lnTo>
                        <a:pt x="190" y="66"/>
                      </a:lnTo>
                      <a:lnTo>
                        <a:pt x="200" y="74"/>
                      </a:lnTo>
                      <a:lnTo>
                        <a:pt x="206" y="78"/>
                      </a:lnTo>
                      <a:lnTo>
                        <a:pt x="214" y="80"/>
                      </a:lnTo>
                      <a:lnTo>
                        <a:pt x="214" y="80"/>
                      </a:lnTo>
                      <a:lnTo>
                        <a:pt x="222" y="84"/>
                      </a:lnTo>
                      <a:lnTo>
                        <a:pt x="230" y="84"/>
                      </a:lnTo>
                      <a:lnTo>
                        <a:pt x="242" y="84"/>
                      </a:lnTo>
                      <a:lnTo>
                        <a:pt x="246" y="84"/>
                      </a:lnTo>
                      <a:lnTo>
                        <a:pt x="250" y="86"/>
                      </a:lnTo>
                      <a:lnTo>
                        <a:pt x="252" y="88"/>
                      </a:lnTo>
                      <a:lnTo>
                        <a:pt x="256" y="94"/>
                      </a:lnTo>
                      <a:lnTo>
                        <a:pt x="256" y="94"/>
                      </a:lnTo>
                      <a:lnTo>
                        <a:pt x="260" y="106"/>
                      </a:lnTo>
                      <a:lnTo>
                        <a:pt x="266" y="116"/>
                      </a:lnTo>
                      <a:lnTo>
                        <a:pt x="268" y="120"/>
                      </a:lnTo>
                      <a:lnTo>
                        <a:pt x="274" y="124"/>
                      </a:lnTo>
                      <a:lnTo>
                        <a:pt x="280" y="126"/>
                      </a:lnTo>
                      <a:lnTo>
                        <a:pt x="288" y="128"/>
                      </a:lnTo>
                      <a:lnTo>
                        <a:pt x="288" y="128"/>
                      </a:lnTo>
                      <a:lnTo>
                        <a:pt x="304" y="128"/>
                      </a:lnTo>
                      <a:lnTo>
                        <a:pt x="310" y="130"/>
                      </a:lnTo>
                      <a:lnTo>
                        <a:pt x="316" y="134"/>
                      </a:lnTo>
                      <a:lnTo>
                        <a:pt x="318" y="136"/>
                      </a:lnTo>
                      <a:lnTo>
                        <a:pt x="318" y="140"/>
                      </a:lnTo>
                      <a:lnTo>
                        <a:pt x="316" y="144"/>
                      </a:lnTo>
                      <a:lnTo>
                        <a:pt x="310" y="150"/>
                      </a:lnTo>
                      <a:lnTo>
                        <a:pt x="310" y="150"/>
                      </a:lnTo>
                      <a:lnTo>
                        <a:pt x="298" y="158"/>
                      </a:lnTo>
                      <a:lnTo>
                        <a:pt x="292" y="162"/>
                      </a:lnTo>
                      <a:lnTo>
                        <a:pt x="290" y="166"/>
                      </a:lnTo>
                      <a:lnTo>
                        <a:pt x="290" y="168"/>
                      </a:lnTo>
                      <a:lnTo>
                        <a:pt x="296" y="170"/>
                      </a:lnTo>
                      <a:lnTo>
                        <a:pt x="328" y="166"/>
                      </a:lnTo>
                      <a:lnTo>
                        <a:pt x="328" y="166"/>
                      </a:lnTo>
                      <a:lnTo>
                        <a:pt x="348" y="164"/>
                      </a:lnTo>
                      <a:lnTo>
                        <a:pt x="360" y="166"/>
                      </a:lnTo>
                      <a:lnTo>
                        <a:pt x="370" y="166"/>
                      </a:lnTo>
                      <a:lnTo>
                        <a:pt x="376" y="168"/>
                      </a:lnTo>
                      <a:lnTo>
                        <a:pt x="382" y="170"/>
                      </a:lnTo>
                      <a:lnTo>
                        <a:pt x="386" y="172"/>
                      </a:lnTo>
                      <a:lnTo>
                        <a:pt x="392" y="170"/>
                      </a:lnTo>
                      <a:lnTo>
                        <a:pt x="400" y="166"/>
                      </a:lnTo>
                      <a:lnTo>
                        <a:pt x="400" y="16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5" name="Freeform 6084"/>
                <p:cNvSpPr>
                  <a:spLocks/>
                </p:cNvSpPr>
                <p:nvPr/>
              </p:nvSpPr>
              <p:spPr bwMode="auto">
                <a:xfrm>
                  <a:off x="2791460" y="3296603"/>
                  <a:ext cx="5080" cy="508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4" y="6"/>
                    </a:cxn>
                    <a:cxn ang="0">
                      <a:pos x="6" y="4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6" name="Freeform 6086"/>
                <p:cNvSpPr>
                  <a:spLocks noEditPoints="1"/>
                </p:cNvSpPr>
                <p:nvPr/>
              </p:nvSpPr>
              <p:spPr bwMode="auto">
                <a:xfrm>
                  <a:off x="106680" y="1296353"/>
                  <a:ext cx="2874010" cy="2354580"/>
                </a:xfrm>
                <a:custGeom>
                  <a:avLst/>
                  <a:gdLst/>
                  <a:ahLst/>
                  <a:cxnLst>
                    <a:cxn ang="0">
                      <a:pos x="3400" y="3516"/>
                    </a:cxn>
                    <a:cxn ang="0">
                      <a:pos x="3292" y="3276"/>
                    </a:cxn>
                    <a:cxn ang="0">
                      <a:pos x="3246" y="3102"/>
                    </a:cxn>
                    <a:cxn ang="0">
                      <a:pos x="3116" y="3080"/>
                    </a:cxn>
                    <a:cxn ang="0">
                      <a:pos x="2830" y="2916"/>
                    </a:cxn>
                    <a:cxn ang="0">
                      <a:pos x="3078" y="2572"/>
                    </a:cxn>
                    <a:cxn ang="0">
                      <a:pos x="3134" y="2554"/>
                    </a:cxn>
                    <a:cxn ang="0">
                      <a:pos x="3436" y="2646"/>
                    </a:cxn>
                    <a:cxn ang="0">
                      <a:pos x="3526" y="2642"/>
                    </a:cxn>
                    <a:cxn ang="0">
                      <a:pos x="3686" y="2282"/>
                    </a:cxn>
                    <a:cxn ang="0">
                      <a:pos x="3698" y="2162"/>
                    </a:cxn>
                    <a:cxn ang="0">
                      <a:pos x="3748" y="2092"/>
                    </a:cxn>
                    <a:cxn ang="0">
                      <a:pos x="3924" y="1928"/>
                    </a:cxn>
                    <a:cxn ang="0">
                      <a:pos x="4006" y="1782"/>
                    </a:cxn>
                    <a:cxn ang="0">
                      <a:pos x="4138" y="1824"/>
                    </a:cxn>
                    <a:cxn ang="0">
                      <a:pos x="4150" y="1496"/>
                    </a:cxn>
                    <a:cxn ang="0">
                      <a:pos x="4522" y="1296"/>
                    </a:cxn>
                    <a:cxn ang="0">
                      <a:pos x="4314" y="1090"/>
                    </a:cxn>
                    <a:cxn ang="0">
                      <a:pos x="4060" y="934"/>
                    </a:cxn>
                    <a:cxn ang="0">
                      <a:pos x="3720" y="680"/>
                    </a:cxn>
                    <a:cxn ang="0">
                      <a:pos x="3570" y="1166"/>
                    </a:cxn>
                    <a:cxn ang="0">
                      <a:pos x="3346" y="1132"/>
                    </a:cxn>
                    <a:cxn ang="0">
                      <a:pos x="3060" y="648"/>
                    </a:cxn>
                    <a:cxn ang="0">
                      <a:pos x="3304" y="420"/>
                    </a:cxn>
                    <a:cxn ang="0">
                      <a:pos x="3452" y="258"/>
                    </a:cxn>
                    <a:cxn ang="0">
                      <a:pos x="3282" y="322"/>
                    </a:cxn>
                    <a:cxn ang="0">
                      <a:pos x="3048" y="164"/>
                    </a:cxn>
                    <a:cxn ang="0">
                      <a:pos x="2954" y="232"/>
                    </a:cxn>
                    <a:cxn ang="0">
                      <a:pos x="2726" y="298"/>
                    </a:cxn>
                    <a:cxn ang="0">
                      <a:pos x="2330" y="286"/>
                    </a:cxn>
                    <a:cxn ang="0">
                      <a:pos x="1732" y="136"/>
                    </a:cxn>
                    <a:cxn ang="0">
                      <a:pos x="1406" y="178"/>
                    </a:cxn>
                    <a:cxn ang="0">
                      <a:pos x="636" y="94"/>
                    </a:cxn>
                    <a:cxn ang="0">
                      <a:pos x="54" y="266"/>
                    </a:cxn>
                    <a:cxn ang="0">
                      <a:pos x="28" y="440"/>
                    </a:cxn>
                    <a:cxn ang="0">
                      <a:pos x="270" y="598"/>
                    </a:cxn>
                    <a:cxn ang="0">
                      <a:pos x="246" y="900"/>
                    </a:cxn>
                    <a:cxn ang="0">
                      <a:pos x="218" y="1124"/>
                    </a:cxn>
                    <a:cxn ang="0">
                      <a:pos x="548" y="956"/>
                    </a:cxn>
                    <a:cxn ang="0">
                      <a:pos x="648" y="882"/>
                    </a:cxn>
                    <a:cxn ang="0">
                      <a:pos x="1136" y="842"/>
                    </a:cxn>
                    <a:cxn ang="0">
                      <a:pos x="1412" y="1020"/>
                    </a:cxn>
                    <a:cxn ang="0">
                      <a:pos x="1524" y="1162"/>
                    </a:cxn>
                    <a:cxn ang="0">
                      <a:pos x="1646" y="1306"/>
                    </a:cxn>
                    <a:cxn ang="0">
                      <a:pos x="1750" y="1434"/>
                    </a:cxn>
                    <a:cxn ang="0">
                      <a:pos x="1840" y="1570"/>
                    </a:cxn>
                    <a:cxn ang="0">
                      <a:pos x="1838" y="2170"/>
                    </a:cxn>
                    <a:cxn ang="0">
                      <a:pos x="2146" y="2682"/>
                    </a:cxn>
                    <a:cxn ang="0">
                      <a:pos x="2168" y="2564"/>
                    </a:cxn>
                    <a:cxn ang="0">
                      <a:pos x="2530" y="2998"/>
                    </a:cxn>
                    <a:cxn ang="0">
                      <a:pos x="3202" y="3400"/>
                    </a:cxn>
                    <a:cxn ang="0">
                      <a:pos x="3330" y="3570"/>
                    </a:cxn>
                    <a:cxn ang="0">
                      <a:pos x="3432" y="3656"/>
                    </a:cxn>
                    <a:cxn ang="0">
                      <a:pos x="3562" y="3616"/>
                    </a:cxn>
                    <a:cxn ang="0">
                      <a:pos x="3408" y="1922"/>
                    </a:cxn>
                    <a:cxn ang="0">
                      <a:pos x="3590" y="1870"/>
                    </a:cxn>
                    <a:cxn ang="0">
                      <a:pos x="3578" y="1812"/>
                    </a:cxn>
                    <a:cxn ang="0">
                      <a:pos x="3344" y="1588"/>
                    </a:cxn>
                    <a:cxn ang="0">
                      <a:pos x="3548" y="1750"/>
                    </a:cxn>
                    <a:cxn ang="0">
                      <a:pos x="3418" y="1798"/>
                    </a:cxn>
                    <a:cxn ang="0">
                      <a:pos x="3294" y="1766"/>
                    </a:cxn>
                    <a:cxn ang="0">
                      <a:pos x="3244" y="1726"/>
                    </a:cxn>
                    <a:cxn ang="0">
                      <a:pos x="3258" y="1654"/>
                    </a:cxn>
                  </a:cxnLst>
                  <a:rect l="0" t="0" r="r" b="b"/>
                  <a:pathLst>
                    <a:path w="4526" h="3708">
                      <a:moveTo>
                        <a:pt x="3654" y="3626"/>
                      </a:moveTo>
                      <a:lnTo>
                        <a:pt x="3654" y="3626"/>
                      </a:lnTo>
                      <a:lnTo>
                        <a:pt x="3654" y="3626"/>
                      </a:lnTo>
                      <a:lnTo>
                        <a:pt x="3654" y="3626"/>
                      </a:lnTo>
                      <a:lnTo>
                        <a:pt x="3642" y="3614"/>
                      </a:lnTo>
                      <a:lnTo>
                        <a:pt x="3628" y="3600"/>
                      </a:lnTo>
                      <a:lnTo>
                        <a:pt x="3622" y="3596"/>
                      </a:lnTo>
                      <a:lnTo>
                        <a:pt x="3614" y="3592"/>
                      </a:lnTo>
                      <a:lnTo>
                        <a:pt x="3606" y="3590"/>
                      </a:lnTo>
                      <a:lnTo>
                        <a:pt x="3598" y="3588"/>
                      </a:lnTo>
                      <a:lnTo>
                        <a:pt x="3598" y="3588"/>
                      </a:lnTo>
                      <a:lnTo>
                        <a:pt x="3588" y="3590"/>
                      </a:lnTo>
                      <a:lnTo>
                        <a:pt x="3588" y="3588"/>
                      </a:lnTo>
                      <a:lnTo>
                        <a:pt x="3588" y="3588"/>
                      </a:lnTo>
                      <a:lnTo>
                        <a:pt x="3588" y="3586"/>
                      </a:lnTo>
                      <a:lnTo>
                        <a:pt x="3586" y="3584"/>
                      </a:lnTo>
                      <a:lnTo>
                        <a:pt x="3574" y="3582"/>
                      </a:lnTo>
                      <a:lnTo>
                        <a:pt x="3574" y="3582"/>
                      </a:lnTo>
                      <a:lnTo>
                        <a:pt x="3562" y="3582"/>
                      </a:lnTo>
                      <a:lnTo>
                        <a:pt x="3560" y="3582"/>
                      </a:lnTo>
                      <a:lnTo>
                        <a:pt x="3560" y="3584"/>
                      </a:lnTo>
                      <a:lnTo>
                        <a:pt x="3556" y="3590"/>
                      </a:lnTo>
                      <a:lnTo>
                        <a:pt x="3552" y="3594"/>
                      </a:lnTo>
                      <a:lnTo>
                        <a:pt x="3546" y="3598"/>
                      </a:lnTo>
                      <a:lnTo>
                        <a:pt x="3546" y="3598"/>
                      </a:lnTo>
                      <a:lnTo>
                        <a:pt x="3524" y="3608"/>
                      </a:lnTo>
                      <a:lnTo>
                        <a:pt x="3518" y="3612"/>
                      </a:lnTo>
                      <a:lnTo>
                        <a:pt x="3514" y="3616"/>
                      </a:lnTo>
                      <a:lnTo>
                        <a:pt x="3496" y="3622"/>
                      </a:lnTo>
                      <a:lnTo>
                        <a:pt x="3496" y="3622"/>
                      </a:lnTo>
                      <a:lnTo>
                        <a:pt x="3492" y="3622"/>
                      </a:lnTo>
                      <a:lnTo>
                        <a:pt x="3488" y="3620"/>
                      </a:lnTo>
                      <a:lnTo>
                        <a:pt x="3480" y="3612"/>
                      </a:lnTo>
                      <a:lnTo>
                        <a:pt x="3480" y="3612"/>
                      </a:lnTo>
                      <a:lnTo>
                        <a:pt x="3476" y="3608"/>
                      </a:lnTo>
                      <a:lnTo>
                        <a:pt x="3474" y="3604"/>
                      </a:lnTo>
                      <a:lnTo>
                        <a:pt x="3474" y="3604"/>
                      </a:lnTo>
                      <a:lnTo>
                        <a:pt x="3472" y="3602"/>
                      </a:lnTo>
                      <a:lnTo>
                        <a:pt x="3470" y="3602"/>
                      </a:lnTo>
                      <a:lnTo>
                        <a:pt x="3468" y="3604"/>
                      </a:lnTo>
                      <a:lnTo>
                        <a:pt x="3470" y="3610"/>
                      </a:lnTo>
                      <a:lnTo>
                        <a:pt x="3470" y="3610"/>
                      </a:lnTo>
                      <a:lnTo>
                        <a:pt x="3470" y="3610"/>
                      </a:lnTo>
                      <a:lnTo>
                        <a:pt x="3468" y="3612"/>
                      </a:lnTo>
                      <a:lnTo>
                        <a:pt x="3464" y="3612"/>
                      </a:lnTo>
                      <a:lnTo>
                        <a:pt x="3460" y="3610"/>
                      </a:lnTo>
                      <a:lnTo>
                        <a:pt x="3456" y="3608"/>
                      </a:lnTo>
                      <a:lnTo>
                        <a:pt x="3456" y="3608"/>
                      </a:lnTo>
                      <a:lnTo>
                        <a:pt x="3458" y="3604"/>
                      </a:lnTo>
                      <a:lnTo>
                        <a:pt x="3460" y="3604"/>
                      </a:lnTo>
                      <a:lnTo>
                        <a:pt x="3460" y="3602"/>
                      </a:lnTo>
                      <a:lnTo>
                        <a:pt x="3460" y="3600"/>
                      </a:lnTo>
                      <a:lnTo>
                        <a:pt x="3460" y="3600"/>
                      </a:lnTo>
                      <a:lnTo>
                        <a:pt x="3458" y="3600"/>
                      </a:lnTo>
                      <a:lnTo>
                        <a:pt x="3454" y="3600"/>
                      </a:lnTo>
                      <a:lnTo>
                        <a:pt x="3452" y="3600"/>
                      </a:lnTo>
                      <a:lnTo>
                        <a:pt x="3452" y="3596"/>
                      </a:lnTo>
                      <a:lnTo>
                        <a:pt x="3452" y="3596"/>
                      </a:lnTo>
                      <a:lnTo>
                        <a:pt x="3452" y="3590"/>
                      </a:lnTo>
                      <a:lnTo>
                        <a:pt x="3450" y="3588"/>
                      </a:lnTo>
                      <a:lnTo>
                        <a:pt x="3444" y="3584"/>
                      </a:lnTo>
                      <a:lnTo>
                        <a:pt x="3444" y="3584"/>
                      </a:lnTo>
                      <a:lnTo>
                        <a:pt x="3440" y="3578"/>
                      </a:lnTo>
                      <a:lnTo>
                        <a:pt x="3432" y="3568"/>
                      </a:lnTo>
                      <a:lnTo>
                        <a:pt x="3422" y="3558"/>
                      </a:lnTo>
                      <a:lnTo>
                        <a:pt x="3412" y="3544"/>
                      </a:lnTo>
                      <a:lnTo>
                        <a:pt x="3412" y="3544"/>
                      </a:lnTo>
                      <a:lnTo>
                        <a:pt x="3406" y="3534"/>
                      </a:lnTo>
                      <a:lnTo>
                        <a:pt x="3404" y="3528"/>
                      </a:lnTo>
                      <a:lnTo>
                        <a:pt x="3404" y="3522"/>
                      </a:lnTo>
                      <a:lnTo>
                        <a:pt x="3400" y="3516"/>
                      </a:lnTo>
                      <a:lnTo>
                        <a:pt x="3400" y="3516"/>
                      </a:lnTo>
                      <a:lnTo>
                        <a:pt x="3396" y="3512"/>
                      </a:lnTo>
                      <a:lnTo>
                        <a:pt x="3392" y="3504"/>
                      </a:lnTo>
                      <a:lnTo>
                        <a:pt x="3392" y="3504"/>
                      </a:lnTo>
                      <a:lnTo>
                        <a:pt x="3392" y="3498"/>
                      </a:lnTo>
                      <a:lnTo>
                        <a:pt x="3392" y="3492"/>
                      </a:lnTo>
                      <a:lnTo>
                        <a:pt x="3396" y="3486"/>
                      </a:lnTo>
                      <a:lnTo>
                        <a:pt x="3398" y="3484"/>
                      </a:lnTo>
                      <a:lnTo>
                        <a:pt x="3398" y="3484"/>
                      </a:lnTo>
                      <a:lnTo>
                        <a:pt x="3400" y="3482"/>
                      </a:lnTo>
                      <a:lnTo>
                        <a:pt x="3400" y="3478"/>
                      </a:lnTo>
                      <a:lnTo>
                        <a:pt x="3398" y="3474"/>
                      </a:lnTo>
                      <a:lnTo>
                        <a:pt x="3396" y="3472"/>
                      </a:lnTo>
                      <a:lnTo>
                        <a:pt x="3396" y="3472"/>
                      </a:lnTo>
                      <a:lnTo>
                        <a:pt x="3396" y="3470"/>
                      </a:lnTo>
                      <a:lnTo>
                        <a:pt x="3394" y="3470"/>
                      </a:lnTo>
                      <a:lnTo>
                        <a:pt x="3396" y="3464"/>
                      </a:lnTo>
                      <a:lnTo>
                        <a:pt x="3400" y="3452"/>
                      </a:lnTo>
                      <a:lnTo>
                        <a:pt x="3400" y="3452"/>
                      </a:lnTo>
                      <a:lnTo>
                        <a:pt x="3400" y="3446"/>
                      </a:lnTo>
                      <a:lnTo>
                        <a:pt x="3402" y="3444"/>
                      </a:lnTo>
                      <a:lnTo>
                        <a:pt x="3404" y="3444"/>
                      </a:lnTo>
                      <a:lnTo>
                        <a:pt x="3404" y="3444"/>
                      </a:lnTo>
                      <a:lnTo>
                        <a:pt x="3408" y="3444"/>
                      </a:lnTo>
                      <a:lnTo>
                        <a:pt x="3406" y="3438"/>
                      </a:lnTo>
                      <a:lnTo>
                        <a:pt x="3406" y="3438"/>
                      </a:lnTo>
                      <a:lnTo>
                        <a:pt x="3406" y="3424"/>
                      </a:lnTo>
                      <a:lnTo>
                        <a:pt x="3404" y="3404"/>
                      </a:lnTo>
                      <a:lnTo>
                        <a:pt x="3404" y="3404"/>
                      </a:lnTo>
                      <a:lnTo>
                        <a:pt x="3402" y="3396"/>
                      </a:lnTo>
                      <a:lnTo>
                        <a:pt x="3404" y="3392"/>
                      </a:lnTo>
                      <a:lnTo>
                        <a:pt x="3406" y="3386"/>
                      </a:lnTo>
                      <a:lnTo>
                        <a:pt x="3408" y="3378"/>
                      </a:lnTo>
                      <a:lnTo>
                        <a:pt x="3408" y="3378"/>
                      </a:lnTo>
                      <a:lnTo>
                        <a:pt x="3410" y="3368"/>
                      </a:lnTo>
                      <a:lnTo>
                        <a:pt x="3414" y="3358"/>
                      </a:lnTo>
                      <a:lnTo>
                        <a:pt x="3418" y="3350"/>
                      </a:lnTo>
                      <a:lnTo>
                        <a:pt x="3418" y="3346"/>
                      </a:lnTo>
                      <a:lnTo>
                        <a:pt x="3418" y="3342"/>
                      </a:lnTo>
                      <a:lnTo>
                        <a:pt x="3418" y="3342"/>
                      </a:lnTo>
                      <a:lnTo>
                        <a:pt x="3416" y="3334"/>
                      </a:lnTo>
                      <a:lnTo>
                        <a:pt x="3416" y="3328"/>
                      </a:lnTo>
                      <a:lnTo>
                        <a:pt x="3418" y="3324"/>
                      </a:lnTo>
                      <a:lnTo>
                        <a:pt x="3420" y="3318"/>
                      </a:lnTo>
                      <a:lnTo>
                        <a:pt x="3420" y="3318"/>
                      </a:lnTo>
                      <a:lnTo>
                        <a:pt x="3420" y="3314"/>
                      </a:lnTo>
                      <a:lnTo>
                        <a:pt x="3418" y="3310"/>
                      </a:lnTo>
                      <a:lnTo>
                        <a:pt x="3412" y="3304"/>
                      </a:lnTo>
                      <a:lnTo>
                        <a:pt x="3406" y="3300"/>
                      </a:lnTo>
                      <a:lnTo>
                        <a:pt x="3406" y="3300"/>
                      </a:lnTo>
                      <a:lnTo>
                        <a:pt x="3388" y="3290"/>
                      </a:lnTo>
                      <a:lnTo>
                        <a:pt x="3380" y="3280"/>
                      </a:lnTo>
                      <a:lnTo>
                        <a:pt x="3380" y="3280"/>
                      </a:lnTo>
                      <a:lnTo>
                        <a:pt x="3372" y="3274"/>
                      </a:lnTo>
                      <a:lnTo>
                        <a:pt x="3360" y="3270"/>
                      </a:lnTo>
                      <a:lnTo>
                        <a:pt x="3350" y="3268"/>
                      </a:lnTo>
                      <a:lnTo>
                        <a:pt x="3344" y="3268"/>
                      </a:lnTo>
                      <a:lnTo>
                        <a:pt x="3344" y="3268"/>
                      </a:lnTo>
                      <a:lnTo>
                        <a:pt x="3340" y="3270"/>
                      </a:lnTo>
                      <a:lnTo>
                        <a:pt x="3334" y="3270"/>
                      </a:lnTo>
                      <a:lnTo>
                        <a:pt x="3326" y="3270"/>
                      </a:lnTo>
                      <a:lnTo>
                        <a:pt x="3320" y="3268"/>
                      </a:lnTo>
                      <a:lnTo>
                        <a:pt x="3320" y="3268"/>
                      </a:lnTo>
                      <a:lnTo>
                        <a:pt x="3308" y="3264"/>
                      </a:lnTo>
                      <a:lnTo>
                        <a:pt x="3306" y="3264"/>
                      </a:lnTo>
                      <a:lnTo>
                        <a:pt x="3308" y="3266"/>
                      </a:lnTo>
                      <a:lnTo>
                        <a:pt x="3308" y="3266"/>
                      </a:lnTo>
                      <a:lnTo>
                        <a:pt x="3308" y="3268"/>
                      </a:lnTo>
                      <a:lnTo>
                        <a:pt x="3308" y="3270"/>
                      </a:lnTo>
                      <a:lnTo>
                        <a:pt x="3304" y="3272"/>
                      </a:lnTo>
                      <a:lnTo>
                        <a:pt x="3292" y="3276"/>
                      </a:lnTo>
                      <a:lnTo>
                        <a:pt x="3292" y="3276"/>
                      </a:lnTo>
                      <a:lnTo>
                        <a:pt x="3278" y="3278"/>
                      </a:lnTo>
                      <a:lnTo>
                        <a:pt x="3266" y="3276"/>
                      </a:lnTo>
                      <a:lnTo>
                        <a:pt x="3258" y="3274"/>
                      </a:lnTo>
                      <a:lnTo>
                        <a:pt x="3248" y="3274"/>
                      </a:lnTo>
                      <a:lnTo>
                        <a:pt x="3248" y="3274"/>
                      </a:lnTo>
                      <a:lnTo>
                        <a:pt x="3244" y="3276"/>
                      </a:lnTo>
                      <a:lnTo>
                        <a:pt x="3242" y="3274"/>
                      </a:lnTo>
                      <a:lnTo>
                        <a:pt x="3240" y="3272"/>
                      </a:lnTo>
                      <a:lnTo>
                        <a:pt x="3238" y="3270"/>
                      </a:lnTo>
                      <a:lnTo>
                        <a:pt x="3238" y="3270"/>
                      </a:lnTo>
                      <a:lnTo>
                        <a:pt x="3236" y="3270"/>
                      </a:lnTo>
                      <a:lnTo>
                        <a:pt x="3232" y="3272"/>
                      </a:lnTo>
                      <a:lnTo>
                        <a:pt x="3226" y="3276"/>
                      </a:lnTo>
                      <a:lnTo>
                        <a:pt x="3222" y="3282"/>
                      </a:lnTo>
                      <a:lnTo>
                        <a:pt x="3218" y="3282"/>
                      </a:lnTo>
                      <a:lnTo>
                        <a:pt x="3216" y="3280"/>
                      </a:lnTo>
                      <a:lnTo>
                        <a:pt x="3216" y="3280"/>
                      </a:lnTo>
                      <a:lnTo>
                        <a:pt x="3206" y="3272"/>
                      </a:lnTo>
                      <a:lnTo>
                        <a:pt x="3202" y="3268"/>
                      </a:lnTo>
                      <a:lnTo>
                        <a:pt x="3200" y="3268"/>
                      </a:lnTo>
                      <a:lnTo>
                        <a:pt x="3202" y="3270"/>
                      </a:lnTo>
                      <a:lnTo>
                        <a:pt x="3202" y="3270"/>
                      </a:lnTo>
                      <a:lnTo>
                        <a:pt x="3204" y="3274"/>
                      </a:lnTo>
                      <a:lnTo>
                        <a:pt x="3202" y="3280"/>
                      </a:lnTo>
                      <a:lnTo>
                        <a:pt x="3202" y="3280"/>
                      </a:lnTo>
                      <a:lnTo>
                        <a:pt x="3200" y="3282"/>
                      </a:lnTo>
                      <a:lnTo>
                        <a:pt x="3198" y="3280"/>
                      </a:lnTo>
                      <a:lnTo>
                        <a:pt x="3194" y="3274"/>
                      </a:lnTo>
                      <a:lnTo>
                        <a:pt x="3188" y="3270"/>
                      </a:lnTo>
                      <a:lnTo>
                        <a:pt x="3188" y="3270"/>
                      </a:lnTo>
                      <a:lnTo>
                        <a:pt x="3188" y="3268"/>
                      </a:lnTo>
                      <a:lnTo>
                        <a:pt x="3190" y="3264"/>
                      </a:lnTo>
                      <a:lnTo>
                        <a:pt x="3196" y="3256"/>
                      </a:lnTo>
                      <a:lnTo>
                        <a:pt x="3202" y="3250"/>
                      </a:lnTo>
                      <a:lnTo>
                        <a:pt x="3208" y="3242"/>
                      </a:lnTo>
                      <a:lnTo>
                        <a:pt x="3208" y="3242"/>
                      </a:lnTo>
                      <a:lnTo>
                        <a:pt x="3212" y="3236"/>
                      </a:lnTo>
                      <a:lnTo>
                        <a:pt x="3214" y="3228"/>
                      </a:lnTo>
                      <a:lnTo>
                        <a:pt x="3216" y="3206"/>
                      </a:lnTo>
                      <a:lnTo>
                        <a:pt x="3218" y="3182"/>
                      </a:lnTo>
                      <a:lnTo>
                        <a:pt x="3222" y="3160"/>
                      </a:lnTo>
                      <a:lnTo>
                        <a:pt x="3222" y="3160"/>
                      </a:lnTo>
                      <a:lnTo>
                        <a:pt x="3222" y="3154"/>
                      </a:lnTo>
                      <a:lnTo>
                        <a:pt x="3220" y="3150"/>
                      </a:lnTo>
                      <a:lnTo>
                        <a:pt x="3218" y="3148"/>
                      </a:lnTo>
                      <a:lnTo>
                        <a:pt x="3216" y="3148"/>
                      </a:lnTo>
                      <a:lnTo>
                        <a:pt x="3216" y="3148"/>
                      </a:lnTo>
                      <a:lnTo>
                        <a:pt x="3214" y="3150"/>
                      </a:lnTo>
                      <a:lnTo>
                        <a:pt x="3212" y="3150"/>
                      </a:lnTo>
                      <a:lnTo>
                        <a:pt x="3212" y="3144"/>
                      </a:lnTo>
                      <a:lnTo>
                        <a:pt x="3212" y="3144"/>
                      </a:lnTo>
                      <a:lnTo>
                        <a:pt x="3220" y="3128"/>
                      </a:lnTo>
                      <a:lnTo>
                        <a:pt x="3220" y="3128"/>
                      </a:lnTo>
                      <a:lnTo>
                        <a:pt x="3222" y="3124"/>
                      </a:lnTo>
                      <a:lnTo>
                        <a:pt x="3224" y="3124"/>
                      </a:lnTo>
                      <a:lnTo>
                        <a:pt x="3224" y="3128"/>
                      </a:lnTo>
                      <a:lnTo>
                        <a:pt x="3222" y="3134"/>
                      </a:lnTo>
                      <a:lnTo>
                        <a:pt x="3222" y="3134"/>
                      </a:lnTo>
                      <a:lnTo>
                        <a:pt x="3222" y="3140"/>
                      </a:lnTo>
                      <a:lnTo>
                        <a:pt x="3224" y="3144"/>
                      </a:lnTo>
                      <a:lnTo>
                        <a:pt x="3226" y="3148"/>
                      </a:lnTo>
                      <a:lnTo>
                        <a:pt x="3230" y="3154"/>
                      </a:lnTo>
                      <a:lnTo>
                        <a:pt x="3230" y="3154"/>
                      </a:lnTo>
                      <a:lnTo>
                        <a:pt x="3232" y="3156"/>
                      </a:lnTo>
                      <a:lnTo>
                        <a:pt x="3232" y="3152"/>
                      </a:lnTo>
                      <a:lnTo>
                        <a:pt x="3236" y="3138"/>
                      </a:lnTo>
                      <a:lnTo>
                        <a:pt x="3242" y="3118"/>
                      </a:lnTo>
                      <a:lnTo>
                        <a:pt x="3244" y="3104"/>
                      </a:lnTo>
                      <a:lnTo>
                        <a:pt x="3244" y="3104"/>
                      </a:lnTo>
                      <a:lnTo>
                        <a:pt x="3246" y="3102"/>
                      </a:lnTo>
                      <a:lnTo>
                        <a:pt x="3244" y="3102"/>
                      </a:lnTo>
                      <a:lnTo>
                        <a:pt x="3240" y="3102"/>
                      </a:lnTo>
                      <a:lnTo>
                        <a:pt x="3238" y="3102"/>
                      </a:lnTo>
                      <a:lnTo>
                        <a:pt x="3242" y="3098"/>
                      </a:lnTo>
                      <a:lnTo>
                        <a:pt x="3242" y="3098"/>
                      </a:lnTo>
                      <a:lnTo>
                        <a:pt x="3250" y="3088"/>
                      </a:lnTo>
                      <a:lnTo>
                        <a:pt x="3248" y="3086"/>
                      </a:lnTo>
                      <a:lnTo>
                        <a:pt x="3244" y="3088"/>
                      </a:lnTo>
                      <a:lnTo>
                        <a:pt x="3244" y="3088"/>
                      </a:lnTo>
                      <a:lnTo>
                        <a:pt x="3238" y="3090"/>
                      </a:lnTo>
                      <a:lnTo>
                        <a:pt x="3236" y="3088"/>
                      </a:lnTo>
                      <a:lnTo>
                        <a:pt x="3236" y="3084"/>
                      </a:lnTo>
                      <a:lnTo>
                        <a:pt x="3242" y="3078"/>
                      </a:lnTo>
                      <a:lnTo>
                        <a:pt x="3242" y="3078"/>
                      </a:lnTo>
                      <a:lnTo>
                        <a:pt x="3246" y="3076"/>
                      </a:lnTo>
                      <a:lnTo>
                        <a:pt x="3248" y="3072"/>
                      </a:lnTo>
                      <a:lnTo>
                        <a:pt x="3248" y="3064"/>
                      </a:lnTo>
                      <a:lnTo>
                        <a:pt x="3252" y="3050"/>
                      </a:lnTo>
                      <a:lnTo>
                        <a:pt x="3256" y="3040"/>
                      </a:lnTo>
                      <a:lnTo>
                        <a:pt x="3264" y="3030"/>
                      </a:lnTo>
                      <a:lnTo>
                        <a:pt x="3264" y="3030"/>
                      </a:lnTo>
                      <a:lnTo>
                        <a:pt x="3274" y="3016"/>
                      </a:lnTo>
                      <a:lnTo>
                        <a:pt x="3276" y="3010"/>
                      </a:lnTo>
                      <a:lnTo>
                        <a:pt x="3274" y="3006"/>
                      </a:lnTo>
                      <a:lnTo>
                        <a:pt x="3272" y="3002"/>
                      </a:lnTo>
                      <a:lnTo>
                        <a:pt x="3272" y="3002"/>
                      </a:lnTo>
                      <a:lnTo>
                        <a:pt x="3272" y="2996"/>
                      </a:lnTo>
                      <a:lnTo>
                        <a:pt x="3272" y="2994"/>
                      </a:lnTo>
                      <a:lnTo>
                        <a:pt x="3268" y="2992"/>
                      </a:lnTo>
                      <a:lnTo>
                        <a:pt x="3266" y="2988"/>
                      </a:lnTo>
                      <a:lnTo>
                        <a:pt x="3266" y="2988"/>
                      </a:lnTo>
                      <a:lnTo>
                        <a:pt x="3264" y="2986"/>
                      </a:lnTo>
                      <a:lnTo>
                        <a:pt x="3260" y="2986"/>
                      </a:lnTo>
                      <a:lnTo>
                        <a:pt x="3256" y="2986"/>
                      </a:lnTo>
                      <a:lnTo>
                        <a:pt x="3252" y="2988"/>
                      </a:lnTo>
                      <a:lnTo>
                        <a:pt x="3252" y="2988"/>
                      </a:lnTo>
                      <a:lnTo>
                        <a:pt x="3254" y="2990"/>
                      </a:lnTo>
                      <a:lnTo>
                        <a:pt x="3254" y="2990"/>
                      </a:lnTo>
                      <a:lnTo>
                        <a:pt x="3260" y="2990"/>
                      </a:lnTo>
                      <a:lnTo>
                        <a:pt x="3260" y="2992"/>
                      </a:lnTo>
                      <a:lnTo>
                        <a:pt x="3256" y="2994"/>
                      </a:lnTo>
                      <a:lnTo>
                        <a:pt x="3256" y="2994"/>
                      </a:lnTo>
                      <a:lnTo>
                        <a:pt x="3254" y="2994"/>
                      </a:lnTo>
                      <a:lnTo>
                        <a:pt x="3250" y="2994"/>
                      </a:lnTo>
                      <a:lnTo>
                        <a:pt x="3242" y="2990"/>
                      </a:lnTo>
                      <a:lnTo>
                        <a:pt x="3230" y="2988"/>
                      </a:lnTo>
                      <a:lnTo>
                        <a:pt x="3222" y="2986"/>
                      </a:lnTo>
                      <a:lnTo>
                        <a:pt x="3214" y="2986"/>
                      </a:lnTo>
                      <a:lnTo>
                        <a:pt x="3214" y="2986"/>
                      </a:lnTo>
                      <a:lnTo>
                        <a:pt x="3202" y="2990"/>
                      </a:lnTo>
                      <a:lnTo>
                        <a:pt x="3196" y="2992"/>
                      </a:lnTo>
                      <a:lnTo>
                        <a:pt x="3190" y="2996"/>
                      </a:lnTo>
                      <a:lnTo>
                        <a:pt x="3180" y="2998"/>
                      </a:lnTo>
                      <a:lnTo>
                        <a:pt x="3180" y="2998"/>
                      </a:lnTo>
                      <a:lnTo>
                        <a:pt x="3162" y="3000"/>
                      </a:lnTo>
                      <a:lnTo>
                        <a:pt x="3146" y="3004"/>
                      </a:lnTo>
                      <a:lnTo>
                        <a:pt x="3140" y="3008"/>
                      </a:lnTo>
                      <a:lnTo>
                        <a:pt x="3134" y="3012"/>
                      </a:lnTo>
                      <a:lnTo>
                        <a:pt x="3130" y="3016"/>
                      </a:lnTo>
                      <a:lnTo>
                        <a:pt x="3130" y="3020"/>
                      </a:lnTo>
                      <a:lnTo>
                        <a:pt x="3130" y="3020"/>
                      </a:lnTo>
                      <a:lnTo>
                        <a:pt x="3128" y="3028"/>
                      </a:lnTo>
                      <a:lnTo>
                        <a:pt x="3126" y="3034"/>
                      </a:lnTo>
                      <a:lnTo>
                        <a:pt x="3124" y="3040"/>
                      </a:lnTo>
                      <a:lnTo>
                        <a:pt x="3124" y="3056"/>
                      </a:lnTo>
                      <a:lnTo>
                        <a:pt x="3124" y="3056"/>
                      </a:lnTo>
                      <a:lnTo>
                        <a:pt x="3126" y="3068"/>
                      </a:lnTo>
                      <a:lnTo>
                        <a:pt x="3124" y="3070"/>
                      </a:lnTo>
                      <a:lnTo>
                        <a:pt x="3122" y="3072"/>
                      </a:lnTo>
                      <a:lnTo>
                        <a:pt x="3118" y="3076"/>
                      </a:lnTo>
                      <a:lnTo>
                        <a:pt x="3116" y="3080"/>
                      </a:lnTo>
                      <a:lnTo>
                        <a:pt x="3116" y="3088"/>
                      </a:lnTo>
                      <a:lnTo>
                        <a:pt x="3116" y="3088"/>
                      </a:lnTo>
                      <a:lnTo>
                        <a:pt x="3114" y="3096"/>
                      </a:lnTo>
                      <a:lnTo>
                        <a:pt x="3112" y="3102"/>
                      </a:lnTo>
                      <a:lnTo>
                        <a:pt x="3108" y="3108"/>
                      </a:lnTo>
                      <a:lnTo>
                        <a:pt x="3104" y="3112"/>
                      </a:lnTo>
                      <a:lnTo>
                        <a:pt x="3094" y="3118"/>
                      </a:lnTo>
                      <a:lnTo>
                        <a:pt x="3086" y="3122"/>
                      </a:lnTo>
                      <a:lnTo>
                        <a:pt x="3086" y="3122"/>
                      </a:lnTo>
                      <a:lnTo>
                        <a:pt x="3084" y="3126"/>
                      </a:lnTo>
                      <a:lnTo>
                        <a:pt x="3084" y="3126"/>
                      </a:lnTo>
                      <a:lnTo>
                        <a:pt x="3088" y="3128"/>
                      </a:lnTo>
                      <a:lnTo>
                        <a:pt x="3092" y="3132"/>
                      </a:lnTo>
                      <a:lnTo>
                        <a:pt x="3092" y="3134"/>
                      </a:lnTo>
                      <a:lnTo>
                        <a:pt x="3090" y="3138"/>
                      </a:lnTo>
                      <a:lnTo>
                        <a:pt x="3090" y="3138"/>
                      </a:lnTo>
                      <a:lnTo>
                        <a:pt x="3086" y="3142"/>
                      </a:lnTo>
                      <a:lnTo>
                        <a:pt x="3078" y="3144"/>
                      </a:lnTo>
                      <a:lnTo>
                        <a:pt x="3072" y="3144"/>
                      </a:lnTo>
                      <a:lnTo>
                        <a:pt x="3070" y="3142"/>
                      </a:lnTo>
                      <a:lnTo>
                        <a:pt x="3070" y="3140"/>
                      </a:lnTo>
                      <a:lnTo>
                        <a:pt x="3070" y="3140"/>
                      </a:lnTo>
                      <a:lnTo>
                        <a:pt x="3068" y="3134"/>
                      </a:lnTo>
                      <a:lnTo>
                        <a:pt x="3066" y="3132"/>
                      </a:lnTo>
                      <a:lnTo>
                        <a:pt x="3058" y="3132"/>
                      </a:lnTo>
                      <a:lnTo>
                        <a:pt x="3046" y="3132"/>
                      </a:lnTo>
                      <a:lnTo>
                        <a:pt x="3046" y="3132"/>
                      </a:lnTo>
                      <a:lnTo>
                        <a:pt x="3038" y="3134"/>
                      </a:lnTo>
                      <a:lnTo>
                        <a:pt x="3034" y="3138"/>
                      </a:lnTo>
                      <a:lnTo>
                        <a:pt x="3028" y="3142"/>
                      </a:lnTo>
                      <a:lnTo>
                        <a:pt x="3010" y="3144"/>
                      </a:lnTo>
                      <a:lnTo>
                        <a:pt x="3010" y="3144"/>
                      </a:lnTo>
                      <a:lnTo>
                        <a:pt x="2996" y="3146"/>
                      </a:lnTo>
                      <a:lnTo>
                        <a:pt x="2986" y="3152"/>
                      </a:lnTo>
                      <a:lnTo>
                        <a:pt x="2978" y="3156"/>
                      </a:lnTo>
                      <a:lnTo>
                        <a:pt x="2968" y="3160"/>
                      </a:lnTo>
                      <a:lnTo>
                        <a:pt x="2968" y="3160"/>
                      </a:lnTo>
                      <a:lnTo>
                        <a:pt x="2964" y="3160"/>
                      </a:lnTo>
                      <a:lnTo>
                        <a:pt x="2960" y="3158"/>
                      </a:lnTo>
                      <a:lnTo>
                        <a:pt x="2956" y="3148"/>
                      </a:lnTo>
                      <a:lnTo>
                        <a:pt x="2952" y="3144"/>
                      </a:lnTo>
                      <a:lnTo>
                        <a:pt x="2946" y="3138"/>
                      </a:lnTo>
                      <a:lnTo>
                        <a:pt x="2938" y="3134"/>
                      </a:lnTo>
                      <a:lnTo>
                        <a:pt x="2924" y="3130"/>
                      </a:lnTo>
                      <a:lnTo>
                        <a:pt x="2924" y="3130"/>
                      </a:lnTo>
                      <a:lnTo>
                        <a:pt x="2912" y="3126"/>
                      </a:lnTo>
                      <a:lnTo>
                        <a:pt x="2904" y="3120"/>
                      </a:lnTo>
                      <a:lnTo>
                        <a:pt x="2898" y="3112"/>
                      </a:lnTo>
                      <a:lnTo>
                        <a:pt x="2894" y="3102"/>
                      </a:lnTo>
                      <a:lnTo>
                        <a:pt x="2884" y="3076"/>
                      </a:lnTo>
                      <a:lnTo>
                        <a:pt x="2876" y="3062"/>
                      </a:lnTo>
                      <a:lnTo>
                        <a:pt x="2864" y="3046"/>
                      </a:lnTo>
                      <a:lnTo>
                        <a:pt x="2864" y="3046"/>
                      </a:lnTo>
                      <a:lnTo>
                        <a:pt x="2858" y="3036"/>
                      </a:lnTo>
                      <a:lnTo>
                        <a:pt x="2852" y="3028"/>
                      </a:lnTo>
                      <a:lnTo>
                        <a:pt x="2848" y="3010"/>
                      </a:lnTo>
                      <a:lnTo>
                        <a:pt x="2844" y="2998"/>
                      </a:lnTo>
                      <a:lnTo>
                        <a:pt x="2844" y="2994"/>
                      </a:lnTo>
                      <a:lnTo>
                        <a:pt x="2842" y="2992"/>
                      </a:lnTo>
                      <a:lnTo>
                        <a:pt x="2842" y="2992"/>
                      </a:lnTo>
                      <a:lnTo>
                        <a:pt x="2838" y="2990"/>
                      </a:lnTo>
                      <a:lnTo>
                        <a:pt x="2836" y="2988"/>
                      </a:lnTo>
                      <a:lnTo>
                        <a:pt x="2834" y="2976"/>
                      </a:lnTo>
                      <a:lnTo>
                        <a:pt x="2830" y="2948"/>
                      </a:lnTo>
                      <a:lnTo>
                        <a:pt x="2830" y="2948"/>
                      </a:lnTo>
                      <a:lnTo>
                        <a:pt x="2830" y="2938"/>
                      </a:lnTo>
                      <a:lnTo>
                        <a:pt x="2828" y="2934"/>
                      </a:lnTo>
                      <a:lnTo>
                        <a:pt x="2828" y="2932"/>
                      </a:lnTo>
                      <a:lnTo>
                        <a:pt x="2830" y="2926"/>
                      </a:lnTo>
                      <a:lnTo>
                        <a:pt x="2830" y="2926"/>
                      </a:lnTo>
                      <a:lnTo>
                        <a:pt x="2830" y="2916"/>
                      </a:lnTo>
                      <a:lnTo>
                        <a:pt x="2830" y="2906"/>
                      </a:lnTo>
                      <a:lnTo>
                        <a:pt x="2830" y="2886"/>
                      </a:lnTo>
                      <a:lnTo>
                        <a:pt x="2834" y="2854"/>
                      </a:lnTo>
                      <a:lnTo>
                        <a:pt x="2834" y="2854"/>
                      </a:lnTo>
                      <a:lnTo>
                        <a:pt x="2840" y="2820"/>
                      </a:lnTo>
                      <a:lnTo>
                        <a:pt x="2846" y="2800"/>
                      </a:lnTo>
                      <a:lnTo>
                        <a:pt x="2852" y="2784"/>
                      </a:lnTo>
                      <a:lnTo>
                        <a:pt x="2856" y="2766"/>
                      </a:lnTo>
                      <a:lnTo>
                        <a:pt x="2856" y="2766"/>
                      </a:lnTo>
                      <a:lnTo>
                        <a:pt x="2854" y="2748"/>
                      </a:lnTo>
                      <a:lnTo>
                        <a:pt x="2850" y="2728"/>
                      </a:lnTo>
                      <a:lnTo>
                        <a:pt x="2846" y="2710"/>
                      </a:lnTo>
                      <a:lnTo>
                        <a:pt x="2846" y="2696"/>
                      </a:lnTo>
                      <a:lnTo>
                        <a:pt x="2846" y="2696"/>
                      </a:lnTo>
                      <a:lnTo>
                        <a:pt x="2850" y="2686"/>
                      </a:lnTo>
                      <a:lnTo>
                        <a:pt x="2854" y="2678"/>
                      </a:lnTo>
                      <a:lnTo>
                        <a:pt x="2858" y="2672"/>
                      </a:lnTo>
                      <a:lnTo>
                        <a:pt x="2864" y="2662"/>
                      </a:lnTo>
                      <a:lnTo>
                        <a:pt x="2864" y="2662"/>
                      </a:lnTo>
                      <a:lnTo>
                        <a:pt x="2866" y="2658"/>
                      </a:lnTo>
                      <a:lnTo>
                        <a:pt x="2870" y="2654"/>
                      </a:lnTo>
                      <a:lnTo>
                        <a:pt x="2880" y="2646"/>
                      </a:lnTo>
                      <a:lnTo>
                        <a:pt x="2886" y="2642"/>
                      </a:lnTo>
                      <a:lnTo>
                        <a:pt x="2888" y="2640"/>
                      </a:lnTo>
                      <a:lnTo>
                        <a:pt x="2886" y="2638"/>
                      </a:lnTo>
                      <a:lnTo>
                        <a:pt x="2886" y="2638"/>
                      </a:lnTo>
                      <a:lnTo>
                        <a:pt x="2880" y="2628"/>
                      </a:lnTo>
                      <a:lnTo>
                        <a:pt x="2878" y="2626"/>
                      </a:lnTo>
                      <a:lnTo>
                        <a:pt x="2882" y="2628"/>
                      </a:lnTo>
                      <a:lnTo>
                        <a:pt x="2882" y="2628"/>
                      </a:lnTo>
                      <a:lnTo>
                        <a:pt x="2886" y="2628"/>
                      </a:lnTo>
                      <a:lnTo>
                        <a:pt x="2890" y="2628"/>
                      </a:lnTo>
                      <a:lnTo>
                        <a:pt x="2892" y="2626"/>
                      </a:lnTo>
                      <a:lnTo>
                        <a:pt x="2894" y="2628"/>
                      </a:lnTo>
                      <a:lnTo>
                        <a:pt x="2894" y="2628"/>
                      </a:lnTo>
                      <a:lnTo>
                        <a:pt x="2896" y="2628"/>
                      </a:lnTo>
                      <a:lnTo>
                        <a:pt x="2902" y="2628"/>
                      </a:lnTo>
                      <a:lnTo>
                        <a:pt x="2912" y="2624"/>
                      </a:lnTo>
                      <a:lnTo>
                        <a:pt x="2926" y="2616"/>
                      </a:lnTo>
                      <a:lnTo>
                        <a:pt x="2936" y="2606"/>
                      </a:lnTo>
                      <a:lnTo>
                        <a:pt x="2936" y="2606"/>
                      </a:lnTo>
                      <a:lnTo>
                        <a:pt x="2942" y="2600"/>
                      </a:lnTo>
                      <a:lnTo>
                        <a:pt x="2948" y="2594"/>
                      </a:lnTo>
                      <a:lnTo>
                        <a:pt x="2964" y="2584"/>
                      </a:lnTo>
                      <a:lnTo>
                        <a:pt x="2964" y="2584"/>
                      </a:lnTo>
                      <a:lnTo>
                        <a:pt x="2980" y="2572"/>
                      </a:lnTo>
                      <a:lnTo>
                        <a:pt x="2990" y="2570"/>
                      </a:lnTo>
                      <a:lnTo>
                        <a:pt x="3006" y="2568"/>
                      </a:lnTo>
                      <a:lnTo>
                        <a:pt x="3006" y="2568"/>
                      </a:lnTo>
                      <a:lnTo>
                        <a:pt x="3014" y="2568"/>
                      </a:lnTo>
                      <a:lnTo>
                        <a:pt x="3020" y="2570"/>
                      </a:lnTo>
                      <a:lnTo>
                        <a:pt x="3032" y="2574"/>
                      </a:lnTo>
                      <a:lnTo>
                        <a:pt x="3040" y="2580"/>
                      </a:lnTo>
                      <a:lnTo>
                        <a:pt x="3046" y="2580"/>
                      </a:lnTo>
                      <a:lnTo>
                        <a:pt x="3050" y="2580"/>
                      </a:lnTo>
                      <a:lnTo>
                        <a:pt x="3050" y="2580"/>
                      </a:lnTo>
                      <a:lnTo>
                        <a:pt x="3060" y="2578"/>
                      </a:lnTo>
                      <a:lnTo>
                        <a:pt x="3064" y="2580"/>
                      </a:lnTo>
                      <a:lnTo>
                        <a:pt x="3068" y="2582"/>
                      </a:lnTo>
                      <a:lnTo>
                        <a:pt x="3072" y="2580"/>
                      </a:lnTo>
                      <a:lnTo>
                        <a:pt x="3072" y="2580"/>
                      </a:lnTo>
                      <a:lnTo>
                        <a:pt x="3074" y="2578"/>
                      </a:lnTo>
                      <a:lnTo>
                        <a:pt x="3072" y="2578"/>
                      </a:lnTo>
                      <a:lnTo>
                        <a:pt x="3066" y="2576"/>
                      </a:lnTo>
                      <a:lnTo>
                        <a:pt x="3058" y="2572"/>
                      </a:lnTo>
                      <a:lnTo>
                        <a:pt x="3058" y="2572"/>
                      </a:lnTo>
                      <a:lnTo>
                        <a:pt x="3060" y="2568"/>
                      </a:lnTo>
                      <a:lnTo>
                        <a:pt x="3060" y="2568"/>
                      </a:lnTo>
                      <a:lnTo>
                        <a:pt x="3068" y="2566"/>
                      </a:lnTo>
                      <a:lnTo>
                        <a:pt x="3074" y="2568"/>
                      </a:lnTo>
                      <a:lnTo>
                        <a:pt x="3078" y="2572"/>
                      </a:lnTo>
                      <a:lnTo>
                        <a:pt x="3082" y="2578"/>
                      </a:lnTo>
                      <a:lnTo>
                        <a:pt x="3082" y="2578"/>
                      </a:lnTo>
                      <a:lnTo>
                        <a:pt x="3084" y="2580"/>
                      </a:lnTo>
                      <a:lnTo>
                        <a:pt x="3086" y="2582"/>
                      </a:lnTo>
                      <a:lnTo>
                        <a:pt x="3092" y="2584"/>
                      </a:lnTo>
                      <a:lnTo>
                        <a:pt x="3096" y="2586"/>
                      </a:lnTo>
                      <a:lnTo>
                        <a:pt x="3094" y="2588"/>
                      </a:lnTo>
                      <a:lnTo>
                        <a:pt x="3092" y="2590"/>
                      </a:lnTo>
                      <a:lnTo>
                        <a:pt x="3092" y="2590"/>
                      </a:lnTo>
                      <a:lnTo>
                        <a:pt x="3092" y="2594"/>
                      </a:lnTo>
                      <a:lnTo>
                        <a:pt x="3094" y="2596"/>
                      </a:lnTo>
                      <a:lnTo>
                        <a:pt x="3102" y="2600"/>
                      </a:lnTo>
                      <a:lnTo>
                        <a:pt x="3112" y="2600"/>
                      </a:lnTo>
                      <a:lnTo>
                        <a:pt x="3118" y="2600"/>
                      </a:lnTo>
                      <a:lnTo>
                        <a:pt x="3118" y="2600"/>
                      </a:lnTo>
                      <a:lnTo>
                        <a:pt x="3120" y="2596"/>
                      </a:lnTo>
                      <a:lnTo>
                        <a:pt x="3126" y="2594"/>
                      </a:lnTo>
                      <a:lnTo>
                        <a:pt x="3130" y="2594"/>
                      </a:lnTo>
                      <a:lnTo>
                        <a:pt x="3134" y="2600"/>
                      </a:lnTo>
                      <a:lnTo>
                        <a:pt x="3134" y="2600"/>
                      </a:lnTo>
                      <a:lnTo>
                        <a:pt x="3136" y="2602"/>
                      </a:lnTo>
                      <a:lnTo>
                        <a:pt x="3138" y="2604"/>
                      </a:lnTo>
                      <a:lnTo>
                        <a:pt x="3142" y="2602"/>
                      </a:lnTo>
                      <a:lnTo>
                        <a:pt x="3144" y="2596"/>
                      </a:lnTo>
                      <a:lnTo>
                        <a:pt x="3144" y="2592"/>
                      </a:lnTo>
                      <a:lnTo>
                        <a:pt x="3142" y="2588"/>
                      </a:lnTo>
                      <a:lnTo>
                        <a:pt x="3142" y="2588"/>
                      </a:lnTo>
                      <a:lnTo>
                        <a:pt x="3142" y="2584"/>
                      </a:lnTo>
                      <a:lnTo>
                        <a:pt x="3146" y="2584"/>
                      </a:lnTo>
                      <a:lnTo>
                        <a:pt x="3152" y="2586"/>
                      </a:lnTo>
                      <a:lnTo>
                        <a:pt x="3160" y="2594"/>
                      </a:lnTo>
                      <a:lnTo>
                        <a:pt x="3160" y="2594"/>
                      </a:lnTo>
                      <a:lnTo>
                        <a:pt x="3166" y="2602"/>
                      </a:lnTo>
                      <a:lnTo>
                        <a:pt x="3168" y="2608"/>
                      </a:lnTo>
                      <a:lnTo>
                        <a:pt x="3168" y="2610"/>
                      </a:lnTo>
                      <a:lnTo>
                        <a:pt x="3170" y="2610"/>
                      </a:lnTo>
                      <a:lnTo>
                        <a:pt x="3176" y="2606"/>
                      </a:lnTo>
                      <a:lnTo>
                        <a:pt x="3176" y="2606"/>
                      </a:lnTo>
                      <a:lnTo>
                        <a:pt x="3180" y="2602"/>
                      </a:lnTo>
                      <a:lnTo>
                        <a:pt x="3182" y="2600"/>
                      </a:lnTo>
                      <a:lnTo>
                        <a:pt x="3182" y="2596"/>
                      </a:lnTo>
                      <a:lnTo>
                        <a:pt x="3180" y="2594"/>
                      </a:lnTo>
                      <a:lnTo>
                        <a:pt x="3174" y="2590"/>
                      </a:lnTo>
                      <a:lnTo>
                        <a:pt x="3162" y="2584"/>
                      </a:lnTo>
                      <a:lnTo>
                        <a:pt x="3162" y="2584"/>
                      </a:lnTo>
                      <a:lnTo>
                        <a:pt x="3158" y="2580"/>
                      </a:lnTo>
                      <a:lnTo>
                        <a:pt x="3158" y="2578"/>
                      </a:lnTo>
                      <a:lnTo>
                        <a:pt x="3160" y="2576"/>
                      </a:lnTo>
                      <a:lnTo>
                        <a:pt x="3164" y="2574"/>
                      </a:lnTo>
                      <a:lnTo>
                        <a:pt x="3170" y="2568"/>
                      </a:lnTo>
                      <a:lnTo>
                        <a:pt x="3172" y="2564"/>
                      </a:lnTo>
                      <a:lnTo>
                        <a:pt x="3172" y="2560"/>
                      </a:lnTo>
                      <a:lnTo>
                        <a:pt x="3172" y="2560"/>
                      </a:lnTo>
                      <a:lnTo>
                        <a:pt x="3170" y="2556"/>
                      </a:lnTo>
                      <a:lnTo>
                        <a:pt x="3168" y="2556"/>
                      </a:lnTo>
                      <a:lnTo>
                        <a:pt x="3164" y="2558"/>
                      </a:lnTo>
                      <a:lnTo>
                        <a:pt x="3160" y="2562"/>
                      </a:lnTo>
                      <a:lnTo>
                        <a:pt x="3158" y="2562"/>
                      </a:lnTo>
                      <a:lnTo>
                        <a:pt x="3156" y="2562"/>
                      </a:lnTo>
                      <a:lnTo>
                        <a:pt x="3156" y="2562"/>
                      </a:lnTo>
                      <a:lnTo>
                        <a:pt x="3154" y="2560"/>
                      </a:lnTo>
                      <a:lnTo>
                        <a:pt x="3154" y="2558"/>
                      </a:lnTo>
                      <a:lnTo>
                        <a:pt x="3156" y="2556"/>
                      </a:lnTo>
                      <a:lnTo>
                        <a:pt x="3158" y="2552"/>
                      </a:lnTo>
                      <a:lnTo>
                        <a:pt x="3154" y="2550"/>
                      </a:lnTo>
                      <a:lnTo>
                        <a:pt x="3154" y="2550"/>
                      </a:lnTo>
                      <a:lnTo>
                        <a:pt x="3148" y="2550"/>
                      </a:lnTo>
                      <a:lnTo>
                        <a:pt x="3144" y="2554"/>
                      </a:lnTo>
                      <a:lnTo>
                        <a:pt x="3142" y="2556"/>
                      </a:lnTo>
                      <a:lnTo>
                        <a:pt x="3134" y="2554"/>
                      </a:lnTo>
                      <a:lnTo>
                        <a:pt x="3134" y="2554"/>
                      </a:lnTo>
                      <a:lnTo>
                        <a:pt x="3130" y="2550"/>
                      </a:lnTo>
                      <a:lnTo>
                        <a:pt x="3128" y="2548"/>
                      </a:lnTo>
                      <a:lnTo>
                        <a:pt x="3128" y="2544"/>
                      </a:lnTo>
                      <a:lnTo>
                        <a:pt x="3130" y="2540"/>
                      </a:lnTo>
                      <a:lnTo>
                        <a:pt x="3132" y="2538"/>
                      </a:lnTo>
                      <a:lnTo>
                        <a:pt x="3136" y="2536"/>
                      </a:lnTo>
                      <a:lnTo>
                        <a:pt x="3142" y="2536"/>
                      </a:lnTo>
                      <a:lnTo>
                        <a:pt x="3148" y="2538"/>
                      </a:lnTo>
                      <a:lnTo>
                        <a:pt x="3148" y="2538"/>
                      </a:lnTo>
                      <a:lnTo>
                        <a:pt x="3156" y="2544"/>
                      </a:lnTo>
                      <a:lnTo>
                        <a:pt x="3164" y="2546"/>
                      </a:lnTo>
                      <a:lnTo>
                        <a:pt x="3170" y="2544"/>
                      </a:lnTo>
                      <a:lnTo>
                        <a:pt x="3178" y="2538"/>
                      </a:lnTo>
                      <a:lnTo>
                        <a:pt x="3178" y="2538"/>
                      </a:lnTo>
                      <a:lnTo>
                        <a:pt x="3182" y="2536"/>
                      </a:lnTo>
                      <a:lnTo>
                        <a:pt x="3190" y="2536"/>
                      </a:lnTo>
                      <a:lnTo>
                        <a:pt x="3202" y="2536"/>
                      </a:lnTo>
                      <a:lnTo>
                        <a:pt x="3214" y="2538"/>
                      </a:lnTo>
                      <a:lnTo>
                        <a:pt x="3218" y="2538"/>
                      </a:lnTo>
                      <a:lnTo>
                        <a:pt x="3220" y="2536"/>
                      </a:lnTo>
                      <a:lnTo>
                        <a:pt x="3220" y="2536"/>
                      </a:lnTo>
                      <a:lnTo>
                        <a:pt x="3222" y="2522"/>
                      </a:lnTo>
                      <a:lnTo>
                        <a:pt x="3224" y="2520"/>
                      </a:lnTo>
                      <a:lnTo>
                        <a:pt x="3226" y="2522"/>
                      </a:lnTo>
                      <a:lnTo>
                        <a:pt x="3232" y="2534"/>
                      </a:lnTo>
                      <a:lnTo>
                        <a:pt x="3232" y="2534"/>
                      </a:lnTo>
                      <a:lnTo>
                        <a:pt x="3232" y="2538"/>
                      </a:lnTo>
                      <a:lnTo>
                        <a:pt x="3230" y="2540"/>
                      </a:lnTo>
                      <a:lnTo>
                        <a:pt x="3226" y="2544"/>
                      </a:lnTo>
                      <a:lnTo>
                        <a:pt x="3224" y="2546"/>
                      </a:lnTo>
                      <a:lnTo>
                        <a:pt x="3234" y="2544"/>
                      </a:lnTo>
                      <a:lnTo>
                        <a:pt x="3234" y="2544"/>
                      </a:lnTo>
                      <a:lnTo>
                        <a:pt x="3268" y="2536"/>
                      </a:lnTo>
                      <a:lnTo>
                        <a:pt x="3282" y="2536"/>
                      </a:lnTo>
                      <a:lnTo>
                        <a:pt x="3296" y="2538"/>
                      </a:lnTo>
                      <a:lnTo>
                        <a:pt x="3296" y="2538"/>
                      </a:lnTo>
                      <a:lnTo>
                        <a:pt x="3312" y="2544"/>
                      </a:lnTo>
                      <a:lnTo>
                        <a:pt x="3318" y="2546"/>
                      </a:lnTo>
                      <a:lnTo>
                        <a:pt x="3320" y="2552"/>
                      </a:lnTo>
                      <a:lnTo>
                        <a:pt x="3320" y="2552"/>
                      </a:lnTo>
                      <a:lnTo>
                        <a:pt x="3324" y="2556"/>
                      </a:lnTo>
                      <a:lnTo>
                        <a:pt x="3326" y="2556"/>
                      </a:lnTo>
                      <a:lnTo>
                        <a:pt x="3330" y="2560"/>
                      </a:lnTo>
                      <a:lnTo>
                        <a:pt x="3330" y="2566"/>
                      </a:lnTo>
                      <a:lnTo>
                        <a:pt x="3330" y="2566"/>
                      </a:lnTo>
                      <a:lnTo>
                        <a:pt x="3332" y="2570"/>
                      </a:lnTo>
                      <a:lnTo>
                        <a:pt x="3336" y="2572"/>
                      </a:lnTo>
                      <a:lnTo>
                        <a:pt x="3340" y="2570"/>
                      </a:lnTo>
                      <a:lnTo>
                        <a:pt x="3346" y="2570"/>
                      </a:lnTo>
                      <a:lnTo>
                        <a:pt x="3360" y="2564"/>
                      </a:lnTo>
                      <a:lnTo>
                        <a:pt x="3368" y="2562"/>
                      </a:lnTo>
                      <a:lnTo>
                        <a:pt x="3368" y="2562"/>
                      </a:lnTo>
                      <a:lnTo>
                        <a:pt x="3370" y="2560"/>
                      </a:lnTo>
                      <a:lnTo>
                        <a:pt x="3372" y="2560"/>
                      </a:lnTo>
                      <a:lnTo>
                        <a:pt x="3372" y="2556"/>
                      </a:lnTo>
                      <a:lnTo>
                        <a:pt x="3376" y="2552"/>
                      </a:lnTo>
                      <a:lnTo>
                        <a:pt x="3382" y="2552"/>
                      </a:lnTo>
                      <a:lnTo>
                        <a:pt x="3382" y="2552"/>
                      </a:lnTo>
                      <a:lnTo>
                        <a:pt x="3388" y="2554"/>
                      </a:lnTo>
                      <a:lnTo>
                        <a:pt x="3394" y="2558"/>
                      </a:lnTo>
                      <a:lnTo>
                        <a:pt x="3406" y="2574"/>
                      </a:lnTo>
                      <a:lnTo>
                        <a:pt x="3418" y="2592"/>
                      </a:lnTo>
                      <a:lnTo>
                        <a:pt x="3424" y="2596"/>
                      </a:lnTo>
                      <a:lnTo>
                        <a:pt x="3428" y="2598"/>
                      </a:lnTo>
                      <a:lnTo>
                        <a:pt x="3428" y="2598"/>
                      </a:lnTo>
                      <a:lnTo>
                        <a:pt x="3432" y="2600"/>
                      </a:lnTo>
                      <a:lnTo>
                        <a:pt x="3434" y="2604"/>
                      </a:lnTo>
                      <a:lnTo>
                        <a:pt x="3438" y="2616"/>
                      </a:lnTo>
                      <a:lnTo>
                        <a:pt x="3440" y="2630"/>
                      </a:lnTo>
                      <a:lnTo>
                        <a:pt x="3436" y="2646"/>
                      </a:lnTo>
                      <a:lnTo>
                        <a:pt x="3436" y="2646"/>
                      </a:lnTo>
                      <a:lnTo>
                        <a:pt x="3434" y="2658"/>
                      </a:lnTo>
                      <a:lnTo>
                        <a:pt x="3434" y="2670"/>
                      </a:lnTo>
                      <a:lnTo>
                        <a:pt x="3436" y="2676"/>
                      </a:lnTo>
                      <a:lnTo>
                        <a:pt x="3438" y="2678"/>
                      </a:lnTo>
                      <a:lnTo>
                        <a:pt x="3440" y="2676"/>
                      </a:lnTo>
                      <a:lnTo>
                        <a:pt x="3440" y="2676"/>
                      </a:lnTo>
                      <a:lnTo>
                        <a:pt x="3446" y="2672"/>
                      </a:lnTo>
                      <a:lnTo>
                        <a:pt x="3450" y="2670"/>
                      </a:lnTo>
                      <a:lnTo>
                        <a:pt x="3450" y="2670"/>
                      </a:lnTo>
                      <a:lnTo>
                        <a:pt x="3452" y="2672"/>
                      </a:lnTo>
                      <a:lnTo>
                        <a:pt x="3448" y="2678"/>
                      </a:lnTo>
                      <a:lnTo>
                        <a:pt x="3448" y="2678"/>
                      </a:lnTo>
                      <a:lnTo>
                        <a:pt x="3444" y="2682"/>
                      </a:lnTo>
                      <a:lnTo>
                        <a:pt x="3444" y="2688"/>
                      </a:lnTo>
                      <a:lnTo>
                        <a:pt x="3446" y="2698"/>
                      </a:lnTo>
                      <a:lnTo>
                        <a:pt x="3450" y="2710"/>
                      </a:lnTo>
                      <a:lnTo>
                        <a:pt x="3456" y="2718"/>
                      </a:lnTo>
                      <a:lnTo>
                        <a:pt x="3456" y="2718"/>
                      </a:lnTo>
                      <a:lnTo>
                        <a:pt x="3458" y="2720"/>
                      </a:lnTo>
                      <a:lnTo>
                        <a:pt x="3460" y="2720"/>
                      </a:lnTo>
                      <a:lnTo>
                        <a:pt x="3462" y="2720"/>
                      </a:lnTo>
                      <a:lnTo>
                        <a:pt x="3462" y="2718"/>
                      </a:lnTo>
                      <a:lnTo>
                        <a:pt x="3462" y="2720"/>
                      </a:lnTo>
                      <a:lnTo>
                        <a:pt x="3464" y="2726"/>
                      </a:lnTo>
                      <a:lnTo>
                        <a:pt x="3464" y="2726"/>
                      </a:lnTo>
                      <a:lnTo>
                        <a:pt x="3466" y="2734"/>
                      </a:lnTo>
                      <a:lnTo>
                        <a:pt x="3470" y="2738"/>
                      </a:lnTo>
                      <a:lnTo>
                        <a:pt x="3474" y="2742"/>
                      </a:lnTo>
                      <a:lnTo>
                        <a:pt x="3476" y="2754"/>
                      </a:lnTo>
                      <a:lnTo>
                        <a:pt x="3476" y="2754"/>
                      </a:lnTo>
                      <a:lnTo>
                        <a:pt x="3478" y="2760"/>
                      </a:lnTo>
                      <a:lnTo>
                        <a:pt x="3480" y="2764"/>
                      </a:lnTo>
                      <a:lnTo>
                        <a:pt x="3484" y="2768"/>
                      </a:lnTo>
                      <a:lnTo>
                        <a:pt x="3486" y="2768"/>
                      </a:lnTo>
                      <a:lnTo>
                        <a:pt x="3492" y="2772"/>
                      </a:lnTo>
                      <a:lnTo>
                        <a:pt x="3496" y="2776"/>
                      </a:lnTo>
                      <a:lnTo>
                        <a:pt x="3498" y="2782"/>
                      </a:lnTo>
                      <a:lnTo>
                        <a:pt x="3498" y="2782"/>
                      </a:lnTo>
                      <a:lnTo>
                        <a:pt x="3500" y="2792"/>
                      </a:lnTo>
                      <a:lnTo>
                        <a:pt x="3504" y="2796"/>
                      </a:lnTo>
                      <a:lnTo>
                        <a:pt x="3506" y="2796"/>
                      </a:lnTo>
                      <a:lnTo>
                        <a:pt x="3504" y="2798"/>
                      </a:lnTo>
                      <a:lnTo>
                        <a:pt x="3504" y="2798"/>
                      </a:lnTo>
                      <a:lnTo>
                        <a:pt x="3502" y="2804"/>
                      </a:lnTo>
                      <a:lnTo>
                        <a:pt x="3504" y="2808"/>
                      </a:lnTo>
                      <a:lnTo>
                        <a:pt x="3508" y="2808"/>
                      </a:lnTo>
                      <a:lnTo>
                        <a:pt x="3518" y="2806"/>
                      </a:lnTo>
                      <a:lnTo>
                        <a:pt x="3518" y="2806"/>
                      </a:lnTo>
                      <a:lnTo>
                        <a:pt x="3522" y="2806"/>
                      </a:lnTo>
                      <a:lnTo>
                        <a:pt x="3524" y="2806"/>
                      </a:lnTo>
                      <a:lnTo>
                        <a:pt x="3526" y="2810"/>
                      </a:lnTo>
                      <a:lnTo>
                        <a:pt x="3526" y="2810"/>
                      </a:lnTo>
                      <a:lnTo>
                        <a:pt x="3530" y="2804"/>
                      </a:lnTo>
                      <a:lnTo>
                        <a:pt x="3530" y="2804"/>
                      </a:lnTo>
                      <a:lnTo>
                        <a:pt x="3534" y="2796"/>
                      </a:lnTo>
                      <a:lnTo>
                        <a:pt x="3536" y="2790"/>
                      </a:lnTo>
                      <a:lnTo>
                        <a:pt x="3536" y="2786"/>
                      </a:lnTo>
                      <a:lnTo>
                        <a:pt x="3540" y="2778"/>
                      </a:lnTo>
                      <a:lnTo>
                        <a:pt x="3540" y="2778"/>
                      </a:lnTo>
                      <a:lnTo>
                        <a:pt x="3544" y="2768"/>
                      </a:lnTo>
                      <a:lnTo>
                        <a:pt x="3544" y="2758"/>
                      </a:lnTo>
                      <a:lnTo>
                        <a:pt x="3544" y="2746"/>
                      </a:lnTo>
                      <a:lnTo>
                        <a:pt x="3546" y="2732"/>
                      </a:lnTo>
                      <a:lnTo>
                        <a:pt x="3546" y="2732"/>
                      </a:lnTo>
                      <a:lnTo>
                        <a:pt x="3546" y="2722"/>
                      </a:lnTo>
                      <a:lnTo>
                        <a:pt x="3544" y="2712"/>
                      </a:lnTo>
                      <a:lnTo>
                        <a:pt x="3536" y="2686"/>
                      </a:lnTo>
                      <a:lnTo>
                        <a:pt x="3526" y="2662"/>
                      </a:lnTo>
                      <a:lnTo>
                        <a:pt x="3526" y="2650"/>
                      </a:lnTo>
                      <a:lnTo>
                        <a:pt x="3526" y="2642"/>
                      </a:lnTo>
                      <a:lnTo>
                        <a:pt x="3526" y="2642"/>
                      </a:lnTo>
                      <a:lnTo>
                        <a:pt x="3526" y="2636"/>
                      </a:lnTo>
                      <a:lnTo>
                        <a:pt x="3524" y="2630"/>
                      </a:lnTo>
                      <a:lnTo>
                        <a:pt x="3514" y="2610"/>
                      </a:lnTo>
                      <a:lnTo>
                        <a:pt x="3506" y="2598"/>
                      </a:lnTo>
                      <a:lnTo>
                        <a:pt x="3500" y="2582"/>
                      </a:lnTo>
                      <a:lnTo>
                        <a:pt x="3496" y="2564"/>
                      </a:lnTo>
                      <a:lnTo>
                        <a:pt x="3492" y="2542"/>
                      </a:lnTo>
                      <a:lnTo>
                        <a:pt x="3492" y="2542"/>
                      </a:lnTo>
                      <a:lnTo>
                        <a:pt x="3490" y="2520"/>
                      </a:lnTo>
                      <a:lnTo>
                        <a:pt x="3492" y="2500"/>
                      </a:lnTo>
                      <a:lnTo>
                        <a:pt x="3496" y="2484"/>
                      </a:lnTo>
                      <a:lnTo>
                        <a:pt x="3502" y="2470"/>
                      </a:lnTo>
                      <a:lnTo>
                        <a:pt x="3508" y="2458"/>
                      </a:lnTo>
                      <a:lnTo>
                        <a:pt x="3514" y="2448"/>
                      </a:lnTo>
                      <a:lnTo>
                        <a:pt x="3524" y="2438"/>
                      </a:lnTo>
                      <a:lnTo>
                        <a:pt x="3524" y="2438"/>
                      </a:lnTo>
                      <a:lnTo>
                        <a:pt x="3528" y="2434"/>
                      </a:lnTo>
                      <a:lnTo>
                        <a:pt x="3528" y="2432"/>
                      </a:lnTo>
                      <a:lnTo>
                        <a:pt x="3528" y="2428"/>
                      </a:lnTo>
                      <a:lnTo>
                        <a:pt x="3528" y="2426"/>
                      </a:lnTo>
                      <a:lnTo>
                        <a:pt x="3528" y="2426"/>
                      </a:lnTo>
                      <a:lnTo>
                        <a:pt x="3536" y="2424"/>
                      </a:lnTo>
                      <a:lnTo>
                        <a:pt x="3536" y="2424"/>
                      </a:lnTo>
                      <a:lnTo>
                        <a:pt x="3542" y="2424"/>
                      </a:lnTo>
                      <a:lnTo>
                        <a:pt x="3548" y="2420"/>
                      </a:lnTo>
                      <a:lnTo>
                        <a:pt x="3556" y="2412"/>
                      </a:lnTo>
                      <a:lnTo>
                        <a:pt x="3564" y="2402"/>
                      </a:lnTo>
                      <a:lnTo>
                        <a:pt x="3568" y="2400"/>
                      </a:lnTo>
                      <a:lnTo>
                        <a:pt x="3570" y="2398"/>
                      </a:lnTo>
                      <a:lnTo>
                        <a:pt x="3570" y="2398"/>
                      </a:lnTo>
                      <a:lnTo>
                        <a:pt x="3574" y="2398"/>
                      </a:lnTo>
                      <a:lnTo>
                        <a:pt x="3576" y="2394"/>
                      </a:lnTo>
                      <a:lnTo>
                        <a:pt x="3580" y="2384"/>
                      </a:lnTo>
                      <a:lnTo>
                        <a:pt x="3588" y="2370"/>
                      </a:lnTo>
                      <a:lnTo>
                        <a:pt x="3592" y="2362"/>
                      </a:lnTo>
                      <a:lnTo>
                        <a:pt x="3600" y="2356"/>
                      </a:lnTo>
                      <a:lnTo>
                        <a:pt x="3600" y="2356"/>
                      </a:lnTo>
                      <a:lnTo>
                        <a:pt x="3606" y="2352"/>
                      </a:lnTo>
                      <a:lnTo>
                        <a:pt x="3612" y="2350"/>
                      </a:lnTo>
                      <a:lnTo>
                        <a:pt x="3624" y="2350"/>
                      </a:lnTo>
                      <a:lnTo>
                        <a:pt x="3628" y="2350"/>
                      </a:lnTo>
                      <a:lnTo>
                        <a:pt x="3630" y="2350"/>
                      </a:lnTo>
                      <a:lnTo>
                        <a:pt x="3634" y="2346"/>
                      </a:lnTo>
                      <a:lnTo>
                        <a:pt x="3636" y="2342"/>
                      </a:lnTo>
                      <a:lnTo>
                        <a:pt x="3636" y="2342"/>
                      </a:lnTo>
                      <a:lnTo>
                        <a:pt x="3638" y="2334"/>
                      </a:lnTo>
                      <a:lnTo>
                        <a:pt x="3642" y="2328"/>
                      </a:lnTo>
                      <a:lnTo>
                        <a:pt x="3654" y="2318"/>
                      </a:lnTo>
                      <a:lnTo>
                        <a:pt x="3666" y="2310"/>
                      </a:lnTo>
                      <a:lnTo>
                        <a:pt x="3680" y="2306"/>
                      </a:lnTo>
                      <a:lnTo>
                        <a:pt x="3680" y="2306"/>
                      </a:lnTo>
                      <a:lnTo>
                        <a:pt x="3690" y="2304"/>
                      </a:lnTo>
                      <a:lnTo>
                        <a:pt x="3696" y="2300"/>
                      </a:lnTo>
                      <a:lnTo>
                        <a:pt x="3698" y="2294"/>
                      </a:lnTo>
                      <a:lnTo>
                        <a:pt x="3698" y="2292"/>
                      </a:lnTo>
                      <a:lnTo>
                        <a:pt x="3696" y="2290"/>
                      </a:lnTo>
                      <a:lnTo>
                        <a:pt x="3696" y="2290"/>
                      </a:lnTo>
                      <a:lnTo>
                        <a:pt x="3694" y="2290"/>
                      </a:lnTo>
                      <a:lnTo>
                        <a:pt x="3690" y="2290"/>
                      </a:lnTo>
                      <a:lnTo>
                        <a:pt x="3686" y="2294"/>
                      </a:lnTo>
                      <a:lnTo>
                        <a:pt x="3680" y="2296"/>
                      </a:lnTo>
                      <a:lnTo>
                        <a:pt x="3676" y="2298"/>
                      </a:lnTo>
                      <a:lnTo>
                        <a:pt x="3674" y="2296"/>
                      </a:lnTo>
                      <a:lnTo>
                        <a:pt x="3674" y="2296"/>
                      </a:lnTo>
                      <a:lnTo>
                        <a:pt x="3672" y="2294"/>
                      </a:lnTo>
                      <a:lnTo>
                        <a:pt x="3674" y="2292"/>
                      </a:lnTo>
                      <a:lnTo>
                        <a:pt x="3680" y="2290"/>
                      </a:lnTo>
                      <a:lnTo>
                        <a:pt x="3682" y="2288"/>
                      </a:lnTo>
                      <a:lnTo>
                        <a:pt x="3684" y="2286"/>
                      </a:lnTo>
                      <a:lnTo>
                        <a:pt x="3684" y="2286"/>
                      </a:lnTo>
                      <a:lnTo>
                        <a:pt x="3686" y="2282"/>
                      </a:lnTo>
                      <a:lnTo>
                        <a:pt x="3684" y="2278"/>
                      </a:lnTo>
                      <a:lnTo>
                        <a:pt x="3678" y="2272"/>
                      </a:lnTo>
                      <a:lnTo>
                        <a:pt x="3676" y="2268"/>
                      </a:lnTo>
                      <a:lnTo>
                        <a:pt x="3682" y="2268"/>
                      </a:lnTo>
                      <a:lnTo>
                        <a:pt x="3682" y="2268"/>
                      </a:lnTo>
                      <a:lnTo>
                        <a:pt x="3692" y="2272"/>
                      </a:lnTo>
                      <a:lnTo>
                        <a:pt x="3696" y="2274"/>
                      </a:lnTo>
                      <a:lnTo>
                        <a:pt x="3698" y="2276"/>
                      </a:lnTo>
                      <a:lnTo>
                        <a:pt x="3700" y="2274"/>
                      </a:lnTo>
                      <a:lnTo>
                        <a:pt x="3706" y="2270"/>
                      </a:lnTo>
                      <a:lnTo>
                        <a:pt x="3706" y="2270"/>
                      </a:lnTo>
                      <a:lnTo>
                        <a:pt x="3710" y="2264"/>
                      </a:lnTo>
                      <a:lnTo>
                        <a:pt x="3714" y="2262"/>
                      </a:lnTo>
                      <a:lnTo>
                        <a:pt x="3716" y="2260"/>
                      </a:lnTo>
                      <a:lnTo>
                        <a:pt x="3718" y="2254"/>
                      </a:lnTo>
                      <a:lnTo>
                        <a:pt x="3718" y="2254"/>
                      </a:lnTo>
                      <a:lnTo>
                        <a:pt x="3720" y="2246"/>
                      </a:lnTo>
                      <a:lnTo>
                        <a:pt x="3718" y="2242"/>
                      </a:lnTo>
                      <a:lnTo>
                        <a:pt x="3714" y="2240"/>
                      </a:lnTo>
                      <a:lnTo>
                        <a:pt x="3710" y="2244"/>
                      </a:lnTo>
                      <a:lnTo>
                        <a:pt x="3710" y="2244"/>
                      </a:lnTo>
                      <a:lnTo>
                        <a:pt x="3708" y="2244"/>
                      </a:lnTo>
                      <a:lnTo>
                        <a:pt x="3708" y="2242"/>
                      </a:lnTo>
                      <a:lnTo>
                        <a:pt x="3704" y="2240"/>
                      </a:lnTo>
                      <a:lnTo>
                        <a:pt x="3694" y="2240"/>
                      </a:lnTo>
                      <a:lnTo>
                        <a:pt x="3694" y="2240"/>
                      </a:lnTo>
                      <a:lnTo>
                        <a:pt x="3684" y="2242"/>
                      </a:lnTo>
                      <a:lnTo>
                        <a:pt x="3678" y="2240"/>
                      </a:lnTo>
                      <a:lnTo>
                        <a:pt x="3678" y="2236"/>
                      </a:lnTo>
                      <a:lnTo>
                        <a:pt x="3678" y="2230"/>
                      </a:lnTo>
                      <a:lnTo>
                        <a:pt x="3678" y="2230"/>
                      </a:lnTo>
                      <a:lnTo>
                        <a:pt x="3678" y="2228"/>
                      </a:lnTo>
                      <a:lnTo>
                        <a:pt x="3678" y="2228"/>
                      </a:lnTo>
                      <a:lnTo>
                        <a:pt x="3680" y="2232"/>
                      </a:lnTo>
                      <a:lnTo>
                        <a:pt x="3684" y="2236"/>
                      </a:lnTo>
                      <a:lnTo>
                        <a:pt x="3686" y="2236"/>
                      </a:lnTo>
                      <a:lnTo>
                        <a:pt x="3690" y="2236"/>
                      </a:lnTo>
                      <a:lnTo>
                        <a:pt x="3696" y="2234"/>
                      </a:lnTo>
                      <a:lnTo>
                        <a:pt x="3696" y="2234"/>
                      </a:lnTo>
                      <a:lnTo>
                        <a:pt x="3704" y="2230"/>
                      </a:lnTo>
                      <a:lnTo>
                        <a:pt x="3708" y="2230"/>
                      </a:lnTo>
                      <a:lnTo>
                        <a:pt x="3714" y="2232"/>
                      </a:lnTo>
                      <a:lnTo>
                        <a:pt x="3718" y="2236"/>
                      </a:lnTo>
                      <a:lnTo>
                        <a:pt x="3724" y="2244"/>
                      </a:lnTo>
                      <a:lnTo>
                        <a:pt x="3726" y="2248"/>
                      </a:lnTo>
                      <a:lnTo>
                        <a:pt x="3728" y="2248"/>
                      </a:lnTo>
                      <a:lnTo>
                        <a:pt x="3728" y="2248"/>
                      </a:lnTo>
                      <a:lnTo>
                        <a:pt x="3728" y="2246"/>
                      </a:lnTo>
                      <a:lnTo>
                        <a:pt x="3728" y="2244"/>
                      </a:lnTo>
                      <a:lnTo>
                        <a:pt x="3724" y="2236"/>
                      </a:lnTo>
                      <a:lnTo>
                        <a:pt x="3718" y="2222"/>
                      </a:lnTo>
                      <a:lnTo>
                        <a:pt x="3712" y="2198"/>
                      </a:lnTo>
                      <a:lnTo>
                        <a:pt x="3712" y="2198"/>
                      </a:lnTo>
                      <a:lnTo>
                        <a:pt x="3708" y="2188"/>
                      </a:lnTo>
                      <a:lnTo>
                        <a:pt x="3706" y="2186"/>
                      </a:lnTo>
                      <a:lnTo>
                        <a:pt x="3704" y="2186"/>
                      </a:lnTo>
                      <a:lnTo>
                        <a:pt x="3700" y="2188"/>
                      </a:lnTo>
                      <a:lnTo>
                        <a:pt x="3694" y="2190"/>
                      </a:lnTo>
                      <a:lnTo>
                        <a:pt x="3694" y="2190"/>
                      </a:lnTo>
                      <a:lnTo>
                        <a:pt x="3692" y="2190"/>
                      </a:lnTo>
                      <a:lnTo>
                        <a:pt x="3692" y="2190"/>
                      </a:lnTo>
                      <a:lnTo>
                        <a:pt x="3696" y="2186"/>
                      </a:lnTo>
                      <a:lnTo>
                        <a:pt x="3698" y="2180"/>
                      </a:lnTo>
                      <a:lnTo>
                        <a:pt x="3698" y="2176"/>
                      </a:lnTo>
                      <a:lnTo>
                        <a:pt x="3694" y="2174"/>
                      </a:lnTo>
                      <a:lnTo>
                        <a:pt x="3694" y="2174"/>
                      </a:lnTo>
                      <a:lnTo>
                        <a:pt x="3690" y="2170"/>
                      </a:lnTo>
                      <a:lnTo>
                        <a:pt x="3692" y="2170"/>
                      </a:lnTo>
                      <a:lnTo>
                        <a:pt x="3696" y="2168"/>
                      </a:lnTo>
                      <a:lnTo>
                        <a:pt x="3698" y="2166"/>
                      </a:lnTo>
                      <a:lnTo>
                        <a:pt x="3698" y="2162"/>
                      </a:lnTo>
                      <a:lnTo>
                        <a:pt x="3698" y="2156"/>
                      </a:lnTo>
                      <a:lnTo>
                        <a:pt x="3698" y="2156"/>
                      </a:lnTo>
                      <a:lnTo>
                        <a:pt x="3696" y="2144"/>
                      </a:lnTo>
                      <a:lnTo>
                        <a:pt x="3696" y="2140"/>
                      </a:lnTo>
                      <a:lnTo>
                        <a:pt x="3696" y="2136"/>
                      </a:lnTo>
                      <a:lnTo>
                        <a:pt x="3690" y="2130"/>
                      </a:lnTo>
                      <a:lnTo>
                        <a:pt x="3690" y="2130"/>
                      </a:lnTo>
                      <a:lnTo>
                        <a:pt x="3678" y="2118"/>
                      </a:lnTo>
                      <a:lnTo>
                        <a:pt x="3678" y="2118"/>
                      </a:lnTo>
                      <a:lnTo>
                        <a:pt x="3678" y="2118"/>
                      </a:lnTo>
                      <a:lnTo>
                        <a:pt x="3686" y="2122"/>
                      </a:lnTo>
                      <a:lnTo>
                        <a:pt x="3686" y="2122"/>
                      </a:lnTo>
                      <a:lnTo>
                        <a:pt x="3694" y="2126"/>
                      </a:lnTo>
                      <a:lnTo>
                        <a:pt x="3696" y="2124"/>
                      </a:lnTo>
                      <a:lnTo>
                        <a:pt x="3696" y="2124"/>
                      </a:lnTo>
                      <a:lnTo>
                        <a:pt x="3692" y="2108"/>
                      </a:lnTo>
                      <a:lnTo>
                        <a:pt x="3692" y="2108"/>
                      </a:lnTo>
                      <a:lnTo>
                        <a:pt x="3688" y="2092"/>
                      </a:lnTo>
                      <a:lnTo>
                        <a:pt x="3690" y="2076"/>
                      </a:lnTo>
                      <a:lnTo>
                        <a:pt x="3690" y="2076"/>
                      </a:lnTo>
                      <a:lnTo>
                        <a:pt x="3692" y="2064"/>
                      </a:lnTo>
                      <a:lnTo>
                        <a:pt x="3696" y="2058"/>
                      </a:lnTo>
                      <a:lnTo>
                        <a:pt x="3702" y="2054"/>
                      </a:lnTo>
                      <a:lnTo>
                        <a:pt x="3702" y="2054"/>
                      </a:lnTo>
                      <a:lnTo>
                        <a:pt x="3704" y="2050"/>
                      </a:lnTo>
                      <a:lnTo>
                        <a:pt x="3704" y="2052"/>
                      </a:lnTo>
                      <a:lnTo>
                        <a:pt x="3700" y="2058"/>
                      </a:lnTo>
                      <a:lnTo>
                        <a:pt x="3698" y="2064"/>
                      </a:lnTo>
                      <a:lnTo>
                        <a:pt x="3698" y="2064"/>
                      </a:lnTo>
                      <a:lnTo>
                        <a:pt x="3694" y="2076"/>
                      </a:lnTo>
                      <a:lnTo>
                        <a:pt x="3694" y="2082"/>
                      </a:lnTo>
                      <a:lnTo>
                        <a:pt x="3696" y="2086"/>
                      </a:lnTo>
                      <a:lnTo>
                        <a:pt x="3696" y="2086"/>
                      </a:lnTo>
                      <a:lnTo>
                        <a:pt x="3696" y="2088"/>
                      </a:lnTo>
                      <a:lnTo>
                        <a:pt x="3696" y="2090"/>
                      </a:lnTo>
                      <a:lnTo>
                        <a:pt x="3694" y="2094"/>
                      </a:lnTo>
                      <a:lnTo>
                        <a:pt x="3696" y="2098"/>
                      </a:lnTo>
                      <a:lnTo>
                        <a:pt x="3696" y="2098"/>
                      </a:lnTo>
                      <a:lnTo>
                        <a:pt x="3698" y="2104"/>
                      </a:lnTo>
                      <a:lnTo>
                        <a:pt x="3696" y="2106"/>
                      </a:lnTo>
                      <a:lnTo>
                        <a:pt x="3696" y="2110"/>
                      </a:lnTo>
                      <a:lnTo>
                        <a:pt x="3700" y="2114"/>
                      </a:lnTo>
                      <a:lnTo>
                        <a:pt x="3700" y="2114"/>
                      </a:lnTo>
                      <a:lnTo>
                        <a:pt x="3706" y="2116"/>
                      </a:lnTo>
                      <a:lnTo>
                        <a:pt x="3708" y="2116"/>
                      </a:lnTo>
                      <a:lnTo>
                        <a:pt x="3710" y="2116"/>
                      </a:lnTo>
                      <a:lnTo>
                        <a:pt x="3712" y="2120"/>
                      </a:lnTo>
                      <a:lnTo>
                        <a:pt x="3712" y="2120"/>
                      </a:lnTo>
                      <a:lnTo>
                        <a:pt x="3712" y="2126"/>
                      </a:lnTo>
                      <a:lnTo>
                        <a:pt x="3712" y="2130"/>
                      </a:lnTo>
                      <a:lnTo>
                        <a:pt x="3712" y="2134"/>
                      </a:lnTo>
                      <a:lnTo>
                        <a:pt x="3716" y="2136"/>
                      </a:lnTo>
                      <a:lnTo>
                        <a:pt x="3716" y="2136"/>
                      </a:lnTo>
                      <a:lnTo>
                        <a:pt x="3718" y="2138"/>
                      </a:lnTo>
                      <a:lnTo>
                        <a:pt x="3716" y="2142"/>
                      </a:lnTo>
                      <a:lnTo>
                        <a:pt x="3710" y="2154"/>
                      </a:lnTo>
                      <a:lnTo>
                        <a:pt x="3706" y="2166"/>
                      </a:lnTo>
                      <a:lnTo>
                        <a:pt x="3706" y="2172"/>
                      </a:lnTo>
                      <a:lnTo>
                        <a:pt x="3710" y="2176"/>
                      </a:lnTo>
                      <a:lnTo>
                        <a:pt x="3710" y="2176"/>
                      </a:lnTo>
                      <a:lnTo>
                        <a:pt x="3712" y="2176"/>
                      </a:lnTo>
                      <a:lnTo>
                        <a:pt x="3714" y="2172"/>
                      </a:lnTo>
                      <a:lnTo>
                        <a:pt x="3720" y="2158"/>
                      </a:lnTo>
                      <a:lnTo>
                        <a:pt x="3728" y="2138"/>
                      </a:lnTo>
                      <a:lnTo>
                        <a:pt x="3738" y="2122"/>
                      </a:lnTo>
                      <a:lnTo>
                        <a:pt x="3738" y="2122"/>
                      </a:lnTo>
                      <a:lnTo>
                        <a:pt x="3744" y="2114"/>
                      </a:lnTo>
                      <a:lnTo>
                        <a:pt x="3746" y="2108"/>
                      </a:lnTo>
                      <a:lnTo>
                        <a:pt x="3748" y="2102"/>
                      </a:lnTo>
                      <a:lnTo>
                        <a:pt x="3748" y="2096"/>
                      </a:lnTo>
                      <a:lnTo>
                        <a:pt x="3748" y="2092"/>
                      </a:lnTo>
                      <a:lnTo>
                        <a:pt x="3746" y="2088"/>
                      </a:lnTo>
                      <a:lnTo>
                        <a:pt x="3744" y="2086"/>
                      </a:lnTo>
                      <a:lnTo>
                        <a:pt x="3740" y="2086"/>
                      </a:lnTo>
                      <a:lnTo>
                        <a:pt x="3740" y="2086"/>
                      </a:lnTo>
                      <a:lnTo>
                        <a:pt x="3738" y="2084"/>
                      </a:lnTo>
                      <a:lnTo>
                        <a:pt x="3736" y="2082"/>
                      </a:lnTo>
                      <a:lnTo>
                        <a:pt x="3732" y="2074"/>
                      </a:lnTo>
                      <a:lnTo>
                        <a:pt x="3726" y="2054"/>
                      </a:lnTo>
                      <a:lnTo>
                        <a:pt x="3726" y="2054"/>
                      </a:lnTo>
                      <a:lnTo>
                        <a:pt x="3724" y="2044"/>
                      </a:lnTo>
                      <a:lnTo>
                        <a:pt x="3726" y="2036"/>
                      </a:lnTo>
                      <a:lnTo>
                        <a:pt x="3730" y="2030"/>
                      </a:lnTo>
                      <a:lnTo>
                        <a:pt x="3738" y="2024"/>
                      </a:lnTo>
                      <a:lnTo>
                        <a:pt x="3738" y="2024"/>
                      </a:lnTo>
                      <a:lnTo>
                        <a:pt x="3742" y="2024"/>
                      </a:lnTo>
                      <a:lnTo>
                        <a:pt x="3736" y="2030"/>
                      </a:lnTo>
                      <a:lnTo>
                        <a:pt x="3732" y="2034"/>
                      </a:lnTo>
                      <a:lnTo>
                        <a:pt x="3730" y="2040"/>
                      </a:lnTo>
                      <a:lnTo>
                        <a:pt x="3730" y="2046"/>
                      </a:lnTo>
                      <a:lnTo>
                        <a:pt x="3732" y="2054"/>
                      </a:lnTo>
                      <a:lnTo>
                        <a:pt x="3732" y="2054"/>
                      </a:lnTo>
                      <a:lnTo>
                        <a:pt x="3738" y="2060"/>
                      </a:lnTo>
                      <a:lnTo>
                        <a:pt x="3742" y="2062"/>
                      </a:lnTo>
                      <a:lnTo>
                        <a:pt x="3748" y="2064"/>
                      </a:lnTo>
                      <a:lnTo>
                        <a:pt x="3750" y="2066"/>
                      </a:lnTo>
                      <a:lnTo>
                        <a:pt x="3750" y="2072"/>
                      </a:lnTo>
                      <a:lnTo>
                        <a:pt x="3750" y="2072"/>
                      </a:lnTo>
                      <a:lnTo>
                        <a:pt x="3750" y="2078"/>
                      </a:lnTo>
                      <a:lnTo>
                        <a:pt x="3752" y="2078"/>
                      </a:lnTo>
                      <a:lnTo>
                        <a:pt x="3754" y="2078"/>
                      </a:lnTo>
                      <a:lnTo>
                        <a:pt x="3758" y="2074"/>
                      </a:lnTo>
                      <a:lnTo>
                        <a:pt x="3766" y="2062"/>
                      </a:lnTo>
                      <a:lnTo>
                        <a:pt x="3774" y="2048"/>
                      </a:lnTo>
                      <a:lnTo>
                        <a:pt x="3774" y="2048"/>
                      </a:lnTo>
                      <a:lnTo>
                        <a:pt x="3784" y="2030"/>
                      </a:lnTo>
                      <a:lnTo>
                        <a:pt x="3790" y="2014"/>
                      </a:lnTo>
                      <a:lnTo>
                        <a:pt x="3790" y="2008"/>
                      </a:lnTo>
                      <a:lnTo>
                        <a:pt x="3790" y="2002"/>
                      </a:lnTo>
                      <a:lnTo>
                        <a:pt x="3790" y="2000"/>
                      </a:lnTo>
                      <a:lnTo>
                        <a:pt x="3786" y="1998"/>
                      </a:lnTo>
                      <a:lnTo>
                        <a:pt x="3786" y="1998"/>
                      </a:lnTo>
                      <a:lnTo>
                        <a:pt x="3778" y="1996"/>
                      </a:lnTo>
                      <a:lnTo>
                        <a:pt x="3776" y="1996"/>
                      </a:lnTo>
                      <a:lnTo>
                        <a:pt x="3776" y="1994"/>
                      </a:lnTo>
                      <a:lnTo>
                        <a:pt x="3778" y="1988"/>
                      </a:lnTo>
                      <a:lnTo>
                        <a:pt x="3784" y="1980"/>
                      </a:lnTo>
                      <a:lnTo>
                        <a:pt x="3784" y="1980"/>
                      </a:lnTo>
                      <a:lnTo>
                        <a:pt x="3796" y="1972"/>
                      </a:lnTo>
                      <a:lnTo>
                        <a:pt x="3808" y="1962"/>
                      </a:lnTo>
                      <a:lnTo>
                        <a:pt x="3824" y="1956"/>
                      </a:lnTo>
                      <a:lnTo>
                        <a:pt x="3838" y="1950"/>
                      </a:lnTo>
                      <a:lnTo>
                        <a:pt x="3838" y="1950"/>
                      </a:lnTo>
                      <a:lnTo>
                        <a:pt x="3854" y="1948"/>
                      </a:lnTo>
                      <a:lnTo>
                        <a:pt x="3870" y="1946"/>
                      </a:lnTo>
                      <a:lnTo>
                        <a:pt x="3886" y="1944"/>
                      </a:lnTo>
                      <a:lnTo>
                        <a:pt x="3890" y="1944"/>
                      </a:lnTo>
                      <a:lnTo>
                        <a:pt x="3892" y="1940"/>
                      </a:lnTo>
                      <a:lnTo>
                        <a:pt x="3892" y="1940"/>
                      </a:lnTo>
                      <a:lnTo>
                        <a:pt x="3894" y="1926"/>
                      </a:lnTo>
                      <a:lnTo>
                        <a:pt x="3896" y="1924"/>
                      </a:lnTo>
                      <a:lnTo>
                        <a:pt x="3898" y="1928"/>
                      </a:lnTo>
                      <a:lnTo>
                        <a:pt x="3898" y="1928"/>
                      </a:lnTo>
                      <a:lnTo>
                        <a:pt x="3900" y="1936"/>
                      </a:lnTo>
                      <a:lnTo>
                        <a:pt x="3904" y="1940"/>
                      </a:lnTo>
                      <a:lnTo>
                        <a:pt x="3906" y="1940"/>
                      </a:lnTo>
                      <a:lnTo>
                        <a:pt x="3908" y="1940"/>
                      </a:lnTo>
                      <a:lnTo>
                        <a:pt x="3914" y="1932"/>
                      </a:lnTo>
                      <a:lnTo>
                        <a:pt x="3914" y="1932"/>
                      </a:lnTo>
                      <a:lnTo>
                        <a:pt x="3920" y="1928"/>
                      </a:lnTo>
                      <a:lnTo>
                        <a:pt x="3922" y="1926"/>
                      </a:lnTo>
                      <a:lnTo>
                        <a:pt x="3924" y="1928"/>
                      </a:lnTo>
                      <a:lnTo>
                        <a:pt x="3924" y="1930"/>
                      </a:lnTo>
                      <a:lnTo>
                        <a:pt x="3924" y="1936"/>
                      </a:lnTo>
                      <a:lnTo>
                        <a:pt x="3926" y="1936"/>
                      </a:lnTo>
                      <a:lnTo>
                        <a:pt x="3928" y="1934"/>
                      </a:lnTo>
                      <a:lnTo>
                        <a:pt x="3928" y="1934"/>
                      </a:lnTo>
                      <a:lnTo>
                        <a:pt x="3932" y="1932"/>
                      </a:lnTo>
                      <a:lnTo>
                        <a:pt x="3936" y="1930"/>
                      </a:lnTo>
                      <a:lnTo>
                        <a:pt x="3946" y="1930"/>
                      </a:lnTo>
                      <a:lnTo>
                        <a:pt x="3952" y="1928"/>
                      </a:lnTo>
                      <a:lnTo>
                        <a:pt x="3952" y="1924"/>
                      </a:lnTo>
                      <a:lnTo>
                        <a:pt x="3952" y="1920"/>
                      </a:lnTo>
                      <a:lnTo>
                        <a:pt x="3952" y="1920"/>
                      </a:lnTo>
                      <a:lnTo>
                        <a:pt x="3948" y="1906"/>
                      </a:lnTo>
                      <a:lnTo>
                        <a:pt x="3946" y="1904"/>
                      </a:lnTo>
                      <a:lnTo>
                        <a:pt x="3942" y="1904"/>
                      </a:lnTo>
                      <a:lnTo>
                        <a:pt x="3942" y="1904"/>
                      </a:lnTo>
                      <a:lnTo>
                        <a:pt x="3940" y="1904"/>
                      </a:lnTo>
                      <a:lnTo>
                        <a:pt x="3942" y="1906"/>
                      </a:lnTo>
                      <a:lnTo>
                        <a:pt x="3946" y="1908"/>
                      </a:lnTo>
                      <a:lnTo>
                        <a:pt x="3948" y="1914"/>
                      </a:lnTo>
                      <a:lnTo>
                        <a:pt x="3948" y="1914"/>
                      </a:lnTo>
                      <a:lnTo>
                        <a:pt x="3944" y="1920"/>
                      </a:lnTo>
                      <a:lnTo>
                        <a:pt x="3940" y="1924"/>
                      </a:lnTo>
                      <a:lnTo>
                        <a:pt x="3936" y="1926"/>
                      </a:lnTo>
                      <a:lnTo>
                        <a:pt x="3932" y="1926"/>
                      </a:lnTo>
                      <a:lnTo>
                        <a:pt x="3930" y="1922"/>
                      </a:lnTo>
                      <a:lnTo>
                        <a:pt x="3928" y="1918"/>
                      </a:lnTo>
                      <a:lnTo>
                        <a:pt x="3928" y="1918"/>
                      </a:lnTo>
                      <a:lnTo>
                        <a:pt x="3924" y="1908"/>
                      </a:lnTo>
                      <a:lnTo>
                        <a:pt x="3924" y="1902"/>
                      </a:lnTo>
                      <a:lnTo>
                        <a:pt x="3920" y="1896"/>
                      </a:lnTo>
                      <a:lnTo>
                        <a:pt x="3912" y="1894"/>
                      </a:lnTo>
                      <a:lnTo>
                        <a:pt x="3912" y="1894"/>
                      </a:lnTo>
                      <a:lnTo>
                        <a:pt x="3910" y="1894"/>
                      </a:lnTo>
                      <a:lnTo>
                        <a:pt x="3910" y="1892"/>
                      </a:lnTo>
                      <a:lnTo>
                        <a:pt x="3918" y="1884"/>
                      </a:lnTo>
                      <a:lnTo>
                        <a:pt x="3926" y="1876"/>
                      </a:lnTo>
                      <a:lnTo>
                        <a:pt x="3926" y="1874"/>
                      </a:lnTo>
                      <a:lnTo>
                        <a:pt x="3924" y="1872"/>
                      </a:lnTo>
                      <a:lnTo>
                        <a:pt x="3924" y="1872"/>
                      </a:lnTo>
                      <a:lnTo>
                        <a:pt x="3922" y="1868"/>
                      </a:lnTo>
                      <a:lnTo>
                        <a:pt x="3920" y="1864"/>
                      </a:lnTo>
                      <a:lnTo>
                        <a:pt x="3922" y="1850"/>
                      </a:lnTo>
                      <a:lnTo>
                        <a:pt x="3928" y="1836"/>
                      </a:lnTo>
                      <a:lnTo>
                        <a:pt x="3936" y="1826"/>
                      </a:lnTo>
                      <a:lnTo>
                        <a:pt x="3936" y="1826"/>
                      </a:lnTo>
                      <a:lnTo>
                        <a:pt x="3940" y="1820"/>
                      </a:lnTo>
                      <a:lnTo>
                        <a:pt x="3940" y="1816"/>
                      </a:lnTo>
                      <a:lnTo>
                        <a:pt x="3940" y="1814"/>
                      </a:lnTo>
                      <a:lnTo>
                        <a:pt x="3942" y="1810"/>
                      </a:lnTo>
                      <a:lnTo>
                        <a:pt x="3942" y="1810"/>
                      </a:lnTo>
                      <a:lnTo>
                        <a:pt x="3944" y="1808"/>
                      </a:lnTo>
                      <a:lnTo>
                        <a:pt x="3946" y="1808"/>
                      </a:lnTo>
                      <a:lnTo>
                        <a:pt x="3948" y="1812"/>
                      </a:lnTo>
                      <a:lnTo>
                        <a:pt x="3952" y="1814"/>
                      </a:lnTo>
                      <a:lnTo>
                        <a:pt x="3954" y="1814"/>
                      </a:lnTo>
                      <a:lnTo>
                        <a:pt x="3958" y="1812"/>
                      </a:lnTo>
                      <a:lnTo>
                        <a:pt x="3958" y="1812"/>
                      </a:lnTo>
                      <a:lnTo>
                        <a:pt x="3966" y="1806"/>
                      </a:lnTo>
                      <a:lnTo>
                        <a:pt x="3970" y="1802"/>
                      </a:lnTo>
                      <a:lnTo>
                        <a:pt x="3974" y="1800"/>
                      </a:lnTo>
                      <a:lnTo>
                        <a:pt x="3976" y="1800"/>
                      </a:lnTo>
                      <a:lnTo>
                        <a:pt x="3976" y="1800"/>
                      </a:lnTo>
                      <a:lnTo>
                        <a:pt x="3982" y="1798"/>
                      </a:lnTo>
                      <a:lnTo>
                        <a:pt x="3984" y="1796"/>
                      </a:lnTo>
                      <a:lnTo>
                        <a:pt x="3988" y="1786"/>
                      </a:lnTo>
                      <a:lnTo>
                        <a:pt x="3992" y="1778"/>
                      </a:lnTo>
                      <a:lnTo>
                        <a:pt x="3996" y="1776"/>
                      </a:lnTo>
                      <a:lnTo>
                        <a:pt x="4000" y="1778"/>
                      </a:lnTo>
                      <a:lnTo>
                        <a:pt x="4000" y="1778"/>
                      </a:lnTo>
                      <a:lnTo>
                        <a:pt x="4006" y="1782"/>
                      </a:lnTo>
                      <a:lnTo>
                        <a:pt x="4008" y="1780"/>
                      </a:lnTo>
                      <a:lnTo>
                        <a:pt x="4010" y="1780"/>
                      </a:lnTo>
                      <a:lnTo>
                        <a:pt x="4012" y="1776"/>
                      </a:lnTo>
                      <a:lnTo>
                        <a:pt x="4016" y="1772"/>
                      </a:lnTo>
                      <a:lnTo>
                        <a:pt x="4016" y="1772"/>
                      </a:lnTo>
                      <a:lnTo>
                        <a:pt x="4022" y="1772"/>
                      </a:lnTo>
                      <a:lnTo>
                        <a:pt x="4024" y="1774"/>
                      </a:lnTo>
                      <a:lnTo>
                        <a:pt x="4028" y="1776"/>
                      </a:lnTo>
                      <a:lnTo>
                        <a:pt x="4036" y="1772"/>
                      </a:lnTo>
                      <a:lnTo>
                        <a:pt x="4036" y="1772"/>
                      </a:lnTo>
                      <a:lnTo>
                        <a:pt x="4044" y="1766"/>
                      </a:lnTo>
                      <a:lnTo>
                        <a:pt x="4052" y="1764"/>
                      </a:lnTo>
                      <a:lnTo>
                        <a:pt x="4060" y="1762"/>
                      </a:lnTo>
                      <a:lnTo>
                        <a:pt x="4066" y="1756"/>
                      </a:lnTo>
                      <a:lnTo>
                        <a:pt x="4066" y="1756"/>
                      </a:lnTo>
                      <a:lnTo>
                        <a:pt x="4070" y="1752"/>
                      </a:lnTo>
                      <a:lnTo>
                        <a:pt x="4070" y="1748"/>
                      </a:lnTo>
                      <a:lnTo>
                        <a:pt x="4068" y="1746"/>
                      </a:lnTo>
                      <a:lnTo>
                        <a:pt x="4066" y="1742"/>
                      </a:lnTo>
                      <a:lnTo>
                        <a:pt x="4066" y="1742"/>
                      </a:lnTo>
                      <a:lnTo>
                        <a:pt x="4064" y="1736"/>
                      </a:lnTo>
                      <a:lnTo>
                        <a:pt x="4062" y="1734"/>
                      </a:lnTo>
                      <a:lnTo>
                        <a:pt x="4054" y="1730"/>
                      </a:lnTo>
                      <a:lnTo>
                        <a:pt x="4054" y="1730"/>
                      </a:lnTo>
                      <a:lnTo>
                        <a:pt x="4052" y="1726"/>
                      </a:lnTo>
                      <a:lnTo>
                        <a:pt x="4050" y="1718"/>
                      </a:lnTo>
                      <a:lnTo>
                        <a:pt x="4050" y="1704"/>
                      </a:lnTo>
                      <a:lnTo>
                        <a:pt x="4050" y="1704"/>
                      </a:lnTo>
                      <a:lnTo>
                        <a:pt x="4052" y="1706"/>
                      </a:lnTo>
                      <a:lnTo>
                        <a:pt x="4054" y="1708"/>
                      </a:lnTo>
                      <a:lnTo>
                        <a:pt x="4054" y="1716"/>
                      </a:lnTo>
                      <a:lnTo>
                        <a:pt x="4054" y="1716"/>
                      </a:lnTo>
                      <a:lnTo>
                        <a:pt x="4054" y="1720"/>
                      </a:lnTo>
                      <a:lnTo>
                        <a:pt x="4056" y="1724"/>
                      </a:lnTo>
                      <a:lnTo>
                        <a:pt x="4060" y="1728"/>
                      </a:lnTo>
                      <a:lnTo>
                        <a:pt x="4066" y="1730"/>
                      </a:lnTo>
                      <a:lnTo>
                        <a:pt x="4066" y="1730"/>
                      </a:lnTo>
                      <a:lnTo>
                        <a:pt x="4078" y="1734"/>
                      </a:lnTo>
                      <a:lnTo>
                        <a:pt x="4088" y="1734"/>
                      </a:lnTo>
                      <a:lnTo>
                        <a:pt x="4096" y="1734"/>
                      </a:lnTo>
                      <a:lnTo>
                        <a:pt x="4106" y="1732"/>
                      </a:lnTo>
                      <a:lnTo>
                        <a:pt x="4122" y="1724"/>
                      </a:lnTo>
                      <a:lnTo>
                        <a:pt x="4144" y="1714"/>
                      </a:lnTo>
                      <a:lnTo>
                        <a:pt x="4144" y="1714"/>
                      </a:lnTo>
                      <a:lnTo>
                        <a:pt x="4152" y="1708"/>
                      </a:lnTo>
                      <a:lnTo>
                        <a:pt x="4156" y="1708"/>
                      </a:lnTo>
                      <a:lnTo>
                        <a:pt x="4156" y="1708"/>
                      </a:lnTo>
                      <a:lnTo>
                        <a:pt x="4158" y="1712"/>
                      </a:lnTo>
                      <a:lnTo>
                        <a:pt x="4160" y="1714"/>
                      </a:lnTo>
                      <a:lnTo>
                        <a:pt x="4164" y="1718"/>
                      </a:lnTo>
                      <a:lnTo>
                        <a:pt x="4172" y="1718"/>
                      </a:lnTo>
                      <a:lnTo>
                        <a:pt x="4188" y="1716"/>
                      </a:lnTo>
                      <a:lnTo>
                        <a:pt x="4188" y="1716"/>
                      </a:lnTo>
                      <a:lnTo>
                        <a:pt x="4202" y="1716"/>
                      </a:lnTo>
                      <a:lnTo>
                        <a:pt x="4194" y="1720"/>
                      </a:lnTo>
                      <a:lnTo>
                        <a:pt x="4172" y="1728"/>
                      </a:lnTo>
                      <a:lnTo>
                        <a:pt x="4148" y="1740"/>
                      </a:lnTo>
                      <a:lnTo>
                        <a:pt x="4148" y="1740"/>
                      </a:lnTo>
                      <a:lnTo>
                        <a:pt x="4136" y="1746"/>
                      </a:lnTo>
                      <a:lnTo>
                        <a:pt x="4126" y="1754"/>
                      </a:lnTo>
                      <a:lnTo>
                        <a:pt x="4118" y="1762"/>
                      </a:lnTo>
                      <a:lnTo>
                        <a:pt x="4110" y="1770"/>
                      </a:lnTo>
                      <a:lnTo>
                        <a:pt x="4106" y="1780"/>
                      </a:lnTo>
                      <a:lnTo>
                        <a:pt x="4104" y="1790"/>
                      </a:lnTo>
                      <a:lnTo>
                        <a:pt x="4106" y="1802"/>
                      </a:lnTo>
                      <a:lnTo>
                        <a:pt x="4110" y="1812"/>
                      </a:lnTo>
                      <a:lnTo>
                        <a:pt x="4110" y="1812"/>
                      </a:lnTo>
                      <a:lnTo>
                        <a:pt x="4116" y="1822"/>
                      </a:lnTo>
                      <a:lnTo>
                        <a:pt x="4124" y="1826"/>
                      </a:lnTo>
                      <a:lnTo>
                        <a:pt x="4130" y="1828"/>
                      </a:lnTo>
                      <a:lnTo>
                        <a:pt x="4138" y="1824"/>
                      </a:lnTo>
                      <a:lnTo>
                        <a:pt x="4146" y="1818"/>
                      </a:lnTo>
                      <a:lnTo>
                        <a:pt x="4154" y="1810"/>
                      </a:lnTo>
                      <a:lnTo>
                        <a:pt x="4174" y="1786"/>
                      </a:lnTo>
                      <a:lnTo>
                        <a:pt x="4174" y="1786"/>
                      </a:lnTo>
                      <a:lnTo>
                        <a:pt x="4182" y="1776"/>
                      </a:lnTo>
                      <a:lnTo>
                        <a:pt x="4190" y="1770"/>
                      </a:lnTo>
                      <a:lnTo>
                        <a:pt x="4196" y="1768"/>
                      </a:lnTo>
                      <a:lnTo>
                        <a:pt x="4202" y="1768"/>
                      </a:lnTo>
                      <a:lnTo>
                        <a:pt x="4208" y="1768"/>
                      </a:lnTo>
                      <a:lnTo>
                        <a:pt x="4216" y="1766"/>
                      </a:lnTo>
                      <a:lnTo>
                        <a:pt x="4224" y="1764"/>
                      </a:lnTo>
                      <a:lnTo>
                        <a:pt x="4238" y="1756"/>
                      </a:lnTo>
                      <a:lnTo>
                        <a:pt x="4238" y="1756"/>
                      </a:lnTo>
                      <a:lnTo>
                        <a:pt x="4252" y="1748"/>
                      </a:lnTo>
                      <a:lnTo>
                        <a:pt x="4266" y="1742"/>
                      </a:lnTo>
                      <a:lnTo>
                        <a:pt x="4290" y="1734"/>
                      </a:lnTo>
                      <a:lnTo>
                        <a:pt x="4300" y="1730"/>
                      </a:lnTo>
                      <a:lnTo>
                        <a:pt x="4306" y="1728"/>
                      </a:lnTo>
                      <a:lnTo>
                        <a:pt x="4308" y="1724"/>
                      </a:lnTo>
                      <a:lnTo>
                        <a:pt x="4304" y="1720"/>
                      </a:lnTo>
                      <a:lnTo>
                        <a:pt x="4304" y="1720"/>
                      </a:lnTo>
                      <a:lnTo>
                        <a:pt x="4284" y="1700"/>
                      </a:lnTo>
                      <a:lnTo>
                        <a:pt x="4280" y="1698"/>
                      </a:lnTo>
                      <a:lnTo>
                        <a:pt x="4276" y="1696"/>
                      </a:lnTo>
                      <a:lnTo>
                        <a:pt x="4270" y="1696"/>
                      </a:lnTo>
                      <a:lnTo>
                        <a:pt x="4264" y="1698"/>
                      </a:lnTo>
                      <a:lnTo>
                        <a:pt x="4264" y="1698"/>
                      </a:lnTo>
                      <a:lnTo>
                        <a:pt x="4258" y="1700"/>
                      </a:lnTo>
                      <a:lnTo>
                        <a:pt x="4246" y="1700"/>
                      </a:lnTo>
                      <a:lnTo>
                        <a:pt x="4236" y="1700"/>
                      </a:lnTo>
                      <a:lnTo>
                        <a:pt x="4224" y="1696"/>
                      </a:lnTo>
                      <a:lnTo>
                        <a:pt x="4212" y="1694"/>
                      </a:lnTo>
                      <a:lnTo>
                        <a:pt x="4204" y="1690"/>
                      </a:lnTo>
                      <a:lnTo>
                        <a:pt x="4198" y="1684"/>
                      </a:lnTo>
                      <a:lnTo>
                        <a:pt x="4196" y="1682"/>
                      </a:lnTo>
                      <a:lnTo>
                        <a:pt x="4196" y="1680"/>
                      </a:lnTo>
                      <a:lnTo>
                        <a:pt x="4196" y="1680"/>
                      </a:lnTo>
                      <a:lnTo>
                        <a:pt x="4196" y="1676"/>
                      </a:lnTo>
                      <a:lnTo>
                        <a:pt x="4194" y="1674"/>
                      </a:lnTo>
                      <a:lnTo>
                        <a:pt x="4186" y="1672"/>
                      </a:lnTo>
                      <a:lnTo>
                        <a:pt x="4178" y="1668"/>
                      </a:lnTo>
                      <a:lnTo>
                        <a:pt x="4172" y="1664"/>
                      </a:lnTo>
                      <a:lnTo>
                        <a:pt x="4166" y="1654"/>
                      </a:lnTo>
                      <a:lnTo>
                        <a:pt x="4160" y="1640"/>
                      </a:lnTo>
                      <a:lnTo>
                        <a:pt x="4160" y="1640"/>
                      </a:lnTo>
                      <a:lnTo>
                        <a:pt x="4156" y="1624"/>
                      </a:lnTo>
                      <a:lnTo>
                        <a:pt x="4156" y="1610"/>
                      </a:lnTo>
                      <a:lnTo>
                        <a:pt x="4158" y="1598"/>
                      </a:lnTo>
                      <a:lnTo>
                        <a:pt x="4160" y="1588"/>
                      </a:lnTo>
                      <a:lnTo>
                        <a:pt x="4162" y="1580"/>
                      </a:lnTo>
                      <a:lnTo>
                        <a:pt x="4162" y="1576"/>
                      </a:lnTo>
                      <a:lnTo>
                        <a:pt x="4158" y="1574"/>
                      </a:lnTo>
                      <a:lnTo>
                        <a:pt x="4148" y="1576"/>
                      </a:lnTo>
                      <a:lnTo>
                        <a:pt x="4148" y="1576"/>
                      </a:lnTo>
                      <a:lnTo>
                        <a:pt x="4134" y="1578"/>
                      </a:lnTo>
                      <a:lnTo>
                        <a:pt x="4126" y="1580"/>
                      </a:lnTo>
                      <a:lnTo>
                        <a:pt x="4124" y="1578"/>
                      </a:lnTo>
                      <a:lnTo>
                        <a:pt x="4126" y="1574"/>
                      </a:lnTo>
                      <a:lnTo>
                        <a:pt x="4140" y="1564"/>
                      </a:lnTo>
                      <a:lnTo>
                        <a:pt x="4164" y="1550"/>
                      </a:lnTo>
                      <a:lnTo>
                        <a:pt x="4164" y="1550"/>
                      </a:lnTo>
                      <a:lnTo>
                        <a:pt x="4178" y="1538"/>
                      </a:lnTo>
                      <a:lnTo>
                        <a:pt x="4182" y="1532"/>
                      </a:lnTo>
                      <a:lnTo>
                        <a:pt x="4184" y="1528"/>
                      </a:lnTo>
                      <a:lnTo>
                        <a:pt x="4184" y="1522"/>
                      </a:lnTo>
                      <a:lnTo>
                        <a:pt x="4180" y="1516"/>
                      </a:lnTo>
                      <a:lnTo>
                        <a:pt x="4174" y="1508"/>
                      </a:lnTo>
                      <a:lnTo>
                        <a:pt x="4166" y="1502"/>
                      </a:lnTo>
                      <a:lnTo>
                        <a:pt x="4166" y="1502"/>
                      </a:lnTo>
                      <a:lnTo>
                        <a:pt x="4160" y="1498"/>
                      </a:lnTo>
                      <a:lnTo>
                        <a:pt x="4150" y="1496"/>
                      </a:lnTo>
                      <a:lnTo>
                        <a:pt x="4140" y="1496"/>
                      </a:lnTo>
                      <a:lnTo>
                        <a:pt x="4130" y="1496"/>
                      </a:lnTo>
                      <a:lnTo>
                        <a:pt x="4102" y="1500"/>
                      </a:lnTo>
                      <a:lnTo>
                        <a:pt x="4074" y="1508"/>
                      </a:lnTo>
                      <a:lnTo>
                        <a:pt x="4044" y="1518"/>
                      </a:lnTo>
                      <a:lnTo>
                        <a:pt x="4018" y="1532"/>
                      </a:lnTo>
                      <a:lnTo>
                        <a:pt x="3996" y="1546"/>
                      </a:lnTo>
                      <a:lnTo>
                        <a:pt x="3988" y="1554"/>
                      </a:lnTo>
                      <a:lnTo>
                        <a:pt x="3982" y="1560"/>
                      </a:lnTo>
                      <a:lnTo>
                        <a:pt x="3982" y="1560"/>
                      </a:lnTo>
                      <a:lnTo>
                        <a:pt x="3964" y="1584"/>
                      </a:lnTo>
                      <a:lnTo>
                        <a:pt x="3948" y="1602"/>
                      </a:lnTo>
                      <a:lnTo>
                        <a:pt x="3934" y="1616"/>
                      </a:lnTo>
                      <a:lnTo>
                        <a:pt x="3922" y="1626"/>
                      </a:lnTo>
                      <a:lnTo>
                        <a:pt x="3914" y="1634"/>
                      </a:lnTo>
                      <a:lnTo>
                        <a:pt x="3908" y="1636"/>
                      </a:lnTo>
                      <a:lnTo>
                        <a:pt x="3908" y="1636"/>
                      </a:lnTo>
                      <a:lnTo>
                        <a:pt x="3908" y="1634"/>
                      </a:lnTo>
                      <a:lnTo>
                        <a:pt x="3914" y="1628"/>
                      </a:lnTo>
                      <a:lnTo>
                        <a:pt x="3914" y="1628"/>
                      </a:lnTo>
                      <a:lnTo>
                        <a:pt x="3924" y="1616"/>
                      </a:lnTo>
                      <a:lnTo>
                        <a:pt x="3936" y="1600"/>
                      </a:lnTo>
                      <a:lnTo>
                        <a:pt x="3964" y="1560"/>
                      </a:lnTo>
                      <a:lnTo>
                        <a:pt x="3978" y="1542"/>
                      </a:lnTo>
                      <a:lnTo>
                        <a:pt x="3994" y="1524"/>
                      </a:lnTo>
                      <a:lnTo>
                        <a:pt x="4010" y="1510"/>
                      </a:lnTo>
                      <a:lnTo>
                        <a:pt x="4020" y="1504"/>
                      </a:lnTo>
                      <a:lnTo>
                        <a:pt x="4030" y="1500"/>
                      </a:lnTo>
                      <a:lnTo>
                        <a:pt x="4030" y="1500"/>
                      </a:lnTo>
                      <a:lnTo>
                        <a:pt x="4040" y="1496"/>
                      </a:lnTo>
                      <a:lnTo>
                        <a:pt x="4050" y="1490"/>
                      </a:lnTo>
                      <a:lnTo>
                        <a:pt x="4056" y="1486"/>
                      </a:lnTo>
                      <a:lnTo>
                        <a:pt x="4060" y="1482"/>
                      </a:lnTo>
                      <a:lnTo>
                        <a:pt x="4066" y="1472"/>
                      </a:lnTo>
                      <a:lnTo>
                        <a:pt x="4068" y="1464"/>
                      </a:lnTo>
                      <a:lnTo>
                        <a:pt x="4072" y="1456"/>
                      </a:lnTo>
                      <a:lnTo>
                        <a:pt x="4076" y="1452"/>
                      </a:lnTo>
                      <a:lnTo>
                        <a:pt x="4082" y="1448"/>
                      </a:lnTo>
                      <a:lnTo>
                        <a:pt x="4090" y="1444"/>
                      </a:lnTo>
                      <a:lnTo>
                        <a:pt x="4102" y="1440"/>
                      </a:lnTo>
                      <a:lnTo>
                        <a:pt x="4136" y="1432"/>
                      </a:lnTo>
                      <a:lnTo>
                        <a:pt x="4136" y="1432"/>
                      </a:lnTo>
                      <a:lnTo>
                        <a:pt x="4160" y="1430"/>
                      </a:lnTo>
                      <a:lnTo>
                        <a:pt x="4182" y="1428"/>
                      </a:lnTo>
                      <a:lnTo>
                        <a:pt x="4202" y="1430"/>
                      </a:lnTo>
                      <a:lnTo>
                        <a:pt x="4220" y="1432"/>
                      </a:lnTo>
                      <a:lnTo>
                        <a:pt x="4252" y="1436"/>
                      </a:lnTo>
                      <a:lnTo>
                        <a:pt x="4278" y="1442"/>
                      </a:lnTo>
                      <a:lnTo>
                        <a:pt x="4304" y="1446"/>
                      </a:lnTo>
                      <a:lnTo>
                        <a:pt x="4316" y="1444"/>
                      </a:lnTo>
                      <a:lnTo>
                        <a:pt x="4330" y="1442"/>
                      </a:lnTo>
                      <a:lnTo>
                        <a:pt x="4342" y="1438"/>
                      </a:lnTo>
                      <a:lnTo>
                        <a:pt x="4356" y="1430"/>
                      </a:lnTo>
                      <a:lnTo>
                        <a:pt x="4370" y="1420"/>
                      </a:lnTo>
                      <a:lnTo>
                        <a:pt x="4386" y="1406"/>
                      </a:lnTo>
                      <a:lnTo>
                        <a:pt x="4386" y="1406"/>
                      </a:lnTo>
                      <a:lnTo>
                        <a:pt x="4414" y="1382"/>
                      </a:lnTo>
                      <a:lnTo>
                        <a:pt x="4434" y="1368"/>
                      </a:lnTo>
                      <a:lnTo>
                        <a:pt x="4448" y="1362"/>
                      </a:lnTo>
                      <a:lnTo>
                        <a:pt x="4458" y="1362"/>
                      </a:lnTo>
                      <a:lnTo>
                        <a:pt x="4470" y="1366"/>
                      </a:lnTo>
                      <a:lnTo>
                        <a:pt x="4474" y="1366"/>
                      </a:lnTo>
                      <a:lnTo>
                        <a:pt x="4482" y="1358"/>
                      </a:lnTo>
                      <a:lnTo>
                        <a:pt x="4482" y="1358"/>
                      </a:lnTo>
                      <a:lnTo>
                        <a:pt x="4492" y="1348"/>
                      </a:lnTo>
                      <a:lnTo>
                        <a:pt x="4502" y="1342"/>
                      </a:lnTo>
                      <a:lnTo>
                        <a:pt x="4518" y="1330"/>
                      </a:lnTo>
                      <a:lnTo>
                        <a:pt x="4524" y="1324"/>
                      </a:lnTo>
                      <a:lnTo>
                        <a:pt x="4526" y="1316"/>
                      </a:lnTo>
                      <a:lnTo>
                        <a:pt x="4526" y="1308"/>
                      </a:lnTo>
                      <a:lnTo>
                        <a:pt x="4522" y="1296"/>
                      </a:lnTo>
                      <a:lnTo>
                        <a:pt x="4522" y="1296"/>
                      </a:lnTo>
                      <a:lnTo>
                        <a:pt x="4518" y="1284"/>
                      </a:lnTo>
                      <a:lnTo>
                        <a:pt x="4518" y="1278"/>
                      </a:lnTo>
                      <a:lnTo>
                        <a:pt x="4518" y="1274"/>
                      </a:lnTo>
                      <a:lnTo>
                        <a:pt x="4522" y="1270"/>
                      </a:lnTo>
                      <a:lnTo>
                        <a:pt x="4524" y="1268"/>
                      </a:lnTo>
                      <a:lnTo>
                        <a:pt x="4526" y="1264"/>
                      </a:lnTo>
                      <a:lnTo>
                        <a:pt x="4524" y="1258"/>
                      </a:lnTo>
                      <a:lnTo>
                        <a:pt x="4522" y="1248"/>
                      </a:lnTo>
                      <a:lnTo>
                        <a:pt x="4522" y="1248"/>
                      </a:lnTo>
                      <a:lnTo>
                        <a:pt x="4516" y="1238"/>
                      </a:lnTo>
                      <a:lnTo>
                        <a:pt x="4510" y="1234"/>
                      </a:lnTo>
                      <a:lnTo>
                        <a:pt x="4502" y="1232"/>
                      </a:lnTo>
                      <a:lnTo>
                        <a:pt x="4496" y="1230"/>
                      </a:lnTo>
                      <a:lnTo>
                        <a:pt x="4488" y="1230"/>
                      </a:lnTo>
                      <a:lnTo>
                        <a:pt x="4480" y="1228"/>
                      </a:lnTo>
                      <a:lnTo>
                        <a:pt x="4472" y="1222"/>
                      </a:lnTo>
                      <a:lnTo>
                        <a:pt x="4464" y="1214"/>
                      </a:lnTo>
                      <a:lnTo>
                        <a:pt x="4464" y="1214"/>
                      </a:lnTo>
                      <a:lnTo>
                        <a:pt x="4454" y="1204"/>
                      </a:lnTo>
                      <a:lnTo>
                        <a:pt x="4446" y="1198"/>
                      </a:lnTo>
                      <a:lnTo>
                        <a:pt x="4436" y="1198"/>
                      </a:lnTo>
                      <a:lnTo>
                        <a:pt x="4428" y="1200"/>
                      </a:lnTo>
                      <a:lnTo>
                        <a:pt x="4416" y="1204"/>
                      </a:lnTo>
                      <a:lnTo>
                        <a:pt x="4406" y="1212"/>
                      </a:lnTo>
                      <a:lnTo>
                        <a:pt x="4376" y="1234"/>
                      </a:lnTo>
                      <a:lnTo>
                        <a:pt x="4376" y="1234"/>
                      </a:lnTo>
                      <a:lnTo>
                        <a:pt x="4362" y="1242"/>
                      </a:lnTo>
                      <a:lnTo>
                        <a:pt x="4352" y="1246"/>
                      </a:lnTo>
                      <a:lnTo>
                        <a:pt x="4344" y="1246"/>
                      </a:lnTo>
                      <a:lnTo>
                        <a:pt x="4342" y="1242"/>
                      </a:lnTo>
                      <a:lnTo>
                        <a:pt x="4342" y="1238"/>
                      </a:lnTo>
                      <a:lnTo>
                        <a:pt x="4346" y="1230"/>
                      </a:lnTo>
                      <a:lnTo>
                        <a:pt x="4354" y="1226"/>
                      </a:lnTo>
                      <a:lnTo>
                        <a:pt x="4364" y="1220"/>
                      </a:lnTo>
                      <a:lnTo>
                        <a:pt x="4364" y="1220"/>
                      </a:lnTo>
                      <a:lnTo>
                        <a:pt x="4376" y="1218"/>
                      </a:lnTo>
                      <a:lnTo>
                        <a:pt x="4386" y="1214"/>
                      </a:lnTo>
                      <a:lnTo>
                        <a:pt x="4400" y="1204"/>
                      </a:lnTo>
                      <a:lnTo>
                        <a:pt x="4414" y="1196"/>
                      </a:lnTo>
                      <a:lnTo>
                        <a:pt x="4424" y="1192"/>
                      </a:lnTo>
                      <a:lnTo>
                        <a:pt x="4438" y="1190"/>
                      </a:lnTo>
                      <a:lnTo>
                        <a:pt x="4438" y="1190"/>
                      </a:lnTo>
                      <a:lnTo>
                        <a:pt x="4450" y="1186"/>
                      </a:lnTo>
                      <a:lnTo>
                        <a:pt x="4456" y="1184"/>
                      </a:lnTo>
                      <a:lnTo>
                        <a:pt x="4458" y="1178"/>
                      </a:lnTo>
                      <a:lnTo>
                        <a:pt x="4456" y="1174"/>
                      </a:lnTo>
                      <a:lnTo>
                        <a:pt x="4450" y="1170"/>
                      </a:lnTo>
                      <a:lnTo>
                        <a:pt x="4442" y="1166"/>
                      </a:lnTo>
                      <a:lnTo>
                        <a:pt x="4432" y="1162"/>
                      </a:lnTo>
                      <a:lnTo>
                        <a:pt x="4418" y="1160"/>
                      </a:lnTo>
                      <a:lnTo>
                        <a:pt x="4418" y="1160"/>
                      </a:lnTo>
                      <a:lnTo>
                        <a:pt x="4406" y="1158"/>
                      </a:lnTo>
                      <a:lnTo>
                        <a:pt x="4400" y="1154"/>
                      </a:lnTo>
                      <a:lnTo>
                        <a:pt x="4396" y="1150"/>
                      </a:lnTo>
                      <a:lnTo>
                        <a:pt x="4394" y="1146"/>
                      </a:lnTo>
                      <a:lnTo>
                        <a:pt x="4392" y="1142"/>
                      </a:lnTo>
                      <a:lnTo>
                        <a:pt x="4388" y="1138"/>
                      </a:lnTo>
                      <a:lnTo>
                        <a:pt x="4378" y="1136"/>
                      </a:lnTo>
                      <a:lnTo>
                        <a:pt x="4364" y="1132"/>
                      </a:lnTo>
                      <a:lnTo>
                        <a:pt x="4364" y="1132"/>
                      </a:lnTo>
                      <a:lnTo>
                        <a:pt x="4350" y="1130"/>
                      </a:lnTo>
                      <a:lnTo>
                        <a:pt x="4342" y="1126"/>
                      </a:lnTo>
                      <a:lnTo>
                        <a:pt x="4340" y="1122"/>
                      </a:lnTo>
                      <a:lnTo>
                        <a:pt x="4338" y="1116"/>
                      </a:lnTo>
                      <a:lnTo>
                        <a:pt x="4340" y="1112"/>
                      </a:lnTo>
                      <a:lnTo>
                        <a:pt x="4338" y="1106"/>
                      </a:lnTo>
                      <a:lnTo>
                        <a:pt x="4334" y="1102"/>
                      </a:lnTo>
                      <a:lnTo>
                        <a:pt x="4324" y="1096"/>
                      </a:lnTo>
                      <a:lnTo>
                        <a:pt x="4324" y="1096"/>
                      </a:lnTo>
                      <a:lnTo>
                        <a:pt x="4314" y="1090"/>
                      </a:lnTo>
                      <a:lnTo>
                        <a:pt x="4304" y="1084"/>
                      </a:lnTo>
                      <a:lnTo>
                        <a:pt x="4296" y="1078"/>
                      </a:lnTo>
                      <a:lnTo>
                        <a:pt x="4290" y="1070"/>
                      </a:lnTo>
                      <a:lnTo>
                        <a:pt x="4286" y="1062"/>
                      </a:lnTo>
                      <a:lnTo>
                        <a:pt x="4286" y="1052"/>
                      </a:lnTo>
                      <a:lnTo>
                        <a:pt x="4288" y="1042"/>
                      </a:lnTo>
                      <a:lnTo>
                        <a:pt x="4294" y="1030"/>
                      </a:lnTo>
                      <a:lnTo>
                        <a:pt x="4294" y="1030"/>
                      </a:lnTo>
                      <a:lnTo>
                        <a:pt x="4298" y="1024"/>
                      </a:lnTo>
                      <a:lnTo>
                        <a:pt x="4298" y="1020"/>
                      </a:lnTo>
                      <a:lnTo>
                        <a:pt x="4298" y="1016"/>
                      </a:lnTo>
                      <a:lnTo>
                        <a:pt x="4296" y="1012"/>
                      </a:lnTo>
                      <a:lnTo>
                        <a:pt x="4290" y="1008"/>
                      </a:lnTo>
                      <a:lnTo>
                        <a:pt x="4282" y="1004"/>
                      </a:lnTo>
                      <a:lnTo>
                        <a:pt x="4274" y="1002"/>
                      </a:lnTo>
                      <a:lnTo>
                        <a:pt x="4268" y="998"/>
                      </a:lnTo>
                      <a:lnTo>
                        <a:pt x="4266" y="996"/>
                      </a:lnTo>
                      <a:lnTo>
                        <a:pt x="4266" y="994"/>
                      </a:lnTo>
                      <a:lnTo>
                        <a:pt x="4266" y="990"/>
                      </a:lnTo>
                      <a:lnTo>
                        <a:pt x="4270" y="986"/>
                      </a:lnTo>
                      <a:lnTo>
                        <a:pt x="4270" y="986"/>
                      </a:lnTo>
                      <a:lnTo>
                        <a:pt x="4274" y="978"/>
                      </a:lnTo>
                      <a:lnTo>
                        <a:pt x="4274" y="970"/>
                      </a:lnTo>
                      <a:lnTo>
                        <a:pt x="4270" y="966"/>
                      </a:lnTo>
                      <a:lnTo>
                        <a:pt x="4264" y="960"/>
                      </a:lnTo>
                      <a:lnTo>
                        <a:pt x="4258" y="954"/>
                      </a:lnTo>
                      <a:lnTo>
                        <a:pt x="4252" y="948"/>
                      </a:lnTo>
                      <a:lnTo>
                        <a:pt x="4246" y="940"/>
                      </a:lnTo>
                      <a:lnTo>
                        <a:pt x="4244" y="928"/>
                      </a:lnTo>
                      <a:lnTo>
                        <a:pt x="4244" y="928"/>
                      </a:lnTo>
                      <a:lnTo>
                        <a:pt x="4240" y="912"/>
                      </a:lnTo>
                      <a:lnTo>
                        <a:pt x="4238" y="908"/>
                      </a:lnTo>
                      <a:lnTo>
                        <a:pt x="4236" y="906"/>
                      </a:lnTo>
                      <a:lnTo>
                        <a:pt x="4230" y="902"/>
                      </a:lnTo>
                      <a:lnTo>
                        <a:pt x="4228" y="898"/>
                      </a:lnTo>
                      <a:lnTo>
                        <a:pt x="4226" y="890"/>
                      </a:lnTo>
                      <a:lnTo>
                        <a:pt x="4226" y="890"/>
                      </a:lnTo>
                      <a:lnTo>
                        <a:pt x="4222" y="882"/>
                      </a:lnTo>
                      <a:lnTo>
                        <a:pt x="4218" y="878"/>
                      </a:lnTo>
                      <a:lnTo>
                        <a:pt x="4210" y="872"/>
                      </a:lnTo>
                      <a:lnTo>
                        <a:pt x="4206" y="868"/>
                      </a:lnTo>
                      <a:lnTo>
                        <a:pt x="4200" y="862"/>
                      </a:lnTo>
                      <a:lnTo>
                        <a:pt x="4194" y="852"/>
                      </a:lnTo>
                      <a:lnTo>
                        <a:pt x="4186" y="838"/>
                      </a:lnTo>
                      <a:lnTo>
                        <a:pt x="4186" y="838"/>
                      </a:lnTo>
                      <a:lnTo>
                        <a:pt x="4180" y="824"/>
                      </a:lnTo>
                      <a:lnTo>
                        <a:pt x="4174" y="816"/>
                      </a:lnTo>
                      <a:lnTo>
                        <a:pt x="4168" y="812"/>
                      </a:lnTo>
                      <a:lnTo>
                        <a:pt x="4164" y="812"/>
                      </a:lnTo>
                      <a:lnTo>
                        <a:pt x="4158" y="814"/>
                      </a:lnTo>
                      <a:lnTo>
                        <a:pt x="4154" y="820"/>
                      </a:lnTo>
                      <a:lnTo>
                        <a:pt x="4140" y="836"/>
                      </a:lnTo>
                      <a:lnTo>
                        <a:pt x="4140" y="836"/>
                      </a:lnTo>
                      <a:lnTo>
                        <a:pt x="4132" y="848"/>
                      </a:lnTo>
                      <a:lnTo>
                        <a:pt x="4128" y="860"/>
                      </a:lnTo>
                      <a:lnTo>
                        <a:pt x="4124" y="884"/>
                      </a:lnTo>
                      <a:lnTo>
                        <a:pt x="4120" y="896"/>
                      </a:lnTo>
                      <a:lnTo>
                        <a:pt x="4116" y="904"/>
                      </a:lnTo>
                      <a:lnTo>
                        <a:pt x="4114" y="906"/>
                      </a:lnTo>
                      <a:lnTo>
                        <a:pt x="4110" y="908"/>
                      </a:lnTo>
                      <a:lnTo>
                        <a:pt x="4106" y="908"/>
                      </a:lnTo>
                      <a:lnTo>
                        <a:pt x="4100" y="906"/>
                      </a:lnTo>
                      <a:lnTo>
                        <a:pt x="4100" y="906"/>
                      </a:lnTo>
                      <a:lnTo>
                        <a:pt x="4090" y="904"/>
                      </a:lnTo>
                      <a:lnTo>
                        <a:pt x="4086" y="906"/>
                      </a:lnTo>
                      <a:lnTo>
                        <a:pt x="4084" y="908"/>
                      </a:lnTo>
                      <a:lnTo>
                        <a:pt x="4084" y="912"/>
                      </a:lnTo>
                      <a:lnTo>
                        <a:pt x="4082" y="916"/>
                      </a:lnTo>
                      <a:lnTo>
                        <a:pt x="4080" y="922"/>
                      </a:lnTo>
                      <a:lnTo>
                        <a:pt x="4074" y="928"/>
                      </a:lnTo>
                      <a:lnTo>
                        <a:pt x="4060" y="934"/>
                      </a:lnTo>
                      <a:lnTo>
                        <a:pt x="4060" y="934"/>
                      </a:lnTo>
                      <a:lnTo>
                        <a:pt x="4048" y="936"/>
                      </a:lnTo>
                      <a:lnTo>
                        <a:pt x="4038" y="934"/>
                      </a:lnTo>
                      <a:lnTo>
                        <a:pt x="4030" y="930"/>
                      </a:lnTo>
                      <a:lnTo>
                        <a:pt x="4024" y="922"/>
                      </a:lnTo>
                      <a:lnTo>
                        <a:pt x="4018" y="914"/>
                      </a:lnTo>
                      <a:lnTo>
                        <a:pt x="4010" y="908"/>
                      </a:lnTo>
                      <a:lnTo>
                        <a:pt x="4002" y="902"/>
                      </a:lnTo>
                      <a:lnTo>
                        <a:pt x="3988" y="900"/>
                      </a:lnTo>
                      <a:lnTo>
                        <a:pt x="3988" y="900"/>
                      </a:lnTo>
                      <a:lnTo>
                        <a:pt x="3976" y="900"/>
                      </a:lnTo>
                      <a:lnTo>
                        <a:pt x="3972" y="900"/>
                      </a:lnTo>
                      <a:lnTo>
                        <a:pt x="3970" y="896"/>
                      </a:lnTo>
                      <a:lnTo>
                        <a:pt x="3972" y="892"/>
                      </a:lnTo>
                      <a:lnTo>
                        <a:pt x="3974" y="888"/>
                      </a:lnTo>
                      <a:lnTo>
                        <a:pt x="3976" y="884"/>
                      </a:lnTo>
                      <a:lnTo>
                        <a:pt x="3974" y="880"/>
                      </a:lnTo>
                      <a:lnTo>
                        <a:pt x="3968" y="874"/>
                      </a:lnTo>
                      <a:lnTo>
                        <a:pt x="3968" y="874"/>
                      </a:lnTo>
                      <a:lnTo>
                        <a:pt x="3962" y="870"/>
                      </a:lnTo>
                      <a:lnTo>
                        <a:pt x="3960" y="866"/>
                      </a:lnTo>
                      <a:lnTo>
                        <a:pt x="3962" y="864"/>
                      </a:lnTo>
                      <a:lnTo>
                        <a:pt x="3964" y="860"/>
                      </a:lnTo>
                      <a:lnTo>
                        <a:pt x="3966" y="856"/>
                      </a:lnTo>
                      <a:lnTo>
                        <a:pt x="3968" y="850"/>
                      </a:lnTo>
                      <a:lnTo>
                        <a:pt x="3968" y="844"/>
                      </a:lnTo>
                      <a:lnTo>
                        <a:pt x="3964" y="836"/>
                      </a:lnTo>
                      <a:lnTo>
                        <a:pt x="3964" y="836"/>
                      </a:lnTo>
                      <a:lnTo>
                        <a:pt x="3960" y="824"/>
                      </a:lnTo>
                      <a:lnTo>
                        <a:pt x="3958" y="814"/>
                      </a:lnTo>
                      <a:lnTo>
                        <a:pt x="3962" y="802"/>
                      </a:lnTo>
                      <a:lnTo>
                        <a:pt x="3966" y="794"/>
                      </a:lnTo>
                      <a:lnTo>
                        <a:pt x="3974" y="776"/>
                      </a:lnTo>
                      <a:lnTo>
                        <a:pt x="3974" y="770"/>
                      </a:lnTo>
                      <a:lnTo>
                        <a:pt x="3972" y="764"/>
                      </a:lnTo>
                      <a:lnTo>
                        <a:pt x="3972" y="764"/>
                      </a:lnTo>
                      <a:lnTo>
                        <a:pt x="3968" y="758"/>
                      </a:lnTo>
                      <a:lnTo>
                        <a:pt x="3964" y="758"/>
                      </a:lnTo>
                      <a:lnTo>
                        <a:pt x="3960" y="760"/>
                      </a:lnTo>
                      <a:lnTo>
                        <a:pt x="3958" y="764"/>
                      </a:lnTo>
                      <a:lnTo>
                        <a:pt x="3954" y="770"/>
                      </a:lnTo>
                      <a:lnTo>
                        <a:pt x="3952" y="772"/>
                      </a:lnTo>
                      <a:lnTo>
                        <a:pt x="3950" y="770"/>
                      </a:lnTo>
                      <a:lnTo>
                        <a:pt x="3950" y="770"/>
                      </a:lnTo>
                      <a:lnTo>
                        <a:pt x="3944" y="766"/>
                      </a:lnTo>
                      <a:lnTo>
                        <a:pt x="3936" y="762"/>
                      </a:lnTo>
                      <a:lnTo>
                        <a:pt x="3914" y="756"/>
                      </a:lnTo>
                      <a:lnTo>
                        <a:pt x="3902" y="752"/>
                      </a:lnTo>
                      <a:lnTo>
                        <a:pt x="3894" y="748"/>
                      </a:lnTo>
                      <a:lnTo>
                        <a:pt x="3888" y="742"/>
                      </a:lnTo>
                      <a:lnTo>
                        <a:pt x="3886" y="740"/>
                      </a:lnTo>
                      <a:lnTo>
                        <a:pt x="3886" y="736"/>
                      </a:lnTo>
                      <a:lnTo>
                        <a:pt x="3886" y="736"/>
                      </a:lnTo>
                      <a:lnTo>
                        <a:pt x="3886" y="728"/>
                      </a:lnTo>
                      <a:lnTo>
                        <a:pt x="3882" y="722"/>
                      </a:lnTo>
                      <a:lnTo>
                        <a:pt x="3878" y="716"/>
                      </a:lnTo>
                      <a:lnTo>
                        <a:pt x="3870" y="710"/>
                      </a:lnTo>
                      <a:lnTo>
                        <a:pt x="3826" y="680"/>
                      </a:lnTo>
                      <a:lnTo>
                        <a:pt x="3826" y="680"/>
                      </a:lnTo>
                      <a:lnTo>
                        <a:pt x="3806" y="668"/>
                      </a:lnTo>
                      <a:lnTo>
                        <a:pt x="3800" y="668"/>
                      </a:lnTo>
                      <a:lnTo>
                        <a:pt x="3796" y="666"/>
                      </a:lnTo>
                      <a:lnTo>
                        <a:pt x="3790" y="668"/>
                      </a:lnTo>
                      <a:lnTo>
                        <a:pt x="3788" y="670"/>
                      </a:lnTo>
                      <a:lnTo>
                        <a:pt x="3780" y="678"/>
                      </a:lnTo>
                      <a:lnTo>
                        <a:pt x="3774" y="680"/>
                      </a:lnTo>
                      <a:lnTo>
                        <a:pt x="3768" y="684"/>
                      </a:lnTo>
                      <a:lnTo>
                        <a:pt x="3760" y="684"/>
                      </a:lnTo>
                      <a:lnTo>
                        <a:pt x="3750" y="686"/>
                      </a:lnTo>
                      <a:lnTo>
                        <a:pt x="3736" y="684"/>
                      </a:lnTo>
                      <a:lnTo>
                        <a:pt x="3720" y="680"/>
                      </a:lnTo>
                      <a:lnTo>
                        <a:pt x="3700" y="674"/>
                      </a:lnTo>
                      <a:lnTo>
                        <a:pt x="3676" y="664"/>
                      </a:lnTo>
                      <a:lnTo>
                        <a:pt x="3676" y="664"/>
                      </a:lnTo>
                      <a:lnTo>
                        <a:pt x="3666" y="662"/>
                      </a:lnTo>
                      <a:lnTo>
                        <a:pt x="3656" y="660"/>
                      </a:lnTo>
                      <a:lnTo>
                        <a:pt x="3648" y="660"/>
                      </a:lnTo>
                      <a:lnTo>
                        <a:pt x="3642" y="662"/>
                      </a:lnTo>
                      <a:lnTo>
                        <a:pt x="3636" y="664"/>
                      </a:lnTo>
                      <a:lnTo>
                        <a:pt x="3632" y="668"/>
                      </a:lnTo>
                      <a:lnTo>
                        <a:pt x="3626" y="678"/>
                      </a:lnTo>
                      <a:lnTo>
                        <a:pt x="3622" y="690"/>
                      </a:lnTo>
                      <a:lnTo>
                        <a:pt x="3622" y="702"/>
                      </a:lnTo>
                      <a:lnTo>
                        <a:pt x="3626" y="712"/>
                      </a:lnTo>
                      <a:lnTo>
                        <a:pt x="3630" y="720"/>
                      </a:lnTo>
                      <a:lnTo>
                        <a:pt x="3630" y="720"/>
                      </a:lnTo>
                      <a:lnTo>
                        <a:pt x="3634" y="726"/>
                      </a:lnTo>
                      <a:lnTo>
                        <a:pt x="3636" y="732"/>
                      </a:lnTo>
                      <a:lnTo>
                        <a:pt x="3638" y="738"/>
                      </a:lnTo>
                      <a:lnTo>
                        <a:pt x="3638" y="746"/>
                      </a:lnTo>
                      <a:lnTo>
                        <a:pt x="3634" y="760"/>
                      </a:lnTo>
                      <a:lnTo>
                        <a:pt x="3626" y="772"/>
                      </a:lnTo>
                      <a:lnTo>
                        <a:pt x="3626" y="772"/>
                      </a:lnTo>
                      <a:lnTo>
                        <a:pt x="3622" y="776"/>
                      </a:lnTo>
                      <a:lnTo>
                        <a:pt x="3622" y="780"/>
                      </a:lnTo>
                      <a:lnTo>
                        <a:pt x="3624" y="782"/>
                      </a:lnTo>
                      <a:lnTo>
                        <a:pt x="3626" y="786"/>
                      </a:lnTo>
                      <a:lnTo>
                        <a:pt x="3634" y="794"/>
                      </a:lnTo>
                      <a:lnTo>
                        <a:pt x="3640" y="802"/>
                      </a:lnTo>
                      <a:lnTo>
                        <a:pt x="3644" y="814"/>
                      </a:lnTo>
                      <a:lnTo>
                        <a:pt x="3644" y="814"/>
                      </a:lnTo>
                      <a:lnTo>
                        <a:pt x="3648" y="824"/>
                      </a:lnTo>
                      <a:lnTo>
                        <a:pt x="3650" y="832"/>
                      </a:lnTo>
                      <a:lnTo>
                        <a:pt x="3650" y="840"/>
                      </a:lnTo>
                      <a:lnTo>
                        <a:pt x="3648" y="844"/>
                      </a:lnTo>
                      <a:lnTo>
                        <a:pt x="3642" y="854"/>
                      </a:lnTo>
                      <a:lnTo>
                        <a:pt x="3636" y="870"/>
                      </a:lnTo>
                      <a:lnTo>
                        <a:pt x="3636" y="870"/>
                      </a:lnTo>
                      <a:lnTo>
                        <a:pt x="3634" y="878"/>
                      </a:lnTo>
                      <a:lnTo>
                        <a:pt x="3630" y="882"/>
                      </a:lnTo>
                      <a:lnTo>
                        <a:pt x="3620" y="888"/>
                      </a:lnTo>
                      <a:lnTo>
                        <a:pt x="3616" y="890"/>
                      </a:lnTo>
                      <a:lnTo>
                        <a:pt x="3612" y="894"/>
                      </a:lnTo>
                      <a:lnTo>
                        <a:pt x="3610" y="900"/>
                      </a:lnTo>
                      <a:lnTo>
                        <a:pt x="3606" y="910"/>
                      </a:lnTo>
                      <a:lnTo>
                        <a:pt x="3606" y="910"/>
                      </a:lnTo>
                      <a:lnTo>
                        <a:pt x="3606" y="916"/>
                      </a:lnTo>
                      <a:lnTo>
                        <a:pt x="3608" y="920"/>
                      </a:lnTo>
                      <a:lnTo>
                        <a:pt x="3614" y="926"/>
                      </a:lnTo>
                      <a:lnTo>
                        <a:pt x="3622" y="932"/>
                      </a:lnTo>
                      <a:lnTo>
                        <a:pt x="3634" y="940"/>
                      </a:lnTo>
                      <a:lnTo>
                        <a:pt x="3648" y="950"/>
                      </a:lnTo>
                      <a:lnTo>
                        <a:pt x="3660" y="964"/>
                      </a:lnTo>
                      <a:lnTo>
                        <a:pt x="3666" y="972"/>
                      </a:lnTo>
                      <a:lnTo>
                        <a:pt x="3672" y="984"/>
                      </a:lnTo>
                      <a:lnTo>
                        <a:pt x="3678" y="996"/>
                      </a:lnTo>
                      <a:lnTo>
                        <a:pt x="3684" y="1010"/>
                      </a:lnTo>
                      <a:lnTo>
                        <a:pt x="3684" y="1010"/>
                      </a:lnTo>
                      <a:lnTo>
                        <a:pt x="3686" y="1026"/>
                      </a:lnTo>
                      <a:lnTo>
                        <a:pt x="3688" y="1040"/>
                      </a:lnTo>
                      <a:lnTo>
                        <a:pt x="3688" y="1052"/>
                      </a:lnTo>
                      <a:lnTo>
                        <a:pt x="3684" y="1066"/>
                      </a:lnTo>
                      <a:lnTo>
                        <a:pt x="3680" y="1078"/>
                      </a:lnTo>
                      <a:lnTo>
                        <a:pt x="3674" y="1088"/>
                      </a:lnTo>
                      <a:lnTo>
                        <a:pt x="3668" y="1100"/>
                      </a:lnTo>
                      <a:lnTo>
                        <a:pt x="3660" y="1108"/>
                      </a:lnTo>
                      <a:lnTo>
                        <a:pt x="3642" y="1126"/>
                      </a:lnTo>
                      <a:lnTo>
                        <a:pt x="3624" y="1140"/>
                      </a:lnTo>
                      <a:lnTo>
                        <a:pt x="3604" y="1150"/>
                      </a:lnTo>
                      <a:lnTo>
                        <a:pt x="3584" y="1158"/>
                      </a:lnTo>
                      <a:lnTo>
                        <a:pt x="3584" y="1158"/>
                      </a:lnTo>
                      <a:lnTo>
                        <a:pt x="3570" y="1166"/>
                      </a:lnTo>
                      <a:lnTo>
                        <a:pt x="3562" y="1172"/>
                      </a:lnTo>
                      <a:lnTo>
                        <a:pt x="3562" y="1174"/>
                      </a:lnTo>
                      <a:lnTo>
                        <a:pt x="3562" y="1176"/>
                      </a:lnTo>
                      <a:lnTo>
                        <a:pt x="3566" y="1184"/>
                      </a:lnTo>
                      <a:lnTo>
                        <a:pt x="3572" y="1190"/>
                      </a:lnTo>
                      <a:lnTo>
                        <a:pt x="3578" y="1200"/>
                      </a:lnTo>
                      <a:lnTo>
                        <a:pt x="3582" y="1212"/>
                      </a:lnTo>
                      <a:lnTo>
                        <a:pt x="3584" y="1220"/>
                      </a:lnTo>
                      <a:lnTo>
                        <a:pt x="3584" y="1228"/>
                      </a:lnTo>
                      <a:lnTo>
                        <a:pt x="3584" y="1228"/>
                      </a:lnTo>
                      <a:lnTo>
                        <a:pt x="3586" y="1244"/>
                      </a:lnTo>
                      <a:lnTo>
                        <a:pt x="3588" y="1260"/>
                      </a:lnTo>
                      <a:lnTo>
                        <a:pt x="3598" y="1290"/>
                      </a:lnTo>
                      <a:lnTo>
                        <a:pt x="3602" y="1302"/>
                      </a:lnTo>
                      <a:lnTo>
                        <a:pt x="3604" y="1314"/>
                      </a:lnTo>
                      <a:lnTo>
                        <a:pt x="3604" y="1324"/>
                      </a:lnTo>
                      <a:lnTo>
                        <a:pt x="3600" y="1328"/>
                      </a:lnTo>
                      <a:lnTo>
                        <a:pt x="3598" y="1330"/>
                      </a:lnTo>
                      <a:lnTo>
                        <a:pt x="3598" y="1330"/>
                      </a:lnTo>
                      <a:lnTo>
                        <a:pt x="3594" y="1334"/>
                      </a:lnTo>
                      <a:lnTo>
                        <a:pt x="3592" y="1336"/>
                      </a:lnTo>
                      <a:lnTo>
                        <a:pt x="3590" y="1344"/>
                      </a:lnTo>
                      <a:lnTo>
                        <a:pt x="3592" y="1352"/>
                      </a:lnTo>
                      <a:lnTo>
                        <a:pt x="3594" y="1358"/>
                      </a:lnTo>
                      <a:lnTo>
                        <a:pt x="3596" y="1362"/>
                      </a:lnTo>
                      <a:lnTo>
                        <a:pt x="3594" y="1366"/>
                      </a:lnTo>
                      <a:lnTo>
                        <a:pt x="3590" y="1364"/>
                      </a:lnTo>
                      <a:lnTo>
                        <a:pt x="3580" y="1358"/>
                      </a:lnTo>
                      <a:lnTo>
                        <a:pt x="3580" y="1358"/>
                      </a:lnTo>
                      <a:lnTo>
                        <a:pt x="3570" y="1354"/>
                      </a:lnTo>
                      <a:lnTo>
                        <a:pt x="3568" y="1354"/>
                      </a:lnTo>
                      <a:lnTo>
                        <a:pt x="3566" y="1356"/>
                      </a:lnTo>
                      <a:lnTo>
                        <a:pt x="3562" y="1362"/>
                      </a:lnTo>
                      <a:lnTo>
                        <a:pt x="3562" y="1370"/>
                      </a:lnTo>
                      <a:lnTo>
                        <a:pt x="3562" y="1376"/>
                      </a:lnTo>
                      <a:lnTo>
                        <a:pt x="3560" y="1382"/>
                      </a:lnTo>
                      <a:lnTo>
                        <a:pt x="3558" y="1384"/>
                      </a:lnTo>
                      <a:lnTo>
                        <a:pt x="3554" y="1384"/>
                      </a:lnTo>
                      <a:lnTo>
                        <a:pt x="3546" y="1380"/>
                      </a:lnTo>
                      <a:lnTo>
                        <a:pt x="3546" y="1380"/>
                      </a:lnTo>
                      <a:lnTo>
                        <a:pt x="3536" y="1372"/>
                      </a:lnTo>
                      <a:lnTo>
                        <a:pt x="3530" y="1366"/>
                      </a:lnTo>
                      <a:lnTo>
                        <a:pt x="3522" y="1352"/>
                      </a:lnTo>
                      <a:lnTo>
                        <a:pt x="3516" y="1342"/>
                      </a:lnTo>
                      <a:lnTo>
                        <a:pt x="3508" y="1332"/>
                      </a:lnTo>
                      <a:lnTo>
                        <a:pt x="3494" y="1316"/>
                      </a:lnTo>
                      <a:lnTo>
                        <a:pt x="3474" y="1298"/>
                      </a:lnTo>
                      <a:lnTo>
                        <a:pt x="3474" y="1298"/>
                      </a:lnTo>
                      <a:lnTo>
                        <a:pt x="3464" y="1286"/>
                      </a:lnTo>
                      <a:lnTo>
                        <a:pt x="3458" y="1276"/>
                      </a:lnTo>
                      <a:lnTo>
                        <a:pt x="3456" y="1266"/>
                      </a:lnTo>
                      <a:lnTo>
                        <a:pt x="3456" y="1254"/>
                      </a:lnTo>
                      <a:lnTo>
                        <a:pt x="3456" y="1234"/>
                      </a:lnTo>
                      <a:lnTo>
                        <a:pt x="3456" y="1222"/>
                      </a:lnTo>
                      <a:lnTo>
                        <a:pt x="3454" y="1210"/>
                      </a:lnTo>
                      <a:lnTo>
                        <a:pt x="3454" y="1210"/>
                      </a:lnTo>
                      <a:lnTo>
                        <a:pt x="3450" y="1194"/>
                      </a:lnTo>
                      <a:lnTo>
                        <a:pt x="3450" y="1182"/>
                      </a:lnTo>
                      <a:lnTo>
                        <a:pt x="3454" y="1172"/>
                      </a:lnTo>
                      <a:lnTo>
                        <a:pt x="3456" y="1162"/>
                      </a:lnTo>
                      <a:lnTo>
                        <a:pt x="3458" y="1154"/>
                      </a:lnTo>
                      <a:lnTo>
                        <a:pt x="3456" y="1148"/>
                      </a:lnTo>
                      <a:lnTo>
                        <a:pt x="3452" y="1142"/>
                      </a:lnTo>
                      <a:lnTo>
                        <a:pt x="3440" y="1138"/>
                      </a:lnTo>
                      <a:lnTo>
                        <a:pt x="3440" y="1138"/>
                      </a:lnTo>
                      <a:lnTo>
                        <a:pt x="3414" y="1134"/>
                      </a:lnTo>
                      <a:lnTo>
                        <a:pt x="3394" y="1130"/>
                      </a:lnTo>
                      <a:lnTo>
                        <a:pt x="3378" y="1130"/>
                      </a:lnTo>
                      <a:lnTo>
                        <a:pt x="3368" y="1130"/>
                      </a:lnTo>
                      <a:lnTo>
                        <a:pt x="3354" y="1132"/>
                      </a:lnTo>
                      <a:lnTo>
                        <a:pt x="3346" y="1132"/>
                      </a:lnTo>
                      <a:lnTo>
                        <a:pt x="3340" y="1130"/>
                      </a:lnTo>
                      <a:lnTo>
                        <a:pt x="3340" y="1130"/>
                      </a:lnTo>
                      <a:lnTo>
                        <a:pt x="3334" y="1128"/>
                      </a:lnTo>
                      <a:lnTo>
                        <a:pt x="3330" y="1124"/>
                      </a:lnTo>
                      <a:lnTo>
                        <a:pt x="3322" y="1116"/>
                      </a:lnTo>
                      <a:lnTo>
                        <a:pt x="3316" y="1110"/>
                      </a:lnTo>
                      <a:lnTo>
                        <a:pt x="3306" y="1104"/>
                      </a:lnTo>
                      <a:lnTo>
                        <a:pt x="3290" y="1098"/>
                      </a:lnTo>
                      <a:lnTo>
                        <a:pt x="3268" y="1092"/>
                      </a:lnTo>
                      <a:lnTo>
                        <a:pt x="3268" y="1092"/>
                      </a:lnTo>
                      <a:lnTo>
                        <a:pt x="3246" y="1084"/>
                      </a:lnTo>
                      <a:lnTo>
                        <a:pt x="3236" y="1078"/>
                      </a:lnTo>
                      <a:lnTo>
                        <a:pt x="3232" y="1072"/>
                      </a:lnTo>
                      <a:lnTo>
                        <a:pt x="3230" y="1066"/>
                      </a:lnTo>
                      <a:lnTo>
                        <a:pt x="3226" y="1058"/>
                      </a:lnTo>
                      <a:lnTo>
                        <a:pt x="3216" y="1048"/>
                      </a:lnTo>
                      <a:lnTo>
                        <a:pt x="3198" y="1036"/>
                      </a:lnTo>
                      <a:lnTo>
                        <a:pt x="3166" y="1022"/>
                      </a:lnTo>
                      <a:lnTo>
                        <a:pt x="3166" y="1022"/>
                      </a:lnTo>
                      <a:lnTo>
                        <a:pt x="3146" y="1016"/>
                      </a:lnTo>
                      <a:lnTo>
                        <a:pt x="3130" y="1012"/>
                      </a:lnTo>
                      <a:lnTo>
                        <a:pt x="3114" y="1010"/>
                      </a:lnTo>
                      <a:lnTo>
                        <a:pt x="3102" y="1010"/>
                      </a:lnTo>
                      <a:lnTo>
                        <a:pt x="3090" y="1012"/>
                      </a:lnTo>
                      <a:lnTo>
                        <a:pt x="3080" y="1014"/>
                      </a:lnTo>
                      <a:lnTo>
                        <a:pt x="3064" y="1020"/>
                      </a:lnTo>
                      <a:lnTo>
                        <a:pt x="3052" y="1026"/>
                      </a:lnTo>
                      <a:lnTo>
                        <a:pt x="3046" y="1028"/>
                      </a:lnTo>
                      <a:lnTo>
                        <a:pt x="3044" y="1026"/>
                      </a:lnTo>
                      <a:lnTo>
                        <a:pt x="3042" y="1022"/>
                      </a:lnTo>
                      <a:lnTo>
                        <a:pt x="3040" y="1008"/>
                      </a:lnTo>
                      <a:lnTo>
                        <a:pt x="3040" y="1008"/>
                      </a:lnTo>
                      <a:lnTo>
                        <a:pt x="3040" y="992"/>
                      </a:lnTo>
                      <a:lnTo>
                        <a:pt x="3038" y="978"/>
                      </a:lnTo>
                      <a:lnTo>
                        <a:pt x="3032" y="962"/>
                      </a:lnTo>
                      <a:lnTo>
                        <a:pt x="3026" y="948"/>
                      </a:lnTo>
                      <a:lnTo>
                        <a:pt x="3024" y="938"/>
                      </a:lnTo>
                      <a:lnTo>
                        <a:pt x="3020" y="928"/>
                      </a:lnTo>
                      <a:lnTo>
                        <a:pt x="3020" y="928"/>
                      </a:lnTo>
                      <a:lnTo>
                        <a:pt x="3018" y="922"/>
                      </a:lnTo>
                      <a:lnTo>
                        <a:pt x="3016" y="918"/>
                      </a:lnTo>
                      <a:lnTo>
                        <a:pt x="3012" y="914"/>
                      </a:lnTo>
                      <a:lnTo>
                        <a:pt x="3008" y="914"/>
                      </a:lnTo>
                      <a:lnTo>
                        <a:pt x="2998" y="912"/>
                      </a:lnTo>
                      <a:lnTo>
                        <a:pt x="2986" y="912"/>
                      </a:lnTo>
                      <a:lnTo>
                        <a:pt x="2974" y="910"/>
                      </a:lnTo>
                      <a:lnTo>
                        <a:pt x="2968" y="908"/>
                      </a:lnTo>
                      <a:lnTo>
                        <a:pt x="2962" y="904"/>
                      </a:lnTo>
                      <a:lnTo>
                        <a:pt x="2958" y="898"/>
                      </a:lnTo>
                      <a:lnTo>
                        <a:pt x="2954" y="890"/>
                      </a:lnTo>
                      <a:lnTo>
                        <a:pt x="2950" y="882"/>
                      </a:lnTo>
                      <a:lnTo>
                        <a:pt x="2948" y="868"/>
                      </a:lnTo>
                      <a:lnTo>
                        <a:pt x="2948" y="868"/>
                      </a:lnTo>
                      <a:lnTo>
                        <a:pt x="2948" y="854"/>
                      </a:lnTo>
                      <a:lnTo>
                        <a:pt x="2948" y="840"/>
                      </a:lnTo>
                      <a:lnTo>
                        <a:pt x="2952" y="824"/>
                      </a:lnTo>
                      <a:lnTo>
                        <a:pt x="2956" y="808"/>
                      </a:lnTo>
                      <a:lnTo>
                        <a:pt x="2968" y="778"/>
                      </a:lnTo>
                      <a:lnTo>
                        <a:pt x="2982" y="750"/>
                      </a:lnTo>
                      <a:lnTo>
                        <a:pt x="2998" y="724"/>
                      </a:lnTo>
                      <a:lnTo>
                        <a:pt x="3014" y="706"/>
                      </a:lnTo>
                      <a:lnTo>
                        <a:pt x="3026" y="692"/>
                      </a:lnTo>
                      <a:lnTo>
                        <a:pt x="3030" y="690"/>
                      </a:lnTo>
                      <a:lnTo>
                        <a:pt x="3034" y="690"/>
                      </a:lnTo>
                      <a:lnTo>
                        <a:pt x="3034" y="690"/>
                      </a:lnTo>
                      <a:lnTo>
                        <a:pt x="3038" y="688"/>
                      </a:lnTo>
                      <a:lnTo>
                        <a:pt x="3042" y="684"/>
                      </a:lnTo>
                      <a:lnTo>
                        <a:pt x="3044" y="670"/>
                      </a:lnTo>
                      <a:lnTo>
                        <a:pt x="3048" y="662"/>
                      </a:lnTo>
                      <a:lnTo>
                        <a:pt x="3052" y="654"/>
                      </a:lnTo>
                      <a:lnTo>
                        <a:pt x="3060" y="648"/>
                      </a:lnTo>
                      <a:lnTo>
                        <a:pt x="3070" y="646"/>
                      </a:lnTo>
                      <a:lnTo>
                        <a:pt x="3070" y="646"/>
                      </a:lnTo>
                      <a:lnTo>
                        <a:pt x="3096" y="644"/>
                      </a:lnTo>
                      <a:lnTo>
                        <a:pt x="3106" y="640"/>
                      </a:lnTo>
                      <a:lnTo>
                        <a:pt x="3116" y="636"/>
                      </a:lnTo>
                      <a:lnTo>
                        <a:pt x="3120" y="630"/>
                      </a:lnTo>
                      <a:lnTo>
                        <a:pt x="3120" y="624"/>
                      </a:lnTo>
                      <a:lnTo>
                        <a:pt x="3116" y="614"/>
                      </a:lnTo>
                      <a:lnTo>
                        <a:pt x="3106" y="604"/>
                      </a:lnTo>
                      <a:lnTo>
                        <a:pt x="3106" y="604"/>
                      </a:lnTo>
                      <a:lnTo>
                        <a:pt x="3098" y="596"/>
                      </a:lnTo>
                      <a:lnTo>
                        <a:pt x="3098" y="594"/>
                      </a:lnTo>
                      <a:lnTo>
                        <a:pt x="3098" y="592"/>
                      </a:lnTo>
                      <a:lnTo>
                        <a:pt x="3104" y="590"/>
                      </a:lnTo>
                      <a:lnTo>
                        <a:pt x="3112" y="590"/>
                      </a:lnTo>
                      <a:lnTo>
                        <a:pt x="3124" y="590"/>
                      </a:lnTo>
                      <a:lnTo>
                        <a:pt x="3136" y="586"/>
                      </a:lnTo>
                      <a:lnTo>
                        <a:pt x="3140" y="584"/>
                      </a:lnTo>
                      <a:lnTo>
                        <a:pt x="3144" y="580"/>
                      </a:lnTo>
                      <a:lnTo>
                        <a:pt x="3148" y="576"/>
                      </a:lnTo>
                      <a:lnTo>
                        <a:pt x="3150" y="568"/>
                      </a:lnTo>
                      <a:lnTo>
                        <a:pt x="3150" y="568"/>
                      </a:lnTo>
                      <a:lnTo>
                        <a:pt x="3152" y="562"/>
                      </a:lnTo>
                      <a:lnTo>
                        <a:pt x="3154" y="558"/>
                      </a:lnTo>
                      <a:lnTo>
                        <a:pt x="3156" y="556"/>
                      </a:lnTo>
                      <a:lnTo>
                        <a:pt x="3158" y="556"/>
                      </a:lnTo>
                      <a:lnTo>
                        <a:pt x="3166" y="560"/>
                      </a:lnTo>
                      <a:lnTo>
                        <a:pt x="3176" y="566"/>
                      </a:lnTo>
                      <a:lnTo>
                        <a:pt x="3188" y="570"/>
                      </a:lnTo>
                      <a:lnTo>
                        <a:pt x="3194" y="572"/>
                      </a:lnTo>
                      <a:lnTo>
                        <a:pt x="3200" y="570"/>
                      </a:lnTo>
                      <a:lnTo>
                        <a:pt x="3206" y="568"/>
                      </a:lnTo>
                      <a:lnTo>
                        <a:pt x="3214" y="562"/>
                      </a:lnTo>
                      <a:lnTo>
                        <a:pt x="3220" y="554"/>
                      </a:lnTo>
                      <a:lnTo>
                        <a:pt x="3228" y="542"/>
                      </a:lnTo>
                      <a:lnTo>
                        <a:pt x="3228" y="542"/>
                      </a:lnTo>
                      <a:lnTo>
                        <a:pt x="3242" y="520"/>
                      </a:lnTo>
                      <a:lnTo>
                        <a:pt x="3252" y="506"/>
                      </a:lnTo>
                      <a:lnTo>
                        <a:pt x="3258" y="496"/>
                      </a:lnTo>
                      <a:lnTo>
                        <a:pt x="3260" y="492"/>
                      </a:lnTo>
                      <a:lnTo>
                        <a:pt x="3258" y="490"/>
                      </a:lnTo>
                      <a:lnTo>
                        <a:pt x="3256" y="488"/>
                      </a:lnTo>
                      <a:lnTo>
                        <a:pt x="3244" y="486"/>
                      </a:lnTo>
                      <a:lnTo>
                        <a:pt x="3228" y="484"/>
                      </a:lnTo>
                      <a:lnTo>
                        <a:pt x="3204" y="478"/>
                      </a:lnTo>
                      <a:lnTo>
                        <a:pt x="3204" y="478"/>
                      </a:lnTo>
                      <a:lnTo>
                        <a:pt x="3186" y="474"/>
                      </a:lnTo>
                      <a:lnTo>
                        <a:pt x="3176" y="470"/>
                      </a:lnTo>
                      <a:lnTo>
                        <a:pt x="3170" y="464"/>
                      </a:lnTo>
                      <a:lnTo>
                        <a:pt x="3164" y="460"/>
                      </a:lnTo>
                      <a:lnTo>
                        <a:pt x="3154" y="450"/>
                      </a:lnTo>
                      <a:lnTo>
                        <a:pt x="3144" y="444"/>
                      </a:lnTo>
                      <a:lnTo>
                        <a:pt x="3132" y="438"/>
                      </a:lnTo>
                      <a:lnTo>
                        <a:pt x="3132" y="438"/>
                      </a:lnTo>
                      <a:lnTo>
                        <a:pt x="3140" y="438"/>
                      </a:lnTo>
                      <a:lnTo>
                        <a:pt x="3148" y="438"/>
                      </a:lnTo>
                      <a:lnTo>
                        <a:pt x="3158" y="440"/>
                      </a:lnTo>
                      <a:lnTo>
                        <a:pt x="3166" y="442"/>
                      </a:lnTo>
                      <a:lnTo>
                        <a:pt x="3184" y="452"/>
                      </a:lnTo>
                      <a:lnTo>
                        <a:pt x="3202" y="462"/>
                      </a:lnTo>
                      <a:lnTo>
                        <a:pt x="3220" y="470"/>
                      </a:lnTo>
                      <a:lnTo>
                        <a:pt x="3230" y="472"/>
                      </a:lnTo>
                      <a:lnTo>
                        <a:pt x="3238" y="474"/>
                      </a:lnTo>
                      <a:lnTo>
                        <a:pt x="3246" y="474"/>
                      </a:lnTo>
                      <a:lnTo>
                        <a:pt x="3254" y="472"/>
                      </a:lnTo>
                      <a:lnTo>
                        <a:pt x="3262" y="466"/>
                      </a:lnTo>
                      <a:lnTo>
                        <a:pt x="3270" y="460"/>
                      </a:lnTo>
                      <a:lnTo>
                        <a:pt x="3270" y="460"/>
                      </a:lnTo>
                      <a:lnTo>
                        <a:pt x="3296" y="434"/>
                      </a:lnTo>
                      <a:lnTo>
                        <a:pt x="3302" y="426"/>
                      </a:lnTo>
                      <a:lnTo>
                        <a:pt x="3304" y="420"/>
                      </a:lnTo>
                      <a:lnTo>
                        <a:pt x="3304" y="416"/>
                      </a:lnTo>
                      <a:lnTo>
                        <a:pt x="3298" y="412"/>
                      </a:lnTo>
                      <a:lnTo>
                        <a:pt x="3278" y="402"/>
                      </a:lnTo>
                      <a:lnTo>
                        <a:pt x="3278" y="402"/>
                      </a:lnTo>
                      <a:lnTo>
                        <a:pt x="3270" y="394"/>
                      </a:lnTo>
                      <a:lnTo>
                        <a:pt x="3270" y="392"/>
                      </a:lnTo>
                      <a:lnTo>
                        <a:pt x="3270" y="390"/>
                      </a:lnTo>
                      <a:lnTo>
                        <a:pt x="3278" y="388"/>
                      </a:lnTo>
                      <a:lnTo>
                        <a:pt x="3288" y="388"/>
                      </a:lnTo>
                      <a:lnTo>
                        <a:pt x="3302" y="388"/>
                      </a:lnTo>
                      <a:lnTo>
                        <a:pt x="3316" y="390"/>
                      </a:lnTo>
                      <a:lnTo>
                        <a:pt x="3328" y="394"/>
                      </a:lnTo>
                      <a:lnTo>
                        <a:pt x="3336" y="400"/>
                      </a:lnTo>
                      <a:lnTo>
                        <a:pt x="3336" y="400"/>
                      </a:lnTo>
                      <a:lnTo>
                        <a:pt x="3346" y="410"/>
                      </a:lnTo>
                      <a:lnTo>
                        <a:pt x="3356" y="418"/>
                      </a:lnTo>
                      <a:lnTo>
                        <a:pt x="3366" y="426"/>
                      </a:lnTo>
                      <a:lnTo>
                        <a:pt x="3374" y="438"/>
                      </a:lnTo>
                      <a:lnTo>
                        <a:pt x="3374" y="438"/>
                      </a:lnTo>
                      <a:lnTo>
                        <a:pt x="3380" y="448"/>
                      </a:lnTo>
                      <a:lnTo>
                        <a:pt x="3388" y="452"/>
                      </a:lnTo>
                      <a:lnTo>
                        <a:pt x="3398" y="454"/>
                      </a:lnTo>
                      <a:lnTo>
                        <a:pt x="3410" y="452"/>
                      </a:lnTo>
                      <a:lnTo>
                        <a:pt x="3410" y="452"/>
                      </a:lnTo>
                      <a:lnTo>
                        <a:pt x="3412" y="450"/>
                      </a:lnTo>
                      <a:lnTo>
                        <a:pt x="3414" y="448"/>
                      </a:lnTo>
                      <a:lnTo>
                        <a:pt x="3412" y="444"/>
                      </a:lnTo>
                      <a:lnTo>
                        <a:pt x="3398" y="436"/>
                      </a:lnTo>
                      <a:lnTo>
                        <a:pt x="3392" y="432"/>
                      </a:lnTo>
                      <a:lnTo>
                        <a:pt x="3386" y="426"/>
                      </a:lnTo>
                      <a:lnTo>
                        <a:pt x="3384" y="424"/>
                      </a:lnTo>
                      <a:lnTo>
                        <a:pt x="3384" y="422"/>
                      </a:lnTo>
                      <a:lnTo>
                        <a:pt x="3386" y="418"/>
                      </a:lnTo>
                      <a:lnTo>
                        <a:pt x="3390" y="416"/>
                      </a:lnTo>
                      <a:lnTo>
                        <a:pt x="3390" y="416"/>
                      </a:lnTo>
                      <a:lnTo>
                        <a:pt x="3398" y="412"/>
                      </a:lnTo>
                      <a:lnTo>
                        <a:pt x="3404" y="406"/>
                      </a:lnTo>
                      <a:lnTo>
                        <a:pt x="3414" y="396"/>
                      </a:lnTo>
                      <a:lnTo>
                        <a:pt x="3426" y="388"/>
                      </a:lnTo>
                      <a:lnTo>
                        <a:pt x="3432" y="386"/>
                      </a:lnTo>
                      <a:lnTo>
                        <a:pt x="3438" y="386"/>
                      </a:lnTo>
                      <a:lnTo>
                        <a:pt x="3438" y="386"/>
                      </a:lnTo>
                      <a:lnTo>
                        <a:pt x="3444" y="386"/>
                      </a:lnTo>
                      <a:lnTo>
                        <a:pt x="3450" y="384"/>
                      </a:lnTo>
                      <a:lnTo>
                        <a:pt x="3456" y="380"/>
                      </a:lnTo>
                      <a:lnTo>
                        <a:pt x="3460" y="374"/>
                      </a:lnTo>
                      <a:lnTo>
                        <a:pt x="3468" y="364"/>
                      </a:lnTo>
                      <a:lnTo>
                        <a:pt x="3474" y="360"/>
                      </a:lnTo>
                      <a:lnTo>
                        <a:pt x="3478" y="360"/>
                      </a:lnTo>
                      <a:lnTo>
                        <a:pt x="3478" y="360"/>
                      </a:lnTo>
                      <a:lnTo>
                        <a:pt x="3484" y="358"/>
                      </a:lnTo>
                      <a:lnTo>
                        <a:pt x="3490" y="354"/>
                      </a:lnTo>
                      <a:lnTo>
                        <a:pt x="3492" y="348"/>
                      </a:lnTo>
                      <a:lnTo>
                        <a:pt x="3494" y="342"/>
                      </a:lnTo>
                      <a:lnTo>
                        <a:pt x="3492" y="334"/>
                      </a:lnTo>
                      <a:lnTo>
                        <a:pt x="3488" y="324"/>
                      </a:lnTo>
                      <a:lnTo>
                        <a:pt x="3482" y="316"/>
                      </a:lnTo>
                      <a:lnTo>
                        <a:pt x="3472" y="306"/>
                      </a:lnTo>
                      <a:lnTo>
                        <a:pt x="3472" y="306"/>
                      </a:lnTo>
                      <a:lnTo>
                        <a:pt x="3464" y="298"/>
                      </a:lnTo>
                      <a:lnTo>
                        <a:pt x="3460" y="292"/>
                      </a:lnTo>
                      <a:lnTo>
                        <a:pt x="3460" y="288"/>
                      </a:lnTo>
                      <a:lnTo>
                        <a:pt x="3462" y="284"/>
                      </a:lnTo>
                      <a:lnTo>
                        <a:pt x="3464" y="282"/>
                      </a:lnTo>
                      <a:lnTo>
                        <a:pt x="3466" y="278"/>
                      </a:lnTo>
                      <a:lnTo>
                        <a:pt x="3464" y="272"/>
                      </a:lnTo>
                      <a:lnTo>
                        <a:pt x="3458" y="266"/>
                      </a:lnTo>
                      <a:lnTo>
                        <a:pt x="3458" y="266"/>
                      </a:lnTo>
                      <a:lnTo>
                        <a:pt x="3452" y="260"/>
                      </a:lnTo>
                      <a:lnTo>
                        <a:pt x="3452" y="258"/>
                      </a:lnTo>
                      <a:lnTo>
                        <a:pt x="3452" y="258"/>
                      </a:lnTo>
                      <a:lnTo>
                        <a:pt x="3458" y="256"/>
                      </a:lnTo>
                      <a:lnTo>
                        <a:pt x="3466" y="256"/>
                      </a:lnTo>
                      <a:lnTo>
                        <a:pt x="3476" y="256"/>
                      </a:lnTo>
                      <a:lnTo>
                        <a:pt x="3484" y="254"/>
                      </a:lnTo>
                      <a:lnTo>
                        <a:pt x="3492" y="250"/>
                      </a:lnTo>
                      <a:lnTo>
                        <a:pt x="3494" y="248"/>
                      </a:lnTo>
                      <a:lnTo>
                        <a:pt x="3496" y="242"/>
                      </a:lnTo>
                      <a:lnTo>
                        <a:pt x="3496" y="242"/>
                      </a:lnTo>
                      <a:lnTo>
                        <a:pt x="3498" y="234"/>
                      </a:lnTo>
                      <a:lnTo>
                        <a:pt x="3496" y="230"/>
                      </a:lnTo>
                      <a:lnTo>
                        <a:pt x="3492" y="228"/>
                      </a:lnTo>
                      <a:lnTo>
                        <a:pt x="3488" y="226"/>
                      </a:lnTo>
                      <a:lnTo>
                        <a:pt x="3486" y="224"/>
                      </a:lnTo>
                      <a:lnTo>
                        <a:pt x="3484" y="222"/>
                      </a:lnTo>
                      <a:lnTo>
                        <a:pt x="3484" y="220"/>
                      </a:lnTo>
                      <a:lnTo>
                        <a:pt x="3490" y="214"/>
                      </a:lnTo>
                      <a:lnTo>
                        <a:pt x="3490" y="214"/>
                      </a:lnTo>
                      <a:lnTo>
                        <a:pt x="3492" y="206"/>
                      </a:lnTo>
                      <a:lnTo>
                        <a:pt x="3492" y="204"/>
                      </a:lnTo>
                      <a:lnTo>
                        <a:pt x="3486" y="202"/>
                      </a:lnTo>
                      <a:lnTo>
                        <a:pt x="3480" y="200"/>
                      </a:lnTo>
                      <a:lnTo>
                        <a:pt x="3472" y="198"/>
                      </a:lnTo>
                      <a:lnTo>
                        <a:pt x="3464" y="196"/>
                      </a:lnTo>
                      <a:lnTo>
                        <a:pt x="3458" y="192"/>
                      </a:lnTo>
                      <a:lnTo>
                        <a:pt x="3454" y="182"/>
                      </a:lnTo>
                      <a:lnTo>
                        <a:pt x="3454" y="182"/>
                      </a:lnTo>
                      <a:lnTo>
                        <a:pt x="3452" y="174"/>
                      </a:lnTo>
                      <a:lnTo>
                        <a:pt x="3446" y="170"/>
                      </a:lnTo>
                      <a:lnTo>
                        <a:pt x="3438" y="168"/>
                      </a:lnTo>
                      <a:lnTo>
                        <a:pt x="3428" y="168"/>
                      </a:lnTo>
                      <a:lnTo>
                        <a:pt x="3404" y="166"/>
                      </a:lnTo>
                      <a:lnTo>
                        <a:pt x="3392" y="164"/>
                      </a:lnTo>
                      <a:lnTo>
                        <a:pt x="3378" y="160"/>
                      </a:lnTo>
                      <a:lnTo>
                        <a:pt x="3378" y="160"/>
                      </a:lnTo>
                      <a:lnTo>
                        <a:pt x="3360" y="152"/>
                      </a:lnTo>
                      <a:lnTo>
                        <a:pt x="3356" y="152"/>
                      </a:lnTo>
                      <a:lnTo>
                        <a:pt x="3354" y="152"/>
                      </a:lnTo>
                      <a:lnTo>
                        <a:pt x="3348" y="156"/>
                      </a:lnTo>
                      <a:lnTo>
                        <a:pt x="3344" y="158"/>
                      </a:lnTo>
                      <a:lnTo>
                        <a:pt x="3334" y="158"/>
                      </a:lnTo>
                      <a:lnTo>
                        <a:pt x="3334" y="158"/>
                      </a:lnTo>
                      <a:lnTo>
                        <a:pt x="3326" y="160"/>
                      </a:lnTo>
                      <a:lnTo>
                        <a:pt x="3320" y="164"/>
                      </a:lnTo>
                      <a:lnTo>
                        <a:pt x="3318" y="172"/>
                      </a:lnTo>
                      <a:lnTo>
                        <a:pt x="3318" y="180"/>
                      </a:lnTo>
                      <a:lnTo>
                        <a:pt x="3322" y="190"/>
                      </a:lnTo>
                      <a:lnTo>
                        <a:pt x="3326" y="198"/>
                      </a:lnTo>
                      <a:lnTo>
                        <a:pt x="3330" y="206"/>
                      </a:lnTo>
                      <a:lnTo>
                        <a:pt x="3338" y="210"/>
                      </a:lnTo>
                      <a:lnTo>
                        <a:pt x="3338" y="210"/>
                      </a:lnTo>
                      <a:lnTo>
                        <a:pt x="3342" y="212"/>
                      </a:lnTo>
                      <a:lnTo>
                        <a:pt x="3346" y="216"/>
                      </a:lnTo>
                      <a:lnTo>
                        <a:pt x="3346" y="222"/>
                      </a:lnTo>
                      <a:lnTo>
                        <a:pt x="3344" y="226"/>
                      </a:lnTo>
                      <a:lnTo>
                        <a:pt x="3342" y="230"/>
                      </a:lnTo>
                      <a:lnTo>
                        <a:pt x="3338" y="232"/>
                      </a:lnTo>
                      <a:lnTo>
                        <a:pt x="3332" y="234"/>
                      </a:lnTo>
                      <a:lnTo>
                        <a:pt x="3326" y="234"/>
                      </a:lnTo>
                      <a:lnTo>
                        <a:pt x="3326" y="234"/>
                      </a:lnTo>
                      <a:lnTo>
                        <a:pt x="3322" y="236"/>
                      </a:lnTo>
                      <a:lnTo>
                        <a:pt x="3320" y="240"/>
                      </a:lnTo>
                      <a:lnTo>
                        <a:pt x="3318" y="256"/>
                      </a:lnTo>
                      <a:lnTo>
                        <a:pt x="3318" y="266"/>
                      </a:lnTo>
                      <a:lnTo>
                        <a:pt x="3316" y="278"/>
                      </a:lnTo>
                      <a:lnTo>
                        <a:pt x="3310" y="288"/>
                      </a:lnTo>
                      <a:lnTo>
                        <a:pt x="3300" y="296"/>
                      </a:lnTo>
                      <a:lnTo>
                        <a:pt x="3300" y="296"/>
                      </a:lnTo>
                      <a:lnTo>
                        <a:pt x="3292" y="302"/>
                      </a:lnTo>
                      <a:lnTo>
                        <a:pt x="3286" y="310"/>
                      </a:lnTo>
                      <a:lnTo>
                        <a:pt x="3284" y="316"/>
                      </a:lnTo>
                      <a:lnTo>
                        <a:pt x="3282" y="322"/>
                      </a:lnTo>
                      <a:lnTo>
                        <a:pt x="3280" y="328"/>
                      </a:lnTo>
                      <a:lnTo>
                        <a:pt x="3278" y="332"/>
                      </a:lnTo>
                      <a:lnTo>
                        <a:pt x="3274" y="338"/>
                      </a:lnTo>
                      <a:lnTo>
                        <a:pt x="3264" y="342"/>
                      </a:lnTo>
                      <a:lnTo>
                        <a:pt x="3264" y="342"/>
                      </a:lnTo>
                      <a:lnTo>
                        <a:pt x="3250" y="344"/>
                      </a:lnTo>
                      <a:lnTo>
                        <a:pt x="3246" y="344"/>
                      </a:lnTo>
                      <a:lnTo>
                        <a:pt x="3244" y="340"/>
                      </a:lnTo>
                      <a:lnTo>
                        <a:pt x="3238" y="330"/>
                      </a:lnTo>
                      <a:lnTo>
                        <a:pt x="3232" y="322"/>
                      </a:lnTo>
                      <a:lnTo>
                        <a:pt x="3222" y="312"/>
                      </a:lnTo>
                      <a:lnTo>
                        <a:pt x="3222" y="312"/>
                      </a:lnTo>
                      <a:lnTo>
                        <a:pt x="3214" y="304"/>
                      </a:lnTo>
                      <a:lnTo>
                        <a:pt x="3210" y="298"/>
                      </a:lnTo>
                      <a:lnTo>
                        <a:pt x="3212" y="292"/>
                      </a:lnTo>
                      <a:lnTo>
                        <a:pt x="3216" y="288"/>
                      </a:lnTo>
                      <a:lnTo>
                        <a:pt x="3226" y="280"/>
                      </a:lnTo>
                      <a:lnTo>
                        <a:pt x="3232" y="276"/>
                      </a:lnTo>
                      <a:lnTo>
                        <a:pt x="3234" y="270"/>
                      </a:lnTo>
                      <a:lnTo>
                        <a:pt x="3234" y="270"/>
                      </a:lnTo>
                      <a:lnTo>
                        <a:pt x="3232" y="260"/>
                      </a:lnTo>
                      <a:lnTo>
                        <a:pt x="3228" y="248"/>
                      </a:lnTo>
                      <a:lnTo>
                        <a:pt x="3220" y="234"/>
                      </a:lnTo>
                      <a:lnTo>
                        <a:pt x="3212" y="220"/>
                      </a:lnTo>
                      <a:lnTo>
                        <a:pt x="3200" y="210"/>
                      </a:lnTo>
                      <a:lnTo>
                        <a:pt x="3190" y="202"/>
                      </a:lnTo>
                      <a:lnTo>
                        <a:pt x="3184" y="200"/>
                      </a:lnTo>
                      <a:lnTo>
                        <a:pt x="3178" y="200"/>
                      </a:lnTo>
                      <a:lnTo>
                        <a:pt x="3172" y="202"/>
                      </a:lnTo>
                      <a:lnTo>
                        <a:pt x="3168" y="206"/>
                      </a:lnTo>
                      <a:lnTo>
                        <a:pt x="3168" y="206"/>
                      </a:lnTo>
                      <a:lnTo>
                        <a:pt x="3158" y="216"/>
                      </a:lnTo>
                      <a:lnTo>
                        <a:pt x="3154" y="230"/>
                      </a:lnTo>
                      <a:lnTo>
                        <a:pt x="3148" y="254"/>
                      </a:lnTo>
                      <a:lnTo>
                        <a:pt x="3146" y="262"/>
                      </a:lnTo>
                      <a:lnTo>
                        <a:pt x="3142" y="268"/>
                      </a:lnTo>
                      <a:lnTo>
                        <a:pt x="3140" y="268"/>
                      </a:lnTo>
                      <a:lnTo>
                        <a:pt x="3138" y="268"/>
                      </a:lnTo>
                      <a:lnTo>
                        <a:pt x="3130" y="260"/>
                      </a:lnTo>
                      <a:lnTo>
                        <a:pt x="3130" y="260"/>
                      </a:lnTo>
                      <a:lnTo>
                        <a:pt x="3124" y="252"/>
                      </a:lnTo>
                      <a:lnTo>
                        <a:pt x="3122" y="246"/>
                      </a:lnTo>
                      <a:lnTo>
                        <a:pt x="3122" y="242"/>
                      </a:lnTo>
                      <a:lnTo>
                        <a:pt x="3124" y="238"/>
                      </a:lnTo>
                      <a:lnTo>
                        <a:pt x="3126" y="236"/>
                      </a:lnTo>
                      <a:lnTo>
                        <a:pt x="3128" y="232"/>
                      </a:lnTo>
                      <a:lnTo>
                        <a:pt x="3124" y="226"/>
                      </a:lnTo>
                      <a:lnTo>
                        <a:pt x="3118" y="216"/>
                      </a:lnTo>
                      <a:lnTo>
                        <a:pt x="3118" y="216"/>
                      </a:lnTo>
                      <a:lnTo>
                        <a:pt x="3112" y="208"/>
                      </a:lnTo>
                      <a:lnTo>
                        <a:pt x="3110" y="204"/>
                      </a:lnTo>
                      <a:lnTo>
                        <a:pt x="3110" y="202"/>
                      </a:lnTo>
                      <a:lnTo>
                        <a:pt x="3114" y="198"/>
                      </a:lnTo>
                      <a:lnTo>
                        <a:pt x="3120" y="194"/>
                      </a:lnTo>
                      <a:lnTo>
                        <a:pt x="3126" y="192"/>
                      </a:lnTo>
                      <a:lnTo>
                        <a:pt x="3128" y="190"/>
                      </a:lnTo>
                      <a:lnTo>
                        <a:pt x="3126" y="186"/>
                      </a:lnTo>
                      <a:lnTo>
                        <a:pt x="3116" y="180"/>
                      </a:lnTo>
                      <a:lnTo>
                        <a:pt x="3116" y="180"/>
                      </a:lnTo>
                      <a:lnTo>
                        <a:pt x="3104" y="174"/>
                      </a:lnTo>
                      <a:lnTo>
                        <a:pt x="3094" y="172"/>
                      </a:lnTo>
                      <a:lnTo>
                        <a:pt x="3088" y="172"/>
                      </a:lnTo>
                      <a:lnTo>
                        <a:pt x="3082" y="174"/>
                      </a:lnTo>
                      <a:lnTo>
                        <a:pt x="3076" y="176"/>
                      </a:lnTo>
                      <a:lnTo>
                        <a:pt x="3070" y="178"/>
                      </a:lnTo>
                      <a:lnTo>
                        <a:pt x="3064" y="176"/>
                      </a:lnTo>
                      <a:lnTo>
                        <a:pt x="3054" y="172"/>
                      </a:lnTo>
                      <a:lnTo>
                        <a:pt x="3054" y="172"/>
                      </a:lnTo>
                      <a:lnTo>
                        <a:pt x="3050" y="170"/>
                      </a:lnTo>
                      <a:lnTo>
                        <a:pt x="3048" y="168"/>
                      </a:lnTo>
                      <a:lnTo>
                        <a:pt x="3048" y="164"/>
                      </a:lnTo>
                      <a:lnTo>
                        <a:pt x="3048" y="162"/>
                      </a:lnTo>
                      <a:lnTo>
                        <a:pt x="3054" y="154"/>
                      </a:lnTo>
                      <a:lnTo>
                        <a:pt x="3062" y="148"/>
                      </a:lnTo>
                      <a:lnTo>
                        <a:pt x="3076" y="134"/>
                      </a:lnTo>
                      <a:lnTo>
                        <a:pt x="3080" y="130"/>
                      </a:lnTo>
                      <a:lnTo>
                        <a:pt x="3080" y="126"/>
                      </a:lnTo>
                      <a:lnTo>
                        <a:pt x="3078" y="124"/>
                      </a:lnTo>
                      <a:lnTo>
                        <a:pt x="3078" y="124"/>
                      </a:lnTo>
                      <a:lnTo>
                        <a:pt x="3064" y="114"/>
                      </a:lnTo>
                      <a:lnTo>
                        <a:pt x="3046" y="102"/>
                      </a:lnTo>
                      <a:lnTo>
                        <a:pt x="3038" y="94"/>
                      </a:lnTo>
                      <a:lnTo>
                        <a:pt x="3032" y="86"/>
                      </a:lnTo>
                      <a:lnTo>
                        <a:pt x="3028" y="78"/>
                      </a:lnTo>
                      <a:lnTo>
                        <a:pt x="3026" y="66"/>
                      </a:lnTo>
                      <a:lnTo>
                        <a:pt x="3026" y="66"/>
                      </a:lnTo>
                      <a:lnTo>
                        <a:pt x="3026" y="62"/>
                      </a:lnTo>
                      <a:lnTo>
                        <a:pt x="3026" y="56"/>
                      </a:lnTo>
                      <a:lnTo>
                        <a:pt x="3020" y="44"/>
                      </a:lnTo>
                      <a:lnTo>
                        <a:pt x="3010" y="34"/>
                      </a:lnTo>
                      <a:lnTo>
                        <a:pt x="2998" y="24"/>
                      </a:lnTo>
                      <a:lnTo>
                        <a:pt x="2986" y="14"/>
                      </a:lnTo>
                      <a:lnTo>
                        <a:pt x="2972" y="8"/>
                      </a:lnTo>
                      <a:lnTo>
                        <a:pt x="2960" y="2"/>
                      </a:lnTo>
                      <a:lnTo>
                        <a:pt x="2948" y="0"/>
                      </a:lnTo>
                      <a:lnTo>
                        <a:pt x="2948" y="0"/>
                      </a:lnTo>
                      <a:lnTo>
                        <a:pt x="2940" y="0"/>
                      </a:lnTo>
                      <a:lnTo>
                        <a:pt x="2936" y="2"/>
                      </a:lnTo>
                      <a:lnTo>
                        <a:pt x="2934" y="4"/>
                      </a:lnTo>
                      <a:lnTo>
                        <a:pt x="2932" y="8"/>
                      </a:lnTo>
                      <a:lnTo>
                        <a:pt x="2932" y="12"/>
                      </a:lnTo>
                      <a:lnTo>
                        <a:pt x="2928" y="16"/>
                      </a:lnTo>
                      <a:lnTo>
                        <a:pt x="2924" y="20"/>
                      </a:lnTo>
                      <a:lnTo>
                        <a:pt x="2916" y="22"/>
                      </a:lnTo>
                      <a:lnTo>
                        <a:pt x="2916" y="22"/>
                      </a:lnTo>
                      <a:lnTo>
                        <a:pt x="2908" y="26"/>
                      </a:lnTo>
                      <a:lnTo>
                        <a:pt x="2904" y="28"/>
                      </a:lnTo>
                      <a:lnTo>
                        <a:pt x="2902" y="30"/>
                      </a:lnTo>
                      <a:lnTo>
                        <a:pt x="2902" y="34"/>
                      </a:lnTo>
                      <a:lnTo>
                        <a:pt x="2902" y="38"/>
                      </a:lnTo>
                      <a:lnTo>
                        <a:pt x="2900" y="42"/>
                      </a:lnTo>
                      <a:lnTo>
                        <a:pt x="2894" y="46"/>
                      </a:lnTo>
                      <a:lnTo>
                        <a:pt x="2886" y="50"/>
                      </a:lnTo>
                      <a:lnTo>
                        <a:pt x="2886" y="50"/>
                      </a:lnTo>
                      <a:lnTo>
                        <a:pt x="2878" y="56"/>
                      </a:lnTo>
                      <a:lnTo>
                        <a:pt x="2876" y="62"/>
                      </a:lnTo>
                      <a:lnTo>
                        <a:pt x="2876" y="70"/>
                      </a:lnTo>
                      <a:lnTo>
                        <a:pt x="2878" y="80"/>
                      </a:lnTo>
                      <a:lnTo>
                        <a:pt x="2886" y="98"/>
                      </a:lnTo>
                      <a:lnTo>
                        <a:pt x="2888" y="106"/>
                      </a:lnTo>
                      <a:lnTo>
                        <a:pt x="2886" y="114"/>
                      </a:lnTo>
                      <a:lnTo>
                        <a:pt x="2886" y="114"/>
                      </a:lnTo>
                      <a:lnTo>
                        <a:pt x="2884" y="128"/>
                      </a:lnTo>
                      <a:lnTo>
                        <a:pt x="2884" y="136"/>
                      </a:lnTo>
                      <a:lnTo>
                        <a:pt x="2886" y="142"/>
                      </a:lnTo>
                      <a:lnTo>
                        <a:pt x="2890" y="150"/>
                      </a:lnTo>
                      <a:lnTo>
                        <a:pt x="2898" y="156"/>
                      </a:lnTo>
                      <a:lnTo>
                        <a:pt x="2910" y="162"/>
                      </a:lnTo>
                      <a:lnTo>
                        <a:pt x="2924" y="168"/>
                      </a:lnTo>
                      <a:lnTo>
                        <a:pt x="2924" y="168"/>
                      </a:lnTo>
                      <a:lnTo>
                        <a:pt x="2940" y="172"/>
                      </a:lnTo>
                      <a:lnTo>
                        <a:pt x="2954" y="180"/>
                      </a:lnTo>
                      <a:lnTo>
                        <a:pt x="2964" y="186"/>
                      </a:lnTo>
                      <a:lnTo>
                        <a:pt x="2970" y="194"/>
                      </a:lnTo>
                      <a:lnTo>
                        <a:pt x="2974" y="202"/>
                      </a:lnTo>
                      <a:lnTo>
                        <a:pt x="2974" y="208"/>
                      </a:lnTo>
                      <a:lnTo>
                        <a:pt x="2972" y="214"/>
                      </a:lnTo>
                      <a:lnTo>
                        <a:pt x="2966" y="218"/>
                      </a:lnTo>
                      <a:lnTo>
                        <a:pt x="2966" y="218"/>
                      </a:lnTo>
                      <a:lnTo>
                        <a:pt x="2958" y="222"/>
                      </a:lnTo>
                      <a:lnTo>
                        <a:pt x="2954" y="226"/>
                      </a:lnTo>
                      <a:lnTo>
                        <a:pt x="2954" y="232"/>
                      </a:lnTo>
                      <a:lnTo>
                        <a:pt x="2956" y="234"/>
                      </a:lnTo>
                      <a:lnTo>
                        <a:pt x="2960" y="238"/>
                      </a:lnTo>
                      <a:lnTo>
                        <a:pt x="2966" y="238"/>
                      </a:lnTo>
                      <a:lnTo>
                        <a:pt x="2972" y="236"/>
                      </a:lnTo>
                      <a:lnTo>
                        <a:pt x="2980" y="234"/>
                      </a:lnTo>
                      <a:lnTo>
                        <a:pt x="2980" y="234"/>
                      </a:lnTo>
                      <a:lnTo>
                        <a:pt x="2986" y="230"/>
                      </a:lnTo>
                      <a:lnTo>
                        <a:pt x="2992" y="230"/>
                      </a:lnTo>
                      <a:lnTo>
                        <a:pt x="2996" y="232"/>
                      </a:lnTo>
                      <a:lnTo>
                        <a:pt x="2996" y="238"/>
                      </a:lnTo>
                      <a:lnTo>
                        <a:pt x="2994" y="246"/>
                      </a:lnTo>
                      <a:lnTo>
                        <a:pt x="2988" y="254"/>
                      </a:lnTo>
                      <a:lnTo>
                        <a:pt x="2980" y="262"/>
                      </a:lnTo>
                      <a:lnTo>
                        <a:pt x="2968" y="272"/>
                      </a:lnTo>
                      <a:lnTo>
                        <a:pt x="2968" y="272"/>
                      </a:lnTo>
                      <a:lnTo>
                        <a:pt x="2956" y="280"/>
                      </a:lnTo>
                      <a:lnTo>
                        <a:pt x="2946" y="282"/>
                      </a:lnTo>
                      <a:lnTo>
                        <a:pt x="2940" y="284"/>
                      </a:lnTo>
                      <a:lnTo>
                        <a:pt x="2934" y="282"/>
                      </a:lnTo>
                      <a:lnTo>
                        <a:pt x="2930" y="280"/>
                      </a:lnTo>
                      <a:lnTo>
                        <a:pt x="2928" y="282"/>
                      </a:lnTo>
                      <a:lnTo>
                        <a:pt x="2926" y="284"/>
                      </a:lnTo>
                      <a:lnTo>
                        <a:pt x="2922" y="290"/>
                      </a:lnTo>
                      <a:lnTo>
                        <a:pt x="2922" y="290"/>
                      </a:lnTo>
                      <a:lnTo>
                        <a:pt x="2920" y="300"/>
                      </a:lnTo>
                      <a:lnTo>
                        <a:pt x="2924" y="312"/>
                      </a:lnTo>
                      <a:lnTo>
                        <a:pt x="2930" y="334"/>
                      </a:lnTo>
                      <a:lnTo>
                        <a:pt x="2934" y="342"/>
                      </a:lnTo>
                      <a:lnTo>
                        <a:pt x="2934" y="348"/>
                      </a:lnTo>
                      <a:lnTo>
                        <a:pt x="2934" y="350"/>
                      </a:lnTo>
                      <a:lnTo>
                        <a:pt x="2930" y="348"/>
                      </a:lnTo>
                      <a:lnTo>
                        <a:pt x="2922" y="344"/>
                      </a:lnTo>
                      <a:lnTo>
                        <a:pt x="2922" y="344"/>
                      </a:lnTo>
                      <a:lnTo>
                        <a:pt x="2902" y="330"/>
                      </a:lnTo>
                      <a:lnTo>
                        <a:pt x="2896" y="326"/>
                      </a:lnTo>
                      <a:lnTo>
                        <a:pt x="2892" y="320"/>
                      </a:lnTo>
                      <a:lnTo>
                        <a:pt x="2892" y="316"/>
                      </a:lnTo>
                      <a:lnTo>
                        <a:pt x="2892" y="312"/>
                      </a:lnTo>
                      <a:lnTo>
                        <a:pt x="2896" y="298"/>
                      </a:lnTo>
                      <a:lnTo>
                        <a:pt x="2896" y="298"/>
                      </a:lnTo>
                      <a:lnTo>
                        <a:pt x="2900" y="286"/>
                      </a:lnTo>
                      <a:lnTo>
                        <a:pt x="2902" y="280"/>
                      </a:lnTo>
                      <a:lnTo>
                        <a:pt x="2900" y="276"/>
                      </a:lnTo>
                      <a:lnTo>
                        <a:pt x="2898" y="272"/>
                      </a:lnTo>
                      <a:lnTo>
                        <a:pt x="2892" y="270"/>
                      </a:lnTo>
                      <a:lnTo>
                        <a:pt x="2886" y="270"/>
                      </a:lnTo>
                      <a:lnTo>
                        <a:pt x="2876" y="270"/>
                      </a:lnTo>
                      <a:lnTo>
                        <a:pt x="2876" y="270"/>
                      </a:lnTo>
                      <a:lnTo>
                        <a:pt x="2866" y="270"/>
                      </a:lnTo>
                      <a:lnTo>
                        <a:pt x="2858" y="268"/>
                      </a:lnTo>
                      <a:lnTo>
                        <a:pt x="2844" y="260"/>
                      </a:lnTo>
                      <a:lnTo>
                        <a:pt x="2838" y="256"/>
                      </a:lnTo>
                      <a:lnTo>
                        <a:pt x="2830" y="254"/>
                      </a:lnTo>
                      <a:lnTo>
                        <a:pt x="2820" y="254"/>
                      </a:lnTo>
                      <a:lnTo>
                        <a:pt x="2810" y="258"/>
                      </a:lnTo>
                      <a:lnTo>
                        <a:pt x="2810" y="258"/>
                      </a:lnTo>
                      <a:lnTo>
                        <a:pt x="2800" y="264"/>
                      </a:lnTo>
                      <a:lnTo>
                        <a:pt x="2796" y="272"/>
                      </a:lnTo>
                      <a:lnTo>
                        <a:pt x="2796" y="278"/>
                      </a:lnTo>
                      <a:lnTo>
                        <a:pt x="2796" y="286"/>
                      </a:lnTo>
                      <a:lnTo>
                        <a:pt x="2798" y="292"/>
                      </a:lnTo>
                      <a:lnTo>
                        <a:pt x="2798" y="298"/>
                      </a:lnTo>
                      <a:lnTo>
                        <a:pt x="2794" y="304"/>
                      </a:lnTo>
                      <a:lnTo>
                        <a:pt x="2786" y="308"/>
                      </a:lnTo>
                      <a:lnTo>
                        <a:pt x="2786" y="308"/>
                      </a:lnTo>
                      <a:lnTo>
                        <a:pt x="2778" y="310"/>
                      </a:lnTo>
                      <a:lnTo>
                        <a:pt x="2772" y="308"/>
                      </a:lnTo>
                      <a:lnTo>
                        <a:pt x="2760" y="302"/>
                      </a:lnTo>
                      <a:lnTo>
                        <a:pt x="2752" y="300"/>
                      </a:lnTo>
                      <a:lnTo>
                        <a:pt x="2742" y="298"/>
                      </a:lnTo>
                      <a:lnTo>
                        <a:pt x="2726" y="298"/>
                      </a:lnTo>
                      <a:lnTo>
                        <a:pt x="2708" y="302"/>
                      </a:lnTo>
                      <a:lnTo>
                        <a:pt x="2708" y="302"/>
                      </a:lnTo>
                      <a:lnTo>
                        <a:pt x="2680" y="306"/>
                      </a:lnTo>
                      <a:lnTo>
                        <a:pt x="2658" y="306"/>
                      </a:lnTo>
                      <a:lnTo>
                        <a:pt x="2640" y="302"/>
                      </a:lnTo>
                      <a:lnTo>
                        <a:pt x="2626" y="298"/>
                      </a:lnTo>
                      <a:lnTo>
                        <a:pt x="2606" y="286"/>
                      </a:lnTo>
                      <a:lnTo>
                        <a:pt x="2598" y="284"/>
                      </a:lnTo>
                      <a:lnTo>
                        <a:pt x="2590" y="286"/>
                      </a:lnTo>
                      <a:lnTo>
                        <a:pt x="2590" y="286"/>
                      </a:lnTo>
                      <a:lnTo>
                        <a:pt x="2580" y="288"/>
                      </a:lnTo>
                      <a:lnTo>
                        <a:pt x="2572" y="288"/>
                      </a:lnTo>
                      <a:lnTo>
                        <a:pt x="2564" y="286"/>
                      </a:lnTo>
                      <a:lnTo>
                        <a:pt x="2556" y="282"/>
                      </a:lnTo>
                      <a:lnTo>
                        <a:pt x="2544" y="272"/>
                      </a:lnTo>
                      <a:lnTo>
                        <a:pt x="2532" y="260"/>
                      </a:lnTo>
                      <a:lnTo>
                        <a:pt x="2520" y="246"/>
                      </a:lnTo>
                      <a:lnTo>
                        <a:pt x="2510" y="234"/>
                      </a:lnTo>
                      <a:lnTo>
                        <a:pt x="2504" y="230"/>
                      </a:lnTo>
                      <a:lnTo>
                        <a:pt x="2498" y="226"/>
                      </a:lnTo>
                      <a:lnTo>
                        <a:pt x="2492" y="224"/>
                      </a:lnTo>
                      <a:lnTo>
                        <a:pt x="2486" y="224"/>
                      </a:lnTo>
                      <a:lnTo>
                        <a:pt x="2486" y="224"/>
                      </a:lnTo>
                      <a:lnTo>
                        <a:pt x="2456" y="230"/>
                      </a:lnTo>
                      <a:lnTo>
                        <a:pt x="2438" y="234"/>
                      </a:lnTo>
                      <a:lnTo>
                        <a:pt x="2422" y="240"/>
                      </a:lnTo>
                      <a:lnTo>
                        <a:pt x="2408" y="246"/>
                      </a:lnTo>
                      <a:lnTo>
                        <a:pt x="2398" y="252"/>
                      </a:lnTo>
                      <a:lnTo>
                        <a:pt x="2394" y="256"/>
                      </a:lnTo>
                      <a:lnTo>
                        <a:pt x="2392" y="262"/>
                      </a:lnTo>
                      <a:lnTo>
                        <a:pt x="2392" y="266"/>
                      </a:lnTo>
                      <a:lnTo>
                        <a:pt x="2394" y="270"/>
                      </a:lnTo>
                      <a:lnTo>
                        <a:pt x="2394" y="270"/>
                      </a:lnTo>
                      <a:lnTo>
                        <a:pt x="2398" y="274"/>
                      </a:lnTo>
                      <a:lnTo>
                        <a:pt x="2400" y="278"/>
                      </a:lnTo>
                      <a:lnTo>
                        <a:pt x="2406" y="280"/>
                      </a:lnTo>
                      <a:lnTo>
                        <a:pt x="2410" y="280"/>
                      </a:lnTo>
                      <a:lnTo>
                        <a:pt x="2420" y="278"/>
                      </a:lnTo>
                      <a:lnTo>
                        <a:pt x="2432" y="274"/>
                      </a:lnTo>
                      <a:lnTo>
                        <a:pt x="2456" y="264"/>
                      </a:lnTo>
                      <a:lnTo>
                        <a:pt x="2464" y="262"/>
                      </a:lnTo>
                      <a:lnTo>
                        <a:pt x="2468" y="262"/>
                      </a:lnTo>
                      <a:lnTo>
                        <a:pt x="2472" y="264"/>
                      </a:lnTo>
                      <a:lnTo>
                        <a:pt x="2472" y="264"/>
                      </a:lnTo>
                      <a:lnTo>
                        <a:pt x="2474" y="266"/>
                      </a:lnTo>
                      <a:lnTo>
                        <a:pt x="2476" y="268"/>
                      </a:lnTo>
                      <a:lnTo>
                        <a:pt x="2472" y="272"/>
                      </a:lnTo>
                      <a:lnTo>
                        <a:pt x="2456" y="278"/>
                      </a:lnTo>
                      <a:lnTo>
                        <a:pt x="2436" y="286"/>
                      </a:lnTo>
                      <a:lnTo>
                        <a:pt x="2428" y="292"/>
                      </a:lnTo>
                      <a:lnTo>
                        <a:pt x="2422" y="298"/>
                      </a:lnTo>
                      <a:lnTo>
                        <a:pt x="2422" y="298"/>
                      </a:lnTo>
                      <a:lnTo>
                        <a:pt x="2422" y="304"/>
                      </a:lnTo>
                      <a:lnTo>
                        <a:pt x="2424" y="308"/>
                      </a:lnTo>
                      <a:lnTo>
                        <a:pt x="2428" y="320"/>
                      </a:lnTo>
                      <a:lnTo>
                        <a:pt x="2440" y="342"/>
                      </a:lnTo>
                      <a:lnTo>
                        <a:pt x="2444" y="350"/>
                      </a:lnTo>
                      <a:lnTo>
                        <a:pt x="2444" y="352"/>
                      </a:lnTo>
                      <a:lnTo>
                        <a:pt x="2444" y="354"/>
                      </a:lnTo>
                      <a:lnTo>
                        <a:pt x="2436" y="350"/>
                      </a:lnTo>
                      <a:lnTo>
                        <a:pt x="2418" y="340"/>
                      </a:lnTo>
                      <a:lnTo>
                        <a:pt x="2418" y="340"/>
                      </a:lnTo>
                      <a:lnTo>
                        <a:pt x="2398" y="326"/>
                      </a:lnTo>
                      <a:lnTo>
                        <a:pt x="2382" y="318"/>
                      </a:lnTo>
                      <a:lnTo>
                        <a:pt x="2364" y="310"/>
                      </a:lnTo>
                      <a:lnTo>
                        <a:pt x="2354" y="306"/>
                      </a:lnTo>
                      <a:lnTo>
                        <a:pt x="2348" y="302"/>
                      </a:lnTo>
                      <a:lnTo>
                        <a:pt x="2340" y="294"/>
                      </a:lnTo>
                      <a:lnTo>
                        <a:pt x="2340" y="294"/>
                      </a:lnTo>
                      <a:lnTo>
                        <a:pt x="2334" y="288"/>
                      </a:lnTo>
                      <a:lnTo>
                        <a:pt x="2330" y="286"/>
                      </a:lnTo>
                      <a:lnTo>
                        <a:pt x="2326" y="288"/>
                      </a:lnTo>
                      <a:lnTo>
                        <a:pt x="2320" y="290"/>
                      </a:lnTo>
                      <a:lnTo>
                        <a:pt x="2314" y="296"/>
                      </a:lnTo>
                      <a:lnTo>
                        <a:pt x="2304" y="300"/>
                      </a:lnTo>
                      <a:lnTo>
                        <a:pt x="2286" y="304"/>
                      </a:lnTo>
                      <a:lnTo>
                        <a:pt x="2262" y="308"/>
                      </a:lnTo>
                      <a:lnTo>
                        <a:pt x="2262" y="308"/>
                      </a:lnTo>
                      <a:lnTo>
                        <a:pt x="2206" y="308"/>
                      </a:lnTo>
                      <a:lnTo>
                        <a:pt x="2180" y="308"/>
                      </a:lnTo>
                      <a:lnTo>
                        <a:pt x="2156" y="306"/>
                      </a:lnTo>
                      <a:lnTo>
                        <a:pt x="2140" y="302"/>
                      </a:lnTo>
                      <a:lnTo>
                        <a:pt x="2128" y="298"/>
                      </a:lnTo>
                      <a:lnTo>
                        <a:pt x="2124" y="296"/>
                      </a:lnTo>
                      <a:lnTo>
                        <a:pt x="2124" y="292"/>
                      </a:lnTo>
                      <a:lnTo>
                        <a:pt x="2126" y="288"/>
                      </a:lnTo>
                      <a:lnTo>
                        <a:pt x="2130" y="284"/>
                      </a:lnTo>
                      <a:lnTo>
                        <a:pt x="2130" y="284"/>
                      </a:lnTo>
                      <a:lnTo>
                        <a:pt x="2142" y="278"/>
                      </a:lnTo>
                      <a:lnTo>
                        <a:pt x="2154" y="274"/>
                      </a:lnTo>
                      <a:lnTo>
                        <a:pt x="2172" y="272"/>
                      </a:lnTo>
                      <a:lnTo>
                        <a:pt x="2178" y="270"/>
                      </a:lnTo>
                      <a:lnTo>
                        <a:pt x="2180" y="268"/>
                      </a:lnTo>
                      <a:lnTo>
                        <a:pt x="2178" y="264"/>
                      </a:lnTo>
                      <a:lnTo>
                        <a:pt x="2170" y="256"/>
                      </a:lnTo>
                      <a:lnTo>
                        <a:pt x="2170" y="256"/>
                      </a:lnTo>
                      <a:lnTo>
                        <a:pt x="2154" y="240"/>
                      </a:lnTo>
                      <a:lnTo>
                        <a:pt x="2144" y="232"/>
                      </a:lnTo>
                      <a:lnTo>
                        <a:pt x="2134" y="228"/>
                      </a:lnTo>
                      <a:lnTo>
                        <a:pt x="2124" y="222"/>
                      </a:lnTo>
                      <a:lnTo>
                        <a:pt x="2110" y="220"/>
                      </a:lnTo>
                      <a:lnTo>
                        <a:pt x="2096" y="220"/>
                      </a:lnTo>
                      <a:lnTo>
                        <a:pt x="2080" y="220"/>
                      </a:lnTo>
                      <a:lnTo>
                        <a:pt x="2080" y="220"/>
                      </a:lnTo>
                      <a:lnTo>
                        <a:pt x="2064" y="222"/>
                      </a:lnTo>
                      <a:lnTo>
                        <a:pt x="2046" y="220"/>
                      </a:lnTo>
                      <a:lnTo>
                        <a:pt x="2030" y="218"/>
                      </a:lnTo>
                      <a:lnTo>
                        <a:pt x="2014" y="212"/>
                      </a:lnTo>
                      <a:lnTo>
                        <a:pt x="1982" y="202"/>
                      </a:lnTo>
                      <a:lnTo>
                        <a:pt x="1948" y="194"/>
                      </a:lnTo>
                      <a:lnTo>
                        <a:pt x="1948" y="194"/>
                      </a:lnTo>
                      <a:lnTo>
                        <a:pt x="1932" y="190"/>
                      </a:lnTo>
                      <a:lnTo>
                        <a:pt x="1918" y="184"/>
                      </a:lnTo>
                      <a:lnTo>
                        <a:pt x="1890" y="172"/>
                      </a:lnTo>
                      <a:lnTo>
                        <a:pt x="1876" y="166"/>
                      </a:lnTo>
                      <a:lnTo>
                        <a:pt x="1862" y="160"/>
                      </a:lnTo>
                      <a:lnTo>
                        <a:pt x="1848" y="158"/>
                      </a:lnTo>
                      <a:lnTo>
                        <a:pt x="1832" y="158"/>
                      </a:lnTo>
                      <a:lnTo>
                        <a:pt x="1832" y="158"/>
                      </a:lnTo>
                      <a:lnTo>
                        <a:pt x="1820" y="160"/>
                      </a:lnTo>
                      <a:lnTo>
                        <a:pt x="1812" y="164"/>
                      </a:lnTo>
                      <a:lnTo>
                        <a:pt x="1808" y="170"/>
                      </a:lnTo>
                      <a:lnTo>
                        <a:pt x="1806" y="176"/>
                      </a:lnTo>
                      <a:lnTo>
                        <a:pt x="1804" y="182"/>
                      </a:lnTo>
                      <a:lnTo>
                        <a:pt x="1800" y="186"/>
                      </a:lnTo>
                      <a:lnTo>
                        <a:pt x="1792" y="188"/>
                      </a:lnTo>
                      <a:lnTo>
                        <a:pt x="1780" y="188"/>
                      </a:lnTo>
                      <a:lnTo>
                        <a:pt x="1780" y="188"/>
                      </a:lnTo>
                      <a:lnTo>
                        <a:pt x="1774" y="186"/>
                      </a:lnTo>
                      <a:lnTo>
                        <a:pt x="1768" y="184"/>
                      </a:lnTo>
                      <a:lnTo>
                        <a:pt x="1764" y="180"/>
                      </a:lnTo>
                      <a:lnTo>
                        <a:pt x="1762" y="176"/>
                      </a:lnTo>
                      <a:lnTo>
                        <a:pt x="1760" y="166"/>
                      </a:lnTo>
                      <a:lnTo>
                        <a:pt x="1760" y="156"/>
                      </a:lnTo>
                      <a:lnTo>
                        <a:pt x="1760" y="146"/>
                      </a:lnTo>
                      <a:lnTo>
                        <a:pt x="1758" y="138"/>
                      </a:lnTo>
                      <a:lnTo>
                        <a:pt x="1756" y="136"/>
                      </a:lnTo>
                      <a:lnTo>
                        <a:pt x="1750" y="134"/>
                      </a:lnTo>
                      <a:lnTo>
                        <a:pt x="1744" y="134"/>
                      </a:lnTo>
                      <a:lnTo>
                        <a:pt x="1736" y="134"/>
                      </a:lnTo>
                      <a:lnTo>
                        <a:pt x="1736" y="134"/>
                      </a:lnTo>
                      <a:lnTo>
                        <a:pt x="1732" y="136"/>
                      </a:lnTo>
                      <a:lnTo>
                        <a:pt x="1730" y="140"/>
                      </a:lnTo>
                      <a:lnTo>
                        <a:pt x="1726" y="148"/>
                      </a:lnTo>
                      <a:lnTo>
                        <a:pt x="1724" y="172"/>
                      </a:lnTo>
                      <a:lnTo>
                        <a:pt x="1720" y="182"/>
                      </a:lnTo>
                      <a:lnTo>
                        <a:pt x="1718" y="186"/>
                      </a:lnTo>
                      <a:lnTo>
                        <a:pt x="1716" y="190"/>
                      </a:lnTo>
                      <a:lnTo>
                        <a:pt x="1712" y="190"/>
                      </a:lnTo>
                      <a:lnTo>
                        <a:pt x="1706" y="190"/>
                      </a:lnTo>
                      <a:lnTo>
                        <a:pt x="1698" y="188"/>
                      </a:lnTo>
                      <a:lnTo>
                        <a:pt x="1688" y="184"/>
                      </a:lnTo>
                      <a:lnTo>
                        <a:pt x="1688" y="184"/>
                      </a:lnTo>
                      <a:lnTo>
                        <a:pt x="1684" y="182"/>
                      </a:lnTo>
                      <a:lnTo>
                        <a:pt x="1678" y="176"/>
                      </a:lnTo>
                      <a:lnTo>
                        <a:pt x="1668" y="162"/>
                      </a:lnTo>
                      <a:lnTo>
                        <a:pt x="1650" y="132"/>
                      </a:lnTo>
                      <a:lnTo>
                        <a:pt x="1640" y="116"/>
                      </a:lnTo>
                      <a:lnTo>
                        <a:pt x="1630" y="106"/>
                      </a:lnTo>
                      <a:lnTo>
                        <a:pt x="1624" y="104"/>
                      </a:lnTo>
                      <a:lnTo>
                        <a:pt x="1620" y="102"/>
                      </a:lnTo>
                      <a:lnTo>
                        <a:pt x="1614" y="102"/>
                      </a:lnTo>
                      <a:lnTo>
                        <a:pt x="1608" y="106"/>
                      </a:lnTo>
                      <a:lnTo>
                        <a:pt x="1608" y="106"/>
                      </a:lnTo>
                      <a:lnTo>
                        <a:pt x="1600" y="114"/>
                      </a:lnTo>
                      <a:lnTo>
                        <a:pt x="1598" y="116"/>
                      </a:lnTo>
                      <a:lnTo>
                        <a:pt x="1600" y="118"/>
                      </a:lnTo>
                      <a:lnTo>
                        <a:pt x="1604" y="120"/>
                      </a:lnTo>
                      <a:lnTo>
                        <a:pt x="1610" y="122"/>
                      </a:lnTo>
                      <a:lnTo>
                        <a:pt x="1616" y="124"/>
                      </a:lnTo>
                      <a:lnTo>
                        <a:pt x="1616" y="126"/>
                      </a:lnTo>
                      <a:lnTo>
                        <a:pt x="1616" y="130"/>
                      </a:lnTo>
                      <a:lnTo>
                        <a:pt x="1610" y="138"/>
                      </a:lnTo>
                      <a:lnTo>
                        <a:pt x="1592" y="150"/>
                      </a:lnTo>
                      <a:lnTo>
                        <a:pt x="1592" y="150"/>
                      </a:lnTo>
                      <a:lnTo>
                        <a:pt x="1574" y="160"/>
                      </a:lnTo>
                      <a:lnTo>
                        <a:pt x="1572" y="160"/>
                      </a:lnTo>
                      <a:lnTo>
                        <a:pt x="1570" y="158"/>
                      </a:lnTo>
                      <a:lnTo>
                        <a:pt x="1568" y="156"/>
                      </a:lnTo>
                      <a:lnTo>
                        <a:pt x="1560" y="156"/>
                      </a:lnTo>
                      <a:lnTo>
                        <a:pt x="1546" y="160"/>
                      </a:lnTo>
                      <a:lnTo>
                        <a:pt x="1522" y="168"/>
                      </a:lnTo>
                      <a:lnTo>
                        <a:pt x="1522" y="168"/>
                      </a:lnTo>
                      <a:lnTo>
                        <a:pt x="1482" y="180"/>
                      </a:lnTo>
                      <a:lnTo>
                        <a:pt x="1476" y="182"/>
                      </a:lnTo>
                      <a:lnTo>
                        <a:pt x="1476" y="180"/>
                      </a:lnTo>
                      <a:lnTo>
                        <a:pt x="1476" y="180"/>
                      </a:lnTo>
                      <a:lnTo>
                        <a:pt x="1494" y="168"/>
                      </a:lnTo>
                      <a:lnTo>
                        <a:pt x="1526" y="152"/>
                      </a:lnTo>
                      <a:lnTo>
                        <a:pt x="1526" y="152"/>
                      </a:lnTo>
                      <a:lnTo>
                        <a:pt x="1552" y="140"/>
                      </a:lnTo>
                      <a:lnTo>
                        <a:pt x="1558" y="136"/>
                      </a:lnTo>
                      <a:lnTo>
                        <a:pt x="1560" y="132"/>
                      </a:lnTo>
                      <a:lnTo>
                        <a:pt x="1560" y="132"/>
                      </a:lnTo>
                      <a:lnTo>
                        <a:pt x="1556" y="132"/>
                      </a:lnTo>
                      <a:lnTo>
                        <a:pt x="1538" y="134"/>
                      </a:lnTo>
                      <a:lnTo>
                        <a:pt x="1538" y="134"/>
                      </a:lnTo>
                      <a:lnTo>
                        <a:pt x="1530" y="136"/>
                      </a:lnTo>
                      <a:lnTo>
                        <a:pt x="1522" y="134"/>
                      </a:lnTo>
                      <a:lnTo>
                        <a:pt x="1510" y="134"/>
                      </a:lnTo>
                      <a:lnTo>
                        <a:pt x="1506" y="134"/>
                      </a:lnTo>
                      <a:lnTo>
                        <a:pt x="1498" y="136"/>
                      </a:lnTo>
                      <a:lnTo>
                        <a:pt x="1488" y="140"/>
                      </a:lnTo>
                      <a:lnTo>
                        <a:pt x="1474" y="148"/>
                      </a:lnTo>
                      <a:lnTo>
                        <a:pt x="1474" y="148"/>
                      </a:lnTo>
                      <a:lnTo>
                        <a:pt x="1462" y="156"/>
                      </a:lnTo>
                      <a:lnTo>
                        <a:pt x="1454" y="160"/>
                      </a:lnTo>
                      <a:lnTo>
                        <a:pt x="1448" y="160"/>
                      </a:lnTo>
                      <a:lnTo>
                        <a:pt x="1442" y="162"/>
                      </a:lnTo>
                      <a:lnTo>
                        <a:pt x="1438" y="162"/>
                      </a:lnTo>
                      <a:lnTo>
                        <a:pt x="1432" y="164"/>
                      </a:lnTo>
                      <a:lnTo>
                        <a:pt x="1422" y="168"/>
                      </a:lnTo>
                      <a:lnTo>
                        <a:pt x="1406" y="178"/>
                      </a:lnTo>
                      <a:lnTo>
                        <a:pt x="1406" y="178"/>
                      </a:lnTo>
                      <a:lnTo>
                        <a:pt x="1378" y="198"/>
                      </a:lnTo>
                      <a:lnTo>
                        <a:pt x="1358" y="210"/>
                      </a:lnTo>
                      <a:lnTo>
                        <a:pt x="1352" y="214"/>
                      </a:lnTo>
                      <a:lnTo>
                        <a:pt x="1350" y="218"/>
                      </a:lnTo>
                      <a:lnTo>
                        <a:pt x="1350" y="224"/>
                      </a:lnTo>
                      <a:lnTo>
                        <a:pt x="1352" y="230"/>
                      </a:lnTo>
                      <a:lnTo>
                        <a:pt x="1352" y="230"/>
                      </a:lnTo>
                      <a:lnTo>
                        <a:pt x="1352" y="234"/>
                      </a:lnTo>
                      <a:lnTo>
                        <a:pt x="1352" y="236"/>
                      </a:lnTo>
                      <a:lnTo>
                        <a:pt x="1340" y="232"/>
                      </a:lnTo>
                      <a:lnTo>
                        <a:pt x="1332" y="230"/>
                      </a:lnTo>
                      <a:lnTo>
                        <a:pt x="1324" y="228"/>
                      </a:lnTo>
                      <a:lnTo>
                        <a:pt x="1316" y="230"/>
                      </a:lnTo>
                      <a:lnTo>
                        <a:pt x="1308" y="232"/>
                      </a:lnTo>
                      <a:lnTo>
                        <a:pt x="1308" y="232"/>
                      </a:lnTo>
                      <a:lnTo>
                        <a:pt x="1300" y="236"/>
                      </a:lnTo>
                      <a:lnTo>
                        <a:pt x="1296" y="236"/>
                      </a:lnTo>
                      <a:lnTo>
                        <a:pt x="1294" y="236"/>
                      </a:lnTo>
                      <a:lnTo>
                        <a:pt x="1290" y="232"/>
                      </a:lnTo>
                      <a:lnTo>
                        <a:pt x="1286" y="228"/>
                      </a:lnTo>
                      <a:lnTo>
                        <a:pt x="1280" y="226"/>
                      </a:lnTo>
                      <a:lnTo>
                        <a:pt x="1270" y="224"/>
                      </a:lnTo>
                      <a:lnTo>
                        <a:pt x="1258" y="222"/>
                      </a:lnTo>
                      <a:lnTo>
                        <a:pt x="1258" y="222"/>
                      </a:lnTo>
                      <a:lnTo>
                        <a:pt x="1236" y="220"/>
                      </a:lnTo>
                      <a:lnTo>
                        <a:pt x="1216" y="214"/>
                      </a:lnTo>
                      <a:lnTo>
                        <a:pt x="1198" y="206"/>
                      </a:lnTo>
                      <a:lnTo>
                        <a:pt x="1178" y="196"/>
                      </a:lnTo>
                      <a:lnTo>
                        <a:pt x="1160" y="186"/>
                      </a:lnTo>
                      <a:lnTo>
                        <a:pt x="1138" y="178"/>
                      </a:lnTo>
                      <a:lnTo>
                        <a:pt x="1114" y="172"/>
                      </a:lnTo>
                      <a:lnTo>
                        <a:pt x="1102" y="172"/>
                      </a:lnTo>
                      <a:lnTo>
                        <a:pt x="1088" y="172"/>
                      </a:lnTo>
                      <a:lnTo>
                        <a:pt x="1088" y="172"/>
                      </a:lnTo>
                      <a:lnTo>
                        <a:pt x="1074" y="170"/>
                      </a:lnTo>
                      <a:lnTo>
                        <a:pt x="1062" y="168"/>
                      </a:lnTo>
                      <a:lnTo>
                        <a:pt x="1052" y="162"/>
                      </a:lnTo>
                      <a:lnTo>
                        <a:pt x="1044" y="158"/>
                      </a:lnTo>
                      <a:lnTo>
                        <a:pt x="1036" y="152"/>
                      </a:lnTo>
                      <a:lnTo>
                        <a:pt x="1026" y="146"/>
                      </a:lnTo>
                      <a:lnTo>
                        <a:pt x="1014" y="142"/>
                      </a:lnTo>
                      <a:lnTo>
                        <a:pt x="998" y="140"/>
                      </a:lnTo>
                      <a:lnTo>
                        <a:pt x="998" y="140"/>
                      </a:lnTo>
                      <a:lnTo>
                        <a:pt x="982" y="138"/>
                      </a:lnTo>
                      <a:lnTo>
                        <a:pt x="970" y="140"/>
                      </a:lnTo>
                      <a:lnTo>
                        <a:pt x="950" y="144"/>
                      </a:lnTo>
                      <a:lnTo>
                        <a:pt x="940" y="146"/>
                      </a:lnTo>
                      <a:lnTo>
                        <a:pt x="932" y="146"/>
                      </a:lnTo>
                      <a:lnTo>
                        <a:pt x="922" y="146"/>
                      </a:lnTo>
                      <a:lnTo>
                        <a:pt x="912" y="142"/>
                      </a:lnTo>
                      <a:lnTo>
                        <a:pt x="912" y="142"/>
                      </a:lnTo>
                      <a:lnTo>
                        <a:pt x="898" y="138"/>
                      </a:lnTo>
                      <a:lnTo>
                        <a:pt x="884" y="134"/>
                      </a:lnTo>
                      <a:lnTo>
                        <a:pt x="852" y="132"/>
                      </a:lnTo>
                      <a:lnTo>
                        <a:pt x="816" y="128"/>
                      </a:lnTo>
                      <a:lnTo>
                        <a:pt x="798" y="122"/>
                      </a:lnTo>
                      <a:lnTo>
                        <a:pt x="778" y="116"/>
                      </a:lnTo>
                      <a:lnTo>
                        <a:pt x="778" y="116"/>
                      </a:lnTo>
                      <a:lnTo>
                        <a:pt x="758" y="110"/>
                      </a:lnTo>
                      <a:lnTo>
                        <a:pt x="744" y="108"/>
                      </a:lnTo>
                      <a:lnTo>
                        <a:pt x="732" y="108"/>
                      </a:lnTo>
                      <a:lnTo>
                        <a:pt x="722" y="110"/>
                      </a:lnTo>
                      <a:lnTo>
                        <a:pt x="710" y="114"/>
                      </a:lnTo>
                      <a:lnTo>
                        <a:pt x="698" y="116"/>
                      </a:lnTo>
                      <a:lnTo>
                        <a:pt x="682" y="114"/>
                      </a:lnTo>
                      <a:lnTo>
                        <a:pt x="664" y="110"/>
                      </a:lnTo>
                      <a:lnTo>
                        <a:pt x="664" y="110"/>
                      </a:lnTo>
                      <a:lnTo>
                        <a:pt x="648" y="104"/>
                      </a:lnTo>
                      <a:lnTo>
                        <a:pt x="640" y="98"/>
                      </a:lnTo>
                      <a:lnTo>
                        <a:pt x="636" y="94"/>
                      </a:lnTo>
                      <a:lnTo>
                        <a:pt x="636" y="90"/>
                      </a:lnTo>
                      <a:lnTo>
                        <a:pt x="634" y="86"/>
                      </a:lnTo>
                      <a:lnTo>
                        <a:pt x="630" y="82"/>
                      </a:lnTo>
                      <a:lnTo>
                        <a:pt x="622" y="82"/>
                      </a:lnTo>
                      <a:lnTo>
                        <a:pt x="604" y="80"/>
                      </a:lnTo>
                      <a:lnTo>
                        <a:pt x="604" y="80"/>
                      </a:lnTo>
                      <a:lnTo>
                        <a:pt x="572" y="82"/>
                      </a:lnTo>
                      <a:lnTo>
                        <a:pt x="556" y="82"/>
                      </a:lnTo>
                      <a:lnTo>
                        <a:pt x="552" y="82"/>
                      </a:lnTo>
                      <a:lnTo>
                        <a:pt x="548" y="80"/>
                      </a:lnTo>
                      <a:lnTo>
                        <a:pt x="540" y="72"/>
                      </a:lnTo>
                      <a:lnTo>
                        <a:pt x="540" y="72"/>
                      </a:lnTo>
                      <a:lnTo>
                        <a:pt x="534" y="66"/>
                      </a:lnTo>
                      <a:lnTo>
                        <a:pt x="528" y="66"/>
                      </a:lnTo>
                      <a:lnTo>
                        <a:pt x="524" y="66"/>
                      </a:lnTo>
                      <a:lnTo>
                        <a:pt x="518" y="68"/>
                      </a:lnTo>
                      <a:lnTo>
                        <a:pt x="510" y="70"/>
                      </a:lnTo>
                      <a:lnTo>
                        <a:pt x="506" y="70"/>
                      </a:lnTo>
                      <a:lnTo>
                        <a:pt x="500" y="66"/>
                      </a:lnTo>
                      <a:lnTo>
                        <a:pt x="500" y="66"/>
                      </a:lnTo>
                      <a:lnTo>
                        <a:pt x="488" y="56"/>
                      </a:lnTo>
                      <a:lnTo>
                        <a:pt x="482" y="52"/>
                      </a:lnTo>
                      <a:lnTo>
                        <a:pt x="474" y="50"/>
                      </a:lnTo>
                      <a:lnTo>
                        <a:pt x="466" y="50"/>
                      </a:lnTo>
                      <a:lnTo>
                        <a:pt x="456" y="52"/>
                      </a:lnTo>
                      <a:lnTo>
                        <a:pt x="444" y="58"/>
                      </a:lnTo>
                      <a:lnTo>
                        <a:pt x="432" y="68"/>
                      </a:lnTo>
                      <a:lnTo>
                        <a:pt x="432" y="68"/>
                      </a:lnTo>
                      <a:lnTo>
                        <a:pt x="418" y="78"/>
                      </a:lnTo>
                      <a:lnTo>
                        <a:pt x="404" y="82"/>
                      </a:lnTo>
                      <a:lnTo>
                        <a:pt x="392" y="84"/>
                      </a:lnTo>
                      <a:lnTo>
                        <a:pt x="378" y="84"/>
                      </a:lnTo>
                      <a:lnTo>
                        <a:pt x="364" y="84"/>
                      </a:lnTo>
                      <a:lnTo>
                        <a:pt x="348" y="86"/>
                      </a:lnTo>
                      <a:lnTo>
                        <a:pt x="330" y="94"/>
                      </a:lnTo>
                      <a:lnTo>
                        <a:pt x="310" y="106"/>
                      </a:lnTo>
                      <a:lnTo>
                        <a:pt x="310" y="106"/>
                      </a:lnTo>
                      <a:lnTo>
                        <a:pt x="300" y="114"/>
                      </a:lnTo>
                      <a:lnTo>
                        <a:pt x="290" y="120"/>
                      </a:lnTo>
                      <a:lnTo>
                        <a:pt x="282" y="122"/>
                      </a:lnTo>
                      <a:lnTo>
                        <a:pt x="274" y="124"/>
                      </a:lnTo>
                      <a:lnTo>
                        <a:pt x="260" y="126"/>
                      </a:lnTo>
                      <a:lnTo>
                        <a:pt x="250" y="124"/>
                      </a:lnTo>
                      <a:lnTo>
                        <a:pt x="240" y="124"/>
                      </a:lnTo>
                      <a:lnTo>
                        <a:pt x="236" y="124"/>
                      </a:lnTo>
                      <a:lnTo>
                        <a:pt x="230" y="126"/>
                      </a:lnTo>
                      <a:lnTo>
                        <a:pt x="226" y="130"/>
                      </a:lnTo>
                      <a:lnTo>
                        <a:pt x="222" y="134"/>
                      </a:lnTo>
                      <a:lnTo>
                        <a:pt x="212" y="152"/>
                      </a:lnTo>
                      <a:lnTo>
                        <a:pt x="212" y="152"/>
                      </a:lnTo>
                      <a:lnTo>
                        <a:pt x="202" y="172"/>
                      </a:lnTo>
                      <a:lnTo>
                        <a:pt x="192" y="188"/>
                      </a:lnTo>
                      <a:lnTo>
                        <a:pt x="182" y="202"/>
                      </a:lnTo>
                      <a:lnTo>
                        <a:pt x="172" y="212"/>
                      </a:lnTo>
                      <a:lnTo>
                        <a:pt x="158" y="220"/>
                      </a:lnTo>
                      <a:lnTo>
                        <a:pt x="142" y="224"/>
                      </a:lnTo>
                      <a:lnTo>
                        <a:pt x="122" y="228"/>
                      </a:lnTo>
                      <a:lnTo>
                        <a:pt x="96" y="228"/>
                      </a:lnTo>
                      <a:lnTo>
                        <a:pt x="96" y="228"/>
                      </a:lnTo>
                      <a:lnTo>
                        <a:pt x="84" y="230"/>
                      </a:lnTo>
                      <a:lnTo>
                        <a:pt x="78" y="232"/>
                      </a:lnTo>
                      <a:lnTo>
                        <a:pt x="74" y="236"/>
                      </a:lnTo>
                      <a:lnTo>
                        <a:pt x="74" y="240"/>
                      </a:lnTo>
                      <a:lnTo>
                        <a:pt x="74" y="244"/>
                      </a:lnTo>
                      <a:lnTo>
                        <a:pt x="72" y="250"/>
                      </a:lnTo>
                      <a:lnTo>
                        <a:pt x="66" y="254"/>
                      </a:lnTo>
                      <a:lnTo>
                        <a:pt x="58" y="258"/>
                      </a:lnTo>
                      <a:lnTo>
                        <a:pt x="58" y="258"/>
                      </a:lnTo>
                      <a:lnTo>
                        <a:pt x="54" y="260"/>
                      </a:lnTo>
                      <a:lnTo>
                        <a:pt x="52" y="262"/>
                      </a:lnTo>
                      <a:lnTo>
                        <a:pt x="54" y="266"/>
                      </a:lnTo>
                      <a:lnTo>
                        <a:pt x="58" y="268"/>
                      </a:lnTo>
                      <a:lnTo>
                        <a:pt x="72" y="274"/>
                      </a:lnTo>
                      <a:lnTo>
                        <a:pt x="92" y="282"/>
                      </a:lnTo>
                      <a:lnTo>
                        <a:pt x="114" y="292"/>
                      </a:lnTo>
                      <a:lnTo>
                        <a:pt x="136" y="304"/>
                      </a:lnTo>
                      <a:lnTo>
                        <a:pt x="156" y="318"/>
                      </a:lnTo>
                      <a:lnTo>
                        <a:pt x="162" y="326"/>
                      </a:lnTo>
                      <a:lnTo>
                        <a:pt x="168" y="334"/>
                      </a:lnTo>
                      <a:lnTo>
                        <a:pt x="168" y="334"/>
                      </a:lnTo>
                      <a:lnTo>
                        <a:pt x="172" y="342"/>
                      </a:lnTo>
                      <a:lnTo>
                        <a:pt x="176" y="346"/>
                      </a:lnTo>
                      <a:lnTo>
                        <a:pt x="186" y="354"/>
                      </a:lnTo>
                      <a:lnTo>
                        <a:pt x="196" y="356"/>
                      </a:lnTo>
                      <a:lnTo>
                        <a:pt x="206" y="356"/>
                      </a:lnTo>
                      <a:lnTo>
                        <a:pt x="212" y="356"/>
                      </a:lnTo>
                      <a:lnTo>
                        <a:pt x="218" y="356"/>
                      </a:lnTo>
                      <a:lnTo>
                        <a:pt x="220" y="356"/>
                      </a:lnTo>
                      <a:lnTo>
                        <a:pt x="222" y="358"/>
                      </a:lnTo>
                      <a:lnTo>
                        <a:pt x="220" y="364"/>
                      </a:lnTo>
                      <a:lnTo>
                        <a:pt x="220" y="364"/>
                      </a:lnTo>
                      <a:lnTo>
                        <a:pt x="220" y="372"/>
                      </a:lnTo>
                      <a:lnTo>
                        <a:pt x="220" y="376"/>
                      </a:lnTo>
                      <a:lnTo>
                        <a:pt x="224" y="378"/>
                      </a:lnTo>
                      <a:lnTo>
                        <a:pt x="228" y="380"/>
                      </a:lnTo>
                      <a:lnTo>
                        <a:pt x="232" y="380"/>
                      </a:lnTo>
                      <a:lnTo>
                        <a:pt x="236" y="382"/>
                      </a:lnTo>
                      <a:lnTo>
                        <a:pt x="240" y="386"/>
                      </a:lnTo>
                      <a:lnTo>
                        <a:pt x="242" y="392"/>
                      </a:lnTo>
                      <a:lnTo>
                        <a:pt x="242" y="392"/>
                      </a:lnTo>
                      <a:lnTo>
                        <a:pt x="244" y="400"/>
                      </a:lnTo>
                      <a:lnTo>
                        <a:pt x="248" y="402"/>
                      </a:lnTo>
                      <a:lnTo>
                        <a:pt x="254" y="404"/>
                      </a:lnTo>
                      <a:lnTo>
                        <a:pt x="260" y="402"/>
                      </a:lnTo>
                      <a:lnTo>
                        <a:pt x="266" y="402"/>
                      </a:lnTo>
                      <a:lnTo>
                        <a:pt x="270" y="402"/>
                      </a:lnTo>
                      <a:lnTo>
                        <a:pt x="274" y="404"/>
                      </a:lnTo>
                      <a:lnTo>
                        <a:pt x="276" y="410"/>
                      </a:lnTo>
                      <a:lnTo>
                        <a:pt x="276" y="410"/>
                      </a:lnTo>
                      <a:lnTo>
                        <a:pt x="274" y="418"/>
                      </a:lnTo>
                      <a:lnTo>
                        <a:pt x="272" y="418"/>
                      </a:lnTo>
                      <a:lnTo>
                        <a:pt x="270" y="418"/>
                      </a:lnTo>
                      <a:lnTo>
                        <a:pt x="266" y="416"/>
                      </a:lnTo>
                      <a:lnTo>
                        <a:pt x="262" y="416"/>
                      </a:lnTo>
                      <a:lnTo>
                        <a:pt x="258" y="418"/>
                      </a:lnTo>
                      <a:lnTo>
                        <a:pt x="252" y="424"/>
                      </a:lnTo>
                      <a:lnTo>
                        <a:pt x="252" y="424"/>
                      </a:lnTo>
                      <a:lnTo>
                        <a:pt x="250" y="426"/>
                      </a:lnTo>
                      <a:lnTo>
                        <a:pt x="248" y="426"/>
                      </a:lnTo>
                      <a:lnTo>
                        <a:pt x="240" y="422"/>
                      </a:lnTo>
                      <a:lnTo>
                        <a:pt x="234" y="420"/>
                      </a:lnTo>
                      <a:lnTo>
                        <a:pt x="224" y="420"/>
                      </a:lnTo>
                      <a:lnTo>
                        <a:pt x="212" y="420"/>
                      </a:lnTo>
                      <a:lnTo>
                        <a:pt x="194" y="422"/>
                      </a:lnTo>
                      <a:lnTo>
                        <a:pt x="194" y="422"/>
                      </a:lnTo>
                      <a:lnTo>
                        <a:pt x="186" y="422"/>
                      </a:lnTo>
                      <a:lnTo>
                        <a:pt x="180" y="420"/>
                      </a:lnTo>
                      <a:lnTo>
                        <a:pt x="176" y="418"/>
                      </a:lnTo>
                      <a:lnTo>
                        <a:pt x="174" y="416"/>
                      </a:lnTo>
                      <a:lnTo>
                        <a:pt x="174" y="408"/>
                      </a:lnTo>
                      <a:lnTo>
                        <a:pt x="176" y="398"/>
                      </a:lnTo>
                      <a:lnTo>
                        <a:pt x="176" y="390"/>
                      </a:lnTo>
                      <a:lnTo>
                        <a:pt x="174" y="388"/>
                      </a:lnTo>
                      <a:lnTo>
                        <a:pt x="172" y="384"/>
                      </a:lnTo>
                      <a:lnTo>
                        <a:pt x="168" y="384"/>
                      </a:lnTo>
                      <a:lnTo>
                        <a:pt x="162" y="384"/>
                      </a:lnTo>
                      <a:lnTo>
                        <a:pt x="140" y="388"/>
                      </a:lnTo>
                      <a:lnTo>
                        <a:pt x="140" y="388"/>
                      </a:lnTo>
                      <a:lnTo>
                        <a:pt x="116" y="396"/>
                      </a:lnTo>
                      <a:lnTo>
                        <a:pt x="92" y="406"/>
                      </a:lnTo>
                      <a:lnTo>
                        <a:pt x="56" y="424"/>
                      </a:lnTo>
                      <a:lnTo>
                        <a:pt x="28" y="440"/>
                      </a:lnTo>
                      <a:lnTo>
                        <a:pt x="18" y="444"/>
                      </a:lnTo>
                      <a:lnTo>
                        <a:pt x="10" y="446"/>
                      </a:lnTo>
                      <a:lnTo>
                        <a:pt x="10" y="446"/>
                      </a:lnTo>
                      <a:lnTo>
                        <a:pt x="4" y="448"/>
                      </a:lnTo>
                      <a:lnTo>
                        <a:pt x="0" y="452"/>
                      </a:lnTo>
                      <a:lnTo>
                        <a:pt x="0" y="456"/>
                      </a:lnTo>
                      <a:lnTo>
                        <a:pt x="2" y="460"/>
                      </a:lnTo>
                      <a:lnTo>
                        <a:pt x="8" y="466"/>
                      </a:lnTo>
                      <a:lnTo>
                        <a:pt x="16" y="470"/>
                      </a:lnTo>
                      <a:lnTo>
                        <a:pt x="28" y="472"/>
                      </a:lnTo>
                      <a:lnTo>
                        <a:pt x="42" y="474"/>
                      </a:lnTo>
                      <a:lnTo>
                        <a:pt x="42" y="474"/>
                      </a:lnTo>
                      <a:lnTo>
                        <a:pt x="54" y="474"/>
                      </a:lnTo>
                      <a:lnTo>
                        <a:pt x="60" y="478"/>
                      </a:lnTo>
                      <a:lnTo>
                        <a:pt x="58" y="480"/>
                      </a:lnTo>
                      <a:lnTo>
                        <a:pt x="56" y="484"/>
                      </a:lnTo>
                      <a:lnTo>
                        <a:pt x="52" y="488"/>
                      </a:lnTo>
                      <a:lnTo>
                        <a:pt x="50" y="492"/>
                      </a:lnTo>
                      <a:lnTo>
                        <a:pt x="50" y="498"/>
                      </a:lnTo>
                      <a:lnTo>
                        <a:pt x="56" y="502"/>
                      </a:lnTo>
                      <a:lnTo>
                        <a:pt x="56" y="502"/>
                      </a:lnTo>
                      <a:lnTo>
                        <a:pt x="64" y="506"/>
                      </a:lnTo>
                      <a:lnTo>
                        <a:pt x="66" y="512"/>
                      </a:lnTo>
                      <a:lnTo>
                        <a:pt x="68" y="520"/>
                      </a:lnTo>
                      <a:lnTo>
                        <a:pt x="70" y="524"/>
                      </a:lnTo>
                      <a:lnTo>
                        <a:pt x="74" y="528"/>
                      </a:lnTo>
                      <a:lnTo>
                        <a:pt x="82" y="532"/>
                      </a:lnTo>
                      <a:lnTo>
                        <a:pt x="94" y="534"/>
                      </a:lnTo>
                      <a:lnTo>
                        <a:pt x="94" y="534"/>
                      </a:lnTo>
                      <a:lnTo>
                        <a:pt x="110" y="534"/>
                      </a:lnTo>
                      <a:lnTo>
                        <a:pt x="122" y="534"/>
                      </a:lnTo>
                      <a:lnTo>
                        <a:pt x="144" y="528"/>
                      </a:lnTo>
                      <a:lnTo>
                        <a:pt x="154" y="526"/>
                      </a:lnTo>
                      <a:lnTo>
                        <a:pt x="166" y="526"/>
                      </a:lnTo>
                      <a:lnTo>
                        <a:pt x="176" y="528"/>
                      </a:lnTo>
                      <a:lnTo>
                        <a:pt x="190" y="534"/>
                      </a:lnTo>
                      <a:lnTo>
                        <a:pt x="190" y="534"/>
                      </a:lnTo>
                      <a:lnTo>
                        <a:pt x="198" y="536"/>
                      </a:lnTo>
                      <a:lnTo>
                        <a:pt x="204" y="538"/>
                      </a:lnTo>
                      <a:lnTo>
                        <a:pt x="210" y="538"/>
                      </a:lnTo>
                      <a:lnTo>
                        <a:pt x="218" y="536"/>
                      </a:lnTo>
                      <a:lnTo>
                        <a:pt x="230" y="530"/>
                      </a:lnTo>
                      <a:lnTo>
                        <a:pt x="242" y="522"/>
                      </a:lnTo>
                      <a:lnTo>
                        <a:pt x="254" y="512"/>
                      </a:lnTo>
                      <a:lnTo>
                        <a:pt x="266" y="506"/>
                      </a:lnTo>
                      <a:lnTo>
                        <a:pt x="270" y="506"/>
                      </a:lnTo>
                      <a:lnTo>
                        <a:pt x="276" y="506"/>
                      </a:lnTo>
                      <a:lnTo>
                        <a:pt x="280" y="508"/>
                      </a:lnTo>
                      <a:lnTo>
                        <a:pt x="286" y="510"/>
                      </a:lnTo>
                      <a:lnTo>
                        <a:pt x="286" y="510"/>
                      </a:lnTo>
                      <a:lnTo>
                        <a:pt x="290" y="516"/>
                      </a:lnTo>
                      <a:lnTo>
                        <a:pt x="290" y="518"/>
                      </a:lnTo>
                      <a:lnTo>
                        <a:pt x="290" y="522"/>
                      </a:lnTo>
                      <a:lnTo>
                        <a:pt x="288" y="524"/>
                      </a:lnTo>
                      <a:lnTo>
                        <a:pt x="282" y="526"/>
                      </a:lnTo>
                      <a:lnTo>
                        <a:pt x="272" y="528"/>
                      </a:lnTo>
                      <a:lnTo>
                        <a:pt x="264" y="530"/>
                      </a:lnTo>
                      <a:lnTo>
                        <a:pt x="260" y="534"/>
                      </a:lnTo>
                      <a:lnTo>
                        <a:pt x="260" y="536"/>
                      </a:lnTo>
                      <a:lnTo>
                        <a:pt x="262" y="538"/>
                      </a:lnTo>
                      <a:lnTo>
                        <a:pt x="274" y="544"/>
                      </a:lnTo>
                      <a:lnTo>
                        <a:pt x="274" y="544"/>
                      </a:lnTo>
                      <a:lnTo>
                        <a:pt x="280" y="550"/>
                      </a:lnTo>
                      <a:lnTo>
                        <a:pt x="286" y="554"/>
                      </a:lnTo>
                      <a:lnTo>
                        <a:pt x="290" y="558"/>
                      </a:lnTo>
                      <a:lnTo>
                        <a:pt x="292" y="564"/>
                      </a:lnTo>
                      <a:lnTo>
                        <a:pt x="292" y="570"/>
                      </a:lnTo>
                      <a:lnTo>
                        <a:pt x="292" y="574"/>
                      </a:lnTo>
                      <a:lnTo>
                        <a:pt x="288" y="584"/>
                      </a:lnTo>
                      <a:lnTo>
                        <a:pt x="280" y="592"/>
                      </a:lnTo>
                      <a:lnTo>
                        <a:pt x="270" y="598"/>
                      </a:lnTo>
                      <a:lnTo>
                        <a:pt x="258" y="600"/>
                      </a:lnTo>
                      <a:lnTo>
                        <a:pt x="244" y="598"/>
                      </a:lnTo>
                      <a:lnTo>
                        <a:pt x="244" y="598"/>
                      </a:lnTo>
                      <a:lnTo>
                        <a:pt x="240" y="598"/>
                      </a:lnTo>
                      <a:lnTo>
                        <a:pt x="234" y="598"/>
                      </a:lnTo>
                      <a:lnTo>
                        <a:pt x="226" y="602"/>
                      </a:lnTo>
                      <a:lnTo>
                        <a:pt x="220" y="610"/>
                      </a:lnTo>
                      <a:lnTo>
                        <a:pt x="214" y="618"/>
                      </a:lnTo>
                      <a:lnTo>
                        <a:pt x="210" y="624"/>
                      </a:lnTo>
                      <a:lnTo>
                        <a:pt x="202" y="630"/>
                      </a:lnTo>
                      <a:lnTo>
                        <a:pt x="198" y="630"/>
                      </a:lnTo>
                      <a:lnTo>
                        <a:pt x="192" y="630"/>
                      </a:lnTo>
                      <a:lnTo>
                        <a:pt x="186" y="628"/>
                      </a:lnTo>
                      <a:lnTo>
                        <a:pt x="180" y="624"/>
                      </a:lnTo>
                      <a:lnTo>
                        <a:pt x="180" y="624"/>
                      </a:lnTo>
                      <a:lnTo>
                        <a:pt x="172" y="620"/>
                      </a:lnTo>
                      <a:lnTo>
                        <a:pt x="166" y="618"/>
                      </a:lnTo>
                      <a:lnTo>
                        <a:pt x="160" y="618"/>
                      </a:lnTo>
                      <a:lnTo>
                        <a:pt x="154" y="620"/>
                      </a:lnTo>
                      <a:lnTo>
                        <a:pt x="144" y="626"/>
                      </a:lnTo>
                      <a:lnTo>
                        <a:pt x="136" y="636"/>
                      </a:lnTo>
                      <a:lnTo>
                        <a:pt x="124" y="658"/>
                      </a:lnTo>
                      <a:lnTo>
                        <a:pt x="118" y="666"/>
                      </a:lnTo>
                      <a:lnTo>
                        <a:pt x="112" y="672"/>
                      </a:lnTo>
                      <a:lnTo>
                        <a:pt x="112" y="672"/>
                      </a:lnTo>
                      <a:lnTo>
                        <a:pt x="106" y="674"/>
                      </a:lnTo>
                      <a:lnTo>
                        <a:pt x="102" y="678"/>
                      </a:lnTo>
                      <a:lnTo>
                        <a:pt x="96" y="690"/>
                      </a:lnTo>
                      <a:lnTo>
                        <a:pt x="92" y="702"/>
                      </a:lnTo>
                      <a:lnTo>
                        <a:pt x="88" y="708"/>
                      </a:lnTo>
                      <a:lnTo>
                        <a:pt x="82" y="712"/>
                      </a:lnTo>
                      <a:lnTo>
                        <a:pt x="82" y="712"/>
                      </a:lnTo>
                      <a:lnTo>
                        <a:pt x="76" y="716"/>
                      </a:lnTo>
                      <a:lnTo>
                        <a:pt x="74" y="720"/>
                      </a:lnTo>
                      <a:lnTo>
                        <a:pt x="74" y="726"/>
                      </a:lnTo>
                      <a:lnTo>
                        <a:pt x="76" y="730"/>
                      </a:lnTo>
                      <a:lnTo>
                        <a:pt x="88" y="740"/>
                      </a:lnTo>
                      <a:lnTo>
                        <a:pt x="108" y="756"/>
                      </a:lnTo>
                      <a:lnTo>
                        <a:pt x="108" y="756"/>
                      </a:lnTo>
                      <a:lnTo>
                        <a:pt x="116" y="764"/>
                      </a:lnTo>
                      <a:lnTo>
                        <a:pt x="118" y="772"/>
                      </a:lnTo>
                      <a:lnTo>
                        <a:pt x="118" y="778"/>
                      </a:lnTo>
                      <a:lnTo>
                        <a:pt x="116" y="784"/>
                      </a:lnTo>
                      <a:lnTo>
                        <a:pt x="114" y="790"/>
                      </a:lnTo>
                      <a:lnTo>
                        <a:pt x="112" y="794"/>
                      </a:lnTo>
                      <a:lnTo>
                        <a:pt x="112" y="800"/>
                      </a:lnTo>
                      <a:lnTo>
                        <a:pt x="116" y="804"/>
                      </a:lnTo>
                      <a:lnTo>
                        <a:pt x="116" y="804"/>
                      </a:lnTo>
                      <a:lnTo>
                        <a:pt x="132" y="818"/>
                      </a:lnTo>
                      <a:lnTo>
                        <a:pt x="148" y="834"/>
                      </a:lnTo>
                      <a:lnTo>
                        <a:pt x="158" y="840"/>
                      </a:lnTo>
                      <a:lnTo>
                        <a:pt x="168" y="844"/>
                      </a:lnTo>
                      <a:lnTo>
                        <a:pt x="180" y="844"/>
                      </a:lnTo>
                      <a:lnTo>
                        <a:pt x="194" y="840"/>
                      </a:lnTo>
                      <a:lnTo>
                        <a:pt x="194" y="840"/>
                      </a:lnTo>
                      <a:lnTo>
                        <a:pt x="208" y="836"/>
                      </a:lnTo>
                      <a:lnTo>
                        <a:pt x="218" y="834"/>
                      </a:lnTo>
                      <a:lnTo>
                        <a:pt x="228" y="836"/>
                      </a:lnTo>
                      <a:lnTo>
                        <a:pt x="234" y="838"/>
                      </a:lnTo>
                      <a:lnTo>
                        <a:pt x="240" y="842"/>
                      </a:lnTo>
                      <a:lnTo>
                        <a:pt x="242" y="848"/>
                      </a:lnTo>
                      <a:lnTo>
                        <a:pt x="242" y="858"/>
                      </a:lnTo>
                      <a:lnTo>
                        <a:pt x="238" y="868"/>
                      </a:lnTo>
                      <a:lnTo>
                        <a:pt x="238" y="868"/>
                      </a:lnTo>
                      <a:lnTo>
                        <a:pt x="236" y="878"/>
                      </a:lnTo>
                      <a:lnTo>
                        <a:pt x="236" y="884"/>
                      </a:lnTo>
                      <a:lnTo>
                        <a:pt x="238" y="888"/>
                      </a:lnTo>
                      <a:lnTo>
                        <a:pt x="242" y="890"/>
                      </a:lnTo>
                      <a:lnTo>
                        <a:pt x="244" y="892"/>
                      </a:lnTo>
                      <a:lnTo>
                        <a:pt x="246" y="896"/>
                      </a:lnTo>
                      <a:lnTo>
                        <a:pt x="246" y="900"/>
                      </a:lnTo>
                      <a:lnTo>
                        <a:pt x="244" y="908"/>
                      </a:lnTo>
                      <a:lnTo>
                        <a:pt x="244" y="908"/>
                      </a:lnTo>
                      <a:lnTo>
                        <a:pt x="242" y="918"/>
                      </a:lnTo>
                      <a:lnTo>
                        <a:pt x="244" y="922"/>
                      </a:lnTo>
                      <a:lnTo>
                        <a:pt x="248" y="924"/>
                      </a:lnTo>
                      <a:lnTo>
                        <a:pt x="254" y="924"/>
                      </a:lnTo>
                      <a:lnTo>
                        <a:pt x="262" y="920"/>
                      </a:lnTo>
                      <a:lnTo>
                        <a:pt x="270" y="916"/>
                      </a:lnTo>
                      <a:lnTo>
                        <a:pt x="284" y="904"/>
                      </a:lnTo>
                      <a:lnTo>
                        <a:pt x="284" y="904"/>
                      </a:lnTo>
                      <a:lnTo>
                        <a:pt x="292" y="900"/>
                      </a:lnTo>
                      <a:lnTo>
                        <a:pt x="300" y="898"/>
                      </a:lnTo>
                      <a:lnTo>
                        <a:pt x="308" y="898"/>
                      </a:lnTo>
                      <a:lnTo>
                        <a:pt x="316" y="902"/>
                      </a:lnTo>
                      <a:lnTo>
                        <a:pt x="326" y="906"/>
                      </a:lnTo>
                      <a:lnTo>
                        <a:pt x="336" y="912"/>
                      </a:lnTo>
                      <a:lnTo>
                        <a:pt x="352" y="926"/>
                      </a:lnTo>
                      <a:lnTo>
                        <a:pt x="352" y="926"/>
                      </a:lnTo>
                      <a:lnTo>
                        <a:pt x="358" y="930"/>
                      </a:lnTo>
                      <a:lnTo>
                        <a:pt x="362" y="932"/>
                      </a:lnTo>
                      <a:lnTo>
                        <a:pt x="366" y="930"/>
                      </a:lnTo>
                      <a:lnTo>
                        <a:pt x="370" y="926"/>
                      </a:lnTo>
                      <a:lnTo>
                        <a:pt x="376" y="918"/>
                      </a:lnTo>
                      <a:lnTo>
                        <a:pt x="380" y="916"/>
                      </a:lnTo>
                      <a:lnTo>
                        <a:pt x="386" y="918"/>
                      </a:lnTo>
                      <a:lnTo>
                        <a:pt x="386" y="918"/>
                      </a:lnTo>
                      <a:lnTo>
                        <a:pt x="392" y="920"/>
                      </a:lnTo>
                      <a:lnTo>
                        <a:pt x="402" y="918"/>
                      </a:lnTo>
                      <a:lnTo>
                        <a:pt x="420" y="912"/>
                      </a:lnTo>
                      <a:lnTo>
                        <a:pt x="432" y="908"/>
                      </a:lnTo>
                      <a:lnTo>
                        <a:pt x="432" y="908"/>
                      </a:lnTo>
                      <a:lnTo>
                        <a:pt x="432" y="910"/>
                      </a:lnTo>
                      <a:lnTo>
                        <a:pt x="430" y="916"/>
                      </a:lnTo>
                      <a:lnTo>
                        <a:pt x="430" y="916"/>
                      </a:lnTo>
                      <a:lnTo>
                        <a:pt x="418" y="932"/>
                      </a:lnTo>
                      <a:lnTo>
                        <a:pt x="412" y="946"/>
                      </a:lnTo>
                      <a:lnTo>
                        <a:pt x="410" y="962"/>
                      </a:lnTo>
                      <a:lnTo>
                        <a:pt x="410" y="978"/>
                      </a:lnTo>
                      <a:lnTo>
                        <a:pt x="410" y="978"/>
                      </a:lnTo>
                      <a:lnTo>
                        <a:pt x="408" y="986"/>
                      </a:lnTo>
                      <a:lnTo>
                        <a:pt x="406" y="990"/>
                      </a:lnTo>
                      <a:lnTo>
                        <a:pt x="402" y="992"/>
                      </a:lnTo>
                      <a:lnTo>
                        <a:pt x="396" y="994"/>
                      </a:lnTo>
                      <a:lnTo>
                        <a:pt x="392" y="998"/>
                      </a:lnTo>
                      <a:lnTo>
                        <a:pt x="386" y="1000"/>
                      </a:lnTo>
                      <a:lnTo>
                        <a:pt x="380" y="1008"/>
                      </a:lnTo>
                      <a:lnTo>
                        <a:pt x="374" y="1018"/>
                      </a:lnTo>
                      <a:lnTo>
                        <a:pt x="374" y="1018"/>
                      </a:lnTo>
                      <a:lnTo>
                        <a:pt x="368" y="1028"/>
                      </a:lnTo>
                      <a:lnTo>
                        <a:pt x="360" y="1036"/>
                      </a:lnTo>
                      <a:lnTo>
                        <a:pt x="352" y="1040"/>
                      </a:lnTo>
                      <a:lnTo>
                        <a:pt x="342" y="1044"/>
                      </a:lnTo>
                      <a:lnTo>
                        <a:pt x="332" y="1048"/>
                      </a:lnTo>
                      <a:lnTo>
                        <a:pt x="324" y="1054"/>
                      </a:lnTo>
                      <a:lnTo>
                        <a:pt x="314" y="1060"/>
                      </a:lnTo>
                      <a:lnTo>
                        <a:pt x="306" y="1072"/>
                      </a:lnTo>
                      <a:lnTo>
                        <a:pt x="306" y="1072"/>
                      </a:lnTo>
                      <a:lnTo>
                        <a:pt x="300" y="1082"/>
                      </a:lnTo>
                      <a:lnTo>
                        <a:pt x="296" y="1088"/>
                      </a:lnTo>
                      <a:lnTo>
                        <a:pt x="292" y="1090"/>
                      </a:lnTo>
                      <a:lnTo>
                        <a:pt x="288" y="1088"/>
                      </a:lnTo>
                      <a:lnTo>
                        <a:pt x="276" y="1086"/>
                      </a:lnTo>
                      <a:lnTo>
                        <a:pt x="268" y="1088"/>
                      </a:lnTo>
                      <a:lnTo>
                        <a:pt x="254" y="1090"/>
                      </a:lnTo>
                      <a:lnTo>
                        <a:pt x="254" y="1090"/>
                      </a:lnTo>
                      <a:lnTo>
                        <a:pt x="244" y="1096"/>
                      </a:lnTo>
                      <a:lnTo>
                        <a:pt x="236" y="1100"/>
                      </a:lnTo>
                      <a:lnTo>
                        <a:pt x="232" y="1104"/>
                      </a:lnTo>
                      <a:lnTo>
                        <a:pt x="228" y="1110"/>
                      </a:lnTo>
                      <a:lnTo>
                        <a:pt x="222" y="1118"/>
                      </a:lnTo>
                      <a:lnTo>
                        <a:pt x="218" y="1124"/>
                      </a:lnTo>
                      <a:lnTo>
                        <a:pt x="210" y="1128"/>
                      </a:lnTo>
                      <a:lnTo>
                        <a:pt x="210" y="1128"/>
                      </a:lnTo>
                      <a:lnTo>
                        <a:pt x="200" y="1132"/>
                      </a:lnTo>
                      <a:lnTo>
                        <a:pt x="194" y="1138"/>
                      </a:lnTo>
                      <a:lnTo>
                        <a:pt x="188" y="1144"/>
                      </a:lnTo>
                      <a:lnTo>
                        <a:pt x="186" y="1148"/>
                      </a:lnTo>
                      <a:lnTo>
                        <a:pt x="188" y="1152"/>
                      </a:lnTo>
                      <a:lnTo>
                        <a:pt x="192" y="1154"/>
                      </a:lnTo>
                      <a:lnTo>
                        <a:pt x="200" y="1154"/>
                      </a:lnTo>
                      <a:lnTo>
                        <a:pt x="212" y="1150"/>
                      </a:lnTo>
                      <a:lnTo>
                        <a:pt x="212" y="1150"/>
                      </a:lnTo>
                      <a:lnTo>
                        <a:pt x="224" y="1144"/>
                      </a:lnTo>
                      <a:lnTo>
                        <a:pt x="234" y="1138"/>
                      </a:lnTo>
                      <a:lnTo>
                        <a:pt x="248" y="1124"/>
                      </a:lnTo>
                      <a:lnTo>
                        <a:pt x="256" y="1116"/>
                      </a:lnTo>
                      <a:lnTo>
                        <a:pt x="258" y="1116"/>
                      </a:lnTo>
                      <a:lnTo>
                        <a:pt x="262" y="1120"/>
                      </a:lnTo>
                      <a:lnTo>
                        <a:pt x="262" y="1120"/>
                      </a:lnTo>
                      <a:lnTo>
                        <a:pt x="266" y="1124"/>
                      </a:lnTo>
                      <a:lnTo>
                        <a:pt x="270" y="1124"/>
                      </a:lnTo>
                      <a:lnTo>
                        <a:pt x="278" y="1122"/>
                      </a:lnTo>
                      <a:lnTo>
                        <a:pt x="282" y="1120"/>
                      </a:lnTo>
                      <a:lnTo>
                        <a:pt x="284" y="1120"/>
                      </a:lnTo>
                      <a:lnTo>
                        <a:pt x="288" y="1124"/>
                      </a:lnTo>
                      <a:lnTo>
                        <a:pt x="290" y="1128"/>
                      </a:lnTo>
                      <a:lnTo>
                        <a:pt x="290" y="1128"/>
                      </a:lnTo>
                      <a:lnTo>
                        <a:pt x="292" y="1136"/>
                      </a:lnTo>
                      <a:lnTo>
                        <a:pt x="296" y="1138"/>
                      </a:lnTo>
                      <a:lnTo>
                        <a:pt x="298" y="1140"/>
                      </a:lnTo>
                      <a:lnTo>
                        <a:pt x="302" y="1138"/>
                      </a:lnTo>
                      <a:lnTo>
                        <a:pt x="306" y="1136"/>
                      </a:lnTo>
                      <a:lnTo>
                        <a:pt x="308" y="1130"/>
                      </a:lnTo>
                      <a:lnTo>
                        <a:pt x="308" y="1126"/>
                      </a:lnTo>
                      <a:lnTo>
                        <a:pt x="306" y="1120"/>
                      </a:lnTo>
                      <a:lnTo>
                        <a:pt x="306" y="1120"/>
                      </a:lnTo>
                      <a:lnTo>
                        <a:pt x="306" y="1114"/>
                      </a:lnTo>
                      <a:lnTo>
                        <a:pt x="308" y="1110"/>
                      </a:lnTo>
                      <a:lnTo>
                        <a:pt x="312" y="1106"/>
                      </a:lnTo>
                      <a:lnTo>
                        <a:pt x="316" y="1102"/>
                      </a:lnTo>
                      <a:lnTo>
                        <a:pt x="322" y="1100"/>
                      </a:lnTo>
                      <a:lnTo>
                        <a:pt x="328" y="1100"/>
                      </a:lnTo>
                      <a:lnTo>
                        <a:pt x="332" y="1102"/>
                      </a:lnTo>
                      <a:lnTo>
                        <a:pt x="334" y="1108"/>
                      </a:lnTo>
                      <a:lnTo>
                        <a:pt x="334" y="1108"/>
                      </a:lnTo>
                      <a:lnTo>
                        <a:pt x="334" y="1110"/>
                      </a:lnTo>
                      <a:lnTo>
                        <a:pt x="336" y="1110"/>
                      </a:lnTo>
                      <a:lnTo>
                        <a:pt x="340" y="1110"/>
                      </a:lnTo>
                      <a:lnTo>
                        <a:pt x="354" y="1100"/>
                      </a:lnTo>
                      <a:lnTo>
                        <a:pt x="372" y="1088"/>
                      </a:lnTo>
                      <a:lnTo>
                        <a:pt x="380" y="1084"/>
                      </a:lnTo>
                      <a:lnTo>
                        <a:pt x="388" y="1082"/>
                      </a:lnTo>
                      <a:lnTo>
                        <a:pt x="388" y="1082"/>
                      </a:lnTo>
                      <a:lnTo>
                        <a:pt x="394" y="1082"/>
                      </a:lnTo>
                      <a:lnTo>
                        <a:pt x="396" y="1080"/>
                      </a:lnTo>
                      <a:lnTo>
                        <a:pt x="394" y="1074"/>
                      </a:lnTo>
                      <a:lnTo>
                        <a:pt x="394" y="1068"/>
                      </a:lnTo>
                      <a:lnTo>
                        <a:pt x="398" y="1062"/>
                      </a:lnTo>
                      <a:lnTo>
                        <a:pt x="408" y="1052"/>
                      </a:lnTo>
                      <a:lnTo>
                        <a:pt x="424" y="1042"/>
                      </a:lnTo>
                      <a:lnTo>
                        <a:pt x="424" y="1042"/>
                      </a:lnTo>
                      <a:lnTo>
                        <a:pt x="440" y="1032"/>
                      </a:lnTo>
                      <a:lnTo>
                        <a:pt x="452" y="1024"/>
                      </a:lnTo>
                      <a:lnTo>
                        <a:pt x="462" y="1016"/>
                      </a:lnTo>
                      <a:lnTo>
                        <a:pt x="468" y="1010"/>
                      </a:lnTo>
                      <a:lnTo>
                        <a:pt x="478" y="998"/>
                      </a:lnTo>
                      <a:lnTo>
                        <a:pt x="484" y="994"/>
                      </a:lnTo>
                      <a:lnTo>
                        <a:pt x="492" y="988"/>
                      </a:lnTo>
                      <a:lnTo>
                        <a:pt x="492" y="988"/>
                      </a:lnTo>
                      <a:lnTo>
                        <a:pt x="516" y="976"/>
                      </a:lnTo>
                      <a:lnTo>
                        <a:pt x="538" y="964"/>
                      </a:lnTo>
                      <a:lnTo>
                        <a:pt x="548" y="956"/>
                      </a:lnTo>
                      <a:lnTo>
                        <a:pt x="556" y="950"/>
                      </a:lnTo>
                      <a:lnTo>
                        <a:pt x="562" y="942"/>
                      </a:lnTo>
                      <a:lnTo>
                        <a:pt x="566" y="934"/>
                      </a:lnTo>
                      <a:lnTo>
                        <a:pt x="566" y="934"/>
                      </a:lnTo>
                      <a:lnTo>
                        <a:pt x="568" y="928"/>
                      </a:lnTo>
                      <a:lnTo>
                        <a:pt x="572" y="922"/>
                      </a:lnTo>
                      <a:lnTo>
                        <a:pt x="580" y="916"/>
                      </a:lnTo>
                      <a:lnTo>
                        <a:pt x="588" y="912"/>
                      </a:lnTo>
                      <a:lnTo>
                        <a:pt x="592" y="906"/>
                      </a:lnTo>
                      <a:lnTo>
                        <a:pt x="592" y="900"/>
                      </a:lnTo>
                      <a:lnTo>
                        <a:pt x="592" y="900"/>
                      </a:lnTo>
                      <a:lnTo>
                        <a:pt x="592" y="898"/>
                      </a:lnTo>
                      <a:lnTo>
                        <a:pt x="590" y="896"/>
                      </a:lnTo>
                      <a:lnTo>
                        <a:pt x="582" y="892"/>
                      </a:lnTo>
                      <a:lnTo>
                        <a:pt x="564" y="892"/>
                      </a:lnTo>
                      <a:lnTo>
                        <a:pt x="556" y="890"/>
                      </a:lnTo>
                      <a:lnTo>
                        <a:pt x="554" y="890"/>
                      </a:lnTo>
                      <a:lnTo>
                        <a:pt x="554" y="888"/>
                      </a:lnTo>
                      <a:lnTo>
                        <a:pt x="554" y="886"/>
                      </a:lnTo>
                      <a:lnTo>
                        <a:pt x="556" y="882"/>
                      </a:lnTo>
                      <a:lnTo>
                        <a:pt x="570" y="870"/>
                      </a:lnTo>
                      <a:lnTo>
                        <a:pt x="570" y="870"/>
                      </a:lnTo>
                      <a:lnTo>
                        <a:pt x="598" y="846"/>
                      </a:lnTo>
                      <a:lnTo>
                        <a:pt x="616" y="828"/>
                      </a:lnTo>
                      <a:lnTo>
                        <a:pt x="630" y="810"/>
                      </a:lnTo>
                      <a:lnTo>
                        <a:pt x="644" y="786"/>
                      </a:lnTo>
                      <a:lnTo>
                        <a:pt x="644" y="786"/>
                      </a:lnTo>
                      <a:lnTo>
                        <a:pt x="654" y="774"/>
                      </a:lnTo>
                      <a:lnTo>
                        <a:pt x="666" y="764"/>
                      </a:lnTo>
                      <a:lnTo>
                        <a:pt x="680" y="756"/>
                      </a:lnTo>
                      <a:lnTo>
                        <a:pt x="694" y="750"/>
                      </a:lnTo>
                      <a:lnTo>
                        <a:pt x="710" y="750"/>
                      </a:lnTo>
                      <a:lnTo>
                        <a:pt x="726" y="752"/>
                      </a:lnTo>
                      <a:lnTo>
                        <a:pt x="742" y="758"/>
                      </a:lnTo>
                      <a:lnTo>
                        <a:pt x="750" y="764"/>
                      </a:lnTo>
                      <a:lnTo>
                        <a:pt x="758" y="770"/>
                      </a:lnTo>
                      <a:lnTo>
                        <a:pt x="758" y="770"/>
                      </a:lnTo>
                      <a:lnTo>
                        <a:pt x="768" y="782"/>
                      </a:lnTo>
                      <a:lnTo>
                        <a:pt x="770" y="784"/>
                      </a:lnTo>
                      <a:lnTo>
                        <a:pt x="770" y="784"/>
                      </a:lnTo>
                      <a:lnTo>
                        <a:pt x="752" y="776"/>
                      </a:lnTo>
                      <a:lnTo>
                        <a:pt x="738" y="768"/>
                      </a:lnTo>
                      <a:lnTo>
                        <a:pt x="720" y="764"/>
                      </a:lnTo>
                      <a:lnTo>
                        <a:pt x="712" y="762"/>
                      </a:lnTo>
                      <a:lnTo>
                        <a:pt x="704" y="762"/>
                      </a:lnTo>
                      <a:lnTo>
                        <a:pt x="696" y="764"/>
                      </a:lnTo>
                      <a:lnTo>
                        <a:pt x="690" y="768"/>
                      </a:lnTo>
                      <a:lnTo>
                        <a:pt x="690" y="768"/>
                      </a:lnTo>
                      <a:lnTo>
                        <a:pt x="680" y="776"/>
                      </a:lnTo>
                      <a:lnTo>
                        <a:pt x="674" y="784"/>
                      </a:lnTo>
                      <a:lnTo>
                        <a:pt x="672" y="790"/>
                      </a:lnTo>
                      <a:lnTo>
                        <a:pt x="672" y="796"/>
                      </a:lnTo>
                      <a:lnTo>
                        <a:pt x="672" y="802"/>
                      </a:lnTo>
                      <a:lnTo>
                        <a:pt x="670" y="810"/>
                      </a:lnTo>
                      <a:lnTo>
                        <a:pt x="666" y="818"/>
                      </a:lnTo>
                      <a:lnTo>
                        <a:pt x="658" y="828"/>
                      </a:lnTo>
                      <a:lnTo>
                        <a:pt x="658" y="828"/>
                      </a:lnTo>
                      <a:lnTo>
                        <a:pt x="652" y="836"/>
                      </a:lnTo>
                      <a:lnTo>
                        <a:pt x="650" y="844"/>
                      </a:lnTo>
                      <a:lnTo>
                        <a:pt x="652" y="848"/>
                      </a:lnTo>
                      <a:lnTo>
                        <a:pt x="656" y="852"/>
                      </a:lnTo>
                      <a:lnTo>
                        <a:pt x="660" y="856"/>
                      </a:lnTo>
                      <a:lnTo>
                        <a:pt x="662" y="858"/>
                      </a:lnTo>
                      <a:lnTo>
                        <a:pt x="662" y="862"/>
                      </a:lnTo>
                      <a:lnTo>
                        <a:pt x="656" y="866"/>
                      </a:lnTo>
                      <a:lnTo>
                        <a:pt x="656" y="866"/>
                      </a:lnTo>
                      <a:lnTo>
                        <a:pt x="646" y="874"/>
                      </a:lnTo>
                      <a:lnTo>
                        <a:pt x="644" y="876"/>
                      </a:lnTo>
                      <a:lnTo>
                        <a:pt x="644" y="878"/>
                      </a:lnTo>
                      <a:lnTo>
                        <a:pt x="646" y="880"/>
                      </a:lnTo>
                      <a:lnTo>
                        <a:pt x="648" y="882"/>
                      </a:lnTo>
                      <a:lnTo>
                        <a:pt x="658" y="884"/>
                      </a:lnTo>
                      <a:lnTo>
                        <a:pt x="670" y="884"/>
                      </a:lnTo>
                      <a:lnTo>
                        <a:pt x="684" y="882"/>
                      </a:lnTo>
                      <a:lnTo>
                        <a:pt x="698" y="876"/>
                      </a:lnTo>
                      <a:lnTo>
                        <a:pt x="712" y="866"/>
                      </a:lnTo>
                      <a:lnTo>
                        <a:pt x="712" y="866"/>
                      </a:lnTo>
                      <a:lnTo>
                        <a:pt x="732" y="850"/>
                      </a:lnTo>
                      <a:lnTo>
                        <a:pt x="748" y="840"/>
                      </a:lnTo>
                      <a:lnTo>
                        <a:pt x="762" y="834"/>
                      </a:lnTo>
                      <a:lnTo>
                        <a:pt x="778" y="834"/>
                      </a:lnTo>
                      <a:lnTo>
                        <a:pt x="778" y="834"/>
                      </a:lnTo>
                      <a:lnTo>
                        <a:pt x="786" y="832"/>
                      </a:lnTo>
                      <a:lnTo>
                        <a:pt x="790" y="830"/>
                      </a:lnTo>
                      <a:lnTo>
                        <a:pt x="790" y="828"/>
                      </a:lnTo>
                      <a:lnTo>
                        <a:pt x="790" y="824"/>
                      </a:lnTo>
                      <a:lnTo>
                        <a:pt x="790" y="820"/>
                      </a:lnTo>
                      <a:lnTo>
                        <a:pt x="790" y="818"/>
                      </a:lnTo>
                      <a:lnTo>
                        <a:pt x="794" y="814"/>
                      </a:lnTo>
                      <a:lnTo>
                        <a:pt x="800" y="810"/>
                      </a:lnTo>
                      <a:lnTo>
                        <a:pt x="800" y="810"/>
                      </a:lnTo>
                      <a:lnTo>
                        <a:pt x="804" y="806"/>
                      </a:lnTo>
                      <a:lnTo>
                        <a:pt x="806" y="802"/>
                      </a:lnTo>
                      <a:lnTo>
                        <a:pt x="804" y="796"/>
                      </a:lnTo>
                      <a:lnTo>
                        <a:pt x="802" y="790"/>
                      </a:lnTo>
                      <a:lnTo>
                        <a:pt x="800" y="784"/>
                      </a:lnTo>
                      <a:lnTo>
                        <a:pt x="800" y="780"/>
                      </a:lnTo>
                      <a:lnTo>
                        <a:pt x="804" y="776"/>
                      </a:lnTo>
                      <a:lnTo>
                        <a:pt x="812" y="774"/>
                      </a:lnTo>
                      <a:lnTo>
                        <a:pt x="812" y="774"/>
                      </a:lnTo>
                      <a:lnTo>
                        <a:pt x="824" y="772"/>
                      </a:lnTo>
                      <a:lnTo>
                        <a:pt x="834" y="770"/>
                      </a:lnTo>
                      <a:lnTo>
                        <a:pt x="850" y="764"/>
                      </a:lnTo>
                      <a:lnTo>
                        <a:pt x="856" y="764"/>
                      </a:lnTo>
                      <a:lnTo>
                        <a:pt x="860" y="764"/>
                      </a:lnTo>
                      <a:lnTo>
                        <a:pt x="862" y="768"/>
                      </a:lnTo>
                      <a:lnTo>
                        <a:pt x="862" y="774"/>
                      </a:lnTo>
                      <a:lnTo>
                        <a:pt x="862" y="774"/>
                      </a:lnTo>
                      <a:lnTo>
                        <a:pt x="862" y="780"/>
                      </a:lnTo>
                      <a:lnTo>
                        <a:pt x="866" y="784"/>
                      </a:lnTo>
                      <a:lnTo>
                        <a:pt x="870" y="788"/>
                      </a:lnTo>
                      <a:lnTo>
                        <a:pt x="874" y="790"/>
                      </a:lnTo>
                      <a:lnTo>
                        <a:pt x="888" y="794"/>
                      </a:lnTo>
                      <a:lnTo>
                        <a:pt x="896" y="798"/>
                      </a:lnTo>
                      <a:lnTo>
                        <a:pt x="906" y="802"/>
                      </a:lnTo>
                      <a:lnTo>
                        <a:pt x="906" y="802"/>
                      </a:lnTo>
                      <a:lnTo>
                        <a:pt x="912" y="806"/>
                      </a:lnTo>
                      <a:lnTo>
                        <a:pt x="918" y="806"/>
                      </a:lnTo>
                      <a:lnTo>
                        <a:pt x="922" y="804"/>
                      </a:lnTo>
                      <a:lnTo>
                        <a:pt x="924" y="802"/>
                      </a:lnTo>
                      <a:lnTo>
                        <a:pt x="926" y="800"/>
                      </a:lnTo>
                      <a:lnTo>
                        <a:pt x="930" y="800"/>
                      </a:lnTo>
                      <a:lnTo>
                        <a:pt x="934" y="804"/>
                      </a:lnTo>
                      <a:lnTo>
                        <a:pt x="940" y="810"/>
                      </a:lnTo>
                      <a:lnTo>
                        <a:pt x="940" y="810"/>
                      </a:lnTo>
                      <a:lnTo>
                        <a:pt x="948" y="820"/>
                      </a:lnTo>
                      <a:lnTo>
                        <a:pt x="958" y="824"/>
                      </a:lnTo>
                      <a:lnTo>
                        <a:pt x="968" y="828"/>
                      </a:lnTo>
                      <a:lnTo>
                        <a:pt x="978" y="828"/>
                      </a:lnTo>
                      <a:lnTo>
                        <a:pt x="1002" y="826"/>
                      </a:lnTo>
                      <a:lnTo>
                        <a:pt x="1024" y="824"/>
                      </a:lnTo>
                      <a:lnTo>
                        <a:pt x="1024" y="824"/>
                      </a:lnTo>
                      <a:lnTo>
                        <a:pt x="1036" y="826"/>
                      </a:lnTo>
                      <a:lnTo>
                        <a:pt x="1050" y="830"/>
                      </a:lnTo>
                      <a:lnTo>
                        <a:pt x="1076" y="842"/>
                      </a:lnTo>
                      <a:lnTo>
                        <a:pt x="1090" y="846"/>
                      </a:lnTo>
                      <a:lnTo>
                        <a:pt x="1104" y="850"/>
                      </a:lnTo>
                      <a:lnTo>
                        <a:pt x="1116" y="850"/>
                      </a:lnTo>
                      <a:lnTo>
                        <a:pt x="1122" y="848"/>
                      </a:lnTo>
                      <a:lnTo>
                        <a:pt x="1126" y="846"/>
                      </a:lnTo>
                      <a:lnTo>
                        <a:pt x="1126" y="846"/>
                      </a:lnTo>
                      <a:lnTo>
                        <a:pt x="1136" y="842"/>
                      </a:lnTo>
                      <a:lnTo>
                        <a:pt x="1142" y="840"/>
                      </a:lnTo>
                      <a:lnTo>
                        <a:pt x="1146" y="840"/>
                      </a:lnTo>
                      <a:lnTo>
                        <a:pt x="1150" y="842"/>
                      </a:lnTo>
                      <a:lnTo>
                        <a:pt x="1150" y="846"/>
                      </a:lnTo>
                      <a:lnTo>
                        <a:pt x="1150" y="850"/>
                      </a:lnTo>
                      <a:lnTo>
                        <a:pt x="1146" y="854"/>
                      </a:lnTo>
                      <a:lnTo>
                        <a:pt x="1142" y="858"/>
                      </a:lnTo>
                      <a:lnTo>
                        <a:pt x="1142" y="858"/>
                      </a:lnTo>
                      <a:lnTo>
                        <a:pt x="1138" y="860"/>
                      </a:lnTo>
                      <a:lnTo>
                        <a:pt x="1140" y="864"/>
                      </a:lnTo>
                      <a:lnTo>
                        <a:pt x="1146" y="868"/>
                      </a:lnTo>
                      <a:lnTo>
                        <a:pt x="1154" y="874"/>
                      </a:lnTo>
                      <a:lnTo>
                        <a:pt x="1174" y="882"/>
                      </a:lnTo>
                      <a:lnTo>
                        <a:pt x="1192" y="892"/>
                      </a:lnTo>
                      <a:lnTo>
                        <a:pt x="1192" y="892"/>
                      </a:lnTo>
                      <a:lnTo>
                        <a:pt x="1206" y="900"/>
                      </a:lnTo>
                      <a:lnTo>
                        <a:pt x="1216" y="912"/>
                      </a:lnTo>
                      <a:lnTo>
                        <a:pt x="1228" y="924"/>
                      </a:lnTo>
                      <a:lnTo>
                        <a:pt x="1244" y="934"/>
                      </a:lnTo>
                      <a:lnTo>
                        <a:pt x="1244" y="934"/>
                      </a:lnTo>
                      <a:lnTo>
                        <a:pt x="1254" y="938"/>
                      </a:lnTo>
                      <a:lnTo>
                        <a:pt x="1264" y="940"/>
                      </a:lnTo>
                      <a:lnTo>
                        <a:pt x="1272" y="940"/>
                      </a:lnTo>
                      <a:lnTo>
                        <a:pt x="1278" y="940"/>
                      </a:lnTo>
                      <a:lnTo>
                        <a:pt x="1282" y="938"/>
                      </a:lnTo>
                      <a:lnTo>
                        <a:pt x="1284" y="934"/>
                      </a:lnTo>
                      <a:lnTo>
                        <a:pt x="1284" y="930"/>
                      </a:lnTo>
                      <a:lnTo>
                        <a:pt x="1280" y="924"/>
                      </a:lnTo>
                      <a:lnTo>
                        <a:pt x="1280" y="924"/>
                      </a:lnTo>
                      <a:lnTo>
                        <a:pt x="1272" y="912"/>
                      </a:lnTo>
                      <a:lnTo>
                        <a:pt x="1268" y="904"/>
                      </a:lnTo>
                      <a:lnTo>
                        <a:pt x="1268" y="902"/>
                      </a:lnTo>
                      <a:lnTo>
                        <a:pt x="1270" y="902"/>
                      </a:lnTo>
                      <a:lnTo>
                        <a:pt x="1282" y="912"/>
                      </a:lnTo>
                      <a:lnTo>
                        <a:pt x="1282" y="912"/>
                      </a:lnTo>
                      <a:lnTo>
                        <a:pt x="1298" y="928"/>
                      </a:lnTo>
                      <a:lnTo>
                        <a:pt x="1314" y="938"/>
                      </a:lnTo>
                      <a:lnTo>
                        <a:pt x="1320" y="940"/>
                      </a:lnTo>
                      <a:lnTo>
                        <a:pt x="1324" y="940"/>
                      </a:lnTo>
                      <a:lnTo>
                        <a:pt x="1326" y="938"/>
                      </a:lnTo>
                      <a:lnTo>
                        <a:pt x="1326" y="930"/>
                      </a:lnTo>
                      <a:lnTo>
                        <a:pt x="1326" y="930"/>
                      </a:lnTo>
                      <a:lnTo>
                        <a:pt x="1322" y="916"/>
                      </a:lnTo>
                      <a:lnTo>
                        <a:pt x="1322" y="908"/>
                      </a:lnTo>
                      <a:lnTo>
                        <a:pt x="1322" y="906"/>
                      </a:lnTo>
                      <a:lnTo>
                        <a:pt x="1324" y="908"/>
                      </a:lnTo>
                      <a:lnTo>
                        <a:pt x="1332" y="922"/>
                      </a:lnTo>
                      <a:lnTo>
                        <a:pt x="1332" y="922"/>
                      </a:lnTo>
                      <a:lnTo>
                        <a:pt x="1338" y="930"/>
                      </a:lnTo>
                      <a:lnTo>
                        <a:pt x="1344" y="934"/>
                      </a:lnTo>
                      <a:lnTo>
                        <a:pt x="1348" y="936"/>
                      </a:lnTo>
                      <a:lnTo>
                        <a:pt x="1354" y="938"/>
                      </a:lnTo>
                      <a:lnTo>
                        <a:pt x="1358" y="938"/>
                      </a:lnTo>
                      <a:lnTo>
                        <a:pt x="1362" y="940"/>
                      </a:lnTo>
                      <a:lnTo>
                        <a:pt x="1368" y="942"/>
                      </a:lnTo>
                      <a:lnTo>
                        <a:pt x="1372" y="950"/>
                      </a:lnTo>
                      <a:lnTo>
                        <a:pt x="1372" y="950"/>
                      </a:lnTo>
                      <a:lnTo>
                        <a:pt x="1378" y="966"/>
                      </a:lnTo>
                      <a:lnTo>
                        <a:pt x="1382" y="976"/>
                      </a:lnTo>
                      <a:lnTo>
                        <a:pt x="1384" y="982"/>
                      </a:lnTo>
                      <a:lnTo>
                        <a:pt x="1390" y="988"/>
                      </a:lnTo>
                      <a:lnTo>
                        <a:pt x="1390" y="988"/>
                      </a:lnTo>
                      <a:lnTo>
                        <a:pt x="1394" y="992"/>
                      </a:lnTo>
                      <a:lnTo>
                        <a:pt x="1394" y="996"/>
                      </a:lnTo>
                      <a:lnTo>
                        <a:pt x="1390" y="1002"/>
                      </a:lnTo>
                      <a:lnTo>
                        <a:pt x="1388" y="1006"/>
                      </a:lnTo>
                      <a:lnTo>
                        <a:pt x="1388" y="1008"/>
                      </a:lnTo>
                      <a:lnTo>
                        <a:pt x="1392" y="1012"/>
                      </a:lnTo>
                      <a:lnTo>
                        <a:pt x="1398" y="1014"/>
                      </a:lnTo>
                      <a:lnTo>
                        <a:pt x="1398" y="1014"/>
                      </a:lnTo>
                      <a:lnTo>
                        <a:pt x="1412" y="1020"/>
                      </a:lnTo>
                      <a:lnTo>
                        <a:pt x="1414" y="1024"/>
                      </a:lnTo>
                      <a:lnTo>
                        <a:pt x="1416" y="1026"/>
                      </a:lnTo>
                      <a:lnTo>
                        <a:pt x="1422" y="1036"/>
                      </a:lnTo>
                      <a:lnTo>
                        <a:pt x="1426" y="1042"/>
                      </a:lnTo>
                      <a:lnTo>
                        <a:pt x="1434" y="1052"/>
                      </a:lnTo>
                      <a:lnTo>
                        <a:pt x="1434" y="1052"/>
                      </a:lnTo>
                      <a:lnTo>
                        <a:pt x="1452" y="1064"/>
                      </a:lnTo>
                      <a:lnTo>
                        <a:pt x="1464" y="1070"/>
                      </a:lnTo>
                      <a:lnTo>
                        <a:pt x="1466" y="1074"/>
                      </a:lnTo>
                      <a:lnTo>
                        <a:pt x="1460" y="1076"/>
                      </a:lnTo>
                      <a:lnTo>
                        <a:pt x="1460" y="1076"/>
                      </a:lnTo>
                      <a:lnTo>
                        <a:pt x="1452" y="1080"/>
                      </a:lnTo>
                      <a:lnTo>
                        <a:pt x="1450" y="1086"/>
                      </a:lnTo>
                      <a:lnTo>
                        <a:pt x="1448" y="1092"/>
                      </a:lnTo>
                      <a:lnTo>
                        <a:pt x="1442" y="1100"/>
                      </a:lnTo>
                      <a:lnTo>
                        <a:pt x="1442" y="1100"/>
                      </a:lnTo>
                      <a:lnTo>
                        <a:pt x="1440" y="1104"/>
                      </a:lnTo>
                      <a:lnTo>
                        <a:pt x="1440" y="1108"/>
                      </a:lnTo>
                      <a:lnTo>
                        <a:pt x="1440" y="1112"/>
                      </a:lnTo>
                      <a:lnTo>
                        <a:pt x="1442" y="1114"/>
                      </a:lnTo>
                      <a:lnTo>
                        <a:pt x="1446" y="1116"/>
                      </a:lnTo>
                      <a:lnTo>
                        <a:pt x="1450" y="1114"/>
                      </a:lnTo>
                      <a:lnTo>
                        <a:pt x="1452" y="1112"/>
                      </a:lnTo>
                      <a:lnTo>
                        <a:pt x="1456" y="1106"/>
                      </a:lnTo>
                      <a:lnTo>
                        <a:pt x="1456" y="1106"/>
                      </a:lnTo>
                      <a:lnTo>
                        <a:pt x="1462" y="1092"/>
                      </a:lnTo>
                      <a:lnTo>
                        <a:pt x="1466" y="1088"/>
                      </a:lnTo>
                      <a:lnTo>
                        <a:pt x="1470" y="1084"/>
                      </a:lnTo>
                      <a:lnTo>
                        <a:pt x="1474" y="1082"/>
                      </a:lnTo>
                      <a:lnTo>
                        <a:pt x="1478" y="1084"/>
                      </a:lnTo>
                      <a:lnTo>
                        <a:pt x="1484" y="1088"/>
                      </a:lnTo>
                      <a:lnTo>
                        <a:pt x="1488" y="1094"/>
                      </a:lnTo>
                      <a:lnTo>
                        <a:pt x="1488" y="1094"/>
                      </a:lnTo>
                      <a:lnTo>
                        <a:pt x="1492" y="1104"/>
                      </a:lnTo>
                      <a:lnTo>
                        <a:pt x="1494" y="1112"/>
                      </a:lnTo>
                      <a:lnTo>
                        <a:pt x="1494" y="1118"/>
                      </a:lnTo>
                      <a:lnTo>
                        <a:pt x="1492" y="1124"/>
                      </a:lnTo>
                      <a:lnTo>
                        <a:pt x="1488" y="1134"/>
                      </a:lnTo>
                      <a:lnTo>
                        <a:pt x="1488" y="1138"/>
                      </a:lnTo>
                      <a:lnTo>
                        <a:pt x="1488" y="1144"/>
                      </a:lnTo>
                      <a:lnTo>
                        <a:pt x="1488" y="1144"/>
                      </a:lnTo>
                      <a:lnTo>
                        <a:pt x="1492" y="1152"/>
                      </a:lnTo>
                      <a:lnTo>
                        <a:pt x="1494" y="1160"/>
                      </a:lnTo>
                      <a:lnTo>
                        <a:pt x="1496" y="1164"/>
                      </a:lnTo>
                      <a:lnTo>
                        <a:pt x="1498" y="1164"/>
                      </a:lnTo>
                      <a:lnTo>
                        <a:pt x="1502" y="1162"/>
                      </a:lnTo>
                      <a:lnTo>
                        <a:pt x="1508" y="1158"/>
                      </a:lnTo>
                      <a:lnTo>
                        <a:pt x="1508" y="1158"/>
                      </a:lnTo>
                      <a:lnTo>
                        <a:pt x="1516" y="1150"/>
                      </a:lnTo>
                      <a:lnTo>
                        <a:pt x="1524" y="1142"/>
                      </a:lnTo>
                      <a:lnTo>
                        <a:pt x="1526" y="1138"/>
                      </a:lnTo>
                      <a:lnTo>
                        <a:pt x="1526" y="1132"/>
                      </a:lnTo>
                      <a:lnTo>
                        <a:pt x="1524" y="1118"/>
                      </a:lnTo>
                      <a:lnTo>
                        <a:pt x="1524" y="1118"/>
                      </a:lnTo>
                      <a:lnTo>
                        <a:pt x="1522" y="1106"/>
                      </a:lnTo>
                      <a:lnTo>
                        <a:pt x="1524" y="1098"/>
                      </a:lnTo>
                      <a:lnTo>
                        <a:pt x="1528" y="1094"/>
                      </a:lnTo>
                      <a:lnTo>
                        <a:pt x="1530" y="1090"/>
                      </a:lnTo>
                      <a:lnTo>
                        <a:pt x="1530" y="1090"/>
                      </a:lnTo>
                      <a:lnTo>
                        <a:pt x="1528" y="1098"/>
                      </a:lnTo>
                      <a:lnTo>
                        <a:pt x="1530" y="1106"/>
                      </a:lnTo>
                      <a:lnTo>
                        <a:pt x="1532" y="1118"/>
                      </a:lnTo>
                      <a:lnTo>
                        <a:pt x="1534" y="1130"/>
                      </a:lnTo>
                      <a:lnTo>
                        <a:pt x="1532" y="1136"/>
                      </a:lnTo>
                      <a:lnTo>
                        <a:pt x="1530" y="1140"/>
                      </a:lnTo>
                      <a:lnTo>
                        <a:pt x="1530" y="1140"/>
                      </a:lnTo>
                      <a:lnTo>
                        <a:pt x="1526" y="1142"/>
                      </a:lnTo>
                      <a:lnTo>
                        <a:pt x="1526" y="1146"/>
                      </a:lnTo>
                      <a:lnTo>
                        <a:pt x="1526" y="1152"/>
                      </a:lnTo>
                      <a:lnTo>
                        <a:pt x="1526" y="1160"/>
                      </a:lnTo>
                      <a:lnTo>
                        <a:pt x="1524" y="1162"/>
                      </a:lnTo>
                      <a:lnTo>
                        <a:pt x="1522" y="1166"/>
                      </a:lnTo>
                      <a:lnTo>
                        <a:pt x="1522" y="1166"/>
                      </a:lnTo>
                      <a:lnTo>
                        <a:pt x="1516" y="1172"/>
                      </a:lnTo>
                      <a:lnTo>
                        <a:pt x="1512" y="1178"/>
                      </a:lnTo>
                      <a:lnTo>
                        <a:pt x="1512" y="1182"/>
                      </a:lnTo>
                      <a:lnTo>
                        <a:pt x="1512" y="1186"/>
                      </a:lnTo>
                      <a:lnTo>
                        <a:pt x="1518" y="1192"/>
                      </a:lnTo>
                      <a:lnTo>
                        <a:pt x="1520" y="1194"/>
                      </a:lnTo>
                      <a:lnTo>
                        <a:pt x="1524" y="1198"/>
                      </a:lnTo>
                      <a:lnTo>
                        <a:pt x="1524" y="1198"/>
                      </a:lnTo>
                      <a:lnTo>
                        <a:pt x="1528" y="1210"/>
                      </a:lnTo>
                      <a:lnTo>
                        <a:pt x="1534" y="1222"/>
                      </a:lnTo>
                      <a:lnTo>
                        <a:pt x="1542" y="1232"/>
                      </a:lnTo>
                      <a:lnTo>
                        <a:pt x="1554" y="1244"/>
                      </a:lnTo>
                      <a:lnTo>
                        <a:pt x="1554" y="1244"/>
                      </a:lnTo>
                      <a:lnTo>
                        <a:pt x="1558" y="1246"/>
                      </a:lnTo>
                      <a:lnTo>
                        <a:pt x="1560" y="1244"/>
                      </a:lnTo>
                      <a:lnTo>
                        <a:pt x="1562" y="1236"/>
                      </a:lnTo>
                      <a:lnTo>
                        <a:pt x="1564" y="1230"/>
                      </a:lnTo>
                      <a:lnTo>
                        <a:pt x="1566" y="1224"/>
                      </a:lnTo>
                      <a:lnTo>
                        <a:pt x="1574" y="1218"/>
                      </a:lnTo>
                      <a:lnTo>
                        <a:pt x="1584" y="1216"/>
                      </a:lnTo>
                      <a:lnTo>
                        <a:pt x="1584" y="1216"/>
                      </a:lnTo>
                      <a:lnTo>
                        <a:pt x="1592" y="1216"/>
                      </a:lnTo>
                      <a:lnTo>
                        <a:pt x="1594" y="1216"/>
                      </a:lnTo>
                      <a:lnTo>
                        <a:pt x="1586" y="1222"/>
                      </a:lnTo>
                      <a:lnTo>
                        <a:pt x="1582" y="1228"/>
                      </a:lnTo>
                      <a:lnTo>
                        <a:pt x="1578" y="1234"/>
                      </a:lnTo>
                      <a:lnTo>
                        <a:pt x="1574" y="1240"/>
                      </a:lnTo>
                      <a:lnTo>
                        <a:pt x="1576" y="1248"/>
                      </a:lnTo>
                      <a:lnTo>
                        <a:pt x="1576" y="1248"/>
                      </a:lnTo>
                      <a:lnTo>
                        <a:pt x="1582" y="1258"/>
                      </a:lnTo>
                      <a:lnTo>
                        <a:pt x="1586" y="1260"/>
                      </a:lnTo>
                      <a:lnTo>
                        <a:pt x="1588" y="1262"/>
                      </a:lnTo>
                      <a:lnTo>
                        <a:pt x="1590" y="1274"/>
                      </a:lnTo>
                      <a:lnTo>
                        <a:pt x="1590" y="1274"/>
                      </a:lnTo>
                      <a:lnTo>
                        <a:pt x="1592" y="1280"/>
                      </a:lnTo>
                      <a:lnTo>
                        <a:pt x="1596" y="1280"/>
                      </a:lnTo>
                      <a:lnTo>
                        <a:pt x="1600" y="1280"/>
                      </a:lnTo>
                      <a:lnTo>
                        <a:pt x="1604" y="1278"/>
                      </a:lnTo>
                      <a:lnTo>
                        <a:pt x="1608" y="1278"/>
                      </a:lnTo>
                      <a:lnTo>
                        <a:pt x="1610" y="1278"/>
                      </a:lnTo>
                      <a:lnTo>
                        <a:pt x="1610" y="1280"/>
                      </a:lnTo>
                      <a:lnTo>
                        <a:pt x="1606" y="1290"/>
                      </a:lnTo>
                      <a:lnTo>
                        <a:pt x="1606" y="1290"/>
                      </a:lnTo>
                      <a:lnTo>
                        <a:pt x="1598" y="1306"/>
                      </a:lnTo>
                      <a:lnTo>
                        <a:pt x="1596" y="1318"/>
                      </a:lnTo>
                      <a:lnTo>
                        <a:pt x="1598" y="1322"/>
                      </a:lnTo>
                      <a:lnTo>
                        <a:pt x="1600" y="1322"/>
                      </a:lnTo>
                      <a:lnTo>
                        <a:pt x="1600" y="1322"/>
                      </a:lnTo>
                      <a:lnTo>
                        <a:pt x="1602" y="1322"/>
                      </a:lnTo>
                      <a:lnTo>
                        <a:pt x="1602" y="1324"/>
                      </a:lnTo>
                      <a:lnTo>
                        <a:pt x="1602" y="1330"/>
                      </a:lnTo>
                      <a:lnTo>
                        <a:pt x="1602" y="1336"/>
                      </a:lnTo>
                      <a:lnTo>
                        <a:pt x="1604" y="1340"/>
                      </a:lnTo>
                      <a:lnTo>
                        <a:pt x="1608" y="1342"/>
                      </a:lnTo>
                      <a:lnTo>
                        <a:pt x="1608" y="1342"/>
                      </a:lnTo>
                      <a:lnTo>
                        <a:pt x="1610" y="1342"/>
                      </a:lnTo>
                      <a:lnTo>
                        <a:pt x="1612" y="1340"/>
                      </a:lnTo>
                      <a:lnTo>
                        <a:pt x="1614" y="1330"/>
                      </a:lnTo>
                      <a:lnTo>
                        <a:pt x="1616" y="1320"/>
                      </a:lnTo>
                      <a:lnTo>
                        <a:pt x="1618" y="1316"/>
                      </a:lnTo>
                      <a:lnTo>
                        <a:pt x="1622" y="1314"/>
                      </a:lnTo>
                      <a:lnTo>
                        <a:pt x="1622" y="1314"/>
                      </a:lnTo>
                      <a:lnTo>
                        <a:pt x="1630" y="1310"/>
                      </a:lnTo>
                      <a:lnTo>
                        <a:pt x="1636" y="1304"/>
                      </a:lnTo>
                      <a:lnTo>
                        <a:pt x="1642" y="1300"/>
                      </a:lnTo>
                      <a:lnTo>
                        <a:pt x="1642" y="1300"/>
                      </a:lnTo>
                      <a:lnTo>
                        <a:pt x="1644" y="1304"/>
                      </a:lnTo>
                      <a:lnTo>
                        <a:pt x="1644" y="1304"/>
                      </a:lnTo>
                      <a:lnTo>
                        <a:pt x="1646" y="1306"/>
                      </a:lnTo>
                      <a:lnTo>
                        <a:pt x="1648" y="1308"/>
                      </a:lnTo>
                      <a:lnTo>
                        <a:pt x="1654" y="1308"/>
                      </a:lnTo>
                      <a:lnTo>
                        <a:pt x="1660" y="1308"/>
                      </a:lnTo>
                      <a:lnTo>
                        <a:pt x="1660" y="1310"/>
                      </a:lnTo>
                      <a:lnTo>
                        <a:pt x="1660" y="1314"/>
                      </a:lnTo>
                      <a:lnTo>
                        <a:pt x="1660" y="1314"/>
                      </a:lnTo>
                      <a:lnTo>
                        <a:pt x="1660" y="1318"/>
                      </a:lnTo>
                      <a:lnTo>
                        <a:pt x="1658" y="1318"/>
                      </a:lnTo>
                      <a:lnTo>
                        <a:pt x="1656" y="1316"/>
                      </a:lnTo>
                      <a:lnTo>
                        <a:pt x="1652" y="1314"/>
                      </a:lnTo>
                      <a:lnTo>
                        <a:pt x="1648" y="1312"/>
                      </a:lnTo>
                      <a:lnTo>
                        <a:pt x="1642" y="1314"/>
                      </a:lnTo>
                      <a:lnTo>
                        <a:pt x="1634" y="1318"/>
                      </a:lnTo>
                      <a:lnTo>
                        <a:pt x="1634" y="1318"/>
                      </a:lnTo>
                      <a:lnTo>
                        <a:pt x="1622" y="1330"/>
                      </a:lnTo>
                      <a:lnTo>
                        <a:pt x="1618" y="1336"/>
                      </a:lnTo>
                      <a:lnTo>
                        <a:pt x="1618" y="1342"/>
                      </a:lnTo>
                      <a:lnTo>
                        <a:pt x="1618" y="1350"/>
                      </a:lnTo>
                      <a:lnTo>
                        <a:pt x="1618" y="1350"/>
                      </a:lnTo>
                      <a:lnTo>
                        <a:pt x="1620" y="1356"/>
                      </a:lnTo>
                      <a:lnTo>
                        <a:pt x="1622" y="1358"/>
                      </a:lnTo>
                      <a:lnTo>
                        <a:pt x="1626" y="1360"/>
                      </a:lnTo>
                      <a:lnTo>
                        <a:pt x="1628" y="1362"/>
                      </a:lnTo>
                      <a:lnTo>
                        <a:pt x="1624" y="1366"/>
                      </a:lnTo>
                      <a:lnTo>
                        <a:pt x="1624" y="1366"/>
                      </a:lnTo>
                      <a:lnTo>
                        <a:pt x="1622" y="1368"/>
                      </a:lnTo>
                      <a:lnTo>
                        <a:pt x="1622" y="1370"/>
                      </a:lnTo>
                      <a:lnTo>
                        <a:pt x="1624" y="1372"/>
                      </a:lnTo>
                      <a:lnTo>
                        <a:pt x="1626" y="1374"/>
                      </a:lnTo>
                      <a:lnTo>
                        <a:pt x="1624" y="1376"/>
                      </a:lnTo>
                      <a:lnTo>
                        <a:pt x="1624" y="1376"/>
                      </a:lnTo>
                      <a:lnTo>
                        <a:pt x="1620" y="1378"/>
                      </a:lnTo>
                      <a:lnTo>
                        <a:pt x="1620" y="1382"/>
                      </a:lnTo>
                      <a:lnTo>
                        <a:pt x="1620" y="1384"/>
                      </a:lnTo>
                      <a:lnTo>
                        <a:pt x="1622" y="1386"/>
                      </a:lnTo>
                      <a:lnTo>
                        <a:pt x="1630" y="1392"/>
                      </a:lnTo>
                      <a:lnTo>
                        <a:pt x="1642" y="1396"/>
                      </a:lnTo>
                      <a:lnTo>
                        <a:pt x="1642" y="1396"/>
                      </a:lnTo>
                      <a:lnTo>
                        <a:pt x="1650" y="1398"/>
                      </a:lnTo>
                      <a:lnTo>
                        <a:pt x="1656" y="1396"/>
                      </a:lnTo>
                      <a:lnTo>
                        <a:pt x="1662" y="1394"/>
                      </a:lnTo>
                      <a:lnTo>
                        <a:pt x="1670" y="1394"/>
                      </a:lnTo>
                      <a:lnTo>
                        <a:pt x="1670" y="1394"/>
                      </a:lnTo>
                      <a:lnTo>
                        <a:pt x="1676" y="1396"/>
                      </a:lnTo>
                      <a:lnTo>
                        <a:pt x="1676" y="1398"/>
                      </a:lnTo>
                      <a:lnTo>
                        <a:pt x="1676" y="1400"/>
                      </a:lnTo>
                      <a:lnTo>
                        <a:pt x="1682" y="1400"/>
                      </a:lnTo>
                      <a:lnTo>
                        <a:pt x="1682" y="1400"/>
                      </a:lnTo>
                      <a:lnTo>
                        <a:pt x="1688" y="1402"/>
                      </a:lnTo>
                      <a:lnTo>
                        <a:pt x="1688" y="1404"/>
                      </a:lnTo>
                      <a:lnTo>
                        <a:pt x="1686" y="1412"/>
                      </a:lnTo>
                      <a:lnTo>
                        <a:pt x="1686" y="1416"/>
                      </a:lnTo>
                      <a:lnTo>
                        <a:pt x="1686" y="1420"/>
                      </a:lnTo>
                      <a:lnTo>
                        <a:pt x="1688" y="1422"/>
                      </a:lnTo>
                      <a:lnTo>
                        <a:pt x="1694" y="1420"/>
                      </a:lnTo>
                      <a:lnTo>
                        <a:pt x="1694" y="1420"/>
                      </a:lnTo>
                      <a:lnTo>
                        <a:pt x="1700" y="1420"/>
                      </a:lnTo>
                      <a:lnTo>
                        <a:pt x="1702" y="1422"/>
                      </a:lnTo>
                      <a:lnTo>
                        <a:pt x="1706" y="1424"/>
                      </a:lnTo>
                      <a:lnTo>
                        <a:pt x="1714" y="1422"/>
                      </a:lnTo>
                      <a:lnTo>
                        <a:pt x="1714" y="1422"/>
                      </a:lnTo>
                      <a:lnTo>
                        <a:pt x="1718" y="1422"/>
                      </a:lnTo>
                      <a:lnTo>
                        <a:pt x="1722" y="1422"/>
                      </a:lnTo>
                      <a:lnTo>
                        <a:pt x="1730" y="1426"/>
                      </a:lnTo>
                      <a:lnTo>
                        <a:pt x="1736" y="1430"/>
                      </a:lnTo>
                      <a:lnTo>
                        <a:pt x="1738" y="1430"/>
                      </a:lnTo>
                      <a:lnTo>
                        <a:pt x="1742" y="1428"/>
                      </a:lnTo>
                      <a:lnTo>
                        <a:pt x="1742" y="1428"/>
                      </a:lnTo>
                      <a:lnTo>
                        <a:pt x="1744" y="1428"/>
                      </a:lnTo>
                      <a:lnTo>
                        <a:pt x="1748" y="1430"/>
                      </a:lnTo>
                      <a:lnTo>
                        <a:pt x="1750" y="1434"/>
                      </a:lnTo>
                      <a:lnTo>
                        <a:pt x="1750" y="1442"/>
                      </a:lnTo>
                      <a:lnTo>
                        <a:pt x="1748" y="1444"/>
                      </a:lnTo>
                      <a:lnTo>
                        <a:pt x="1744" y="1446"/>
                      </a:lnTo>
                      <a:lnTo>
                        <a:pt x="1744" y="1446"/>
                      </a:lnTo>
                      <a:lnTo>
                        <a:pt x="1742" y="1448"/>
                      </a:lnTo>
                      <a:lnTo>
                        <a:pt x="1742" y="1450"/>
                      </a:lnTo>
                      <a:lnTo>
                        <a:pt x="1748" y="1458"/>
                      </a:lnTo>
                      <a:lnTo>
                        <a:pt x="1758" y="1464"/>
                      </a:lnTo>
                      <a:lnTo>
                        <a:pt x="1764" y="1464"/>
                      </a:lnTo>
                      <a:lnTo>
                        <a:pt x="1768" y="1464"/>
                      </a:lnTo>
                      <a:lnTo>
                        <a:pt x="1768" y="1464"/>
                      </a:lnTo>
                      <a:lnTo>
                        <a:pt x="1774" y="1458"/>
                      </a:lnTo>
                      <a:lnTo>
                        <a:pt x="1778" y="1454"/>
                      </a:lnTo>
                      <a:lnTo>
                        <a:pt x="1778" y="1452"/>
                      </a:lnTo>
                      <a:lnTo>
                        <a:pt x="1778" y="1454"/>
                      </a:lnTo>
                      <a:lnTo>
                        <a:pt x="1780" y="1460"/>
                      </a:lnTo>
                      <a:lnTo>
                        <a:pt x="1780" y="1460"/>
                      </a:lnTo>
                      <a:lnTo>
                        <a:pt x="1780" y="1468"/>
                      </a:lnTo>
                      <a:lnTo>
                        <a:pt x="1784" y="1470"/>
                      </a:lnTo>
                      <a:lnTo>
                        <a:pt x="1786" y="1470"/>
                      </a:lnTo>
                      <a:lnTo>
                        <a:pt x="1786" y="1474"/>
                      </a:lnTo>
                      <a:lnTo>
                        <a:pt x="1786" y="1474"/>
                      </a:lnTo>
                      <a:lnTo>
                        <a:pt x="1784" y="1476"/>
                      </a:lnTo>
                      <a:lnTo>
                        <a:pt x="1782" y="1476"/>
                      </a:lnTo>
                      <a:lnTo>
                        <a:pt x="1780" y="1472"/>
                      </a:lnTo>
                      <a:lnTo>
                        <a:pt x="1776" y="1468"/>
                      </a:lnTo>
                      <a:lnTo>
                        <a:pt x="1774" y="1468"/>
                      </a:lnTo>
                      <a:lnTo>
                        <a:pt x="1772" y="1470"/>
                      </a:lnTo>
                      <a:lnTo>
                        <a:pt x="1772" y="1470"/>
                      </a:lnTo>
                      <a:lnTo>
                        <a:pt x="1770" y="1472"/>
                      </a:lnTo>
                      <a:lnTo>
                        <a:pt x="1772" y="1476"/>
                      </a:lnTo>
                      <a:lnTo>
                        <a:pt x="1780" y="1484"/>
                      </a:lnTo>
                      <a:lnTo>
                        <a:pt x="1790" y="1486"/>
                      </a:lnTo>
                      <a:lnTo>
                        <a:pt x="1794" y="1486"/>
                      </a:lnTo>
                      <a:lnTo>
                        <a:pt x="1794" y="1484"/>
                      </a:lnTo>
                      <a:lnTo>
                        <a:pt x="1794" y="1484"/>
                      </a:lnTo>
                      <a:lnTo>
                        <a:pt x="1796" y="1478"/>
                      </a:lnTo>
                      <a:lnTo>
                        <a:pt x="1800" y="1474"/>
                      </a:lnTo>
                      <a:lnTo>
                        <a:pt x="1804" y="1474"/>
                      </a:lnTo>
                      <a:lnTo>
                        <a:pt x="1804" y="1478"/>
                      </a:lnTo>
                      <a:lnTo>
                        <a:pt x="1804" y="1478"/>
                      </a:lnTo>
                      <a:lnTo>
                        <a:pt x="1804" y="1486"/>
                      </a:lnTo>
                      <a:lnTo>
                        <a:pt x="1806" y="1492"/>
                      </a:lnTo>
                      <a:lnTo>
                        <a:pt x="1808" y="1498"/>
                      </a:lnTo>
                      <a:lnTo>
                        <a:pt x="1808" y="1504"/>
                      </a:lnTo>
                      <a:lnTo>
                        <a:pt x="1808" y="1504"/>
                      </a:lnTo>
                      <a:lnTo>
                        <a:pt x="1808" y="1510"/>
                      </a:lnTo>
                      <a:lnTo>
                        <a:pt x="1810" y="1512"/>
                      </a:lnTo>
                      <a:lnTo>
                        <a:pt x="1812" y="1510"/>
                      </a:lnTo>
                      <a:lnTo>
                        <a:pt x="1816" y="1506"/>
                      </a:lnTo>
                      <a:lnTo>
                        <a:pt x="1816" y="1506"/>
                      </a:lnTo>
                      <a:lnTo>
                        <a:pt x="1818" y="1504"/>
                      </a:lnTo>
                      <a:lnTo>
                        <a:pt x="1820" y="1506"/>
                      </a:lnTo>
                      <a:lnTo>
                        <a:pt x="1822" y="1508"/>
                      </a:lnTo>
                      <a:lnTo>
                        <a:pt x="1822" y="1508"/>
                      </a:lnTo>
                      <a:lnTo>
                        <a:pt x="1822" y="1516"/>
                      </a:lnTo>
                      <a:lnTo>
                        <a:pt x="1824" y="1520"/>
                      </a:lnTo>
                      <a:lnTo>
                        <a:pt x="1828" y="1526"/>
                      </a:lnTo>
                      <a:lnTo>
                        <a:pt x="1832" y="1528"/>
                      </a:lnTo>
                      <a:lnTo>
                        <a:pt x="1832" y="1530"/>
                      </a:lnTo>
                      <a:lnTo>
                        <a:pt x="1832" y="1534"/>
                      </a:lnTo>
                      <a:lnTo>
                        <a:pt x="1832" y="1534"/>
                      </a:lnTo>
                      <a:lnTo>
                        <a:pt x="1832" y="1538"/>
                      </a:lnTo>
                      <a:lnTo>
                        <a:pt x="1830" y="1538"/>
                      </a:lnTo>
                      <a:lnTo>
                        <a:pt x="1826" y="1540"/>
                      </a:lnTo>
                      <a:lnTo>
                        <a:pt x="1824" y="1540"/>
                      </a:lnTo>
                      <a:lnTo>
                        <a:pt x="1824" y="1542"/>
                      </a:lnTo>
                      <a:lnTo>
                        <a:pt x="1830" y="1550"/>
                      </a:lnTo>
                      <a:lnTo>
                        <a:pt x="1830" y="1550"/>
                      </a:lnTo>
                      <a:lnTo>
                        <a:pt x="1836" y="1562"/>
                      </a:lnTo>
                      <a:lnTo>
                        <a:pt x="1840" y="1570"/>
                      </a:lnTo>
                      <a:lnTo>
                        <a:pt x="1840" y="1582"/>
                      </a:lnTo>
                      <a:lnTo>
                        <a:pt x="1840" y="1600"/>
                      </a:lnTo>
                      <a:lnTo>
                        <a:pt x="1840" y="1600"/>
                      </a:lnTo>
                      <a:lnTo>
                        <a:pt x="1838" y="1608"/>
                      </a:lnTo>
                      <a:lnTo>
                        <a:pt x="1836" y="1610"/>
                      </a:lnTo>
                      <a:lnTo>
                        <a:pt x="1834" y="1608"/>
                      </a:lnTo>
                      <a:lnTo>
                        <a:pt x="1834" y="1604"/>
                      </a:lnTo>
                      <a:lnTo>
                        <a:pt x="1828" y="1570"/>
                      </a:lnTo>
                      <a:lnTo>
                        <a:pt x="1828" y="1570"/>
                      </a:lnTo>
                      <a:lnTo>
                        <a:pt x="1824" y="1564"/>
                      </a:lnTo>
                      <a:lnTo>
                        <a:pt x="1816" y="1560"/>
                      </a:lnTo>
                      <a:lnTo>
                        <a:pt x="1808" y="1558"/>
                      </a:lnTo>
                      <a:lnTo>
                        <a:pt x="1798" y="1556"/>
                      </a:lnTo>
                      <a:lnTo>
                        <a:pt x="1776" y="1554"/>
                      </a:lnTo>
                      <a:lnTo>
                        <a:pt x="1766" y="1552"/>
                      </a:lnTo>
                      <a:lnTo>
                        <a:pt x="1758" y="1548"/>
                      </a:lnTo>
                      <a:lnTo>
                        <a:pt x="1758" y="1548"/>
                      </a:lnTo>
                      <a:lnTo>
                        <a:pt x="1752" y="1546"/>
                      </a:lnTo>
                      <a:lnTo>
                        <a:pt x="1746" y="1546"/>
                      </a:lnTo>
                      <a:lnTo>
                        <a:pt x="1744" y="1548"/>
                      </a:lnTo>
                      <a:lnTo>
                        <a:pt x="1742" y="1552"/>
                      </a:lnTo>
                      <a:lnTo>
                        <a:pt x="1744" y="1556"/>
                      </a:lnTo>
                      <a:lnTo>
                        <a:pt x="1746" y="1564"/>
                      </a:lnTo>
                      <a:lnTo>
                        <a:pt x="1754" y="1578"/>
                      </a:lnTo>
                      <a:lnTo>
                        <a:pt x="1754" y="1578"/>
                      </a:lnTo>
                      <a:lnTo>
                        <a:pt x="1758" y="1586"/>
                      </a:lnTo>
                      <a:lnTo>
                        <a:pt x="1764" y="1598"/>
                      </a:lnTo>
                      <a:lnTo>
                        <a:pt x="1770" y="1626"/>
                      </a:lnTo>
                      <a:lnTo>
                        <a:pt x="1774" y="1658"/>
                      </a:lnTo>
                      <a:lnTo>
                        <a:pt x="1774" y="1690"/>
                      </a:lnTo>
                      <a:lnTo>
                        <a:pt x="1774" y="1690"/>
                      </a:lnTo>
                      <a:lnTo>
                        <a:pt x="1774" y="1726"/>
                      </a:lnTo>
                      <a:lnTo>
                        <a:pt x="1770" y="1768"/>
                      </a:lnTo>
                      <a:lnTo>
                        <a:pt x="1766" y="1810"/>
                      </a:lnTo>
                      <a:lnTo>
                        <a:pt x="1762" y="1828"/>
                      </a:lnTo>
                      <a:lnTo>
                        <a:pt x="1756" y="1842"/>
                      </a:lnTo>
                      <a:lnTo>
                        <a:pt x="1756" y="1842"/>
                      </a:lnTo>
                      <a:lnTo>
                        <a:pt x="1754" y="1854"/>
                      </a:lnTo>
                      <a:lnTo>
                        <a:pt x="1754" y="1870"/>
                      </a:lnTo>
                      <a:lnTo>
                        <a:pt x="1756" y="1886"/>
                      </a:lnTo>
                      <a:lnTo>
                        <a:pt x="1760" y="1904"/>
                      </a:lnTo>
                      <a:lnTo>
                        <a:pt x="1764" y="1920"/>
                      </a:lnTo>
                      <a:lnTo>
                        <a:pt x="1766" y="1938"/>
                      </a:lnTo>
                      <a:lnTo>
                        <a:pt x="1766" y="1956"/>
                      </a:lnTo>
                      <a:lnTo>
                        <a:pt x="1762" y="1972"/>
                      </a:lnTo>
                      <a:lnTo>
                        <a:pt x="1762" y="1972"/>
                      </a:lnTo>
                      <a:lnTo>
                        <a:pt x="1760" y="1986"/>
                      </a:lnTo>
                      <a:lnTo>
                        <a:pt x="1758" y="1996"/>
                      </a:lnTo>
                      <a:lnTo>
                        <a:pt x="1762" y="2006"/>
                      </a:lnTo>
                      <a:lnTo>
                        <a:pt x="1766" y="2012"/>
                      </a:lnTo>
                      <a:lnTo>
                        <a:pt x="1774" y="2030"/>
                      </a:lnTo>
                      <a:lnTo>
                        <a:pt x="1778" y="2042"/>
                      </a:lnTo>
                      <a:lnTo>
                        <a:pt x="1780" y="2056"/>
                      </a:lnTo>
                      <a:lnTo>
                        <a:pt x="1780" y="2056"/>
                      </a:lnTo>
                      <a:lnTo>
                        <a:pt x="1784" y="2072"/>
                      </a:lnTo>
                      <a:lnTo>
                        <a:pt x="1786" y="2082"/>
                      </a:lnTo>
                      <a:lnTo>
                        <a:pt x="1792" y="2090"/>
                      </a:lnTo>
                      <a:lnTo>
                        <a:pt x="1798" y="2096"/>
                      </a:lnTo>
                      <a:lnTo>
                        <a:pt x="1808" y="2104"/>
                      </a:lnTo>
                      <a:lnTo>
                        <a:pt x="1812" y="2110"/>
                      </a:lnTo>
                      <a:lnTo>
                        <a:pt x="1814" y="2118"/>
                      </a:lnTo>
                      <a:lnTo>
                        <a:pt x="1814" y="2118"/>
                      </a:lnTo>
                      <a:lnTo>
                        <a:pt x="1816" y="2124"/>
                      </a:lnTo>
                      <a:lnTo>
                        <a:pt x="1818" y="2128"/>
                      </a:lnTo>
                      <a:lnTo>
                        <a:pt x="1824" y="2132"/>
                      </a:lnTo>
                      <a:lnTo>
                        <a:pt x="1828" y="2136"/>
                      </a:lnTo>
                      <a:lnTo>
                        <a:pt x="1832" y="2140"/>
                      </a:lnTo>
                      <a:lnTo>
                        <a:pt x="1834" y="2146"/>
                      </a:lnTo>
                      <a:lnTo>
                        <a:pt x="1836" y="2158"/>
                      </a:lnTo>
                      <a:lnTo>
                        <a:pt x="1836" y="2158"/>
                      </a:lnTo>
                      <a:lnTo>
                        <a:pt x="1838" y="2170"/>
                      </a:lnTo>
                      <a:lnTo>
                        <a:pt x="1842" y="2178"/>
                      </a:lnTo>
                      <a:lnTo>
                        <a:pt x="1846" y="2182"/>
                      </a:lnTo>
                      <a:lnTo>
                        <a:pt x="1852" y="2186"/>
                      </a:lnTo>
                      <a:lnTo>
                        <a:pt x="1856" y="2188"/>
                      </a:lnTo>
                      <a:lnTo>
                        <a:pt x="1860" y="2190"/>
                      </a:lnTo>
                      <a:lnTo>
                        <a:pt x="1862" y="2194"/>
                      </a:lnTo>
                      <a:lnTo>
                        <a:pt x="1860" y="2200"/>
                      </a:lnTo>
                      <a:lnTo>
                        <a:pt x="1860" y="2200"/>
                      </a:lnTo>
                      <a:lnTo>
                        <a:pt x="1858" y="2208"/>
                      </a:lnTo>
                      <a:lnTo>
                        <a:pt x="1858" y="2214"/>
                      </a:lnTo>
                      <a:lnTo>
                        <a:pt x="1860" y="2218"/>
                      </a:lnTo>
                      <a:lnTo>
                        <a:pt x="1862" y="2224"/>
                      </a:lnTo>
                      <a:lnTo>
                        <a:pt x="1872" y="2238"/>
                      </a:lnTo>
                      <a:lnTo>
                        <a:pt x="1890" y="2260"/>
                      </a:lnTo>
                      <a:lnTo>
                        <a:pt x="1890" y="2260"/>
                      </a:lnTo>
                      <a:lnTo>
                        <a:pt x="1900" y="2272"/>
                      </a:lnTo>
                      <a:lnTo>
                        <a:pt x="1904" y="2282"/>
                      </a:lnTo>
                      <a:lnTo>
                        <a:pt x="1908" y="2292"/>
                      </a:lnTo>
                      <a:lnTo>
                        <a:pt x="1908" y="2298"/>
                      </a:lnTo>
                      <a:lnTo>
                        <a:pt x="1910" y="2310"/>
                      </a:lnTo>
                      <a:lnTo>
                        <a:pt x="1912" y="2314"/>
                      </a:lnTo>
                      <a:lnTo>
                        <a:pt x="1916" y="2318"/>
                      </a:lnTo>
                      <a:lnTo>
                        <a:pt x="1916" y="2318"/>
                      </a:lnTo>
                      <a:lnTo>
                        <a:pt x="1920" y="2322"/>
                      </a:lnTo>
                      <a:lnTo>
                        <a:pt x="1926" y="2324"/>
                      </a:lnTo>
                      <a:lnTo>
                        <a:pt x="1940" y="2326"/>
                      </a:lnTo>
                      <a:lnTo>
                        <a:pt x="1948" y="2328"/>
                      </a:lnTo>
                      <a:lnTo>
                        <a:pt x="1958" y="2332"/>
                      </a:lnTo>
                      <a:lnTo>
                        <a:pt x="1968" y="2336"/>
                      </a:lnTo>
                      <a:lnTo>
                        <a:pt x="1978" y="2344"/>
                      </a:lnTo>
                      <a:lnTo>
                        <a:pt x="1978" y="2344"/>
                      </a:lnTo>
                      <a:lnTo>
                        <a:pt x="1986" y="2352"/>
                      </a:lnTo>
                      <a:lnTo>
                        <a:pt x="1994" y="2358"/>
                      </a:lnTo>
                      <a:lnTo>
                        <a:pt x="2006" y="2360"/>
                      </a:lnTo>
                      <a:lnTo>
                        <a:pt x="2016" y="2364"/>
                      </a:lnTo>
                      <a:lnTo>
                        <a:pt x="2022" y="2368"/>
                      </a:lnTo>
                      <a:lnTo>
                        <a:pt x="2030" y="2374"/>
                      </a:lnTo>
                      <a:lnTo>
                        <a:pt x="2030" y="2374"/>
                      </a:lnTo>
                      <a:lnTo>
                        <a:pt x="2036" y="2382"/>
                      </a:lnTo>
                      <a:lnTo>
                        <a:pt x="2040" y="2388"/>
                      </a:lnTo>
                      <a:lnTo>
                        <a:pt x="2046" y="2400"/>
                      </a:lnTo>
                      <a:lnTo>
                        <a:pt x="2048" y="2410"/>
                      </a:lnTo>
                      <a:lnTo>
                        <a:pt x="2052" y="2424"/>
                      </a:lnTo>
                      <a:lnTo>
                        <a:pt x="2052" y="2424"/>
                      </a:lnTo>
                      <a:lnTo>
                        <a:pt x="2052" y="2424"/>
                      </a:lnTo>
                      <a:lnTo>
                        <a:pt x="2052" y="2424"/>
                      </a:lnTo>
                      <a:lnTo>
                        <a:pt x="2066" y="2454"/>
                      </a:lnTo>
                      <a:lnTo>
                        <a:pt x="2078" y="2480"/>
                      </a:lnTo>
                      <a:lnTo>
                        <a:pt x="2092" y="2520"/>
                      </a:lnTo>
                      <a:lnTo>
                        <a:pt x="2100" y="2548"/>
                      </a:lnTo>
                      <a:lnTo>
                        <a:pt x="2106" y="2560"/>
                      </a:lnTo>
                      <a:lnTo>
                        <a:pt x="2112" y="2568"/>
                      </a:lnTo>
                      <a:lnTo>
                        <a:pt x="2112" y="2568"/>
                      </a:lnTo>
                      <a:lnTo>
                        <a:pt x="2120" y="2578"/>
                      </a:lnTo>
                      <a:lnTo>
                        <a:pt x="2130" y="2586"/>
                      </a:lnTo>
                      <a:lnTo>
                        <a:pt x="2150" y="2604"/>
                      </a:lnTo>
                      <a:lnTo>
                        <a:pt x="2160" y="2614"/>
                      </a:lnTo>
                      <a:lnTo>
                        <a:pt x="2166" y="2624"/>
                      </a:lnTo>
                      <a:lnTo>
                        <a:pt x="2170" y="2636"/>
                      </a:lnTo>
                      <a:lnTo>
                        <a:pt x="2170" y="2650"/>
                      </a:lnTo>
                      <a:lnTo>
                        <a:pt x="2170" y="2650"/>
                      </a:lnTo>
                      <a:lnTo>
                        <a:pt x="2170" y="2656"/>
                      </a:lnTo>
                      <a:lnTo>
                        <a:pt x="2168" y="2662"/>
                      </a:lnTo>
                      <a:lnTo>
                        <a:pt x="2164" y="2664"/>
                      </a:lnTo>
                      <a:lnTo>
                        <a:pt x="2162" y="2668"/>
                      </a:lnTo>
                      <a:lnTo>
                        <a:pt x="2154" y="2668"/>
                      </a:lnTo>
                      <a:lnTo>
                        <a:pt x="2148" y="2668"/>
                      </a:lnTo>
                      <a:lnTo>
                        <a:pt x="2142" y="2668"/>
                      </a:lnTo>
                      <a:lnTo>
                        <a:pt x="2138" y="2668"/>
                      </a:lnTo>
                      <a:lnTo>
                        <a:pt x="2140" y="2672"/>
                      </a:lnTo>
                      <a:lnTo>
                        <a:pt x="2146" y="2682"/>
                      </a:lnTo>
                      <a:lnTo>
                        <a:pt x="2146" y="2682"/>
                      </a:lnTo>
                      <a:lnTo>
                        <a:pt x="2156" y="2692"/>
                      </a:lnTo>
                      <a:lnTo>
                        <a:pt x="2166" y="2700"/>
                      </a:lnTo>
                      <a:lnTo>
                        <a:pt x="2188" y="2716"/>
                      </a:lnTo>
                      <a:lnTo>
                        <a:pt x="2212" y="2730"/>
                      </a:lnTo>
                      <a:lnTo>
                        <a:pt x="2226" y="2738"/>
                      </a:lnTo>
                      <a:lnTo>
                        <a:pt x="2238" y="2748"/>
                      </a:lnTo>
                      <a:lnTo>
                        <a:pt x="2238" y="2748"/>
                      </a:lnTo>
                      <a:lnTo>
                        <a:pt x="2244" y="2754"/>
                      </a:lnTo>
                      <a:lnTo>
                        <a:pt x="2248" y="2758"/>
                      </a:lnTo>
                      <a:lnTo>
                        <a:pt x="2250" y="2764"/>
                      </a:lnTo>
                      <a:lnTo>
                        <a:pt x="2252" y="2770"/>
                      </a:lnTo>
                      <a:lnTo>
                        <a:pt x="2250" y="2782"/>
                      </a:lnTo>
                      <a:lnTo>
                        <a:pt x="2250" y="2794"/>
                      </a:lnTo>
                      <a:lnTo>
                        <a:pt x="2248" y="2808"/>
                      </a:lnTo>
                      <a:lnTo>
                        <a:pt x="2250" y="2814"/>
                      </a:lnTo>
                      <a:lnTo>
                        <a:pt x="2252" y="2820"/>
                      </a:lnTo>
                      <a:lnTo>
                        <a:pt x="2256" y="2828"/>
                      </a:lnTo>
                      <a:lnTo>
                        <a:pt x="2262" y="2834"/>
                      </a:lnTo>
                      <a:lnTo>
                        <a:pt x="2270" y="2842"/>
                      </a:lnTo>
                      <a:lnTo>
                        <a:pt x="2280" y="2850"/>
                      </a:lnTo>
                      <a:lnTo>
                        <a:pt x="2280" y="2850"/>
                      </a:lnTo>
                      <a:lnTo>
                        <a:pt x="2300" y="2866"/>
                      </a:lnTo>
                      <a:lnTo>
                        <a:pt x="2316" y="2882"/>
                      </a:lnTo>
                      <a:lnTo>
                        <a:pt x="2326" y="2894"/>
                      </a:lnTo>
                      <a:lnTo>
                        <a:pt x="2332" y="2906"/>
                      </a:lnTo>
                      <a:lnTo>
                        <a:pt x="2336" y="2914"/>
                      </a:lnTo>
                      <a:lnTo>
                        <a:pt x="2340" y="2918"/>
                      </a:lnTo>
                      <a:lnTo>
                        <a:pt x="2344" y="2920"/>
                      </a:lnTo>
                      <a:lnTo>
                        <a:pt x="2350" y="2916"/>
                      </a:lnTo>
                      <a:lnTo>
                        <a:pt x="2350" y="2916"/>
                      </a:lnTo>
                      <a:lnTo>
                        <a:pt x="2358" y="2910"/>
                      </a:lnTo>
                      <a:lnTo>
                        <a:pt x="2362" y="2906"/>
                      </a:lnTo>
                      <a:lnTo>
                        <a:pt x="2364" y="2900"/>
                      </a:lnTo>
                      <a:lnTo>
                        <a:pt x="2364" y="2896"/>
                      </a:lnTo>
                      <a:lnTo>
                        <a:pt x="2358" y="2884"/>
                      </a:lnTo>
                      <a:lnTo>
                        <a:pt x="2346" y="2864"/>
                      </a:lnTo>
                      <a:lnTo>
                        <a:pt x="2346" y="2864"/>
                      </a:lnTo>
                      <a:lnTo>
                        <a:pt x="2340" y="2856"/>
                      </a:lnTo>
                      <a:lnTo>
                        <a:pt x="2336" y="2850"/>
                      </a:lnTo>
                      <a:lnTo>
                        <a:pt x="2332" y="2850"/>
                      </a:lnTo>
                      <a:lnTo>
                        <a:pt x="2330" y="2850"/>
                      </a:lnTo>
                      <a:lnTo>
                        <a:pt x="2324" y="2854"/>
                      </a:lnTo>
                      <a:lnTo>
                        <a:pt x="2320" y="2854"/>
                      </a:lnTo>
                      <a:lnTo>
                        <a:pt x="2316" y="2850"/>
                      </a:lnTo>
                      <a:lnTo>
                        <a:pt x="2316" y="2850"/>
                      </a:lnTo>
                      <a:lnTo>
                        <a:pt x="2312" y="2846"/>
                      </a:lnTo>
                      <a:lnTo>
                        <a:pt x="2310" y="2842"/>
                      </a:lnTo>
                      <a:lnTo>
                        <a:pt x="2310" y="2832"/>
                      </a:lnTo>
                      <a:lnTo>
                        <a:pt x="2310" y="2826"/>
                      </a:lnTo>
                      <a:lnTo>
                        <a:pt x="2310" y="2820"/>
                      </a:lnTo>
                      <a:lnTo>
                        <a:pt x="2306" y="2810"/>
                      </a:lnTo>
                      <a:lnTo>
                        <a:pt x="2300" y="2798"/>
                      </a:lnTo>
                      <a:lnTo>
                        <a:pt x="2300" y="2798"/>
                      </a:lnTo>
                      <a:lnTo>
                        <a:pt x="2290" y="2776"/>
                      </a:lnTo>
                      <a:lnTo>
                        <a:pt x="2286" y="2762"/>
                      </a:lnTo>
                      <a:lnTo>
                        <a:pt x="2282" y="2748"/>
                      </a:lnTo>
                      <a:lnTo>
                        <a:pt x="2276" y="2730"/>
                      </a:lnTo>
                      <a:lnTo>
                        <a:pt x="2276" y="2730"/>
                      </a:lnTo>
                      <a:lnTo>
                        <a:pt x="2270" y="2718"/>
                      </a:lnTo>
                      <a:lnTo>
                        <a:pt x="2264" y="2708"/>
                      </a:lnTo>
                      <a:lnTo>
                        <a:pt x="2250" y="2690"/>
                      </a:lnTo>
                      <a:lnTo>
                        <a:pt x="2236" y="2672"/>
                      </a:lnTo>
                      <a:lnTo>
                        <a:pt x="2230" y="2662"/>
                      </a:lnTo>
                      <a:lnTo>
                        <a:pt x="2224" y="2648"/>
                      </a:lnTo>
                      <a:lnTo>
                        <a:pt x="2224" y="2648"/>
                      </a:lnTo>
                      <a:lnTo>
                        <a:pt x="2220" y="2636"/>
                      </a:lnTo>
                      <a:lnTo>
                        <a:pt x="2214" y="2624"/>
                      </a:lnTo>
                      <a:lnTo>
                        <a:pt x="2198" y="2604"/>
                      </a:lnTo>
                      <a:lnTo>
                        <a:pt x="2182" y="2584"/>
                      </a:lnTo>
                      <a:lnTo>
                        <a:pt x="2168" y="2564"/>
                      </a:lnTo>
                      <a:lnTo>
                        <a:pt x="2168" y="2564"/>
                      </a:lnTo>
                      <a:lnTo>
                        <a:pt x="2160" y="2550"/>
                      </a:lnTo>
                      <a:lnTo>
                        <a:pt x="2154" y="2534"/>
                      </a:lnTo>
                      <a:lnTo>
                        <a:pt x="2148" y="2516"/>
                      </a:lnTo>
                      <a:lnTo>
                        <a:pt x="2144" y="2498"/>
                      </a:lnTo>
                      <a:lnTo>
                        <a:pt x="2142" y="2482"/>
                      </a:lnTo>
                      <a:lnTo>
                        <a:pt x="2142" y="2470"/>
                      </a:lnTo>
                      <a:lnTo>
                        <a:pt x="2144" y="2466"/>
                      </a:lnTo>
                      <a:lnTo>
                        <a:pt x="2146" y="2464"/>
                      </a:lnTo>
                      <a:lnTo>
                        <a:pt x="2148" y="2464"/>
                      </a:lnTo>
                      <a:lnTo>
                        <a:pt x="2154" y="2466"/>
                      </a:lnTo>
                      <a:lnTo>
                        <a:pt x="2154" y="2466"/>
                      </a:lnTo>
                      <a:lnTo>
                        <a:pt x="2168" y="2474"/>
                      </a:lnTo>
                      <a:lnTo>
                        <a:pt x="2172" y="2476"/>
                      </a:lnTo>
                      <a:lnTo>
                        <a:pt x="2178" y="2474"/>
                      </a:lnTo>
                      <a:lnTo>
                        <a:pt x="2186" y="2478"/>
                      </a:lnTo>
                      <a:lnTo>
                        <a:pt x="2186" y="2478"/>
                      </a:lnTo>
                      <a:lnTo>
                        <a:pt x="2198" y="2484"/>
                      </a:lnTo>
                      <a:lnTo>
                        <a:pt x="2202" y="2488"/>
                      </a:lnTo>
                      <a:lnTo>
                        <a:pt x="2206" y="2492"/>
                      </a:lnTo>
                      <a:lnTo>
                        <a:pt x="2214" y="2508"/>
                      </a:lnTo>
                      <a:lnTo>
                        <a:pt x="2222" y="2536"/>
                      </a:lnTo>
                      <a:lnTo>
                        <a:pt x="2222" y="2536"/>
                      </a:lnTo>
                      <a:lnTo>
                        <a:pt x="2228" y="2556"/>
                      </a:lnTo>
                      <a:lnTo>
                        <a:pt x="2236" y="2574"/>
                      </a:lnTo>
                      <a:lnTo>
                        <a:pt x="2244" y="2594"/>
                      </a:lnTo>
                      <a:lnTo>
                        <a:pt x="2254" y="2612"/>
                      </a:lnTo>
                      <a:lnTo>
                        <a:pt x="2264" y="2628"/>
                      </a:lnTo>
                      <a:lnTo>
                        <a:pt x="2276" y="2642"/>
                      </a:lnTo>
                      <a:lnTo>
                        <a:pt x="2288" y="2654"/>
                      </a:lnTo>
                      <a:lnTo>
                        <a:pt x="2300" y="2664"/>
                      </a:lnTo>
                      <a:lnTo>
                        <a:pt x="2300" y="2664"/>
                      </a:lnTo>
                      <a:lnTo>
                        <a:pt x="2308" y="2672"/>
                      </a:lnTo>
                      <a:lnTo>
                        <a:pt x="2314" y="2678"/>
                      </a:lnTo>
                      <a:lnTo>
                        <a:pt x="2320" y="2694"/>
                      </a:lnTo>
                      <a:lnTo>
                        <a:pt x="2324" y="2700"/>
                      </a:lnTo>
                      <a:lnTo>
                        <a:pt x="2328" y="2706"/>
                      </a:lnTo>
                      <a:lnTo>
                        <a:pt x="2338" y="2714"/>
                      </a:lnTo>
                      <a:lnTo>
                        <a:pt x="2352" y="2722"/>
                      </a:lnTo>
                      <a:lnTo>
                        <a:pt x="2352" y="2722"/>
                      </a:lnTo>
                      <a:lnTo>
                        <a:pt x="2360" y="2724"/>
                      </a:lnTo>
                      <a:lnTo>
                        <a:pt x="2364" y="2728"/>
                      </a:lnTo>
                      <a:lnTo>
                        <a:pt x="2368" y="2732"/>
                      </a:lnTo>
                      <a:lnTo>
                        <a:pt x="2370" y="2736"/>
                      </a:lnTo>
                      <a:lnTo>
                        <a:pt x="2368" y="2746"/>
                      </a:lnTo>
                      <a:lnTo>
                        <a:pt x="2366" y="2754"/>
                      </a:lnTo>
                      <a:lnTo>
                        <a:pt x="2364" y="2764"/>
                      </a:lnTo>
                      <a:lnTo>
                        <a:pt x="2362" y="2772"/>
                      </a:lnTo>
                      <a:lnTo>
                        <a:pt x="2364" y="2776"/>
                      </a:lnTo>
                      <a:lnTo>
                        <a:pt x="2368" y="2782"/>
                      </a:lnTo>
                      <a:lnTo>
                        <a:pt x="2372" y="2786"/>
                      </a:lnTo>
                      <a:lnTo>
                        <a:pt x="2380" y="2790"/>
                      </a:lnTo>
                      <a:lnTo>
                        <a:pt x="2380" y="2790"/>
                      </a:lnTo>
                      <a:lnTo>
                        <a:pt x="2394" y="2798"/>
                      </a:lnTo>
                      <a:lnTo>
                        <a:pt x="2402" y="2804"/>
                      </a:lnTo>
                      <a:lnTo>
                        <a:pt x="2408" y="2810"/>
                      </a:lnTo>
                      <a:lnTo>
                        <a:pt x="2410" y="2816"/>
                      </a:lnTo>
                      <a:lnTo>
                        <a:pt x="2422" y="2834"/>
                      </a:lnTo>
                      <a:lnTo>
                        <a:pt x="2432" y="2848"/>
                      </a:lnTo>
                      <a:lnTo>
                        <a:pt x="2450" y="2864"/>
                      </a:lnTo>
                      <a:lnTo>
                        <a:pt x="2450" y="2864"/>
                      </a:lnTo>
                      <a:lnTo>
                        <a:pt x="2476" y="2890"/>
                      </a:lnTo>
                      <a:lnTo>
                        <a:pt x="2494" y="2912"/>
                      </a:lnTo>
                      <a:lnTo>
                        <a:pt x="2504" y="2928"/>
                      </a:lnTo>
                      <a:lnTo>
                        <a:pt x="2512" y="2942"/>
                      </a:lnTo>
                      <a:lnTo>
                        <a:pt x="2516" y="2954"/>
                      </a:lnTo>
                      <a:lnTo>
                        <a:pt x="2518" y="2964"/>
                      </a:lnTo>
                      <a:lnTo>
                        <a:pt x="2522" y="2976"/>
                      </a:lnTo>
                      <a:lnTo>
                        <a:pt x="2526" y="2988"/>
                      </a:lnTo>
                      <a:lnTo>
                        <a:pt x="2526" y="2988"/>
                      </a:lnTo>
                      <a:lnTo>
                        <a:pt x="2530" y="2998"/>
                      </a:lnTo>
                      <a:lnTo>
                        <a:pt x="2530" y="3010"/>
                      </a:lnTo>
                      <a:lnTo>
                        <a:pt x="2528" y="3020"/>
                      </a:lnTo>
                      <a:lnTo>
                        <a:pt x="2524" y="3028"/>
                      </a:lnTo>
                      <a:lnTo>
                        <a:pt x="2518" y="3038"/>
                      </a:lnTo>
                      <a:lnTo>
                        <a:pt x="2516" y="3050"/>
                      </a:lnTo>
                      <a:lnTo>
                        <a:pt x="2516" y="3060"/>
                      </a:lnTo>
                      <a:lnTo>
                        <a:pt x="2520" y="3072"/>
                      </a:lnTo>
                      <a:lnTo>
                        <a:pt x="2520" y="3072"/>
                      </a:lnTo>
                      <a:lnTo>
                        <a:pt x="2528" y="3084"/>
                      </a:lnTo>
                      <a:lnTo>
                        <a:pt x="2534" y="3094"/>
                      </a:lnTo>
                      <a:lnTo>
                        <a:pt x="2550" y="3106"/>
                      </a:lnTo>
                      <a:lnTo>
                        <a:pt x="2570" y="3120"/>
                      </a:lnTo>
                      <a:lnTo>
                        <a:pt x="2580" y="3130"/>
                      </a:lnTo>
                      <a:lnTo>
                        <a:pt x="2594" y="3140"/>
                      </a:lnTo>
                      <a:lnTo>
                        <a:pt x="2594" y="3140"/>
                      </a:lnTo>
                      <a:lnTo>
                        <a:pt x="2606" y="3152"/>
                      </a:lnTo>
                      <a:lnTo>
                        <a:pt x="2618" y="3158"/>
                      </a:lnTo>
                      <a:lnTo>
                        <a:pt x="2628" y="3162"/>
                      </a:lnTo>
                      <a:lnTo>
                        <a:pt x="2638" y="3164"/>
                      </a:lnTo>
                      <a:lnTo>
                        <a:pt x="2648" y="3168"/>
                      </a:lnTo>
                      <a:lnTo>
                        <a:pt x="2658" y="3170"/>
                      </a:lnTo>
                      <a:lnTo>
                        <a:pt x="2668" y="3176"/>
                      </a:lnTo>
                      <a:lnTo>
                        <a:pt x="2680" y="3186"/>
                      </a:lnTo>
                      <a:lnTo>
                        <a:pt x="2680" y="3186"/>
                      </a:lnTo>
                      <a:lnTo>
                        <a:pt x="2694" y="3198"/>
                      </a:lnTo>
                      <a:lnTo>
                        <a:pt x="2714" y="3210"/>
                      </a:lnTo>
                      <a:lnTo>
                        <a:pt x="2736" y="3224"/>
                      </a:lnTo>
                      <a:lnTo>
                        <a:pt x="2762" y="3236"/>
                      </a:lnTo>
                      <a:lnTo>
                        <a:pt x="2814" y="3260"/>
                      </a:lnTo>
                      <a:lnTo>
                        <a:pt x="2862" y="3278"/>
                      </a:lnTo>
                      <a:lnTo>
                        <a:pt x="2862" y="3278"/>
                      </a:lnTo>
                      <a:lnTo>
                        <a:pt x="2880" y="3282"/>
                      </a:lnTo>
                      <a:lnTo>
                        <a:pt x="2894" y="3282"/>
                      </a:lnTo>
                      <a:lnTo>
                        <a:pt x="2906" y="3278"/>
                      </a:lnTo>
                      <a:lnTo>
                        <a:pt x="2916" y="3272"/>
                      </a:lnTo>
                      <a:lnTo>
                        <a:pt x="2926" y="3266"/>
                      </a:lnTo>
                      <a:lnTo>
                        <a:pt x="2938" y="3260"/>
                      </a:lnTo>
                      <a:lnTo>
                        <a:pt x="2950" y="3258"/>
                      </a:lnTo>
                      <a:lnTo>
                        <a:pt x="2968" y="3260"/>
                      </a:lnTo>
                      <a:lnTo>
                        <a:pt x="2968" y="3260"/>
                      </a:lnTo>
                      <a:lnTo>
                        <a:pt x="2984" y="3264"/>
                      </a:lnTo>
                      <a:lnTo>
                        <a:pt x="2996" y="3272"/>
                      </a:lnTo>
                      <a:lnTo>
                        <a:pt x="3006" y="3280"/>
                      </a:lnTo>
                      <a:lnTo>
                        <a:pt x="3014" y="3290"/>
                      </a:lnTo>
                      <a:lnTo>
                        <a:pt x="3032" y="3314"/>
                      </a:lnTo>
                      <a:lnTo>
                        <a:pt x="3042" y="3326"/>
                      </a:lnTo>
                      <a:lnTo>
                        <a:pt x="3054" y="3338"/>
                      </a:lnTo>
                      <a:lnTo>
                        <a:pt x="3054" y="3338"/>
                      </a:lnTo>
                      <a:lnTo>
                        <a:pt x="3072" y="3356"/>
                      </a:lnTo>
                      <a:lnTo>
                        <a:pt x="3086" y="3364"/>
                      </a:lnTo>
                      <a:lnTo>
                        <a:pt x="3094" y="3368"/>
                      </a:lnTo>
                      <a:lnTo>
                        <a:pt x="3104" y="3368"/>
                      </a:lnTo>
                      <a:lnTo>
                        <a:pt x="3104" y="3368"/>
                      </a:lnTo>
                      <a:lnTo>
                        <a:pt x="3116" y="3368"/>
                      </a:lnTo>
                      <a:lnTo>
                        <a:pt x="3124" y="3370"/>
                      </a:lnTo>
                      <a:lnTo>
                        <a:pt x="3140" y="3376"/>
                      </a:lnTo>
                      <a:lnTo>
                        <a:pt x="3140" y="3376"/>
                      </a:lnTo>
                      <a:lnTo>
                        <a:pt x="3146" y="3382"/>
                      </a:lnTo>
                      <a:lnTo>
                        <a:pt x="3150" y="3386"/>
                      </a:lnTo>
                      <a:lnTo>
                        <a:pt x="3152" y="3388"/>
                      </a:lnTo>
                      <a:lnTo>
                        <a:pt x="3160" y="3390"/>
                      </a:lnTo>
                      <a:lnTo>
                        <a:pt x="3160" y="3390"/>
                      </a:lnTo>
                      <a:lnTo>
                        <a:pt x="3174" y="3392"/>
                      </a:lnTo>
                      <a:lnTo>
                        <a:pt x="3186" y="3398"/>
                      </a:lnTo>
                      <a:lnTo>
                        <a:pt x="3196" y="3404"/>
                      </a:lnTo>
                      <a:lnTo>
                        <a:pt x="3204" y="3406"/>
                      </a:lnTo>
                      <a:lnTo>
                        <a:pt x="3204" y="3406"/>
                      </a:lnTo>
                      <a:lnTo>
                        <a:pt x="3204" y="3406"/>
                      </a:lnTo>
                      <a:lnTo>
                        <a:pt x="3204" y="3404"/>
                      </a:lnTo>
                      <a:lnTo>
                        <a:pt x="3202" y="3402"/>
                      </a:lnTo>
                      <a:lnTo>
                        <a:pt x="3202" y="3400"/>
                      </a:lnTo>
                      <a:lnTo>
                        <a:pt x="3210" y="3404"/>
                      </a:lnTo>
                      <a:lnTo>
                        <a:pt x="3210" y="3404"/>
                      </a:lnTo>
                      <a:lnTo>
                        <a:pt x="3212" y="3406"/>
                      </a:lnTo>
                      <a:lnTo>
                        <a:pt x="3218" y="3406"/>
                      </a:lnTo>
                      <a:lnTo>
                        <a:pt x="3226" y="3406"/>
                      </a:lnTo>
                      <a:lnTo>
                        <a:pt x="3234" y="3404"/>
                      </a:lnTo>
                      <a:lnTo>
                        <a:pt x="3236" y="3402"/>
                      </a:lnTo>
                      <a:lnTo>
                        <a:pt x="3234" y="3400"/>
                      </a:lnTo>
                      <a:lnTo>
                        <a:pt x="3234" y="3400"/>
                      </a:lnTo>
                      <a:lnTo>
                        <a:pt x="3230" y="3398"/>
                      </a:lnTo>
                      <a:lnTo>
                        <a:pt x="3230" y="3396"/>
                      </a:lnTo>
                      <a:lnTo>
                        <a:pt x="3230" y="3394"/>
                      </a:lnTo>
                      <a:lnTo>
                        <a:pt x="3232" y="3394"/>
                      </a:lnTo>
                      <a:lnTo>
                        <a:pt x="3232" y="3394"/>
                      </a:lnTo>
                      <a:lnTo>
                        <a:pt x="3236" y="3396"/>
                      </a:lnTo>
                      <a:lnTo>
                        <a:pt x="3238" y="3396"/>
                      </a:lnTo>
                      <a:lnTo>
                        <a:pt x="3240" y="3392"/>
                      </a:lnTo>
                      <a:lnTo>
                        <a:pt x="3240" y="3392"/>
                      </a:lnTo>
                      <a:lnTo>
                        <a:pt x="3242" y="3398"/>
                      </a:lnTo>
                      <a:lnTo>
                        <a:pt x="3242" y="3398"/>
                      </a:lnTo>
                      <a:lnTo>
                        <a:pt x="3248" y="3406"/>
                      </a:lnTo>
                      <a:lnTo>
                        <a:pt x="3252" y="3410"/>
                      </a:lnTo>
                      <a:lnTo>
                        <a:pt x="3254" y="3412"/>
                      </a:lnTo>
                      <a:lnTo>
                        <a:pt x="3252" y="3416"/>
                      </a:lnTo>
                      <a:lnTo>
                        <a:pt x="3252" y="3416"/>
                      </a:lnTo>
                      <a:lnTo>
                        <a:pt x="3250" y="3418"/>
                      </a:lnTo>
                      <a:lnTo>
                        <a:pt x="3250" y="3418"/>
                      </a:lnTo>
                      <a:lnTo>
                        <a:pt x="3246" y="3416"/>
                      </a:lnTo>
                      <a:lnTo>
                        <a:pt x="3244" y="3412"/>
                      </a:lnTo>
                      <a:lnTo>
                        <a:pt x="3242" y="3412"/>
                      </a:lnTo>
                      <a:lnTo>
                        <a:pt x="3240" y="3414"/>
                      </a:lnTo>
                      <a:lnTo>
                        <a:pt x="3240" y="3414"/>
                      </a:lnTo>
                      <a:lnTo>
                        <a:pt x="3238" y="3418"/>
                      </a:lnTo>
                      <a:lnTo>
                        <a:pt x="3242" y="3422"/>
                      </a:lnTo>
                      <a:lnTo>
                        <a:pt x="3246" y="3426"/>
                      </a:lnTo>
                      <a:lnTo>
                        <a:pt x="3252" y="3434"/>
                      </a:lnTo>
                      <a:lnTo>
                        <a:pt x="3252" y="3434"/>
                      </a:lnTo>
                      <a:lnTo>
                        <a:pt x="3258" y="3442"/>
                      </a:lnTo>
                      <a:lnTo>
                        <a:pt x="3266" y="3448"/>
                      </a:lnTo>
                      <a:lnTo>
                        <a:pt x="3274" y="3454"/>
                      </a:lnTo>
                      <a:lnTo>
                        <a:pt x="3278" y="3460"/>
                      </a:lnTo>
                      <a:lnTo>
                        <a:pt x="3282" y="3466"/>
                      </a:lnTo>
                      <a:lnTo>
                        <a:pt x="3282" y="3466"/>
                      </a:lnTo>
                      <a:lnTo>
                        <a:pt x="3288" y="3478"/>
                      </a:lnTo>
                      <a:lnTo>
                        <a:pt x="3294" y="3486"/>
                      </a:lnTo>
                      <a:lnTo>
                        <a:pt x="3304" y="3494"/>
                      </a:lnTo>
                      <a:lnTo>
                        <a:pt x="3316" y="3506"/>
                      </a:lnTo>
                      <a:lnTo>
                        <a:pt x="3316" y="3506"/>
                      </a:lnTo>
                      <a:lnTo>
                        <a:pt x="3318" y="3510"/>
                      </a:lnTo>
                      <a:lnTo>
                        <a:pt x="3318" y="3512"/>
                      </a:lnTo>
                      <a:lnTo>
                        <a:pt x="3314" y="3514"/>
                      </a:lnTo>
                      <a:lnTo>
                        <a:pt x="3310" y="3518"/>
                      </a:lnTo>
                      <a:lnTo>
                        <a:pt x="3310" y="3518"/>
                      </a:lnTo>
                      <a:lnTo>
                        <a:pt x="3310" y="3520"/>
                      </a:lnTo>
                      <a:lnTo>
                        <a:pt x="3310" y="3520"/>
                      </a:lnTo>
                      <a:lnTo>
                        <a:pt x="3316" y="3522"/>
                      </a:lnTo>
                      <a:lnTo>
                        <a:pt x="3318" y="3522"/>
                      </a:lnTo>
                      <a:lnTo>
                        <a:pt x="3318" y="3522"/>
                      </a:lnTo>
                      <a:lnTo>
                        <a:pt x="3318" y="3528"/>
                      </a:lnTo>
                      <a:lnTo>
                        <a:pt x="3318" y="3528"/>
                      </a:lnTo>
                      <a:lnTo>
                        <a:pt x="3318" y="3534"/>
                      </a:lnTo>
                      <a:lnTo>
                        <a:pt x="3316" y="3534"/>
                      </a:lnTo>
                      <a:lnTo>
                        <a:pt x="3314" y="3536"/>
                      </a:lnTo>
                      <a:lnTo>
                        <a:pt x="3312" y="3540"/>
                      </a:lnTo>
                      <a:lnTo>
                        <a:pt x="3312" y="3540"/>
                      </a:lnTo>
                      <a:lnTo>
                        <a:pt x="3312" y="3550"/>
                      </a:lnTo>
                      <a:lnTo>
                        <a:pt x="3314" y="3558"/>
                      </a:lnTo>
                      <a:lnTo>
                        <a:pt x="3318" y="3564"/>
                      </a:lnTo>
                      <a:lnTo>
                        <a:pt x="3322" y="3566"/>
                      </a:lnTo>
                      <a:lnTo>
                        <a:pt x="3322" y="3566"/>
                      </a:lnTo>
                      <a:lnTo>
                        <a:pt x="3330" y="3570"/>
                      </a:lnTo>
                      <a:lnTo>
                        <a:pt x="3334" y="3574"/>
                      </a:lnTo>
                      <a:lnTo>
                        <a:pt x="3338" y="3578"/>
                      </a:lnTo>
                      <a:lnTo>
                        <a:pt x="3338" y="3578"/>
                      </a:lnTo>
                      <a:lnTo>
                        <a:pt x="3340" y="3582"/>
                      </a:lnTo>
                      <a:lnTo>
                        <a:pt x="3342" y="3580"/>
                      </a:lnTo>
                      <a:lnTo>
                        <a:pt x="3348" y="3574"/>
                      </a:lnTo>
                      <a:lnTo>
                        <a:pt x="3348" y="3574"/>
                      </a:lnTo>
                      <a:lnTo>
                        <a:pt x="3350" y="3572"/>
                      </a:lnTo>
                      <a:lnTo>
                        <a:pt x="3350" y="3570"/>
                      </a:lnTo>
                      <a:lnTo>
                        <a:pt x="3348" y="3566"/>
                      </a:lnTo>
                      <a:lnTo>
                        <a:pt x="3338" y="3558"/>
                      </a:lnTo>
                      <a:lnTo>
                        <a:pt x="3338" y="3558"/>
                      </a:lnTo>
                      <a:lnTo>
                        <a:pt x="3336" y="3554"/>
                      </a:lnTo>
                      <a:lnTo>
                        <a:pt x="3336" y="3552"/>
                      </a:lnTo>
                      <a:lnTo>
                        <a:pt x="3336" y="3550"/>
                      </a:lnTo>
                      <a:lnTo>
                        <a:pt x="3338" y="3552"/>
                      </a:lnTo>
                      <a:lnTo>
                        <a:pt x="3338" y="3552"/>
                      </a:lnTo>
                      <a:lnTo>
                        <a:pt x="3342" y="3554"/>
                      </a:lnTo>
                      <a:lnTo>
                        <a:pt x="3348" y="3558"/>
                      </a:lnTo>
                      <a:lnTo>
                        <a:pt x="3354" y="3562"/>
                      </a:lnTo>
                      <a:lnTo>
                        <a:pt x="3358" y="3566"/>
                      </a:lnTo>
                      <a:lnTo>
                        <a:pt x="3358" y="3566"/>
                      </a:lnTo>
                      <a:lnTo>
                        <a:pt x="3358" y="3576"/>
                      </a:lnTo>
                      <a:lnTo>
                        <a:pt x="3360" y="3578"/>
                      </a:lnTo>
                      <a:lnTo>
                        <a:pt x="3362" y="3582"/>
                      </a:lnTo>
                      <a:lnTo>
                        <a:pt x="3362" y="3582"/>
                      </a:lnTo>
                      <a:lnTo>
                        <a:pt x="3366" y="3584"/>
                      </a:lnTo>
                      <a:lnTo>
                        <a:pt x="3368" y="3586"/>
                      </a:lnTo>
                      <a:lnTo>
                        <a:pt x="3374" y="3586"/>
                      </a:lnTo>
                      <a:lnTo>
                        <a:pt x="3384" y="3592"/>
                      </a:lnTo>
                      <a:lnTo>
                        <a:pt x="3384" y="3592"/>
                      </a:lnTo>
                      <a:lnTo>
                        <a:pt x="3398" y="3604"/>
                      </a:lnTo>
                      <a:lnTo>
                        <a:pt x="3402" y="3608"/>
                      </a:lnTo>
                      <a:lnTo>
                        <a:pt x="3402" y="3612"/>
                      </a:lnTo>
                      <a:lnTo>
                        <a:pt x="3402" y="3612"/>
                      </a:lnTo>
                      <a:lnTo>
                        <a:pt x="3402" y="3620"/>
                      </a:lnTo>
                      <a:lnTo>
                        <a:pt x="3400" y="3624"/>
                      </a:lnTo>
                      <a:lnTo>
                        <a:pt x="3398" y="3626"/>
                      </a:lnTo>
                      <a:lnTo>
                        <a:pt x="3398" y="3626"/>
                      </a:lnTo>
                      <a:lnTo>
                        <a:pt x="3398" y="3628"/>
                      </a:lnTo>
                      <a:lnTo>
                        <a:pt x="3396" y="3630"/>
                      </a:lnTo>
                      <a:lnTo>
                        <a:pt x="3400" y="3634"/>
                      </a:lnTo>
                      <a:lnTo>
                        <a:pt x="3404" y="3636"/>
                      </a:lnTo>
                      <a:lnTo>
                        <a:pt x="3408" y="3638"/>
                      </a:lnTo>
                      <a:lnTo>
                        <a:pt x="3408" y="3638"/>
                      </a:lnTo>
                      <a:lnTo>
                        <a:pt x="3410" y="3640"/>
                      </a:lnTo>
                      <a:lnTo>
                        <a:pt x="3414" y="3640"/>
                      </a:lnTo>
                      <a:lnTo>
                        <a:pt x="3414" y="3642"/>
                      </a:lnTo>
                      <a:lnTo>
                        <a:pt x="3416" y="3640"/>
                      </a:lnTo>
                      <a:lnTo>
                        <a:pt x="3416" y="3640"/>
                      </a:lnTo>
                      <a:lnTo>
                        <a:pt x="3416" y="3636"/>
                      </a:lnTo>
                      <a:lnTo>
                        <a:pt x="3414" y="3634"/>
                      </a:lnTo>
                      <a:lnTo>
                        <a:pt x="3410" y="3630"/>
                      </a:lnTo>
                      <a:lnTo>
                        <a:pt x="3406" y="3626"/>
                      </a:lnTo>
                      <a:lnTo>
                        <a:pt x="3408" y="3626"/>
                      </a:lnTo>
                      <a:lnTo>
                        <a:pt x="3410" y="3624"/>
                      </a:lnTo>
                      <a:lnTo>
                        <a:pt x="3410" y="3624"/>
                      </a:lnTo>
                      <a:lnTo>
                        <a:pt x="3414" y="3622"/>
                      </a:lnTo>
                      <a:lnTo>
                        <a:pt x="3414" y="3624"/>
                      </a:lnTo>
                      <a:lnTo>
                        <a:pt x="3416" y="3628"/>
                      </a:lnTo>
                      <a:lnTo>
                        <a:pt x="3418" y="3630"/>
                      </a:lnTo>
                      <a:lnTo>
                        <a:pt x="3418" y="3630"/>
                      </a:lnTo>
                      <a:lnTo>
                        <a:pt x="3420" y="3630"/>
                      </a:lnTo>
                      <a:lnTo>
                        <a:pt x="3422" y="3632"/>
                      </a:lnTo>
                      <a:lnTo>
                        <a:pt x="3422" y="3636"/>
                      </a:lnTo>
                      <a:lnTo>
                        <a:pt x="3422" y="3642"/>
                      </a:lnTo>
                      <a:lnTo>
                        <a:pt x="3422" y="3646"/>
                      </a:lnTo>
                      <a:lnTo>
                        <a:pt x="3422" y="3646"/>
                      </a:lnTo>
                      <a:lnTo>
                        <a:pt x="3428" y="3654"/>
                      </a:lnTo>
                      <a:lnTo>
                        <a:pt x="3430" y="3656"/>
                      </a:lnTo>
                      <a:lnTo>
                        <a:pt x="3432" y="3656"/>
                      </a:lnTo>
                      <a:lnTo>
                        <a:pt x="3432" y="3656"/>
                      </a:lnTo>
                      <a:lnTo>
                        <a:pt x="3434" y="3648"/>
                      </a:lnTo>
                      <a:lnTo>
                        <a:pt x="3436" y="3646"/>
                      </a:lnTo>
                      <a:lnTo>
                        <a:pt x="3440" y="3644"/>
                      </a:lnTo>
                      <a:lnTo>
                        <a:pt x="3440" y="3644"/>
                      </a:lnTo>
                      <a:lnTo>
                        <a:pt x="3452" y="3646"/>
                      </a:lnTo>
                      <a:lnTo>
                        <a:pt x="3464" y="3650"/>
                      </a:lnTo>
                      <a:lnTo>
                        <a:pt x="3472" y="3652"/>
                      </a:lnTo>
                      <a:lnTo>
                        <a:pt x="3476" y="3654"/>
                      </a:lnTo>
                      <a:lnTo>
                        <a:pt x="3476" y="3654"/>
                      </a:lnTo>
                      <a:lnTo>
                        <a:pt x="3478" y="3652"/>
                      </a:lnTo>
                      <a:lnTo>
                        <a:pt x="3480" y="3654"/>
                      </a:lnTo>
                      <a:lnTo>
                        <a:pt x="3482" y="3662"/>
                      </a:lnTo>
                      <a:lnTo>
                        <a:pt x="3482" y="3662"/>
                      </a:lnTo>
                      <a:lnTo>
                        <a:pt x="3484" y="3666"/>
                      </a:lnTo>
                      <a:lnTo>
                        <a:pt x="3484" y="3670"/>
                      </a:lnTo>
                      <a:lnTo>
                        <a:pt x="3486" y="3672"/>
                      </a:lnTo>
                      <a:lnTo>
                        <a:pt x="3490" y="3676"/>
                      </a:lnTo>
                      <a:lnTo>
                        <a:pt x="3490" y="3676"/>
                      </a:lnTo>
                      <a:lnTo>
                        <a:pt x="3496" y="3678"/>
                      </a:lnTo>
                      <a:lnTo>
                        <a:pt x="3498" y="3678"/>
                      </a:lnTo>
                      <a:lnTo>
                        <a:pt x="3498" y="3674"/>
                      </a:lnTo>
                      <a:lnTo>
                        <a:pt x="3498" y="3674"/>
                      </a:lnTo>
                      <a:lnTo>
                        <a:pt x="3500" y="3668"/>
                      </a:lnTo>
                      <a:lnTo>
                        <a:pt x="3502" y="3666"/>
                      </a:lnTo>
                      <a:lnTo>
                        <a:pt x="3504" y="3666"/>
                      </a:lnTo>
                      <a:lnTo>
                        <a:pt x="3504" y="3668"/>
                      </a:lnTo>
                      <a:lnTo>
                        <a:pt x="3504" y="3668"/>
                      </a:lnTo>
                      <a:lnTo>
                        <a:pt x="3504" y="3672"/>
                      </a:lnTo>
                      <a:lnTo>
                        <a:pt x="3508" y="3680"/>
                      </a:lnTo>
                      <a:lnTo>
                        <a:pt x="3510" y="3686"/>
                      </a:lnTo>
                      <a:lnTo>
                        <a:pt x="3510" y="3694"/>
                      </a:lnTo>
                      <a:lnTo>
                        <a:pt x="3510" y="3694"/>
                      </a:lnTo>
                      <a:lnTo>
                        <a:pt x="3510" y="3696"/>
                      </a:lnTo>
                      <a:lnTo>
                        <a:pt x="3510" y="3698"/>
                      </a:lnTo>
                      <a:lnTo>
                        <a:pt x="3516" y="3698"/>
                      </a:lnTo>
                      <a:lnTo>
                        <a:pt x="3528" y="3696"/>
                      </a:lnTo>
                      <a:lnTo>
                        <a:pt x="3528" y="3696"/>
                      </a:lnTo>
                      <a:lnTo>
                        <a:pt x="3530" y="3696"/>
                      </a:lnTo>
                      <a:lnTo>
                        <a:pt x="3532" y="3696"/>
                      </a:lnTo>
                      <a:lnTo>
                        <a:pt x="3532" y="3692"/>
                      </a:lnTo>
                      <a:lnTo>
                        <a:pt x="3532" y="3690"/>
                      </a:lnTo>
                      <a:lnTo>
                        <a:pt x="3538" y="3688"/>
                      </a:lnTo>
                      <a:lnTo>
                        <a:pt x="3538" y="3688"/>
                      </a:lnTo>
                      <a:lnTo>
                        <a:pt x="3544" y="3688"/>
                      </a:lnTo>
                      <a:lnTo>
                        <a:pt x="3546" y="3686"/>
                      </a:lnTo>
                      <a:lnTo>
                        <a:pt x="3548" y="3684"/>
                      </a:lnTo>
                      <a:lnTo>
                        <a:pt x="3546" y="3680"/>
                      </a:lnTo>
                      <a:lnTo>
                        <a:pt x="3542" y="3672"/>
                      </a:lnTo>
                      <a:lnTo>
                        <a:pt x="3542" y="3672"/>
                      </a:lnTo>
                      <a:lnTo>
                        <a:pt x="3536" y="3664"/>
                      </a:lnTo>
                      <a:lnTo>
                        <a:pt x="3534" y="3660"/>
                      </a:lnTo>
                      <a:lnTo>
                        <a:pt x="3534" y="3658"/>
                      </a:lnTo>
                      <a:lnTo>
                        <a:pt x="3532" y="3658"/>
                      </a:lnTo>
                      <a:lnTo>
                        <a:pt x="3532" y="3658"/>
                      </a:lnTo>
                      <a:lnTo>
                        <a:pt x="3530" y="3658"/>
                      </a:lnTo>
                      <a:lnTo>
                        <a:pt x="3528" y="3656"/>
                      </a:lnTo>
                      <a:lnTo>
                        <a:pt x="3526" y="3652"/>
                      </a:lnTo>
                      <a:lnTo>
                        <a:pt x="3528" y="3648"/>
                      </a:lnTo>
                      <a:lnTo>
                        <a:pt x="3530" y="3646"/>
                      </a:lnTo>
                      <a:lnTo>
                        <a:pt x="3532" y="3646"/>
                      </a:lnTo>
                      <a:lnTo>
                        <a:pt x="3532" y="3646"/>
                      </a:lnTo>
                      <a:lnTo>
                        <a:pt x="3538" y="3644"/>
                      </a:lnTo>
                      <a:lnTo>
                        <a:pt x="3544" y="3642"/>
                      </a:lnTo>
                      <a:lnTo>
                        <a:pt x="3550" y="3636"/>
                      </a:lnTo>
                      <a:lnTo>
                        <a:pt x="3556" y="3628"/>
                      </a:lnTo>
                      <a:lnTo>
                        <a:pt x="3556" y="3628"/>
                      </a:lnTo>
                      <a:lnTo>
                        <a:pt x="3558" y="3624"/>
                      </a:lnTo>
                      <a:lnTo>
                        <a:pt x="3558" y="3622"/>
                      </a:lnTo>
                      <a:lnTo>
                        <a:pt x="3558" y="3618"/>
                      </a:lnTo>
                      <a:lnTo>
                        <a:pt x="3562" y="3616"/>
                      </a:lnTo>
                      <a:lnTo>
                        <a:pt x="3562" y="3616"/>
                      </a:lnTo>
                      <a:lnTo>
                        <a:pt x="3566" y="3614"/>
                      </a:lnTo>
                      <a:lnTo>
                        <a:pt x="3568" y="3612"/>
                      </a:lnTo>
                      <a:lnTo>
                        <a:pt x="3570" y="3610"/>
                      </a:lnTo>
                      <a:lnTo>
                        <a:pt x="3576" y="3610"/>
                      </a:lnTo>
                      <a:lnTo>
                        <a:pt x="3576" y="3610"/>
                      </a:lnTo>
                      <a:lnTo>
                        <a:pt x="3586" y="3612"/>
                      </a:lnTo>
                      <a:lnTo>
                        <a:pt x="3598" y="3620"/>
                      </a:lnTo>
                      <a:lnTo>
                        <a:pt x="3606" y="3626"/>
                      </a:lnTo>
                      <a:lnTo>
                        <a:pt x="3608" y="3630"/>
                      </a:lnTo>
                      <a:lnTo>
                        <a:pt x="3608" y="3632"/>
                      </a:lnTo>
                      <a:lnTo>
                        <a:pt x="3608" y="3632"/>
                      </a:lnTo>
                      <a:lnTo>
                        <a:pt x="3606" y="3636"/>
                      </a:lnTo>
                      <a:lnTo>
                        <a:pt x="3608" y="3638"/>
                      </a:lnTo>
                      <a:lnTo>
                        <a:pt x="3610" y="3640"/>
                      </a:lnTo>
                      <a:lnTo>
                        <a:pt x="3612" y="3640"/>
                      </a:lnTo>
                      <a:lnTo>
                        <a:pt x="3612" y="3640"/>
                      </a:lnTo>
                      <a:lnTo>
                        <a:pt x="3616" y="3638"/>
                      </a:lnTo>
                      <a:lnTo>
                        <a:pt x="3616" y="3638"/>
                      </a:lnTo>
                      <a:lnTo>
                        <a:pt x="3618" y="3638"/>
                      </a:lnTo>
                      <a:lnTo>
                        <a:pt x="3620" y="3638"/>
                      </a:lnTo>
                      <a:lnTo>
                        <a:pt x="3620" y="3638"/>
                      </a:lnTo>
                      <a:lnTo>
                        <a:pt x="3622" y="3638"/>
                      </a:lnTo>
                      <a:lnTo>
                        <a:pt x="3620" y="3640"/>
                      </a:lnTo>
                      <a:lnTo>
                        <a:pt x="3618" y="3648"/>
                      </a:lnTo>
                      <a:lnTo>
                        <a:pt x="3614" y="3658"/>
                      </a:lnTo>
                      <a:lnTo>
                        <a:pt x="3612" y="3662"/>
                      </a:lnTo>
                      <a:lnTo>
                        <a:pt x="3614" y="3666"/>
                      </a:lnTo>
                      <a:lnTo>
                        <a:pt x="3614" y="3666"/>
                      </a:lnTo>
                      <a:lnTo>
                        <a:pt x="3622" y="3682"/>
                      </a:lnTo>
                      <a:lnTo>
                        <a:pt x="3626" y="3690"/>
                      </a:lnTo>
                      <a:lnTo>
                        <a:pt x="3632" y="3696"/>
                      </a:lnTo>
                      <a:lnTo>
                        <a:pt x="3632" y="3696"/>
                      </a:lnTo>
                      <a:lnTo>
                        <a:pt x="3636" y="3700"/>
                      </a:lnTo>
                      <a:lnTo>
                        <a:pt x="3638" y="3702"/>
                      </a:lnTo>
                      <a:lnTo>
                        <a:pt x="3640" y="3704"/>
                      </a:lnTo>
                      <a:lnTo>
                        <a:pt x="3640" y="3708"/>
                      </a:lnTo>
                      <a:lnTo>
                        <a:pt x="3672" y="3654"/>
                      </a:lnTo>
                      <a:lnTo>
                        <a:pt x="3672" y="3654"/>
                      </a:lnTo>
                      <a:lnTo>
                        <a:pt x="3654" y="3626"/>
                      </a:lnTo>
                      <a:lnTo>
                        <a:pt x="3654" y="3626"/>
                      </a:lnTo>
                      <a:close/>
                      <a:moveTo>
                        <a:pt x="3590" y="1870"/>
                      </a:moveTo>
                      <a:lnTo>
                        <a:pt x="3590" y="1870"/>
                      </a:lnTo>
                      <a:lnTo>
                        <a:pt x="3570" y="1886"/>
                      </a:lnTo>
                      <a:lnTo>
                        <a:pt x="3558" y="1894"/>
                      </a:lnTo>
                      <a:lnTo>
                        <a:pt x="3546" y="1900"/>
                      </a:lnTo>
                      <a:lnTo>
                        <a:pt x="3546" y="1900"/>
                      </a:lnTo>
                      <a:lnTo>
                        <a:pt x="3536" y="1904"/>
                      </a:lnTo>
                      <a:lnTo>
                        <a:pt x="3524" y="1910"/>
                      </a:lnTo>
                      <a:lnTo>
                        <a:pt x="3508" y="1920"/>
                      </a:lnTo>
                      <a:lnTo>
                        <a:pt x="3488" y="1932"/>
                      </a:lnTo>
                      <a:lnTo>
                        <a:pt x="3488" y="1932"/>
                      </a:lnTo>
                      <a:lnTo>
                        <a:pt x="3466" y="1938"/>
                      </a:lnTo>
                      <a:lnTo>
                        <a:pt x="3448" y="1942"/>
                      </a:lnTo>
                      <a:lnTo>
                        <a:pt x="3434" y="1942"/>
                      </a:lnTo>
                      <a:lnTo>
                        <a:pt x="3426" y="1940"/>
                      </a:lnTo>
                      <a:lnTo>
                        <a:pt x="3426" y="1940"/>
                      </a:lnTo>
                      <a:lnTo>
                        <a:pt x="3424" y="1938"/>
                      </a:lnTo>
                      <a:lnTo>
                        <a:pt x="3424" y="1938"/>
                      </a:lnTo>
                      <a:lnTo>
                        <a:pt x="3430" y="1936"/>
                      </a:lnTo>
                      <a:lnTo>
                        <a:pt x="3434" y="1936"/>
                      </a:lnTo>
                      <a:lnTo>
                        <a:pt x="3434" y="1934"/>
                      </a:lnTo>
                      <a:lnTo>
                        <a:pt x="3434" y="1934"/>
                      </a:lnTo>
                      <a:lnTo>
                        <a:pt x="3434" y="1934"/>
                      </a:lnTo>
                      <a:lnTo>
                        <a:pt x="3426" y="1932"/>
                      </a:lnTo>
                      <a:lnTo>
                        <a:pt x="3418" y="1930"/>
                      </a:lnTo>
                      <a:lnTo>
                        <a:pt x="3410" y="1930"/>
                      </a:lnTo>
                      <a:lnTo>
                        <a:pt x="3408" y="1928"/>
                      </a:lnTo>
                      <a:lnTo>
                        <a:pt x="3406" y="1926"/>
                      </a:lnTo>
                      <a:lnTo>
                        <a:pt x="3406" y="1926"/>
                      </a:lnTo>
                      <a:lnTo>
                        <a:pt x="3408" y="1922"/>
                      </a:lnTo>
                      <a:lnTo>
                        <a:pt x="3410" y="1916"/>
                      </a:lnTo>
                      <a:lnTo>
                        <a:pt x="3414" y="1910"/>
                      </a:lnTo>
                      <a:lnTo>
                        <a:pt x="3416" y="1900"/>
                      </a:lnTo>
                      <a:lnTo>
                        <a:pt x="3416" y="1900"/>
                      </a:lnTo>
                      <a:lnTo>
                        <a:pt x="3420" y="1892"/>
                      </a:lnTo>
                      <a:lnTo>
                        <a:pt x="3422" y="1890"/>
                      </a:lnTo>
                      <a:lnTo>
                        <a:pt x="3426" y="1886"/>
                      </a:lnTo>
                      <a:lnTo>
                        <a:pt x="3430" y="1880"/>
                      </a:lnTo>
                      <a:lnTo>
                        <a:pt x="3430" y="1880"/>
                      </a:lnTo>
                      <a:lnTo>
                        <a:pt x="3434" y="1872"/>
                      </a:lnTo>
                      <a:lnTo>
                        <a:pt x="3436" y="1870"/>
                      </a:lnTo>
                      <a:lnTo>
                        <a:pt x="3438" y="1872"/>
                      </a:lnTo>
                      <a:lnTo>
                        <a:pt x="3440" y="1880"/>
                      </a:lnTo>
                      <a:lnTo>
                        <a:pt x="3440" y="1880"/>
                      </a:lnTo>
                      <a:lnTo>
                        <a:pt x="3446" y="1882"/>
                      </a:lnTo>
                      <a:lnTo>
                        <a:pt x="3448" y="1884"/>
                      </a:lnTo>
                      <a:lnTo>
                        <a:pt x="3450" y="1886"/>
                      </a:lnTo>
                      <a:lnTo>
                        <a:pt x="3448" y="1888"/>
                      </a:lnTo>
                      <a:lnTo>
                        <a:pt x="3442" y="1892"/>
                      </a:lnTo>
                      <a:lnTo>
                        <a:pt x="3432" y="1894"/>
                      </a:lnTo>
                      <a:lnTo>
                        <a:pt x="3432" y="1894"/>
                      </a:lnTo>
                      <a:lnTo>
                        <a:pt x="3426" y="1894"/>
                      </a:lnTo>
                      <a:lnTo>
                        <a:pt x="3424" y="1896"/>
                      </a:lnTo>
                      <a:lnTo>
                        <a:pt x="3422" y="1898"/>
                      </a:lnTo>
                      <a:lnTo>
                        <a:pt x="3422" y="1902"/>
                      </a:lnTo>
                      <a:lnTo>
                        <a:pt x="3422" y="1904"/>
                      </a:lnTo>
                      <a:lnTo>
                        <a:pt x="3424" y="1906"/>
                      </a:lnTo>
                      <a:lnTo>
                        <a:pt x="3428" y="1908"/>
                      </a:lnTo>
                      <a:lnTo>
                        <a:pt x="3432" y="1908"/>
                      </a:lnTo>
                      <a:lnTo>
                        <a:pt x="3432" y="1908"/>
                      </a:lnTo>
                      <a:lnTo>
                        <a:pt x="3438" y="1908"/>
                      </a:lnTo>
                      <a:lnTo>
                        <a:pt x="3442" y="1910"/>
                      </a:lnTo>
                      <a:lnTo>
                        <a:pt x="3444" y="1912"/>
                      </a:lnTo>
                      <a:lnTo>
                        <a:pt x="3446" y="1910"/>
                      </a:lnTo>
                      <a:lnTo>
                        <a:pt x="3446" y="1910"/>
                      </a:lnTo>
                      <a:lnTo>
                        <a:pt x="3450" y="1904"/>
                      </a:lnTo>
                      <a:lnTo>
                        <a:pt x="3456" y="1900"/>
                      </a:lnTo>
                      <a:lnTo>
                        <a:pt x="3466" y="1896"/>
                      </a:lnTo>
                      <a:lnTo>
                        <a:pt x="3466" y="1896"/>
                      </a:lnTo>
                      <a:lnTo>
                        <a:pt x="3470" y="1892"/>
                      </a:lnTo>
                      <a:lnTo>
                        <a:pt x="3474" y="1888"/>
                      </a:lnTo>
                      <a:lnTo>
                        <a:pt x="3482" y="1880"/>
                      </a:lnTo>
                      <a:lnTo>
                        <a:pt x="3488" y="1876"/>
                      </a:lnTo>
                      <a:lnTo>
                        <a:pt x="3496" y="1874"/>
                      </a:lnTo>
                      <a:lnTo>
                        <a:pt x="3504" y="1874"/>
                      </a:lnTo>
                      <a:lnTo>
                        <a:pt x="3518" y="1876"/>
                      </a:lnTo>
                      <a:lnTo>
                        <a:pt x="3518" y="1876"/>
                      </a:lnTo>
                      <a:lnTo>
                        <a:pt x="3534" y="1880"/>
                      </a:lnTo>
                      <a:lnTo>
                        <a:pt x="3538" y="1880"/>
                      </a:lnTo>
                      <a:lnTo>
                        <a:pt x="3536" y="1878"/>
                      </a:lnTo>
                      <a:lnTo>
                        <a:pt x="3532" y="1876"/>
                      </a:lnTo>
                      <a:lnTo>
                        <a:pt x="3532" y="1872"/>
                      </a:lnTo>
                      <a:lnTo>
                        <a:pt x="3532" y="1870"/>
                      </a:lnTo>
                      <a:lnTo>
                        <a:pt x="3532" y="1870"/>
                      </a:lnTo>
                      <a:lnTo>
                        <a:pt x="3536" y="1866"/>
                      </a:lnTo>
                      <a:lnTo>
                        <a:pt x="3540" y="1864"/>
                      </a:lnTo>
                      <a:lnTo>
                        <a:pt x="3560" y="1862"/>
                      </a:lnTo>
                      <a:lnTo>
                        <a:pt x="3560" y="1862"/>
                      </a:lnTo>
                      <a:lnTo>
                        <a:pt x="3580" y="1860"/>
                      </a:lnTo>
                      <a:lnTo>
                        <a:pt x="3584" y="1860"/>
                      </a:lnTo>
                      <a:lnTo>
                        <a:pt x="3586" y="1858"/>
                      </a:lnTo>
                      <a:lnTo>
                        <a:pt x="3586" y="1858"/>
                      </a:lnTo>
                      <a:lnTo>
                        <a:pt x="3586" y="1854"/>
                      </a:lnTo>
                      <a:lnTo>
                        <a:pt x="3586" y="1852"/>
                      </a:lnTo>
                      <a:lnTo>
                        <a:pt x="3588" y="1850"/>
                      </a:lnTo>
                      <a:lnTo>
                        <a:pt x="3588" y="1850"/>
                      </a:lnTo>
                      <a:lnTo>
                        <a:pt x="3590" y="1850"/>
                      </a:lnTo>
                      <a:lnTo>
                        <a:pt x="3592" y="1852"/>
                      </a:lnTo>
                      <a:lnTo>
                        <a:pt x="3594" y="1858"/>
                      </a:lnTo>
                      <a:lnTo>
                        <a:pt x="3592" y="1864"/>
                      </a:lnTo>
                      <a:lnTo>
                        <a:pt x="3590" y="1870"/>
                      </a:lnTo>
                      <a:lnTo>
                        <a:pt x="3590" y="1870"/>
                      </a:lnTo>
                      <a:close/>
                      <a:moveTo>
                        <a:pt x="3578" y="1812"/>
                      </a:moveTo>
                      <a:lnTo>
                        <a:pt x="3578" y="1812"/>
                      </a:lnTo>
                      <a:lnTo>
                        <a:pt x="3586" y="1806"/>
                      </a:lnTo>
                      <a:lnTo>
                        <a:pt x="3596" y="1804"/>
                      </a:lnTo>
                      <a:lnTo>
                        <a:pt x="3624" y="1798"/>
                      </a:lnTo>
                      <a:lnTo>
                        <a:pt x="3624" y="1798"/>
                      </a:lnTo>
                      <a:lnTo>
                        <a:pt x="3636" y="1796"/>
                      </a:lnTo>
                      <a:lnTo>
                        <a:pt x="3642" y="1794"/>
                      </a:lnTo>
                      <a:lnTo>
                        <a:pt x="3656" y="1802"/>
                      </a:lnTo>
                      <a:lnTo>
                        <a:pt x="3656" y="1802"/>
                      </a:lnTo>
                      <a:lnTo>
                        <a:pt x="3662" y="1804"/>
                      </a:lnTo>
                      <a:lnTo>
                        <a:pt x="3664" y="1804"/>
                      </a:lnTo>
                      <a:lnTo>
                        <a:pt x="3668" y="1804"/>
                      </a:lnTo>
                      <a:lnTo>
                        <a:pt x="3668" y="1802"/>
                      </a:lnTo>
                      <a:lnTo>
                        <a:pt x="3672" y="1794"/>
                      </a:lnTo>
                      <a:lnTo>
                        <a:pt x="3674" y="1790"/>
                      </a:lnTo>
                      <a:lnTo>
                        <a:pt x="3678" y="1788"/>
                      </a:lnTo>
                      <a:lnTo>
                        <a:pt x="3678" y="1788"/>
                      </a:lnTo>
                      <a:lnTo>
                        <a:pt x="3686" y="1782"/>
                      </a:lnTo>
                      <a:lnTo>
                        <a:pt x="3696" y="1778"/>
                      </a:lnTo>
                      <a:lnTo>
                        <a:pt x="3706" y="1776"/>
                      </a:lnTo>
                      <a:lnTo>
                        <a:pt x="3716" y="1770"/>
                      </a:lnTo>
                      <a:lnTo>
                        <a:pt x="3716" y="1770"/>
                      </a:lnTo>
                      <a:lnTo>
                        <a:pt x="3714" y="1774"/>
                      </a:lnTo>
                      <a:lnTo>
                        <a:pt x="3712" y="1778"/>
                      </a:lnTo>
                      <a:lnTo>
                        <a:pt x="3708" y="1782"/>
                      </a:lnTo>
                      <a:lnTo>
                        <a:pt x="3702" y="1784"/>
                      </a:lnTo>
                      <a:lnTo>
                        <a:pt x="3702" y="1784"/>
                      </a:lnTo>
                      <a:lnTo>
                        <a:pt x="3698" y="1786"/>
                      </a:lnTo>
                      <a:lnTo>
                        <a:pt x="3694" y="1790"/>
                      </a:lnTo>
                      <a:lnTo>
                        <a:pt x="3696" y="1794"/>
                      </a:lnTo>
                      <a:lnTo>
                        <a:pt x="3698" y="1798"/>
                      </a:lnTo>
                      <a:lnTo>
                        <a:pt x="3698" y="1798"/>
                      </a:lnTo>
                      <a:lnTo>
                        <a:pt x="3702" y="1800"/>
                      </a:lnTo>
                      <a:lnTo>
                        <a:pt x="3702" y="1802"/>
                      </a:lnTo>
                      <a:lnTo>
                        <a:pt x="3700" y="1806"/>
                      </a:lnTo>
                      <a:lnTo>
                        <a:pt x="3700" y="1814"/>
                      </a:lnTo>
                      <a:lnTo>
                        <a:pt x="3700" y="1814"/>
                      </a:lnTo>
                      <a:lnTo>
                        <a:pt x="3700" y="1820"/>
                      </a:lnTo>
                      <a:lnTo>
                        <a:pt x="3696" y="1822"/>
                      </a:lnTo>
                      <a:lnTo>
                        <a:pt x="3690" y="1826"/>
                      </a:lnTo>
                      <a:lnTo>
                        <a:pt x="3684" y="1830"/>
                      </a:lnTo>
                      <a:lnTo>
                        <a:pt x="3684" y="1830"/>
                      </a:lnTo>
                      <a:lnTo>
                        <a:pt x="3680" y="1834"/>
                      </a:lnTo>
                      <a:lnTo>
                        <a:pt x="3676" y="1836"/>
                      </a:lnTo>
                      <a:lnTo>
                        <a:pt x="3662" y="1838"/>
                      </a:lnTo>
                      <a:lnTo>
                        <a:pt x="3648" y="1838"/>
                      </a:lnTo>
                      <a:lnTo>
                        <a:pt x="3638" y="1834"/>
                      </a:lnTo>
                      <a:lnTo>
                        <a:pt x="3638" y="1834"/>
                      </a:lnTo>
                      <a:lnTo>
                        <a:pt x="3628" y="1832"/>
                      </a:lnTo>
                      <a:lnTo>
                        <a:pt x="3616" y="1830"/>
                      </a:lnTo>
                      <a:lnTo>
                        <a:pt x="3604" y="1832"/>
                      </a:lnTo>
                      <a:lnTo>
                        <a:pt x="3594" y="1834"/>
                      </a:lnTo>
                      <a:lnTo>
                        <a:pt x="3594" y="1834"/>
                      </a:lnTo>
                      <a:lnTo>
                        <a:pt x="3588" y="1838"/>
                      </a:lnTo>
                      <a:lnTo>
                        <a:pt x="3582" y="1840"/>
                      </a:lnTo>
                      <a:lnTo>
                        <a:pt x="3574" y="1842"/>
                      </a:lnTo>
                      <a:lnTo>
                        <a:pt x="3574" y="1842"/>
                      </a:lnTo>
                      <a:lnTo>
                        <a:pt x="3568" y="1842"/>
                      </a:lnTo>
                      <a:lnTo>
                        <a:pt x="3562" y="1842"/>
                      </a:lnTo>
                      <a:lnTo>
                        <a:pt x="3560" y="1840"/>
                      </a:lnTo>
                      <a:lnTo>
                        <a:pt x="3558" y="1838"/>
                      </a:lnTo>
                      <a:lnTo>
                        <a:pt x="3558" y="1834"/>
                      </a:lnTo>
                      <a:lnTo>
                        <a:pt x="3560" y="1828"/>
                      </a:lnTo>
                      <a:lnTo>
                        <a:pt x="3560" y="1828"/>
                      </a:lnTo>
                      <a:lnTo>
                        <a:pt x="3564" y="1820"/>
                      </a:lnTo>
                      <a:lnTo>
                        <a:pt x="3570" y="1818"/>
                      </a:lnTo>
                      <a:lnTo>
                        <a:pt x="3574" y="1816"/>
                      </a:lnTo>
                      <a:lnTo>
                        <a:pt x="3578" y="1812"/>
                      </a:lnTo>
                      <a:lnTo>
                        <a:pt x="3578" y="1812"/>
                      </a:lnTo>
                      <a:close/>
                      <a:moveTo>
                        <a:pt x="3092" y="1606"/>
                      </a:moveTo>
                      <a:lnTo>
                        <a:pt x="3092" y="1606"/>
                      </a:lnTo>
                      <a:lnTo>
                        <a:pt x="3104" y="1594"/>
                      </a:lnTo>
                      <a:lnTo>
                        <a:pt x="3118" y="1586"/>
                      </a:lnTo>
                      <a:lnTo>
                        <a:pt x="3158" y="1566"/>
                      </a:lnTo>
                      <a:lnTo>
                        <a:pt x="3158" y="1566"/>
                      </a:lnTo>
                      <a:lnTo>
                        <a:pt x="3164" y="1564"/>
                      </a:lnTo>
                      <a:lnTo>
                        <a:pt x="3164" y="1564"/>
                      </a:lnTo>
                      <a:lnTo>
                        <a:pt x="3168" y="1560"/>
                      </a:lnTo>
                      <a:lnTo>
                        <a:pt x="3172" y="1556"/>
                      </a:lnTo>
                      <a:lnTo>
                        <a:pt x="3176" y="1544"/>
                      </a:lnTo>
                      <a:lnTo>
                        <a:pt x="3176" y="1544"/>
                      </a:lnTo>
                      <a:lnTo>
                        <a:pt x="3180" y="1538"/>
                      </a:lnTo>
                      <a:lnTo>
                        <a:pt x="3184" y="1534"/>
                      </a:lnTo>
                      <a:lnTo>
                        <a:pt x="3188" y="1534"/>
                      </a:lnTo>
                      <a:lnTo>
                        <a:pt x="3190" y="1536"/>
                      </a:lnTo>
                      <a:lnTo>
                        <a:pt x="3190" y="1538"/>
                      </a:lnTo>
                      <a:lnTo>
                        <a:pt x="3190" y="1542"/>
                      </a:lnTo>
                      <a:lnTo>
                        <a:pt x="3190" y="1542"/>
                      </a:lnTo>
                      <a:lnTo>
                        <a:pt x="3188" y="1548"/>
                      </a:lnTo>
                      <a:lnTo>
                        <a:pt x="3192" y="1544"/>
                      </a:lnTo>
                      <a:lnTo>
                        <a:pt x="3196" y="1536"/>
                      </a:lnTo>
                      <a:lnTo>
                        <a:pt x="3200" y="1524"/>
                      </a:lnTo>
                      <a:lnTo>
                        <a:pt x="3200" y="1524"/>
                      </a:lnTo>
                      <a:lnTo>
                        <a:pt x="3204" y="1516"/>
                      </a:lnTo>
                      <a:lnTo>
                        <a:pt x="3206" y="1516"/>
                      </a:lnTo>
                      <a:lnTo>
                        <a:pt x="3208" y="1516"/>
                      </a:lnTo>
                      <a:lnTo>
                        <a:pt x="3208" y="1522"/>
                      </a:lnTo>
                      <a:lnTo>
                        <a:pt x="3206" y="1532"/>
                      </a:lnTo>
                      <a:lnTo>
                        <a:pt x="3206" y="1532"/>
                      </a:lnTo>
                      <a:lnTo>
                        <a:pt x="3204" y="1538"/>
                      </a:lnTo>
                      <a:lnTo>
                        <a:pt x="3204" y="1540"/>
                      </a:lnTo>
                      <a:lnTo>
                        <a:pt x="3204" y="1540"/>
                      </a:lnTo>
                      <a:lnTo>
                        <a:pt x="3216" y="1532"/>
                      </a:lnTo>
                      <a:lnTo>
                        <a:pt x="3216" y="1532"/>
                      </a:lnTo>
                      <a:lnTo>
                        <a:pt x="3218" y="1530"/>
                      </a:lnTo>
                      <a:lnTo>
                        <a:pt x="3220" y="1526"/>
                      </a:lnTo>
                      <a:lnTo>
                        <a:pt x="3218" y="1520"/>
                      </a:lnTo>
                      <a:lnTo>
                        <a:pt x="3216" y="1514"/>
                      </a:lnTo>
                      <a:lnTo>
                        <a:pt x="3216" y="1512"/>
                      </a:lnTo>
                      <a:lnTo>
                        <a:pt x="3216" y="1510"/>
                      </a:lnTo>
                      <a:lnTo>
                        <a:pt x="3216" y="1510"/>
                      </a:lnTo>
                      <a:lnTo>
                        <a:pt x="3220" y="1508"/>
                      </a:lnTo>
                      <a:lnTo>
                        <a:pt x="3224" y="1510"/>
                      </a:lnTo>
                      <a:lnTo>
                        <a:pt x="3236" y="1514"/>
                      </a:lnTo>
                      <a:lnTo>
                        <a:pt x="3248" y="1520"/>
                      </a:lnTo>
                      <a:lnTo>
                        <a:pt x="3254" y="1522"/>
                      </a:lnTo>
                      <a:lnTo>
                        <a:pt x="3260" y="1522"/>
                      </a:lnTo>
                      <a:lnTo>
                        <a:pt x="3260" y="1522"/>
                      </a:lnTo>
                      <a:lnTo>
                        <a:pt x="3268" y="1522"/>
                      </a:lnTo>
                      <a:lnTo>
                        <a:pt x="3272" y="1522"/>
                      </a:lnTo>
                      <a:lnTo>
                        <a:pt x="3276" y="1522"/>
                      </a:lnTo>
                      <a:lnTo>
                        <a:pt x="3284" y="1522"/>
                      </a:lnTo>
                      <a:lnTo>
                        <a:pt x="3284" y="1522"/>
                      </a:lnTo>
                      <a:lnTo>
                        <a:pt x="3288" y="1524"/>
                      </a:lnTo>
                      <a:lnTo>
                        <a:pt x="3292" y="1528"/>
                      </a:lnTo>
                      <a:lnTo>
                        <a:pt x="3296" y="1542"/>
                      </a:lnTo>
                      <a:lnTo>
                        <a:pt x="3298" y="1550"/>
                      </a:lnTo>
                      <a:lnTo>
                        <a:pt x="3302" y="1558"/>
                      </a:lnTo>
                      <a:lnTo>
                        <a:pt x="3308" y="1566"/>
                      </a:lnTo>
                      <a:lnTo>
                        <a:pt x="3314" y="1570"/>
                      </a:lnTo>
                      <a:lnTo>
                        <a:pt x="3314" y="1570"/>
                      </a:lnTo>
                      <a:lnTo>
                        <a:pt x="3320" y="1572"/>
                      </a:lnTo>
                      <a:lnTo>
                        <a:pt x="3328" y="1572"/>
                      </a:lnTo>
                      <a:lnTo>
                        <a:pt x="3340" y="1570"/>
                      </a:lnTo>
                      <a:lnTo>
                        <a:pt x="3344" y="1570"/>
                      </a:lnTo>
                      <a:lnTo>
                        <a:pt x="3348" y="1570"/>
                      </a:lnTo>
                      <a:lnTo>
                        <a:pt x="3348" y="1574"/>
                      </a:lnTo>
                      <a:lnTo>
                        <a:pt x="3346" y="1580"/>
                      </a:lnTo>
                      <a:lnTo>
                        <a:pt x="3346" y="1580"/>
                      </a:lnTo>
                      <a:lnTo>
                        <a:pt x="3344" y="1588"/>
                      </a:lnTo>
                      <a:lnTo>
                        <a:pt x="3346" y="1594"/>
                      </a:lnTo>
                      <a:lnTo>
                        <a:pt x="3358" y="1604"/>
                      </a:lnTo>
                      <a:lnTo>
                        <a:pt x="3358" y="1604"/>
                      </a:lnTo>
                      <a:lnTo>
                        <a:pt x="3360" y="1606"/>
                      </a:lnTo>
                      <a:lnTo>
                        <a:pt x="3360" y="1610"/>
                      </a:lnTo>
                      <a:lnTo>
                        <a:pt x="3358" y="1618"/>
                      </a:lnTo>
                      <a:lnTo>
                        <a:pt x="3354" y="1624"/>
                      </a:lnTo>
                      <a:lnTo>
                        <a:pt x="3354" y="1626"/>
                      </a:lnTo>
                      <a:lnTo>
                        <a:pt x="3356" y="1630"/>
                      </a:lnTo>
                      <a:lnTo>
                        <a:pt x="3356" y="1630"/>
                      </a:lnTo>
                      <a:lnTo>
                        <a:pt x="3362" y="1630"/>
                      </a:lnTo>
                      <a:lnTo>
                        <a:pt x="3364" y="1630"/>
                      </a:lnTo>
                      <a:lnTo>
                        <a:pt x="3366" y="1630"/>
                      </a:lnTo>
                      <a:lnTo>
                        <a:pt x="3368" y="1632"/>
                      </a:lnTo>
                      <a:lnTo>
                        <a:pt x="3368" y="1632"/>
                      </a:lnTo>
                      <a:lnTo>
                        <a:pt x="3370" y="1634"/>
                      </a:lnTo>
                      <a:lnTo>
                        <a:pt x="3368" y="1636"/>
                      </a:lnTo>
                      <a:lnTo>
                        <a:pt x="3364" y="1640"/>
                      </a:lnTo>
                      <a:lnTo>
                        <a:pt x="3362" y="1642"/>
                      </a:lnTo>
                      <a:lnTo>
                        <a:pt x="3362" y="1648"/>
                      </a:lnTo>
                      <a:lnTo>
                        <a:pt x="3362" y="1648"/>
                      </a:lnTo>
                      <a:lnTo>
                        <a:pt x="3362" y="1652"/>
                      </a:lnTo>
                      <a:lnTo>
                        <a:pt x="3364" y="1654"/>
                      </a:lnTo>
                      <a:lnTo>
                        <a:pt x="3372" y="1652"/>
                      </a:lnTo>
                      <a:lnTo>
                        <a:pt x="3380" y="1652"/>
                      </a:lnTo>
                      <a:lnTo>
                        <a:pt x="3382" y="1652"/>
                      </a:lnTo>
                      <a:lnTo>
                        <a:pt x="3382" y="1656"/>
                      </a:lnTo>
                      <a:lnTo>
                        <a:pt x="3382" y="1656"/>
                      </a:lnTo>
                      <a:lnTo>
                        <a:pt x="3382" y="1662"/>
                      </a:lnTo>
                      <a:lnTo>
                        <a:pt x="3386" y="1664"/>
                      </a:lnTo>
                      <a:lnTo>
                        <a:pt x="3392" y="1666"/>
                      </a:lnTo>
                      <a:lnTo>
                        <a:pt x="3402" y="1668"/>
                      </a:lnTo>
                      <a:lnTo>
                        <a:pt x="3402" y="1668"/>
                      </a:lnTo>
                      <a:lnTo>
                        <a:pt x="3416" y="1672"/>
                      </a:lnTo>
                      <a:lnTo>
                        <a:pt x="3430" y="1674"/>
                      </a:lnTo>
                      <a:lnTo>
                        <a:pt x="3446" y="1674"/>
                      </a:lnTo>
                      <a:lnTo>
                        <a:pt x="3460" y="1676"/>
                      </a:lnTo>
                      <a:lnTo>
                        <a:pt x="3460" y="1676"/>
                      </a:lnTo>
                      <a:lnTo>
                        <a:pt x="3470" y="1676"/>
                      </a:lnTo>
                      <a:lnTo>
                        <a:pt x="3478" y="1676"/>
                      </a:lnTo>
                      <a:lnTo>
                        <a:pt x="3484" y="1678"/>
                      </a:lnTo>
                      <a:lnTo>
                        <a:pt x="3484" y="1678"/>
                      </a:lnTo>
                      <a:lnTo>
                        <a:pt x="3484" y="1680"/>
                      </a:lnTo>
                      <a:lnTo>
                        <a:pt x="3484" y="1680"/>
                      </a:lnTo>
                      <a:lnTo>
                        <a:pt x="3484" y="1682"/>
                      </a:lnTo>
                      <a:lnTo>
                        <a:pt x="3484" y="1684"/>
                      </a:lnTo>
                      <a:lnTo>
                        <a:pt x="3490" y="1686"/>
                      </a:lnTo>
                      <a:lnTo>
                        <a:pt x="3508" y="1686"/>
                      </a:lnTo>
                      <a:lnTo>
                        <a:pt x="3508" y="1686"/>
                      </a:lnTo>
                      <a:lnTo>
                        <a:pt x="3514" y="1688"/>
                      </a:lnTo>
                      <a:lnTo>
                        <a:pt x="3518" y="1692"/>
                      </a:lnTo>
                      <a:lnTo>
                        <a:pt x="3526" y="1704"/>
                      </a:lnTo>
                      <a:lnTo>
                        <a:pt x="3532" y="1716"/>
                      </a:lnTo>
                      <a:lnTo>
                        <a:pt x="3534" y="1718"/>
                      </a:lnTo>
                      <a:lnTo>
                        <a:pt x="3536" y="1718"/>
                      </a:lnTo>
                      <a:lnTo>
                        <a:pt x="3536" y="1718"/>
                      </a:lnTo>
                      <a:lnTo>
                        <a:pt x="3540" y="1716"/>
                      </a:lnTo>
                      <a:lnTo>
                        <a:pt x="3542" y="1716"/>
                      </a:lnTo>
                      <a:lnTo>
                        <a:pt x="3544" y="1720"/>
                      </a:lnTo>
                      <a:lnTo>
                        <a:pt x="3544" y="1726"/>
                      </a:lnTo>
                      <a:lnTo>
                        <a:pt x="3544" y="1726"/>
                      </a:lnTo>
                      <a:lnTo>
                        <a:pt x="3544" y="1730"/>
                      </a:lnTo>
                      <a:lnTo>
                        <a:pt x="3546" y="1734"/>
                      </a:lnTo>
                      <a:lnTo>
                        <a:pt x="3552" y="1742"/>
                      </a:lnTo>
                      <a:lnTo>
                        <a:pt x="3556" y="1748"/>
                      </a:lnTo>
                      <a:lnTo>
                        <a:pt x="3560" y="1756"/>
                      </a:lnTo>
                      <a:lnTo>
                        <a:pt x="3560" y="1756"/>
                      </a:lnTo>
                      <a:lnTo>
                        <a:pt x="3558" y="1758"/>
                      </a:lnTo>
                      <a:lnTo>
                        <a:pt x="3558" y="1758"/>
                      </a:lnTo>
                      <a:lnTo>
                        <a:pt x="3554" y="1754"/>
                      </a:lnTo>
                      <a:lnTo>
                        <a:pt x="3548" y="1750"/>
                      </a:lnTo>
                      <a:lnTo>
                        <a:pt x="3546" y="1750"/>
                      </a:lnTo>
                      <a:lnTo>
                        <a:pt x="3544" y="1750"/>
                      </a:lnTo>
                      <a:lnTo>
                        <a:pt x="3544" y="1750"/>
                      </a:lnTo>
                      <a:lnTo>
                        <a:pt x="3542" y="1752"/>
                      </a:lnTo>
                      <a:lnTo>
                        <a:pt x="3542" y="1754"/>
                      </a:lnTo>
                      <a:lnTo>
                        <a:pt x="3546" y="1760"/>
                      </a:lnTo>
                      <a:lnTo>
                        <a:pt x="3548" y="1766"/>
                      </a:lnTo>
                      <a:lnTo>
                        <a:pt x="3546" y="1768"/>
                      </a:lnTo>
                      <a:lnTo>
                        <a:pt x="3544" y="1770"/>
                      </a:lnTo>
                      <a:lnTo>
                        <a:pt x="3544" y="1770"/>
                      </a:lnTo>
                      <a:lnTo>
                        <a:pt x="3542" y="1772"/>
                      </a:lnTo>
                      <a:lnTo>
                        <a:pt x="3538" y="1770"/>
                      </a:lnTo>
                      <a:lnTo>
                        <a:pt x="3530" y="1764"/>
                      </a:lnTo>
                      <a:lnTo>
                        <a:pt x="3520" y="1760"/>
                      </a:lnTo>
                      <a:lnTo>
                        <a:pt x="3516" y="1758"/>
                      </a:lnTo>
                      <a:lnTo>
                        <a:pt x="3512" y="1760"/>
                      </a:lnTo>
                      <a:lnTo>
                        <a:pt x="3512" y="1760"/>
                      </a:lnTo>
                      <a:lnTo>
                        <a:pt x="3508" y="1762"/>
                      </a:lnTo>
                      <a:lnTo>
                        <a:pt x="3508" y="1758"/>
                      </a:lnTo>
                      <a:lnTo>
                        <a:pt x="3508" y="1754"/>
                      </a:lnTo>
                      <a:lnTo>
                        <a:pt x="3508" y="1754"/>
                      </a:lnTo>
                      <a:lnTo>
                        <a:pt x="3504" y="1754"/>
                      </a:lnTo>
                      <a:lnTo>
                        <a:pt x="3504" y="1754"/>
                      </a:lnTo>
                      <a:lnTo>
                        <a:pt x="3502" y="1754"/>
                      </a:lnTo>
                      <a:lnTo>
                        <a:pt x="3502" y="1754"/>
                      </a:lnTo>
                      <a:lnTo>
                        <a:pt x="3504" y="1750"/>
                      </a:lnTo>
                      <a:lnTo>
                        <a:pt x="3506" y="1746"/>
                      </a:lnTo>
                      <a:lnTo>
                        <a:pt x="3504" y="1744"/>
                      </a:lnTo>
                      <a:lnTo>
                        <a:pt x="3502" y="1742"/>
                      </a:lnTo>
                      <a:lnTo>
                        <a:pt x="3502" y="1742"/>
                      </a:lnTo>
                      <a:lnTo>
                        <a:pt x="3498" y="1742"/>
                      </a:lnTo>
                      <a:lnTo>
                        <a:pt x="3496" y="1740"/>
                      </a:lnTo>
                      <a:lnTo>
                        <a:pt x="3494" y="1734"/>
                      </a:lnTo>
                      <a:lnTo>
                        <a:pt x="3494" y="1728"/>
                      </a:lnTo>
                      <a:lnTo>
                        <a:pt x="3492" y="1728"/>
                      </a:lnTo>
                      <a:lnTo>
                        <a:pt x="3490" y="1726"/>
                      </a:lnTo>
                      <a:lnTo>
                        <a:pt x="3490" y="1726"/>
                      </a:lnTo>
                      <a:lnTo>
                        <a:pt x="3486" y="1726"/>
                      </a:lnTo>
                      <a:lnTo>
                        <a:pt x="3482" y="1726"/>
                      </a:lnTo>
                      <a:lnTo>
                        <a:pt x="3480" y="1724"/>
                      </a:lnTo>
                      <a:lnTo>
                        <a:pt x="3478" y="1726"/>
                      </a:lnTo>
                      <a:lnTo>
                        <a:pt x="3478" y="1726"/>
                      </a:lnTo>
                      <a:lnTo>
                        <a:pt x="3480" y="1730"/>
                      </a:lnTo>
                      <a:lnTo>
                        <a:pt x="3484" y="1736"/>
                      </a:lnTo>
                      <a:lnTo>
                        <a:pt x="3490" y="1744"/>
                      </a:lnTo>
                      <a:lnTo>
                        <a:pt x="3496" y="1756"/>
                      </a:lnTo>
                      <a:lnTo>
                        <a:pt x="3496" y="1756"/>
                      </a:lnTo>
                      <a:lnTo>
                        <a:pt x="3496" y="1762"/>
                      </a:lnTo>
                      <a:lnTo>
                        <a:pt x="3494" y="1766"/>
                      </a:lnTo>
                      <a:lnTo>
                        <a:pt x="3486" y="1776"/>
                      </a:lnTo>
                      <a:lnTo>
                        <a:pt x="3482" y="1782"/>
                      </a:lnTo>
                      <a:lnTo>
                        <a:pt x="3480" y="1788"/>
                      </a:lnTo>
                      <a:lnTo>
                        <a:pt x="3476" y="1796"/>
                      </a:lnTo>
                      <a:lnTo>
                        <a:pt x="3476" y="1806"/>
                      </a:lnTo>
                      <a:lnTo>
                        <a:pt x="3476" y="1806"/>
                      </a:lnTo>
                      <a:lnTo>
                        <a:pt x="3476" y="1826"/>
                      </a:lnTo>
                      <a:lnTo>
                        <a:pt x="3476" y="1832"/>
                      </a:lnTo>
                      <a:lnTo>
                        <a:pt x="3472" y="1838"/>
                      </a:lnTo>
                      <a:lnTo>
                        <a:pt x="3468" y="1842"/>
                      </a:lnTo>
                      <a:lnTo>
                        <a:pt x="3464" y="1844"/>
                      </a:lnTo>
                      <a:lnTo>
                        <a:pt x="3448" y="1852"/>
                      </a:lnTo>
                      <a:lnTo>
                        <a:pt x="3448" y="1852"/>
                      </a:lnTo>
                      <a:lnTo>
                        <a:pt x="3446" y="1846"/>
                      </a:lnTo>
                      <a:lnTo>
                        <a:pt x="3444" y="1838"/>
                      </a:lnTo>
                      <a:lnTo>
                        <a:pt x="3440" y="1818"/>
                      </a:lnTo>
                      <a:lnTo>
                        <a:pt x="3438" y="1808"/>
                      </a:lnTo>
                      <a:lnTo>
                        <a:pt x="3434" y="1802"/>
                      </a:lnTo>
                      <a:lnTo>
                        <a:pt x="3428" y="1796"/>
                      </a:lnTo>
                      <a:lnTo>
                        <a:pt x="3424" y="1796"/>
                      </a:lnTo>
                      <a:lnTo>
                        <a:pt x="3424" y="1796"/>
                      </a:lnTo>
                      <a:lnTo>
                        <a:pt x="3418" y="1798"/>
                      </a:lnTo>
                      <a:lnTo>
                        <a:pt x="3414" y="1800"/>
                      </a:lnTo>
                      <a:lnTo>
                        <a:pt x="3408" y="1808"/>
                      </a:lnTo>
                      <a:lnTo>
                        <a:pt x="3404" y="1816"/>
                      </a:lnTo>
                      <a:lnTo>
                        <a:pt x="3400" y="1818"/>
                      </a:lnTo>
                      <a:lnTo>
                        <a:pt x="3398" y="1820"/>
                      </a:lnTo>
                      <a:lnTo>
                        <a:pt x="3398" y="1820"/>
                      </a:lnTo>
                      <a:lnTo>
                        <a:pt x="3394" y="1818"/>
                      </a:lnTo>
                      <a:lnTo>
                        <a:pt x="3392" y="1816"/>
                      </a:lnTo>
                      <a:lnTo>
                        <a:pt x="3388" y="1810"/>
                      </a:lnTo>
                      <a:lnTo>
                        <a:pt x="3390" y="1802"/>
                      </a:lnTo>
                      <a:lnTo>
                        <a:pt x="3392" y="1798"/>
                      </a:lnTo>
                      <a:lnTo>
                        <a:pt x="3394" y="1796"/>
                      </a:lnTo>
                      <a:lnTo>
                        <a:pt x="3394" y="1796"/>
                      </a:lnTo>
                      <a:lnTo>
                        <a:pt x="3400" y="1790"/>
                      </a:lnTo>
                      <a:lnTo>
                        <a:pt x="3406" y="1784"/>
                      </a:lnTo>
                      <a:lnTo>
                        <a:pt x="3410" y="1776"/>
                      </a:lnTo>
                      <a:lnTo>
                        <a:pt x="3412" y="1764"/>
                      </a:lnTo>
                      <a:lnTo>
                        <a:pt x="3412" y="1764"/>
                      </a:lnTo>
                      <a:lnTo>
                        <a:pt x="3412" y="1758"/>
                      </a:lnTo>
                      <a:lnTo>
                        <a:pt x="3412" y="1754"/>
                      </a:lnTo>
                      <a:lnTo>
                        <a:pt x="3410" y="1746"/>
                      </a:lnTo>
                      <a:lnTo>
                        <a:pt x="3408" y="1740"/>
                      </a:lnTo>
                      <a:lnTo>
                        <a:pt x="3408" y="1738"/>
                      </a:lnTo>
                      <a:lnTo>
                        <a:pt x="3410" y="1738"/>
                      </a:lnTo>
                      <a:lnTo>
                        <a:pt x="3410" y="1738"/>
                      </a:lnTo>
                      <a:lnTo>
                        <a:pt x="3414" y="1736"/>
                      </a:lnTo>
                      <a:lnTo>
                        <a:pt x="3414" y="1734"/>
                      </a:lnTo>
                      <a:lnTo>
                        <a:pt x="3410" y="1728"/>
                      </a:lnTo>
                      <a:lnTo>
                        <a:pt x="3402" y="1722"/>
                      </a:lnTo>
                      <a:lnTo>
                        <a:pt x="3392" y="1716"/>
                      </a:lnTo>
                      <a:lnTo>
                        <a:pt x="3392" y="1716"/>
                      </a:lnTo>
                      <a:lnTo>
                        <a:pt x="3382" y="1712"/>
                      </a:lnTo>
                      <a:lnTo>
                        <a:pt x="3380" y="1708"/>
                      </a:lnTo>
                      <a:lnTo>
                        <a:pt x="3378" y="1706"/>
                      </a:lnTo>
                      <a:lnTo>
                        <a:pt x="3372" y="1704"/>
                      </a:lnTo>
                      <a:lnTo>
                        <a:pt x="3372" y="1704"/>
                      </a:lnTo>
                      <a:lnTo>
                        <a:pt x="3366" y="1702"/>
                      </a:lnTo>
                      <a:lnTo>
                        <a:pt x="3362" y="1698"/>
                      </a:lnTo>
                      <a:lnTo>
                        <a:pt x="3358" y="1696"/>
                      </a:lnTo>
                      <a:lnTo>
                        <a:pt x="3356" y="1696"/>
                      </a:lnTo>
                      <a:lnTo>
                        <a:pt x="3352" y="1698"/>
                      </a:lnTo>
                      <a:lnTo>
                        <a:pt x="3346" y="1702"/>
                      </a:lnTo>
                      <a:lnTo>
                        <a:pt x="3346" y="1702"/>
                      </a:lnTo>
                      <a:lnTo>
                        <a:pt x="3342" y="1706"/>
                      </a:lnTo>
                      <a:lnTo>
                        <a:pt x="3340" y="1710"/>
                      </a:lnTo>
                      <a:lnTo>
                        <a:pt x="3342" y="1712"/>
                      </a:lnTo>
                      <a:lnTo>
                        <a:pt x="3344" y="1714"/>
                      </a:lnTo>
                      <a:lnTo>
                        <a:pt x="3346" y="1718"/>
                      </a:lnTo>
                      <a:lnTo>
                        <a:pt x="3340" y="1720"/>
                      </a:lnTo>
                      <a:lnTo>
                        <a:pt x="3340" y="1720"/>
                      </a:lnTo>
                      <a:lnTo>
                        <a:pt x="3334" y="1722"/>
                      </a:lnTo>
                      <a:lnTo>
                        <a:pt x="3330" y="1726"/>
                      </a:lnTo>
                      <a:lnTo>
                        <a:pt x="3328" y="1732"/>
                      </a:lnTo>
                      <a:lnTo>
                        <a:pt x="3328" y="1738"/>
                      </a:lnTo>
                      <a:lnTo>
                        <a:pt x="3326" y="1748"/>
                      </a:lnTo>
                      <a:lnTo>
                        <a:pt x="3324" y="1752"/>
                      </a:lnTo>
                      <a:lnTo>
                        <a:pt x="3322" y="1752"/>
                      </a:lnTo>
                      <a:lnTo>
                        <a:pt x="3322" y="1752"/>
                      </a:lnTo>
                      <a:lnTo>
                        <a:pt x="3320" y="1752"/>
                      </a:lnTo>
                      <a:lnTo>
                        <a:pt x="3318" y="1748"/>
                      </a:lnTo>
                      <a:lnTo>
                        <a:pt x="3318" y="1738"/>
                      </a:lnTo>
                      <a:lnTo>
                        <a:pt x="3318" y="1734"/>
                      </a:lnTo>
                      <a:lnTo>
                        <a:pt x="3316" y="1734"/>
                      </a:lnTo>
                      <a:lnTo>
                        <a:pt x="3314" y="1736"/>
                      </a:lnTo>
                      <a:lnTo>
                        <a:pt x="3308" y="1744"/>
                      </a:lnTo>
                      <a:lnTo>
                        <a:pt x="3308" y="1744"/>
                      </a:lnTo>
                      <a:lnTo>
                        <a:pt x="3300" y="1752"/>
                      </a:lnTo>
                      <a:lnTo>
                        <a:pt x="3296" y="1754"/>
                      </a:lnTo>
                      <a:lnTo>
                        <a:pt x="3294" y="1756"/>
                      </a:lnTo>
                      <a:lnTo>
                        <a:pt x="3294" y="1766"/>
                      </a:lnTo>
                      <a:lnTo>
                        <a:pt x="3294" y="1766"/>
                      </a:lnTo>
                      <a:lnTo>
                        <a:pt x="3296" y="1772"/>
                      </a:lnTo>
                      <a:lnTo>
                        <a:pt x="3294" y="1778"/>
                      </a:lnTo>
                      <a:lnTo>
                        <a:pt x="3290" y="1786"/>
                      </a:lnTo>
                      <a:lnTo>
                        <a:pt x="3286" y="1792"/>
                      </a:lnTo>
                      <a:lnTo>
                        <a:pt x="3286" y="1796"/>
                      </a:lnTo>
                      <a:lnTo>
                        <a:pt x="3286" y="1800"/>
                      </a:lnTo>
                      <a:lnTo>
                        <a:pt x="3286" y="1800"/>
                      </a:lnTo>
                      <a:lnTo>
                        <a:pt x="3288" y="1808"/>
                      </a:lnTo>
                      <a:lnTo>
                        <a:pt x="3286" y="1812"/>
                      </a:lnTo>
                      <a:lnTo>
                        <a:pt x="3284" y="1818"/>
                      </a:lnTo>
                      <a:lnTo>
                        <a:pt x="3286" y="1828"/>
                      </a:lnTo>
                      <a:lnTo>
                        <a:pt x="3286" y="1828"/>
                      </a:lnTo>
                      <a:lnTo>
                        <a:pt x="3292" y="1840"/>
                      </a:lnTo>
                      <a:lnTo>
                        <a:pt x="3294" y="1852"/>
                      </a:lnTo>
                      <a:lnTo>
                        <a:pt x="3296" y="1862"/>
                      </a:lnTo>
                      <a:lnTo>
                        <a:pt x="3294" y="1872"/>
                      </a:lnTo>
                      <a:lnTo>
                        <a:pt x="3294" y="1880"/>
                      </a:lnTo>
                      <a:lnTo>
                        <a:pt x="3290" y="1890"/>
                      </a:lnTo>
                      <a:lnTo>
                        <a:pt x="3282" y="1908"/>
                      </a:lnTo>
                      <a:lnTo>
                        <a:pt x="3282" y="1908"/>
                      </a:lnTo>
                      <a:lnTo>
                        <a:pt x="3276" y="1916"/>
                      </a:lnTo>
                      <a:lnTo>
                        <a:pt x="3270" y="1922"/>
                      </a:lnTo>
                      <a:lnTo>
                        <a:pt x="3264" y="1928"/>
                      </a:lnTo>
                      <a:lnTo>
                        <a:pt x="3258" y="1930"/>
                      </a:lnTo>
                      <a:lnTo>
                        <a:pt x="3252" y="1930"/>
                      </a:lnTo>
                      <a:lnTo>
                        <a:pt x="3246" y="1926"/>
                      </a:lnTo>
                      <a:lnTo>
                        <a:pt x="3242" y="1922"/>
                      </a:lnTo>
                      <a:lnTo>
                        <a:pt x="3236" y="1914"/>
                      </a:lnTo>
                      <a:lnTo>
                        <a:pt x="3236" y="1914"/>
                      </a:lnTo>
                      <a:lnTo>
                        <a:pt x="3232" y="1904"/>
                      </a:lnTo>
                      <a:lnTo>
                        <a:pt x="3230" y="1898"/>
                      </a:lnTo>
                      <a:lnTo>
                        <a:pt x="3230" y="1884"/>
                      </a:lnTo>
                      <a:lnTo>
                        <a:pt x="3230" y="1872"/>
                      </a:lnTo>
                      <a:lnTo>
                        <a:pt x="3230" y="1864"/>
                      </a:lnTo>
                      <a:lnTo>
                        <a:pt x="3230" y="1856"/>
                      </a:lnTo>
                      <a:lnTo>
                        <a:pt x="3230" y="1856"/>
                      </a:lnTo>
                      <a:lnTo>
                        <a:pt x="3228" y="1842"/>
                      </a:lnTo>
                      <a:lnTo>
                        <a:pt x="3228" y="1834"/>
                      </a:lnTo>
                      <a:lnTo>
                        <a:pt x="3232" y="1824"/>
                      </a:lnTo>
                      <a:lnTo>
                        <a:pt x="3234" y="1810"/>
                      </a:lnTo>
                      <a:lnTo>
                        <a:pt x="3234" y="1810"/>
                      </a:lnTo>
                      <a:lnTo>
                        <a:pt x="3234" y="1802"/>
                      </a:lnTo>
                      <a:lnTo>
                        <a:pt x="3236" y="1796"/>
                      </a:lnTo>
                      <a:lnTo>
                        <a:pt x="3238" y="1792"/>
                      </a:lnTo>
                      <a:lnTo>
                        <a:pt x="3240" y="1792"/>
                      </a:lnTo>
                      <a:lnTo>
                        <a:pt x="3242" y="1790"/>
                      </a:lnTo>
                      <a:lnTo>
                        <a:pt x="3242" y="1784"/>
                      </a:lnTo>
                      <a:lnTo>
                        <a:pt x="3242" y="1784"/>
                      </a:lnTo>
                      <a:lnTo>
                        <a:pt x="3240" y="1780"/>
                      </a:lnTo>
                      <a:lnTo>
                        <a:pt x="3242" y="1776"/>
                      </a:lnTo>
                      <a:lnTo>
                        <a:pt x="3246" y="1764"/>
                      </a:lnTo>
                      <a:lnTo>
                        <a:pt x="3248" y="1754"/>
                      </a:lnTo>
                      <a:lnTo>
                        <a:pt x="3248" y="1752"/>
                      </a:lnTo>
                      <a:lnTo>
                        <a:pt x="3246" y="1748"/>
                      </a:lnTo>
                      <a:lnTo>
                        <a:pt x="3246" y="1748"/>
                      </a:lnTo>
                      <a:lnTo>
                        <a:pt x="3240" y="1748"/>
                      </a:lnTo>
                      <a:lnTo>
                        <a:pt x="3238" y="1752"/>
                      </a:lnTo>
                      <a:lnTo>
                        <a:pt x="3234" y="1758"/>
                      </a:lnTo>
                      <a:lnTo>
                        <a:pt x="3228" y="1764"/>
                      </a:lnTo>
                      <a:lnTo>
                        <a:pt x="3228" y="1764"/>
                      </a:lnTo>
                      <a:lnTo>
                        <a:pt x="3226" y="1766"/>
                      </a:lnTo>
                      <a:lnTo>
                        <a:pt x="3224" y="1766"/>
                      </a:lnTo>
                      <a:lnTo>
                        <a:pt x="3224" y="1758"/>
                      </a:lnTo>
                      <a:lnTo>
                        <a:pt x="3226" y="1750"/>
                      </a:lnTo>
                      <a:lnTo>
                        <a:pt x="3230" y="1746"/>
                      </a:lnTo>
                      <a:lnTo>
                        <a:pt x="3232" y="1742"/>
                      </a:lnTo>
                      <a:lnTo>
                        <a:pt x="3232" y="1742"/>
                      </a:lnTo>
                      <a:lnTo>
                        <a:pt x="3236" y="1740"/>
                      </a:lnTo>
                      <a:lnTo>
                        <a:pt x="3238" y="1736"/>
                      </a:lnTo>
                      <a:lnTo>
                        <a:pt x="3240" y="1732"/>
                      </a:lnTo>
                      <a:lnTo>
                        <a:pt x="3244" y="1726"/>
                      </a:lnTo>
                      <a:lnTo>
                        <a:pt x="3244" y="1726"/>
                      </a:lnTo>
                      <a:lnTo>
                        <a:pt x="3252" y="1714"/>
                      </a:lnTo>
                      <a:lnTo>
                        <a:pt x="3258" y="1700"/>
                      </a:lnTo>
                      <a:lnTo>
                        <a:pt x="3264" y="1692"/>
                      </a:lnTo>
                      <a:lnTo>
                        <a:pt x="3266" y="1690"/>
                      </a:lnTo>
                      <a:lnTo>
                        <a:pt x="3266" y="1692"/>
                      </a:lnTo>
                      <a:lnTo>
                        <a:pt x="3266" y="1692"/>
                      </a:lnTo>
                      <a:lnTo>
                        <a:pt x="3268" y="1696"/>
                      </a:lnTo>
                      <a:lnTo>
                        <a:pt x="3270" y="1696"/>
                      </a:lnTo>
                      <a:lnTo>
                        <a:pt x="3274" y="1694"/>
                      </a:lnTo>
                      <a:lnTo>
                        <a:pt x="3278" y="1692"/>
                      </a:lnTo>
                      <a:lnTo>
                        <a:pt x="3280" y="1692"/>
                      </a:lnTo>
                      <a:lnTo>
                        <a:pt x="3278" y="1698"/>
                      </a:lnTo>
                      <a:lnTo>
                        <a:pt x="3278" y="1698"/>
                      </a:lnTo>
                      <a:lnTo>
                        <a:pt x="3278" y="1702"/>
                      </a:lnTo>
                      <a:lnTo>
                        <a:pt x="3278" y="1702"/>
                      </a:lnTo>
                      <a:lnTo>
                        <a:pt x="3284" y="1696"/>
                      </a:lnTo>
                      <a:lnTo>
                        <a:pt x="3292" y="1688"/>
                      </a:lnTo>
                      <a:lnTo>
                        <a:pt x="3296" y="1686"/>
                      </a:lnTo>
                      <a:lnTo>
                        <a:pt x="3300" y="1684"/>
                      </a:lnTo>
                      <a:lnTo>
                        <a:pt x="3300" y="1684"/>
                      </a:lnTo>
                      <a:lnTo>
                        <a:pt x="3310" y="1684"/>
                      </a:lnTo>
                      <a:lnTo>
                        <a:pt x="3314" y="1684"/>
                      </a:lnTo>
                      <a:lnTo>
                        <a:pt x="3320" y="1678"/>
                      </a:lnTo>
                      <a:lnTo>
                        <a:pt x="3324" y="1676"/>
                      </a:lnTo>
                      <a:lnTo>
                        <a:pt x="3328" y="1678"/>
                      </a:lnTo>
                      <a:lnTo>
                        <a:pt x="3336" y="1680"/>
                      </a:lnTo>
                      <a:lnTo>
                        <a:pt x="3346" y="1686"/>
                      </a:lnTo>
                      <a:lnTo>
                        <a:pt x="3346" y="1686"/>
                      </a:lnTo>
                      <a:lnTo>
                        <a:pt x="3352" y="1690"/>
                      </a:lnTo>
                      <a:lnTo>
                        <a:pt x="3354" y="1690"/>
                      </a:lnTo>
                      <a:lnTo>
                        <a:pt x="3356" y="1688"/>
                      </a:lnTo>
                      <a:lnTo>
                        <a:pt x="3358" y="1686"/>
                      </a:lnTo>
                      <a:lnTo>
                        <a:pt x="3358" y="1682"/>
                      </a:lnTo>
                      <a:lnTo>
                        <a:pt x="3360" y="1680"/>
                      </a:lnTo>
                      <a:lnTo>
                        <a:pt x="3362" y="1680"/>
                      </a:lnTo>
                      <a:lnTo>
                        <a:pt x="3362" y="1680"/>
                      </a:lnTo>
                      <a:lnTo>
                        <a:pt x="3370" y="1684"/>
                      </a:lnTo>
                      <a:lnTo>
                        <a:pt x="3380" y="1686"/>
                      </a:lnTo>
                      <a:lnTo>
                        <a:pt x="3386" y="1684"/>
                      </a:lnTo>
                      <a:lnTo>
                        <a:pt x="3388" y="1682"/>
                      </a:lnTo>
                      <a:lnTo>
                        <a:pt x="3388" y="1678"/>
                      </a:lnTo>
                      <a:lnTo>
                        <a:pt x="3388" y="1678"/>
                      </a:lnTo>
                      <a:lnTo>
                        <a:pt x="3384" y="1674"/>
                      </a:lnTo>
                      <a:lnTo>
                        <a:pt x="3380" y="1672"/>
                      </a:lnTo>
                      <a:lnTo>
                        <a:pt x="3376" y="1670"/>
                      </a:lnTo>
                      <a:lnTo>
                        <a:pt x="3374" y="1662"/>
                      </a:lnTo>
                      <a:lnTo>
                        <a:pt x="3374" y="1662"/>
                      </a:lnTo>
                      <a:lnTo>
                        <a:pt x="3374" y="1658"/>
                      </a:lnTo>
                      <a:lnTo>
                        <a:pt x="3372" y="1658"/>
                      </a:lnTo>
                      <a:lnTo>
                        <a:pt x="3368" y="1658"/>
                      </a:lnTo>
                      <a:lnTo>
                        <a:pt x="3360" y="1658"/>
                      </a:lnTo>
                      <a:lnTo>
                        <a:pt x="3348" y="1654"/>
                      </a:lnTo>
                      <a:lnTo>
                        <a:pt x="3348" y="1654"/>
                      </a:lnTo>
                      <a:lnTo>
                        <a:pt x="3346" y="1652"/>
                      </a:lnTo>
                      <a:lnTo>
                        <a:pt x="3344" y="1650"/>
                      </a:lnTo>
                      <a:lnTo>
                        <a:pt x="3344" y="1644"/>
                      </a:lnTo>
                      <a:lnTo>
                        <a:pt x="3346" y="1638"/>
                      </a:lnTo>
                      <a:lnTo>
                        <a:pt x="3344" y="1638"/>
                      </a:lnTo>
                      <a:lnTo>
                        <a:pt x="3340" y="1640"/>
                      </a:lnTo>
                      <a:lnTo>
                        <a:pt x="3340" y="1640"/>
                      </a:lnTo>
                      <a:lnTo>
                        <a:pt x="3330" y="1642"/>
                      </a:lnTo>
                      <a:lnTo>
                        <a:pt x="3314" y="1644"/>
                      </a:lnTo>
                      <a:lnTo>
                        <a:pt x="3300" y="1646"/>
                      </a:lnTo>
                      <a:lnTo>
                        <a:pt x="3294" y="1648"/>
                      </a:lnTo>
                      <a:lnTo>
                        <a:pt x="3288" y="1652"/>
                      </a:lnTo>
                      <a:lnTo>
                        <a:pt x="3288" y="1652"/>
                      </a:lnTo>
                      <a:lnTo>
                        <a:pt x="3280" y="1656"/>
                      </a:lnTo>
                      <a:lnTo>
                        <a:pt x="3274" y="1656"/>
                      </a:lnTo>
                      <a:lnTo>
                        <a:pt x="3268" y="1656"/>
                      </a:lnTo>
                      <a:lnTo>
                        <a:pt x="3258" y="1654"/>
                      </a:lnTo>
                      <a:lnTo>
                        <a:pt x="3258" y="1654"/>
                      </a:lnTo>
                      <a:lnTo>
                        <a:pt x="3252" y="1654"/>
                      </a:lnTo>
                      <a:lnTo>
                        <a:pt x="3250" y="1652"/>
                      </a:lnTo>
                      <a:lnTo>
                        <a:pt x="3244" y="1646"/>
                      </a:lnTo>
                      <a:lnTo>
                        <a:pt x="3238" y="1636"/>
                      </a:lnTo>
                      <a:lnTo>
                        <a:pt x="3234" y="1632"/>
                      </a:lnTo>
                      <a:lnTo>
                        <a:pt x="3228" y="1630"/>
                      </a:lnTo>
                      <a:lnTo>
                        <a:pt x="3228" y="1630"/>
                      </a:lnTo>
                      <a:lnTo>
                        <a:pt x="3222" y="1628"/>
                      </a:lnTo>
                      <a:lnTo>
                        <a:pt x="3218" y="1628"/>
                      </a:lnTo>
                      <a:lnTo>
                        <a:pt x="3210" y="1632"/>
                      </a:lnTo>
                      <a:lnTo>
                        <a:pt x="3208" y="1634"/>
                      </a:lnTo>
                      <a:lnTo>
                        <a:pt x="3206" y="1634"/>
                      </a:lnTo>
                      <a:lnTo>
                        <a:pt x="3206" y="1632"/>
                      </a:lnTo>
                      <a:lnTo>
                        <a:pt x="3204" y="1628"/>
                      </a:lnTo>
                      <a:lnTo>
                        <a:pt x="3204" y="1628"/>
                      </a:lnTo>
                      <a:lnTo>
                        <a:pt x="3202" y="1618"/>
                      </a:lnTo>
                      <a:lnTo>
                        <a:pt x="3200" y="1616"/>
                      </a:lnTo>
                      <a:lnTo>
                        <a:pt x="3198" y="1614"/>
                      </a:lnTo>
                      <a:lnTo>
                        <a:pt x="3190" y="1618"/>
                      </a:lnTo>
                      <a:lnTo>
                        <a:pt x="3180" y="1628"/>
                      </a:lnTo>
                      <a:lnTo>
                        <a:pt x="3180" y="1628"/>
                      </a:lnTo>
                      <a:lnTo>
                        <a:pt x="3176" y="1632"/>
                      </a:lnTo>
                      <a:lnTo>
                        <a:pt x="3170" y="1634"/>
                      </a:lnTo>
                      <a:lnTo>
                        <a:pt x="3164" y="1636"/>
                      </a:lnTo>
                      <a:lnTo>
                        <a:pt x="3156" y="1636"/>
                      </a:lnTo>
                      <a:lnTo>
                        <a:pt x="3150" y="1638"/>
                      </a:lnTo>
                      <a:lnTo>
                        <a:pt x="3144" y="1642"/>
                      </a:lnTo>
                      <a:lnTo>
                        <a:pt x="3144" y="1642"/>
                      </a:lnTo>
                      <a:lnTo>
                        <a:pt x="3134" y="1648"/>
                      </a:lnTo>
                      <a:lnTo>
                        <a:pt x="3126" y="1650"/>
                      </a:lnTo>
                      <a:lnTo>
                        <a:pt x="3118" y="1648"/>
                      </a:lnTo>
                      <a:lnTo>
                        <a:pt x="3110" y="1648"/>
                      </a:lnTo>
                      <a:lnTo>
                        <a:pt x="3110" y="1648"/>
                      </a:lnTo>
                      <a:lnTo>
                        <a:pt x="3106" y="1650"/>
                      </a:lnTo>
                      <a:lnTo>
                        <a:pt x="3104" y="1648"/>
                      </a:lnTo>
                      <a:lnTo>
                        <a:pt x="3108" y="1640"/>
                      </a:lnTo>
                      <a:lnTo>
                        <a:pt x="3112" y="1632"/>
                      </a:lnTo>
                      <a:lnTo>
                        <a:pt x="3110" y="1630"/>
                      </a:lnTo>
                      <a:lnTo>
                        <a:pt x="3108" y="1628"/>
                      </a:lnTo>
                      <a:lnTo>
                        <a:pt x="3108" y="1628"/>
                      </a:lnTo>
                      <a:lnTo>
                        <a:pt x="3104" y="1628"/>
                      </a:lnTo>
                      <a:lnTo>
                        <a:pt x="3098" y="1630"/>
                      </a:lnTo>
                      <a:lnTo>
                        <a:pt x="3086" y="1636"/>
                      </a:lnTo>
                      <a:lnTo>
                        <a:pt x="3074" y="1642"/>
                      </a:lnTo>
                      <a:lnTo>
                        <a:pt x="3068" y="1642"/>
                      </a:lnTo>
                      <a:lnTo>
                        <a:pt x="3062" y="1642"/>
                      </a:lnTo>
                      <a:lnTo>
                        <a:pt x="3062" y="1642"/>
                      </a:lnTo>
                      <a:lnTo>
                        <a:pt x="3058" y="1640"/>
                      </a:lnTo>
                      <a:lnTo>
                        <a:pt x="3058" y="1638"/>
                      </a:lnTo>
                      <a:lnTo>
                        <a:pt x="3060" y="1636"/>
                      </a:lnTo>
                      <a:lnTo>
                        <a:pt x="3064" y="1632"/>
                      </a:lnTo>
                      <a:lnTo>
                        <a:pt x="3076" y="1620"/>
                      </a:lnTo>
                      <a:lnTo>
                        <a:pt x="3092" y="1606"/>
                      </a:lnTo>
                      <a:lnTo>
                        <a:pt x="3092" y="160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7" name="Freeform 6087"/>
                <p:cNvSpPr>
                  <a:spLocks/>
                </p:cNvSpPr>
                <p:nvPr/>
              </p:nvSpPr>
              <p:spPr bwMode="auto">
                <a:xfrm>
                  <a:off x="1927860" y="823913"/>
                  <a:ext cx="304800" cy="171450"/>
                </a:xfrm>
                <a:custGeom>
                  <a:avLst/>
                  <a:gdLst/>
                  <a:ahLst/>
                  <a:cxnLst>
                    <a:cxn ang="0">
                      <a:pos x="78" y="174"/>
                    </a:cxn>
                    <a:cxn ang="0">
                      <a:pos x="110" y="166"/>
                    </a:cxn>
                    <a:cxn ang="0">
                      <a:pos x="110" y="174"/>
                    </a:cxn>
                    <a:cxn ang="0">
                      <a:pos x="176" y="164"/>
                    </a:cxn>
                    <a:cxn ang="0">
                      <a:pos x="174" y="172"/>
                    </a:cxn>
                    <a:cxn ang="0">
                      <a:pos x="118" y="192"/>
                    </a:cxn>
                    <a:cxn ang="0">
                      <a:pos x="108" y="204"/>
                    </a:cxn>
                    <a:cxn ang="0">
                      <a:pos x="148" y="238"/>
                    </a:cxn>
                    <a:cxn ang="0">
                      <a:pos x="224" y="268"/>
                    </a:cxn>
                    <a:cxn ang="0">
                      <a:pos x="260" y="262"/>
                    </a:cxn>
                    <a:cxn ang="0">
                      <a:pos x="268" y="252"/>
                    </a:cxn>
                    <a:cxn ang="0">
                      <a:pos x="288" y="260"/>
                    </a:cxn>
                    <a:cxn ang="0">
                      <a:pos x="282" y="242"/>
                    </a:cxn>
                    <a:cxn ang="0">
                      <a:pos x="296" y="246"/>
                    </a:cxn>
                    <a:cxn ang="0">
                      <a:pos x="322" y="266"/>
                    </a:cxn>
                    <a:cxn ang="0">
                      <a:pos x="328" y="246"/>
                    </a:cxn>
                    <a:cxn ang="0">
                      <a:pos x="340" y="234"/>
                    </a:cxn>
                    <a:cxn ang="0">
                      <a:pos x="364" y="230"/>
                    </a:cxn>
                    <a:cxn ang="0">
                      <a:pos x="426" y="192"/>
                    </a:cxn>
                    <a:cxn ang="0">
                      <a:pos x="480" y="174"/>
                    </a:cxn>
                    <a:cxn ang="0">
                      <a:pos x="472" y="166"/>
                    </a:cxn>
                    <a:cxn ang="0">
                      <a:pos x="438" y="146"/>
                    </a:cxn>
                    <a:cxn ang="0">
                      <a:pos x="400" y="146"/>
                    </a:cxn>
                    <a:cxn ang="0">
                      <a:pos x="390" y="142"/>
                    </a:cxn>
                    <a:cxn ang="0">
                      <a:pos x="400" y="122"/>
                    </a:cxn>
                    <a:cxn ang="0">
                      <a:pos x="382" y="108"/>
                    </a:cxn>
                    <a:cxn ang="0">
                      <a:pos x="376" y="86"/>
                    </a:cxn>
                    <a:cxn ang="0">
                      <a:pos x="352" y="78"/>
                    </a:cxn>
                    <a:cxn ang="0">
                      <a:pos x="328" y="90"/>
                    </a:cxn>
                    <a:cxn ang="0">
                      <a:pos x="326" y="102"/>
                    </a:cxn>
                    <a:cxn ang="0">
                      <a:pos x="306" y="92"/>
                    </a:cxn>
                    <a:cxn ang="0">
                      <a:pos x="306" y="74"/>
                    </a:cxn>
                    <a:cxn ang="0">
                      <a:pos x="274" y="68"/>
                    </a:cxn>
                    <a:cxn ang="0">
                      <a:pos x="192" y="20"/>
                    </a:cxn>
                    <a:cxn ang="0">
                      <a:pos x="134" y="0"/>
                    </a:cxn>
                    <a:cxn ang="0">
                      <a:pos x="100" y="4"/>
                    </a:cxn>
                    <a:cxn ang="0">
                      <a:pos x="112" y="20"/>
                    </a:cxn>
                    <a:cxn ang="0">
                      <a:pos x="98" y="28"/>
                    </a:cxn>
                    <a:cxn ang="0">
                      <a:pos x="66" y="32"/>
                    </a:cxn>
                    <a:cxn ang="0">
                      <a:pos x="54" y="54"/>
                    </a:cxn>
                    <a:cxn ang="0">
                      <a:pos x="26" y="76"/>
                    </a:cxn>
                    <a:cxn ang="0">
                      <a:pos x="18" y="92"/>
                    </a:cxn>
                    <a:cxn ang="0">
                      <a:pos x="50" y="100"/>
                    </a:cxn>
                    <a:cxn ang="0">
                      <a:pos x="90" y="104"/>
                    </a:cxn>
                    <a:cxn ang="0">
                      <a:pos x="72" y="112"/>
                    </a:cxn>
                    <a:cxn ang="0">
                      <a:pos x="4" y="106"/>
                    </a:cxn>
                    <a:cxn ang="0">
                      <a:pos x="2" y="116"/>
                    </a:cxn>
                    <a:cxn ang="0">
                      <a:pos x="32" y="148"/>
                    </a:cxn>
                  </a:cxnLst>
                  <a:rect l="0" t="0" r="r" b="b"/>
                  <a:pathLst>
                    <a:path w="480" h="270">
                      <a:moveTo>
                        <a:pt x="54" y="164"/>
                      </a:moveTo>
                      <a:lnTo>
                        <a:pt x="54" y="164"/>
                      </a:lnTo>
                      <a:lnTo>
                        <a:pt x="66" y="172"/>
                      </a:lnTo>
                      <a:lnTo>
                        <a:pt x="78" y="174"/>
                      </a:lnTo>
                      <a:lnTo>
                        <a:pt x="88" y="172"/>
                      </a:lnTo>
                      <a:lnTo>
                        <a:pt x="98" y="170"/>
                      </a:lnTo>
                      <a:lnTo>
                        <a:pt x="108" y="164"/>
                      </a:lnTo>
                      <a:lnTo>
                        <a:pt x="110" y="166"/>
                      </a:lnTo>
                      <a:lnTo>
                        <a:pt x="108" y="170"/>
                      </a:lnTo>
                      <a:lnTo>
                        <a:pt x="108" y="170"/>
                      </a:lnTo>
                      <a:lnTo>
                        <a:pt x="108" y="172"/>
                      </a:lnTo>
                      <a:lnTo>
                        <a:pt x="110" y="174"/>
                      </a:lnTo>
                      <a:lnTo>
                        <a:pt x="116" y="176"/>
                      </a:lnTo>
                      <a:lnTo>
                        <a:pt x="142" y="168"/>
                      </a:lnTo>
                      <a:lnTo>
                        <a:pt x="168" y="162"/>
                      </a:lnTo>
                      <a:lnTo>
                        <a:pt x="176" y="164"/>
                      </a:lnTo>
                      <a:lnTo>
                        <a:pt x="176" y="164"/>
                      </a:lnTo>
                      <a:lnTo>
                        <a:pt x="176" y="168"/>
                      </a:lnTo>
                      <a:lnTo>
                        <a:pt x="176" y="168"/>
                      </a:lnTo>
                      <a:lnTo>
                        <a:pt x="174" y="172"/>
                      </a:lnTo>
                      <a:lnTo>
                        <a:pt x="170" y="174"/>
                      </a:lnTo>
                      <a:lnTo>
                        <a:pt x="158" y="180"/>
                      </a:lnTo>
                      <a:lnTo>
                        <a:pt x="130" y="188"/>
                      </a:lnTo>
                      <a:lnTo>
                        <a:pt x="118" y="192"/>
                      </a:lnTo>
                      <a:lnTo>
                        <a:pt x="108" y="196"/>
                      </a:lnTo>
                      <a:lnTo>
                        <a:pt x="104" y="200"/>
                      </a:lnTo>
                      <a:lnTo>
                        <a:pt x="106" y="202"/>
                      </a:lnTo>
                      <a:lnTo>
                        <a:pt x="108" y="204"/>
                      </a:lnTo>
                      <a:lnTo>
                        <a:pt x="108" y="204"/>
                      </a:lnTo>
                      <a:lnTo>
                        <a:pt x="122" y="214"/>
                      </a:lnTo>
                      <a:lnTo>
                        <a:pt x="134" y="226"/>
                      </a:lnTo>
                      <a:lnTo>
                        <a:pt x="148" y="238"/>
                      </a:lnTo>
                      <a:lnTo>
                        <a:pt x="166" y="250"/>
                      </a:lnTo>
                      <a:lnTo>
                        <a:pt x="166" y="250"/>
                      </a:lnTo>
                      <a:lnTo>
                        <a:pt x="194" y="260"/>
                      </a:lnTo>
                      <a:lnTo>
                        <a:pt x="224" y="268"/>
                      </a:lnTo>
                      <a:lnTo>
                        <a:pt x="238" y="270"/>
                      </a:lnTo>
                      <a:lnTo>
                        <a:pt x="250" y="270"/>
                      </a:lnTo>
                      <a:lnTo>
                        <a:pt x="258" y="266"/>
                      </a:lnTo>
                      <a:lnTo>
                        <a:pt x="260" y="262"/>
                      </a:lnTo>
                      <a:lnTo>
                        <a:pt x="262" y="260"/>
                      </a:lnTo>
                      <a:lnTo>
                        <a:pt x="262" y="260"/>
                      </a:lnTo>
                      <a:lnTo>
                        <a:pt x="262" y="254"/>
                      </a:lnTo>
                      <a:lnTo>
                        <a:pt x="268" y="252"/>
                      </a:lnTo>
                      <a:lnTo>
                        <a:pt x="274" y="254"/>
                      </a:lnTo>
                      <a:lnTo>
                        <a:pt x="280" y="256"/>
                      </a:lnTo>
                      <a:lnTo>
                        <a:pt x="284" y="258"/>
                      </a:lnTo>
                      <a:lnTo>
                        <a:pt x="288" y="260"/>
                      </a:lnTo>
                      <a:lnTo>
                        <a:pt x="290" y="258"/>
                      </a:lnTo>
                      <a:lnTo>
                        <a:pt x="286" y="250"/>
                      </a:lnTo>
                      <a:lnTo>
                        <a:pt x="286" y="250"/>
                      </a:lnTo>
                      <a:lnTo>
                        <a:pt x="282" y="242"/>
                      </a:lnTo>
                      <a:lnTo>
                        <a:pt x="280" y="236"/>
                      </a:lnTo>
                      <a:lnTo>
                        <a:pt x="282" y="236"/>
                      </a:lnTo>
                      <a:lnTo>
                        <a:pt x="284" y="236"/>
                      </a:lnTo>
                      <a:lnTo>
                        <a:pt x="296" y="246"/>
                      </a:lnTo>
                      <a:lnTo>
                        <a:pt x="314" y="260"/>
                      </a:lnTo>
                      <a:lnTo>
                        <a:pt x="314" y="260"/>
                      </a:lnTo>
                      <a:lnTo>
                        <a:pt x="320" y="266"/>
                      </a:lnTo>
                      <a:lnTo>
                        <a:pt x="322" y="266"/>
                      </a:lnTo>
                      <a:lnTo>
                        <a:pt x="324" y="266"/>
                      </a:lnTo>
                      <a:lnTo>
                        <a:pt x="326" y="262"/>
                      </a:lnTo>
                      <a:lnTo>
                        <a:pt x="328" y="254"/>
                      </a:lnTo>
                      <a:lnTo>
                        <a:pt x="328" y="246"/>
                      </a:lnTo>
                      <a:lnTo>
                        <a:pt x="330" y="240"/>
                      </a:lnTo>
                      <a:lnTo>
                        <a:pt x="334" y="236"/>
                      </a:lnTo>
                      <a:lnTo>
                        <a:pt x="336" y="234"/>
                      </a:lnTo>
                      <a:lnTo>
                        <a:pt x="340" y="234"/>
                      </a:lnTo>
                      <a:lnTo>
                        <a:pt x="340" y="234"/>
                      </a:lnTo>
                      <a:lnTo>
                        <a:pt x="348" y="236"/>
                      </a:lnTo>
                      <a:lnTo>
                        <a:pt x="356" y="234"/>
                      </a:lnTo>
                      <a:lnTo>
                        <a:pt x="364" y="230"/>
                      </a:lnTo>
                      <a:lnTo>
                        <a:pt x="374" y="226"/>
                      </a:lnTo>
                      <a:lnTo>
                        <a:pt x="414" y="198"/>
                      </a:lnTo>
                      <a:lnTo>
                        <a:pt x="414" y="198"/>
                      </a:lnTo>
                      <a:lnTo>
                        <a:pt x="426" y="192"/>
                      </a:lnTo>
                      <a:lnTo>
                        <a:pt x="440" y="186"/>
                      </a:lnTo>
                      <a:lnTo>
                        <a:pt x="466" y="180"/>
                      </a:lnTo>
                      <a:lnTo>
                        <a:pt x="474" y="176"/>
                      </a:lnTo>
                      <a:lnTo>
                        <a:pt x="480" y="174"/>
                      </a:lnTo>
                      <a:lnTo>
                        <a:pt x="480" y="172"/>
                      </a:lnTo>
                      <a:lnTo>
                        <a:pt x="480" y="170"/>
                      </a:lnTo>
                      <a:lnTo>
                        <a:pt x="472" y="166"/>
                      </a:lnTo>
                      <a:lnTo>
                        <a:pt x="472" y="166"/>
                      </a:lnTo>
                      <a:lnTo>
                        <a:pt x="464" y="162"/>
                      </a:lnTo>
                      <a:lnTo>
                        <a:pt x="456" y="156"/>
                      </a:lnTo>
                      <a:lnTo>
                        <a:pt x="444" y="148"/>
                      </a:lnTo>
                      <a:lnTo>
                        <a:pt x="438" y="146"/>
                      </a:lnTo>
                      <a:lnTo>
                        <a:pt x="430" y="144"/>
                      </a:lnTo>
                      <a:lnTo>
                        <a:pt x="418" y="144"/>
                      </a:lnTo>
                      <a:lnTo>
                        <a:pt x="400" y="146"/>
                      </a:lnTo>
                      <a:lnTo>
                        <a:pt x="400" y="146"/>
                      </a:lnTo>
                      <a:lnTo>
                        <a:pt x="388" y="148"/>
                      </a:lnTo>
                      <a:lnTo>
                        <a:pt x="384" y="148"/>
                      </a:lnTo>
                      <a:lnTo>
                        <a:pt x="386" y="146"/>
                      </a:lnTo>
                      <a:lnTo>
                        <a:pt x="390" y="142"/>
                      </a:lnTo>
                      <a:lnTo>
                        <a:pt x="396" y="136"/>
                      </a:lnTo>
                      <a:lnTo>
                        <a:pt x="400" y="130"/>
                      </a:lnTo>
                      <a:lnTo>
                        <a:pt x="400" y="126"/>
                      </a:lnTo>
                      <a:lnTo>
                        <a:pt x="400" y="122"/>
                      </a:lnTo>
                      <a:lnTo>
                        <a:pt x="396" y="118"/>
                      </a:lnTo>
                      <a:lnTo>
                        <a:pt x="392" y="114"/>
                      </a:lnTo>
                      <a:lnTo>
                        <a:pt x="392" y="114"/>
                      </a:lnTo>
                      <a:lnTo>
                        <a:pt x="382" y="108"/>
                      </a:lnTo>
                      <a:lnTo>
                        <a:pt x="376" y="100"/>
                      </a:lnTo>
                      <a:lnTo>
                        <a:pt x="376" y="96"/>
                      </a:lnTo>
                      <a:lnTo>
                        <a:pt x="376" y="90"/>
                      </a:lnTo>
                      <a:lnTo>
                        <a:pt x="376" y="86"/>
                      </a:lnTo>
                      <a:lnTo>
                        <a:pt x="372" y="82"/>
                      </a:lnTo>
                      <a:lnTo>
                        <a:pt x="366" y="80"/>
                      </a:lnTo>
                      <a:lnTo>
                        <a:pt x="352" y="78"/>
                      </a:lnTo>
                      <a:lnTo>
                        <a:pt x="352" y="78"/>
                      </a:lnTo>
                      <a:lnTo>
                        <a:pt x="338" y="76"/>
                      </a:lnTo>
                      <a:lnTo>
                        <a:pt x="330" y="80"/>
                      </a:lnTo>
                      <a:lnTo>
                        <a:pt x="328" y="84"/>
                      </a:lnTo>
                      <a:lnTo>
                        <a:pt x="328" y="90"/>
                      </a:lnTo>
                      <a:lnTo>
                        <a:pt x="330" y="96"/>
                      </a:lnTo>
                      <a:lnTo>
                        <a:pt x="328" y="100"/>
                      </a:lnTo>
                      <a:lnTo>
                        <a:pt x="328" y="102"/>
                      </a:lnTo>
                      <a:lnTo>
                        <a:pt x="326" y="102"/>
                      </a:lnTo>
                      <a:lnTo>
                        <a:pt x="318" y="100"/>
                      </a:lnTo>
                      <a:lnTo>
                        <a:pt x="318" y="100"/>
                      </a:lnTo>
                      <a:lnTo>
                        <a:pt x="310" y="96"/>
                      </a:lnTo>
                      <a:lnTo>
                        <a:pt x="306" y="92"/>
                      </a:lnTo>
                      <a:lnTo>
                        <a:pt x="306" y="86"/>
                      </a:lnTo>
                      <a:lnTo>
                        <a:pt x="308" y="82"/>
                      </a:lnTo>
                      <a:lnTo>
                        <a:pt x="308" y="78"/>
                      </a:lnTo>
                      <a:lnTo>
                        <a:pt x="306" y="74"/>
                      </a:lnTo>
                      <a:lnTo>
                        <a:pt x="298" y="70"/>
                      </a:lnTo>
                      <a:lnTo>
                        <a:pt x="284" y="70"/>
                      </a:lnTo>
                      <a:lnTo>
                        <a:pt x="284" y="70"/>
                      </a:lnTo>
                      <a:lnTo>
                        <a:pt x="274" y="68"/>
                      </a:lnTo>
                      <a:lnTo>
                        <a:pt x="266" y="66"/>
                      </a:lnTo>
                      <a:lnTo>
                        <a:pt x="248" y="56"/>
                      </a:lnTo>
                      <a:lnTo>
                        <a:pt x="212" y="32"/>
                      </a:lnTo>
                      <a:lnTo>
                        <a:pt x="192" y="20"/>
                      </a:lnTo>
                      <a:lnTo>
                        <a:pt x="170" y="10"/>
                      </a:lnTo>
                      <a:lnTo>
                        <a:pt x="158" y="6"/>
                      </a:lnTo>
                      <a:lnTo>
                        <a:pt x="146" y="2"/>
                      </a:lnTo>
                      <a:lnTo>
                        <a:pt x="134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04" y="2"/>
                      </a:lnTo>
                      <a:lnTo>
                        <a:pt x="100" y="4"/>
                      </a:lnTo>
                      <a:lnTo>
                        <a:pt x="100" y="6"/>
                      </a:lnTo>
                      <a:lnTo>
                        <a:pt x="102" y="10"/>
                      </a:lnTo>
                      <a:lnTo>
                        <a:pt x="108" y="14"/>
                      </a:lnTo>
                      <a:lnTo>
                        <a:pt x="112" y="20"/>
                      </a:lnTo>
                      <a:lnTo>
                        <a:pt x="114" y="24"/>
                      </a:lnTo>
                      <a:lnTo>
                        <a:pt x="114" y="24"/>
                      </a:lnTo>
                      <a:lnTo>
                        <a:pt x="110" y="26"/>
                      </a:lnTo>
                      <a:lnTo>
                        <a:pt x="98" y="28"/>
                      </a:lnTo>
                      <a:lnTo>
                        <a:pt x="98" y="28"/>
                      </a:lnTo>
                      <a:lnTo>
                        <a:pt x="82" y="28"/>
                      </a:lnTo>
                      <a:lnTo>
                        <a:pt x="70" y="30"/>
                      </a:lnTo>
                      <a:lnTo>
                        <a:pt x="66" y="32"/>
                      </a:lnTo>
                      <a:lnTo>
                        <a:pt x="64" y="36"/>
                      </a:lnTo>
                      <a:lnTo>
                        <a:pt x="58" y="48"/>
                      </a:lnTo>
                      <a:lnTo>
                        <a:pt x="58" y="48"/>
                      </a:lnTo>
                      <a:lnTo>
                        <a:pt x="54" y="54"/>
                      </a:lnTo>
                      <a:lnTo>
                        <a:pt x="52" y="58"/>
                      </a:lnTo>
                      <a:lnTo>
                        <a:pt x="42" y="64"/>
                      </a:lnTo>
                      <a:lnTo>
                        <a:pt x="32" y="72"/>
                      </a:lnTo>
                      <a:lnTo>
                        <a:pt x="26" y="76"/>
                      </a:lnTo>
                      <a:lnTo>
                        <a:pt x="20" y="84"/>
                      </a:lnTo>
                      <a:lnTo>
                        <a:pt x="20" y="84"/>
                      </a:lnTo>
                      <a:lnTo>
                        <a:pt x="18" y="88"/>
                      </a:lnTo>
                      <a:lnTo>
                        <a:pt x="18" y="92"/>
                      </a:lnTo>
                      <a:lnTo>
                        <a:pt x="20" y="94"/>
                      </a:lnTo>
                      <a:lnTo>
                        <a:pt x="24" y="96"/>
                      </a:lnTo>
                      <a:lnTo>
                        <a:pt x="34" y="98"/>
                      </a:lnTo>
                      <a:lnTo>
                        <a:pt x="50" y="100"/>
                      </a:lnTo>
                      <a:lnTo>
                        <a:pt x="78" y="102"/>
                      </a:lnTo>
                      <a:lnTo>
                        <a:pt x="86" y="102"/>
                      </a:lnTo>
                      <a:lnTo>
                        <a:pt x="88" y="102"/>
                      </a:lnTo>
                      <a:lnTo>
                        <a:pt x="90" y="104"/>
                      </a:lnTo>
                      <a:lnTo>
                        <a:pt x="90" y="104"/>
                      </a:lnTo>
                      <a:lnTo>
                        <a:pt x="86" y="108"/>
                      </a:lnTo>
                      <a:lnTo>
                        <a:pt x="82" y="110"/>
                      </a:lnTo>
                      <a:lnTo>
                        <a:pt x="72" y="112"/>
                      </a:lnTo>
                      <a:lnTo>
                        <a:pt x="58" y="112"/>
                      </a:lnTo>
                      <a:lnTo>
                        <a:pt x="42" y="110"/>
                      </a:lnTo>
                      <a:lnTo>
                        <a:pt x="14" y="106"/>
                      </a:lnTo>
                      <a:lnTo>
                        <a:pt x="4" y="106"/>
                      </a:lnTo>
                      <a:lnTo>
                        <a:pt x="2" y="108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2" y="116"/>
                      </a:lnTo>
                      <a:lnTo>
                        <a:pt x="4" y="122"/>
                      </a:lnTo>
                      <a:lnTo>
                        <a:pt x="8" y="128"/>
                      </a:lnTo>
                      <a:lnTo>
                        <a:pt x="14" y="134"/>
                      </a:lnTo>
                      <a:lnTo>
                        <a:pt x="32" y="148"/>
                      </a:lnTo>
                      <a:lnTo>
                        <a:pt x="54" y="164"/>
                      </a:lnTo>
                      <a:lnTo>
                        <a:pt x="54" y="16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8" name="Freeform 6088"/>
                <p:cNvSpPr>
                  <a:spLocks/>
                </p:cNvSpPr>
                <p:nvPr/>
              </p:nvSpPr>
              <p:spPr bwMode="auto">
                <a:xfrm>
                  <a:off x="2100580" y="1206183"/>
                  <a:ext cx="734060" cy="539750"/>
                </a:xfrm>
                <a:custGeom>
                  <a:avLst/>
                  <a:gdLst/>
                  <a:ahLst/>
                  <a:cxnLst>
                    <a:cxn ang="0">
                      <a:pos x="1088" y="504"/>
                    </a:cxn>
                    <a:cxn ang="0">
                      <a:pos x="1060" y="480"/>
                    </a:cxn>
                    <a:cxn ang="0">
                      <a:pos x="960" y="426"/>
                    </a:cxn>
                    <a:cxn ang="0">
                      <a:pos x="890" y="396"/>
                    </a:cxn>
                    <a:cxn ang="0">
                      <a:pos x="890" y="348"/>
                    </a:cxn>
                    <a:cxn ang="0">
                      <a:pos x="926" y="328"/>
                    </a:cxn>
                    <a:cxn ang="0">
                      <a:pos x="926" y="298"/>
                    </a:cxn>
                    <a:cxn ang="0">
                      <a:pos x="846" y="276"/>
                    </a:cxn>
                    <a:cxn ang="0">
                      <a:pos x="844" y="232"/>
                    </a:cxn>
                    <a:cxn ang="0">
                      <a:pos x="782" y="204"/>
                    </a:cxn>
                    <a:cxn ang="0">
                      <a:pos x="706" y="174"/>
                    </a:cxn>
                    <a:cxn ang="0">
                      <a:pos x="642" y="134"/>
                    </a:cxn>
                    <a:cxn ang="0">
                      <a:pos x="560" y="98"/>
                    </a:cxn>
                    <a:cxn ang="0">
                      <a:pos x="462" y="112"/>
                    </a:cxn>
                    <a:cxn ang="0">
                      <a:pos x="404" y="110"/>
                    </a:cxn>
                    <a:cxn ang="0">
                      <a:pos x="388" y="90"/>
                    </a:cxn>
                    <a:cxn ang="0">
                      <a:pos x="352" y="18"/>
                    </a:cxn>
                    <a:cxn ang="0">
                      <a:pos x="200" y="50"/>
                    </a:cxn>
                    <a:cxn ang="0">
                      <a:pos x="174" y="84"/>
                    </a:cxn>
                    <a:cxn ang="0">
                      <a:pos x="168" y="138"/>
                    </a:cxn>
                    <a:cxn ang="0">
                      <a:pos x="222" y="180"/>
                    </a:cxn>
                    <a:cxn ang="0">
                      <a:pos x="150" y="122"/>
                    </a:cxn>
                    <a:cxn ang="0">
                      <a:pos x="188" y="26"/>
                    </a:cxn>
                    <a:cxn ang="0">
                      <a:pos x="116" y="8"/>
                    </a:cxn>
                    <a:cxn ang="0">
                      <a:pos x="18" y="90"/>
                    </a:cxn>
                    <a:cxn ang="0">
                      <a:pos x="58" y="196"/>
                    </a:cxn>
                    <a:cxn ang="0">
                      <a:pos x="40" y="216"/>
                    </a:cxn>
                    <a:cxn ang="0">
                      <a:pos x="118" y="270"/>
                    </a:cxn>
                    <a:cxn ang="0">
                      <a:pos x="234" y="288"/>
                    </a:cxn>
                    <a:cxn ang="0">
                      <a:pos x="336" y="290"/>
                    </a:cxn>
                    <a:cxn ang="0">
                      <a:pos x="358" y="284"/>
                    </a:cxn>
                    <a:cxn ang="0">
                      <a:pos x="462" y="284"/>
                    </a:cxn>
                    <a:cxn ang="0">
                      <a:pos x="498" y="274"/>
                    </a:cxn>
                    <a:cxn ang="0">
                      <a:pos x="580" y="338"/>
                    </a:cxn>
                    <a:cxn ang="0">
                      <a:pos x="538" y="376"/>
                    </a:cxn>
                    <a:cxn ang="0">
                      <a:pos x="654" y="402"/>
                    </a:cxn>
                    <a:cxn ang="0">
                      <a:pos x="712" y="474"/>
                    </a:cxn>
                    <a:cxn ang="0">
                      <a:pos x="640" y="558"/>
                    </a:cxn>
                    <a:cxn ang="0">
                      <a:pos x="628" y="608"/>
                    </a:cxn>
                    <a:cxn ang="0">
                      <a:pos x="510" y="624"/>
                    </a:cxn>
                    <a:cxn ang="0">
                      <a:pos x="514" y="688"/>
                    </a:cxn>
                    <a:cxn ang="0">
                      <a:pos x="616" y="688"/>
                    </a:cxn>
                    <a:cxn ang="0">
                      <a:pos x="656" y="674"/>
                    </a:cxn>
                    <a:cxn ang="0">
                      <a:pos x="736" y="724"/>
                    </a:cxn>
                    <a:cxn ang="0">
                      <a:pos x="732" y="752"/>
                    </a:cxn>
                    <a:cxn ang="0">
                      <a:pos x="854" y="818"/>
                    </a:cxn>
                    <a:cxn ang="0">
                      <a:pos x="966" y="822"/>
                    </a:cxn>
                    <a:cxn ang="0">
                      <a:pos x="854" y="724"/>
                    </a:cxn>
                    <a:cxn ang="0">
                      <a:pos x="908" y="744"/>
                    </a:cxn>
                    <a:cxn ang="0">
                      <a:pos x="1012" y="814"/>
                    </a:cxn>
                    <a:cxn ang="0">
                      <a:pos x="1018" y="766"/>
                    </a:cxn>
                    <a:cxn ang="0">
                      <a:pos x="1022" y="724"/>
                    </a:cxn>
                    <a:cxn ang="0">
                      <a:pos x="1000" y="694"/>
                    </a:cxn>
                    <a:cxn ang="0">
                      <a:pos x="942" y="632"/>
                    </a:cxn>
                    <a:cxn ang="0">
                      <a:pos x="890" y="586"/>
                    </a:cxn>
                    <a:cxn ang="0">
                      <a:pos x="902" y="544"/>
                    </a:cxn>
                    <a:cxn ang="0">
                      <a:pos x="942" y="544"/>
                    </a:cxn>
                    <a:cxn ang="0">
                      <a:pos x="990" y="580"/>
                    </a:cxn>
                    <a:cxn ang="0">
                      <a:pos x="1070" y="648"/>
                    </a:cxn>
                    <a:cxn ang="0">
                      <a:pos x="1102" y="596"/>
                    </a:cxn>
                    <a:cxn ang="0">
                      <a:pos x="1128" y="568"/>
                    </a:cxn>
                    <a:cxn ang="0">
                      <a:pos x="1148" y="514"/>
                    </a:cxn>
                  </a:cxnLst>
                  <a:rect l="0" t="0" r="r" b="b"/>
                  <a:pathLst>
                    <a:path w="1156" h="850">
                      <a:moveTo>
                        <a:pt x="1148" y="514"/>
                      </a:moveTo>
                      <a:lnTo>
                        <a:pt x="1148" y="514"/>
                      </a:lnTo>
                      <a:lnTo>
                        <a:pt x="1144" y="506"/>
                      </a:lnTo>
                      <a:lnTo>
                        <a:pt x="1138" y="502"/>
                      </a:lnTo>
                      <a:lnTo>
                        <a:pt x="1134" y="500"/>
                      </a:lnTo>
                      <a:lnTo>
                        <a:pt x="1128" y="498"/>
                      </a:lnTo>
                      <a:lnTo>
                        <a:pt x="1116" y="498"/>
                      </a:lnTo>
                      <a:lnTo>
                        <a:pt x="1106" y="502"/>
                      </a:lnTo>
                      <a:lnTo>
                        <a:pt x="1096" y="506"/>
                      </a:lnTo>
                      <a:lnTo>
                        <a:pt x="1090" y="508"/>
                      </a:lnTo>
                      <a:lnTo>
                        <a:pt x="1088" y="506"/>
                      </a:lnTo>
                      <a:lnTo>
                        <a:pt x="1088" y="504"/>
                      </a:lnTo>
                      <a:lnTo>
                        <a:pt x="1090" y="496"/>
                      </a:lnTo>
                      <a:lnTo>
                        <a:pt x="1090" y="496"/>
                      </a:lnTo>
                      <a:lnTo>
                        <a:pt x="1092" y="486"/>
                      </a:lnTo>
                      <a:lnTo>
                        <a:pt x="1090" y="482"/>
                      </a:lnTo>
                      <a:lnTo>
                        <a:pt x="1088" y="480"/>
                      </a:lnTo>
                      <a:lnTo>
                        <a:pt x="1084" y="480"/>
                      </a:lnTo>
                      <a:lnTo>
                        <a:pt x="1076" y="482"/>
                      </a:lnTo>
                      <a:lnTo>
                        <a:pt x="1062" y="486"/>
                      </a:lnTo>
                      <a:lnTo>
                        <a:pt x="1060" y="486"/>
                      </a:lnTo>
                      <a:lnTo>
                        <a:pt x="1058" y="486"/>
                      </a:lnTo>
                      <a:lnTo>
                        <a:pt x="1060" y="480"/>
                      </a:lnTo>
                      <a:lnTo>
                        <a:pt x="1060" y="480"/>
                      </a:lnTo>
                      <a:lnTo>
                        <a:pt x="1062" y="472"/>
                      </a:lnTo>
                      <a:lnTo>
                        <a:pt x="1062" y="466"/>
                      </a:lnTo>
                      <a:lnTo>
                        <a:pt x="1060" y="462"/>
                      </a:lnTo>
                      <a:lnTo>
                        <a:pt x="1056" y="458"/>
                      </a:lnTo>
                      <a:lnTo>
                        <a:pt x="1042" y="450"/>
                      </a:lnTo>
                      <a:lnTo>
                        <a:pt x="1022" y="436"/>
                      </a:lnTo>
                      <a:lnTo>
                        <a:pt x="1022" y="436"/>
                      </a:lnTo>
                      <a:lnTo>
                        <a:pt x="1010" y="430"/>
                      </a:lnTo>
                      <a:lnTo>
                        <a:pt x="996" y="428"/>
                      </a:lnTo>
                      <a:lnTo>
                        <a:pt x="984" y="426"/>
                      </a:lnTo>
                      <a:lnTo>
                        <a:pt x="970" y="426"/>
                      </a:lnTo>
                      <a:lnTo>
                        <a:pt x="960" y="426"/>
                      </a:lnTo>
                      <a:lnTo>
                        <a:pt x="950" y="424"/>
                      </a:lnTo>
                      <a:lnTo>
                        <a:pt x="944" y="420"/>
                      </a:lnTo>
                      <a:lnTo>
                        <a:pt x="942" y="416"/>
                      </a:lnTo>
                      <a:lnTo>
                        <a:pt x="940" y="410"/>
                      </a:lnTo>
                      <a:lnTo>
                        <a:pt x="940" y="410"/>
                      </a:lnTo>
                      <a:lnTo>
                        <a:pt x="938" y="406"/>
                      </a:lnTo>
                      <a:lnTo>
                        <a:pt x="936" y="402"/>
                      </a:lnTo>
                      <a:lnTo>
                        <a:pt x="930" y="400"/>
                      </a:lnTo>
                      <a:lnTo>
                        <a:pt x="926" y="398"/>
                      </a:lnTo>
                      <a:lnTo>
                        <a:pt x="914" y="396"/>
                      </a:lnTo>
                      <a:lnTo>
                        <a:pt x="900" y="396"/>
                      </a:lnTo>
                      <a:lnTo>
                        <a:pt x="890" y="396"/>
                      </a:lnTo>
                      <a:lnTo>
                        <a:pt x="882" y="394"/>
                      </a:lnTo>
                      <a:lnTo>
                        <a:pt x="882" y="394"/>
                      </a:lnTo>
                      <a:lnTo>
                        <a:pt x="882" y="392"/>
                      </a:lnTo>
                      <a:lnTo>
                        <a:pt x="890" y="384"/>
                      </a:lnTo>
                      <a:lnTo>
                        <a:pt x="890" y="384"/>
                      </a:lnTo>
                      <a:lnTo>
                        <a:pt x="896" y="380"/>
                      </a:lnTo>
                      <a:lnTo>
                        <a:pt x="900" y="376"/>
                      </a:lnTo>
                      <a:lnTo>
                        <a:pt x="902" y="372"/>
                      </a:lnTo>
                      <a:lnTo>
                        <a:pt x="902" y="366"/>
                      </a:lnTo>
                      <a:lnTo>
                        <a:pt x="900" y="360"/>
                      </a:lnTo>
                      <a:lnTo>
                        <a:pt x="894" y="352"/>
                      </a:lnTo>
                      <a:lnTo>
                        <a:pt x="890" y="348"/>
                      </a:lnTo>
                      <a:lnTo>
                        <a:pt x="888" y="344"/>
                      </a:lnTo>
                      <a:lnTo>
                        <a:pt x="890" y="344"/>
                      </a:lnTo>
                      <a:lnTo>
                        <a:pt x="902" y="346"/>
                      </a:lnTo>
                      <a:lnTo>
                        <a:pt x="902" y="346"/>
                      </a:lnTo>
                      <a:lnTo>
                        <a:pt x="916" y="348"/>
                      </a:lnTo>
                      <a:lnTo>
                        <a:pt x="928" y="348"/>
                      </a:lnTo>
                      <a:lnTo>
                        <a:pt x="938" y="346"/>
                      </a:lnTo>
                      <a:lnTo>
                        <a:pt x="942" y="342"/>
                      </a:lnTo>
                      <a:lnTo>
                        <a:pt x="944" y="340"/>
                      </a:lnTo>
                      <a:lnTo>
                        <a:pt x="944" y="338"/>
                      </a:lnTo>
                      <a:lnTo>
                        <a:pt x="938" y="334"/>
                      </a:lnTo>
                      <a:lnTo>
                        <a:pt x="926" y="328"/>
                      </a:lnTo>
                      <a:lnTo>
                        <a:pt x="906" y="324"/>
                      </a:lnTo>
                      <a:lnTo>
                        <a:pt x="906" y="324"/>
                      </a:lnTo>
                      <a:lnTo>
                        <a:pt x="876" y="318"/>
                      </a:lnTo>
                      <a:lnTo>
                        <a:pt x="876" y="318"/>
                      </a:lnTo>
                      <a:lnTo>
                        <a:pt x="876" y="318"/>
                      </a:lnTo>
                      <a:lnTo>
                        <a:pt x="880" y="316"/>
                      </a:lnTo>
                      <a:lnTo>
                        <a:pt x="900" y="312"/>
                      </a:lnTo>
                      <a:lnTo>
                        <a:pt x="910" y="308"/>
                      </a:lnTo>
                      <a:lnTo>
                        <a:pt x="920" y="304"/>
                      </a:lnTo>
                      <a:lnTo>
                        <a:pt x="920" y="304"/>
                      </a:lnTo>
                      <a:lnTo>
                        <a:pt x="924" y="300"/>
                      </a:lnTo>
                      <a:lnTo>
                        <a:pt x="926" y="298"/>
                      </a:lnTo>
                      <a:lnTo>
                        <a:pt x="926" y="294"/>
                      </a:lnTo>
                      <a:lnTo>
                        <a:pt x="926" y="290"/>
                      </a:lnTo>
                      <a:lnTo>
                        <a:pt x="922" y="284"/>
                      </a:lnTo>
                      <a:lnTo>
                        <a:pt x="914" y="278"/>
                      </a:lnTo>
                      <a:lnTo>
                        <a:pt x="904" y="272"/>
                      </a:lnTo>
                      <a:lnTo>
                        <a:pt x="894" y="268"/>
                      </a:lnTo>
                      <a:lnTo>
                        <a:pt x="886" y="268"/>
                      </a:lnTo>
                      <a:lnTo>
                        <a:pt x="880" y="270"/>
                      </a:lnTo>
                      <a:lnTo>
                        <a:pt x="880" y="270"/>
                      </a:lnTo>
                      <a:lnTo>
                        <a:pt x="872" y="274"/>
                      </a:lnTo>
                      <a:lnTo>
                        <a:pt x="864" y="276"/>
                      </a:lnTo>
                      <a:lnTo>
                        <a:pt x="846" y="276"/>
                      </a:lnTo>
                      <a:lnTo>
                        <a:pt x="842" y="276"/>
                      </a:lnTo>
                      <a:lnTo>
                        <a:pt x="840" y="274"/>
                      </a:lnTo>
                      <a:lnTo>
                        <a:pt x="842" y="270"/>
                      </a:lnTo>
                      <a:lnTo>
                        <a:pt x="852" y="266"/>
                      </a:lnTo>
                      <a:lnTo>
                        <a:pt x="852" y="266"/>
                      </a:lnTo>
                      <a:lnTo>
                        <a:pt x="874" y="258"/>
                      </a:lnTo>
                      <a:lnTo>
                        <a:pt x="880" y="254"/>
                      </a:lnTo>
                      <a:lnTo>
                        <a:pt x="882" y="252"/>
                      </a:lnTo>
                      <a:lnTo>
                        <a:pt x="878" y="248"/>
                      </a:lnTo>
                      <a:lnTo>
                        <a:pt x="872" y="244"/>
                      </a:lnTo>
                      <a:lnTo>
                        <a:pt x="844" y="232"/>
                      </a:lnTo>
                      <a:lnTo>
                        <a:pt x="844" y="232"/>
                      </a:lnTo>
                      <a:lnTo>
                        <a:pt x="826" y="226"/>
                      </a:lnTo>
                      <a:lnTo>
                        <a:pt x="812" y="226"/>
                      </a:lnTo>
                      <a:lnTo>
                        <a:pt x="802" y="228"/>
                      </a:lnTo>
                      <a:lnTo>
                        <a:pt x="794" y="230"/>
                      </a:lnTo>
                      <a:lnTo>
                        <a:pt x="790" y="232"/>
                      </a:lnTo>
                      <a:lnTo>
                        <a:pt x="786" y="232"/>
                      </a:lnTo>
                      <a:lnTo>
                        <a:pt x="786" y="230"/>
                      </a:lnTo>
                      <a:lnTo>
                        <a:pt x="786" y="220"/>
                      </a:lnTo>
                      <a:lnTo>
                        <a:pt x="786" y="220"/>
                      </a:lnTo>
                      <a:lnTo>
                        <a:pt x="788" y="210"/>
                      </a:lnTo>
                      <a:lnTo>
                        <a:pt x="784" y="206"/>
                      </a:lnTo>
                      <a:lnTo>
                        <a:pt x="782" y="204"/>
                      </a:lnTo>
                      <a:lnTo>
                        <a:pt x="776" y="204"/>
                      </a:lnTo>
                      <a:lnTo>
                        <a:pt x="768" y="206"/>
                      </a:lnTo>
                      <a:lnTo>
                        <a:pt x="764" y="204"/>
                      </a:lnTo>
                      <a:lnTo>
                        <a:pt x="762" y="198"/>
                      </a:lnTo>
                      <a:lnTo>
                        <a:pt x="762" y="198"/>
                      </a:lnTo>
                      <a:lnTo>
                        <a:pt x="762" y="190"/>
                      </a:lnTo>
                      <a:lnTo>
                        <a:pt x="756" y="184"/>
                      </a:lnTo>
                      <a:lnTo>
                        <a:pt x="748" y="178"/>
                      </a:lnTo>
                      <a:lnTo>
                        <a:pt x="738" y="174"/>
                      </a:lnTo>
                      <a:lnTo>
                        <a:pt x="728" y="170"/>
                      </a:lnTo>
                      <a:lnTo>
                        <a:pt x="716" y="170"/>
                      </a:lnTo>
                      <a:lnTo>
                        <a:pt x="706" y="174"/>
                      </a:lnTo>
                      <a:lnTo>
                        <a:pt x="696" y="182"/>
                      </a:lnTo>
                      <a:lnTo>
                        <a:pt x="696" y="182"/>
                      </a:lnTo>
                      <a:lnTo>
                        <a:pt x="686" y="190"/>
                      </a:lnTo>
                      <a:lnTo>
                        <a:pt x="680" y="192"/>
                      </a:lnTo>
                      <a:lnTo>
                        <a:pt x="674" y="190"/>
                      </a:lnTo>
                      <a:lnTo>
                        <a:pt x="670" y="186"/>
                      </a:lnTo>
                      <a:lnTo>
                        <a:pt x="666" y="178"/>
                      </a:lnTo>
                      <a:lnTo>
                        <a:pt x="662" y="168"/>
                      </a:lnTo>
                      <a:lnTo>
                        <a:pt x="652" y="148"/>
                      </a:lnTo>
                      <a:lnTo>
                        <a:pt x="652" y="148"/>
                      </a:lnTo>
                      <a:lnTo>
                        <a:pt x="648" y="138"/>
                      </a:lnTo>
                      <a:lnTo>
                        <a:pt x="642" y="134"/>
                      </a:lnTo>
                      <a:lnTo>
                        <a:pt x="638" y="134"/>
                      </a:lnTo>
                      <a:lnTo>
                        <a:pt x="632" y="134"/>
                      </a:lnTo>
                      <a:lnTo>
                        <a:pt x="628" y="134"/>
                      </a:lnTo>
                      <a:lnTo>
                        <a:pt x="622" y="134"/>
                      </a:lnTo>
                      <a:lnTo>
                        <a:pt x="616" y="128"/>
                      </a:lnTo>
                      <a:lnTo>
                        <a:pt x="610" y="120"/>
                      </a:lnTo>
                      <a:lnTo>
                        <a:pt x="610" y="120"/>
                      </a:lnTo>
                      <a:lnTo>
                        <a:pt x="602" y="110"/>
                      </a:lnTo>
                      <a:lnTo>
                        <a:pt x="594" y="104"/>
                      </a:lnTo>
                      <a:lnTo>
                        <a:pt x="586" y="100"/>
                      </a:lnTo>
                      <a:lnTo>
                        <a:pt x="578" y="100"/>
                      </a:lnTo>
                      <a:lnTo>
                        <a:pt x="560" y="98"/>
                      </a:lnTo>
                      <a:lnTo>
                        <a:pt x="552" y="98"/>
                      </a:lnTo>
                      <a:lnTo>
                        <a:pt x="546" y="94"/>
                      </a:lnTo>
                      <a:lnTo>
                        <a:pt x="546" y="94"/>
                      </a:lnTo>
                      <a:lnTo>
                        <a:pt x="528" y="88"/>
                      </a:lnTo>
                      <a:lnTo>
                        <a:pt x="518" y="84"/>
                      </a:lnTo>
                      <a:lnTo>
                        <a:pt x="506" y="82"/>
                      </a:lnTo>
                      <a:lnTo>
                        <a:pt x="494" y="84"/>
                      </a:lnTo>
                      <a:lnTo>
                        <a:pt x="484" y="88"/>
                      </a:lnTo>
                      <a:lnTo>
                        <a:pt x="474" y="94"/>
                      </a:lnTo>
                      <a:lnTo>
                        <a:pt x="466" y="106"/>
                      </a:lnTo>
                      <a:lnTo>
                        <a:pt x="466" y="106"/>
                      </a:lnTo>
                      <a:lnTo>
                        <a:pt x="462" y="112"/>
                      </a:lnTo>
                      <a:lnTo>
                        <a:pt x="460" y="116"/>
                      </a:lnTo>
                      <a:lnTo>
                        <a:pt x="456" y="118"/>
                      </a:lnTo>
                      <a:lnTo>
                        <a:pt x="452" y="118"/>
                      </a:lnTo>
                      <a:lnTo>
                        <a:pt x="444" y="116"/>
                      </a:lnTo>
                      <a:lnTo>
                        <a:pt x="436" y="112"/>
                      </a:lnTo>
                      <a:lnTo>
                        <a:pt x="428" y="106"/>
                      </a:lnTo>
                      <a:lnTo>
                        <a:pt x="420" y="104"/>
                      </a:lnTo>
                      <a:lnTo>
                        <a:pt x="416" y="102"/>
                      </a:lnTo>
                      <a:lnTo>
                        <a:pt x="412" y="104"/>
                      </a:lnTo>
                      <a:lnTo>
                        <a:pt x="408" y="106"/>
                      </a:lnTo>
                      <a:lnTo>
                        <a:pt x="404" y="110"/>
                      </a:lnTo>
                      <a:lnTo>
                        <a:pt x="404" y="110"/>
                      </a:lnTo>
                      <a:lnTo>
                        <a:pt x="396" y="118"/>
                      </a:lnTo>
                      <a:lnTo>
                        <a:pt x="388" y="124"/>
                      </a:lnTo>
                      <a:lnTo>
                        <a:pt x="380" y="130"/>
                      </a:lnTo>
                      <a:lnTo>
                        <a:pt x="376" y="132"/>
                      </a:lnTo>
                      <a:lnTo>
                        <a:pt x="372" y="132"/>
                      </a:lnTo>
                      <a:lnTo>
                        <a:pt x="370" y="130"/>
                      </a:lnTo>
                      <a:lnTo>
                        <a:pt x="372" y="126"/>
                      </a:lnTo>
                      <a:lnTo>
                        <a:pt x="376" y="118"/>
                      </a:lnTo>
                      <a:lnTo>
                        <a:pt x="376" y="118"/>
                      </a:lnTo>
                      <a:lnTo>
                        <a:pt x="382" y="110"/>
                      </a:lnTo>
                      <a:lnTo>
                        <a:pt x="386" y="100"/>
                      </a:lnTo>
                      <a:lnTo>
                        <a:pt x="388" y="90"/>
                      </a:lnTo>
                      <a:lnTo>
                        <a:pt x="388" y="82"/>
                      </a:lnTo>
                      <a:lnTo>
                        <a:pt x="386" y="72"/>
                      </a:lnTo>
                      <a:lnTo>
                        <a:pt x="382" y="64"/>
                      </a:lnTo>
                      <a:lnTo>
                        <a:pt x="376" y="58"/>
                      </a:lnTo>
                      <a:lnTo>
                        <a:pt x="368" y="54"/>
                      </a:lnTo>
                      <a:lnTo>
                        <a:pt x="368" y="54"/>
                      </a:lnTo>
                      <a:lnTo>
                        <a:pt x="360" y="50"/>
                      </a:lnTo>
                      <a:lnTo>
                        <a:pt x="356" y="44"/>
                      </a:lnTo>
                      <a:lnTo>
                        <a:pt x="356" y="38"/>
                      </a:lnTo>
                      <a:lnTo>
                        <a:pt x="354" y="32"/>
                      </a:lnTo>
                      <a:lnTo>
                        <a:pt x="354" y="24"/>
                      </a:lnTo>
                      <a:lnTo>
                        <a:pt x="352" y="18"/>
                      </a:lnTo>
                      <a:lnTo>
                        <a:pt x="346" y="14"/>
                      </a:lnTo>
                      <a:lnTo>
                        <a:pt x="338" y="12"/>
                      </a:lnTo>
                      <a:lnTo>
                        <a:pt x="338" y="12"/>
                      </a:lnTo>
                      <a:lnTo>
                        <a:pt x="326" y="10"/>
                      </a:lnTo>
                      <a:lnTo>
                        <a:pt x="306" y="12"/>
                      </a:lnTo>
                      <a:lnTo>
                        <a:pt x="282" y="14"/>
                      </a:lnTo>
                      <a:lnTo>
                        <a:pt x="260" y="18"/>
                      </a:lnTo>
                      <a:lnTo>
                        <a:pt x="236" y="24"/>
                      </a:lnTo>
                      <a:lnTo>
                        <a:pt x="218" y="32"/>
                      </a:lnTo>
                      <a:lnTo>
                        <a:pt x="210" y="38"/>
                      </a:lnTo>
                      <a:lnTo>
                        <a:pt x="204" y="44"/>
                      </a:lnTo>
                      <a:lnTo>
                        <a:pt x="200" y="50"/>
                      </a:lnTo>
                      <a:lnTo>
                        <a:pt x="198" y="56"/>
                      </a:lnTo>
                      <a:lnTo>
                        <a:pt x="198" y="56"/>
                      </a:lnTo>
                      <a:lnTo>
                        <a:pt x="198" y="62"/>
                      </a:lnTo>
                      <a:lnTo>
                        <a:pt x="196" y="66"/>
                      </a:lnTo>
                      <a:lnTo>
                        <a:pt x="194" y="68"/>
                      </a:lnTo>
                      <a:lnTo>
                        <a:pt x="192" y="70"/>
                      </a:lnTo>
                      <a:lnTo>
                        <a:pt x="186" y="72"/>
                      </a:lnTo>
                      <a:lnTo>
                        <a:pt x="178" y="70"/>
                      </a:lnTo>
                      <a:lnTo>
                        <a:pt x="174" y="72"/>
                      </a:lnTo>
                      <a:lnTo>
                        <a:pt x="172" y="72"/>
                      </a:lnTo>
                      <a:lnTo>
                        <a:pt x="172" y="74"/>
                      </a:lnTo>
                      <a:lnTo>
                        <a:pt x="174" y="84"/>
                      </a:lnTo>
                      <a:lnTo>
                        <a:pt x="182" y="100"/>
                      </a:lnTo>
                      <a:lnTo>
                        <a:pt x="182" y="100"/>
                      </a:lnTo>
                      <a:lnTo>
                        <a:pt x="188" y="116"/>
                      </a:lnTo>
                      <a:lnTo>
                        <a:pt x="188" y="122"/>
                      </a:lnTo>
                      <a:lnTo>
                        <a:pt x="188" y="126"/>
                      </a:lnTo>
                      <a:lnTo>
                        <a:pt x="188" y="130"/>
                      </a:lnTo>
                      <a:lnTo>
                        <a:pt x="184" y="130"/>
                      </a:lnTo>
                      <a:lnTo>
                        <a:pt x="180" y="132"/>
                      </a:lnTo>
                      <a:lnTo>
                        <a:pt x="174" y="132"/>
                      </a:lnTo>
                      <a:lnTo>
                        <a:pt x="168" y="134"/>
                      </a:lnTo>
                      <a:lnTo>
                        <a:pt x="168" y="136"/>
                      </a:lnTo>
                      <a:lnTo>
                        <a:pt x="168" y="138"/>
                      </a:lnTo>
                      <a:lnTo>
                        <a:pt x="174" y="148"/>
                      </a:lnTo>
                      <a:lnTo>
                        <a:pt x="174" y="148"/>
                      </a:lnTo>
                      <a:lnTo>
                        <a:pt x="184" y="158"/>
                      </a:lnTo>
                      <a:lnTo>
                        <a:pt x="192" y="164"/>
                      </a:lnTo>
                      <a:lnTo>
                        <a:pt x="200" y="166"/>
                      </a:lnTo>
                      <a:lnTo>
                        <a:pt x="208" y="166"/>
                      </a:lnTo>
                      <a:lnTo>
                        <a:pt x="212" y="164"/>
                      </a:lnTo>
                      <a:lnTo>
                        <a:pt x="218" y="166"/>
                      </a:lnTo>
                      <a:lnTo>
                        <a:pt x="220" y="168"/>
                      </a:lnTo>
                      <a:lnTo>
                        <a:pt x="222" y="176"/>
                      </a:lnTo>
                      <a:lnTo>
                        <a:pt x="222" y="176"/>
                      </a:lnTo>
                      <a:lnTo>
                        <a:pt x="222" y="180"/>
                      </a:lnTo>
                      <a:lnTo>
                        <a:pt x="220" y="182"/>
                      </a:lnTo>
                      <a:lnTo>
                        <a:pt x="216" y="184"/>
                      </a:lnTo>
                      <a:lnTo>
                        <a:pt x="210" y="184"/>
                      </a:lnTo>
                      <a:lnTo>
                        <a:pt x="196" y="180"/>
                      </a:lnTo>
                      <a:lnTo>
                        <a:pt x="180" y="174"/>
                      </a:lnTo>
                      <a:lnTo>
                        <a:pt x="164" y="164"/>
                      </a:lnTo>
                      <a:lnTo>
                        <a:pt x="152" y="150"/>
                      </a:lnTo>
                      <a:lnTo>
                        <a:pt x="148" y="144"/>
                      </a:lnTo>
                      <a:lnTo>
                        <a:pt x="146" y="136"/>
                      </a:lnTo>
                      <a:lnTo>
                        <a:pt x="146" y="130"/>
                      </a:lnTo>
                      <a:lnTo>
                        <a:pt x="150" y="122"/>
                      </a:lnTo>
                      <a:lnTo>
                        <a:pt x="150" y="122"/>
                      </a:lnTo>
                      <a:lnTo>
                        <a:pt x="154" y="110"/>
                      </a:lnTo>
                      <a:lnTo>
                        <a:pt x="152" y="102"/>
                      </a:lnTo>
                      <a:lnTo>
                        <a:pt x="150" y="98"/>
                      </a:lnTo>
                      <a:lnTo>
                        <a:pt x="144" y="94"/>
                      </a:lnTo>
                      <a:lnTo>
                        <a:pt x="142" y="90"/>
                      </a:lnTo>
                      <a:lnTo>
                        <a:pt x="140" y="84"/>
                      </a:lnTo>
                      <a:lnTo>
                        <a:pt x="144" y="74"/>
                      </a:lnTo>
                      <a:lnTo>
                        <a:pt x="154" y="60"/>
                      </a:lnTo>
                      <a:lnTo>
                        <a:pt x="154" y="60"/>
                      </a:lnTo>
                      <a:lnTo>
                        <a:pt x="168" y="44"/>
                      </a:lnTo>
                      <a:lnTo>
                        <a:pt x="180" y="34"/>
                      </a:lnTo>
                      <a:lnTo>
                        <a:pt x="188" y="26"/>
                      </a:lnTo>
                      <a:lnTo>
                        <a:pt x="198" y="22"/>
                      </a:lnTo>
                      <a:lnTo>
                        <a:pt x="208" y="16"/>
                      </a:lnTo>
                      <a:lnTo>
                        <a:pt x="212" y="14"/>
                      </a:lnTo>
                      <a:lnTo>
                        <a:pt x="212" y="10"/>
                      </a:lnTo>
                      <a:lnTo>
                        <a:pt x="212" y="10"/>
                      </a:lnTo>
                      <a:lnTo>
                        <a:pt x="212" y="8"/>
                      </a:lnTo>
                      <a:lnTo>
                        <a:pt x="210" y="6"/>
                      </a:lnTo>
                      <a:lnTo>
                        <a:pt x="200" y="2"/>
                      </a:lnTo>
                      <a:lnTo>
                        <a:pt x="184" y="0"/>
                      </a:lnTo>
                      <a:lnTo>
                        <a:pt x="164" y="0"/>
                      </a:lnTo>
                      <a:lnTo>
                        <a:pt x="140" y="2"/>
                      </a:lnTo>
                      <a:lnTo>
                        <a:pt x="116" y="8"/>
                      </a:lnTo>
                      <a:lnTo>
                        <a:pt x="92" y="16"/>
                      </a:lnTo>
                      <a:lnTo>
                        <a:pt x="70" y="26"/>
                      </a:lnTo>
                      <a:lnTo>
                        <a:pt x="70" y="26"/>
                      </a:lnTo>
                      <a:lnTo>
                        <a:pt x="52" y="38"/>
                      </a:lnTo>
                      <a:lnTo>
                        <a:pt x="40" y="48"/>
                      </a:lnTo>
                      <a:lnTo>
                        <a:pt x="34" y="56"/>
                      </a:lnTo>
                      <a:lnTo>
                        <a:pt x="32" y="62"/>
                      </a:lnTo>
                      <a:lnTo>
                        <a:pt x="30" y="72"/>
                      </a:lnTo>
                      <a:lnTo>
                        <a:pt x="28" y="76"/>
                      </a:lnTo>
                      <a:lnTo>
                        <a:pt x="24" y="82"/>
                      </a:lnTo>
                      <a:lnTo>
                        <a:pt x="24" y="82"/>
                      </a:lnTo>
                      <a:lnTo>
                        <a:pt x="18" y="90"/>
                      </a:lnTo>
                      <a:lnTo>
                        <a:pt x="14" y="96"/>
                      </a:lnTo>
                      <a:lnTo>
                        <a:pt x="8" y="112"/>
                      </a:lnTo>
                      <a:lnTo>
                        <a:pt x="4" y="132"/>
                      </a:lnTo>
                      <a:lnTo>
                        <a:pt x="2" y="156"/>
                      </a:lnTo>
                      <a:lnTo>
                        <a:pt x="2" y="156"/>
                      </a:lnTo>
                      <a:lnTo>
                        <a:pt x="0" y="168"/>
                      </a:lnTo>
                      <a:lnTo>
                        <a:pt x="0" y="178"/>
                      </a:lnTo>
                      <a:lnTo>
                        <a:pt x="2" y="184"/>
                      </a:lnTo>
                      <a:lnTo>
                        <a:pt x="8" y="188"/>
                      </a:lnTo>
                      <a:lnTo>
                        <a:pt x="14" y="192"/>
                      </a:lnTo>
                      <a:lnTo>
                        <a:pt x="26" y="194"/>
                      </a:lnTo>
                      <a:lnTo>
                        <a:pt x="58" y="196"/>
                      </a:lnTo>
                      <a:lnTo>
                        <a:pt x="58" y="196"/>
                      </a:lnTo>
                      <a:lnTo>
                        <a:pt x="76" y="200"/>
                      </a:lnTo>
                      <a:lnTo>
                        <a:pt x="90" y="202"/>
                      </a:lnTo>
                      <a:lnTo>
                        <a:pt x="100" y="208"/>
                      </a:lnTo>
                      <a:lnTo>
                        <a:pt x="106" y="212"/>
                      </a:lnTo>
                      <a:lnTo>
                        <a:pt x="106" y="216"/>
                      </a:lnTo>
                      <a:lnTo>
                        <a:pt x="102" y="218"/>
                      </a:lnTo>
                      <a:lnTo>
                        <a:pt x="94" y="220"/>
                      </a:lnTo>
                      <a:lnTo>
                        <a:pt x="78" y="218"/>
                      </a:lnTo>
                      <a:lnTo>
                        <a:pt x="78" y="218"/>
                      </a:lnTo>
                      <a:lnTo>
                        <a:pt x="50" y="216"/>
                      </a:lnTo>
                      <a:lnTo>
                        <a:pt x="40" y="216"/>
                      </a:lnTo>
                      <a:lnTo>
                        <a:pt x="32" y="218"/>
                      </a:lnTo>
                      <a:lnTo>
                        <a:pt x="32" y="220"/>
                      </a:lnTo>
                      <a:lnTo>
                        <a:pt x="30" y="222"/>
                      </a:lnTo>
                      <a:lnTo>
                        <a:pt x="32" y="228"/>
                      </a:lnTo>
                      <a:lnTo>
                        <a:pt x="40" y="238"/>
                      </a:lnTo>
                      <a:lnTo>
                        <a:pt x="52" y="250"/>
                      </a:lnTo>
                      <a:lnTo>
                        <a:pt x="52" y="250"/>
                      </a:lnTo>
                      <a:lnTo>
                        <a:pt x="68" y="262"/>
                      </a:lnTo>
                      <a:lnTo>
                        <a:pt x="82" y="268"/>
                      </a:lnTo>
                      <a:lnTo>
                        <a:pt x="94" y="270"/>
                      </a:lnTo>
                      <a:lnTo>
                        <a:pt x="106" y="270"/>
                      </a:lnTo>
                      <a:lnTo>
                        <a:pt x="118" y="270"/>
                      </a:lnTo>
                      <a:lnTo>
                        <a:pt x="130" y="270"/>
                      </a:lnTo>
                      <a:lnTo>
                        <a:pt x="142" y="272"/>
                      </a:lnTo>
                      <a:lnTo>
                        <a:pt x="152" y="278"/>
                      </a:lnTo>
                      <a:lnTo>
                        <a:pt x="152" y="278"/>
                      </a:lnTo>
                      <a:lnTo>
                        <a:pt x="162" y="284"/>
                      </a:lnTo>
                      <a:lnTo>
                        <a:pt x="174" y="288"/>
                      </a:lnTo>
                      <a:lnTo>
                        <a:pt x="184" y="290"/>
                      </a:lnTo>
                      <a:lnTo>
                        <a:pt x="194" y="288"/>
                      </a:lnTo>
                      <a:lnTo>
                        <a:pt x="208" y="286"/>
                      </a:lnTo>
                      <a:lnTo>
                        <a:pt x="218" y="286"/>
                      </a:lnTo>
                      <a:lnTo>
                        <a:pt x="218" y="286"/>
                      </a:lnTo>
                      <a:lnTo>
                        <a:pt x="234" y="288"/>
                      </a:lnTo>
                      <a:lnTo>
                        <a:pt x="244" y="290"/>
                      </a:lnTo>
                      <a:lnTo>
                        <a:pt x="260" y="290"/>
                      </a:lnTo>
                      <a:lnTo>
                        <a:pt x="268" y="290"/>
                      </a:lnTo>
                      <a:lnTo>
                        <a:pt x="276" y="290"/>
                      </a:lnTo>
                      <a:lnTo>
                        <a:pt x="288" y="292"/>
                      </a:lnTo>
                      <a:lnTo>
                        <a:pt x="304" y="296"/>
                      </a:lnTo>
                      <a:lnTo>
                        <a:pt x="304" y="296"/>
                      </a:lnTo>
                      <a:lnTo>
                        <a:pt x="316" y="300"/>
                      </a:lnTo>
                      <a:lnTo>
                        <a:pt x="324" y="298"/>
                      </a:lnTo>
                      <a:lnTo>
                        <a:pt x="328" y="296"/>
                      </a:lnTo>
                      <a:lnTo>
                        <a:pt x="332" y="292"/>
                      </a:lnTo>
                      <a:lnTo>
                        <a:pt x="336" y="290"/>
                      </a:lnTo>
                      <a:lnTo>
                        <a:pt x="340" y="290"/>
                      </a:lnTo>
                      <a:lnTo>
                        <a:pt x="346" y="292"/>
                      </a:lnTo>
                      <a:lnTo>
                        <a:pt x="356" y="298"/>
                      </a:lnTo>
                      <a:lnTo>
                        <a:pt x="356" y="298"/>
                      </a:lnTo>
                      <a:lnTo>
                        <a:pt x="374" y="312"/>
                      </a:lnTo>
                      <a:lnTo>
                        <a:pt x="378" y="314"/>
                      </a:lnTo>
                      <a:lnTo>
                        <a:pt x="380" y="312"/>
                      </a:lnTo>
                      <a:lnTo>
                        <a:pt x="378" y="310"/>
                      </a:lnTo>
                      <a:lnTo>
                        <a:pt x="376" y="306"/>
                      </a:lnTo>
                      <a:lnTo>
                        <a:pt x="362" y="292"/>
                      </a:lnTo>
                      <a:lnTo>
                        <a:pt x="362" y="292"/>
                      </a:lnTo>
                      <a:lnTo>
                        <a:pt x="358" y="284"/>
                      </a:lnTo>
                      <a:lnTo>
                        <a:pt x="358" y="282"/>
                      </a:lnTo>
                      <a:lnTo>
                        <a:pt x="360" y="282"/>
                      </a:lnTo>
                      <a:lnTo>
                        <a:pt x="368" y="282"/>
                      </a:lnTo>
                      <a:lnTo>
                        <a:pt x="380" y="284"/>
                      </a:lnTo>
                      <a:lnTo>
                        <a:pt x="410" y="290"/>
                      </a:lnTo>
                      <a:lnTo>
                        <a:pt x="444" y="296"/>
                      </a:lnTo>
                      <a:lnTo>
                        <a:pt x="444" y="296"/>
                      </a:lnTo>
                      <a:lnTo>
                        <a:pt x="450" y="296"/>
                      </a:lnTo>
                      <a:lnTo>
                        <a:pt x="454" y="296"/>
                      </a:lnTo>
                      <a:lnTo>
                        <a:pt x="458" y="294"/>
                      </a:lnTo>
                      <a:lnTo>
                        <a:pt x="460" y="290"/>
                      </a:lnTo>
                      <a:lnTo>
                        <a:pt x="462" y="284"/>
                      </a:lnTo>
                      <a:lnTo>
                        <a:pt x="460" y="274"/>
                      </a:lnTo>
                      <a:lnTo>
                        <a:pt x="456" y="260"/>
                      </a:lnTo>
                      <a:lnTo>
                        <a:pt x="456" y="260"/>
                      </a:lnTo>
                      <a:lnTo>
                        <a:pt x="458" y="260"/>
                      </a:lnTo>
                      <a:lnTo>
                        <a:pt x="464" y="264"/>
                      </a:lnTo>
                      <a:lnTo>
                        <a:pt x="464" y="264"/>
                      </a:lnTo>
                      <a:lnTo>
                        <a:pt x="472" y="270"/>
                      </a:lnTo>
                      <a:lnTo>
                        <a:pt x="478" y="272"/>
                      </a:lnTo>
                      <a:lnTo>
                        <a:pt x="484" y="272"/>
                      </a:lnTo>
                      <a:lnTo>
                        <a:pt x="490" y="272"/>
                      </a:lnTo>
                      <a:lnTo>
                        <a:pt x="494" y="272"/>
                      </a:lnTo>
                      <a:lnTo>
                        <a:pt x="498" y="274"/>
                      </a:lnTo>
                      <a:lnTo>
                        <a:pt x="500" y="278"/>
                      </a:lnTo>
                      <a:lnTo>
                        <a:pt x="502" y="286"/>
                      </a:lnTo>
                      <a:lnTo>
                        <a:pt x="502" y="286"/>
                      </a:lnTo>
                      <a:lnTo>
                        <a:pt x="502" y="294"/>
                      </a:lnTo>
                      <a:lnTo>
                        <a:pt x="504" y="302"/>
                      </a:lnTo>
                      <a:lnTo>
                        <a:pt x="508" y="306"/>
                      </a:lnTo>
                      <a:lnTo>
                        <a:pt x="512" y="310"/>
                      </a:lnTo>
                      <a:lnTo>
                        <a:pt x="528" y="318"/>
                      </a:lnTo>
                      <a:lnTo>
                        <a:pt x="556" y="326"/>
                      </a:lnTo>
                      <a:lnTo>
                        <a:pt x="556" y="326"/>
                      </a:lnTo>
                      <a:lnTo>
                        <a:pt x="570" y="332"/>
                      </a:lnTo>
                      <a:lnTo>
                        <a:pt x="580" y="338"/>
                      </a:lnTo>
                      <a:lnTo>
                        <a:pt x="584" y="344"/>
                      </a:lnTo>
                      <a:lnTo>
                        <a:pt x="584" y="348"/>
                      </a:lnTo>
                      <a:lnTo>
                        <a:pt x="580" y="352"/>
                      </a:lnTo>
                      <a:lnTo>
                        <a:pt x="574" y="356"/>
                      </a:lnTo>
                      <a:lnTo>
                        <a:pt x="568" y="356"/>
                      </a:lnTo>
                      <a:lnTo>
                        <a:pt x="558" y="356"/>
                      </a:lnTo>
                      <a:lnTo>
                        <a:pt x="558" y="356"/>
                      </a:lnTo>
                      <a:lnTo>
                        <a:pt x="550" y="358"/>
                      </a:lnTo>
                      <a:lnTo>
                        <a:pt x="542" y="360"/>
                      </a:lnTo>
                      <a:lnTo>
                        <a:pt x="538" y="366"/>
                      </a:lnTo>
                      <a:lnTo>
                        <a:pt x="538" y="370"/>
                      </a:lnTo>
                      <a:lnTo>
                        <a:pt x="538" y="376"/>
                      </a:lnTo>
                      <a:lnTo>
                        <a:pt x="544" y="378"/>
                      </a:lnTo>
                      <a:lnTo>
                        <a:pt x="550" y="380"/>
                      </a:lnTo>
                      <a:lnTo>
                        <a:pt x="562" y="378"/>
                      </a:lnTo>
                      <a:lnTo>
                        <a:pt x="562" y="378"/>
                      </a:lnTo>
                      <a:lnTo>
                        <a:pt x="576" y="374"/>
                      </a:lnTo>
                      <a:lnTo>
                        <a:pt x="590" y="374"/>
                      </a:lnTo>
                      <a:lnTo>
                        <a:pt x="606" y="376"/>
                      </a:lnTo>
                      <a:lnTo>
                        <a:pt x="618" y="380"/>
                      </a:lnTo>
                      <a:lnTo>
                        <a:pt x="630" y="384"/>
                      </a:lnTo>
                      <a:lnTo>
                        <a:pt x="640" y="390"/>
                      </a:lnTo>
                      <a:lnTo>
                        <a:pt x="648" y="396"/>
                      </a:lnTo>
                      <a:lnTo>
                        <a:pt x="654" y="402"/>
                      </a:lnTo>
                      <a:lnTo>
                        <a:pt x="654" y="402"/>
                      </a:lnTo>
                      <a:lnTo>
                        <a:pt x="656" y="406"/>
                      </a:lnTo>
                      <a:lnTo>
                        <a:pt x="662" y="408"/>
                      </a:lnTo>
                      <a:lnTo>
                        <a:pt x="674" y="414"/>
                      </a:lnTo>
                      <a:lnTo>
                        <a:pt x="682" y="416"/>
                      </a:lnTo>
                      <a:lnTo>
                        <a:pt x="688" y="420"/>
                      </a:lnTo>
                      <a:lnTo>
                        <a:pt x="692" y="428"/>
                      </a:lnTo>
                      <a:lnTo>
                        <a:pt x="696" y="438"/>
                      </a:lnTo>
                      <a:lnTo>
                        <a:pt x="696" y="438"/>
                      </a:lnTo>
                      <a:lnTo>
                        <a:pt x="698" y="450"/>
                      </a:lnTo>
                      <a:lnTo>
                        <a:pt x="704" y="460"/>
                      </a:lnTo>
                      <a:lnTo>
                        <a:pt x="712" y="474"/>
                      </a:lnTo>
                      <a:lnTo>
                        <a:pt x="716" y="480"/>
                      </a:lnTo>
                      <a:lnTo>
                        <a:pt x="718" y="486"/>
                      </a:lnTo>
                      <a:lnTo>
                        <a:pt x="716" y="490"/>
                      </a:lnTo>
                      <a:lnTo>
                        <a:pt x="710" y="494"/>
                      </a:lnTo>
                      <a:lnTo>
                        <a:pt x="710" y="494"/>
                      </a:lnTo>
                      <a:lnTo>
                        <a:pt x="696" y="504"/>
                      </a:lnTo>
                      <a:lnTo>
                        <a:pt x="682" y="518"/>
                      </a:lnTo>
                      <a:lnTo>
                        <a:pt x="668" y="532"/>
                      </a:lnTo>
                      <a:lnTo>
                        <a:pt x="648" y="548"/>
                      </a:lnTo>
                      <a:lnTo>
                        <a:pt x="648" y="548"/>
                      </a:lnTo>
                      <a:lnTo>
                        <a:pt x="644" y="554"/>
                      </a:lnTo>
                      <a:lnTo>
                        <a:pt x="640" y="558"/>
                      </a:lnTo>
                      <a:lnTo>
                        <a:pt x="640" y="564"/>
                      </a:lnTo>
                      <a:lnTo>
                        <a:pt x="642" y="570"/>
                      </a:lnTo>
                      <a:lnTo>
                        <a:pt x="646" y="580"/>
                      </a:lnTo>
                      <a:lnTo>
                        <a:pt x="654" y="590"/>
                      </a:lnTo>
                      <a:lnTo>
                        <a:pt x="666" y="604"/>
                      </a:lnTo>
                      <a:lnTo>
                        <a:pt x="666" y="606"/>
                      </a:lnTo>
                      <a:lnTo>
                        <a:pt x="666" y="608"/>
                      </a:lnTo>
                      <a:lnTo>
                        <a:pt x="656" y="606"/>
                      </a:lnTo>
                      <a:lnTo>
                        <a:pt x="656" y="606"/>
                      </a:lnTo>
                      <a:lnTo>
                        <a:pt x="646" y="602"/>
                      </a:lnTo>
                      <a:lnTo>
                        <a:pt x="636" y="604"/>
                      </a:lnTo>
                      <a:lnTo>
                        <a:pt x="628" y="608"/>
                      </a:lnTo>
                      <a:lnTo>
                        <a:pt x="620" y="612"/>
                      </a:lnTo>
                      <a:lnTo>
                        <a:pt x="608" y="616"/>
                      </a:lnTo>
                      <a:lnTo>
                        <a:pt x="594" y="620"/>
                      </a:lnTo>
                      <a:lnTo>
                        <a:pt x="576" y="620"/>
                      </a:lnTo>
                      <a:lnTo>
                        <a:pt x="552" y="614"/>
                      </a:lnTo>
                      <a:lnTo>
                        <a:pt x="552" y="614"/>
                      </a:lnTo>
                      <a:lnTo>
                        <a:pt x="528" y="610"/>
                      </a:lnTo>
                      <a:lnTo>
                        <a:pt x="516" y="608"/>
                      </a:lnTo>
                      <a:lnTo>
                        <a:pt x="510" y="608"/>
                      </a:lnTo>
                      <a:lnTo>
                        <a:pt x="510" y="612"/>
                      </a:lnTo>
                      <a:lnTo>
                        <a:pt x="510" y="616"/>
                      </a:lnTo>
                      <a:lnTo>
                        <a:pt x="510" y="624"/>
                      </a:lnTo>
                      <a:lnTo>
                        <a:pt x="504" y="630"/>
                      </a:lnTo>
                      <a:lnTo>
                        <a:pt x="494" y="638"/>
                      </a:lnTo>
                      <a:lnTo>
                        <a:pt x="494" y="638"/>
                      </a:lnTo>
                      <a:lnTo>
                        <a:pt x="488" y="642"/>
                      </a:lnTo>
                      <a:lnTo>
                        <a:pt x="484" y="648"/>
                      </a:lnTo>
                      <a:lnTo>
                        <a:pt x="482" y="652"/>
                      </a:lnTo>
                      <a:lnTo>
                        <a:pt x="480" y="658"/>
                      </a:lnTo>
                      <a:lnTo>
                        <a:pt x="482" y="664"/>
                      </a:lnTo>
                      <a:lnTo>
                        <a:pt x="484" y="668"/>
                      </a:lnTo>
                      <a:lnTo>
                        <a:pt x="494" y="678"/>
                      </a:lnTo>
                      <a:lnTo>
                        <a:pt x="506" y="686"/>
                      </a:lnTo>
                      <a:lnTo>
                        <a:pt x="514" y="688"/>
                      </a:lnTo>
                      <a:lnTo>
                        <a:pt x="522" y="690"/>
                      </a:lnTo>
                      <a:lnTo>
                        <a:pt x="532" y="690"/>
                      </a:lnTo>
                      <a:lnTo>
                        <a:pt x="542" y="690"/>
                      </a:lnTo>
                      <a:lnTo>
                        <a:pt x="552" y="686"/>
                      </a:lnTo>
                      <a:lnTo>
                        <a:pt x="562" y="682"/>
                      </a:lnTo>
                      <a:lnTo>
                        <a:pt x="562" y="682"/>
                      </a:lnTo>
                      <a:lnTo>
                        <a:pt x="580" y="676"/>
                      </a:lnTo>
                      <a:lnTo>
                        <a:pt x="592" y="674"/>
                      </a:lnTo>
                      <a:lnTo>
                        <a:pt x="602" y="676"/>
                      </a:lnTo>
                      <a:lnTo>
                        <a:pt x="608" y="680"/>
                      </a:lnTo>
                      <a:lnTo>
                        <a:pt x="612" y="684"/>
                      </a:lnTo>
                      <a:lnTo>
                        <a:pt x="616" y="688"/>
                      </a:lnTo>
                      <a:lnTo>
                        <a:pt x="622" y="686"/>
                      </a:lnTo>
                      <a:lnTo>
                        <a:pt x="628" y="680"/>
                      </a:lnTo>
                      <a:lnTo>
                        <a:pt x="628" y="680"/>
                      </a:lnTo>
                      <a:lnTo>
                        <a:pt x="634" y="674"/>
                      </a:lnTo>
                      <a:lnTo>
                        <a:pt x="640" y="674"/>
                      </a:lnTo>
                      <a:lnTo>
                        <a:pt x="642" y="676"/>
                      </a:lnTo>
                      <a:lnTo>
                        <a:pt x="644" y="680"/>
                      </a:lnTo>
                      <a:lnTo>
                        <a:pt x="646" y="688"/>
                      </a:lnTo>
                      <a:lnTo>
                        <a:pt x="648" y="690"/>
                      </a:lnTo>
                      <a:lnTo>
                        <a:pt x="650" y="686"/>
                      </a:lnTo>
                      <a:lnTo>
                        <a:pt x="650" y="686"/>
                      </a:lnTo>
                      <a:lnTo>
                        <a:pt x="656" y="674"/>
                      </a:lnTo>
                      <a:lnTo>
                        <a:pt x="658" y="672"/>
                      </a:lnTo>
                      <a:lnTo>
                        <a:pt x="662" y="672"/>
                      </a:lnTo>
                      <a:lnTo>
                        <a:pt x="666" y="674"/>
                      </a:lnTo>
                      <a:lnTo>
                        <a:pt x="672" y="680"/>
                      </a:lnTo>
                      <a:lnTo>
                        <a:pt x="696" y="706"/>
                      </a:lnTo>
                      <a:lnTo>
                        <a:pt x="696" y="706"/>
                      </a:lnTo>
                      <a:lnTo>
                        <a:pt x="708" y="720"/>
                      </a:lnTo>
                      <a:lnTo>
                        <a:pt x="718" y="726"/>
                      </a:lnTo>
                      <a:lnTo>
                        <a:pt x="724" y="728"/>
                      </a:lnTo>
                      <a:lnTo>
                        <a:pt x="728" y="728"/>
                      </a:lnTo>
                      <a:lnTo>
                        <a:pt x="732" y="726"/>
                      </a:lnTo>
                      <a:lnTo>
                        <a:pt x="736" y="724"/>
                      </a:lnTo>
                      <a:lnTo>
                        <a:pt x="742" y="726"/>
                      </a:lnTo>
                      <a:lnTo>
                        <a:pt x="750" y="732"/>
                      </a:lnTo>
                      <a:lnTo>
                        <a:pt x="750" y="732"/>
                      </a:lnTo>
                      <a:lnTo>
                        <a:pt x="756" y="738"/>
                      </a:lnTo>
                      <a:lnTo>
                        <a:pt x="756" y="740"/>
                      </a:lnTo>
                      <a:lnTo>
                        <a:pt x="754" y="742"/>
                      </a:lnTo>
                      <a:lnTo>
                        <a:pt x="750" y="744"/>
                      </a:lnTo>
                      <a:lnTo>
                        <a:pt x="742" y="744"/>
                      </a:lnTo>
                      <a:lnTo>
                        <a:pt x="734" y="746"/>
                      </a:lnTo>
                      <a:lnTo>
                        <a:pt x="732" y="748"/>
                      </a:lnTo>
                      <a:lnTo>
                        <a:pt x="732" y="750"/>
                      </a:lnTo>
                      <a:lnTo>
                        <a:pt x="732" y="752"/>
                      </a:lnTo>
                      <a:lnTo>
                        <a:pt x="734" y="756"/>
                      </a:lnTo>
                      <a:lnTo>
                        <a:pt x="744" y="768"/>
                      </a:lnTo>
                      <a:lnTo>
                        <a:pt x="744" y="768"/>
                      </a:lnTo>
                      <a:lnTo>
                        <a:pt x="754" y="776"/>
                      </a:lnTo>
                      <a:lnTo>
                        <a:pt x="766" y="780"/>
                      </a:lnTo>
                      <a:lnTo>
                        <a:pt x="792" y="788"/>
                      </a:lnTo>
                      <a:lnTo>
                        <a:pt x="816" y="794"/>
                      </a:lnTo>
                      <a:lnTo>
                        <a:pt x="826" y="798"/>
                      </a:lnTo>
                      <a:lnTo>
                        <a:pt x="834" y="804"/>
                      </a:lnTo>
                      <a:lnTo>
                        <a:pt x="834" y="804"/>
                      </a:lnTo>
                      <a:lnTo>
                        <a:pt x="842" y="812"/>
                      </a:lnTo>
                      <a:lnTo>
                        <a:pt x="854" y="818"/>
                      </a:lnTo>
                      <a:lnTo>
                        <a:pt x="868" y="824"/>
                      </a:lnTo>
                      <a:lnTo>
                        <a:pt x="882" y="828"/>
                      </a:lnTo>
                      <a:lnTo>
                        <a:pt x="916" y="836"/>
                      </a:lnTo>
                      <a:lnTo>
                        <a:pt x="948" y="846"/>
                      </a:lnTo>
                      <a:lnTo>
                        <a:pt x="948" y="846"/>
                      </a:lnTo>
                      <a:lnTo>
                        <a:pt x="962" y="850"/>
                      </a:lnTo>
                      <a:lnTo>
                        <a:pt x="970" y="850"/>
                      </a:lnTo>
                      <a:lnTo>
                        <a:pt x="972" y="848"/>
                      </a:lnTo>
                      <a:lnTo>
                        <a:pt x="974" y="846"/>
                      </a:lnTo>
                      <a:lnTo>
                        <a:pt x="974" y="840"/>
                      </a:lnTo>
                      <a:lnTo>
                        <a:pt x="972" y="832"/>
                      </a:lnTo>
                      <a:lnTo>
                        <a:pt x="966" y="822"/>
                      </a:lnTo>
                      <a:lnTo>
                        <a:pt x="958" y="812"/>
                      </a:lnTo>
                      <a:lnTo>
                        <a:pt x="948" y="802"/>
                      </a:lnTo>
                      <a:lnTo>
                        <a:pt x="948" y="802"/>
                      </a:lnTo>
                      <a:lnTo>
                        <a:pt x="936" y="792"/>
                      </a:lnTo>
                      <a:lnTo>
                        <a:pt x="920" y="780"/>
                      </a:lnTo>
                      <a:lnTo>
                        <a:pt x="888" y="758"/>
                      </a:lnTo>
                      <a:lnTo>
                        <a:pt x="872" y="748"/>
                      </a:lnTo>
                      <a:lnTo>
                        <a:pt x="862" y="738"/>
                      </a:lnTo>
                      <a:lnTo>
                        <a:pt x="854" y="732"/>
                      </a:lnTo>
                      <a:lnTo>
                        <a:pt x="854" y="728"/>
                      </a:lnTo>
                      <a:lnTo>
                        <a:pt x="854" y="724"/>
                      </a:lnTo>
                      <a:lnTo>
                        <a:pt x="854" y="724"/>
                      </a:lnTo>
                      <a:lnTo>
                        <a:pt x="854" y="724"/>
                      </a:lnTo>
                      <a:lnTo>
                        <a:pt x="858" y="722"/>
                      </a:lnTo>
                      <a:lnTo>
                        <a:pt x="864" y="724"/>
                      </a:lnTo>
                      <a:lnTo>
                        <a:pt x="880" y="736"/>
                      </a:lnTo>
                      <a:lnTo>
                        <a:pt x="894" y="748"/>
                      </a:lnTo>
                      <a:lnTo>
                        <a:pt x="900" y="748"/>
                      </a:lnTo>
                      <a:lnTo>
                        <a:pt x="902" y="748"/>
                      </a:lnTo>
                      <a:lnTo>
                        <a:pt x="902" y="746"/>
                      </a:lnTo>
                      <a:lnTo>
                        <a:pt x="902" y="746"/>
                      </a:lnTo>
                      <a:lnTo>
                        <a:pt x="902" y="742"/>
                      </a:lnTo>
                      <a:lnTo>
                        <a:pt x="904" y="742"/>
                      </a:lnTo>
                      <a:lnTo>
                        <a:pt x="908" y="744"/>
                      </a:lnTo>
                      <a:lnTo>
                        <a:pt x="924" y="754"/>
                      </a:lnTo>
                      <a:lnTo>
                        <a:pt x="932" y="762"/>
                      </a:lnTo>
                      <a:lnTo>
                        <a:pt x="944" y="770"/>
                      </a:lnTo>
                      <a:lnTo>
                        <a:pt x="956" y="776"/>
                      </a:lnTo>
                      <a:lnTo>
                        <a:pt x="968" y="778"/>
                      </a:lnTo>
                      <a:lnTo>
                        <a:pt x="968" y="778"/>
                      </a:lnTo>
                      <a:lnTo>
                        <a:pt x="980" y="782"/>
                      </a:lnTo>
                      <a:lnTo>
                        <a:pt x="990" y="788"/>
                      </a:lnTo>
                      <a:lnTo>
                        <a:pt x="998" y="798"/>
                      </a:lnTo>
                      <a:lnTo>
                        <a:pt x="1004" y="806"/>
                      </a:lnTo>
                      <a:lnTo>
                        <a:pt x="1010" y="812"/>
                      </a:lnTo>
                      <a:lnTo>
                        <a:pt x="1012" y="814"/>
                      </a:lnTo>
                      <a:lnTo>
                        <a:pt x="1014" y="812"/>
                      </a:lnTo>
                      <a:lnTo>
                        <a:pt x="1012" y="802"/>
                      </a:lnTo>
                      <a:lnTo>
                        <a:pt x="1012" y="802"/>
                      </a:lnTo>
                      <a:lnTo>
                        <a:pt x="1012" y="792"/>
                      </a:lnTo>
                      <a:lnTo>
                        <a:pt x="1012" y="788"/>
                      </a:lnTo>
                      <a:lnTo>
                        <a:pt x="1014" y="788"/>
                      </a:lnTo>
                      <a:lnTo>
                        <a:pt x="1016" y="788"/>
                      </a:lnTo>
                      <a:lnTo>
                        <a:pt x="1018" y="788"/>
                      </a:lnTo>
                      <a:lnTo>
                        <a:pt x="1020" y="786"/>
                      </a:lnTo>
                      <a:lnTo>
                        <a:pt x="1020" y="780"/>
                      </a:lnTo>
                      <a:lnTo>
                        <a:pt x="1018" y="766"/>
                      </a:lnTo>
                      <a:lnTo>
                        <a:pt x="1018" y="766"/>
                      </a:lnTo>
                      <a:lnTo>
                        <a:pt x="1016" y="750"/>
                      </a:lnTo>
                      <a:lnTo>
                        <a:pt x="1018" y="752"/>
                      </a:lnTo>
                      <a:lnTo>
                        <a:pt x="1020" y="754"/>
                      </a:lnTo>
                      <a:lnTo>
                        <a:pt x="1022" y="758"/>
                      </a:lnTo>
                      <a:lnTo>
                        <a:pt x="1026" y="760"/>
                      </a:lnTo>
                      <a:lnTo>
                        <a:pt x="1028" y="756"/>
                      </a:lnTo>
                      <a:lnTo>
                        <a:pt x="1032" y="746"/>
                      </a:lnTo>
                      <a:lnTo>
                        <a:pt x="1032" y="746"/>
                      </a:lnTo>
                      <a:lnTo>
                        <a:pt x="1032" y="734"/>
                      </a:lnTo>
                      <a:lnTo>
                        <a:pt x="1030" y="728"/>
                      </a:lnTo>
                      <a:lnTo>
                        <a:pt x="1026" y="724"/>
                      </a:lnTo>
                      <a:lnTo>
                        <a:pt x="1022" y="724"/>
                      </a:lnTo>
                      <a:lnTo>
                        <a:pt x="1018" y="722"/>
                      </a:lnTo>
                      <a:lnTo>
                        <a:pt x="1014" y="722"/>
                      </a:lnTo>
                      <a:lnTo>
                        <a:pt x="1014" y="720"/>
                      </a:lnTo>
                      <a:lnTo>
                        <a:pt x="1018" y="714"/>
                      </a:lnTo>
                      <a:lnTo>
                        <a:pt x="1018" y="714"/>
                      </a:lnTo>
                      <a:lnTo>
                        <a:pt x="1022" y="708"/>
                      </a:lnTo>
                      <a:lnTo>
                        <a:pt x="1020" y="704"/>
                      </a:lnTo>
                      <a:lnTo>
                        <a:pt x="1016" y="702"/>
                      </a:lnTo>
                      <a:lnTo>
                        <a:pt x="1012" y="700"/>
                      </a:lnTo>
                      <a:lnTo>
                        <a:pt x="1006" y="700"/>
                      </a:lnTo>
                      <a:lnTo>
                        <a:pt x="1000" y="698"/>
                      </a:lnTo>
                      <a:lnTo>
                        <a:pt x="1000" y="694"/>
                      </a:lnTo>
                      <a:lnTo>
                        <a:pt x="1002" y="688"/>
                      </a:lnTo>
                      <a:lnTo>
                        <a:pt x="1002" y="688"/>
                      </a:lnTo>
                      <a:lnTo>
                        <a:pt x="1006" y="682"/>
                      </a:lnTo>
                      <a:lnTo>
                        <a:pt x="1010" y="676"/>
                      </a:lnTo>
                      <a:lnTo>
                        <a:pt x="1008" y="672"/>
                      </a:lnTo>
                      <a:lnTo>
                        <a:pt x="1006" y="668"/>
                      </a:lnTo>
                      <a:lnTo>
                        <a:pt x="1000" y="664"/>
                      </a:lnTo>
                      <a:lnTo>
                        <a:pt x="992" y="660"/>
                      </a:lnTo>
                      <a:lnTo>
                        <a:pt x="966" y="648"/>
                      </a:lnTo>
                      <a:lnTo>
                        <a:pt x="966" y="648"/>
                      </a:lnTo>
                      <a:lnTo>
                        <a:pt x="952" y="642"/>
                      </a:lnTo>
                      <a:lnTo>
                        <a:pt x="942" y="632"/>
                      </a:lnTo>
                      <a:lnTo>
                        <a:pt x="936" y="622"/>
                      </a:lnTo>
                      <a:lnTo>
                        <a:pt x="930" y="612"/>
                      </a:lnTo>
                      <a:lnTo>
                        <a:pt x="928" y="602"/>
                      </a:lnTo>
                      <a:lnTo>
                        <a:pt x="924" y="596"/>
                      </a:lnTo>
                      <a:lnTo>
                        <a:pt x="918" y="592"/>
                      </a:lnTo>
                      <a:lnTo>
                        <a:pt x="912" y="592"/>
                      </a:lnTo>
                      <a:lnTo>
                        <a:pt x="912" y="592"/>
                      </a:lnTo>
                      <a:lnTo>
                        <a:pt x="904" y="594"/>
                      </a:lnTo>
                      <a:lnTo>
                        <a:pt x="896" y="594"/>
                      </a:lnTo>
                      <a:lnTo>
                        <a:pt x="892" y="592"/>
                      </a:lnTo>
                      <a:lnTo>
                        <a:pt x="890" y="590"/>
                      </a:lnTo>
                      <a:lnTo>
                        <a:pt x="890" y="586"/>
                      </a:lnTo>
                      <a:lnTo>
                        <a:pt x="894" y="584"/>
                      </a:lnTo>
                      <a:lnTo>
                        <a:pt x="900" y="580"/>
                      </a:lnTo>
                      <a:lnTo>
                        <a:pt x="908" y="578"/>
                      </a:lnTo>
                      <a:lnTo>
                        <a:pt x="908" y="578"/>
                      </a:lnTo>
                      <a:lnTo>
                        <a:pt x="912" y="576"/>
                      </a:lnTo>
                      <a:lnTo>
                        <a:pt x="916" y="576"/>
                      </a:lnTo>
                      <a:lnTo>
                        <a:pt x="916" y="572"/>
                      </a:lnTo>
                      <a:lnTo>
                        <a:pt x="916" y="570"/>
                      </a:lnTo>
                      <a:lnTo>
                        <a:pt x="914" y="564"/>
                      </a:lnTo>
                      <a:lnTo>
                        <a:pt x="910" y="556"/>
                      </a:lnTo>
                      <a:lnTo>
                        <a:pt x="902" y="546"/>
                      </a:lnTo>
                      <a:lnTo>
                        <a:pt x="902" y="544"/>
                      </a:lnTo>
                      <a:lnTo>
                        <a:pt x="904" y="544"/>
                      </a:lnTo>
                      <a:lnTo>
                        <a:pt x="910" y="546"/>
                      </a:lnTo>
                      <a:lnTo>
                        <a:pt x="910" y="546"/>
                      </a:lnTo>
                      <a:lnTo>
                        <a:pt x="918" y="548"/>
                      </a:lnTo>
                      <a:lnTo>
                        <a:pt x="924" y="546"/>
                      </a:lnTo>
                      <a:lnTo>
                        <a:pt x="928" y="542"/>
                      </a:lnTo>
                      <a:lnTo>
                        <a:pt x="930" y="538"/>
                      </a:lnTo>
                      <a:lnTo>
                        <a:pt x="932" y="536"/>
                      </a:lnTo>
                      <a:lnTo>
                        <a:pt x="934" y="534"/>
                      </a:lnTo>
                      <a:lnTo>
                        <a:pt x="938" y="536"/>
                      </a:lnTo>
                      <a:lnTo>
                        <a:pt x="942" y="544"/>
                      </a:lnTo>
                      <a:lnTo>
                        <a:pt x="942" y="544"/>
                      </a:lnTo>
                      <a:lnTo>
                        <a:pt x="950" y="552"/>
                      </a:lnTo>
                      <a:lnTo>
                        <a:pt x="954" y="556"/>
                      </a:lnTo>
                      <a:lnTo>
                        <a:pt x="958" y="558"/>
                      </a:lnTo>
                      <a:lnTo>
                        <a:pt x="962" y="558"/>
                      </a:lnTo>
                      <a:lnTo>
                        <a:pt x="968" y="560"/>
                      </a:lnTo>
                      <a:lnTo>
                        <a:pt x="972" y="562"/>
                      </a:lnTo>
                      <a:lnTo>
                        <a:pt x="974" y="568"/>
                      </a:lnTo>
                      <a:lnTo>
                        <a:pt x="974" y="568"/>
                      </a:lnTo>
                      <a:lnTo>
                        <a:pt x="976" y="574"/>
                      </a:lnTo>
                      <a:lnTo>
                        <a:pt x="980" y="576"/>
                      </a:lnTo>
                      <a:lnTo>
                        <a:pt x="986" y="580"/>
                      </a:lnTo>
                      <a:lnTo>
                        <a:pt x="990" y="580"/>
                      </a:lnTo>
                      <a:lnTo>
                        <a:pt x="992" y="582"/>
                      </a:lnTo>
                      <a:lnTo>
                        <a:pt x="994" y="586"/>
                      </a:lnTo>
                      <a:lnTo>
                        <a:pt x="994" y="592"/>
                      </a:lnTo>
                      <a:lnTo>
                        <a:pt x="994" y="592"/>
                      </a:lnTo>
                      <a:lnTo>
                        <a:pt x="994" y="596"/>
                      </a:lnTo>
                      <a:lnTo>
                        <a:pt x="996" y="600"/>
                      </a:lnTo>
                      <a:lnTo>
                        <a:pt x="1008" y="614"/>
                      </a:lnTo>
                      <a:lnTo>
                        <a:pt x="1022" y="626"/>
                      </a:lnTo>
                      <a:lnTo>
                        <a:pt x="1040" y="638"/>
                      </a:lnTo>
                      <a:lnTo>
                        <a:pt x="1056" y="646"/>
                      </a:lnTo>
                      <a:lnTo>
                        <a:pt x="1064" y="648"/>
                      </a:lnTo>
                      <a:lnTo>
                        <a:pt x="1070" y="648"/>
                      </a:lnTo>
                      <a:lnTo>
                        <a:pt x="1074" y="646"/>
                      </a:lnTo>
                      <a:lnTo>
                        <a:pt x="1078" y="642"/>
                      </a:lnTo>
                      <a:lnTo>
                        <a:pt x="1080" y="636"/>
                      </a:lnTo>
                      <a:lnTo>
                        <a:pt x="1078" y="628"/>
                      </a:lnTo>
                      <a:lnTo>
                        <a:pt x="1078" y="628"/>
                      </a:lnTo>
                      <a:lnTo>
                        <a:pt x="1078" y="618"/>
                      </a:lnTo>
                      <a:lnTo>
                        <a:pt x="1078" y="612"/>
                      </a:lnTo>
                      <a:lnTo>
                        <a:pt x="1080" y="606"/>
                      </a:lnTo>
                      <a:lnTo>
                        <a:pt x="1082" y="602"/>
                      </a:lnTo>
                      <a:lnTo>
                        <a:pt x="1086" y="600"/>
                      </a:lnTo>
                      <a:lnTo>
                        <a:pt x="1092" y="598"/>
                      </a:lnTo>
                      <a:lnTo>
                        <a:pt x="1102" y="596"/>
                      </a:lnTo>
                      <a:lnTo>
                        <a:pt x="1118" y="598"/>
                      </a:lnTo>
                      <a:lnTo>
                        <a:pt x="1122" y="596"/>
                      </a:lnTo>
                      <a:lnTo>
                        <a:pt x="1122" y="596"/>
                      </a:lnTo>
                      <a:lnTo>
                        <a:pt x="1122" y="592"/>
                      </a:lnTo>
                      <a:lnTo>
                        <a:pt x="1122" y="588"/>
                      </a:lnTo>
                      <a:lnTo>
                        <a:pt x="1122" y="588"/>
                      </a:lnTo>
                      <a:lnTo>
                        <a:pt x="1118" y="582"/>
                      </a:lnTo>
                      <a:lnTo>
                        <a:pt x="1118" y="576"/>
                      </a:lnTo>
                      <a:lnTo>
                        <a:pt x="1120" y="574"/>
                      </a:lnTo>
                      <a:lnTo>
                        <a:pt x="1122" y="574"/>
                      </a:lnTo>
                      <a:lnTo>
                        <a:pt x="1128" y="570"/>
                      </a:lnTo>
                      <a:lnTo>
                        <a:pt x="1128" y="568"/>
                      </a:lnTo>
                      <a:lnTo>
                        <a:pt x="1126" y="564"/>
                      </a:lnTo>
                      <a:lnTo>
                        <a:pt x="1126" y="564"/>
                      </a:lnTo>
                      <a:lnTo>
                        <a:pt x="1126" y="560"/>
                      </a:lnTo>
                      <a:lnTo>
                        <a:pt x="1126" y="558"/>
                      </a:lnTo>
                      <a:lnTo>
                        <a:pt x="1130" y="554"/>
                      </a:lnTo>
                      <a:lnTo>
                        <a:pt x="1144" y="548"/>
                      </a:lnTo>
                      <a:lnTo>
                        <a:pt x="1150" y="544"/>
                      </a:lnTo>
                      <a:lnTo>
                        <a:pt x="1154" y="536"/>
                      </a:lnTo>
                      <a:lnTo>
                        <a:pt x="1156" y="532"/>
                      </a:lnTo>
                      <a:lnTo>
                        <a:pt x="1154" y="528"/>
                      </a:lnTo>
                      <a:lnTo>
                        <a:pt x="1148" y="514"/>
                      </a:lnTo>
                      <a:lnTo>
                        <a:pt x="1148" y="5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69" name="Freeform 6089"/>
                <p:cNvSpPr>
                  <a:spLocks/>
                </p:cNvSpPr>
                <p:nvPr/>
              </p:nvSpPr>
              <p:spPr bwMode="auto">
                <a:xfrm>
                  <a:off x="2731770" y="1751013"/>
                  <a:ext cx="20320" cy="1524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8" y="18"/>
                    </a:cxn>
                    <a:cxn ang="0">
                      <a:pos x="14" y="22"/>
                    </a:cxn>
                    <a:cxn ang="0">
                      <a:pos x="20" y="24"/>
                    </a:cxn>
                    <a:cxn ang="0">
                      <a:pos x="26" y="24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2" y="12"/>
                    </a:cxn>
                    <a:cxn ang="0">
                      <a:pos x="32" y="8"/>
                    </a:cxn>
                    <a:cxn ang="0">
                      <a:pos x="28" y="4"/>
                    </a:cxn>
                    <a:cxn ang="0">
                      <a:pos x="24" y="2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32" h="2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8" y="18"/>
                      </a:lnTo>
                      <a:lnTo>
                        <a:pt x="14" y="22"/>
                      </a:lnTo>
                      <a:lnTo>
                        <a:pt x="20" y="24"/>
                      </a:lnTo>
                      <a:lnTo>
                        <a:pt x="26" y="24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2" y="12"/>
                      </a:lnTo>
                      <a:lnTo>
                        <a:pt x="32" y="8"/>
                      </a:lnTo>
                      <a:lnTo>
                        <a:pt x="28" y="4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0" name="Freeform 6091"/>
                <p:cNvSpPr>
                  <a:spLocks/>
                </p:cNvSpPr>
                <p:nvPr/>
              </p:nvSpPr>
              <p:spPr bwMode="auto">
                <a:xfrm>
                  <a:off x="2656840" y="1799273"/>
                  <a:ext cx="13970" cy="15240"/>
                </a:xfrm>
                <a:custGeom>
                  <a:avLst/>
                  <a:gdLst/>
                  <a:ahLst/>
                  <a:cxnLst>
                    <a:cxn ang="0">
                      <a:pos x="4" y="24"/>
                    </a:cxn>
                    <a:cxn ang="0">
                      <a:pos x="4" y="24"/>
                    </a:cxn>
                    <a:cxn ang="0">
                      <a:pos x="12" y="22"/>
                    </a:cxn>
                    <a:cxn ang="0">
                      <a:pos x="20" y="16"/>
                    </a:cxn>
                    <a:cxn ang="0">
                      <a:pos x="22" y="12"/>
                    </a:cxn>
                    <a:cxn ang="0">
                      <a:pos x="22" y="10"/>
                    </a:cxn>
                    <a:cxn ang="0">
                      <a:pos x="22" y="6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2" y="22"/>
                    </a:cxn>
                    <a:cxn ang="0">
                      <a:pos x="4" y="24"/>
                    </a:cxn>
                    <a:cxn ang="0">
                      <a:pos x="4" y="24"/>
                    </a:cxn>
                  </a:cxnLst>
                  <a:rect l="0" t="0" r="r" b="b"/>
                  <a:pathLst>
                    <a:path w="22" h="24">
                      <a:moveTo>
                        <a:pt x="4" y="24"/>
                      </a:moveTo>
                      <a:lnTo>
                        <a:pt x="4" y="24"/>
                      </a:lnTo>
                      <a:lnTo>
                        <a:pt x="12" y="22"/>
                      </a:lnTo>
                      <a:lnTo>
                        <a:pt x="20" y="16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1" name="Freeform 6092"/>
                <p:cNvSpPr>
                  <a:spLocks/>
                </p:cNvSpPr>
                <p:nvPr/>
              </p:nvSpPr>
              <p:spPr bwMode="auto">
                <a:xfrm>
                  <a:off x="2352040" y="1724343"/>
                  <a:ext cx="22860" cy="34290"/>
                </a:xfrm>
                <a:custGeom>
                  <a:avLst/>
                  <a:gdLst/>
                  <a:ahLst/>
                  <a:cxnLst>
                    <a:cxn ang="0">
                      <a:pos x="20" y="54"/>
                    </a:cxn>
                    <a:cxn ang="0">
                      <a:pos x="20" y="54"/>
                    </a:cxn>
                    <a:cxn ang="0">
                      <a:pos x="26" y="50"/>
                    </a:cxn>
                    <a:cxn ang="0">
                      <a:pos x="30" y="42"/>
                    </a:cxn>
                    <a:cxn ang="0">
                      <a:pos x="34" y="32"/>
                    </a:cxn>
                    <a:cxn ang="0">
                      <a:pos x="36" y="22"/>
                    </a:cxn>
                    <a:cxn ang="0">
                      <a:pos x="36" y="12"/>
                    </a:cxn>
                    <a:cxn ang="0">
                      <a:pos x="34" y="4"/>
                    </a:cxn>
                    <a:cxn ang="0">
                      <a:pos x="32" y="2"/>
                    </a:cxn>
                    <a:cxn ang="0">
                      <a:pos x="28" y="0"/>
                    </a:cxn>
                    <a:cxn ang="0">
                      <a:pos x="24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4" y="12"/>
                    </a:cxn>
                    <a:cxn ang="0">
                      <a:pos x="0" y="22"/>
                    </a:cxn>
                    <a:cxn ang="0">
                      <a:pos x="2" y="32"/>
                    </a:cxn>
                    <a:cxn ang="0">
                      <a:pos x="4" y="40"/>
                    </a:cxn>
                    <a:cxn ang="0">
                      <a:pos x="8" y="48"/>
                    </a:cxn>
                    <a:cxn ang="0">
                      <a:pos x="14" y="52"/>
                    </a:cxn>
                    <a:cxn ang="0">
                      <a:pos x="20" y="54"/>
                    </a:cxn>
                    <a:cxn ang="0">
                      <a:pos x="20" y="54"/>
                    </a:cxn>
                  </a:cxnLst>
                  <a:rect l="0" t="0" r="r" b="b"/>
                  <a:pathLst>
                    <a:path w="36" h="54">
                      <a:moveTo>
                        <a:pt x="20" y="54"/>
                      </a:moveTo>
                      <a:lnTo>
                        <a:pt x="20" y="54"/>
                      </a:lnTo>
                      <a:lnTo>
                        <a:pt x="26" y="50"/>
                      </a:lnTo>
                      <a:lnTo>
                        <a:pt x="30" y="42"/>
                      </a:lnTo>
                      <a:lnTo>
                        <a:pt x="34" y="32"/>
                      </a:lnTo>
                      <a:lnTo>
                        <a:pt x="36" y="22"/>
                      </a:lnTo>
                      <a:lnTo>
                        <a:pt x="36" y="12"/>
                      </a:lnTo>
                      <a:lnTo>
                        <a:pt x="34" y="4"/>
                      </a:lnTo>
                      <a:lnTo>
                        <a:pt x="32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2"/>
                      </a:lnTo>
                      <a:lnTo>
                        <a:pt x="0" y="22"/>
                      </a:lnTo>
                      <a:lnTo>
                        <a:pt x="2" y="32"/>
                      </a:lnTo>
                      <a:lnTo>
                        <a:pt x="4" y="40"/>
                      </a:lnTo>
                      <a:lnTo>
                        <a:pt x="8" y="48"/>
                      </a:lnTo>
                      <a:lnTo>
                        <a:pt x="14" y="52"/>
                      </a:lnTo>
                      <a:lnTo>
                        <a:pt x="20" y="54"/>
                      </a:lnTo>
                      <a:lnTo>
                        <a:pt x="20" y="5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2" name="Freeform 6094"/>
                <p:cNvSpPr>
                  <a:spLocks/>
                </p:cNvSpPr>
                <p:nvPr/>
              </p:nvSpPr>
              <p:spPr bwMode="auto">
                <a:xfrm>
                  <a:off x="2428240" y="1463993"/>
                  <a:ext cx="59690" cy="48260"/>
                </a:xfrm>
                <a:custGeom>
                  <a:avLst/>
                  <a:gdLst/>
                  <a:ahLst/>
                  <a:cxnLst>
                    <a:cxn ang="0">
                      <a:pos x="8" y="26"/>
                    </a:cxn>
                    <a:cxn ang="0">
                      <a:pos x="8" y="26"/>
                    </a:cxn>
                    <a:cxn ang="0">
                      <a:pos x="4" y="36"/>
                    </a:cxn>
                    <a:cxn ang="0">
                      <a:pos x="0" y="46"/>
                    </a:cxn>
                    <a:cxn ang="0">
                      <a:pos x="0" y="56"/>
                    </a:cxn>
                    <a:cxn ang="0">
                      <a:pos x="2" y="64"/>
                    </a:cxn>
                    <a:cxn ang="0">
                      <a:pos x="8" y="70"/>
                    </a:cxn>
                    <a:cxn ang="0">
                      <a:pos x="18" y="74"/>
                    </a:cxn>
                    <a:cxn ang="0">
                      <a:pos x="34" y="76"/>
                    </a:cxn>
                    <a:cxn ang="0">
                      <a:pos x="54" y="76"/>
                    </a:cxn>
                    <a:cxn ang="0">
                      <a:pos x="54" y="76"/>
                    </a:cxn>
                    <a:cxn ang="0">
                      <a:pos x="72" y="74"/>
                    </a:cxn>
                    <a:cxn ang="0">
                      <a:pos x="84" y="70"/>
                    </a:cxn>
                    <a:cxn ang="0">
                      <a:pos x="90" y="64"/>
                    </a:cxn>
                    <a:cxn ang="0">
                      <a:pos x="94" y="58"/>
                    </a:cxn>
                    <a:cxn ang="0">
                      <a:pos x="92" y="50"/>
                    </a:cxn>
                    <a:cxn ang="0">
                      <a:pos x="92" y="40"/>
                    </a:cxn>
                    <a:cxn ang="0">
                      <a:pos x="90" y="32"/>
                    </a:cxn>
                    <a:cxn ang="0">
                      <a:pos x="92" y="22"/>
                    </a:cxn>
                    <a:cxn ang="0">
                      <a:pos x="92" y="22"/>
                    </a:cxn>
                    <a:cxn ang="0">
                      <a:pos x="92" y="18"/>
                    </a:cxn>
                    <a:cxn ang="0">
                      <a:pos x="90" y="14"/>
                    </a:cxn>
                    <a:cxn ang="0">
                      <a:pos x="88" y="10"/>
                    </a:cxn>
                    <a:cxn ang="0">
                      <a:pos x="84" y="6"/>
                    </a:cxn>
                    <a:cxn ang="0">
                      <a:pos x="74" y="2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18" y="14"/>
                    </a:cxn>
                    <a:cxn ang="0">
                      <a:pos x="14" y="20"/>
                    </a:cxn>
                    <a:cxn ang="0">
                      <a:pos x="8" y="26"/>
                    </a:cxn>
                    <a:cxn ang="0">
                      <a:pos x="8" y="26"/>
                    </a:cxn>
                  </a:cxnLst>
                  <a:rect l="0" t="0" r="r" b="b"/>
                  <a:pathLst>
                    <a:path w="94" h="76">
                      <a:moveTo>
                        <a:pt x="8" y="26"/>
                      </a:moveTo>
                      <a:lnTo>
                        <a:pt x="8" y="26"/>
                      </a:lnTo>
                      <a:lnTo>
                        <a:pt x="4" y="36"/>
                      </a:lnTo>
                      <a:lnTo>
                        <a:pt x="0" y="46"/>
                      </a:lnTo>
                      <a:lnTo>
                        <a:pt x="0" y="56"/>
                      </a:lnTo>
                      <a:lnTo>
                        <a:pt x="2" y="64"/>
                      </a:lnTo>
                      <a:lnTo>
                        <a:pt x="8" y="70"/>
                      </a:lnTo>
                      <a:lnTo>
                        <a:pt x="18" y="74"/>
                      </a:lnTo>
                      <a:lnTo>
                        <a:pt x="34" y="76"/>
                      </a:lnTo>
                      <a:lnTo>
                        <a:pt x="54" y="76"/>
                      </a:lnTo>
                      <a:lnTo>
                        <a:pt x="54" y="76"/>
                      </a:lnTo>
                      <a:lnTo>
                        <a:pt x="72" y="74"/>
                      </a:lnTo>
                      <a:lnTo>
                        <a:pt x="84" y="70"/>
                      </a:lnTo>
                      <a:lnTo>
                        <a:pt x="90" y="64"/>
                      </a:lnTo>
                      <a:lnTo>
                        <a:pt x="94" y="58"/>
                      </a:lnTo>
                      <a:lnTo>
                        <a:pt x="92" y="50"/>
                      </a:lnTo>
                      <a:lnTo>
                        <a:pt x="92" y="40"/>
                      </a:lnTo>
                      <a:lnTo>
                        <a:pt x="90" y="32"/>
                      </a:lnTo>
                      <a:lnTo>
                        <a:pt x="92" y="22"/>
                      </a:lnTo>
                      <a:lnTo>
                        <a:pt x="92" y="22"/>
                      </a:lnTo>
                      <a:lnTo>
                        <a:pt x="92" y="18"/>
                      </a:lnTo>
                      <a:lnTo>
                        <a:pt x="90" y="14"/>
                      </a:lnTo>
                      <a:lnTo>
                        <a:pt x="88" y="10"/>
                      </a:lnTo>
                      <a:lnTo>
                        <a:pt x="84" y="6"/>
                      </a:lnTo>
                      <a:lnTo>
                        <a:pt x="74" y="2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18" y="14"/>
                      </a:lnTo>
                      <a:lnTo>
                        <a:pt x="14" y="20"/>
                      </a:lnTo>
                      <a:lnTo>
                        <a:pt x="8" y="26"/>
                      </a:lnTo>
                      <a:lnTo>
                        <a:pt x="8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3" name="Freeform 6098"/>
                <p:cNvSpPr>
                  <a:spLocks/>
                </p:cNvSpPr>
                <p:nvPr/>
              </p:nvSpPr>
              <p:spPr bwMode="auto">
                <a:xfrm>
                  <a:off x="1668780" y="1211263"/>
                  <a:ext cx="63500" cy="43180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6" y="2"/>
                    </a:cxn>
                    <a:cxn ang="0">
                      <a:pos x="32" y="4"/>
                    </a:cxn>
                    <a:cxn ang="0">
                      <a:pos x="20" y="6"/>
                    </a:cxn>
                    <a:cxn ang="0">
                      <a:pos x="10" y="10"/>
                    </a:cxn>
                    <a:cxn ang="0">
                      <a:pos x="4" y="12"/>
                    </a:cxn>
                    <a:cxn ang="0">
                      <a:pos x="0" y="16"/>
                    </a:cxn>
                    <a:cxn ang="0">
                      <a:pos x="0" y="20"/>
                    </a:cxn>
                    <a:cxn ang="0">
                      <a:pos x="2" y="22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20" y="28"/>
                    </a:cxn>
                    <a:cxn ang="0">
                      <a:pos x="28" y="32"/>
                    </a:cxn>
                    <a:cxn ang="0">
                      <a:pos x="32" y="36"/>
                    </a:cxn>
                    <a:cxn ang="0">
                      <a:pos x="34" y="40"/>
                    </a:cxn>
                    <a:cxn ang="0">
                      <a:pos x="34" y="40"/>
                    </a:cxn>
                    <a:cxn ang="0">
                      <a:pos x="38" y="46"/>
                    </a:cxn>
                    <a:cxn ang="0">
                      <a:pos x="44" y="50"/>
                    </a:cxn>
                    <a:cxn ang="0">
                      <a:pos x="54" y="56"/>
                    </a:cxn>
                    <a:cxn ang="0">
                      <a:pos x="64" y="66"/>
                    </a:cxn>
                    <a:cxn ang="0">
                      <a:pos x="64" y="66"/>
                    </a:cxn>
                    <a:cxn ang="0">
                      <a:pos x="68" y="68"/>
                    </a:cxn>
                    <a:cxn ang="0">
                      <a:pos x="70" y="68"/>
                    </a:cxn>
                    <a:cxn ang="0">
                      <a:pos x="70" y="66"/>
                    </a:cxn>
                    <a:cxn ang="0">
                      <a:pos x="70" y="66"/>
                    </a:cxn>
                    <a:cxn ang="0">
                      <a:pos x="70" y="62"/>
                    </a:cxn>
                    <a:cxn ang="0">
                      <a:pos x="74" y="60"/>
                    </a:cxn>
                    <a:cxn ang="0">
                      <a:pos x="80" y="56"/>
                    </a:cxn>
                    <a:cxn ang="0">
                      <a:pos x="86" y="48"/>
                    </a:cxn>
                    <a:cxn ang="0">
                      <a:pos x="86" y="48"/>
                    </a:cxn>
                    <a:cxn ang="0">
                      <a:pos x="100" y="26"/>
                    </a:cxn>
                    <a:cxn ang="0">
                      <a:pos x="100" y="20"/>
                    </a:cxn>
                    <a:cxn ang="0">
                      <a:pos x="100" y="16"/>
                    </a:cxn>
                    <a:cxn ang="0">
                      <a:pos x="98" y="14"/>
                    </a:cxn>
                    <a:cxn ang="0">
                      <a:pos x="94" y="10"/>
                    </a:cxn>
                    <a:cxn ang="0">
                      <a:pos x="94" y="10"/>
                    </a:cxn>
                    <a:cxn ang="0">
                      <a:pos x="86" y="6"/>
                    </a:cxn>
                    <a:cxn ang="0">
                      <a:pos x="80" y="2"/>
                    </a:cxn>
                    <a:cxn ang="0">
                      <a:pos x="70" y="0"/>
                    </a:cxn>
                    <a:cxn ang="0">
                      <a:pos x="46" y="2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100" h="68">
                      <a:moveTo>
                        <a:pt x="46" y="2"/>
                      </a:moveTo>
                      <a:lnTo>
                        <a:pt x="46" y="2"/>
                      </a:lnTo>
                      <a:lnTo>
                        <a:pt x="32" y="4"/>
                      </a:lnTo>
                      <a:lnTo>
                        <a:pt x="20" y="6"/>
                      </a:lnTo>
                      <a:lnTo>
                        <a:pt x="10" y="10"/>
                      </a:lnTo>
                      <a:lnTo>
                        <a:pt x="4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20" y="28"/>
                      </a:lnTo>
                      <a:lnTo>
                        <a:pt x="28" y="32"/>
                      </a:lnTo>
                      <a:lnTo>
                        <a:pt x="32" y="36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8" y="46"/>
                      </a:lnTo>
                      <a:lnTo>
                        <a:pt x="44" y="50"/>
                      </a:lnTo>
                      <a:lnTo>
                        <a:pt x="54" y="56"/>
                      </a:lnTo>
                      <a:lnTo>
                        <a:pt x="64" y="66"/>
                      </a:lnTo>
                      <a:lnTo>
                        <a:pt x="64" y="66"/>
                      </a:lnTo>
                      <a:lnTo>
                        <a:pt x="68" y="68"/>
                      </a:lnTo>
                      <a:lnTo>
                        <a:pt x="70" y="68"/>
                      </a:lnTo>
                      <a:lnTo>
                        <a:pt x="70" y="66"/>
                      </a:lnTo>
                      <a:lnTo>
                        <a:pt x="70" y="66"/>
                      </a:lnTo>
                      <a:lnTo>
                        <a:pt x="70" y="62"/>
                      </a:lnTo>
                      <a:lnTo>
                        <a:pt x="74" y="60"/>
                      </a:lnTo>
                      <a:lnTo>
                        <a:pt x="80" y="56"/>
                      </a:lnTo>
                      <a:lnTo>
                        <a:pt x="86" y="48"/>
                      </a:lnTo>
                      <a:lnTo>
                        <a:pt x="86" y="48"/>
                      </a:lnTo>
                      <a:lnTo>
                        <a:pt x="100" y="26"/>
                      </a:lnTo>
                      <a:lnTo>
                        <a:pt x="100" y="20"/>
                      </a:lnTo>
                      <a:lnTo>
                        <a:pt x="100" y="16"/>
                      </a:lnTo>
                      <a:lnTo>
                        <a:pt x="98" y="14"/>
                      </a:lnTo>
                      <a:lnTo>
                        <a:pt x="94" y="10"/>
                      </a:lnTo>
                      <a:lnTo>
                        <a:pt x="94" y="10"/>
                      </a:lnTo>
                      <a:lnTo>
                        <a:pt x="86" y="6"/>
                      </a:lnTo>
                      <a:lnTo>
                        <a:pt x="80" y="2"/>
                      </a:lnTo>
                      <a:lnTo>
                        <a:pt x="70" y="0"/>
                      </a:lnTo>
                      <a:lnTo>
                        <a:pt x="46" y="2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4" name="Freeform 6099"/>
                <p:cNvSpPr>
                  <a:spLocks/>
                </p:cNvSpPr>
                <p:nvPr/>
              </p:nvSpPr>
              <p:spPr bwMode="auto">
                <a:xfrm>
                  <a:off x="1733550" y="1088073"/>
                  <a:ext cx="48260" cy="10160"/>
                </a:xfrm>
                <a:custGeom>
                  <a:avLst/>
                  <a:gdLst/>
                  <a:ahLst/>
                  <a:cxnLst>
                    <a:cxn ang="0">
                      <a:pos x="76" y="2"/>
                    </a:cxn>
                    <a:cxn ang="0">
                      <a:pos x="76" y="2"/>
                    </a:cxn>
                    <a:cxn ang="0">
                      <a:pos x="68" y="0"/>
                    </a:cxn>
                    <a:cxn ang="0">
                      <a:pos x="56" y="0"/>
                    </a:cxn>
                    <a:cxn ang="0">
                      <a:pos x="30" y="2"/>
                    </a:cxn>
                    <a:cxn ang="0">
                      <a:pos x="16" y="6"/>
                    </a:cxn>
                    <a:cxn ang="0">
                      <a:pos x="6" y="8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16"/>
                    </a:cxn>
                    <a:cxn ang="0">
                      <a:pos x="20" y="16"/>
                    </a:cxn>
                    <a:cxn ang="0">
                      <a:pos x="48" y="14"/>
                    </a:cxn>
                    <a:cxn ang="0">
                      <a:pos x="70" y="8"/>
                    </a:cxn>
                    <a:cxn ang="0">
                      <a:pos x="76" y="4"/>
                    </a:cxn>
                    <a:cxn ang="0">
                      <a:pos x="76" y="2"/>
                    </a:cxn>
                    <a:cxn ang="0">
                      <a:pos x="76" y="2"/>
                    </a:cxn>
                    <a:cxn ang="0">
                      <a:pos x="76" y="2"/>
                    </a:cxn>
                  </a:cxnLst>
                  <a:rect l="0" t="0" r="r" b="b"/>
                  <a:pathLst>
                    <a:path w="76" h="16">
                      <a:moveTo>
                        <a:pt x="76" y="2"/>
                      </a:moveTo>
                      <a:lnTo>
                        <a:pt x="76" y="2"/>
                      </a:lnTo>
                      <a:lnTo>
                        <a:pt x="68" y="0"/>
                      </a:lnTo>
                      <a:lnTo>
                        <a:pt x="56" y="0"/>
                      </a:lnTo>
                      <a:lnTo>
                        <a:pt x="30" y="2"/>
                      </a:lnTo>
                      <a:lnTo>
                        <a:pt x="16" y="6"/>
                      </a:lnTo>
                      <a:lnTo>
                        <a:pt x="6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16"/>
                      </a:lnTo>
                      <a:lnTo>
                        <a:pt x="20" y="16"/>
                      </a:lnTo>
                      <a:lnTo>
                        <a:pt x="48" y="14"/>
                      </a:lnTo>
                      <a:lnTo>
                        <a:pt x="70" y="8"/>
                      </a:lnTo>
                      <a:lnTo>
                        <a:pt x="76" y="4"/>
                      </a:lnTo>
                      <a:lnTo>
                        <a:pt x="76" y="2"/>
                      </a:lnTo>
                      <a:lnTo>
                        <a:pt x="76" y="2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5" name="Freeform 6100"/>
                <p:cNvSpPr>
                  <a:spLocks/>
                </p:cNvSpPr>
                <p:nvPr/>
              </p:nvSpPr>
              <p:spPr bwMode="auto">
                <a:xfrm>
                  <a:off x="1723390" y="1129983"/>
                  <a:ext cx="30480" cy="20320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2" y="26"/>
                    </a:cxn>
                    <a:cxn ang="0">
                      <a:pos x="8" y="30"/>
                    </a:cxn>
                    <a:cxn ang="0">
                      <a:pos x="16" y="32"/>
                    </a:cxn>
                    <a:cxn ang="0">
                      <a:pos x="26" y="32"/>
                    </a:cxn>
                    <a:cxn ang="0">
                      <a:pos x="34" y="30"/>
                    </a:cxn>
                    <a:cxn ang="0">
                      <a:pos x="42" y="28"/>
                    </a:cxn>
                    <a:cxn ang="0">
                      <a:pos x="46" y="22"/>
                    </a:cxn>
                    <a:cxn ang="0">
                      <a:pos x="48" y="20"/>
                    </a:cxn>
                    <a:cxn ang="0">
                      <a:pos x="48" y="18"/>
                    </a:cxn>
                    <a:cxn ang="0">
                      <a:pos x="48" y="18"/>
                    </a:cxn>
                    <a:cxn ang="0">
                      <a:pos x="44" y="12"/>
                    </a:cxn>
                    <a:cxn ang="0">
                      <a:pos x="38" y="6"/>
                    </a:cxn>
                    <a:cxn ang="0">
                      <a:pos x="30" y="2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2" y="8"/>
                    </a:cxn>
                    <a:cxn ang="0">
                      <a:pos x="0" y="20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48" h="32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2" y="26"/>
                      </a:lnTo>
                      <a:lnTo>
                        <a:pt x="8" y="30"/>
                      </a:lnTo>
                      <a:lnTo>
                        <a:pt x="16" y="32"/>
                      </a:lnTo>
                      <a:lnTo>
                        <a:pt x="26" y="32"/>
                      </a:lnTo>
                      <a:lnTo>
                        <a:pt x="34" y="30"/>
                      </a:lnTo>
                      <a:lnTo>
                        <a:pt x="42" y="28"/>
                      </a:lnTo>
                      <a:lnTo>
                        <a:pt x="46" y="22"/>
                      </a:lnTo>
                      <a:lnTo>
                        <a:pt x="48" y="20"/>
                      </a:lnTo>
                      <a:lnTo>
                        <a:pt x="48" y="18"/>
                      </a:lnTo>
                      <a:lnTo>
                        <a:pt x="48" y="18"/>
                      </a:lnTo>
                      <a:lnTo>
                        <a:pt x="44" y="12"/>
                      </a:lnTo>
                      <a:lnTo>
                        <a:pt x="38" y="6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2" y="8"/>
                      </a:lnTo>
                      <a:lnTo>
                        <a:pt x="0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6" name="Freeform 6101"/>
                <p:cNvSpPr>
                  <a:spLocks/>
                </p:cNvSpPr>
                <p:nvPr/>
              </p:nvSpPr>
              <p:spPr bwMode="auto">
                <a:xfrm>
                  <a:off x="1728470" y="1065213"/>
                  <a:ext cx="44450" cy="21590"/>
                </a:xfrm>
                <a:custGeom>
                  <a:avLst/>
                  <a:gdLst/>
                  <a:ahLst/>
                  <a:cxnLst>
                    <a:cxn ang="0">
                      <a:pos x="62" y="18"/>
                    </a:cxn>
                    <a:cxn ang="0">
                      <a:pos x="62" y="18"/>
                    </a:cxn>
                    <a:cxn ang="0">
                      <a:pos x="52" y="16"/>
                    </a:cxn>
                    <a:cxn ang="0">
                      <a:pos x="44" y="14"/>
                    </a:cxn>
                    <a:cxn ang="0">
                      <a:pos x="34" y="6"/>
                    </a:cxn>
                    <a:cxn ang="0">
                      <a:pos x="30" y="2"/>
                    </a:cxn>
                    <a:cxn ang="0">
                      <a:pos x="24" y="0"/>
                    </a:cxn>
                    <a:cxn ang="0">
                      <a:pos x="18" y="2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8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12" y="30"/>
                    </a:cxn>
                    <a:cxn ang="0">
                      <a:pos x="16" y="32"/>
                    </a:cxn>
                    <a:cxn ang="0">
                      <a:pos x="26" y="34"/>
                    </a:cxn>
                    <a:cxn ang="0">
                      <a:pos x="40" y="32"/>
                    </a:cxn>
                    <a:cxn ang="0">
                      <a:pos x="52" y="30"/>
                    </a:cxn>
                    <a:cxn ang="0">
                      <a:pos x="62" y="28"/>
                    </a:cxn>
                    <a:cxn ang="0">
                      <a:pos x="68" y="24"/>
                    </a:cxn>
                    <a:cxn ang="0">
                      <a:pos x="70" y="22"/>
                    </a:cxn>
                    <a:cxn ang="0">
                      <a:pos x="70" y="20"/>
                    </a:cxn>
                    <a:cxn ang="0">
                      <a:pos x="62" y="18"/>
                    </a:cxn>
                    <a:cxn ang="0">
                      <a:pos x="62" y="18"/>
                    </a:cxn>
                  </a:cxnLst>
                  <a:rect l="0" t="0" r="r" b="b"/>
                  <a:pathLst>
                    <a:path w="70" h="34">
                      <a:moveTo>
                        <a:pt x="62" y="18"/>
                      </a:moveTo>
                      <a:lnTo>
                        <a:pt x="62" y="18"/>
                      </a:lnTo>
                      <a:lnTo>
                        <a:pt x="52" y="16"/>
                      </a:lnTo>
                      <a:lnTo>
                        <a:pt x="44" y="14"/>
                      </a:lnTo>
                      <a:lnTo>
                        <a:pt x="34" y="6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8" y="2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8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12" y="30"/>
                      </a:lnTo>
                      <a:lnTo>
                        <a:pt x="16" y="32"/>
                      </a:lnTo>
                      <a:lnTo>
                        <a:pt x="26" y="34"/>
                      </a:lnTo>
                      <a:lnTo>
                        <a:pt x="40" y="32"/>
                      </a:lnTo>
                      <a:lnTo>
                        <a:pt x="52" y="30"/>
                      </a:lnTo>
                      <a:lnTo>
                        <a:pt x="62" y="28"/>
                      </a:lnTo>
                      <a:lnTo>
                        <a:pt x="68" y="24"/>
                      </a:lnTo>
                      <a:lnTo>
                        <a:pt x="70" y="22"/>
                      </a:lnTo>
                      <a:lnTo>
                        <a:pt x="70" y="20"/>
                      </a:lnTo>
                      <a:lnTo>
                        <a:pt x="62" y="18"/>
                      </a:lnTo>
                      <a:lnTo>
                        <a:pt x="62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7" name="Freeform 6102"/>
                <p:cNvSpPr>
                  <a:spLocks/>
                </p:cNvSpPr>
                <p:nvPr/>
              </p:nvSpPr>
              <p:spPr bwMode="auto">
                <a:xfrm>
                  <a:off x="1922780" y="1048703"/>
                  <a:ext cx="449580" cy="129540"/>
                </a:xfrm>
                <a:custGeom>
                  <a:avLst/>
                  <a:gdLst/>
                  <a:ahLst/>
                  <a:cxnLst>
                    <a:cxn ang="0">
                      <a:pos x="342" y="198"/>
                    </a:cxn>
                    <a:cxn ang="0">
                      <a:pos x="406" y="202"/>
                    </a:cxn>
                    <a:cxn ang="0">
                      <a:pos x="530" y="198"/>
                    </a:cxn>
                    <a:cxn ang="0">
                      <a:pos x="560" y="176"/>
                    </a:cxn>
                    <a:cxn ang="0">
                      <a:pos x="566" y="188"/>
                    </a:cxn>
                    <a:cxn ang="0">
                      <a:pos x="624" y="200"/>
                    </a:cxn>
                    <a:cxn ang="0">
                      <a:pos x="680" y="190"/>
                    </a:cxn>
                    <a:cxn ang="0">
                      <a:pos x="688" y="174"/>
                    </a:cxn>
                    <a:cxn ang="0">
                      <a:pos x="708" y="168"/>
                    </a:cxn>
                    <a:cxn ang="0">
                      <a:pos x="694" y="158"/>
                    </a:cxn>
                    <a:cxn ang="0">
                      <a:pos x="700" y="144"/>
                    </a:cxn>
                    <a:cxn ang="0">
                      <a:pos x="700" y="126"/>
                    </a:cxn>
                    <a:cxn ang="0">
                      <a:pos x="672" y="110"/>
                    </a:cxn>
                    <a:cxn ang="0">
                      <a:pos x="642" y="104"/>
                    </a:cxn>
                    <a:cxn ang="0">
                      <a:pos x="600" y="96"/>
                    </a:cxn>
                    <a:cxn ang="0">
                      <a:pos x="480" y="110"/>
                    </a:cxn>
                    <a:cxn ang="0">
                      <a:pos x="442" y="126"/>
                    </a:cxn>
                    <a:cxn ang="0">
                      <a:pos x="416" y="122"/>
                    </a:cxn>
                    <a:cxn ang="0">
                      <a:pos x="374" y="120"/>
                    </a:cxn>
                    <a:cxn ang="0">
                      <a:pos x="346" y="114"/>
                    </a:cxn>
                    <a:cxn ang="0">
                      <a:pos x="330" y="110"/>
                    </a:cxn>
                    <a:cxn ang="0">
                      <a:pos x="324" y="124"/>
                    </a:cxn>
                    <a:cxn ang="0">
                      <a:pos x="310" y="116"/>
                    </a:cxn>
                    <a:cxn ang="0">
                      <a:pos x="310" y="102"/>
                    </a:cxn>
                    <a:cxn ang="0">
                      <a:pos x="294" y="84"/>
                    </a:cxn>
                    <a:cxn ang="0">
                      <a:pos x="268" y="84"/>
                    </a:cxn>
                    <a:cxn ang="0">
                      <a:pos x="262" y="76"/>
                    </a:cxn>
                    <a:cxn ang="0">
                      <a:pos x="308" y="74"/>
                    </a:cxn>
                    <a:cxn ang="0">
                      <a:pos x="316" y="66"/>
                    </a:cxn>
                    <a:cxn ang="0">
                      <a:pos x="278" y="52"/>
                    </a:cxn>
                    <a:cxn ang="0">
                      <a:pos x="240" y="34"/>
                    </a:cxn>
                    <a:cxn ang="0">
                      <a:pos x="182" y="36"/>
                    </a:cxn>
                    <a:cxn ang="0">
                      <a:pos x="154" y="30"/>
                    </a:cxn>
                    <a:cxn ang="0">
                      <a:pos x="124" y="10"/>
                    </a:cxn>
                    <a:cxn ang="0">
                      <a:pos x="78" y="6"/>
                    </a:cxn>
                    <a:cxn ang="0">
                      <a:pos x="10" y="0"/>
                    </a:cxn>
                    <a:cxn ang="0">
                      <a:pos x="2" y="12"/>
                    </a:cxn>
                    <a:cxn ang="0">
                      <a:pos x="18" y="32"/>
                    </a:cxn>
                    <a:cxn ang="0">
                      <a:pos x="58" y="52"/>
                    </a:cxn>
                    <a:cxn ang="0">
                      <a:pos x="66" y="66"/>
                    </a:cxn>
                    <a:cxn ang="0">
                      <a:pos x="112" y="66"/>
                    </a:cxn>
                    <a:cxn ang="0">
                      <a:pos x="160" y="60"/>
                    </a:cxn>
                    <a:cxn ang="0">
                      <a:pos x="186" y="84"/>
                    </a:cxn>
                    <a:cxn ang="0">
                      <a:pos x="202" y="98"/>
                    </a:cxn>
                    <a:cxn ang="0">
                      <a:pos x="194" y="120"/>
                    </a:cxn>
                    <a:cxn ang="0">
                      <a:pos x="186" y="142"/>
                    </a:cxn>
                    <a:cxn ang="0">
                      <a:pos x="198" y="154"/>
                    </a:cxn>
                    <a:cxn ang="0">
                      <a:pos x="206" y="182"/>
                    </a:cxn>
                    <a:cxn ang="0">
                      <a:pos x="232" y="190"/>
                    </a:cxn>
                    <a:cxn ang="0">
                      <a:pos x="250" y="186"/>
                    </a:cxn>
                    <a:cxn ang="0">
                      <a:pos x="282" y="198"/>
                    </a:cxn>
                    <a:cxn ang="0">
                      <a:pos x="326" y="188"/>
                    </a:cxn>
                    <a:cxn ang="0">
                      <a:pos x="342" y="188"/>
                    </a:cxn>
                  </a:cxnLst>
                  <a:rect l="0" t="0" r="r" b="b"/>
                  <a:pathLst>
                    <a:path w="708" h="204">
                      <a:moveTo>
                        <a:pt x="342" y="188"/>
                      </a:moveTo>
                      <a:lnTo>
                        <a:pt x="342" y="188"/>
                      </a:lnTo>
                      <a:lnTo>
                        <a:pt x="342" y="196"/>
                      </a:lnTo>
                      <a:lnTo>
                        <a:pt x="342" y="198"/>
                      </a:lnTo>
                      <a:lnTo>
                        <a:pt x="344" y="200"/>
                      </a:lnTo>
                      <a:lnTo>
                        <a:pt x="352" y="202"/>
                      </a:lnTo>
                      <a:lnTo>
                        <a:pt x="364" y="204"/>
                      </a:lnTo>
                      <a:lnTo>
                        <a:pt x="406" y="202"/>
                      </a:lnTo>
                      <a:lnTo>
                        <a:pt x="472" y="202"/>
                      </a:lnTo>
                      <a:lnTo>
                        <a:pt x="472" y="202"/>
                      </a:lnTo>
                      <a:lnTo>
                        <a:pt x="506" y="202"/>
                      </a:lnTo>
                      <a:lnTo>
                        <a:pt x="530" y="198"/>
                      </a:lnTo>
                      <a:lnTo>
                        <a:pt x="546" y="192"/>
                      </a:lnTo>
                      <a:lnTo>
                        <a:pt x="554" y="186"/>
                      </a:lnTo>
                      <a:lnTo>
                        <a:pt x="558" y="180"/>
                      </a:lnTo>
                      <a:lnTo>
                        <a:pt x="560" y="176"/>
                      </a:lnTo>
                      <a:lnTo>
                        <a:pt x="562" y="178"/>
                      </a:lnTo>
                      <a:lnTo>
                        <a:pt x="562" y="184"/>
                      </a:lnTo>
                      <a:lnTo>
                        <a:pt x="562" y="184"/>
                      </a:lnTo>
                      <a:lnTo>
                        <a:pt x="566" y="188"/>
                      </a:lnTo>
                      <a:lnTo>
                        <a:pt x="570" y="190"/>
                      </a:lnTo>
                      <a:lnTo>
                        <a:pt x="584" y="196"/>
                      </a:lnTo>
                      <a:lnTo>
                        <a:pt x="604" y="200"/>
                      </a:lnTo>
                      <a:lnTo>
                        <a:pt x="624" y="200"/>
                      </a:lnTo>
                      <a:lnTo>
                        <a:pt x="646" y="200"/>
                      </a:lnTo>
                      <a:lnTo>
                        <a:pt x="664" y="198"/>
                      </a:lnTo>
                      <a:lnTo>
                        <a:pt x="676" y="192"/>
                      </a:lnTo>
                      <a:lnTo>
                        <a:pt x="680" y="190"/>
                      </a:lnTo>
                      <a:lnTo>
                        <a:pt x="682" y="186"/>
                      </a:lnTo>
                      <a:lnTo>
                        <a:pt x="682" y="186"/>
                      </a:lnTo>
                      <a:lnTo>
                        <a:pt x="684" y="178"/>
                      </a:lnTo>
                      <a:lnTo>
                        <a:pt x="688" y="174"/>
                      </a:lnTo>
                      <a:lnTo>
                        <a:pt x="694" y="172"/>
                      </a:lnTo>
                      <a:lnTo>
                        <a:pt x="700" y="170"/>
                      </a:lnTo>
                      <a:lnTo>
                        <a:pt x="706" y="168"/>
                      </a:lnTo>
                      <a:lnTo>
                        <a:pt x="708" y="168"/>
                      </a:lnTo>
                      <a:lnTo>
                        <a:pt x="708" y="166"/>
                      </a:lnTo>
                      <a:lnTo>
                        <a:pt x="700" y="162"/>
                      </a:lnTo>
                      <a:lnTo>
                        <a:pt x="700" y="162"/>
                      </a:lnTo>
                      <a:lnTo>
                        <a:pt x="694" y="158"/>
                      </a:lnTo>
                      <a:lnTo>
                        <a:pt x="690" y="154"/>
                      </a:lnTo>
                      <a:lnTo>
                        <a:pt x="692" y="152"/>
                      </a:lnTo>
                      <a:lnTo>
                        <a:pt x="696" y="148"/>
                      </a:lnTo>
                      <a:lnTo>
                        <a:pt x="700" y="144"/>
                      </a:lnTo>
                      <a:lnTo>
                        <a:pt x="702" y="140"/>
                      </a:lnTo>
                      <a:lnTo>
                        <a:pt x="704" y="134"/>
                      </a:lnTo>
                      <a:lnTo>
                        <a:pt x="700" y="126"/>
                      </a:lnTo>
                      <a:lnTo>
                        <a:pt x="700" y="126"/>
                      </a:lnTo>
                      <a:lnTo>
                        <a:pt x="694" y="118"/>
                      </a:lnTo>
                      <a:lnTo>
                        <a:pt x="688" y="114"/>
                      </a:lnTo>
                      <a:lnTo>
                        <a:pt x="680" y="112"/>
                      </a:lnTo>
                      <a:lnTo>
                        <a:pt x="672" y="110"/>
                      </a:lnTo>
                      <a:lnTo>
                        <a:pt x="654" y="110"/>
                      </a:lnTo>
                      <a:lnTo>
                        <a:pt x="648" y="108"/>
                      </a:lnTo>
                      <a:lnTo>
                        <a:pt x="642" y="104"/>
                      </a:lnTo>
                      <a:lnTo>
                        <a:pt x="642" y="104"/>
                      </a:lnTo>
                      <a:lnTo>
                        <a:pt x="636" y="98"/>
                      </a:lnTo>
                      <a:lnTo>
                        <a:pt x="626" y="96"/>
                      </a:lnTo>
                      <a:lnTo>
                        <a:pt x="614" y="94"/>
                      </a:lnTo>
                      <a:lnTo>
                        <a:pt x="600" y="96"/>
                      </a:lnTo>
                      <a:lnTo>
                        <a:pt x="560" y="98"/>
                      </a:lnTo>
                      <a:lnTo>
                        <a:pt x="506" y="106"/>
                      </a:lnTo>
                      <a:lnTo>
                        <a:pt x="506" y="106"/>
                      </a:lnTo>
                      <a:lnTo>
                        <a:pt x="480" y="110"/>
                      </a:lnTo>
                      <a:lnTo>
                        <a:pt x="464" y="114"/>
                      </a:lnTo>
                      <a:lnTo>
                        <a:pt x="454" y="120"/>
                      </a:lnTo>
                      <a:lnTo>
                        <a:pt x="446" y="124"/>
                      </a:lnTo>
                      <a:lnTo>
                        <a:pt x="442" y="126"/>
                      </a:lnTo>
                      <a:lnTo>
                        <a:pt x="438" y="128"/>
                      </a:lnTo>
                      <a:lnTo>
                        <a:pt x="430" y="126"/>
                      </a:lnTo>
                      <a:lnTo>
                        <a:pt x="416" y="122"/>
                      </a:lnTo>
                      <a:lnTo>
                        <a:pt x="416" y="122"/>
                      </a:lnTo>
                      <a:lnTo>
                        <a:pt x="402" y="118"/>
                      </a:lnTo>
                      <a:lnTo>
                        <a:pt x="390" y="118"/>
                      </a:lnTo>
                      <a:lnTo>
                        <a:pt x="382" y="118"/>
                      </a:lnTo>
                      <a:lnTo>
                        <a:pt x="374" y="120"/>
                      </a:lnTo>
                      <a:lnTo>
                        <a:pt x="368" y="122"/>
                      </a:lnTo>
                      <a:lnTo>
                        <a:pt x="362" y="122"/>
                      </a:lnTo>
                      <a:lnTo>
                        <a:pt x="354" y="120"/>
                      </a:lnTo>
                      <a:lnTo>
                        <a:pt x="346" y="114"/>
                      </a:lnTo>
                      <a:lnTo>
                        <a:pt x="346" y="114"/>
                      </a:lnTo>
                      <a:lnTo>
                        <a:pt x="338" y="110"/>
                      </a:lnTo>
                      <a:lnTo>
                        <a:pt x="332" y="108"/>
                      </a:lnTo>
                      <a:lnTo>
                        <a:pt x="330" y="110"/>
                      </a:lnTo>
                      <a:lnTo>
                        <a:pt x="328" y="114"/>
                      </a:lnTo>
                      <a:lnTo>
                        <a:pt x="328" y="118"/>
                      </a:lnTo>
                      <a:lnTo>
                        <a:pt x="326" y="122"/>
                      </a:lnTo>
                      <a:lnTo>
                        <a:pt x="324" y="124"/>
                      </a:lnTo>
                      <a:lnTo>
                        <a:pt x="318" y="122"/>
                      </a:lnTo>
                      <a:lnTo>
                        <a:pt x="318" y="122"/>
                      </a:lnTo>
                      <a:lnTo>
                        <a:pt x="312" y="118"/>
                      </a:lnTo>
                      <a:lnTo>
                        <a:pt x="310" y="116"/>
                      </a:lnTo>
                      <a:lnTo>
                        <a:pt x="310" y="112"/>
                      </a:lnTo>
                      <a:lnTo>
                        <a:pt x="310" y="110"/>
                      </a:lnTo>
                      <a:lnTo>
                        <a:pt x="312" y="106"/>
                      </a:lnTo>
                      <a:lnTo>
                        <a:pt x="310" y="102"/>
                      </a:lnTo>
                      <a:lnTo>
                        <a:pt x="308" y="96"/>
                      </a:lnTo>
                      <a:lnTo>
                        <a:pt x="300" y="90"/>
                      </a:lnTo>
                      <a:lnTo>
                        <a:pt x="300" y="90"/>
                      </a:lnTo>
                      <a:lnTo>
                        <a:pt x="294" y="84"/>
                      </a:lnTo>
                      <a:lnTo>
                        <a:pt x="286" y="82"/>
                      </a:lnTo>
                      <a:lnTo>
                        <a:pt x="280" y="82"/>
                      </a:lnTo>
                      <a:lnTo>
                        <a:pt x="276" y="82"/>
                      </a:lnTo>
                      <a:lnTo>
                        <a:pt x="268" y="84"/>
                      </a:lnTo>
                      <a:lnTo>
                        <a:pt x="266" y="82"/>
                      </a:lnTo>
                      <a:lnTo>
                        <a:pt x="264" y="78"/>
                      </a:lnTo>
                      <a:lnTo>
                        <a:pt x="264" y="78"/>
                      </a:lnTo>
                      <a:lnTo>
                        <a:pt x="262" y="76"/>
                      </a:lnTo>
                      <a:lnTo>
                        <a:pt x="264" y="74"/>
                      </a:lnTo>
                      <a:lnTo>
                        <a:pt x="270" y="72"/>
                      </a:lnTo>
                      <a:lnTo>
                        <a:pt x="290" y="72"/>
                      </a:lnTo>
                      <a:lnTo>
                        <a:pt x="308" y="74"/>
                      </a:lnTo>
                      <a:lnTo>
                        <a:pt x="314" y="72"/>
                      </a:lnTo>
                      <a:lnTo>
                        <a:pt x="316" y="70"/>
                      </a:lnTo>
                      <a:lnTo>
                        <a:pt x="316" y="66"/>
                      </a:lnTo>
                      <a:lnTo>
                        <a:pt x="316" y="66"/>
                      </a:lnTo>
                      <a:lnTo>
                        <a:pt x="314" y="62"/>
                      </a:lnTo>
                      <a:lnTo>
                        <a:pt x="308" y="58"/>
                      </a:lnTo>
                      <a:lnTo>
                        <a:pt x="296" y="56"/>
                      </a:lnTo>
                      <a:lnTo>
                        <a:pt x="278" y="52"/>
                      </a:lnTo>
                      <a:lnTo>
                        <a:pt x="268" y="48"/>
                      </a:lnTo>
                      <a:lnTo>
                        <a:pt x="258" y="44"/>
                      </a:lnTo>
                      <a:lnTo>
                        <a:pt x="258" y="44"/>
                      </a:lnTo>
                      <a:lnTo>
                        <a:pt x="240" y="34"/>
                      </a:lnTo>
                      <a:lnTo>
                        <a:pt x="232" y="32"/>
                      </a:lnTo>
                      <a:lnTo>
                        <a:pt x="224" y="30"/>
                      </a:lnTo>
                      <a:lnTo>
                        <a:pt x="204" y="32"/>
                      </a:lnTo>
                      <a:lnTo>
                        <a:pt x="182" y="36"/>
                      </a:lnTo>
                      <a:lnTo>
                        <a:pt x="182" y="36"/>
                      </a:lnTo>
                      <a:lnTo>
                        <a:pt x="170" y="36"/>
                      </a:lnTo>
                      <a:lnTo>
                        <a:pt x="162" y="34"/>
                      </a:lnTo>
                      <a:lnTo>
                        <a:pt x="154" y="30"/>
                      </a:lnTo>
                      <a:lnTo>
                        <a:pt x="148" y="24"/>
                      </a:lnTo>
                      <a:lnTo>
                        <a:pt x="136" y="14"/>
                      </a:lnTo>
                      <a:lnTo>
                        <a:pt x="130" y="10"/>
                      </a:lnTo>
                      <a:lnTo>
                        <a:pt x="124" y="10"/>
                      </a:lnTo>
                      <a:lnTo>
                        <a:pt x="124" y="10"/>
                      </a:lnTo>
                      <a:lnTo>
                        <a:pt x="114" y="10"/>
                      </a:lnTo>
                      <a:lnTo>
                        <a:pt x="104" y="10"/>
                      </a:lnTo>
                      <a:lnTo>
                        <a:pt x="78" y="6"/>
                      </a:lnTo>
                      <a:lnTo>
                        <a:pt x="4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4" y="18"/>
                      </a:lnTo>
                      <a:lnTo>
                        <a:pt x="10" y="24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26" y="38"/>
                      </a:lnTo>
                      <a:lnTo>
                        <a:pt x="36" y="42"/>
                      </a:lnTo>
                      <a:lnTo>
                        <a:pt x="50" y="48"/>
                      </a:lnTo>
                      <a:lnTo>
                        <a:pt x="58" y="52"/>
                      </a:lnTo>
                      <a:lnTo>
                        <a:pt x="62" y="56"/>
                      </a:lnTo>
                      <a:lnTo>
                        <a:pt x="62" y="60"/>
                      </a:lnTo>
                      <a:lnTo>
                        <a:pt x="62" y="60"/>
                      </a:lnTo>
                      <a:lnTo>
                        <a:pt x="66" y="66"/>
                      </a:lnTo>
                      <a:lnTo>
                        <a:pt x="70" y="68"/>
                      </a:lnTo>
                      <a:lnTo>
                        <a:pt x="78" y="70"/>
                      </a:lnTo>
                      <a:lnTo>
                        <a:pt x="88" y="70"/>
                      </a:lnTo>
                      <a:lnTo>
                        <a:pt x="112" y="66"/>
                      </a:lnTo>
                      <a:lnTo>
                        <a:pt x="138" y="60"/>
                      </a:lnTo>
                      <a:lnTo>
                        <a:pt x="138" y="60"/>
                      </a:lnTo>
                      <a:lnTo>
                        <a:pt x="150" y="60"/>
                      </a:lnTo>
                      <a:lnTo>
                        <a:pt x="160" y="60"/>
                      </a:lnTo>
                      <a:lnTo>
                        <a:pt x="166" y="62"/>
                      </a:lnTo>
                      <a:lnTo>
                        <a:pt x="170" y="66"/>
                      </a:lnTo>
                      <a:lnTo>
                        <a:pt x="180" y="78"/>
                      </a:lnTo>
                      <a:lnTo>
                        <a:pt x="186" y="84"/>
                      </a:lnTo>
                      <a:lnTo>
                        <a:pt x="194" y="90"/>
                      </a:lnTo>
                      <a:lnTo>
                        <a:pt x="194" y="90"/>
                      </a:lnTo>
                      <a:lnTo>
                        <a:pt x="198" y="94"/>
                      </a:lnTo>
                      <a:lnTo>
                        <a:pt x="202" y="98"/>
                      </a:lnTo>
                      <a:lnTo>
                        <a:pt x="202" y="102"/>
                      </a:lnTo>
                      <a:lnTo>
                        <a:pt x="202" y="106"/>
                      </a:lnTo>
                      <a:lnTo>
                        <a:pt x="200" y="114"/>
                      </a:lnTo>
                      <a:lnTo>
                        <a:pt x="194" y="120"/>
                      </a:lnTo>
                      <a:lnTo>
                        <a:pt x="190" y="128"/>
                      </a:lnTo>
                      <a:lnTo>
                        <a:pt x="186" y="134"/>
                      </a:lnTo>
                      <a:lnTo>
                        <a:pt x="184" y="140"/>
                      </a:lnTo>
                      <a:lnTo>
                        <a:pt x="186" y="142"/>
                      </a:lnTo>
                      <a:lnTo>
                        <a:pt x="190" y="144"/>
                      </a:lnTo>
                      <a:lnTo>
                        <a:pt x="190" y="144"/>
                      </a:lnTo>
                      <a:lnTo>
                        <a:pt x="196" y="150"/>
                      </a:lnTo>
                      <a:lnTo>
                        <a:pt x="198" y="154"/>
                      </a:lnTo>
                      <a:lnTo>
                        <a:pt x="200" y="164"/>
                      </a:lnTo>
                      <a:lnTo>
                        <a:pt x="200" y="170"/>
                      </a:lnTo>
                      <a:lnTo>
                        <a:pt x="202" y="176"/>
                      </a:lnTo>
                      <a:lnTo>
                        <a:pt x="206" y="182"/>
                      </a:lnTo>
                      <a:lnTo>
                        <a:pt x="216" y="186"/>
                      </a:lnTo>
                      <a:lnTo>
                        <a:pt x="216" y="186"/>
                      </a:lnTo>
                      <a:lnTo>
                        <a:pt x="224" y="190"/>
                      </a:lnTo>
                      <a:lnTo>
                        <a:pt x="232" y="190"/>
                      </a:lnTo>
                      <a:lnTo>
                        <a:pt x="236" y="190"/>
                      </a:lnTo>
                      <a:lnTo>
                        <a:pt x="240" y="188"/>
                      </a:lnTo>
                      <a:lnTo>
                        <a:pt x="244" y="186"/>
                      </a:lnTo>
                      <a:lnTo>
                        <a:pt x="250" y="186"/>
                      </a:lnTo>
                      <a:lnTo>
                        <a:pt x="260" y="188"/>
                      </a:lnTo>
                      <a:lnTo>
                        <a:pt x="274" y="194"/>
                      </a:lnTo>
                      <a:lnTo>
                        <a:pt x="274" y="194"/>
                      </a:lnTo>
                      <a:lnTo>
                        <a:pt x="282" y="198"/>
                      </a:lnTo>
                      <a:lnTo>
                        <a:pt x="290" y="198"/>
                      </a:lnTo>
                      <a:lnTo>
                        <a:pt x="304" y="198"/>
                      </a:lnTo>
                      <a:lnTo>
                        <a:pt x="316" y="194"/>
                      </a:lnTo>
                      <a:lnTo>
                        <a:pt x="326" y="188"/>
                      </a:lnTo>
                      <a:lnTo>
                        <a:pt x="340" y="180"/>
                      </a:lnTo>
                      <a:lnTo>
                        <a:pt x="342" y="180"/>
                      </a:lnTo>
                      <a:lnTo>
                        <a:pt x="342" y="180"/>
                      </a:lnTo>
                      <a:lnTo>
                        <a:pt x="342" y="188"/>
                      </a:lnTo>
                      <a:lnTo>
                        <a:pt x="342" y="18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8" name="Freeform 6103"/>
                <p:cNvSpPr>
                  <a:spLocks/>
                </p:cNvSpPr>
                <p:nvPr/>
              </p:nvSpPr>
              <p:spPr bwMode="auto">
                <a:xfrm>
                  <a:off x="1936750" y="1119823"/>
                  <a:ext cx="81280" cy="49530"/>
                </a:xfrm>
                <a:custGeom>
                  <a:avLst/>
                  <a:gdLst/>
                  <a:ahLst/>
                  <a:cxnLst>
                    <a:cxn ang="0">
                      <a:pos x="94" y="78"/>
                    </a:cxn>
                    <a:cxn ang="0">
                      <a:pos x="94" y="78"/>
                    </a:cxn>
                    <a:cxn ang="0">
                      <a:pos x="110" y="76"/>
                    </a:cxn>
                    <a:cxn ang="0">
                      <a:pos x="120" y="72"/>
                    </a:cxn>
                    <a:cxn ang="0">
                      <a:pos x="126" y="66"/>
                    </a:cxn>
                    <a:cxn ang="0">
                      <a:pos x="128" y="58"/>
                    </a:cxn>
                    <a:cxn ang="0">
                      <a:pos x="126" y="48"/>
                    </a:cxn>
                    <a:cxn ang="0">
                      <a:pos x="120" y="38"/>
                    </a:cxn>
                    <a:cxn ang="0">
                      <a:pos x="114" y="28"/>
                    </a:cxn>
                    <a:cxn ang="0">
                      <a:pos x="104" y="16"/>
                    </a:cxn>
                    <a:cxn ang="0">
                      <a:pos x="104" y="16"/>
                    </a:cxn>
                    <a:cxn ang="0">
                      <a:pos x="92" y="8"/>
                    </a:cxn>
                    <a:cxn ang="0">
                      <a:pos x="80" y="2"/>
                    </a:cxn>
                    <a:cxn ang="0">
                      <a:pos x="68" y="0"/>
                    </a:cxn>
                    <a:cxn ang="0">
                      <a:pos x="58" y="0"/>
                    </a:cxn>
                    <a:cxn ang="0">
                      <a:pos x="46" y="2"/>
                    </a:cxn>
                    <a:cxn ang="0">
                      <a:pos x="34" y="8"/>
                    </a:cxn>
                    <a:cxn ang="0">
                      <a:pos x="24" y="14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6" y="36"/>
                    </a:cxn>
                    <a:cxn ang="0">
                      <a:pos x="2" y="42"/>
                    </a:cxn>
                    <a:cxn ang="0">
                      <a:pos x="0" y="48"/>
                    </a:cxn>
                    <a:cxn ang="0">
                      <a:pos x="0" y="52"/>
                    </a:cxn>
                    <a:cxn ang="0">
                      <a:pos x="4" y="56"/>
                    </a:cxn>
                    <a:cxn ang="0">
                      <a:pos x="10" y="58"/>
                    </a:cxn>
                    <a:cxn ang="0">
                      <a:pos x="22" y="60"/>
                    </a:cxn>
                    <a:cxn ang="0">
                      <a:pos x="22" y="60"/>
                    </a:cxn>
                    <a:cxn ang="0">
                      <a:pos x="32" y="62"/>
                    </a:cxn>
                    <a:cxn ang="0">
                      <a:pos x="40" y="64"/>
                    </a:cxn>
                    <a:cxn ang="0">
                      <a:pos x="54" y="70"/>
                    </a:cxn>
                    <a:cxn ang="0">
                      <a:pos x="68" y="76"/>
                    </a:cxn>
                    <a:cxn ang="0">
                      <a:pos x="80" y="76"/>
                    </a:cxn>
                    <a:cxn ang="0">
                      <a:pos x="94" y="78"/>
                    </a:cxn>
                    <a:cxn ang="0">
                      <a:pos x="94" y="78"/>
                    </a:cxn>
                  </a:cxnLst>
                  <a:rect l="0" t="0" r="r" b="b"/>
                  <a:pathLst>
                    <a:path w="128" h="78">
                      <a:moveTo>
                        <a:pt x="94" y="78"/>
                      </a:moveTo>
                      <a:lnTo>
                        <a:pt x="94" y="78"/>
                      </a:lnTo>
                      <a:lnTo>
                        <a:pt x="110" y="76"/>
                      </a:lnTo>
                      <a:lnTo>
                        <a:pt x="120" y="72"/>
                      </a:lnTo>
                      <a:lnTo>
                        <a:pt x="126" y="66"/>
                      </a:lnTo>
                      <a:lnTo>
                        <a:pt x="128" y="58"/>
                      </a:lnTo>
                      <a:lnTo>
                        <a:pt x="126" y="48"/>
                      </a:lnTo>
                      <a:lnTo>
                        <a:pt x="120" y="38"/>
                      </a:lnTo>
                      <a:lnTo>
                        <a:pt x="114" y="28"/>
                      </a:lnTo>
                      <a:lnTo>
                        <a:pt x="104" y="16"/>
                      </a:lnTo>
                      <a:lnTo>
                        <a:pt x="104" y="16"/>
                      </a:lnTo>
                      <a:lnTo>
                        <a:pt x="92" y="8"/>
                      </a:lnTo>
                      <a:lnTo>
                        <a:pt x="80" y="2"/>
                      </a:lnTo>
                      <a:lnTo>
                        <a:pt x="68" y="0"/>
                      </a:lnTo>
                      <a:lnTo>
                        <a:pt x="58" y="0"/>
                      </a:lnTo>
                      <a:lnTo>
                        <a:pt x="46" y="2"/>
                      </a:lnTo>
                      <a:lnTo>
                        <a:pt x="34" y="8"/>
                      </a:lnTo>
                      <a:lnTo>
                        <a:pt x="24" y="1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6" y="36"/>
                      </a:lnTo>
                      <a:lnTo>
                        <a:pt x="2" y="42"/>
                      </a:lnTo>
                      <a:lnTo>
                        <a:pt x="0" y="48"/>
                      </a:lnTo>
                      <a:lnTo>
                        <a:pt x="0" y="52"/>
                      </a:lnTo>
                      <a:lnTo>
                        <a:pt x="4" y="56"/>
                      </a:lnTo>
                      <a:lnTo>
                        <a:pt x="10" y="58"/>
                      </a:lnTo>
                      <a:lnTo>
                        <a:pt x="22" y="60"/>
                      </a:lnTo>
                      <a:lnTo>
                        <a:pt x="22" y="60"/>
                      </a:lnTo>
                      <a:lnTo>
                        <a:pt x="32" y="62"/>
                      </a:lnTo>
                      <a:lnTo>
                        <a:pt x="40" y="64"/>
                      </a:lnTo>
                      <a:lnTo>
                        <a:pt x="54" y="70"/>
                      </a:lnTo>
                      <a:lnTo>
                        <a:pt x="68" y="76"/>
                      </a:lnTo>
                      <a:lnTo>
                        <a:pt x="80" y="76"/>
                      </a:lnTo>
                      <a:lnTo>
                        <a:pt x="94" y="78"/>
                      </a:lnTo>
                      <a:lnTo>
                        <a:pt x="94" y="7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79" name="Freeform 6104"/>
                <p:cNvSpPr>
                  <a:spLocks/>
                </p:cNvSpPr>
                <p:nvPr/>
              </p:nvSpPr>
              <p:spPr bwMode="auto">
                <a:xfrm>
                  <a:off x="1940560" y="1010603"/>
                  <a:ext cx="80010" cy="19050"/>
                </a:xfrm>
                <a:custGeom>
                  <a:avLst/>
                  <a:gdLst/>
                  <a:ahLst/>
                  <a:cxnLst>
                    <a:cxn ang="0">
                      <a:pos x="92" y="28"/>
                    </a:cxn>
                    <a:cxn ang="0">
                      <a:pos x="92" y="28"/>
                    </a:cxn>
                    <a:cxn ang="0">
                      <a:pos x="108" y="28"/>
                    </a:cxn>
                    <a:cxn ang="0">
                      <a:pos x="120" y="26"/>
                    </a:cxn>
                    <a:cxn ang="0">
                      <a:pos x="124" y="22"/>
                    </a:cxn>
                    <a:cxn ang="0">
                      <a:pos x="126" y="20"/>
                    </a:cxn>
                    <a:cxn ang="0">
                      <a:pos x="126" y="16"/>
                    </a:cxn>
                    <a:cxn ang="0">
                      <a:pos x="122" y="12"/>
                    </a:cxn>
                    <a:cxn ang="0">
                      <a:pos x="112" y="8"/>
                    </a:cxn>
                    <a:cxn ang="0">
                      <a:pos x="100" y="4"/>
                    </a:cxn>
                    <a:cxn ang="0">
                      <a:pos x="82" y="2"/>
                    </a:cxn>
                    <a:cxn ang="0">
                      <a:pos x="82" y="2"/>
                    </a:cxn>
                    <a:cxn ang="0">
                      <a:pos x="48" y="0"/>
                    </a:cxn>
                    <a:cxn ang="0">
                      <a:pos x="22" y="4"/>
                    </a:cxn>
                    <a:cxn ang="0">
                      <a:pos x="14" y="6"/>
                    </a:cxn>
                    <a:cxn ang="0">
                      <a:pos x="6" y="8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2" y="24"/>
                    </a:cxn>
                    <a:cxn ang="0">
                      <a:pos x="6" y="26"/>
                    </a:cxn>
                    <a:cxn ang="0">
                      <a:pos x="16" y="28"/>
                    </a:cxn>
                    <a:cxn ang="0">
                      <a:pos x="26" y="30"/>
                    </a:cxn>
                    <a:cxn ang="0">
                      <a:pos x="56" y="28"/>
                    </a:cxn>
                    <a:cxn ang="0">
                      <a:pos x="92" y="28"/>
                    </a:cxn>
                    <a:cxn ang="0">
                      <a:pos x="92" y="28"/>
                    </a:cxn>
                  </a:cxnLst>
                  <a:rect l="0" t="0" r="r" b="b"/>
                  <a:pathLst>
                    <a:path w="126" h="30">
                      <a:moveTo>
                        <a:pt x="92" y="28"/>
                      </a:moveTo>
                      <a:lnTo>
                        <a:pt x="92" y="28"/>
                      </a:lnTo>
                      <a:lnTo>
                        <a:pt x="108" y="28"/>
                      </a:lnTo>
                      <a:lnTo>
                        <a:pt x="120" y="26"/>
                      </a:lnTo>
                      <a:lnTo>
                        <a:pt x="124" y="22"/>
                      </a:lnTo>
                      <a:lnTo>
                        <a:pt x="126" y="20"/>
                      </a:lnTo>
                      <a:lnTo>
                        <a:pt x="126" y="16"/>
                      </a:lnTo>
                      <a:lnTo>
                        <a:pt x="122" y="12"/>
                      </a:lnTo>
                      <a:lnTo>
                        <a:pt x="112" y="8"/>
                      </a:lnTo>
                      <a:lnTo>
                        <a:pt x="100" y="4"/>
                      </a:lnTo>
                      <a:lnTo>
                        <a:pt x="82" y="2"/>
                      </a:lnTo>
                      <a:lnTo>
                        <a:pt x="82" y="2"/>
                      </a:lnTo>
                      <a:lnTo>
                        <a:pt x="48" y="0"/>
                      </a:lnTo>
                      <a:lnTo>
                        <a:pt x="22" y="4"/>
                      </a:lnTo>
                      <a:lnTo>
                        <a:pt x="14" y="6"/>
                      </a:lnTo>
                      <a:lnTo>
                        <a:pt x="6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6" y="26"/>
                      </a:lnTo>
                      <a:lnTo>
                        <a:pt x="16" y="28"/>
                      </a:lnTo>
                      <a:lnTo>
                        <a:pt x="26" y="30"/>
                      </a:lnTo>
                      <a:lnTo>
                        <a:pt x="56" y="28"/>
                      </a:lnTo>
                      <a:lnTo>
                        <a:pt x="92" y="28"/>
                      </a:lnTo>
                      <a:lnTo>
                        <a:pt x="92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0" name="Freeform 6105"/>
                <p:cNvSpPr>
                  <a:spLocks/>
                </p:cNvSpPr>
                <p:nvPr/>
              </p:nvSpPr>
              <p:spPr bwMode="auto">
                <a:xfrm>
                  <a:off x="2194560" y="944563"/>
                  <a:ext cx="34290" cy="12700"/>
                </a:xfrm>
                <a:custGeom>
                  <a:avLst/>
                  <a:gdLst/>
                  <a:ahLst/>
                  <a:cxnLst>
                    <a:cxn ang="0">
                      <a:pos x="54" y="4"/>
                    </a:cxn>
                    <a:cxn ang="0">
                      <a:pos x="54" y="4"/>
                    </a:cxn>
                    <a:cxn ang="0">
                      <a:pos x="54" y="2"/>
                    </a:cxn>
                    <a:cxn ang="0">
                      <a:pos x="50" y="0"/>
                    </a:cxn>
                    <a:cxn ang="0">
                      <a:pos x="36" y="0"/>
                    </a:cxn>
                    <a:cxn ang="0">
                      <a:pos x="18" y="6"/>
                    </a:cxn>
                    <a:cxn ang="0">
                      <a:pos x="8" y="10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0" y="18"/>
                    </a:cxn>
                    <a:cxn ang="0">
                      <a:pos x="4" y="20"/>
                    </a:cxn>
                    <a:cxn ang="0">
                      <a:pos x="20" y="18"/>
                    </a:cxn>
                    <a:cxn ang="0">
                      <a:pos x="42" y="12"/>
                    </a:cxn>
                    <a:cxn ang="0">
                      <a:pos x="50" y="8"/>
                    </a:cxn>
                    <a:cxn ang="0">
                      <a:pos x="54" y="4"/>
                    </a:cxn>
                    <a:cxn ang="0">
                      <a:pos x="54" y="4"/>
                    </a:cxn>
                  </a:cxnLst>
                  <a:rect l="0" t="0" r="r" b="b"/>
                  <a:pathLst>
                    <a:path w="54" h="20">
                      <a:moveTo>
                        <a:pt x="54" y="4"/>
                      </a:moveTo>
                      <a:lnTo>
                        <a:pt x="54" y="4"/>
                      </a:lnTo>
                      <a:lnTo>
                        <a:pt x="54" y="2"/>
                      </a:lnTo>
                      <a:lnTo>
                        <a:pt x="50" y="0"/>
                      </a:lnTo>
                      <a:lnTo>
                        <a:pt x="36" y="0"/>
                      </a:lnTo>
                      <a:lnTo>
                        <a:pt x="18" y="6"/>
                      </a:lnTo>
                      <a:lnTo>
                        <a:pt x="8" y="10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4" y="20"/>
                      </a:lnTo>
                      <a:lnTo>
                        <a:pt x="20" y="18"/>
                      </a:lnTo>
                      <a:lnTo>
                        <a:pt x="42" y="12"/>
                      </a:lnTo>
                      <a:lnTo>
                        <a:pt x="50" y="8"/>
                      </a:lnTo>
                      <a:lnTo>
                        <a:pt x="54" y="4"/>
                      </a:lnTo>
                      <a:lnTo>
                        <a:pt x="54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1" name="Freeform 6106"/>
                <p:cNvSpPr>
                  <a:spLocks/>
                </p:cNvSpPr>
                <p:nvPr/>
              </p:nvSpPr>
              <p:spPr bwMode="auto">
                <a:xfrm>
                  <a:off x="2057400" y="727393"/>
                  <a:ext cx="784860" cy="367030"/>
                </a:xfrm>
                <a:custGeom>
                  <a:avLst/>
                  <a:gdLst/>
                  <a:ahLst/>
                  <a:cxnLst>
                    <a:cxn ang="0">
                      <a:pos x="68" y="162"/>
                    </a:cxn>
                    <a:cxn ang="0">
                      <a:pos x="122" y="204"/>
                    </a:cxn>
                    <a:cxn ang="0">
                      <a:pos x="246" y="182"/>
                    </a:cxn>
                    <a:cxn ang="0">
                      <a:pos x="202" y="210"/>
                    </a:cxn>
                    <a:cxn ang="0">
                      <a:pos x="334" y="210"/>
                    </a:cxn>
                    <a:cxn ang="0">
                      <a:pos x="494" y="186"/>
                    </a:cxn>
                    <a:cxn ang="0">
                      <a:pos x="540" y="190"/>
                    </a:cxn>
                    <a:cxn ang="0">
                      <a:pos x="450" y="222"/>
                    </a:cxn>
                    <a:cxn ang="0">
                      <a:pos x="402" y="274"/>
                    </a:cxn>
                    <a:cxn ang="0">
                      <a:pos x="402" y="298"/>
                    </a:cxn>
                    <a:cxn ang="0">
                      <a:pos x="246" y="240"/>
                    </a:cxn>
                    <a:cxn ang="0">
                      <a:pos x="226" y="284"/>
                    </a:cxn>
                    <a:cxn ang="0">
                      <a:pos x="296" y="336"/>
                    </a:cxn>
                    <a:cxn ang="0">
                      <a:pos x="336" y="356"/>
                    </a:cxn>
                    <a:cxn ang="0">
                      <a:pos x="298" y="364"/>
                    </a:cxn>
                    <a:cxn ang="0">
                      <a:pos x="168" y="410"/>
                    </a:cxn>
                    <a:cxn ang="0">
                      <a:pos x="226" y="422"/>
                    </a:cxn>
                    <a:cxn ang="0">
                      <a:pos x="256" y="440"/>
                    </a:cxn>
                    <a:cxn ang="0">
                      <a:pos x="330" y="460"/>
                    </a:cxn>
                    <a:cxn ang="0">
                      <a:pos x="342" y="464"/>
                    </a:cxn>
                    <a:cxn ang="0">
                      <a:pos x="238" y="460"/>
                    </a:cxn>
                    <a:cxn ang="0">
                      <a:pos x="140" y="450"/>
                    </a:cxn>
                    <a:cxn ang="0">
                      <a:pos x="160" y="502"/>
                    </a:cxn>
                    <a:cxn ang="0">
                      <a:pos x="92" y="546"/>
                    </a:cxn>
                    <a:cxn ang="0">
                      <a:pos x="146" y="562"/>
                    </a:cxn>
                    <a:cxn ang="0">
                      <a:pos x="244" y="562"/>
                    </a:cxn>
                    <a:cxn ang="0">
                      <a:pos x="322" y="552"/>
                    </a:cxn>
                    <a:cxn ang="0">
                      <a:pos x="438" y="548"/>
                    </a:cxn>
                    <a:cxn ang="0">
                      <a:pos x="462" y="578"/>
                    </a:cxn>
                    <a:cxn ang="0">
                      <a:pos x="560" y="538"/>
                    </a:cxn>
                    <a:cxn ang="0">
                      <a:pos x="518" y="514"/>
                    </a:cxn>
                    <a:cxn ang="0">
                      <a:pos x="550" y="472"/>
                    </a:cxn>
                    <a:cxn ang="0">
                      <a:pos x="550" y="432"/>
                    </a:cxn>
                    <a:cxn ang="0">
                      <a:pos x="668" y="402"/>
                    </a:cxn>
                    <a:cxn ang="0">
                      <a:pos x="684" y="372"/>
                    </a:cxn>
                    <a:cxn ang="0">
                      <a:pos x="686" y="348"/>
                    </a:cxn>
                    <a:cxn ang="0">
                      <a:pos x="658" y="326"/>
                    </a:cxn>
                    <a:cxn ang="0">
                      <a:pos x="588" y="318"/>
                    </a:cxn>
                    <a:cxn ang="0">
                      <a:pos x="752" y="284"/>
                    </a:cxn>
                    <a:cxn ang="0">
                      <a:pos x="832" y="278"/>
                    </a:cxn>
                    <a:cxn ang="0">
                      <a:pos x="1076" y="154"/>
                    </a:cxn>
                    <a:cxn ang="0">
                      <a:pos x="1000" y="142"/>
                    </a:cxn>
                    <a:cxn ang="0">
                      <a:pos x="1232" y="76"/>
                    </a:cxn>
                    <a:cxn ang="0">
                      <a:pos x="1168" y="54"/>
                    </a:cxn>
                    <a:cxn ang="0">
                      <a:pos x="1094" y="20"/>
                    </a:cxn>
                    <a:cxn ang="0">
                      <a:pos x="962" y="40"/>
                    </a:cxn>
                    <a:cxn ang="0">
                      <a:pos x="1006" y="20"/>
                    </a:cxn>
                    <a:cxn ang="0">
                      <a:pos x="858" y="2"/>
                    </a:cxn>
                    <a:cxn ang="0">
                      <a:pos x="690" y="10"/>
                    </a:cxn>
                    <a:cxn ang="0">
                      <a:pos x="500" y="14"/>
                    </a:cxn>
                    <a:cxn ang="0">
                      <a:pos x="412" y="24"/>
                    </a:cxn>
                    <a:cxn ang="0">
                      <a:pos x="392" y="42"/>
                    </a:cxn>
                    <a:cxn ang="0">
                      <a:pos x="340" y="70"/>
                    </a:cxn>
                    <a:cxn ang="0">
                      <a:pos x="264" y="52"/>
                    </a:cxn>
                    <a:cxn ang="0">
                      <a:pos x="224" y="76"/>
                    </a:cxn>
                    <a:cxn ang="0">
                      <a:pos x="248" y="98"/>
                    </a:cxn>
                    <a:cxn ang="0">
                      <a:pos x="130" y="92"/>
                    </a:cxn>
                    <a:cxn ang="0">
                      <a:pos x="50" y="104"/>
                    </a:cxn>
                    <a:cxn ang="0">
                      <a:pos x="12" y="144"/>
                    </a:cxn>
                  </a:cxnLst>
                  <a:rect l="0" t="0" r="r" b="b"/>
                  <a:pathLst>
                    <a:path w="1236" h="578">
                      <a:moveTo>
                        <a:pt x="44" y="148"/>
                      </a:moveTo>
                      <a:lnTo>
                        <a:pt x="44" y="148"/>
                      </a:lnTo>
                      <a:lnTo>
                        <a:pt x="50" y="150"/>
                      </a:lnTo>
                      <a:lnTo>
                        <a:pt x="58" y="152"/>
                      </a:lnTo>
                      <a:lnTo>
                        <a:pt x="74" y="150"/>
                      </a:lnTo>
                      <a:lnTo>
                        <a:pt x="80" y="150"/>
                      </a:lnTo>
                      <a:lnTo>
                        <a:pt x="80" y="152"/>
                      </a:lnTo>
                      <a:lnTo>
                        <a:pt x="74" y="156"/>
                      </a:lnTo>
                      <a:lnTo>
                        <a:pt x="74" y="156"/>
                      </a:lnTo>
                      <a:lnTo>
                        <a:pt x="68" y="162"/>
                      </a:lnTo>
                      <a:lnTo>
                        <a:pt x="62" y="168"/>
                      </a:lnTo>
                      <a:lnTo>
                        <a:pt x="62" y="172"/>
                      </a:lnTo>
                      <a:lnTo>
                        <a:pt x="62" y="178"/>
                      </a:lnTo>
                      <a:lnTo>
                        <a:pt x="66" y="182"/>
                      </a:lnTo>
                      <a:lnTo>
                        <a:pt x="72" y="186"/>
                      </a:lnTo>
                      <a:lnTo>
                        <a:pt x="82" y="190"/>
                      </a:lnTo>
                      <a:lnTo>
                        <a:pt x="94" y="194"/>
                      </a:lnTo>
                      <a:lnTo>
                        <a:pt x="94" y="194"/>
                      </a:lnTo>
                      <a:lnTo>
                        <a:pt x="108" y="200"/>
                      </a:lnTo>
                      <a:lnTo>
                        <a:pt x="122" y="204"/>
                      </a:lnTo>
                      <a:lnTo>
                        <a:pt x="144" y="212"/>
                      </a:lnTo>
                      <a:lnTo>
                        <a:pt x="156" y="216"/>
                      </a:lnTo>
                      <a:lnTo>
                        <a:pt x="166" y="214"/>
                      </a:lnTo>
                      <a:lnTo>
                        <a:pt x="178" y="212"/>
                      </a:lnTo>
                      <a:lnTo>
                        <a:pt x="192" y="204"/>
                      </a:lnTo>
                      <a:lnTo>
                        <a:pt x="192" y="204"/>
                      </a:lnTo>
                      <a:lnTo>
                        <a:pt x="206" y="194"/>
                      </a:lnTo>
                      <a:lnTo>
                        <a:pt x="222" y="188"/>
                      </a:lnTo>
                      <a:lnTo>
                        <a:pt x="234" y="184"/>
                      </a:lnTo>
                      <a:lnTo>
                        <a:pt x="246" y="182"/>
                      </a:lnTo>
                      <a:lnTo>
                        <a:pt x="254" y="182"/>
                      </a:lnTo>
                      <a:lnTo>
                        <a:pt x="258" y="182"/>
                      </a:lnTo>
                      <a:lnTo>
                        <a:pt x="256" y="184"/>
                      </a:lnTo>
                      <a:lnTo>
                        <a:pt x="250" y="186"/>
                      </a:lnTo>
                      <a:lnTo>
                        <a:pt x="250" y="186"/>
                      </a:lnTo>
                      <a:lnTo>
                        <a:pt x="224" y="194"/>
                      </a:lnTo>
                      <a:lnTo>
                        <a:pt x="212" y="200"/>
                      </a:lnTo>
                      <a:lnTo>
                        <a:pt x="204" y="206"/>
                      </a:lnTo>
                      <a:lnTo>
                        <a:pt x="202" y="208"/>
                      </a:lnTo>
                      <a:lnTo>
                        <a:pt x="202" y="210"/>
                      </a:lnTo>
                      <a:lnTo>
                        <a:pt x="204" y="214"/>
                      </a:lnTo>
                      <a:lnTo>
                        <a:pt x="208" y="216"/>
                      </a:lnTo>
                      <a:lnTo>
                        <a:pt x="224" y="220"/>
                      </a:lnTo>
                      <a:lnTo>
                        <a:pt x="254" y="224"/>
                      </a:lnTo>
                      <a:lnTo>
                        <a:pt x="254" y="224"/>
                      </a:lnTo>
                      <a:lnTo>
                        <a:pt x="284" y="224"/>
                      </a:lnTo>
                      <a:lnTo>
                        <a:pt x="304" y="224"/>
                      </a:lnTo>
                      <a:lnTo>
                        <a:pt x="318" y="220"/>
                      </a:lnTo>
                      <a:lnTo>
                        <a:pt x="326" y="216"/>
                      </a:lnTo>
                      <a:lnTo>
                        <a:pt x="334" y="210"/>
                      </a:lnTo>
                      <a:lnTo>
                        <a:pt x="338" y="210"/>
                      </a:lnTo>
                      <a:lnTo>
                        <a:pt x="346" y="214"/>
                      </a:lnTo>
                      <a:lnTo>
                        <a:pt x="346" y="214"/>
                      </a:lnTo>
                      <a:lnTo>
                        <a:pt x="358" y="218"/>
                      </a:lnTo>
                      <a:lnTo>
                        <a:pt x="374" y="218"/>
                      </a:lnTo>
                      <a:lnTo>
                        <a:pt x="394" y="216"/>
                      </a:lnTo>
                      <a:lnTo>
                        <a:pt x="418" y="212"/>
                      </a:lnTo>
                      <a:lnTo>
                        <a:pt x="442" y="206"/>
                      </a:lnTo>
                      <a:lnTo>
                        <a:pt x="468" y="196"/>
                      </a:lnTo>
                      <a:lnTo>
                        <a:pt x="494" y="186"/>
                      </a:lnTo>
                      <a:lnTo>
                        <a:pt x="520" y="174"/>
                      </a:lnTo>
                      <a:lnTo>
                        <a:pt x="520" y="174"/>
                      </a:lnTo>
                      <a:lnTo>
                        <a:pt x="546" y="160"/>
                      </a:lnTo>
                      <a:lnTo>
                        <a:pt x="544" y="162"/>
                      </a:lnTo>
                      <a:lnTo>
                        <a:pt x="540" y="168"/>
                      </a:lnTo>
                      <a:lnTo>
                        <a:pt x="536" y="176"/>
                      </a:lnTo>
                      <a:lnTo>
                        <a:pt x="534" y="180"/>
                      </a:lnTo>
                      <a:lnTo>
                        <a:pt x="534" y="184"/>
                      </a:lnTo>
                      <a:lnTo>
                        <a:pt x="536" y="186"/>
                      </a:lnTo>
                      <a:lnTo>
                        <a:pt x="540" y="190"/>
                      </a:lnTo>
                      <a:lnTo>
                        <a:pt x="548" y="192"/>
                      </a:lnTo>
                      <a:lnTo>
                        <a:pt x="558" y="192"/>
                      </a:lnTo>
                      <a:lnTo>
                        <a:pt x="558" y="192"/>
                      </a:lnTo>
                      <a:lnTo>
                        <a:pt x="576" y="194"/>
                      </a:lnTo>
                      <a:lnTo>
                        <a:pt x="584" y="196"/>
                      </a:lnTo>
                      <a:lnTo>
                        <a:pt x="584" y="196"/>
                      </a:lnTo>
                      <a:lnTo>
                        <a:pt x="580" y="198"/>
                      </a:lnTo>
                      <a:lnTo>
                        <a:pt x="570" y="200"/>
                      </a:lnTo>
                      <a:lnTo>
                        <a:pt x="524" y="208"/>
                      </a:lnTo>
                      <a:lnTo>
                        <a:pt x="450" y="222"/>
                      </a:lnTo>
                      <a:lnTo>
                        <a:pt x="450" y="222"/>
                      </a:lnTo>
                      <a:lnTo>
                        <a:pt x="388" y="236"/>
                      </a:lnTo>
                      <a:lnTo>
                        <a:pt x="370" y="238"/>
                      </a:lnTo>
                      <a:lnTo>
                        <a:pt x="360" y="242"/>
                      </a:lnTo>
                      <a:lnTo>
                        <a:pt x="358" y="242"/>
                      </a:lnTo>
                      <a:lnTo>
                        <a:pt x="358" y="244"/>
                      </a:lnTo>
                      <a:lnTo>
                        <a:pt x="362" y="248"/>
                      </a:lnTo>
                      <a:lnTo>
                        <a:pt x="386" y="264"/>
                      </a:lnTo>
                      <a:lnTo>
                        <a:pt x="386" y="264"/>
                      </a:lnTo>
                      <a:lnTo>
                        <a:pt x="402" y="274"/>
                      </a:lnTo>
                      <a:lnTo>
                        <a:pt x="418" y="282"/>
                      </a:lnTo>
                      <a:lnTo>
                        <a:pt x="442" y="292"/>
                      </a:lnTo>
                      <a:lnTo>
                        <a:pt x="450" y="296"/>
                      </a:lnTo>
                      <a:lnTo>
                        <a:pt x="452" y="298"/>
                      </a:lnTo>
                      <a:lnTo>
                        <a:pt x="448" y="302"/>
                      </a:lnTo>
                      <a:lnTo>
                        <a:pt x="436" y="304"/>
                      </a:lnTo>
                      <a:lnTo>
                        <a:pt x="436" y="304"/>
                      </a:lnTo>
                      <a:lnTo>
                        <a:pt x="422" y="304"/>
                      </a:lnTo>
                      <a:lnTo>
                        <a:pt x="410" y="302"/>
                      </a:lnTo>
                      <a:lnTo>
                        <a:pt x="402" y="298"/>
                      </a:lnTo>
                      <a:lnTo>
                        <a:pt x="394" y="292"/>
                      </a:lnTo>
                      <a:lnTo>
                        <a:pt x="378" y="276"/>
                      </a:lnTo>
                      <a:lnTo>
                        <a:pt x="368" y="268"/>
                      </a:lnTo>
                      <a:lnTo>
                        <a:pt x="356" y="260"/>
                      </a:lnTo>
                      <a:lnTo>
                        <a:pt x="356" y="260"/>
                      </a:lnTo>
                      <a:lnTo>
                        <a:pt x="338" y="254"/>
                      </a:lnTo>
                      <a:lnTo>
                        <a:pt x="316" y="248"/>
                      </a:lnTo>
                      <a:lnTo>
                        <a:pt x="292" y="244"/>
                      </a:lnTo>
                      <a:lnTo>
                        <a:pt x="268" y="242"/>
                      </a:lnTo>
                      <a:lnTo>
                        <a:pt x="246" y="240"/>
                      </a:lnTo>
                      <a:lnTo>
                        <a:pt x="228" y="242"/>
                      </a:lnTo>
                      <a:lnTo>
                        <a:pt x="220" y="244"/>
                      </a:lnTo>
                      <a:lnTo>
                        <a:pt x="216" y="246"/>
                      </a:lnTo>
                      <a:lnTo>
                        <a:pt x="212" y="250"/>
                      </a:lnTo>
                      <a:lnTo>
                        <a:pt x="210" y="254"/>
                      </a:lnTo>
                      <a:lnTo>
                        <a:pt x="210" y="254"/>
                      </a:lnTo>
                      <a:lnTo>
                        <a:pt x="210" y="270"/>
                      </a:lnTo>
                      <a:lnTo>
                        <a:pt x="212" y="274"/>
                      </a:lnTo>
                      <a:lnTo>
                        <a:pt x="214" y="278"/>
                      </a:lnTo>
                      <a:lnTo>
                        <a:pt x="226" y="284"/>
                      </a:lnTo>
                      <a:lnTo>
                        <a:pt x="250" y="292"/>
                      </a:lnTo>
                      <a:lnTo>
                        <a:pt x="250" y="292"/>
                      </a:lnTo>
                      <a:lnTo>
                        <a:pt x="262" y="298"/>
                      </a:lnTo>
                      <a:lnTo>
                        <a:pt x="276" y="304"/>
                      </a:lnTo>
                      <a:lnTo>
                        <a:pt x="294" y="318"/>
                      </a:lnTo>
                      <a:lnTo>
                        <a:pt x="300" y="326"/>
                      </a:lnTo>
                      <a:lnTo>
                        <a:pt x="302" y="330"/>
                      </a:lnTo>
                      <a:lnTo>
                        <a:pt x="302" y="334"/>
                      </a:lnTo>
                      <a:lnTo>
                        <a:pt x="296" y="336"/>
                      </a:lnTo>
                      <a:lnTo>
                        <a:pt x="296" y="336"/>
                      </a:lnTo>
                      <a:lnTo>
                        <a:pt x="290" y="338"/>
                      </a:lnTo>
                      <a:lnTo>
                        <a:pt x="286" y="340"/>
                      </a:lnTo>
                      <a:lnTo>
                        <a:pt x="284" y="344"/>
                      </a:lnTo>
                      <a:lnTo>
                        <a:pt x="286" y="346"/>
                      </a:lnTo>
                      <a:lnTo>
                        <a:pt x="290" y="348"/>
                      </a:lnTo>
                      <a:lnTo>
                        <a:pt x="296" y="352"/>
                      </a:lnTo>
                      <a:lnTo>
                        <a:pt x="308" y="354"/>
                      </a:lnTo>
                      <a:lnTo>
                        <a:pt x="320" y="356"/>
                      </a:lnTo>
                      <a:lnTo>
                        <a:pt x="320" y="356"/>
                      </a:lnTo>
                      <a:lnTo>
                        <a:pt x="336" y="356"/>
                      </a:lnTo>
                      <a:lnTo>
                        <a:pt x="348" y="360"/>
                      </a:lnTo>
                      <a:lnTo>
                        <a:pt x="356" y="362"/>
                      </a:lnTo>
                      <a:lnTo>
                        <a:pt x="362" y="366"/>
                      </a:lnTo>
                      <a:lnTo>
                        <a:pt x="364" y="368"/>
                      </a:lnTo>
                      <a:lnTo>
                        <a:pt x="360" y="368"/>
                      </a:lnTo>
                      <a:lnTo>
                        <a:pt x="352" y="368"/>
                      </a:lnTo>
                      <a:lnTo>
                        <a:pt x="340" y="368"/>
                      </a:lnTo>
                      <a:lnTo>
                        <a:pt x="340" y="368"/>
                      </a:lnTo>
                      <a:lnTo>
                        <a:pt x="320" y="366"/>
                      </a:lnTo>
                      <a:lnTo>
                        <a:pt x="298" y="364"/>
                      </a:lnTo>
                      <a:lnTo>
                        <a:pt x="250" y="366"/>
                      </a:lnTo>
                      <a:lnTo>
                        <a:pt x="228" y="368"/>
                      </a:lnTo>
                      <a:lnTo>
                        <a:pt x="208" y="372"/>
                      </a:lnTo>
                      <a:lnTo>
                        <a:pt x="192" y="376"/>
                      </a:lnTo>
                      <a:lnTo>
                        <a:pt x="182" y="382"/>
                      </a:lnTo>
                      <a:lnTo>
                        <a:pt x="182" y="382"/>
                      </a:lnTo>
                      <a:lnTo>
                        <a:pt x="176" y="388"/>
                      </a:lnTo>
                      <a:lnTo>
                        <a:pt x="172" y="394"/>
                      </a:lnTo>
                      <a:lnTo>
                        <a:pt x="170" y="402"/>
                      </a:lnTo>
                      <a:lnTo>
                        <a:pt x="168" y="410"/>
                      </a:lnTo>
                      <a:lnTo>
                        <a:pt x="170" y="416"/>
                      </a:lnTo>
                      <a:lnTo>
                        <a:pt x="176" y="420"/>
                      </a:lnTo>
                      <a:lnTo>
                        <a:pt x="184" y="422"/>
                      </a:lnTo>
                      <a:lnTo>
                        <a:pt x="196" y="420"/>
                      </a:lnTo>
                      <a:lnTo>
                        <a:pt x="196" y="420"/>
                      </a:lnTo>
                      <a:lnTo>
                        <a:pt x="208" y="418"/>
                      </a:lnTo>
                      <a:lnTo>
                        <a:pt x="216" y="418"/>
                      </a:lnTo>
                      <a:lnTo>
                        <a:pt x="220" y="418"/>
                      </a:lnTo>
                      <a:lnTo>
                        <a:pt x="224" y="420"/>
                      </a:lnTo>
                      <a:lnTo>
                        <a:pt x="226" y="422"/>
                      </a:lnTo>
                      <a:lnTo>
                        <a:pt x="230" y="424"/>
                      </a:lnTo>
                      <a:lnTo>
                        <a:pt x="236" y="424"/>
                      </a:lnTo>
                      <a:lnTo>
                        <a:pt x="246" y="424"/>
                      </a:lnTo>
                      <a:lnTo>
                        <a:pt x="246" y="424"/>
                      </a:lnTo>
                      <a:lnTo>
                        <a:pt x="256" y="422"/>
                      </a:lnTo>
                      <a:lnTo>
                        <a:pt x="260" y="422"/>
                      </a:lnTo>
                      <a:lnTo>
                        <a:pt x="260" y="424"/>
                      </a:lnTo>
                      <a:lnTo>
                        <a:pt x="260" y="428"/>
                      </a:lnTo>
                      <a:lnTo>
                        <a:pt x="258" y="434"/>
                      </a:lnTo>
                      <a:lnTo>
                        <a:pt x="256" y="440"/>
                      </a:lnTo>
                      <a:lnTo>
                        <a:pt x="258" y="450"/>
                      </a:lnTo>
                      <a:lnTo>
                        <a:pt x="266" y="460"/>
                      </a:lnTo>
                      <a:lnTo>
                        <a:pt x="266" y="460"/>
                      </a:lnTo>
                      <a:lnTo>
                        <a:pt x="270" y="464"/>
                      </a:lnTo>
                      <a:lnTo>
                        <a:pt x="276" y="468"/>
                      </a:lnTo>
                      <a:lnTo>
                        <a:pt x="282" y="470"/>
                      </a:lnTo>
                      <a:lnTo>
                        <a:pt x="288" y="472"/>
                      </a:lnTo>
                      <a:lnTo>
                        <a:pt x="302" y="470"/>
                      </a:lnTo>
                      <a:lnTo>
                        <a:pt x="316" y="466"/>
                      </a:lnTo>
                      <a:lnTo>
                        <a:pt x="330" y="460"/>
                      </a:lnTo>
                      <a:lnTo>
                        <a:pt x="342" y="450"/>
                      </a:lnTo>
                      <a:lnTo>
                        <a:pt x="354" y="442"/>
                      </a:lnTo>
                      <a:lnTo>
                        <a:pt x="366" y="432"/>
                      </a:lnTo>
                      <a:lnTo>
                        <a:pt x="366" y="432"/>
                      </a:lnTo>
                      <a:lnTo>
                        <a:pt x="372" y="426"/>
                      </a:lnTo>
                      <a:lnTo>
                        <a:pt x="372" y="428"/>
                      </a:lnTo>
                      <a:lnTo>
                        <a:pt x="372" y="430"/>
                      </a:lnTo>
                      <a:lnTo>
                        <a:pt x="366" y="440"/>
                      </a:lnTo>
                      <a:lnTo>
                        <a:pt x="356" y="452"/>
                      </a:lnTo>
                      <a:lnTo>
                        <a:pt x="342" y="464"/>
                      </a:lnTo>
                      <a:lnTo>
                        <a:pt x="326" y="476"/>
                      </a:lnTo>
                      <a:lnTo>
                        <a:pt x="316" y="482"/>
                      </a:lnTo>
                      <a:lnTo>
                        <a:pt x="306" y="484"/>
                      </a:lnTo>
                      <a:lnTo>
                        <a:pt x="296" y="486"/>
                      </a:lnTo>
                      <a:lnTo>
                        <a:pt x="286" y="486"/>
                      </a:lnTo>
                      <a:lnTo>
                        <a:pt x="286" y="486"/>
                      </a:lnTo>
                      <a:lnTo>
                        <a:pt x="270" y="482"/>
                      </a:lnTo>
                      <a:lnTo>
                        <a:pt x="256" y="476"/>
                      </a:lnTo>
                      <a:lnTo>
                        <a:pt x="246" y="468"/>
                      </a:lnTo>
                      <a:lnTo>
                        <a:pt x="238" y="460"/>
                      </a:lnTo>
                      <a:lnTo>
                        <a:pt x="228" y="452"/>
                      </a:lnTo>
                      <a:lnTo>
                        <a:pt x="218" y="446"/>
                      </a:lnTo>
                      <a:lnTo>
                        <a:pt x="206" y="440"/>
                      </a:lnTo>
                      <a:lnTo>
                        <a:pt x="190" y="438"/>
                      </a:lnTo>
                      <a:lnTo>
                        <a:pt x="190" y="438"/>
                      </a:lnTo>
                      <a:lnTo>
                        <a:pt x="160" y="440"/>
                      </a:lnTo>
                      <a:lnTo>
                        <a:pt x="150" y="440"/>
                      </a:lnTo>
                      <a:lnTo>
                        <a:pt x="144" y="444"/>
                      </a:lnTo>
                      <a:lnTo>
                        <a:pt x="140" y="446"/>
                      </a:lnTo>
                      <a:lnTo>
                        <a:pt x="140" y="450"/>
                      </a:lnTo>
                      <a:lnTo>
                        <a:pt x="144" y="456"/>
                      </a:lnTo>
                      <a:lnTo>
                        <a:pt x="150" y="462"/>
                      </a:lnTo>
                      <a:lnTo>
                        <a:pt x="150" y="462"/>
                      </a:lnTo>
                      <a:lnTo>
                        <a:pt x="166" y="476"/>
                      </a:lnTo>
                      <a:lnTo>
                        <a:pt x="182" y="490"/>
                      </a:lnTo>
                      <a:lnTo>
                        <a:pt x="184" y="494"/>
                      </a:lnTo>
                      <a:lnTo>
                        <a:pt x="184" y="496"/>
                      </a:lnTo>
                      <a:lnTo>
                        <a:pt x="182" y="498"/>
                      </a:lnTo>
                      <a:lnTo>
                        <a:pt x="174" y="500"/>
                      </a:lnTo>
                      <a:lnTo>
                        <a:pt x="160" y="502"/>
                      </a:lnTo>
                      <a:lnTo>
                        <a:pt x="160" y="502"/>
                      </a:lnTo>
                      <a:lnTo>
                        <a:pt x="142" y="502"/>
                      </a:lnTo>
                      <a:lnTo>
                        <a:pt x="124" y="506"/>
                      </a:lnTo>
                      <a:lnTo>
                        <a:pt x="110" y="512"/>
                      </a:lnTo>
                      <a:lnTo>
                        <a:pt x="98" y="518"/>
                      </a:lnTo>
                      <a:lnTo>
                        <a:pt x="90" y="526"/>
                      </a:lnTo>
                      <a:lnTo>
                        <a:pt x="88" y="534"/>
                      </a:lnTo>
                      <a:lnTo>
                        <a:pt x="88" y="538"/>
                      </a:lnTo>
                      <a:lnTo>
                        <a:pt x="88" y="542"/>
                      </a:lnTo>
                      <a:lnTo>
                        <a:pt x="92" y="546"/>
                      </a:lnTo>
                      <a:lnTo>
                        <a:pt x="96" y="550"/>
                      </a:lnTo>
                      <a:lnTo>
                        <a:pt x="96" y="550"/>
                      </a:lnTo>
                      <a:lnTo>
                        <a:pt x="100" y="552"/>
                      </a:lnTo>
                      <a:lnTo>
                        <a:pt x="104" y="552"/>
                      </a:lnTo>
                      <a:lnTo>
                        <a:pt x="114" y="552"/>
                      </a:lnTo>
                      <a:lnTo>
                        <a:pt x="124" y="552"/>
                      </a:lnTo>
                      <a:lnTo>
                        <a:pt x="130" y="554"/>
                      </a:lnTo>
                      <a:lnTo>
                        <a:pt x="138" y="558"/>
                      </a:lnTo>
                      <a:lnTo>
                        <a:pt x="138" y="558"/>
                      </a:lnTo>
                      <a:lnTo>
                        <a:pt x="146" y="562"/>
                      </a:lnTo>
                      <a:lnTo>
                        <a:pt x="154" y="566"/>
                      </a:lnTo>
                      <a:lnTo>
                        <a:pt x="162" y="566"/>
                      </a:lnTo>
                      <a:lnTo>
                        <a:pt x="170" y="564"/>
                      </a:lnTo>
                      <a:lnTo>
                        <a:pt x="186" y="560"/>
                      </a:lnTo>
                      <a:lnTo>
                        <a:pt x="200" y="552"/>
                      </a:lnTo>
                      <a:lnTo>
                        <a:pt x="200" y="552"/>
                      </a:lnTo>
                      <a:lnTo>
                        <a:pt x="206" y="552"/>
                      </a:lnTo>
                      <a:lnTo>
                        <a:pt x="212" y="552"/>
                      </a:lnTo>
                      <a:lnTo>
                        <a:pt x="226" y="556"/>
                      </a:lnTo>
                      <a:lnTo>
                        <a:pt x="244" y="562"/>
                      </a:lnTo>
                      <a:lnTo>
                        <a:pt x="256" y="566"/>
                      </a:lnTo>
                      <a:lnTo>
                        <a:pt x="272" y="566"/>
                      </a:lnTo>
                      <a:lnTo>
                        <a:pt x="272" y="566"/>
                      </a:lnTo>
                      <a:lnTo>
                        <a:pt x="286" y="566"/>
                      </a:lnTo>
                      <a:lnTo>
                        <a:pt x="294" y="564"/>
                      </a:lnTo>
                      <a:lnTo>
                        <a:pt x="298" y="560"/>
                      </a:lnTo>
                      <a:lnTo>
                        <a:pt x="302" y="556"/>
                      </a:lnTo>
                      <a:lnTo>
                        <a:pt x="306" y="554"/>
                      </a:lnTo>
                      <a:lnTo>
                        <a:pt x="312" y="552"/>
                      </a:lnTo>
                      <a:lnTo>
                        <a:pt x="322" y="552"/>
                      </a:lnTo>
                      <a:lnTo>
                        <a:pt x="336" y="558"/>
                      </a:lnTo>
                      <a:lnTo>
                        <a:pt x="336" y="558"/>
                      </a:lnTo>
                      <a:lnTo>
                        <a:pt x="346" y="560"/>
                      </a:lnTo>
                      <a:lnTo>
                        <a:pt x="356" y="560"/>
                      </a:lnTo>
                      <a:lnTo>
                        <a:pt x="376" y="560"/>
                      </a:lnTo>
                      <a:lnTo>
                        <a:pt x="394" y="556"/>
                      </a:lnTo>
                      <a:lnTo>
                        <a:pt x="412" y="552"/>
                      </a:lnTo>
                      <a:lnTo>
                        <a:pt x="426" y="548"/>
                      </a:lnTo>
                      <a:lnTo>
                        <a:pt x="436" y="548"/>
                      </a:lnTo>
                      <a:lnTo>
                        <a:pt x="438" y="548"/>
                      </a:lnTo>
                      <a:lnTo>
                        <a:pt x="440" y="550"/>
                      </a:lnTo>
                      <a:lnTo>
                        <a:pt x="442" y="554"/>
                      </a:lnTo>
                      <a:lnTo>
                        <a:pt x="440" y="560"/>
                      </a:lnTo>
                      <a:lnTo>
                        <a:pt x="440" y="560"/>
                      </a:lnTo>
                      <a:lnTo>
                        <a:pt x="438" y="564"/>
                      </a:lnTo>
                      <a:lnTo>
                        <a:pt x="438" y="570"/>
                      </a:lnTo>
                      <a:lnTo>
                        <a:pt x="440" y="572"/>
                      </a:lnTo>
                      <a:lnTo>
                        <a:pt x="442" y="576"/>
                      </a:lnTo>
                      <a:lnTo>
                        <a:pt x="450" y="578"/>
                      </a:lnTo>
                      <a:lnTo>
                        <a:pt x="462" y="578"/>
                      </a:lnTo>
                      <a:lnTo>
                        <a:pt x="474" y="574"/>
                      </a:lnTo>
                      <a:lnTo>
                        <a:pt x="486" y="570"/>
                      </a:lnTo>
                      <a:lnTo>
                        <a:pt x="510" y="558"/>
                      </a:lnTo>
                      <a:lnTo>
                        <a:pt x="510" y="558"/>
                      </a:lnTo>
                      <a:lnTo>
                        <a:pt x="518" y="552"/>
                      </a:lnTo>
                      <a:lnTo>
                        <a:pt x="528" y="552"/>
                      </a:lnTo>
                      <a:lnTo>
                        <a:pt x="544" y="550"/>
                      </a:lnTo>
                      <a:lnTo>
                        <a:pt x="550" y="550"/>
                      </a:lnTo>
                      <a:lnTo>
                        <a:pt x="556" y="546"/>
                      </a:lnTo>
                      <a:lnTo>
                        <a:pt x="560" y="538"/>
                      </a:lnTo>
                      <a:lnTo>
                        <a:pt x="562" y="526"/>
                      </a:lnTo>
                      <a:lnTo>
                        <a:pt x="562" y="526"/>
                      </a:lnTo>
                      <a:lnTo>
                        <a:pt x="562" y="520"/>
                      </a:lnTo>
                      <a:lnTo>
                        <a:pt x="560" y="518"/>
                      </a:lnTo>
                      <a:lnTo>
                        <a:pt x="558" y="514"/>
                      </a:lnTo>
                      <a:lnTo>
                        <a:pt x="556" y="514"/>
                      </a:lnTo>
                      <a:lnTo>
                        <a:pt x="546" y="512"/>
                      </a:lnTo>
                      <a:lnTo>
                        <a:pt x="536" y="512"/>
                      </a:lnTo>
                      <a:lnTo>
                        <a:pt x="526" y="514"/>
                      </a:lnTo>
                      <a:lnTo>
                        <a:pt x="518" y="514"/>
                      </a:lnTo>
                      <a:lnTo>
                        <a:pt x="512" y="512"/>
                      </a:lnTo>
                      <a:lnTo>
                        <a:pt x="510" y="510"/>
                      </a:lnTo>
                      <a:lnTo>
                        <a:pt x="508" y="506"/>
                      </a:lnTo>
                      <a:lnTo>
                        <a:pt x="508" y="506"/>
                      </a:lnTo>
                      <a:lnTo>
                        <a:pt x="510" y="500"/>
                      </a:lnTo>
                      <a:lnTo>
                        <a:pt x="512" y="494"/>
                      </a:lnTo>
                      <a:lnTo>
                        <a:pt x="514" y="490"/>
                      </a:lnTo>
                      <a:lnTo>
                        <a:pt x="520" y="488"/>
                      </a:lnTo>
                      <a:lnTo>
                        <a:pt x="532" y="482"/>
                      </a:lnTo>
                      <a:lnTo>
                        <a:pt x="550" y="472"/>
                      </a:lnTo>
                      <a:lnTo>
                        <a:pt x="550" y="472"/>
                      </a:lnTo>
                      <a:lnTo>
                        <a:pt x="554" y="468"/>
                      </a:lnTo>
                      <a:lnTo>
                        <a:pt x="556" y="464"/>
                      </a:lnTo>
                      <a:lnTo>
                        <a:pt x="556" y="460"/>
                      </a:lnTo>
                      <a:lnTo>
                        <a:pt x="556" y="456"/>
                      </a:lnTo>
                      <a:lnTo>
                        <a:pt x="552" y="448"/>
                      </a:lnTo>
                      <a:lnTo>
                        <a:pt x="548" y="442"/>
                      </a:lnTo>
                      <a:lnTo>
                        <a:pt x="546" y="436"/>
                      </a:lnTo>
                      <a:lnTo>
                        <a:pt x="548" y="434"/>
                      </a:lnTo>
                      <a:lnTo>
                        <a:pt x="550" y="432"/>
                      </a:lnTo>
                      <a:lnTo>
                        <a:pt x="560" y="430"/>
                      </a:lnTo>
                      <a:lnTo>
                        <a:pt x="582" y="434"/>
                      </a:lnTo>
                      <a:lnTo>
                        <a:pt x="582" y="434"/>
                      </a:lnTo>
                      <a:lnTo>
                        <a:pt x="602" y="436"/>
                      </a:lnTo>
                      <a:lnTo>
                        <a:pt x="620" y="434"/>
                      </a:lnTo>
                      <a:lnTo>
                        <a:pt x="636" y="430"/>
                      </a:lnTo>
                      <a:lnTo>
                        <a:pt x="650" y="424"/>
                      </a:lnTo>
                      <a:lnTo>
                        <a:pt x="660" y="418"/>
                      </a:lnTo>
                      <a:lnTo>
                        <a:pt x="666" y="410"/>
                      </a:lnTo>
                      <a:lnTo>
                        <a:pt x="668" y="402"/>
                      </a:lnTo>
                      <a:lnTo>
                        <a:pt x="668" y="400"/>
                      </a:lnTo>
                      <a:lnTo>
                        <a:pt x="666" y="396"/>
                      </a:lnTo>
                      <a:lnTo>
                        <a:pt x="666" y="396"/>
                      </a:lnTo>
                      <a:lnTo>
                        <a:pt x="664" y="394"/>
                      </a:lnTo>
                      <a:lnTo>
                        <a:pt x="664" y="392"/>
                      </a:lnTo>
                      <a:lnTo>
                        <a:pt x="666" y="388"/>
                      </a:lnTo>
                      <a:lnTo>
                        <a:pt x="680" y="382"/>
                      </a:lnTo>
                      <a:lnTo>
                        <a:pt x="684" y="378"/>
                      </a:lnTo>
                      <a:lnTo>
                        <a:pt x="684" y="376"/>
                      </a:lnTo>
                      <a:lnTo>
                        <a:pt x="684" y="372"/>
                      </a:lnTo>
                      <a:lnTo>
                        <a:pt x="678" y="366"/>
                      </a:lnTo>
                      <a:lnTo>
                        <a:pt x="662" y="356"/>
                      </a:lnTo>
                      <a:lnTo>
                        <a:pt x="662" y="356"/>
                      </a:lnTo>
                      <a:lnTo>
                        <a:pt x="648" y="350"/>
                      </a:lnTo>
                      <a:lnTo>
                        <a:pt x="644" y="348"/>
                      </a:lnTo>
                      <a:lnTo>
                        <a:pt x="644" y="346"/>
                      </a:lnTo>
                      <a:lnTo>
                        <a:pt x="650" y="346"/>
                      </a:lnTo>
                      <a:lnTo>
                        <a:pt x="662" y="348"/>
                      </a:lnTo>
                      <a:lnTo>
                        <a:pt x="674" y="348"/>
                      </a:lnTo>
                      <a:lnTo>
                        <a:pt x="686" y="348"/>
                      </a:lnTo>
                      <a:lnTo>
                        <a:pt x="690" y="348"/>
                      </a:lnTo>
                      <a:lnTo>
                        <a:pt x="694" y="346"/>
                      </a:lnTo>
                      <a:lnTo>
                        <a:pt x="696" y="344"/>
                      </a:lnTo>
                      <a:lnTo>
                        <a:pt x="694" y="340"/>
                      </a:lnTo>
                      <a:lnTo>
                        <a:pt x="694" y="340"/>
                      </a:lnTo>
                      <a:lnTo>
                        <a:pt x="690" y="332"/>
                      </a:lnTo>
                      <a:lnTo>
                        <a:pt x="684" y="328"/>
                      </a:lnTo>
                      <a:lnTo>
                        <a:pt x="680" y="324"/>
                      </a:lnTo>
                      <a:lnTo>
                        <a:pt x="674" y="324"/>
                      </a:lnTo>
                      <a:lnTo>
                        <a:pt x="658" y="326"/>
                      </a:lnTo>
                      <a:lnTo>
                        <a:pt x="638" y="328"/>
                      </a:lnTo>
                      <a:lnTo>
                        <a:pt x="638" y="328"/>
                      </a:lnTo>
                      <a:lnTo>
                        <a:pt x="614" y="328"/>
                      </a:lnTo>
                      <a:lnTo>
                        <a:pt x="592" y="328"/>
                      </a:lnTo>
                      <a:lnTo>
                        <a:pt x="584" y="328"/>
                      </a:lnTo>
                      <a:lnTo>
                        <a:pt x="578" y="326"/>
                      </a:lnTo>
                      <a:lnTo>
                        <a:pt x="576" y="324"/>
                      </a:lnTo>
                      <a:lnTo>
                        <a:pt x="580" y="320"/>
                      </a:lnTo>
                      <a:lnTo>
                        <a:pt x="580" y="320"/>
                      </a:lnTo>
                      <a:lnTo>
                        <a:pt x="588" y="318"/>
                      </a:lnTo>
                      <a:lnTo>
                        <a:pt x="602" y="314"/>
                      </a:lnTo>
                      <a:lnTo>
                        <a:pt x="644" y="312"/>
                      </a:lnTo>
                      <a:lnTo>
                        <a:pt x="692" y="310"/>
                      </a:lnTo>
                      <a:lnTo>
                        <a:pt x="730" y="306"/>
                      </a:lnTo>
                      <a:lnTo>
                        <a:pt x="730" y="306"/>
                      </a:lnTo>
                      <a:lnTo>
                        <a:pt x="742" y="304"/>
                      </a:lnTo>
                      <a:lnTo>
                        <a:pt x="750" y="300"/>
                      </a:lnTo>
                      <a:lnTo>
                        <a:pt x="752" y="296"/>
                      </a:lnTo>
                      <a:lnTo>
                        <a:pt x="752" y="290"/>
                      </a:lnTo>
                      <a:lnTo>
                        <a:pt x="752" y="284"/>
                      </a:lnTo>
                      <a:lnTo>
                        <a:pt x="754" y="284"/>
                      </a:lnTo>
                      <a:lnTo>
                        <a:pt x="762" y="286"/>
                      </a:lnTo>
                      <a:lnTo>
                        <a:pt x="762" y="286"/>
                      </a:lnTo>
                      <a:lnTo>
                        <a:pt x="770" y="290"/>
                      </a:lnTo>
                      <a:lnTo>
                        <a:pt x="780" y="292"/>
                      </a:lnTo>
                      <a:lnTo>
                        <a:pt x="790" y="294"/>
                      </a:lnTo>
                      <a:lnTo>
                        <a:pt x="800" y="292"/>
                      </a:lnTo>
                      <a:lnTo>
                        <a:pt x="812" y="290"/>
                      </a:lnTo>
                      <a:lnTo>
                        <a:pt x="822" y="286"/>
                      </a:lnTo>
                      <a:lnTo>
                        <a:pt x="832" y="278"/>
                      </a:lnTo>
                      <a:lnTo>
                        <a:pt x="842" y="270"/>
                      </a:lnTo>
                      <a:lnTo>
                        <a:pt x="842" y="270"/>
                      </a:lnTo>
                      <a:lnTo>
                        <a:pt x="852" y="260"/>
                      </a:lnTo>
                      <a:lnTo>
                        <a:pt x="866" y="248"/>
                      </a:lnTo>
                      <a:lnTo>
                        <a:pt x="882" y="238"/>
                      </a:lnTo>
                      <a:lnTo>
                        <a:pt x="902" y="228"/>
                      </a:lnTo>
                      <a:lnTo>
                        <a:pt x="954" y="204"/>
                      </a:lnTo>
                      <a:lnTo>
                        <a:pt x="1020" y="178"/>
                      </a:lnTo>
                      <a:lnTo>
                        <a:pt x="1020" y="178"/>
                      </a:lnTo>
                      <a:lnTo>
                        <a:pt x="1076" y="154"/>
                      </a:lnTo>
                      <a:lnTo>
                        <a:pt x="1092" y="146"/>
                      </a:lnTo>
                      <a:lnTo>
                        <a:pt x="1098" y="142"/>
                      </a:lnTo>
                      <a:lnTo>
                        <a:pt x="1098" y="140"/>
                      </a:lnTo>
                      <a:lnTo>
                        <a:pt x="1094" y="140"/>
                      </a:lnTo>
                      <a:lnTo>
                        <a:pt x="1084" y="140"/>
                      </a:lnTo>
                      <a:lnTo>
                        <a:pt x="1038" y="142"/>
                      </a:lnTo>
                      <a:lnTo>
                        <a:pt x="1038" y="142"/>
                      </a:lnTo>
                      <a:lnTo>
                        <a:pt x="1014" y="144"/>
                      </a:lnTo>
                      <a:lnTo>
                        <a:pt x="1002" y="144"/>
                      </a:lnTo>
                      <a:lnTo>
                        <a:pt x="1000" y="142"/>
                      </a:lnTo>
                      <a:lnTo>
                        <a:pt x="1000" y="142"/>
                      </a:lnTo>
                      <a:lnTo>
                        <a:pt x="1006" y="138"/>
                      </a:lnTo>
                      <a:lnTo>
                        <a:pt x="1034" y="130"/>
                      </a:lnTo>
                      <a:lnTo>
                        <a:pt x="1072" y="122"/>
                      </a:lnTo>
                      <a:lnTo>
                        <a:pt x="1072" y="122"/>
                      </a:lnTo>
                      <a:lnTo>
                        <a:pt x="1118" y="112"/>
                      </a:lnTo>
                      <a:lnTo>
                        <a:pt x="1172" y="100"/>
                      </a:lnTo>
                      <a:lnTo>
                        <a:pt x="1198" y="92"/>
                      </a:lnTo>
                      <a:lnTo>
                        <a:pt x="1218" y="84"/>
                      </a:lnTo>
                      <a:lnTo>
                        <a:pt x="1232" y="76"/>
                      </a:lnTo>
                      <a:lnTo>
                        <a:pt x="1236" y="72"/>
                      </a:lnTo>
                      <a:lnTo>
                        <a:pt x="1236" y="68"/>
                      </a:lnTo>
                      <a:lnTo>
                        <a:pt x="1236" y="68"/>
                      </a:lnTo>
                      <a:lnTo>
                        <a:pt x="1236" y="64"/>
                      </a:lnTo>
                      <a:lnTo>
                        <a:pt x="1234" y="62"/>
                      </a:lnTo>
                      <a:lnTo>
                        <a:pt x="1224" y="58"/>
                      </a:lnTo>
                      <a:lnTo>
                        <a:pt x="1210" y="58"/>
                      </a:lnTo>
                      <a:lnTo>
                        <a:pt x="1196" y="56"/>
                      </a:lnTo>
                      <a:lnTo>
                        <a:pt x="1182" y="56"/>
                      </a:lnTo>
                      <a:lnTo>
                        <a:pt x="1168" y="54"/>
                      </a:lnTo>
                      <a:lnTo>
                        <a:pt x="1160" y="50"/>
                      </a:lnTo>
                      <a:lnTo>
                        <a:pt x="1158" y="48"/>
                      </a:lnTo>
                      <a:lnTo>
                        <a:pt x="1156" y="44"/>
                      </a:lnTo>
                      <a:lnTo>
                        <a:pt x="1156" y="44"/>
                      </a:lnTo>
                      <a:lnTo>
                        <a:pt x="1156" y="40"/>
                      </a:lnTo>
                      <a:lnTo>
                        <a:pt x="1154" y="36"/>
                      </a:lnTo>
                      <a:lnTo>
                        <a:pt x="1146" y="30"/>
                      </a:lnTo>
                      <a:lnTo>
                        <a:pt x="1136" y="26"/>
                      </a:lnTo>
                      <a:lnTo>
                        <a:pt x="1122" y="24"/>
                      </a:lnTo>
                      <a:lnTo>
                        <a:pt x="1094" y="20"/>
                      </a:lnTo>
                      <a:lnTo>
                        <a:pt x="1078" y="20"/>
                      </a:lnTo>
                      <a:lnTo>
                        <a:pt x="1078" y="20"/>
                      </a:lnTo>
                      <a:lnTo>
                        <a:pt x="1062" y="22"/>
                      </a:lnTo>
                      <a:lnTo>
                        <a:pt x="1050" y="22"/>
                      </a:lnTo>
                      <a:lnTo>
                        <a:pt x="1038" y="22"/>
                      </a:lnTo>
                      <a:lnTo>
                        <a:pt x="1018" y="30"/>
                      </a:lnTo>
                      <a:lnTo>
                        <a:pt x="1018" y="30"/>
                      </a:lnTo>
                      <a:lnTo>
                        <a:pt x="1004" y="34"/>
                      </a:lnTo>
                      <a:lnTo>
                        <a:pt x="990" y="38"/>
                      </a:lnTo>
                      <a:lnTo>
                        <a:pt x="962" y="40"/>
                      </a:lnTo>
                      <a:lnTo>
                        <a:pt x="948" y="40"/>
                      </a:lnTo>
                      <a:lnTo>
                        <a:pt x="948" y="40"/>
                      </a:lnTo>
                      <a:lnTo>
                        <a:pt x="948" y="38"/>
                      </a:lnTo>
                      <a:lnTo>
                        <a:pt x="958" y="36"/>
                      </a:lnTo>
                      <a:lnTo>
                        <a:pt x="958" y="36"/>
                      </a:lnTo>
                      <a:lnTo>
                        <a:pt x="986" y="30"/>
                      </a:lnTo>
                      <a:lnTo>
                        <a:pt x="1004" y="24"/>
                      </a:lnTo>
                      <a:lnTo>
                        <a:pt x="1008" y="22"/>
                      </a:lnTo>
                      <a:lnTo>
                        <a:pt x="1008" y="20"/>
                      </a:lnTo>
                      <a:lnTo>
                        <a:pt x="1006" y="20"/>
                      </a:lnTo>
                      <a:lnTo>
                        <a:pt x="998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58" y="16"/>
                      </a:lnTo>
                      <a:lnTo>
                        <a:pt x="942" y="14"/>
                      </a:lnTo>
                      <a:lnTo>
                        <a:pt x="912" y="6"/>
                      </a:lnTo>
                      <a:lnTo>
                        <a:pt x="900" y="2"/>
                      </a:lnTo>
                      <a:lnTo>
                        <a:pt x="888" y="0"/>
                      </a:lnTo>
                      <a:lnTo>
                        <a:pt x="874" y="0"/>
                      </a:lnTo>
                      <a:lnTo>
                        <a:pt x="858" y="2"/>
                      </a:lnTo>
                      <a:lnTo>
                        <a:pt x="858" y="2"/>
                      </a:lnTo>
                      <a:lnTo>
                        <a:pt x="830" y="4"/>
                      </a:lnTo>
                      <a:lnTo>
                        <a:pt x="808" y="4"/>
                      </a:lnTo>
                      <a:lnTo>
                        <a:pt x="788" y="4"/>
                      </a:lnTo>
                      <a:lnTo>
                        <a:pt x="776" y="6"/>
                      </a:lnTo>
                      <a:lnTo>
                        <a:pt x="762" y="10"/>
                      </a:lnTo>
                      <a:lnTo>
                        <a:pt x="762" y="10"/>
                      </a:lnTo>
                      <a:lnTo>
                        <a:pt x="746" y="14"/>
                      </a:lnTo>
                      <a:lnTo>
                        <a:pt x="728" y="14"/>
                      </a:lnTo>
                      <a:lnTo>
                        <a:pt x="690" y="10"/>
                      </a:lnTo>
                      <a:lnTo>
                        <a:pt x="666" y="10"/>
                      </a:lnTo>
                      <a:lnTo>
                        <a:pt x="640" y="10"/>
                      </a:lnTo>
                      <a:lnTo>
                        <a:pt x="608" y="12"/>
                      </a:lnTo>
                      <a:lnTo>
                        <a:pt x="574" y="20"/>
                      </a:lnTo>
                      <a:lnTo>
                        <a:pt x="574" y="20"/>
                      </a:lnTo>
                      <a:lnTo>
                        <a:pt x="556" y="22"/>
                      </a:lnTo>
                      <a:lnTo>
                        <a:pt x="540" y="22"/>
                      </a:lnTo>
                      <a:lnTo>
                        <a:pt x="526" y="20"/>
                      </a:lnTo>
                      <a:lnTo>
                        <a:pt x="514" y="16"/>
                      </a:lnTo>
                      <a:lnTo>
                        <a:pt x="500" y="14"/>
                      </a:lnTo>
                      <a:lnTo>
                        <a:pt x="490" y="12"/>
                      </a:lnTo>
                      <a:lnTo>
                        <a:pt x="478" y="14"/>
                      </a:lnTo>
                      <a:lnTo>
                        <a:pt x="466" y="18"/>
                      </a:lnTo>
                      <a:lnTo>
                        <a:pt x="466" y="18"/>
                      </a:lnTo>
                      <a:lnTo>
                        <a:pt x="454" y="22"/>
                      </a:lnTo>
                      <a:lnTo>
                        <a:pt x="442" y="24"/>
                      </a:lnTo>
                      <a:lnTo>
                        <a:pt x="432" y="24"/>
                      </a:lnTo>
                      <a:lnTo>
                        <a:pt x="422" y="24"/>
                      </a:lnTo>
                      <a:lnTo>
                        <a:pt x="416" y="22"/>
                      </a:lnTo>
                      <a:lnTo>
                        <a:pt x="412" y="24"/>
                      </a:lnTo>
                      <a:lnTo>
                        <a:pt x="416" y="28"/>
                      </a:lnTo>
                      <a:lnTo>
                        <a:pt x="424" y="36"/>
                      </a:lnTo>
                      <a:lnTo>
                        <a:pt x="424" y="36"/>
                      </a:lnTo>
                      <a:lnTo>
                        <a:pt x="430" y="44"/>
                      </a:lnTo>
                      <a:lnTo>
                        <a:pt x="430" y="46"/>
                      </a:lnTo>
                      <a:lnTo>
                        <a:pt x="430" y="48"/>
                      </a:lnTo>
                      <a:lnTo>
                        <a:pt x="424" y="48"/>
                      </a:lnTo>
                      <a:lnTo>
                        <a:pt x="414" y="46"/>
                      </a:lnTo>
                      <a:lnTo>
                        <a:pt x="404" y="44"/>
                      </a:lnTo>
                      <a:lnTo>
                        <a:pt x="392" y="42"/>
                      </a:lnTo>
                      <a:lnTo>
                        <a:pt x="384" y="44"/>
                      </a:lnTo>
                      <a:lnTo>
                        <a:pt x="380" y="46"/>
                      </a:lnTo>
                      <a:lnTo>
                        <a:pt x="378" y="50"/>
                      </a:lnTo>
                      <a:lnTo>
                        <a:pt x="378" y="50"/>
                      </a:lnTo>
                      <a:lnTo>
                        <a:pt x="376" y="58"/>
                      </a:lnTo>
                      <a:lnTo>
                        <a:pt x="372" y="62"/>
                      </a:lnTo>
                      <a:lnTo>
                        <a:pt x="366" y="66"/>
                      </a:lnTo>
                      <a:lnTo>
                        <a:pt x="360" y="68"/>
                      </a:lnTo>
                      <a:lnTo>
                        <a:pt x="352" y="70"/>
                      </a:lnTo>
                      <a:lnTo>
                        <a:pt x="340" y="70"/>
                      </a:lnTo>
                      <a:lnTo>
                        <a:pt x="312" y="68"/>
                      </a:lnTo>
                      <a:lnTo>
                        <a:pt x="312" y="68"/>
                      </a:lnTo>
                      <a:lnTo>
                        <a:pt x="300" y="66"/>
                      </a:lnTo>
                      <a:lnTo>
                        <a:pt x="292" y="64"/>
                      </a:lnTo>
                      <a:lnTo>
                        <a:pt x="290" y="60"/>
                      </a:lnTo>
                      <a:lnTo>
                        <a:pt x="290" y="58"/>
                      </a:lnTo>
                      <a:lnTo>
                        <a:pt x="290" y="56"/>
                      </a:lnTo>
                      <a:lnTo>
                        <a:pt x="288" y="54"/>
                      </a:lnTo>
                      <a:lnTo>
                        <a:pt x="280" y="52"/>
                      </a:lnTo>
                      <a:lnTo>
                        <a:pt x="264" y="52"/>
                      </a:lnTo>
                      <a:lnTo>
                        <a:pt x="264" y="52"/>
                      </a:lnTo>
                      <a:lnTo>
                        <a:pt x="250" y="52"/>
                      </a:lnTo>
                      <a:lnTo>
                        <a:pt x="244" y="52"/>
                      </a:lnTo>
                      <a:lnTo>
                        <a:pt x="244" y="56"/>
                      </a:lnTo>
                      <a:lnTo>
                        <a:pt x="246" y="60"/>
                      </a:lnTo>
                      <a:lnTo>
                        <a:pt x="248" y="64"/>
                      </a:lnTo>
                      <a:lnTo>
                        <a:pt x="248" y="66"/>
                      </a:lnTo>
                      <a:lnTo>
                        <a:pt x="248" y="68"/>
                      </a:lnTo>
                      <a:lnTo>
                        <a:pt x="240" y="72"/>
                      </a:lnTo>
                      <a:lnTo>
                        <a:pt x="224" y="76"/>
                      </a:lnTo>
                      <a:lnTo>
                        <a:pt x="224" y="76"/>
                      </a:lnTo>
                      <a:lnTo>
                        <a:pt x="208" y="78"/>
                      </a:lnTo>
                      <a:lnTo>
                        <a:pt x="206" y="78"/>
                      </a:lnTo>
                      <a:lnTo>
                        <a:pt x="206" y="80"/>
                      </a:lnTo>
                      <a:lnTo>
                        <a:pt x="212" y="82"/>
                      </a:lnTo>
                      <a:lnTo>
                        <a:pt x="224" y="86"/>
                      </a:lnTo>
                      <a:lnTo>
                        <a:pt x="248" y="92"/>
                      </a:lnTo>
                      <a:lnTo>
                        <a:pt x="254" y="94"/>
                      </a:lnTo>
                      <a:lnTo>
                        <a:pt x="252" y="96"/>
                      </a:lnTo>
                      <a:lnTo>
                        <a:pt x="248" y="98"/>
                      </a:lnTo>
                      <a:lnTo>
                        <a:pt x="248" y="98"/>
                      </a:lnTo>
                      <a:lnTo>
                        <a:pt x="238" y="98"/>
                      </a:lnTo>
                      <a:lnTo>
                        <a:pt x="228" y="98"/>
                      </a:lnTo>
                      <a:lnTo>
                        <a:pt x="206" y="92"/>
                      </a:lnTo>
                      <a:lnTo>
                        <a:pt x="194" y="90"/>
                      </a:lnTo>
                      <a:lnTo>
                        <a:pt x="180" y="88"/>
                      </a:lnTo>
                      <a:lnTo>
                        <a:pt x="166" y="86"/>
                      </a:lnTo>
                      <a:lnTo>
                        <a:pt x="146" y="88"/>
                      </a:lnTo>
                      <a:lnTo>
                        <a:pt x="146" y="88"/>
                      </a:lnTo>
                      <a:lnTo>
                        <a:pt x="130" y="92"/>
                      </a:lnTo>
                      <a:lnTo>
                        <a:pt x="120" y="94"/>
                      </a:lnTo>
                      <a:lnTo>
                        <a:pt x="112" y="98"/>
                      </a:lnTo>
                      <a:lnTo>
                        <a:pt x="108" y="102"/>
                      </a:lnTo>
                      <a:lnTo>
                        <a:pt x="104" y="106"/>
                      </a:lnTo>
                      <a:lnTo>
                        <a:pt x="100" y="106"/>
                      </a:lnTo>
                      <a:lnTo>
                        <a:pt x="92" y="108"/>
                      </a:lnTo>
                      <a:lnTo>
                        <a:pt x="80" y="106"/>
                      </a:lnTo>
                      <a:lnTo>
                        <a:pt x="80" y="106"/>
                      </a:lnTo>
                      <a:lnTo>
                        <a:pt x="66" y="104"/>
                      </a:lnTo>
                      <a:lnTo>
                        <a:pt x="50" y="104"/>
                      </a:lnTo>
                      <a:lnTo>
                        <a:pt x="36" y="108"/>
                      </a:lnTo>
                      <a:lnTo>
                        <a:pt x="22" y="112"/>
                      </a:lnTo>
                      <a:lnTo>
                        <a:pt x="12" y="118"/>
                      </a:lnTo>
                      <a:lnTo>
                        <a:pt x="4" y="124"/>
                      </a:lnTo>
                      <a:lnTo>
                        <a:pt x="0" y="130"/>
                      </a:lnTo>
                      <a:lnTo>
                        <a:pt x="2" y="134"/>
                      </a:lnTo>
                      <a:lnTo>
                        <a:pt x="4" y="138"/>
                      </a:lnTo>
                      <a:lnTo>
                        <a:pt x="4" y="138"/>
                      </a:lnTo>
                      <a:lnTo>
                        <a:pt x="8" y="142"/>
                      </a:lnTo>
                      <a:lnTo>
                        <a:pt x="12" y="144"/>
                      </a:lnTo>
                      <a:lnTo>
                        <a:pt x="16" y="144"/>
                      </a:lnTo>
                      <a:lnTo>
                        <a:pt x="22" y="144"/>
                      </a:lnTo>
                      <a:lnTo>
                        <a:pt x="32" y="144"/>
                      </a:lnTo>
                      <a:lnTo>
                        <a:pt x="36" y="144"/>
                      </a:lnTo>
                      <a:lnTo>
                        <a:pt x="44" y="148"/>
                      </a:lnTo>
                      <a:lnTo>
                        <a:pt x="44" y="1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2" name="Freeform 6107"/>
                <p:cNvSpPr>
                  <a:spLocks/>
                </p:cNvSpPr>
                <p:nvPr/>
              </p:nvSpPr>
              <p:spPr bwMode="auto">
                <a:xfrm>
                  <a:off x="2335530" y="1211263"/>
                  <a:ext cx="121920" cy="48260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2" y="30"/>
                    </a:cxn>
                    <a:cxn ang="0">
                      <a:pos x="6" y="34"/>
                    </a:cxn>
                    <a:cxn ang="0">
                      <a:pos x="18" y="38"/>
                    </a:cxn>
                    <a:cxn ang="0">
                      <a:pos x="18" y="38"/>
                    </a:cxn>
                    <a:cxn ang="0">
                      <a:pos x="22" y="42"/>
                    </a:cxn>
                    <a:cxn ang="0">
                      <a:pos x="26" y="46"/>
                    </a:cxn>
                    <a:cxn ang="0">
                      <a:pos x="26" y="52"/>
                    </a:cxn>
                    <a:cxn ang="0">
                      <a:pos x="28" y="56"/>
                    </a:cxn>
                    <a:cxn ang="0">
                      <a:pos x="30" y="62"/>
                    </a:cxn>
                    <a:cxn ang="0">
                      <a:pos x="36" y="66"/>
                    </a:cxn>
                    <a:cxn ang="0">
                      <a:pos x="46" y="72"/>
                    </a:cxn>
                    <a:cxn ang="0">
                      <a:pos x="46" y="72"/>
                    </a:cxn>
                    <a:cxn ang="0">
                      <a:pos x="56" y="76"/>
                    </a:cxn>
                    <a:cxn ang="0">
                      <a:pos x="66" y="76"/>
                    </a:cxn>
                    <a:cxn ang="0">
                      <a:pos x="72" y="76"/>
                    </a:cxn>
                    <a:cxn ang="0">
                      <a:pos x="80" y="74"/>
                    </a:cxn>
                    <a:cxn ang="0">
                      <a:pos x="94" y="68"/>
                    </a:cxn>
                    <a:cxn ang="0">
                      <a:pos x="104" y="66"/>
                    </a:cxn>
                    <a:cxn ang="0">
                      <a:pos x="118" y="68"/>
                    </a:cxn>
                    <a:cxn ang="0">
                      <a:pos x="118" y="68"/>
                    </a:cxn>
                    <a:cxn ang="0">
                      <a:pos x="148" y="70"/>
                    </a:cxn>
                    <a:cxn ang="0">
                      <a:pos x="176" y="72"/>
                    </a:cxn>
                    <a:cxn ang="0">
                      <a:pos x="184" y="70"/>
                    </a:cxn>
                    <a:cxn ang="0">
                      <a:pos x="192" y="68"/>
                    </a:cxn>
                    <a:cxn ang="0">
                      <a:pos x="192" y="66"/>
                    </a:cxn>
                    <a:cxn ang="0">
                      <a:pos x="192" y="62"/>
                    </a:cxn>
                    <a:cxn ang="0">
                      <a:pos x="188" y="58"/>
                    </a:cxn>
                    <a:cxn ang="0">
                      <a:pos x="188" y="58"/>
                    </a:cxn>
                    <a:cxn ang="0">
                      <a:pos x="174" y="42"/>
                    </a:cxn>
                    <a:cxn ang="0">
                      <a:pos x="166" y="34"/>
                    </a:cxn>
                    <a:cxn ang="0">
                      <a:pos x="156" y="26"/>
                    </a:cxn>
                    <a:cxn ang="0">
                      <a:pos x="144" y="18"/>
                    </a:cxn>
                    <a:cxn ang="0">
                      <a:pos x="130" y="12"/>
                    </a:cxn>
                    <a:cxn ang="0">
                      <a:pos x="114" y="10"/>
                    </a:cxn>
                    <a:cxn ang="0">
                      <a:pos x="96" y="10"/>
                    </a:cxn>
                    <a:cxn ang="0">
                      <a:pos x="96" y="10"/>
                    </a:cxn>
                    <a:cxn ang="0">
                      <a:pos x="76" y="8"/>
                    </a:cxn>
                    <a:cxn ang="0">
                      <a:pos x="58" y="6"/>
                    </a:cxn>
                    <a:cxn ang="0">
                      <a:pos x="30" y="2"/>
                    </a:cxn>
                    <a:cxn ang="0">
                      <a:pos x="18" y="0"/>
                    </a:cxn>
                    <a:cxn ang="0">
                      <a:pos x="10" y="2"/>
                    </a:cxn>
                    <a:cxn ang="0">
                      <a:pos x="8" y="4"/>
                    </a:cxn>
                    <a:cxn ang="0">
                      <a:pos x="4" y="6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92" h="76">
                      <a:moveTo>
                        <a:pt x="2" y="16"/>
                      </a:move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2" y="30"/>
                      </a:lnTo>
                      <a:lnTo>
                        <a:pt x="6" y="34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22" y="42"/>
                      </a:lnTo>
                      <a:lnTo>
                        <a:pt x="26" y="46"/>
                      </a:lnTo>
                      <a:lnTo>
                        <a:pt x="26" y="52"/>
                      </a:lnTo>
                      <a:lnTo>
                        <a:pt x="28" y="56"/>
                      </a:lnTo>
                      <a:lnTo>
                        <a:pt x="30" y="62"/>
                      </a:lnTo>
                      <a:lnTo>
                        <a:pt x="36" y="66"/>
                      </a:lnTo>
                      <a:lnTo>
                        <a:pt x="46" y="72"/>
                      </a:lnTo>
                      <a:lnTo>
                        <a:pt x="46" y="72"/>
                      </a:lnTo>
                      <a:lnTo>
                        <a:pt x="56" y="76"/>
                      </a:lnTo>
                      <a:lnTo>
                        <a:pt x="66" y="76"/>
                      </a:lnTo>
                      <a:lnTo>
                        <a:pt x="72" y="76"/>
                      </a:lnTo>
                      <a:lnTo>
                        <a:pt x="80" y="74"/>
                      </a:lnTo>
                      <a:lnTo>
                        <a:pt x="94" y="68"/>
                      </a:lnTo>
                      <a:lnTo>
                        <a:pt x="104" y="66"/>
                      </a:lnTo>
                      <a:lnTo>
                        <a:pt x="118" y="68"/>
                      </a:lnTo>
                      <a:lnTo>
                        <a:pt x="118" y="68"/>
                      </a:lnTo>
                      <a:lnTo>
                        <a:pt x="148" y="70"/>
                      </a:lnTo>
                      <a:lnTo>
                        <a:pt x="176" y="72"/>
                      </a:lnTo>
                      <a:lnTo>
                        <a:pt x="184" y="70"/>
                      </a:lnTo>
                      <a:lnTo>
                        <a:pt x="192" y="68"/>
                      </a:lnTo>
                      <a:lnTo>
                        <a:pt x="192" y="66"/>
                      </a:lnTo>
                      <a:lnTo>
                        <a:pt x="192" y="62"/>
                      </a:lnTo>
                      <a:lnTo>
                        <a:pt x="188" y="58"/>
                      </a:lnTo>
                      <a:lnTo>
                        <a:pt x="188" y="58"/>
                      </a:lnTo>
                      <a:lnTo>
                        <a:pt x="174" y="42"/>
                      </a:lnTo>
                      <a:lnTo>
                        <a:pt x="166" y="34"/>
                      </a:lnTo>
                      <a:lnTo>
                        <a:pt x="156" y="26"/>
                      </a:lnTo>
                      <a:lnTo>
                        <a:pt x="144" y="18"/>
                      </a:lnTo>
                      <a:lnTo>
                        <a:pt x="130" y="12"/>
                      </a:lnTo>
                      <a:lnTo>
                        <a:pt x="114" y="10"/>
                      </a:lnTo>
                      <a:lnTo>
                        <a:pt x="96" y="10"/>
                      </a:lnTo>
                      <a:lnTo>
                        <a:pt x="96" y="10"/>
                      </a:lnTo>
                      <a:lnTo>
                        <a:pt x="76" y="8"/>
                      </a:lnTo>
                      <a:lnTo>
                        <a:pt x="58" y="6"/>
                      </a:lnTo>
                      <a:lnTo>
                        <a:pt x="30" y="2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3" name="Freeform 6108"/>
                <p:cNvSpPr>
                  <a:spLocks/>
                </p:cNvSpPr>
                <p:nvPr/>
              </p:nvSpPr>
              <p:spPr bwMode="auto">
                <a:xfrm>
                  <a:off x="1762760" y="1103313"/>
                  <a:ext cx="29210" cy="11430"/>
                </a:xfrm>
                <a:custGeom>
                  <a:avLst/>
                  <a:gdLst/>
                  <a:ahLst/>
                  <a:cxnLst>
                    <a:cxn ang="0">
                      <a:pos x="2" y="18"/>
                    </a:cxn>
                    <a:cxn ang="0">
                      <a:pos x="2" y="18"/>
                    </a:cxn>
                    <a:cxn ang="0">
                      <a:pos x="8" y="18"/>
                    </a:cxn>
                    <a:cxn ang="0">
                      <a:pos x="14" y="18"/>
                    </a:cxn>
                    <a:cxn ang="0">
                      <a:pos x="30" y="12"/>
                    </a:cxn>
                    <a:cxn ang="0">
                      <a:pos x="42" y="4"/>
                    </a:cxn>
                    <a:cxn ang="0">
                      <a:pos x="46" y="2"/>
                    </a:cxn>
                    <a:cxn ang="0">
                      <a:pos x="44" y="0"/>
                    </a:cxn>
                    <a:cxn ang="0">
                      <a:pos x="44" y="0"/>
                    </a:cxn>
                    <a:cxn ang="0">
                      <a:pos x="32" y="2"/>
                    </a:cxn>
                    <a:cxn ang="0">
                      <a:pos x="16" y="6"/>
                    </a:cxn>
                    <a:cxn ang="0">
                      <a:pos x="2" y="14"/>
                    </a:cxn>
                    <a:cxn ang="0">
                      <a:pos x="0" y="16"/>
                    </a:cxn>
                    <a:cxn ang="0">
                      <a:pos x="2" y="18"/>
                    </a:cxn>
                    <a:cxn ang="0">
                      <a:pos x="2" y="18"/>
                    </a:cxn>
                  </a:cxnLst>
                  <a:rect l="0" t="0" r="r" b="b"/>
                  <a:pathLst>
                    <a:path w="46" h="18">
                      <a:moveTo>
                        <a:pt x="2" y="18"/>
                      </a:moveTo>
                      <a:lnTo>
                        <a:pt x="2" y="18"/>
                      </a:ln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30" y="12"/>
                      </a:lnTo>
                      <a:lnTo>
                        <a:pt x="42" y="4"/>
                      </a:lnTo>
                      <a:lnTo>
                        <a:pt x="46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32" y="2"/>
                      </a:lnTo>
                      <a:lnTo>
                        <a:pt x="16" y="6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4" name="Freeform 6109"/>
                <p:cNvSpPr>
                  <a:spLocks/>
                </p:cNvSpPr>
                <p:nvPr/>
              </p:nvSpPr>
              <p:spPr bwMode="auto">
                <a:xfrm>
                  <a:off x="1954530" y="1190943"/>
                  <a:ext cx="138430" cy="102870"/>
                </a:xfrm>
                <a:custGeom>
                  <a:avLst/>
                  <a:gdLst/>
                  <a:ahLst/>
                  <a:cxnLst>
                    <a:cxn ang="0">
                      <a:pos x="166" y="92"/>
                    </a:cxn>
                    <a:cxn ang="0">
                      <a:pos x="186" y="66"/>
                    </a:cxn>
                    <a:cxn ang="0">
                      <a:pos x="216" y="36"/>
                    </a:cxn>
                    <a:cxn ang="0">
                      <a:pos x="218" y="28"/>
                    </a:cxn>
                    <a:cxn ang="0">
                      <a:pos x="216" y="22"/>
                    </a:cxn>
                    <a:cxn ang="0">
                      <a:pos x="204" y="16"/>
                    </a:cxn>
                    <a:cxn ang="0">
                      <a:pos x="190" y="12"/>
                    </a:cxn>
                    <a:cxn ang="0">
                      <a:pos x="172" y="12"/>
                    </a:cxn>
                    <a:cxn ang="0">
                      <a:pos x="156" y="16"/>
                    </a:cxn>
                    <a:cxn ang="0">
                      <a:pos x="140" y="12"/>
                    </a:cxn>
                    <a:cxn ang="0">
                      <a:pos x="122" y="4"/>
                    </a:cxn>
                    <a:cxn ang="0">
                      <a:pos x="106" y="0"/>
                    </a:cxn>
                    <a:cxn ang="0">
                      <a:pos x="84" y="0"/>
                    </a:cxn>
                    <a:cxn ang="0">
                      <a:pos x="48" y="6"/>
                    </a:cxn>
                    <a:cxn ang="0">
                      <a:pos x="20" y="16"/>
                    </a:cxn>
                    <a:cxn ang="0">
                      <a:pos x="16" y="24"/>
                    </a:cxn>
                    <a:cxn ang="0">
                      <a:pos x="22" y="30"/>
                    </a:cxn>
                    <a:cxn ang="0">
                      <a:pos x="18" y="32"/>
                    </a:cxn>
                    <a:cxn ang="0">
                      <a:pos x="6" y="32"/>
                    </a:cxn>
                    <a:cxn ang="0">
                      <a:pos x="0" y="48"/>
                    </a:cxn>
                    <a:cxn ang="0">
                      <a:pos x="0" y="74"/>
                    </a:cxn>
                    <a:cxn ang="0">
                      <a:pos x="2" y="98"/>
                    </a:cxn>
                    <a:cxn ang="0">
                      <a:pos x="10" y="114"/>
                    </a:cxn>
                    <a:cxn ang="0">
                      <a:pos x="20" y="134"/>
                    </a:cxn>
                    <a:cxn ang="0">
                      <a:pos x="20" y="142"/>
                    </a:cxn>
                    <a:cxn ang="0">
                      <a:pos x="22" y="154"/>
                    </a:cxn>
                    <a:cxn ang="0">
                      <a:pos x="30" y="156"/>
                    </a:cxn>
                    <a:cxn ang="0">
                      <a:pos x="54" y="156"/>
                    </a:cxn>
                    <a:cxn ang="0">
                      <a:pos x="62" y="160"/>
                    </a:cxn>
                    <a:cxn ang="0">
                      <a:pos x="70" y="160"/>
                    </a:cxn>
                    <a:cxn ang="0">
                      <a:pos x="76" y="146"/>
                    </a:cxn>
                    <a:cxn ang="0">
                      <a:pos x="82" y="138"/>
                    </a:cxn>
                    <a:cxn ang="0">
                      <a:pos x="90" y="132"/>
                    </a:cxn>
                    <a:cxn ang="0">
                      <a:pos x="90" y="122"/>
                    </a:cxn>
                    <a:cxn ang="0">
                      <a:pos x="86" y="114"/>
                    </a:cxn>
                    <a:cxn ang="0">
                      <a:pos x="84" y="106"/>
                    </a:cxn>
                    <a:cxn ang="0">
                      <a:pos x="88" y="104"/>
                    </a:cxn>
                    <a:cxn ang="0">
                      <a:pos x="112" y="106"/>
                    </a:cxn>
                    <a:cxn ang="0">
                      <a:pos x="142" y="106"/>
                    </a:cxn>
                    <a:cxn ang="0">
                      <a:pos x="156" y="102"/>
                    </a:cxn>
                    <a:cxn ang="0">
                      <a:pos x="166" y="92"/>
                    </a:cxn>
                  </a:cxnLst>
                  <a:rect l="0" t="0" r="r" b="b"/>
                  <a:pathLst>
                    <a:path w="218" h="162">
                      <a:moveTo>
                        <a:pt x="166" y="92"/>
                      </a:moveTo>
                      <a:lnTo>
                        <a:pt x="166" y="92"/>
                      </a:lnTo>
                      <a:lnTo>
                        <a:pt x="176" y="80"/>
                      </a:lnTo>
                      <a:lnTo>
                        <a:pt x="186" y="66"/>
                      </a:lnTo>
                      <a:lnTo>
                        <a:pt x="208" y="46"/>
                      </a:lnTo>
                      <a:lnTo>
                        <a:pt x="216" y="36"/>
                      </a:lnTo>
                      <a:lnTo>
                        <a:pt x="218" y="32"/>
                      </a:lnTo>
                      <a:lnTo>
                        <a:pt x="218" y="28"/>
                      </a:lnTo>
                      <a:lnTo>
                        <a:pt x="218" y="24"/>
                      </a:lnTo>
                      <a:lnTo>
                        <a:pt x="216" y="22"/>
                      </a:lnTo>
                      <a:lnTo>
                        <a:pt x="210" y="18"/>
                      </a:lnTo>
                      <a:lnTo>
                        <a:pt x="204" y="16"/>
                      </a:lnTo>
                      <a:lnTo>
                        <a:pt x="204" y="16"/>
                      </a:lnTo>
                      <a:lnTo>
                        <a:pt x="190" y="12"/>
                      </a:lnTo>
                      <a:lnTo>
                        <a:pt x="180" y="12"/>
                      </a:lnTo>
                      <a:lnTo>
                        <a:pt x="172" y="12"/>
                      </a:lnTo>
                      <a:lnTo>
                        <a:pt x="166" y="14"/>
                      </a:lnTo>
                      <a:lnTo>
                        <a:pt x="156" y="16"/>
                      </a:lnTo>
                      <a:lnTo>
                        <a:pt x="148" y="16"/>
                      </a:lnTo>
                      <a:lnTo>
                        <a:pt x="140" y="12"/>
                      </a:lnTo>
                      <a:lnTo>
                        <a:pt x="140" y="12"/>
                      </a:lnTo>
                      <a:lnTo>
                        <a:pt x="122" y="4"/>
                      </a:lnTo>
                      <a:lnTo>
                        <a:pt x="114" y="2"/>
                      </a:lnTo>
                      <a:lnTo>
                        <a:pt x="106" y="0"/>
                      </a:lnTo>
                      <a:lnTo>
                        <a:pt x="96" y="0"/>
                      </a:lnTo>
                      <a:lnTo>
                        <a:pt x="84" y="0"/>
                      </a:lnTo>
                      <a:lnTo>
                        <a:pt x="48" y="6"/>
                      </a:lnTo>
                      <a:lnTo>
                        <a:pt x="48" y="6"/>
                      </a:lnTo>
                      <a:lnTo>
                        <a:pt x="30" y="10"/>
                      </a:lnTo>
                      <a:lnTo>
                        <a:pt x="20" y="16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18" y="32"/>
                      </a:lnTo>
                      <a:lnTo>
                        <a:pt x="18" y="32"/>
                      </a:lnTo>
                      <a:lnTo>
                        <a:pt x="8" y="30"/>
                      </a:lnTo>
                      <a:lnTo>
                        <a:pt x="6" y="32"/>
                      </a:lnTo>
                      <a:lnTo>
                        <a:pt x="4" y="36"/>
                      </a:lnTo>
                      <a:lnTo>
                        <a:pt x="0" y="48"/>
                      </a:lnTo>
                      <a:lnTo>
                        <a:pt x="0" y="74"/>
                      </a:lnTo>
                      <a:lnTo>
                        <a:pt x="0" y="74"/>
                      </a:lnTo>
                      <a:lnTo>
                        <a:pt x="0" y="88"/>
                      </a:lnTo>
                      <a:lnTo>
                        <a:pt x="2" y="98"/>
                      </a:lnTo>
                      <a:lnTo>
                        <a:pt x="6" y="108"/>
                      </a:lnTo>
                      <a:lnTo>
                        <a:pt x="10" y="114"/>
                      </a:lnTo>
                      <a:lnTo>
                        <a:pt x="18" y="126"/>
                      </a:lnTo>
                      <a:lnTo>
                        <a:pt x="20" y="134"/>
                      </a:lnTo>
                      <a:lnTo>
                        <a:pt x="20" y="142"/>
                      </a:lnTo>
                      <a:lnTo>
                        <a:pt x="20" y="142"/>
                      </a:lnTo>
                      <a:lnTo>
                        <a:pt x="20" y="150"/>
                      </a:lnTo>
                      <a:lnTo>
                        <a:pt x="22" y="154"/>
                      </a:lnTo>
                      <a:lnTo>
                        <a:pt x="26" y="156"/>
                      </a:lnTo>
                      <a:lnTo>
                        <a:pt x="30" y="156"/>
                      </a:lnTo>
                      <a:lnTo>
                        <a:pt x="46" y="156"/>
                      </a:lnTo>
                      <a:lnTo>
                        <a:pt x="54" y="156"/>
                      </a:lnTo>
                      <a:lnTo>
                        <a:pt x="62" y="160"/>
                      </a:lnTo>
                      <a:lnTo>
                        <a:pt x="62" y="160"/>
                      </a:lnTo>
                      <a:lnTo>
                        <a:pt x="68" y="162"/>
                      </a:lnTo>
                      <a:lnTo>
                        <a:pt x="70" y="160"/>
                      </a:lnTo>
                      <a:lnTo>
                        <a:pt x="76" y="146"/>
                      </a:lnTo>
                      <a:lnTo>
                        <a:pt x="76" y="146"/>
                      </a:lnTo>
                      <a:lnTo>
                        <a:pt x="78" y="140"/>
                      </a:lnTo>
                      <a:lnTo>
                        <a:pt x="82" y="138"/>
                      </a:lnTo>
                      <a:lnTo>
                        <a:pt x="88" y="134"/>
                      </a:lnTo>
                      <a:lnTo>
                        <a:pt x="90" y="132"/>
                      </a:lnTo>
                      <a:lnTo>
                        <a:pt x="90" y="128"/>
                      </a:lnTo>
                      <a:lnTo>
                        <a:pt x="90" y="122"/>
                      </a:lnTo>
                      <a:lnTo>
                        <a:pt x="86" y="114"/>
                      </a:lnTo>
                      <a:lnTo>
                        <a:pt x="86" y="114"/>
                      </a:lnTo>
                      <a:lnTo>
                        <a:pt x="84" y="110"/>
                      </a:lnTo>
                      <a:lnTo>
                        <a:pt x="84" y="106"/>
                      </a:lnTo>
                      <a:lnTo>
                        <a:pt x="86" y="104"/>
                      </a:lnTo>
                      <a:lnTo>
                        <a:pt x="88" y="104"/>
                      </a:lnTo>
                      <a:lnTo>
                        <a:pt x="98" y="104"/>
                      </a:lnTo>
                      <a:lnTo>
                        <a:pt x="112" y="106"/>
                      </a:lnTo>
                      <a:lnTo>
                        <a:pt x="128" y="108"/>
                      </a:lnTo>
                      <a:lnTo>
                        <a:pt x="142" y="106"/>
                      </a:lnTo>
                      <a:lnTo>
                        <a:pt x="150" y="106"/>
                      </a:lnTo>
                      <a:lnTo>
                        <a:pt x="156" y="102"/>
                      </a:lnTo>
                      <a:lnTo>
                        <a:pt x="162" y="98"/>
                      </a:lnTo>
                      <a:lnTo>
                        <a:pt x="166" y="92"/>
                      </a:lnTo>
                      <a:lnTo>
                        <a:pt x="166" y="9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5" name="Freeform 6110"/>
                <p:cNvSpPr>
                  <a:spLocks/>
                </p:cNvSpPr>
                <p:nvPr/>
              </p:nvSpPr>
              <p:spPr bwMode="auto">
                <a:xfrm>
                  <a:off x="2172970" y="1573213"/>
                  <a:ext cx="176530" cy="121920"/>
                </a:xfrm>
                <a:custGeom>
                  <a:avLst/>
                  <a:gdLst/>
                  <a:ahLst/>
                  <a:cxnLst>
                    <a:cxn ang="0">
                      <a:pos x="272" y="132"/>
                    </a:cxn>
                    <a:cxn ang="0">
                      <a:pos x="258" y="122"/>
                    </a:cxn>
                    <a:cxn ang="0">
                      <a:pos x="250" y="126"/>
                    </a:cxn>
                    <a:cxn ang="0">
                      <a:pos x="236" y="124"/>
                    </a:cxn>
                    <a:cxn ang="0">
                      <a:pos x="228" y="120"/>
                    </a:cxn>
                    <a:cxn ang="0">
                      <a:pos x="220" y="102"/>
                    </a:cxn>
                    <a:cxn ang="0">
                      <a:pos x="212" y="88"/>
                    </a:cxn>
                    <a:cxn ang="0">
                      <a:pos x="192" y="78"/>
                    </a:cxn>
                    <a:cxn ang="0">
                      <a:pos x="178" y="72"/>
                    </a:cxn>
                    <a:cxn ang="0">
                      <a:pos x="140" y="46"/>
                    </a:cxn>
                    <a:cxn ang="0">
                      <a:pos x="122" y="34"/>
                    </a:cxn>
                    <a:cxn ang="0">
                      <a:pos x="110" y="34"/>
                    </a:cxn>
                    <a:cxn ang="0">
                      <a:pos x="106" y="36"/>
                    </a:cxn>
                    <a:cxn ang="0">
                      <a:pos x="100" y="40"/>
                    </a:cxn>
                    <a:cxn ang="0">
                      <a:pos x="96" y="38"/>
                    </a:cxn>
                    <a:cxn ang="0">
                      <a:pos x="86" y="24"/>
                    </a:cxn>
                    <a:cxn ang="0">
                      <a:pos x="76" y="8"/>
                    </a:cxn>
                    <a:cxn ang="0">
                      <a:pos x="66" y="0"/>
                    </a:cxn>
                    <a:cxn ang="0">
                      <a:pos x="62" y="2"/>
                    </a:cxn>
                    <a:cxn ang="0">
                      <a:pos x="54" y="6"/>
                    </a:cxn>
                    <a:cxn ang="0">
                      <a:pos x="42" y="26"/>
                    </a:cxn>
                    <a:cxn ang="0">
                      <a:pos x="36" y="58"/>
                    </a:cxn>
                    <a:cxn ang="0">
                      <a:pos x="34" y="90"/>
                    </a:cxn>
                    <a:cxn ang="0">
                      <a:pos x="38" y="106"/>
                    </a:cxn>
                    <a:cxn ang="0">
                      <a:pos x="38" y="116"/>
                    </a:cxn>
                    <a:cxn ang="0">
                      <a:pos x="34" y="124"/>
                    </a:cxn>
                    <a:cxn ang="0">
                      <a:pos x="18" y="134"/>
                    </a:cxn>
                    <a:cxn ang="0">
                      <a:pos x="4" y="142"/>
                    </a:cxn>
                    <a:cxn ang="0">
                      <a:pos x="0" y="150"/>
                    </a:cxn>
                    <a:cxn ang="0">
                      <a:pos x="4" y="158"/>
                    </a:cxn>
                    <a:cxn ang="0">
                      <a:pos x="4" y="160"/>
                    </a:cxn>
                    <a:cxn ang="0">
                      <a:pos x="16" y="162"/>
                    </a:cxn>
                    <a:cxn ang="0">
                      <a:pos x="50" y="156"/>
                    </a:cxn>
                    <a:cxn ang="0">
                      <a:pos x="64" y="156"/>
                    </a:cxn>
                    <a:cxn ang="0">
                      <a:pos x="66" y="162"/>
                    </a:cxn>
                    <a:cxn ang="0">
                      <a:pos x="66" y="166"/>
                    </a:cxn>
                    <a:cxn ang="0">
                      <a:pos x="70" y="182"/>
                    </a:cxn>
                    <a:cxn ang="0">
                      <a:pos x="82" y="190"/>
                    </a:cxn>
                    <a:cxn ang="0">
                      <a:pos x="96" y="190"/>
                    </a:cxn>
                    <a:cxn ang="0">
                      <a:pos x="110" y="176"/>
                    </a:cxn>
                    <a:cxn ang="0">
                      <a:pos x="114" y="166"/>
                    </a:cxn>
                    <a:cxn ang="0">
                      <a:pos x="124" y="160"/>
                    </a:cxn>
                    <a:cxn ang="0">
                      <a:pos x="134" y="158"/>
                    </a:cxn>
                    <a:cxn ang="0">
                      <a:pos x="142" y="150"/>
                    </a:cxn>
                    <a:cxn ang="0">
                      <a:pos x="144" y="142"/>
                    </a:cxn>
                    <a:cxn ang="0">
                      <a:pos x="154" y="128"/>
                    </a:cxn>
                    <a:cxn ang="0">
                      <a:pos x="170" y="124"/>
                    </a:cxn>
                    <a:cxn ang="0">
                      <a:pos x="184" y="130"/>
                    </a:cxn>
                    <a:cxn ang="0">
                      <a:pos x="192" y="142"/>
                    </a:cxn>
                    <a:cxn ang="0">
                      <a:pos x="194" y="148"/>
                    </a:cxn>
                    <a:cxn ang="0">
                      <a:pos x="198" y="154"/>
                    </a:cxn>
                    <a:cxn ang="0">
                      <a:pos x="214" y="156"/>
                    </a:cxn>
                    <a:cxn ang="0">
                      <a:pos x="232" y="160"/>
                    </a:cxn>
                    <a:cxn ang="0">
                      <a:pos x="254" y="162"/>
                    </a:cxn>
                    <a:cxn ang="0">
                      <a:pos x="272" y="158"/>
                    </a:cxn>
                    <a:cxn ang="0">
                      <a:pos x="278" y="148"/>
                    </a:cxn>
                    <a:cxn ang="0">
                      <a:pos x="272" y="132"/>
                    </a:cxn>
                  </a:cxnLst>
                  <a:rect l="0" t="0" r="r" b="b"/>
                  <a:pathLst>
                    <a:path w="278" h="192">
                      <a:moveTo>
                        <a:pt x="272" y="132"/>
                      </a:moveTo>
                      <a:lnTo>
                        <a:pt x="272" y="132"/>
                      </a:lnTo>
                      <a:lnTo>
                        <a:pt x="262" y="122"/>
                      </a:lnTo>
                      <a:lnTo>
                        <a:pt x="258" y="122"/>
                      </a:lnTo>
                      <a:lnTo>
                        <a:pt x="256" y="122"/>
                      </a:lnTo>
                      <a:lnTo>
                        <a:pt x="250" y="126"/>
                      </a:lnTo>
                      <a:lnTo>
                        <a:pt x="244" y="126"/>
                      </a:lnTo>
                      <a:lnTo>
                        <a:pt x="236" y="124"/>
                      </a:lnTo>
                      <a:lnTo>
                        <a:pt x="236" y="124"/>
                      </a:lnTo>
                      <a:lnTo>
                        <a:pt x="228" y="120"/>
                      </a:lnTo>
                      <a:lnTo>
                        <a:pt x="224" y="114"/>
                      </a:lnTo>
                      <a:lnTo>
                        <a:pt x="220" y="102"/>
                      </a:lnTo>
                      <a:lnTo>
                        <a:pt x="218" y="96"/>
                      </a:lnTo>
                      <a:lnTo>
                        <a:pt x="212" y="88"/>
                      </a:lnTo>
                      <a:lnTo>
                        <a:pt x="204" y="82"/>
                      </a:lnTo>
                      <a:lnTo>
                        <a:pt x="192" y="78"/>
                      </a:lnTo>
                      <a:lnTo>
                        <a:pt x="192" y="78"/>
                      </a:lnTo>
                      <a:lnTo>
                        <a:pt x="178" y="72"/>
                      </a:lnTo>
                      <a:lnTo>
                        <a:pt x="164" y="64"/>
                      </a:lnTo>
                      <a:lnTo>
                        <a:pt x="140" y="46"/>
                      </a:lnTo>
                      <a:lnTo>
                        <a:pt x="130" y="38"/>
                      </a:lnTo>
                      <a:lnTo>
                        <a:pt x="122" y="34"/>
                      </a:lnTo>
                      <a:lnTo>
                        <a:pt x="114" y="32"/>
                      </a:lnTo>
                      <a:lnTo>
                        <a:pt x="110" y="34"/>
                      </a:lnTo>
                      <a:lnTo>
                        <a:pt x="106" y="36"/>
                      </a:lnTo>
                      <a:lnTo>
                        <a:pt x="106" y="36"/>
                      </a:lnTo>
                      <a:lnTo>
                        <a:pt x="104" y="38"/>
                      </a:lnTo>
                      <a:lnTo>
                        <a:pt x="100" y="40"/>
                      </a:lnTo>
                      <a:lnTo>
                        <a:pt x="98" y="40"/>
                      </a:lnTo>
                      <a:lnTo>
                        <a:pt x="96" y="38"/>
                      </a:lnTo>
                      <a:lnTo>
                        <a:pt x="90" y="32"/>
                      </a:lnTo>
                      <a:lnTo>
                        <a:pt x="86" y="24"/>
                      </a:lnTo>
                      <a:lnTo>
                        <a:pt x="82" y="14"/>
                      </a:lnTo>
                      <a:lnTo>
                        <a:pt x="76" y="8"/>
                      </a:lnTo>
                      <a:lnTo>
                        <a:pt x="70" y="2"/>
                      </a:lnTo>
                      <a:lnTo>
                        <a:pt x="66" y="0"/>
                      </a:lnTo>
                      <a:lnTo>
                        <a:pt x="62" y="2"/>
                      </a:lnTo>
                      <a:lnTo>
                        <a:pt x="62" y="2"/>
                      </a:lnTo>
                      <a:lnTo>
                        <a:pt x="58" y="2"/>
                      </a:lnTo>
                      <a:lnTo>
                        <a:pt x="54" y="6"/>
                      </a:lnTo>
                      <a:lnTo>
                        <a:pt x="48" y="14"/>
                      </a:lnTo>
                      <a:lnTo>
                        <a:pt x="42" y="26"/>
                      </a:lnTo>
                      <a:lnTo>
                        <a:pt x="38" y="42"/>
                      </a:lnTo>
                      <a:lnTo>
                        <a:pt x="36" y="58"/>
                      </a:lnTo>
                      <a:lnTo>
                        <a:pt x="34" y="74"/>
                      </a:lnTo>
                      <a:lnTo>
                        <a:pt x="34" y="90"/>
                      </a:lnTo>
                      <a:lnTo>
                        <a:pt x="38" y="106"/>
                      </a:lnTo>
                      <a:lnTo>
                        <a:pt x="38" y="106"/>
                      </a:lnTo>
                      <a:lnTo>
                        <a:pt x="38" y="112"/>
                      </a:lnTo>
                      <a:lnTo>
                        <a:pt x="38" y="116"/>
                      </a:lnTo>
                      <a:lnTo>
                        <a:pt x="36" y="122"/>
                      </a:lnTo>
                      <a:lnTo>
                        <a:pt x="34" y="124"/>
                      </a:lnTo>
                      <a:lnTo>
                        <a:pt x="26" y="130"/>
                      </a:lnTo>
                      <a:lnTo>
                        <a:pt x="18" y="134"/>
                      </a:lnTo>
                      <a:lnTo>
                        <a:pt x="10" y="138"/>
                      </a:lnTo>
                      <a:lnTo>
                        <a:pt x="4" y="142"/>
                      </a:lnTo>
                      <a:lnTo>
                        <a:pt x="2" y="146"/>
                      </a:lnTo>
                      <a:lnTo>
                        <a:pt x="0" y="150"/>
                      </a:lnTo>
                      <a:lnTo>
                        <a:pt x="2" y="154"/>
                      </a:lnTo>
                      <a:lnTo>
                        <a:pt x="4" y="158"/>
                      </a:lnTo>
                      <a:lnTo>
                        <a:pt x="4" y="158"/>
                      </a:lnTo>
                      <a:lnTo>
                        <a:pt x="4" y="160"/>
                      </a:lnTo>
                      <a:lnTo>
                        <a:pt x="8" y="162"/>
                      </a:lnTo>
                      <a:lnTo>
                        <a:pt x="16" y="162"/>
                      </a:lnTo>
                      <a:lnTo>
                        <a:pt x="38" y="158"/>
                      </a:lnTo>
                      <a:lnTo>
                        <a:pt x="50" y="156"/>
                      </a:lnTo>
                      <a:lnTo>
                        <a:pt x="60" y="156"/>
                      </a:lnTo>
                      <a:lnTo>
                        <a:pt x="64" y="156"/>
                      </a:lnTo>
                      <a:lnTo>
                        <a:pt x="66" y="158"/>
                      </a:lnTo>
                      <a:lnTo>
                        <a:pt x="66" y="162"/>
                      </a:lnTo>
                      <a:lnTo>
                        <a:pt x="66" y="166"/>
                      </a:lnTo>
                      <a:lnTo>
                        <a:pt x="66" y="166"/>
                      </a:lnTo>
                      <a:lnTo>
                        <a:pt x="66" y="174"/>
                      </a:lnTo>
                      <a:lnTo>
                        <a:pt x="70" y="182"/>
                      </a:lnTo>
                      <a:lnTo>
                        <a:pt x="74" y="188"/>
                      </a:lnTo>
                      <a:lnTo>
                        <a:pt x="82" y="190"/>
                      </a:lnTo>
                      <a:lnTo>
                        <a:pt x="88" y="192"/>
                      </a:lnTo>
                      <a:lnTo>
                        <a:pt x="96" y="190"/>
                      </a:lnTo>
                      <a:lnTo>
                        <a:pt x="104" y="184"/>
                      </a:lnTo>
                      <a:lnTo>
                        <a:pt x="110" y="176"/>
                      </a:lnTo>
                      <a:lnTo>
                        <a:pt x="110" y="176"/>
                      </a:lnTo>
                      <a:lnTo>
                        <a:pt x="114" y="166"/>
                      </a:lnTo>
                      <a:lnTo>
                        <a:pt x="120" y="162"/>
                      </a:lnTo>
                      <a:lnTo>
                        <a:pt x="124" y="160"/>
                      </a:lnTo>
                      <a:lnTo>
                        <a:pt x="130" y="158"/>
                      </a:lnTo>
                      <a:lnTo>
                        <a:pt x="134" y="158"/>
                      </a:lnTo>
                      <a:lnTo>
                        <a:pt x="138" y="156"/>
                      </a:lnTo>
                      <a:lnTo>
                        <a:pt x="142" y="150"/>
                      </a:lnTo>
                      <a:lnTo>
                        <a:pt x="144" y="142"/>
                      </a:lnTo>
                      <a:lnTo>
                        <a:pt x="144" y="142"/>
                      </a:lnTo>
                      <a:lnTo>
                        <a:pt x="148" y="134"/>
                      </a:lnTo>
                      <a:lnTo>
                        <a:pt x="154" y="128"/>
                      </a:lnTo>
                      <a:lnTo>
                        <a:pt x="162" y="124"/>
                      </a:lnTo>
                      <a:lnTo>
                        <a:pt x="170" y="124"/>
                      </a:lnTo>
                      <a:lnTo>
                        <a:pt x="178" y="126"/>
                      </a:lnTo>
                      <a:lnTo>
                        <a:pt x="184" y="130"/>
                      </a:lnTo>
                      <a:lnTo>
                        <a:pt x="190" y="136"/>
                      </a:lnTo>
                      <a:lnTo>
                        <a:pt x="192" y="142"/>
                      </a:lnTo>
                      <a:lnTo>
                        <a:pt x="192" y="142"/>
                      </a:lnTo>
                      <a:lnTo>
                        <a:pt x="194" y="148"/>
                      </a:lnTo>
                      <a:lnTo>
                        <a:pt x="196" y="152"/>
                      </a:lnTo>
                      <a:lnTo>
                        <a:pt x="198" y="154"/>
                      </a:lnTo>
                      <a:lnTo>
                        <a:pt x="202" y="156"/>
                      </a:lnTo>
                      <a:lnTo>
                        <a:pt x="214" y="156"/>
                      </a:lnTo>
                      <a:lnTo>
                        <a:pt x="232" y="160"/>
                      </a:lnTo>
                      <a:lnTo>
                        <a:pt x="232" y="160"/>
                      </a:lnTo>
                      <a:lnTo>
                        <a:pt x="244" y="162"/>
                      </a:lnTo>
                      <a:lnTo>
                        <a:pt x="254" y="162"/>
                      </a:lnTo>
                      <a:lnTo>
                        <a:pt x="264" y="160"/>
                      </a:lnTo>
                      <a:lnTo>
                        <a:pt x="272" y="158"/>
                      </a:lnTo>
                      <a:lnTo>
                        <a:pt x="276" y="154"/>
                      </a:lnTo>
                      <a:lnTo>
                        <a:pt x="278" y="148"/>
                      </a:lnTo>
                      <a:lnTo>
                        <a:pt x="278" y="140"/>
                      </a:lnTo>
                      <a:lnTo>
                        <a:pt x="272" y="132"/>
                      </a:lnTo>
                      <a:lnTo>
                        <a:pt x="272" y="13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6" name="Freeform 6111"/>
                <p:cNvSpPr>
                  <a:spLocks/>
                </p:cNvSpPr>
                <p:nvPr/>
              </p:nvSpPr>
              <p:spPr bwMode="auto">
                <a:xfrm>
                  <a:off x="2178050" y="1465263"/>
                  <a:ext cx="15240" cy="24130"/>
                </a:xfrm>
                <a:custGeom>
                  <a:avLst/>
                  <a:gdLst/>
                  <a:ahLst/>
                  <a:cxnLst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12" y="36"/>
                    </a:cxn>
                    <a:cxn ang="0">
                      <a:pos x="16" y="38"/>
                    </a:cxn>
                    <a:cxn ang="0">
                      <a:pos x="18" y="38"/>
                    </a:cxn>
                    <a:cxn ang="0">
                      <a:pos x="22" y="36"/>
                    </a:cxn>
                    <a:cxn ang="0">
                      <a:pos x="24" y="30"/>
                    </a:cxn>
                    <a:cxn ang="0">
                      <a:pos x="24" y="1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8" y="0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6" y="6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</a:cxnLst>
                  <a:rect l="0" t="0" r="r" b="b"/>
                  <a:pathLst>
                    <a:path w="24" h="38">
                      <a:moveTo>
                        <a:pt x="4" y="28"/>
                      </a:moveTo>
                      <a:lnTo>
                        <a:pt x="4" y="28"/>
                      </a:lnTo>
                      <a:lnTo>
                        <a:pt x="12" y="36"/>
                      </a:lnTo>
                      <a:lnTo>
                        <a:pt x="16" y="38"/>
                      </a:lnTo>
                      <a:lnTo>
                        <a:pt x="18" y="38"/>
                      </a:lnTo>
                      <a:lnTo>
                        <a:pt x="22" y="36"/>
                      </a:lnTo>
                      <a:lnTo>
                        <a:pt x="24" y="30"/>
                      </a:lnTo>
                      <a:lnTo>
                        <a:pt x="24" y="1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7" name="Freeform 6112"/>
                <p:cNvSpPr>
                  <a:spLocks/>
                </p:cNvSpPr>
                <p:nvPr/>
              </p:nvSpPr>
              <p:spPr bwMode="auto">
                <a:xfrm>
                  <a:off x="2258060" y="1697673"/>
                  <a:ext cx="52070" cy="36830"/>
                </a:xfrm>
                <a:custGeom>
                  <a:avLst/>
                  <a:gdLst/>
                  <a:ahLst/>
                  <a:cxnLst>
                    <a:cxn ang="0">
                      <a:pos x="78" y="4"/>
                    </a:cxn>
                    <a:cxn ang="0">
                      <a:pos x="78" y="4"/>
                    </a:cxn>
                    <a:cxn ang="0">
                      <a:pos x="72" y="2"/>
                    </a:cxn>
                    <a:cxn ang="0">
                      <a:pos x="68" y="0"/>
                    </a:cxn>
                    <a:cxn ang="0">
                      <a:pos x="54" y="2"/>
                    </a:cxn>
                    <a:cxn ang="0">
                      <a:pos x="38" y="6"/>
                    </a:cxn>
                    <a:cxn ang="0">
                      <a:pos x="24" y="14"/>
                    </a:cxn>
                    <a:cxn ang="0">
                      <a:pos x="12" y="22"/>
                    </a:cxn>
                    <a:cxn ang="0">
                      <a:pos x="4" y="32"/>
                    </a:cxn>
                    <a:cxn ang="0">
                      <a:pos x="0" y="38"/>
                    </a:cxn>
                    <a:cxn ang="0">
                      <a:pos x="0" y="42"/>
                    </a:cxn>
                    <a:cxn ang="0">
                      <a:pos x="2" y="48"/>
                    </a:cxn>
                    <a:cxn ang="0">
                      <a:pos x="6" y="52"/>
                    </a:cxn>
                    <a:cxn ang="0">
                      <a:pos x="6" y="52"/>
                    </a:cxn>
                    <a:cxn ang="0">
                      <a:pos x="10" y="56"/>
                    </a:cxn>
                    <a:cxn ang="0">
                      <a:pos x="16" y="58"/>
                    </a:cxn>
                    <a:cxn ang="0">
                      <a:pos x="22" y="58"/>
                    </a:cxn>
                    <a:cxn ang="0">
                      <a:pos x="28" y="56"/>
                    </a:cxn>
                    <a:cxn ang="0">
                      <a:pos x="42" y="50"/>
                    </a:cxn>
                    <a:cxn ang="0">
                      <a:pos x="58" y="42"/>
                    </a:cxn>
                    <a:cxn ang="0">
                      <a:pos x="70" y="32"/>
                    </a:cxn>
                    <a:cxn ang="0">
                      <a:pos x="78" y="20"/>
                    </a:cxn>
                    <a:cxn ang="0">
                      <a:pos x="80" y="16"/>
                    </a:cxn>
                    <a:cxn ang="0">
                      <a:pos x="82" y="10"/>
                    </a:cxn>
                    <a:cxn ang="0">
                      <a:pos x="80" y="6"/>
                    </a:cxn>
                    <a:cxn ang="0">
                      <a:pos x="78" y="4"/>
                    </a:cxn>
                    <a:cxn ang="0">
                      <a:pos x="78" y="4"/>
                    </a:cxn>
                  </a:cxnLst>
                  <a:rect l="0" t="0" r="r" b="b"/>
                  <a:pathLst>
                    <a:path w="82" h="58">
                      <a:moveTo>
                        <a:pt x="78" y="4"/>
                      </a:moveTo>
                      <a:lnTo>
                        <a:pt x="78" y="4"/>
                      </a:lnTo>
                      <a:lnTo>
                        <a:pt x="72" y="2"/>
                      </a:lnTo>
                      <a:lnTo>
                        <a:pt x="68" y="0"/>
                      </a:lnTo>
                      <a:lnTo>
                        <a:pt x="54" y="2"/>
                      </a:lnTo>
                      <a:lnTo>
                        <a:pt x="38" y="6"/>
                      </a:lnTo>
                      <a:lnTo>
                        <a:pt x="24" y="14"/>
                      </a:lnTo>
                      <a:lnTo>
                        <a:pt x="12" y="22"/>
                      </a:lnTo>
                      <a:lnTo>
                        <a:pt x="4" y="32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2" y="48"/>
                      </a:lnTo>
                      <a:lnTo>
                        <a:pt x="6" y="52"/>
                      </a:lnTo>
                      <a:lnTo>
                        <a:pt x="6" y="52"/>
                      </a:lnTo>
                      <a:lnTo>
                        <a:pt x="10" y="56"/>
                      </a:lnTo>
                      <a:lnTo>
                        <a:pt x="16" y="58"/>
                      </a:lnTo>
                      <a:lnTo>
                        <a:pt x="22" y="58"/>
                      </a:lnTo>
                      <a:lnTo>
                        <a:pt x="28" y="56"/>
                      </a:lnTo>
                      <a:lnTo>
                        <a:pt x="42" y="50"/>
                      </a:lnTo>
                      <a:lnTo>
                        <a:pt x="58" y="42"/>
                      </a:lnTo>
                      <a:lnTo>
                        <a:pt x="70" y="32"/>
                      </a:lnTo>
                      <a:lnTo>
                        <a:pt x="78" y="20"/>
                      </a:lnTo>
                      <a:lnTo>
                        <a:pt x="80" y="16"/>
                      </a:lnTo>
                      <a:lnTo>
                        <a:pt x="82" y="10"/>
                      </a:lnTo>
                      <a:lnTo>
                        <a:pt x="80" y="6"/>
                      </a:lnTo>
                      <a:lnTo>
                        <a:pt x="78" y="4"/>
                      </a:lnTo>
                      <a:lnTo>
                        <a:pt x="78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8" name="Freeform 6113"/>
                <p:cNvSpPr>
                  <a:spLocks/>
                </p:cNvSpPr>
                <p:nvPr/>
              </p:nvSpPr>
              <p:spPr bwMode="auto">
                <a:xfrm>
                  <a:off x="1357630" y="1230313"/>
                  <a:ext cx="467360" cy="227330"/>
                </a:xfrm>
                <a:custGeom>
                  <a:avLst/>
                  <a:gdLst/>
                  <a:ahLst/>
                  <a:cxnLst>
                    <a:cxn ang="0">
                      <a:pos x="700" y="272"/>
                    </a:cxn>
                    <a:cxn ang="0">
                      <a:pos x="720" y="274"/>
                    </a:cxn>
                    <a:cxn ang="0">
                      <a:pos x="736" y="254"/>
                    </a:cxn>
                    <a:cxn ang="0">
                      <a:pos x="708" y="238"/>
                    </a:cxn>
                    <a:cxn ang="0">
                      <a:pos x="684" y="224"/>
                    </a:cxn>
                    <a:cxn ang="0">
                      <a:pos x="646" y="206"/>
                    </a:cxn>
                    <a:cxn ang="0">
                      <a:pos x="608" y="190"/>
                    </a:cxn>
                    <a:cxn ang="0">
                      <a:pos x="586" y="166"/>
                    </a:cxn>
                    <a:cxn ang="0">
                      <a:pos x="592" y="128"/>
                    </a:cxn>
                    <a:cxn ang="0">
                      <a:pos x="560" y="58"/>
                    </a:cxn>
                    <a:cxn ang="0">
                      <a:pos x="506" y="10"/>
                    </a:cxn>
                    <a:cxn ang="0">
                      <a:pos x="482" y="10"/>
                    </a:cxn>
                    <a:cxn ang="0">
                      <a:pos x="438" y="8"/>
                    </a:cxn>
                    <a:cxn ang="0">
                      <a:pos x="450" y="68"/>
                    </a:cxn>
                    <a:cxn ang="0">
                      <a:pos x="478" y="114"/>
                    </a:cxn>
                    <a:cxn ang="0">
                      <a:pos x="456" y="132"/>
                    </a:cxn>
                    <a:cxn ang="0">
                      <a:pos x="420" y="68"/>
                    </a:cxn>
                    <a:cxn ang="0">
                      <a:pos x="382" y="40"/>
                    </a:cxn>
                    <a:cxn ang="0">
                      <a:pos x="354" y="26"/>
                    </a:cxn>
                    <a:cxn ang="0">
                      <a:pos x="352" y="40"/>
                    </a:cxn>
                    <a:cxn ang="0">
                      <a:pos x="372" y="58"/>
                    </a:cxn>
                    <a:cxn ang="0">
                      <a:pos x="336" y="62"/>
                    </a:cxn>
                    <a:cxn ang="0">
                      <a:pos x="318" y="74"/>
                    </a:cxn>
                    <a:cxn ang="0">
                      <a:pos x="296" y="40"/>
                    </a:cxn>
                    <a:cxn ang="0">
                      <a:pos x="224" y="38"/>
                    </a:cxn>
                    <a:cxn ang="0">
                      <a:pos x="190" y="60"/>
                    </a:cxn>
                    <a:cxn ang="0">
                      <a:pos x="206" y="32"/>
                    </a:cxn>
                    <a:cxn ang="0">
                      <a:pos x="196" y="2"/>
                    </a:cxn>
                    <a:cxn ang="0">
                      <a:pos x="100" y="26"/>
                    </a:cxn>
                    <a:cxn ang="0">
                      <a:pos x="22" y="72"/>
                    </a:cxn>
                    <a:cxn ang="0">
                      <a:pos x="40" y="86"/>
                    </a:cxn>
                    <a:cxn ang="0">
                      <a:pos x="2" y="116"/>
                    </a:cxn>
                    <a:cxn ang="0">
                      <a:pos x="14" y="130"/>
                    </a:cxn>
                    <a:cxn ang="0">
                      <a:pos x="34" y="146"/>
                    </a:cxn>
                    <a:cxn ang="0">
                      <a:pos x="116" y="140"/>
                    </a:cxn>
                    <a:cxn ang="0">
                      <a:pos x="76" y="160"/>
                    </a:cxn>
                    <a:cxn ang="0">
                      <a:pos x="44" y="192"/>
                    </a:cxn>
                    <a:cxn ang="0">
                      <a:pos x="110" y="204"/>
                    </a:cxn>
                    <a:cxn ang="0">
                      <a:pos x="210" y="202"/>
                    </a:cxn>
                    <a:cxn ang="0">
                      <a:pos x="276" y="214"/>
                    </a:cxn>
                    <a:cxn ang="0">
                      <a:pos x="294" y="230"/>
                    </a:cxn>
                    <a:cxn ang="0">
                      <a:pos x="168" y="230"/>
                    </a:cxn>
                    <a:cxn ang="0">
                      <a:pos x="70" y="254"/>
                    </a:cxn>
                    <a:cxn ang="0">
                      <a:pos x="122" y="300"/>
                    </a:cxn>
                    <a:cxn ang="0">
                      <a:pos x="222" y="308"/>
                    </a:cxn>
                    <a:cxn ang="0">
                      <a:pos x="232" y="350"/>
                    </a:cxn>
                    <a:cxn ang="0">
                      <a:pos x="314" y="358"/>
                    </a:cxn>
                    <a:cxn ang="0">
                      <a:pos x="420" y="332"/>
                    </a:cxn>
                    <a:cxn ang="0">
                      <a:pos x="478" y="318"/>
                    </a:cxn>
                    <a:cxn ang="0">
                      <a:pos x="490" y="296"/>
                    </a:cxn>
                    <a:cxn ang="0">
                      <a:pos x="516" y="294"/>
                    </a:cxn>
                    <a:cxn ang="0">
                      <a:pos x="540" y="312"/>
                    </a:cxn>
                    <a:cxn ang="0">
                      <a:pos x="560" y="324"/>
                    </a:cxn>
                    <a:cxn ang="0">
                      <a:pos x="592" y="328"/>
                    </a:cxn>
                    <a:cxn ang="0">
                      <a:pos x="640" y="334"/>
                    </a:cxn>
                    <a:cxn ang="0">
                      <a:pos x="680" y="324"/>
                    </a:cxn>
                    <a:cxn ang="0">
                      <a:pos x="700" y="306"/>
                    </a:cxn>
                    <a:cxn ang="0">
                      <a:pos x="692" y="288"/>
                    </a:cxn>
                    <a:cxn ang="0">
                      <a:pos x="648" y="300"/>
                    </a:cxn>
                    <a:cxn ang="0">
                      <a:pos x="632" y="278"/>
                    </a:cxn>
                    <a:cxn ang="0">
                      <a:pos x="660" y="282"/>
                    </a:cxn>
                    <a:cxn ang="0">
                      <a:pos x="668" y="272"/>
                    </a:cxn>
                  </a:cxnLst>
                  <a:rect l="0" t="0" r="r" b="b"/>
                  <a:pathLst>
                    <a:path w="736" h="358">
                      <a:moveTo>
                        <a:pt x="674" y="264"/>
                      </a:moveTo>
                      <a:lnTo>
                        <a:pt x="674" y="264"/>
                      </a:lnTo>
                      <a:lnTo>
                        <a:pt x="682" y="262"/>
                      </a:lnTo>
                      <a:lnTo>
                        <a:pt x="686" y="262"/>
                      </a:lnTo>
                      <a:lnTo>
                        <a:pt x="690" y="264"/>
                      </a:lnTo>
                      <a:lnTo>
                        <a:pt x="694" y="268"/>
                      </a:lnTo>
                      <a:lnTo>
                        <a:pt x="700" y="272"/>
                      </a:lnTo>
                      <a:lnTo>
                        <a:pt x="702" y="274"/>
                      </a:lnTo>
                      <a:lnTo>
                        <a:pt x="704" y="272"/>
                      </a:lnTo>
                      <a:lnTo>
                        <a:pt x="704" y="272"/>
                      </a:lnTo>
                      <a:lnTo>
                        <a:pt x="710" y="268"/>
                      </a:lnTo>
                      <a:lnTo>
                        <a:pt x="714" y="268"/>
                      </a:lnTo>
                      <a:lnTo>
                        <a:pt x="718" y="272"/>
                      </a:lnTo>
                      <a:lnTo>
                        <a:pt x="720" y="274"/>
                      </a:lnTo>
                      <a:lnTo>
                        <a:pt x="726" y="274"/>
                      </a:lnTo>
                      <a:lnTo>
                        <a:pt x="726" y="274"/>
                      </a:lnTo>
                      <a:lnTo>
                        <a:pt x="730" y="274"/>
                      </a:lnTo>
                      <a:lnTo>
                        <a:pt x="734" y="272"/>
                      </a:lnTo>
                      <a:lnTo>
                        <a:pt x="736" y="268"/>
                      </a:lnTo>
                      <a:lnTo>
                        <a:pt x="736" y="264"/>
                      </a:lnTo>
                      <a:lnTo>
                        <a:pt x="736" y="254"/>
                      </a:lnTo>
                      <a:lnTo>
                        <a:pt x="734" y="244"/>
                      </a:lnTo>
                      <a:lnTo>
                        <a:pt x="734" y="244"/>
                      </a:lnTo>
                      <a:lnTo>
                        <a:pt x="732" y="240"/>
                      </a:lnTo>
                      <a:lnTo>
                        <a:pt x="728" y="238"/>
                      </a:lnTo>
                      <a:lnTo>
                        <a:pt x="720" y="238"/>
                      </a:lnTo>
                      <a:lnTo>
                        <a:pt x="712" y="238"/>
                      </a:lnTo>
                      <a:lnTo>
                        <a:pt x="708" y="238"/>
                      </a:lnTo>
                      <a:lnTo>
                        <a:pt x="708" y="234"/>
                      </a:lnTo>
                      <a:lnTo>
                        <a:pt x="708" y="234"/>
                      </a:lnTo>
                      <a:lnTo>
                        <a:pt x="706" y="230"/>
                      </a:lnTo>
                      <a:lnTo>
                        <a:pt x="704" y="230"/>
                      </a:lnTo>
                      <a:lnTo>
                        <a:pt x="698" y="228"/>
                      </a:lnTo>
                      <a:lnTo>
                        <a:pt x="692" y="228"/>
                      </a:lnTo>
                      <a:lnTo>
                        <a:pt x="684" y="224"/>
                      </a:lnTo>
                      <a:lnTo>
                        <a:pt x="674" y="218"/>
                      </a:lnTo>
                      <a:lnTo>
                        <a:pt x="660" y="210"/>
                      </a:lnTo>
                      <a:lnTo>
                        <a:pt x="660" y="210"/>
                      </a:lnTo>
                      <a:lnTo>
                        <a:pt x="652" y="204"/>
                      </a:lnTo>
                      <a:lnTo>
                        <a:pt x="648" y="200"/>
                      </a:lnTo>
                      <a:lnTo>
                        <a:pt x="644" y="202"/>
                      </a:lnTo>
                      <a:lnTo>
                        <a:pt x="646" y="206"/>
                      </a:lnTo>
                      <a:lnTo>
                        <a:pt x="646" y="206"/>
                      </a:lnTo>
                      <a:lnTo>
                        <a:pt x="646" y="208"/>
                      </a:lnTo>
                      <a:lnTo>
                        <a:pt x="642" y="210"/>
                      </a:lnTo>
                      <a:lnTo>
                        <a:pt x="632" y="208"/>
                      </a:lnTo>
                      <a:lnTo>
                        <a:pt x="618" y="200"/>
                      </a:lnTo>
                      <a:lnTo>
                        <a:pt x="612" y="196"/>
                      </a:lnTo>
                      <a:lnTo>
                        <a:pt x="608" y="190"/>
                      </a:lnTo>
                      <a:lnTo>
                        <a:pt x="608" y="190"/>
                      </a:lnTo>
                      <a:lnTo>
                        <a:pt x="602" y="184"/>
                      </a:lnTo>
                      <a:lnTo>
                        <a:pt x="598" y="180"/>
                      </a:lnTo>
                      <a:lnTo>
                        <a:pt x="590" y="174"/>
                      </a:lnTo>
                      <a:lnTo>
                        <a:pt x="586" y="172"/>
                      </a:lnTo>
                      <a:lnTo>
                        <a:pt x="584" y="168"/>
                      </a:lnTo>
                      <a:lnTo>
                        <a:pt x="586" y="166"/>
                      </a:lnTo>
                      <a:lnTo>
                        <a:pt x="588" y="162"/>
                      </a:lnTo>
                      <a:lnTo>
                        <a:pt x="588" y="162"/>
                      </a:lnTo>
                      <a:lnTo>
                        <a:pt x="594" y="152"/>
                      </a:lnTo>
                      <a:lnTo>
                        <a:pt x="596" y="146"/>
                      </a:lnTo>
                      <a:lnTo>
                        <a:pt x="596" y="140"/>
                      </a:lnTo>
                      <a:lnTo>
                        <a:pt x="594" y="134"/>
                      </a:lnTo>
                      <a:lnTo>
                        <a:pt x="592" y="128"/>
                      </a:lnTo>
                      <a:lnTo>
                        <a:pt x="588" y="124"/>
                      </a:lnTo>
                      <a:lnTo>
                        <a:pt x="582" y="118"/>
                      </a:lnTo>
                      <a:lnTo>
                        <a:pt x="582" y="118"/>
                      </a:lnTo>
                      <a:lnTo>
                        <a:pt x="576" y="112"/>
                      </a:lnTo>
                      <a:lnTo>
                        <a:pt x="572" y="102"/>
                      </a:lnTo>
                      <a:lnTo>
                        <a:pt x="566" y="82"/>
                      </a:lnTo>
                      <a:lnTo>
                        <a:pt x="560" y="58"/>
                      </a:lnTo>
                      <a:lnTo>
                        <a:pt x="554" y="48"/>
                      </a:lnTo>
                      <a:lnTo>
                        <a:pt x="548" y="38"/>
                      </a:lnTo>
                      <a:lnTo>
                        <a:pt x="548" y="38"/>
                      </a:lnTo>
                      <a:lnTo>
                        <a:pt x="540" y="28"/>
                      </a:lnTo>
                      <a:lnTo>
                        <a:pt x="532" y="24"/>
                      </a:lnTo>
                      <a:lnTo>
                        <a:pt x="522" y="20"/>
                      </a:lnTo>
                      <a:lnTo>
                        <a:pt x="506" y="10"/>
                      </a:lnTo>
                      <a:lnTo>
                        <a:pt x="506" y="10"/>
                      </a:lnTo>
                      <a:lnTo>
                        <a:pt x="498" y="6"/>
                      </a:lnTo>
                      <a:lnTo>
                        <a:pt x="492" y="4"/>
                      </a:lnTo>
                      <a:lnTo>
                        <a:pt x="490" y="4"/>
                      </a:lnTo>
                      <a:lnTo>
                        <a:pt x="488" y="6"/>
                      </a:lnTo>
                      <a:lnTo>
                        <a:pt x="486" y="8"/>
                      </a:lnTo>
                      <a:lnTo>
                        <a:pt x="482" y="10"/>
                      </a:lnTo>
                      <a:lnTo>
                        <a:pt x="476" y="10"/>
                      </a:lnTo>
                      <a:lnTo>
                        <a:pt x="464" y="6"/>
                      </a:lnTo>
                      <a:lnTo>
                        <a:pt x="464" y="6"/>
                      </a:lnTo>
                      <a:lnTo>
                        <a:pt x="450" y="2"/>
                      </a:lnTo>
                      <a:lnTo>
                        <a:pt x="446" y="2"/>
                      </a:lnTo>
                      <a:lnTo>
                        <a:pt x="440" y="4"/>
                      </a:lnTo>
                      <a:lnTo>
                        <a:pt x="438" y="8"/>
                      </a:lnTo>
                      <a:lnTo>
                        <a:pt x="436" y="12"/>
                      </a:lnTo>
                      <a:lnTo>
                        <a:pt x="436" y="20"/>
                      </a:lnTo>
                      <a:lnTo>
                        <a:pt x="440" y="28"/>
                      </a:lnTo>
                      <a:lnTo>
                        <a:pt x="440" y="28"/>
                      </a:lnTo>
                      <a:lnTo>
                        <a:pt x="444" y="38"/>
                      </a:lnTo>
                      <a:lnTo>
                        <a:pt x="446" y="48"/>
                      </a:lnTo>
                      <a:lnTo>
                        <a:pt x="450" y="68"/>
                      </a:lnTo>
                      <a:lnTo>
                        <a:pt x="454" y="78"/>
                      </a:lnTo>
                      <a:lnTo>
                        <a:pt x="458" y="88"/>
                      </a:lnTo>
                      <a:lnTo>
                        <a:pt x="464" y="98"/>
                      </a:lnTo>
                      <a:lnTo>
                        <a:pt x="472" y="106"/>
                      </a:lnTo>
                      <a:lnTo>
                        <a:pt x="472" y="106"/>
                      </a:lnTo>
                      <a:lnTo>
                        <a:pt x="476" y="110"/>
                      </a:lnTo>
                      <a:lnTo>
                        <a:pt x="478" y="114"/>
                      </a:lnTo>
                      <a:lnTo>
                        <a:pt x="478" y="116"/>
                      </a:lnTo>
                      <a:lnTo>
                        <a:pt x="474" y="118"/>
                      </a:lnTo>
                      <a:lnTo>
                        <a:pt x="468" y="122"/>
                      </a:lnTo>
                      <a:lnTo>
                        <a:pt x="462" y="128"/>
                      </a:lnTo>
                      <a:lnTo>
                        <a:pt x="462" y="128"/>
                      </a:lnTo>
                      <a:lnTo>
                        <a:pt x="458" y="130"/>
                      </a:lnTo>
                      <a:lnTo>
                        <a:pt x="456" y="132"/>
                      </a:lnTo>
                      <a:lnTo>
                        <a:pt x="452" y="130"/>
                      </a:lnTo>
                      <a:lnTo>
                        <a:pt x="446" y="122"/>
                      </a:lnTo>
                      <a:lnTo>
                        <a:pt x="434" y="104"/>
                      </a:lnTo>
                      <a:lnTo>
                        <a:pt x="434" y="104"/>
                      </a:lnTo>
                      <a:lnTo>
                        <a:pt x="430" y="94"/>
                      </a:lnTo>
                      <a:lnTo>
                        <a:pt x="426" y="84"/>
                      </a:lnTo>
                      <a:lnTo>
                        <a:pt x="420" y="68"/>
                      </a:lnTo>
                      <a:lnTo>
                        <a:pt x="418" y="62"/>
                      </a:lnTo>
                      <a:lnTo>
                        <a:pt x="412" y="56"/>
                      </a:lnTo>
                      <a:lnTo>
                        <a:pt x="406" y="50"/>
                      </a:lnTo>
                      <a:lnTo>
                        <a:pt x="396" y="46"/>
                      </a:lnTo>
                      <a:lnTo>
                        <a:pt x="396" y="46"/>
                      </a:lnTo>
                      <a:lnTo>
                        <a:pt x="384" y="42"/>
                      </a:lnTo>
                      <a:lnTo>
                        <a:pt x="382" y="40"/>
                      </a:lnTo>
                      <a:lnTo>
                        <a:pt x="384" y="38"/>
                      </a:lnTo>
                      <a:lnTo>
                        <a:pt x="384" y="36"/>
                      </a:lnTo>
                      <a:lnTo>
                        <a:pt x="384" y="34"/>
                      </a:lnTo>
                      <a:lnTo>
                        <a:pt x="380" y="32"/>
                      </a:lnTo>
                      <a:lnTo>
                        <a:pt x="372" y="30"/>
                      </a:lnTo>
                      <a:lnTo>
                        <a:pt x="372" y="30"/>
                      </a:lnTo>
                      <a:lnTo>
                        <a:pt x="354" y="26"/>
                      </a:lnTo>
                      <a:lnTo>
                        <a:pt x="340" y="26"/>
                      </a:lnTo>
                      <a:lnTo>
                        <a:pt x="338" y="28"/>
                      </a:lnTo>
                      <a:lnTo>
                        <a:pt x="338" y="30"/>
                      </a:lnTo>
                      <a:lnTo>
                        <a:pt x="340" y="32"/>
                      </a:lnTo>
                      <a:lnTo>
                        <a:pt x="346" y="36"/>
                      </a:lnTo>
                      <a:lnTo>
                        <a:pt x="346" y="36"/>
                      </a:lnTo>
                      <a:lnTo>
                        <a:pt x="352" y="40"/>
                      </a:lnTo>
                      <a:lnTo>
                        <a:pt x="356" y="44"/>
                      </a:lnTo>
                      <a:lnTo>
                        <a:pt x="358" y="46"/>
                      </a:lnTo>
                      <a:lnTo>
                        <a:pt x="356" y="48"/>
                      </a:lnTo>
                      <a:lnTo>
                        <a:pt x="356" y="52"/>
                      </a:lnTo>
                      <a:lnTo>
                        <a:pt x="362" y="54"/>
                      </a:lnTo>
                      <a:lnTo>
                        <a:pt x="362" y="54"/>
                      </a:lnTo>
                      <a:lnTo>
                        <a:pt x="372" y="58"/>
                      </a:lnTo>
                      <a:lnTo>
                        <a:pt x="376" y="62"/>
                      </a:lnTo>
                      <a:lnTo>
                        <a:pt x="376" y="64"/>
                      </a:lnTo>
                      <a:lnTo>
                        <a:pt x="372" y="64"/>
                      </a:lnTo>
                      <a:lnTo>
                        <a:pt x="354" y="60"/>
                      </a:lnTo>
                      <a:lnTo>
                        <a:pt x="354" y="60"/>
                      </a:lnTo>
                      <a:lnTo>
                        <a:pt x="344" y="60"/>
                      </a:lnTo>
                      <a:lnTo>
                        <a:pt x="336" y="62"/>
                      </a:lnTo>
                      <a:lnTo>
                        <a:pt x="332" y="66"/>
                      </a:lnTo>
                      <a:lnTo>
                        <a:pt x="330" y="70"/>
                      </a:lnTo>
                      <a:lnTo>
                        <a:pt x="328" y="76"/>
                      </a:lnTo>
                      <a:lnTo>
                        <a:pt x="326" y="78"/>
                      </a:lnTo>
                      <a:lnTo>
                        <a:pt x="322" y="78"/>
                      </a:lnTo>
                      <a:lnTo>
                        <a:pt x="318" y="74"/>
                      </a:lnTo>
                      <a:lnTo>
                        <a:pt x="318" y="74"/>
                      </a:lnTo>
                      <a:lnTo>
                        <a:pt x="314" y="68"/>
                      </a:lnTo>
                      <a:lnTo>
                        <a:pt x="314" y="64"/>
                      </a:lnTo>
                      <a:lnTo>
                        <a:pt x="318" y="56"/>
                      </a:lnTo>
                      <a:lnTo>
                        <a:pt x="318" y="52"/>
                      </a:lnTo>
                      <a:lnTo>
                        <a:pt x="316" y="48"/>
                      </a:lnTo>
                      <a:lnTo>
                        <a:pt x="310" y="44"/>
                      </a:lnTo>
                      <a:lnTo>
                        <a:pt x="296" y="40"/>
                      </a:lnTo>
                      <a:lnTo>
                        <a:pt x="296" y="40"/>
                      </a:lnTo>
                      <a:lnTo>
                        <a:pt x="268" y="34"/>
                      </a:lnTo>
                      <a:lnTo>
                        <a:pt x="250" y="30"/>
                      </a:lnTo>
                      <a:lnTo>
                        <a:pt x="238" y="32"/>
                      </a:lnTo>
                      <a:lnTo>
                        <a:pt x="230" y="36"/>
                      </a:lnTo>
                      <a:lnTo>
                        <a:pt x="230" y="36"/>
                      </a:lnTo>
                      <a:lnTo>
                        <a:pt x="224" y="38"/>
                      </a:lnTo>
                      <a:lnTo>
                        <a:pt x="224" y="42"/>
                      </a:lnTo>
                      <a:lnTo>
                        <a:pt x="226" y="46"/>
                      </a:lnTo>
                      <a:lnTo>
                        <a:pt x="224" y="48"/>
                      </a:lnTo>
                      <a:lnTo>
                        <a:pt x="220" y="50"/>
                      </a:lnTo>
                      <a:lnTo>
                        <a:pt x="198" y="58"/>
                      </a:lnTo>
                      <a:lnTo>
                        <a:pt x="198" y="58"/>
                      </a:lnTo>
                      <a:lnTo>
                        <a:pt x="190" y="60"/>
                      </a:lnTo>
                      <a:lnTo>
                        <a:pt x="186" y="60"/>
                      </a:lnTo>
                      <a:lnTo>
                        <a:pt x="192" y="54"/>
                      </a:lnTo>
                      <a:lnTo>
                        <a:pt x="204" y="44"/>
                      </a:lnTo>
                      <a:lnTo>
                        <a:pt x="206" y="40"/>
                      </a:lnTo>
                      <a:lnTo>
                        <a:pt x="206" y="36"/>
                      </a:lnTo>
                      <a:lnTo>
                        <a:pt x="206" y="36"/>
                      </a:lnTo>
                      <a:lnTo>
                        <a:pt x="206" y="32"/>
                      </a:lnTo>
                      <a:lnTo>
                        <a:pt x="206" y="28"/>
                      </a:lnTo>
                      <a:lnTo>
                        <a:pt x="208" y="20"/>
                      </a:lnTo>
                      <a:lnTo>
                        <a:pt x="208" y="16"/>
                      </a:lnTo>
                      <a:lnTo>
                        <a:pt x="208" y="12"/>
                      </a:lnTo>
                      <a:lnTo>
                        <a:pt x="204" y="8"/>
                      </a:lnTo>
                      <a:lnTo>
                        <a:pt x="196" y="2"/>
                      </a:lnTo>
                      <a:lnTo>
                        <a:pt x="196" y="2"/>
                      </a:lnTo>
                      <a:lnTo>
                        <a:pt x="186" y="0"/>
                      </a:lnTo>
                      <a:lnTo>
                        <a:pt x="176" y="0"/>
                      </a:lnTo>
                      <a:lnTo>
                        <a:pt x="162" y="4"/>
                      </a:lnTo>
                      <a:lnTo>
                        <a:pt x="150" y="8"/>
                      </a:lnTo>
                      <a:lnTo>
                        <a:pt x="122" y="18"/>
                      </a:lnTo>
                      <a:lnTo>
                        <a:pt x="100" y="26"/>
                      </a:lnTo>
                      <a:lnTo>
                        <a:pt x="100" y="26"/>
                      </a:lnTo>
                      <a:lnTo>
                        <a:pt x="82" y="32"/>
                      </a:lnTo>
                      <a:lnTo>
                        <a:pt x="66" y="40"/>
                      </a:lnTo>
                      <a:lnTo>
                        <a:pt x="32" y="60"/>
                      </a:lnTo>
                      <a:lnTo>
                        <a:pt x="32" y="60"/>
                      </a:lnTo>
                      <a:lnTo>
                        <a:pt x="24" y="66"/>
                      </a:lnTo>
                      <a:lnTo>
                        <a:pt x="22" y="70"/>
                      </a:lnTo>
                      <a:lnTo>
                        <a:pt x="22" y="72"/>
                      </a:lnTo>
                      <a:lnTo>
                        <a:pt x="26" y="74"/>
                      </a:lnTo>
                      <a:lnTo>
                        <a:pt x="36" y="78"/>
                      </a:lnTo>
                      <a:lnTo>
                        <a:pt x="40" y="80"/>
                      </a:lnTo>
                      <a:lnTo>
                        <a:pt x="42" y="82"/>
                      </a:lnTo>
                      <a:lnTo>
                        <a:pt x="42" y="82"/>
                      </a:lnTo>
                      <a:lnTo>
                        <a:pt x="42" y="86"/>
                      </a:lnTo>
                      <a:lnTo>
                        <a:pt x="40" y="86"/>
                      </a:lnTo>
                      <a:lnTo>
                        <a:pt x="32" y="90"/>
                      </a:lnTo>
                      <a:lnTo>
                        <a:pt x="20" y="94"/>
                      </a:lnTo>
                      <a:lnTo>
                        <a:pt x="16" y="98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4" y="110"/>
                      </a:lnTo>
                      <a:lnTo>
                        <a:pt x="2" y="116"/>
                      </a:lnTo>
                      <a:lnTo>
                        <a:pt x="0" y="122"/>
                      </a:lnTo>
                      <a:lnTo>
                        <a:pt x="0" y="126"/>
                      </a:lnTo>
                      <a:lnTo>
                        <a:pt x="2" y="130"/>
                      </a:lnTo>
                      <a:lnTo>
                        <a:pt x="6" y="132"/>
                      </a:lnTo>
                      <a:lnTo>
                        <a:pt x="10" y="132"/>
                      </a:lnTo>
                      <a:lnTo>
                        <a:pt x="14" y="130"/>
                      </a:lnTo>
                      <a:lnTo>
                        <a:pt x="14" y="130"/>
                      </a:lnTo>
                      <a:lnTo>
                        <a:pt x="20" y="128"/>
                      </a:lnTo>
                      <a:lnTo>
                        <a:pt x="24" y="126"/>
                      </a:lnTo>
                      <a:lnTo>
                        <a:pt x="26" y="128"/>
                      </a:lnTo>
                      <a:lnTo>
                        <a:pt x="28" y="130"/>
                      </a:lnTo>
                      <a:lnTo>
                        <a:pt x="30" y="138"/>
                      </a:lnTo>
                      <a:lnTo>
                        <a:pt x="34" y="146"/>
                      </a:lnTo>
                      <a:lnTo>
                        <a:pt x="34" y="146"/>
                      </a:lnTo>
                      <a:lnTo>
                        <a:pt x="38" y="150"/>
                      </a:lnTo>
                      <a:lnTo>
                        <a:pt x="44" y="150"/>
                      </a:lnTo>
                      <a:lnTo>
                        <a:pt x="64" y="150"/>
                      </a:lnTo>
                      <a:lnTo>
                        <a:pt x="88" y="144"/>
                      </a:lnTo>
                      <a:lnTo>
                        <a:pt x="104" y="140"/>
                      </a:lnTo>
                      <a:lnTo>
                        <a:pt x="104" y="140"/>
                      </a:lnTo>
                      <a:lnTo>
                        <a:pt x="116" y="140"/>
                      </a:lnTo>
                      <a:lnTo>
                        <a:pt x="120" y="142"/>
                      </a:lnTo>
                      <a:lnTo>
                        <a:pt x="122" y="144"/>
                      </a:lnTo>
                      <a:lnTo>
                        <a:pt x="120" y="146"/>
                      </a:lnTo>
                      <a:lnTo>
                        <a:pt x="114" y="150"/>
                      </a:lnTo>
                      <a:lnTo>
                        <a:pt x="98" y="156"/>
                      </a:lnTo>
                      <a:lnTo>
                        <a:pt x="76" y="160"/>
                      </a:lnTo>
                      <a:lnTo>
                        <a:pt x="76" y="160"/>
                      </a:lnTo>
                      <a:lnTo>
                        <a:pt x="46" y="168"/>
                      </a:lnTo>
                      <a:lnTo>
                        <a:pt x="38" y="170"/>
                      </a:lnTo>
                      <a:lnTo>
                        <a:pt x="34" y="174"/>
                      </a:lnTo>
                      <a:lnTo>
                        <a:pt x="32" y="178"/>
                      </a:lnTo>
                      <a:lnTo>
                        <a:pt x="34" y="182"/>
                      </a:lnTo>
                      <a:lnTo>
                        <a:pt x="38" y="188"/>
                      </a:lnTo>
                      <a:lnTo>
                        <a:pt x="44" y="192"/>
                      </a:lnTo>
                      <a:lnTo>
                        <a:pt x="44" y="192"/>
                      </a:lnTo>
                      <a:lnTo>
                        <a:pt x="56" y="202"/>
                      </a:lnTo>
                      <a:lnTo>
                        <a:pt x="66" y="206"/>
                      </a:lnTo>
                      <a:lnTo>
                        <a:pt x="76" y="206"/>
                      </a:lnTo>
                      <a:lnTo>
                        <a:pt x="94" y="204"/>
                      </a:lnTo>
                      <a:lnTo>
                        <a:pt x="94" y="204"/>
                      </a:lnTo>
                      <a:lnTo>
                        <a:pt x="110" y="204"/>
                      </a:lnTo>
                      <a:lnTo>
                        <a:pt x="120" y="206"/>
                      </a:lnTo>
                      <a:lnTo>
                        <a:pt x="132" y="208"/>
                      </a:lnTo>
                      <a:lnTo>
                        <a:pt x="152" y="208"/>
                      </a:lnTo>
                      <a:lnTo>
                        <a:pt x="152" y="208"/>
                      </a:lnTo>
                      <a:lnTo>
                        <a:pt x="176" y="206"/>
                      </a:lnTo>
                      <a:lnTo>
                        <a:pt x="194" y="202"/>
                      </a:lnTo>
                      <a:lnTo>
                        <a:pt x="210" y="202"/>
                      </a:lnTo>
                      <a:lnTo>
                        <a:pt x="220" y="202"/>
                      </a:lnTo>
                      <a:lnTo>
                        <a:pt x="232" y="204"/>
                      </a:lnTo>
                      <a:lnTo>
                        <a:pt x="232" y="204"/>
                      </a:lnTo>
                      <a:lnTo>
                        <a:pt x="250" y="208"/>
                      </a:lnTo>
                      <a:lnTo>
                        <a:pt x="262" y="210"/>
                      </a:lnTo>
                      <a:lnTo>
                        <a:pt x="268" y="210"/>
                      </a:lnTo>
                      <a:lnTo>
                        <a:pt x="276" y="214"/>
                      </a:lnTo>
                      <a:lnTo>
                        <a:pt x="276" y="214"/>
                      </a:lnTo>
                      <a:lnTo>
                        <a:pt x="290" y="220"/>
                      </a:lnTo>
                      <a:lnTo>
                        <a:pt x="302" y="226"/>
                      </a:lnTo>
                      <a:lnTo>
                        <a:pt x="306" y="228"/>
                      </a:lnTo>
                      <a:lnTo>
                        <a:pt x="306" y="230"/>
                      </a:lnTo>
                      <a:lnTo>
                        <a:pt x="294" y="230"/>
                      </a:lnTo>
                      <a:lnTo>
                        <a:pt x="294" y="230"/>
                      </a:lnTo>
                      <a:lnTo>
                        <a:pt x="280" y="230"/>
                      </a:lnTo>
                      <a:lnTo>
                        <a:pt x="276" y="232"/>
                      </a:lnTo>
                      <a:lnTo>
                        <a:pt x="268" y="232"/>
                      </a:lnTo>
                      <a:lnTo>
                        <a:pt x="246" y="230"/>
                      </a:lnTo>
                      <a:lnTo>
                        <a:pt x="246" y="230"/>
                      </a:lnTo>
                      <a:lnTo>
                        <a:pt x="210" y="228"/>
                      </a:lnTo>
                      <a:lnTo>
                        <a:pt x="168" y="230"/>
                      </a:lnTo>
                      <a:lnTo>
                        <a:pt x="126" y="234"/>
                      </a:lnTo>
                      <a:lnTo>
                        <a:pt x="90" y="240"/>
                      </a:lnTo>
                      <a:lnTo>
                        <a:pt x="90" y="240"/>
                      </a:lnTo>
                      <a:lnTo>
                        <a:pt x="76" y="244"/>
                      </a:lnTo>
                      <a:lnTo>
                        <a:pt x="70" y="250"/>
                      </a:lnTo>
                      <a:lnTo>
                        <a:pt x="70" y="252"/>
                      </a:lnTo>
                      <a:lnTo>
                        <a:pt x="70" y="254"/>
                      </a:lnTo>
                      <a:lnTo>
                        <a:pt x="72" y="262"/>
                      </a:lnTo>
                      <a:lnTo>
                        <a:pt x="78" y="268"/>
                      </a:lnTo>
                      <a:lnTo>
                        <a:pt x="86" y="274"/>
                      </a:lnTo>
                      <a:lnTo>
                        <a:pt x="100" y="290"/>
                      </a:lnTo>
                      <a:lnTo>
                        <a:pt x="100" y="290"/>
                      </a:lnTo>
                      <a:lnTo>
                        <a:pt x="110" y="296"/>
                      </a:lnTo>
                      <a:lnTo>
                        <a:pt x="122" y="300"/>
                      </a:lnTo>
                      <a:lnTo>
                        <a:pt x="138" y="302"/>
                      </a:lnTo>
                      <a:lnTo>
                        <a:pt x="156" y="304"/>
                      </a:lnTo>
                      <a:lnTo>
                        <a:pt x="190" y="304"/>
                      </a:lnTo>
                      <a:lnTo>
                        <a:pt x="214" y="304"/>
                      </a:lnTo>
                      <a:lnTo>
                        <a:pt x="214" y="304"/>
                      </a:lnTo>
                      <a:lnTo>
                        <a:pt x="220" y="306"/>
                      </a:lnTo>
                      <a:lnTo>
                        <a:pt x="222" y="308"/>
                      </a:lnTo>
                      <a:lnTo>
                        <a:pt x="224" y="314"/>
                      </a:lnTo>
                      <a:lnTo>
                        <a:pt x="224" y="320"/>
                      </a:lnTo>
                      <a:lnTo>
                        <a:pt x="222" y="332"/>
                      </a:lnTo>
                      <a:lnTo>
                        <a:pt x="222" y="338"/>
                      </a:lnTo>
                      <a:lnTo>
                        <a:pt x="224" y="342"/>
                      </a:lnTo>
                      <a:lnTo>
                        <a:pt x="224" y="342"/>
                      </a:lnTo>
                      <a:lnTo>
                        <a:pt x="232" y="350"/>
                      </a:lnTo>
                      <a:lnTo>
                        <a:pt x="238" y="356"/>
                      </a:lnTo>
                      <a:lnTo>
                        <a:pt x="246" y="358"/>
                      </a:lnTo>
                      <a:lnTo>
                        <a:pt x="260" y="358"/>
                      </a:lnTo>
                      <a:lnTo>
                        <a:pt x="260" y="358"/>
                      </a:lnTo>
                      <a:lnTo>
                        <a:pt x="282" y="358"/>
                      </a:lnTo>
                      <a:lnTo>
                        <a:pt x="300" y="358"/>
                      </a:lnTo>
                      <a:lnTo>
                        <a:pt x="314" y="358"/>
                      </a:lnTo>
                      <a:lnTo>
                        <a:pt x="324" y="356"/>
                      </a:lnTo>
                      <a:lnTo>
                        <a:pt x="324" y="356"/>
                      </a:lnTo>
                      <a:lnTo>
                        <a:pt x="342" y="352"/>
                      </a:lnTo>
                      <a:lnTo>
                        <a:pt x="370" y="348"/>
                      </a:lnTo>
                      <a:lnTo>
                        <a:pt x="398" y="342"/>
                      </a:lnTo>
                      <a:lnTo>
                        <a:pt x="412" y="338"/>
                      </a:lnTo>
                      <a:lnTo>
                        <a:pt x="420" y="332"/>
                      </a:lnTo>
                      <a:lnTo>
                        <a:pt x="420" y="332"/>
                      </a:lnTo>
                      <a:lnTo>
                        <a:pt x="428" y="328"/>
                      </a:lnTo>
                      <a:lnTo>
                        <a:pt x="436" y="326"/>
                      </a:lnTo>
                      <a:lnTo>
                        <a:pt x="450" y="326"/>
                      </a:lnTo>
                      <a:lnTo>
                        <a:pt x="462" y="324"/>
                      </a:lnTo>
                      <a:lnTo>
                        <a:pt x="470" y="322"/>
                      </a:lnTo>
                      <a:lnTo>
                        <a:pt x="478" y="318"/>
                      </a:lnTo>
                      <a:lnTo>
                        <a:pt x="478" y="318"/>
                      </a:lnTo>
                      <a:lnTo>
                        <a:pt x="486" y="312"/>
                      </a:lnTo>
                      <a:lnTo>
                        <a:pt x="488" y="308"/>
                      </a:lnTo>
                      <a:lnTo>
                        <a:pt x="490" y="304"/>
                      </a:lnTo>
                      <a:lnTo>
                        <a:pt x="490" y="302"/>
                      </a:lnTo>
                      <a:lnTo>
                        <a:pt x="490" y="300"/>
                      </a:lnTo>
                      <a:lnTo>
                        <a:pt x="490" y="296"/>
                      </a:lnTo>
                      <a:lnTo>
                        <a:pt x="494" y="294"/>
                      </a:lnTo>
                      <a:lnTo>
                        <a:pt x="500" y="290"/>
                      </a:lnTo>
                      <a:lnTo>
                        <a:pt x="500" y="290"/>
                      </a:lnTo>
                      <a:lnTo>
                        <a:pt x="506" y="288"/>
                      </a:lnTo>
                      <a:lnTo>
                        <a:pt x="512" y="290"/>
                      </a:lnTo>
                      <a:lnTo>
                        <a:pt x="514" y="292"/>
                      </a:lnTo>
                      <a:lnTo>
                        <a:pt x="516" y="294"/>
                      </a:lnTo>
                      <a:lnTo>
                        <a:pt x="514" y="304"/>
                      </a:lnTo>
                      <a:lnTo>
                        <a:pt x="514" y="304"/>
                      </a:lnTo>
                      <a:lnTo>
                        <a:pt x="514" y="312"/>
                      </a:lnTo>
                      <a:lnTo>
                        <a:pt x="514" y="312"/>
                      </a:lnTo>
                      <a:lnTo>
                        <a:pt x="518" y="312"/>
                      </a:lnTo>
                      <a:lnTo>
                        <a:pt x="530" y="310"/>
                      </a:lnTo>
                      <a:lnTo>
                        <a:pt x="540" y="312"/>
                      </a:lnTo>
                      <a:lnTo>
                        <a:pt x="554" y="314"/>
                      </a:lnTo>
                      <a:lnTo>
                        <a:pt x="554" y="314"/>
                      </a:lnTo>
                      <a:lnTo>
                        <a:pt x="564" y="318"/>
                      </a:lnTo>
                      <a:lnTo>
                        <a:pt x="568" y="320"/>
                      </a:lnTo>
                      <a:lnTo>
                        <a:pt x="568" y="322"/>
                      </a:lnTo>
                      <a:lnTo>
                        <a:pt x="566" y="322"/>
                      </a:lnTo>
                      <a:lnTo>
                        <a:pt x="560" y="324"/>
                      </a:lnTo>
                      <a:lnTo>
                        <a:pt x="562" y="326"/>
                      </a:lnTo>
                      <a:lnTo>
                        <a:pt x="568" y="330"/>
                      </a:lnTo>
                      <a:lnTo>
                        <a:pt x="568" y="330"/>
                      </a:lnTo>
                      <a:lnTo>
                        <a:pt x="576" y="332"/>
                      </a:lnTo>
                      <a:lnTo>
                        <a:pt x="582" y="332"/>
                      </a:lnTo>
                      <a:lnTo>
                        <a:pt x="588" y="330"/>
                      </a:lnTo>
                      <a:lnTo>
                        <a:pt x="592" y="328"/>
                      </a:lnTo>
                      <a:lnTo>
                        <a:pt x="596" y="328"/>
                      </a:lnTo>
                      <a:lnTo>
                        <a:pt x="602" y="328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28" y="336"/>
                      </a:lnTo>
                      <a:lnTo>
                        <a:pt x="636" y="336"/>
                      </a:lnTo>
                      <a:lnTo>
                        <a:pt x="640" y="334"/>
                      </a:lnTo>
                      <a:lnTo>
                        <a:pt x="648" y="336"/>
                      </a:lnTo>
                      <a:lnTo>
                        <a:pt x="648" y="336"/>
                      </a:lnTo>
                      <a:lnTo>
                        <a:pt x="654" y="336"/>
                      </a:lnTo>
                      <a:lnTo>
                        <a:pt x="658" y="336"/>
                      </a:lnTo>
                      <a:lnTo>
                        <a:pt x="668" y="332"/>
                      </a:lnTo>
                      <a:lnTo>
                        <a:pt x="676" y="326"/>
                      </a:lnTo>
                      <a:lnTo>
                        <a:pt x="680" y="324"/>
                      </a:lnTo>
                      <a:lnTo>
                        <a:pt x="686" y="324"/>
                      </a:lnTo>
                      <a:lnTo>
                        <a:pt x="686" y="324"/>
                      </a:lnTo>
                      <a:lnTo>
                        <a:pt x="694" y="322"/>
                      </a:lnTo>
                      <a:lnTo>
                        <a:pt x="700" y="316"/>
                      </a:lnTo>
                      <a:lnTo>
                        <a:pt x="702" y="314"/>
                      </a:lnTo>
                      <a:lnTo>
                        <a:pt x="702" y="310"/>
                      </a:lnTo>
                      <a:lnTo>
                        <a:pt x="700" y="306"/>
                      </a:lnTo>
                      <a:lnTo>
                        <a:pt x="696" y="304"/>
                      </a:lnTo>
                      <a:lnTo>
                        <a:pt x="696" y="304"/>
                      </a:lnTo>
                      <a:lnTo>
                        <a:pt x="692" y="300"/>
                      </a:lnTo>
                      <a:lnTo>
                        <a:pt x="690" y="298"/>
                      </a:lnTo>
                      <a:lnTo>
                        <a:pt x="692" y="294"/>
                      </a:lnTo>
                      <a:lnTo>
                        <a:pt x="694" y="290"/>
                      </a:lnTo>
                      <a:lnTo>
                        <a:pt x="692" y="288"/>
                      </a:lnTo>
                      <a:lnTo>
                        <a:pt x="688" y="286"/>
                      </a:lnTo>
                      <a:lnTo>
                        <a:pt x="688" y="286"/>
                      </a:lnTo>
                      <a:lnTo>
                        <a:pt x="682" y="286"/>
                      </a:lnTo>
                      <a:lnTo>
                        <a:pt x="674" y="288"/>
                      </a:lnTo>
                      <a:lnTo>
                        <a:pt x="660" y="296"/>
                      </a:lnTo>
                      <a:lnTo>
                        <a:pt x="648" y="300"/>
                      </a:lnTo>
                      <a:lnTo>
                        <a:pt x="648" y="300"/>
                      </a:lnTo>
                      <a:lnTo>
                        <a:pt x="650" y="296"/>
                      </a:lnTo>
                      <a:lnTo>
                        <a:pt x="650" y="296"/>
                      </a:lnTo>
                      <a:lnTo>
                        <a:pt x="652" y="290"/>
                      </a:lnTo>
                      <a:lnTo>
                        <a:pt x="650" y="286"/>
                      </a:lnTo>
                      <a:lnTo>
                        <a:pt x="646" y="284"/>
                      </a:lnTo>
                      <a:lnTo>
                        <a:pt x="642" y="280"/>
                      </a:lnTo>
                      <a:lnTo>
                        <a:pt x="632" y="278"/>
                      </a:lnTo>
                      <a:lnTo>
                        <a:pt x="630" y="276"/>
                      </a:lnTo>
                      <a:lnTo>
                        <a:pt x="632" y="274"/>
                      </a:lnTo>
                      <a:lnTo>
                        <a:pt x="632" y="274"/>
                      </a:lnTo>
                      <a:lnTo>
                        <a:pt x="634" y="272"/>
                      </a:lnTo>
                      <a:lnTo>
                        <a:pt x="638" y="272"/>
                      </a:lnTo>
                      <a:lnTo>
                        <a:pt x="650" y="278"/>
                      </a:lnTo>
                      <a:lnTo>
                        <a:pt x="660" y="282"/>
                      </a:lnTo>
                      <a:lnTo>
                        <a:pt x="666" y="282"/>
                      </a:lnTo>
                      <a:lnTo>
                        <a:pt x="670" y="280"/>
                      </a:lnTo>
                      <a:lnTo>
                        <a:pt x="670" y="280"/>
                      </a:lnTo>
                      <a:lnTo>
                        <a:pt x="672" y="278"/>
                      </a:lnTo>
                      <a:lnTo>
                        <a:pt x="672" y="276"/>
                      </a:lnTo>
                      <a:lnTo>
                        <a:pt x="670" y="272"/>
                      </a:lnTo>
                      <a:lnTo>
                        <a:pt x="668" y="272"/>
                      </a:lnTo>
                      <a:lnTo>
                        <a:pt x="668" y="270"/>
                      </a:lnTo>
                      <a:lnTo>
                        <a:pt x="670" y="266"/>
                      </a:lnTo>
                      <a:lnTo>
                        <a:pt x="674" y="264"/>
                      </a:lnTo>
                      <a:lnTo>
                        <a:pt x="674" y="26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89" name="Freeform 6115"/>
                <p:cNvSpPr>
                  <a:spLocks/>
                </p:cNvSpPr>
                <p:nvPr/>
              </p:nvSpPr>
              <p:spPr bwMode="auto">
                <a:xfrm>
                  <a:off x="1776730" y="1203643"/>
                  <a:ext cx="165100" cy="125730"/>
                </a:xfrm>
                <a:custGeom>
                  <a:avLst/>
                  <a:gdLst/>
                  <a:ahLst/>
                  <a:cxnLst>
                    <a:cxn ang="0">
                      <a:pos x="256" y="98"/>
                    </a:cxn>
                    <a:cxn ang="0">
                      <a:pos x="250" y="90"/>
                    </a:cxn>
                    <a:cxn ang="0">
                      <a:pos x="242" y="92"/>
                    </a:cxn>
                    <a:cxn ang="0">
                      <a:pos x="234" y="94"/>
                    </a:cxn>
                    <a:cxn ang="0">
                      <a:pos x="222" y="84"/>
                    </a:cxn>
                    <a:cxn ang="0">
                      <a:pos x="216" y="74"/>
                    </a:cxn>
                    <a:cxn ang="0">
                      <a:pos x="192" y="60"/>
                    </a:cxn>
                    <a:cxn ang="0">
                      <a:pos x="188" y="56"/>
                    </a:cxn>
                    <a:cxn ang="0">
                      <a:pos x="196" y="52"/>
                    </a:cxn>
                    <a:cxn ang="0">
                      <a:pos x="208" y="48"/>
                    </a:cxn>
                    <a:cxn ang="0">
                      <a:pos x="226" y="42"/>
                    </a:cxn>
                    <a:cxn ang="0">
                      <a:pos x="222" y="38"/>
                    </a:cxn>
                    <a:cxn ang="0">
                      <a:pos x="216" y="32"/>
                    </a:cxn>
                    <a:cxn ang="0">
                      <a:pos x="222" y="24"/>
                    </a:cxn>
                    <a:cxn ang="0">
                      <a:pos x="230" y="20"/>
                    </a:cxn>
                    <a:cxn ang="0">
                      <a:pos x="230" y="10"/>
                    </a:cxn>
                    <a:cxn ang="0">
                      <a:pos x="218" y="4"/>
                    </a:cxn>
                    <a:cxn ang="0">
                      <a:pos x="194" y="4"/>
                    </a:cxn>
                    <a:cxn ang="0">
                      <a:pos x="180" y="8"/>
                    </a:cxn>
                    <a:cxn ang="0">
                      <a:pos x="152" y="12"/>
                    </a:cxn>
                    <a:cxn ang="0">
                      <a:pos x="130" y="6"/>
                    </a:cxn>
                    <a:cxn ang="0">
                      <a:pos x="110" y="0"/>
                    </a:cxn>
                    <a:cxn ang="0">
                      <a:pos x="86" y="4"/>
                    </a:cxn>
                    <a:cxn ang="0">
                      <a:pos x="64" y="14"/>
                    </a:cxn>
                    <a:cxn ang="0">
                      <a:pos x="50" y="24"/>
                    </a:cxn>
                    <a:cxn ang="0">
                      <a:pos x="48" y="34"/>
                    </a:cxn>
                    <a:cxn ang="0">
                      <a:pos x="62" y="44"/>
                    </a:cxn>
                    <a:cxn ang="0">
                      <a:pos x="70" y="48"/>
                    </a:cxn>
                    <a:cxn ang="0">
                      <a:pos x="88" y="58"/>
                    </a:cxn>
                    <a:cxn ang="0">
                      <a:pos x="96" y="68"/>
                    </a:cxn>
                    <a:cxn ang="0">
                      <a:pos x="92" y="78"/>
                    </a:cxn>
                    <a:cxn ang="0">
                      <a:pos x="78" y="88"/>
                    </a:cxn>
                    <a:cxn ang="0">
                      <a:pos x="74" y="88"/>
                    </a:cxn>
                    <a:cxn ang="0">
                      <a:pos x="58" y="86"/>
                    </a:cxn>
                    <a:cxn ang="0">
                      <a:pos x="38" y="74"/>
                    </a:cxn>
                    <a:cxn ang="0">
                      <a:pos x="20" y="64"/>
                    </a:cxn>
                    <a:cxn ang="0">
                      <a:pos x="10" y="64"/>
                    </a:cxn>
                    <a:cxn ang="0">
                      <a:pos x="2" y="72"/>
                    </a:cxn>
                    <a:cxn ang="0">
                      <a:pos x="0" y="78"/>
                    </a:cxn>
                    <a:cxn ang="0">
                      <a:pos x="6" y="94"/>
                    </a:cxn>
                    <a:cxn ang="0">
                      <a:pos x="26" y="110"/>
                    </a:cxn>
                    <a:cxn ang="0">
                      <a:pos x="56" y="124"/>
                    </a:cxn>
                    <a:cxn ang="0">
                      <a:pos x="74" y="132"/>
                    </a:cxn>
                    <a:cxn ang="0">
                      <a:pos x="104" y="148"/>
                    </a:cxn>
                    <a:cxn ang="0">
                      <a:pos x="124" y="168"/>
                    </a:cxn>
                    <a:cxn ang="0">
                      <a:pos x="150" y="194"/>
                    </a:cxn>
                    <a:cxn ang="0">
                      <a:pos x="162" y="198"/>
                    </a:cxn>
                    <a:cxn ang="0">
                      <a:pos x="176" y="194"/>
                    </a:cxn>
                    <a:cxn ang="0">
                      <a:pos x="180" y="184"/>
                    </a:cxn>
                    <a:cxn ang="0">
                      <a:pos x="182" y="174"/>
                    </a:cxn>
                    <a:cxn ang="0">
                      <a:pos x="192" y="170"/>
                    </a:cxn>
                    <a:cxn ang="0">
                      <a:pos x="200" y="172"/>
                    </a:cxn>
                    <a:cxn ang="0">
                      <a:pos x="220" y="170"/>
                    </a:cxn>
                    <a:cxn ang="0">
                      <a:pos x="238" y="162"/>
                    </a:cxn>
                    <a:cxn ang="0">
                      <a:pos x="250" y="148"/>
                    </a:cxn>
                    <a:cxn ang="0">
                      <a:pos x="252" y="138"/>
                    </a:cxn>
                    <a:cxn ang="0">
                      <a:pos x="252" y="124"/>
                    </a:cxn>
                    <a:cxn ang="0">
                      <a:pos x="258" y="114"/>
                    </a:cxn>
                    <a:cxn ang="0">
                      <a:pos x="258" y="106"/>
                    </a:cxn>
                    <a:cxn ang="0">
                      <a:pos x="256" y="98"/>
                    </a:cxn>
                  </a:cxnLst>
                  <a:rect l="0" t="0" r="r" b="b"/>
                  <a:pathLst>
                    <a:path w="260" h="198">
                      <a:moveTo>
                        <a:pt x="256" y="98"/>
                      </a:moveTo>
                      <a:lnTo>
                        <a:pt x="256" y="98"/>
                      </a:lnTo>
                      <a:lnTo>
                        <a:pt x="254" y="92"/>
                      </a:lnTo>
                      <a:lnTo>
                        <a:pt x="250" y="90"/>
                      </a:lnTo>
                      <a:lnTo>
                        <a:pt x="246" y="90"/>
                      </a:lnTo>
                      <a:lnTo>
                        <a:pt x="242" y="92"/>
                      </a:lnTo>
                      <a:lnTo>
                        <a:pt x="238" y="94"/>
                      </a:lnTo>
                      <a:lnTo>
                        <a:pt x="234" y="94"/>
                      </a:lnTo>
                      <a:lnTo>
                        <a:pt x="228" y="90"/>
                      </a:lnTo>
                      <a:lnTo>
                        <a:pt x="222" y="84"/>
                      </a:lnTo>
                      <a:lnTo>
                        <a:pt x="222" y="84"/>
                      </a:lnTo>
                      <a:lnTo>
                        <a:pt x="216" y="74"/>
                      </a:lnTo>
                      <a:lnTo>
                        <a:pt x="208" y="68"/>
                      </a:lnTo>
                      <a:lnTo>
                        <a:pt x="192" y="60"/>
                      </a:lnTo>
                      <a:lnTo>
                        <a:pt x="190" y="58"/>
                      </a:lnTo>
                      <a:lnTo>
                        <a:pt x="188" y="56"/>
                      </a:lnTo>
                      <a:lnTo>
                        <a:pt x="190" y="54"/>
                      </a:lnTo>
                      <a:lnTo>
                        <a:pt x="196" y="52"/>
                      </a:lnTo>
                      <a:lnTo>
                        <a:pt x="208" y="48"/>
                      </a:lnTo>
                      <a:lnTo>
                        <a:pt x="208" y="48"/>
                      </a:lnTo>
                      <a:lnTo>
                        <a:pt x="220" y="46"/>
                      </a:lnTo>
                      <a:lnTo>
                        <a:pt x="226" y="42"/>
                      </a:lnTo>
                      <a:lnTo>
                        <a:pt x="226" y="40"/>
                      </a:lnTo>
                      <a:lnTo>
                        <a:pt x="222" y="38"/>
                      </a:lnTo>
                      <a:lnTo>
                        <a:pt x="218" y="34"/>
                      </a:lnTo>
                      <a:lnTo>
                        <a:pt x="216" y="32"/>
                      </a:lnTo>
                      <a:lnTo>
                        <a:pt x="216" y="28"/>
                      </a:lnTo>
                      <a:lnTo>
                        <a:pt x="222" y="24"/>
                      </a:lnTo>
                      <a:lnTo>
                        <a:pt x="222" y="24"/>
                      </a:lnTo>
                      <a:lnTo>
                        <a:pt x="230" y="20"/>
                      </a:lnTo>
                      <a:lnTo>
                        <a:pt x="232" y="16"/>
                      </a:lnTo>
                      <a:lnTo>
                        <a:pt x="230" y="10"/>
                      </a:lnTo>
                      <a:lnTo>
                        <a:pt x="226" y="6"/>
                      </a:lnTo>
                      <a:lnTo>
                        <a:pt x="218" y="4"/>
                      </a:lnTo>
                      <a:lnTo>
                        <a:pt x="208" y="4"/>
                      </a:lnTo>
                      <a:lnTo>
                        <a:pt x="194" y="4"/>
                      </a:lnTo>
                      <a:lnTo>
                        <a:pt x="180" y="8"/>
                      </a:lnTo>
                      <a:lnTo>
                        <a:pt x="180" y="8"/>
                      </a:lnTo>
                      <a:lnTo>
                        <a:pt x="164" y="12"/>
                      </a:lnTo>
                      <a:lnTo>
                        <a:pt x="152" y="12"/>
                      </a:lnTo>
                      <a:lnTo>
                        <a:pt x="140" y="10"/>
                      </a:lnTo>
                      <a:lnTo>
                        <a:pt x="130" y="6"/>
                      </a:lnTo>
                      <a:lnTo>
                        <a:pt x="120" y="4"/>
                      </a:lnTo>
                      <a:lnTo>
                        <a:pt x="110" y="0"/>
                      </a:lnTo>
                      <a:lnTo>
                        <a:pt x="98" y="0"/>
                      </a:lnTo>
                      <a:lnTo>
                        <a:pt x="86" y="4"/>
                      </a:lnTo>
                      <a:lnTo>
                        <a:pt x="86" y="4"/>
                      </a:lnTo>
                      <a:lnTo>
                        <a:pt x="64" y="14"/>
                      </a:lnTo>
                      <a:lnTo>
                        <a:pt x="56" y="20"/>
                      </a:lnTo>
                      <a:lnTo>
                        <a:pt x="50" y="24"/>
                      </a:lnTo>
                      <a:lnTo>
                        <a:pt x="46" y="28"/>
                      </a:lnTo>
                      <a:lnTo>
                        <a:pt x="48" y="34"/>
                      </a:lnTo>
                      <a:lnTo>
                        <a:pt x="52" y="38"/>
                      </a:lnTo>
                      <a:lnTo>
                        <a:pt x="62" y="44"/>
                      </a:lnTo>
                      <a:lnTo>
                        <a:pt x="70" y="48"/>
                      </a:lnTo>
                      <a:lnTo>
                        <a:pt x="70" y="48"/>
                      </a:lnTo>
                      <a:lnTo>
                        <a:pt x="82" y="52"/>
                      </a:lnTo>
                      <a:lnTo>
                        <a:pt x="88" y="58"/>
                      </a:lnTo>
                      <a:lnTo>
                        <a:pt x="94" y="62"/>
                      </a:lnTo>
                      <a:lnTo>
                        <a:pt x="96" y="68"/>
                      </a:lnTo>
                      <a:lnTo>
                        <a:pt x="94" y="74"/>
                      </a:lnTo>
                      <a:lnTo>
                        <a:pt x="92" y="78"/>
                      </a:lnTo>
                      <a:lnTo>
                        <a:pt x="86" y="84"/>
                      </a:lnTo>
                      <a:lnTo>
                        <a:pt x="78" y="88"/>
                      </a:lnTo>
                      <a:lnTo>
                        <a:pt x="78" y="88"/>
                      </a:lnTo>
                      <a:lnTo>
                        <a:pt x="74" y="88"/>
                      </a:lnTo>
                      <a:lnTo>
                        <a:pt x="68" y="90"/>
                      </a:lnTo>
                      <a:lnTo>
                        <a:pt x="58" y="86"/>
                      </a:lnTo>
                      <a:lnTo>
                        <a:pt x="48" y="80"/>
                      </a:lnTo>
                      <a:lnTo>
                        <a:pt x="38" y="74"/>
                      </a:lnTo>
                      <a:lnTo>
                        <a:pt x="28" y="68"/>
                      </a:lnTo>
                      <a:lnTo>
                        <a:pt x="20" y="64"/>
                      </a:lnTo>
                      <a:lnTo>
                        <a:pt x="16" y="64"/>
                      </a:lnTo>
                      <a:lnTo>
                        <a:pt x="10" y="64"/>
                      </a:lnTo>
                      <a:lnTo>
                        <a:pt x="6" y="66"/>
                      </a:lnTo>
                      <a:lnTo>
                        <a:pt x="2" y="72"/>
                      </a:lnTo>
                      <a:lnTo>
                        <a:pt x="2" y="72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6" y="94"/>
                      </a:lnTo>
                      <a:lnTo>
                        <a:pt x="14" y="102"/>
                      </a:lnTo>
                      <a:lnTo>
                        <a:pt x="26" y="110"/>
                      </a:lnTo>
                      <a:lnTo>
                        <a:pt x="40" y="118"/>
                      </a:lnTo>
                      <a:lnTo>
                        <a:pt x="56" y="124"/>
                      </a:lnTo>
                      <a:lnTo>
                        <a:pt x="74" y="132"/>
                      </a:lnTo>
                      <a:lnTo>
                        <a:pt x="74" y="132"/>
                      </a:lnTo>
                      <a:lnTo>
                        <a:pt x="90" y="138"/>
                      </a:lnTo>
                      <a:lnTo>
                        <a:pt x="104" y="148"/>
                      </a:lnTo>
                      <a:lnTo>
                        <a:pt x="116" y="158"/>
                      </a:lnTo>
                      <a:lnTo>
                        <a:pt x="124" y="168"/>
                      </a:lnTo>
                      <a:lnTo>
                        <a:pt x="142" y="188"/>
                      </a:lnTo>
                      <a:lnTo>
                        <a:pt x="150" y="194"/>
                      </a:lnTo>
                      <a:lnTo>
                        <a:pt x="162" y="198"/>
                      </a:lnTo>
                      <a:lnTo>
                        <a:pt x="162" y="198"/>
                      </a:lnTo>
                      <a:lnTo>
                        <a:pt x="170" y="198"/>
                      </a:lnTo>
                      <a:lnTo>
                        <a:pt x="176" y="194"/>
                      </a:lnTo>
                      <a:lnTo>
                        <a:pt x="178" y="190"/>
                      </a:lnTo>
                      <a:lnTo>
                        <a:pt x="180" y="184"/>
                      </a:lnTo>
                      <a:lnTo>
                        <a:pt x="182" y="178"/>
                      </a:lnTo>
                      <a:lnTo>
                        <a:pt x="182" y="174"/>
                      </a:lnTo>
                      <a:lnTo>
                        <a:pt x="186" y="170"/>
                      </a:lnTo>
                      <a:lnTo>
                        <a:pt x="192" y="170"/>
                      </a:lnTo>
                      <a:lnTo>
                        <a:pt x="192" y="170"/>
                      </a:lnTo>
                      <a:lnTo>
                        <a:pt x="200" y="172"/>
                      </a:lnTo>
                      <a:lnTo>
                        <a:pt x="210" y="172"/>
                      </a:lnTo>
                      <a:lnTo>
                        <a:pt x="220" y="170"/>
                      </a:lnTo>
                      <a:lnTo>
                        <a:pt x="230" y="166"/>
                      </a:lnTo>
                      <a:lnTo>
                        <a:pt x="238" y="162"/>
                      </a:lnTo>
                      <a:lnTo>
                        <a:pt x="246" y="156"/>
                      </a:lnTo>
                      <a:lnTo>
                        <a:pt x="250" y="148"/>
                      </a:lnTo>
                      <a:lnTo>
                        <a:pt x="252" y="138"/>
                      </a:lnTo>
                      <a:lnTo>
                        <a:pt x="252" y="138"/>
                      </a:lnTo>
                      <a:lnTo>
                        <a:pt x="252" y="130"/>
                      </a:lnTo>
                      <a:lnTo>
                        <a:pt x="252" y="124"/>
                      </a:lnTo>
                      <a:lnTo>
                        <a:pt x="256" y="118"/>
                      </a:lnTo>
                      <a:lnTo>
                        <a:pt x="258" y="114"/>
                      </a:lnTo>
                      <a:lnTo>
                        <a:pt x="260" y="112"/>
                      </a:lnTo>
                      <a:lnTo>
                        <a:pt x="258" y="106"/>
                      </a:lnTo>
                      <a:lnTo>
                        <a:pt x="256" y="98"/>
                      </a:lnTo>
                      <a:lnTo>
                        <a:pt x="256" y="9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90" name="Freeform 6116"/>
                <p:cNvSpPr>
                  <a:spLocks/>
                </p:cNvSpPr>
                <p:nvPr/>
              </p:nvSpPr>
              <p:spPr bwMode="auto">
                <a:xfrm>
                  <a:off x="1750060" y="1098233"/>
                  <a:ext cx="34290" cy="8890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8" y="14"/>
                    </a:cxn>
                    <a:cxn ang="0">
                      <a:pos x="16" y="14"/>
                    </a:cxn>
                    <a:cxn ang="0">
                      <a:pos x="36" y="10"/>
                    </a:cxn>
                    <a:cxn ang="0">
                      <a:pos x="50" y="4"/>
                    </a:cxn>
                    <a:cxn ang="0">
                      <a:pos x="54" y="2"/>
                    </a:cxn>
                    <a:cxn ang="0">
                      <a:pos x="54" y="2"/>
                    </a:cxn>
                    <a:cxn ang="0">
                      <a:pos x="54" y="0"/>
                    </a:cxn>
                    <a:cxn ang="0">
                      <a:pos x="54" y="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18" y="4"/>
                    </a:cxn>
                    <a:cxn ang="0">
                      <a:pos x="2" y="10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54" h="14">
                      <a:moveTo>
                        <a:pt x="2" y="14"/>
                      </a:moveTo>
                      <a:lnTo>
                        <a:pt x="2" y="14"/>
                      </a:lnTo>
                      <a:lnTo>
                        <a:pt x="8" y="14"/>
                      </a:lnTo>
                      <a:lnTo>
                        <a:pt x="16" y="14"/>
                      </a:lnTo>
                      <a:lnTo>
                        <a:pt x="36" y="10"/>
                      </a:lnTo>
                      <a:lnTo>
                        <a:pt x="50" y="4"/>
                      </a:lnTo>
                      <a:lnTo>
                        <a:pt x="54" y="2"/>
                      </a:lnTo>
                      <a:lnTo>
                        <a:pt x="54" y="2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18" y="4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91" name="Freeform 6117"/>
                <p:cNvSpPr>
                  <a:spLocks/>
                </p:cNvSpPr>
                <p:nvPr/>
              </p:nvSpPr>
              <p:spPr bwMode="auto">
                <a:xfrm>
                  <a:off x="1854200" y="1394143"/>
                  <a:ext cx="114300" cy="66040"/>
                </a:xfrm>
                <a:custGeom>
                  <a:avLst/>
                  <a:gdLst/>
                  <a:ahLst/>
                  <a:cxnLst>
                    <a:cxn ang="0">
                      <a:pos x="42" y="32"/>
                    </a:cxn>
                    <a:cxn ang="0">
                      <a:pos x="42" y="32"/>
                    </a:cxn>
                    <a:cxn ang="0">
                      <a:pos x="32" y="42"/>
                    </a:cxn>
                    <a:cxn ang="0">
                      <a:pos x="24" y="50"/>
                    </a:cxn>
                    <a:cxn ang="0">
                      <a:pos x="14" y="52"/>
                    </a:cxn>
                    <a:cxn ang="0">
                      <a:pos x="8" y="54"/>
                    </a:cxn>
                    <a:cxn ang="0">
                      <a:pos x="2" y="56"/>
                    </a:cxn>
                    <a:cxn ang="0">
                      <a:pos x="0" y="58"/>
                    </a:cxn>
                    <a:cxn ang="0">
                      <a:pos x="2" y="62"/>
                    </a:cxn>
                    <a:cxn ang="0">
                      <a:pos x="10" y="68"/>
                    </a:cxn>
                    <a:cxn ang="0">
                      <a:pos x="10" y="68"/>
                    </a:cxn>
                    <a:cxn ang="0">
                      <a:pos x="20" y="74"/>
                    </a:cxn>
                    <a:cxn ang="0">
                      <a:pos x="34" y="78"/>
                    </a:cxn>
                    <a:cxn ang="0">
                      <a:pos x="72" y="86"/>
                    </a:cxn>
                    <a:cxn ang="0">
                      <a:pos x="72" y="86"/>
                    </a:cxn>
                    <a:cxn ang="0">
                      <a:pos x="84" y="88"/>
                    </a:cxn>
                    <a:cxn ang="0">
                      <a:pos x="94" y="92"/>
                    </a:cxn>
                    <a:cxn ang="0">
                      <a:pos x="112" y="100"/>
                    </a:cxn>
                    <a:cxn ang="0">
                      <a:pos x="120" y="102"/>
                    </a:cxn>
                    <a:cxn ang="0">
                      <a:pos x="128" y="104"/>
                    </a:cxn>
                    <a:cxn ang="0">
                      <a:pos x="136" y="102"/>
                    </a:cxn>
                    <a:cxn ang="0">
                      <a:pos x="142" y="96"/>
                    </a:cxn>
                    <a:cxn ang="0">
                      <a:pos x="142" y="96"/>
                    </a:cxn>
                    <a:cxn ang="0">
                      <a:pos x="150" y="90"/>
                    </a:cxn>
                    <a:cxn ang="0">
                      <a:pos x="156" y="88"/>
                    </a:cxn>
                    <a:cxn ang="0">
                      <a:pos x="164" y="86"/>
                    </a:cxn>
                    <a:cxn ang="0">
                      <a:pos x="170" y="86"/>
                    </a:cxn>
                    <a:cxn ang="0">
                      <a:pos x="174" y="84"/>
                    </a:cxn>
                    <a:cxn ang="0">
                      <a:pos x="178" y="78"/>
                    </a:cxn>
                    <a:cxn ang="0">
                      <a:pos x="178" y="78"/>
                    </a:cxn>
                    <a:cxn ang="0">
                      <a:pos x="180" y="74"/>
                    </a:cxn>
                    <a:cxn ang="0">
                      <a:pos x="180" y="72"/>
                    </a:cxn>
                    <a:cxn ang="0">
                      <a:pos x="174" y="72"/>
                    </a:cxn>
                    <a:cxn ang="0">
                      <a:pos x="170" y="72"/>
                    </a:cxn>
                    <a:cxn ang="0">
                      <a:pos x="164" y="70"/>
                    </a:cxn>
                    <a:cxn ang="0">
                      <a:pos x="158" y="66"/>
                    </a:cxn>
                    <a:cxn ang="0">
                      <a:pos x="152" y="58"/>
                    </a:cxn>
                    <a:cxn ang="0">
                      <a:pos x="152" y="58"/>
                    </a:cxn>
                    <a:cxn ang="0">
                      <a:pos x="148" y="50"/>
                    </a:cxn>
                    <a:cxn ang="0">
                      <a:pos x="144" y="44"/>
                    </a:cxn>
                    <a:cxn ang="0">
                      <a:pos x="140" y="42"/>
                    </a:cxn>
                    <a:cxn ang="0">
                      <a:pos x="136" y="42"/>
                    </a:cxn>
                    <a:cxn ang="0">
                      <a:pos x="124" y="36"/>
                    </a:cxn>
                    <a:cxn ang="0">
                      <a:pos x="116" y="30"/>
                    </a:cxn>
                    <a:cxn ang="0">
                      <a:pos x="106" y="20"/>
                    </a:cxn>
                    <a:cxn ang="0">
                      <a:pos x="106" y="20"/>
                    </a:cxn>
                    <a:cxn ang="0">
                      <a:pos x="94" y="10"/>
                    </a:cxn>
                    <a:cxn ang="0">
                      <a:pos x="86" y="2"/>
                    </a:cxn>
                    <a:cxn ang="0">
                      <a:pos x="78" y="0"/>
                    </a:cxn>
                    <a:cxn ang="0">
                      <a:pos x="70" y="0"/>
                    </a:cxn>
                    <a:cxn ang="0">
                      <a:pos x="64" y="4"/>
                    </a:cxn>
                    <a:cxn ang="0">
                      <a:pos x="56" y="10"/>
                    </a:cxn>
                    <a:cxn ang="0">
                      <a:pos x="42" y="32"/>
                    </a:cxn>
                    <a:cxn ang="0">
                      <a:pos x="42" y="32"/>
                    </a:cxn>
                  </a:cxnLst>
                  <a:rect l="0" t="0" r="r" b="b"/>
                  <a:pathLst>
                    <a:path w="180" h="104">
                      <a:moveTo>
                        <a:pt x="42" y="32"/>
                      </a:moveTo>
                      <a:lnTo>
                        <a:pt x="42" y="32"/>
                      </a:lnTo>
                      <a:lnTo>
                        <a:pt x="32" y="42"/>
                      </a:lnTo>
                      <a:lnTo>
                        <a:pt x="24" y="50"/>
                      </a:lnTo>
                      <a:lnTo>
                        <a:pt x="14" y="52"/>
                      </a:lnTo>
                      <a:lnTo>
                        <a:pt x="8" y="54"/>
                      </a:lnTo>
                      <a:lnTo>
                        <a:pt x="2" y="56"/>
                      </a:lnTo>
                      <a:lnTo>
                        <a:pt x="0" y="58"/>
                      </a:lnTo>
                      <a:lnTo>
                        <a:pt x="2" y="62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20" y="74"/>
                      </a:lnTo>
                      <a:lnTo>
                        <a:pt x="34" y="78"/>
                      </a:lnTo>
                      <a:lnTo>
                        <a:pt x="72" y="86"/>
                      </a:lnTo>
                      <a:lnTo>
                        <a:pt x="72" y="86"/>
                      </a:lnTo>
                      <a:lnTo>
                        <a:pt x="84" y="88"/>
                      </a:lnTo>
                      <a:lnTo>
                        <a:pt x="94" y="92"/>
                      </a:lnTo>
                      <a:lnTo>
                        <a:pt x="112" y="100"/>
                      </a:lnTo>
                      <a:lnTo>
                        <a:pt x="120" y="102"/>
                      </a:lnTo>
                      <a:lnTo>
                        <a:pt x="128" y="104"/>
                      </a:lnTo>
                      <a:lnTo>
                        <a:pt x="136" y="102"/>
                      </a:lnTo>
                      <a:lnTo>
                        <a:pt x="142" y="96"/>
                      </a:lnTo>
                      <a:lnTo>
                        <a:pt x="142" y="96"/>
                      </a:lnTo>
                      <a:lnTo>
                        <a:pt x="150" y="90"/>
                      </a:lnTo>
                      <a:lnTo>
                        <a:pt x="156" y="88"/>
                      </a:lnTo>
                      <a:lnTo>
                        <a:pt x="164" y="86"/>
                      </a:lnTo>
                      <a:lnTo>
                        <a:pt x="170" y="86"/>
                      </a:lnTo>
                      <a:lnTo>
                        <a:pt x="174" y="84"/>
                      </a:lnTo>
                      <a:lnTo>
                        <a:pt x="178" y="78"/>
                      </a:lnTo>
                      <a:lnTo>
                        <a:pt x="178" y="78"/>
                      </a:lnTo>
                      <a:lnTo>
                        <a:pt x="180" y="74"/>
                      </a:lnTo>
                      <a:lnTo>
                        <a:pt x="180" y="72"/>
                      </a:lnTo>
                      <a:lnTo>
                        <a:pt x="174" y="72"/>
                      </a:lnTo>
                      <a:lnTo>
                        <a:pt x="170" y="72"/>
                      </a:lnTo>
                      <a:lnTo>
                        <a:pt x="164" y="70"/>
                      </a:lnTo>
                      <a:lnTo>
                        <a:pt x="158" y="66"/>
                      </a:lnTo>
                      <a:lnTo>
                        <a:pt x="152" y="58"/>
                      </a:lnTo>
                      <a:lnTo>
                        <a:pt x="152" y="58"/>
                      </a:lnTo>
                      <a:lnTo>
                        <a:pt x="148" y="50"/>
                      </a:lnTo>
                      <a:lnTo>
                        <a:pt x="144" y="44"/>
                      </a:lnTo>
                      <a:lnTo>
                        <a:pt x="140" y="42"/>
                      </a:lnTo>
                      <a:lnTo>
                        <a:pt x="136" y="42"/>
                      </a:lnTo>
                      <a:lnTo>
                        <a:pt x="124" y="36"/>
                      </a:lnTo>
                      <a:lnTo>
                        <a:pt x="116" y="30"/>
                      </a:lnTo>
                      <a:lnTo>
                        <a:pt x="106" y="20"/>
                      </a:lnTo>
                      <a:lnTo>
                        <a:pt x="106" y="20"/>
                      </a:lnTo>
                      <a:lnTo>
                        <a:pt x="94" y="10"/>
                      </a:lnTo>
                      <a:lnTo>
                        <a:pt x="86" y="2"/>
                      </a:lnTo>
                      <a:lnTo>
                        <a:pt x="78" y="0"/>
                      </a:lnTo>
                      <a:lnTo>
                        <a:pt x="70" y="0"/>
                      </a:lnTo>
                      <a:lnTo>
                        <a:pt x="64" y="4"/>
                      </a:lnTo>
                      <a:lnTo>
                        <a:pt x="56" y="10"/>
                      </a:lnTo>
                      <a:lnTo>
                        <a:pt x="42" y="32"/>
                      </a:lnTo>
                      <a:lnTo>
                        <a:pt x="42" y="3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592" name="Freeform 6118"/>
                <p:cNvSpPr>
                  <a:spLocks/>
                </p:cNvSpPr>
                <p:nvPr/>
              </p:nvSpPr>
              <p:spPr bwMode="auto">
                <a:xfrm>
                  <a:off x="2542540" y="699453"/>
                  <a:ext cx="1550670" cy="1127760"/>
                </a:xfrm>
                <a:custGeom>
                  <a:avLst/>
                  <a:gdLst/>
                  <a:ahLst/>
                  <a:cxnLst>
                    <a:cxn ang="0">
                      <a:pos x="220" y="296"/>
                    </a:cxn>
                    <a:cxn ang="0">
                      <a:pos x="150" y="400"/>
                    </a:cxn>
                    <a:cxn ang="0">
                      <a:pos x="96" y="502"/>
                    </a:cxn>
                    <a:cxn ang="0">
                      <a:pos x="62" y="558"/>
                    </a:cxn>
                    <a:cxn ang="0">
                      <a:pos x="228" y="618"/>
                    </a:cxn>
                    <a:cxn ang="0">
                      <a:pos x="350" y="620"/>
                    </a:cxn>
                    <a:cxn ang="0">
                      <a:pos x="584" y="666"/>
                    </a:cxn>
                    <a:cxn ang="0">
                      <a:pos x="674" y="786"/>
                    </a:cxn>
                    <a:cxn ang="0">
                      <a:pos x="706" y="902"/>
                    </a:cxn>
                    <a:cxn ang="0">
                      <a:pos x="744" y="990"/>
                    </a:cxn>
                    <a:cxn ang="0">
                      <a:pos x="836" y="1010"/>
                    </a:cxn>
                    <a:cxn ang="0">
                      <a:pos x="750" y="1050"/>
                    </a:cxn>
                    <a:cxn ang="0">
                      <a:pos x="890" y="1110"/>
                    </a:cxn>
                    <a:cxn ang="0">
                      <a:pos x="788" y="1212"/>
                    </a:cxn>
                    <a:cxn ang="0">
                      <a:pos x="782" y="1328"/>
                    </a:cxn>
                    <a:cxn ang="0">
                      <a:pos x="834" y="1452"/>
                    </a:cxn>
                    <a:cxn ang="0">
                      <a:pos x="922" y="1474"/>
                    </a:cxn>
                    <a:cxn ang="0">
                      <a:pos x="860" y="1502"/>
                    </a:cxn>
                    <a:cxn ang="0">
                      <a:pos x="908" y="1598"/>
                    </a:cxn>
                    <a:cxn ang="0">
                      <a:pos x="966" y="1678"/>
                    </a:cxn>
                    <a:cxn ang="0">
                      <a:pos x="1032" y="1712"/>
                    </a:cxn>
                    <a:cxn ang="0">
                      <a:pos x="1090" y="1738"/>
                    </a:cxn>
                    <a:cxn ang="0">
                      <a:pos x="1196" y="1768"/>
                    </a:cxn>
                    <a:cxn ang="0">
                      <a:pos x="1232" y="1622"/>
                    </a:cxn>
                    <a:cxn ang="0">
                      <a:pos x="1262" y="1566"/>
                    </a:cxn>
                    <a:cxn ang="0">
                      <a:pos x="1262" y="1486"/>
                    </a:cxn>
                    <a:cxn ang="0">
                      <a:pos x="1332" y="1420"/>
                    </a:cxn>
                    <a:cxn ang="0">
                      <a:pos x="1402" y="1376"/>
                    </a:cxn>
                    <a:cxn ang="0">
                      <a:pos x="1412" y="1372"/>
                    </a:cxn>
                    <a:cxn ang="0">
                      <a:pos x="1468" y="1372"/>
                    </a:cxn>
                    <a:cxn ang="0">
                      <a:pos x="1628" y="1238"/>
                    </a:cxn>
                    <a:cxn ang="0">
                      <a:pos x="1748" y="1208"/>
                    </a:cxn>
                    <a:cxn ang="0">
                      <a:pos x="2012" y="1102"/>
                    </a:cxn>
                    <a:cxn ang="0">
                      <a:pos x="1846" y="1076"/>
                    </a:cxn>
                    <a:cxn ang="0">
                      <a:pos x="1800" y="1058"/>
                    </a:cxn>
                    <a:cxn ang="0">
                      <a:pos x="1842" y="970"/>
                    </a:cxn>
                    <a:cxn ang="0">
                      <a:pos x="2060" y="1056"/>
                    </a:cxn>
                    <a:cxn ang="0">
                      <a:pos x="2054" y="956"/>
                    </a:cxn>
                    <a:cxn ang="0">
                      <a:pos x="1916" y="858"/>
                    </a:cxn>
                    <a:cxn ang="0">
                      <a:pos x="2100" y="830"/>
                    </a:cxn>
                    <a:cxn ang="0">
                      <a:pos x="2142" y="768"/>
                    </a:cxn>
                    <a:cxn ang="0">
                      <a:pos x="2154" y="698"/>
                    </a:cxn>
                    <a:cxn ang="0">
                      <a:pos x="2066" y="608"/>
                    </a:cxn>
                    <a:cxn ang="0">
                      <a:pos x="2144" y="562"/>
                    </a:cxn>
                    <a:cxn ang="0">
                      <a:pos x="2144" y="504"/>
                    </a:cxn>
                    <a:cxn ang="0">
                      <a:pos x="2096" y="408"/>
                    </a:cxn>
                    <a:cxn ang="0">
                      <a:pos x="2228" y="310"/>
                    </a:cxn>
                    <a:cxn ang="0">
                      <a:pos x="2278" y="276"/>
                    </a:cxn>
                    <a:cxn ang="0">
                      <a:pos x="2298" y="244"/>
                    </a:cxn>
                    <a:cxn ang="0">
                      <a:pos x="2322" y="150"/>
                    </a:cxn>
                    <a:cxn ang="0">
                      <a:pos x="2050" y="210"/>
                    </a:cxn>
                    <a:cxn ang="0">
                      <a:pos x="1962" y="152"/>
                    </a:cxn>
                    <a:cxn ang="0">
                      <a:pos x="1616" y="174"/>
                    </a:cxn>
                    <a:cxn ang="0">
                      <a:pos x="2034" y="78"/>
                    </a:cxn>
                    <a:cxn ang="0">
                      <a:pos x="1724" y="52"/>
                    </a:cxn>
                    <a:cxn ang="0">
                      <a:pos x="1618" y="2"/>
                    </a:cxn>
                    <a:cxn ang="0">
                      <a:pos x="1402" y="44"/>
                    </a:cxn>
                    <a:cxn ang="0">
                      <a:pos x="1048" y="56"/>
                    </a:cxn>
                    <a:cxn ang="0">
                      <a:pos x="1110" y="74"/>
                    </a:cxn>
                    <a:cxn ang="0">
                      <a:pos x="1108" y="158"/>
                    </a:cxn>
                    <a:cxn ang="0">
                      <a:pos x="900" y="148"/>
                    </a:cxn>
                    <a:cxn ang="0">
                      <a:pos x="756" y="114"/>
                    </a:cxn>
                  </a:cxnLst>
                  <a:rect l="0" t="0" r="r" b="b"/>
                  <a:pathLst>
                    <a:path w="2442" h="1776">
                      <a:moveTo>
                        <a:pt x="470" y="176"/>
                      </a:moveTo>
                      <a:lnTo>
                        <a:pt x="470" y="176"/>
                      </a:lnTo>
                      <a:lnTo>
                        <a:pt x="476" y="186"/>
                      </a:lnTo>
                      <a:lnTo>
                        <a:pt x="478" y="194"/>
                      </a:lnTo>
                      <a:lnTo>
                        <a:pt x="480" y="202"/>
                      </a:lnTo>
                      <a:lnTo>
                        <a:pt x="478" y="210"/>
                      </a:lnTo>
                      <a:lnTo>
                        <a:pt x="474" y="216"/>
                      </a:lnTo>
                      <a:lnTo>
                        <a:pt x="466" y="218"/>
                      </a:lnTo>
                      <a:lnTo>
                        <a:pt x="458" y="220"/>
                      </a:lnTo>
                      <a:lnTo>
                        <a:pt x="446" y="218"/>
                      </a:lnTo>
                      <a:lnTo>
                        <a:pt x="446" y="218"/>
                      </a:lnTo>
                      <a:lnTo>
                        <a:pt x="426" y="212"/>
                      </a:lnTo>
                      <a:lnTo>
                        <a:pt x="406" y="210"/>
                      </a:lnTo>
                      <a:lnTo>
                        <a:pt x="386" y="210"/>
                      </a:lnTo>
                      <a:lnTo>
                        <a:pt x="368" y="212"/>
                      </a:lnTo>
                      <a:lnTo>
                        <a:pt x="350" y="216"/>
                      </a:lnTo>
                      <a:lnTo>
                        <a:pt x="334" y="222"/>
                      </a:lnTo>
                      <a:lnTo>
                        <a:pt x="318" y="230"/>
                      </a:lnTo>
                      <a:lnTo>
                        <a:pt x="304" y="238"/>
                      </a:lnTo>
                      <a:lnTo>
                        <a:pt x="304" y="238"/>
                      </a:lnTo>
                      <a:lnTo>
                        <a:pt x="272" y="256"/>
                      </a:lnTo>
                      <a:lnTo>
                        <a:pt x="244" y="270"/>
                      </a:lnTo>
                      <a:lnTo>
                        <a:pt x="232" y="276"/>
                      </a:lnTo>
                      <a:lnTo>
                        <a:pt x="222" y="284"/>
                      </a:lnTo>
                      <a:lnTo>
                        <a:pt x="218" y="290"/>
                      </a:lnTo>
                      <a:lnTo>
                        <a:pt x="218" y="292"/>
                      </a:lnTo>
                      <a:lnTo>
                        <a:pt x="220" y="296"/>
                      </a:lnTo>
                      <a:lnTo>
                        <a:pt x="220" y="296"/>
                      </a:lnTo>
                      <a:lnTo>
                        <a:pt x="226" y="300"/>
                      </a:lnTo>
                      <a:lnTo>
                        <a:pt x="234" y="304"/>
                      </a:lnTo>
                      <a:lnTo>
                        <a:pt x="244" y="308"/>
                      </a:lnTo>
                      <a:lnTo>
                        <a:pt x="256" y="308"/>
                      </a:lnTo>
                      <a:lnTo>
                        <a:pt x="280" y="308"/>
                      </a:lnTo>
                      <a:lnTo>
                        <a:pt x="302" y="306"/>
                      </a:lnTo>
                      <a:lnTo>
                        <a:pt x="302" y="306"/>
                      </a:lnTo>
                      <a:lnTo>
                        <a:pt x="310" y="306"/>
                      </a:lnTo>
                      <a:lnTo>
                        <a:pt x="316" y="310"/>
                      </a:lnTo>
                      <a:lnTo>
                        <a:pt x="318" y="318"/>
                      </a:lnTo>
                      <a:lnTo>
                        <a:pt x="320" y="326"/>
                      </a:lnTo>
                      <a:lnTo>
                        <a:pt x="318" y="338"/>
                      </a:lnTo>
                      <a:lnTo>
                        <a:pt x="314" y="348"/>
                      </a:lnTo>
                      <a:lnTo>
                        <a:pt x="308" y="360"/>
                      </a:lnTo>
                      <a:lnTo>
                        <a:pt x="300" y="370"/>
                      </a:lnTo>
                      <a:lnTo>
                        <a:pt x="300" y="370"/>
                      </a:lnTo>
                      <a:lnTo>
                        <a:pt x="290" y="380"/>
                      </a:lnTo>
                      <a:lnTo>
                        <a:pt x="280" y="384"/>
                      </a:lnTo>
                      <a:lnTo>
                        <a:pt x="268" y="386"/>
                      </a:lnTo>
                      <a:lnTo>
                        <a:pt x="254" y="386"/>
                      </a:lnTo>
                      <a:lnTo>
                        <a:pt x="224" y="382"/>
                      </a:lnTo>
                      <a:lnTo>
                        <a:pt x="206" y="382"/>
                      </a:lnTo>
                      <a:lnTo>
                        <a:pt x="188" y="384"/>
                      </a:lnTo>
                      <a:lnTo>
                        <a:pt x="188" y="384"/>
                      </a:lnTo>
                      <a:lnTo>
                        <a:pt x="172" y="388"/>
                      </a:lnTo>
                      <a:lnTo>
                        <a:pt x="162" y="392"/>
                      </a:lnTo>
                      <a:lnTo>
                        <a:pt x="154" y="396"/>
                      </a:lnTo>
                      <a:lnTo>
                        <a:pt x="150" y="400"/>
                      </a:lnTo>
                      <a:lnTo>
                        <a:pt x="142" y="404"/>
                      </a:lnTo>
                      <a:lnTo>
                        <a:pt x="130" y="408"/>
                      </a:lnTo>
                      <a:lnTo>
                        <a:pt x="112" y="412"/>
                      </a:lnTo>
                      <a:lnTo>
                        <a:pt x="84" y="418"/>
                      </a:lnTo>
                      <a:lnTo>
                        <a:pt x="84" y="418"/>
                      </a:lnTo>
                      <a:lnTo>
                        <a:pt x="54" y="422"/>
                      </a:lnTo>
                      <a:lnTo>
                        <a:pt x="32" y="428"/>
                      </a:lnTo>
                      <a:lnTo>
                        <a:pt x="16" y="434"/>
                      </a:lnTo>
                      <a:lnTo>
                        <a:pt x="4" y="440"/>
                      </a:lnTo>
                      <a:lnTo>
                        <a:pt x="0" y="448"/>
                      </a:lnTo>
                      <a:lnTo>
                        <a:pt x="0" y="456"/>
                      </a:lnTo>
                      <a:lnTo>
                        <a:pt x="4" y="464"/>
                      </a:lnTo>
                      <a:lnTo>
                        <a:pt x="12" y="472"/>
                      </a:lnTo>
                      <a:lnTo>
                        <a:pt x="12" y="472"/>
                      </a:lnTo>
                      <a:lnTo>
                        <a:pt x="20" y="478"/>
                      </a:lnTo>
                      <a:lnTo>
                        <a:pt x="28" y="482"/>
                      </a:lnTo>
                      <a:lnTo>
                        <a:pt x="38" y="484"/>
                      </a:lnTo>
                      <a:lnTo>
                        <a:pt x="48" y="484"/>
                      </a:lnTo>
                      <a:lnTo>
                        <a:pt x="52" y="486"/>
                      </a:lnTo>
                      <a:lnTo>
                        <a:pt x="56" y="490"/>
                      </a:lnTo>
                      <a:lnTo>
                        <a:pt x="56" y="490"/>
                      </a:lnTo>
                      <a:lnTo>
                        <a:pt x="62" y="494"/>
                      </a:lnTo>
                      <a:lnTo>
                        <a:pt x="68" y="496"/>
                      </a:lnTo>
                      <a:lnTo>
                        <a:pt x="78" y="496"/>
                      </a:lnTo>
                      <a:lnTo>
                        <a:pt x="88" y="496"/>
                      </a:lnTo>
                      <a:lnTo>
                        <a:pt x="92" y="498"/>
                      </a:lnTo>
                      <a:lnTo>
                        <a:pt x="96" y="502"/>
                      </a:lnTo>
                      <a:lnTo>
                        <a:pt x="96" y="502"/>
                      </a:lnTo>
                      <a:lnTo>
                        <a:pt x="102" y="506"/>
                      </a:lnTo>
                      <a:lnTo>
                        <a:pt x="108" y="510"/>
                      </a:lnTo>
                      <a:lnTo>
                        <a:pt x="116" y="514"/>
                      </a:lnTo>
                      <a:lnTo>
                        <a:pt x="124" y="514"/>
                      </a:lnTo>
                      <a:lnTo>
                        <a:pt x="144" y="516"/>
                      </a:lnTo>
                      <a:lnTo>
                        <a:pt x="174" y="516"/>
                      </a:lnTo>
                      <a:lnTo>
                        <a:pt x="174" y="516"/>
                      </a:lnTo>
                      <a:lnTo>
                        <a:pt x="192" y="516"/>
                      </a:lnTo>
                      <a:lnTo>
                        <a:pt x="208" y="514"/>
                      </a:lnTo>
                      <a:lnTo>
                        <a:pt x="238" y="508"/>
                      </a:lnTo>
                      <a:lnTo>
                        <a:pt x="250" y="506"/>
                      </a:lnTo>
                      <a:lnTo>
                        <a:pt x="260" y="506"/>
                      </a:lnTo>
                      <a:lnTo>
                        <a:pt x="268" y="506"/>
                      </a:lnTo>
                      <a:lnTo>
                        <a:pt x="272" y="512"/>
                      </a:lnTo>
                      <a:lnTo>
                        <a:pt x="272" y="512"/>
                      </a:lnTo>
                      <a:lnTo>
                        <a:pt x="272" y="516"/>
                      </a:lnTo>
                      <a:lnTo>
                        <a:pt x="268" y="520"/>
                      </a:lnTo>
                      <a:lnTo>
                        <a:pt x="260" y="524"/>
                      </a:lnTo>
                      <a:lnTo>
                        <a:pt x="248" y="524"/>
                      </a:lnTo>
                      <a:lnTo>
                        <a:pt x="174" y="528"/>
                      </a:lnTo>
                      <a:lnTo>
                        <a:pt x="174" y="528"/>
                      </a:lnTo>
                      <a:lnTo>
                        <a:pt x="128" y="534"/>
                      </a:lnTo>
                      <a:lnTo>
                        <a:pt x="106" y="538"/>
                      </a:lnTo>
                      <a:lnTo>
                        <a:pt x="86" y="542"/>
                      </a:lnTo>
                      <a:lnTo>
                        <a:pt x="72" y="546"/>
                      </a:lnTo>
                      <a:lnTo>
                        <a:pt x="62" y="552"/>
                      </a:lnTo>
                      <a:lnTo>
                        <a:pt x="60" y="554"/>
                      </a:lnTo>
                      <a:lnTo>
                        <a:pt x="62" y="558"/>
                      </a:lnTo>
                      <a:lnTo>
                        <a:pt x="64" y="562"/>
                      </a:lnTo>
                      <a:lnTo>
                        <a:pt x="68" y="564"/>
                      </a:lnTo>
                      <a:lnTo>
                        <a:pt x="68" y="564"/>
                      </a:lnTo>
                      <a:lnTo>
                        <a:pt x="84" y="570"/>
                      </a:lnTo>
                      <a:lnTo>
                        <a:pt x="102" y="574"/>
                      </a:lnTo>
                      <a:lnTo>
                        <a:pt x="140" y="580"/>
                      </a:lnTo>
                      <a:lnTo>
                        <a:pt x="154" y="584"/>
                      </a:lnTo>
                      <a:lnTo>
                        <a:pt x="162" y="586"/>
                      </a:lnTo>
                      <a:lnTo>
                        <a:pt x="162" y="588"/>
                      </a:lnTo>
                      <a:lnTo>
                        <a:pt x="160" y="590"/>
                      </a:lnTo>
                      <a:lnTo>
                        <a:pt x="148" y="594"/>
                      </a:lnTo>
                      <a:lnTo>
                        <a:pt x="148" y="594"/>
                      </a:lnTo>
                      <a:lnTo>
                        <a:pt x="136" y="598"/>
                      </a:lnTo>
                      <a:lnTo>
                        <a:pt x="132" y="602"/>
                      </a:lnTo>
                      <a:lnTo>
                        <a:pt x="132" y="604"/>
                      </a:lnTo>
                      <a:lnTo>
                        <a:pt x="132" y="606"/>
                      </a:lnTo>
                      <a:lnTo>
                        <a:pt x="136" y="608"/>
                      </a:lnTo>
                      <a:lnTo>
                        <a:pt x="146" y="614"/>
                      </a:lnTo>
                      <a:lnTo>
                        <a:pt x="182" y="624"/>
                      </a:lnTo>
                      <a:lnTo>
                        <a:pt x="224" y="636"/>
                      </a:lnTo>
                      <a:lnTo>
                        <a:pt x="224" y="636"/>
                      </a:lnTo>
                      <a:lnTo>
                        <a:pt x="242" y="642"/>
                      </a:lnTo>
                      <a:lnTo>
                        <a:pt x="248" y="642"/>
                      </a:lnTo>
                      <a:lnTo>
                        <a:pt x="248" y="642"/>
                      </a:lnTo>
                      <a:lnTo>
                        <a:pt x="248" y="640"/>
                      </a:lnTo>
                      <a:lnTo>
                        <a:pt x="242" y="634"/>
                      </a:lnTo>
                      <a:lnTo>
                        <a:pt x="230" y="622"/>
                      </a:lnTo>
                      <a:lnTo>
                        <a:pt x="228" y="618"/>
                      </a:lnTo>
                      <a:lnTo>
                        <a:pt x="228" y="616"/>
                      </a:lnTo>
                      <a:lnTo>
                        <a:pt x="232" y="614"/>
                      </a:lnTo>
                      <a:lnTo>
                        <a:pt x="232" y="614"/>
                      </a:lnTo>
                      <a:lnTo>
                        <a:pt x="238" y="612"/>
                      </a:lnTo>
                      <a:lnTo>
                        <a:pt x="242" y="614"/>
                      </a:lnTo>
                      <a:lnTo>
                        <a:pt x="246" y="620"/>
                      </a:lnTo>
                      <a:lnTo>
                        <a:pt x="250" y="622"/>
                      </a:lnTo>
                      <a:lnTo>
                        <a:pt x="254" y="622"/>
                      </a:lnTo>
                      <a:lnTo>
                        <a:pt x="262" y="622"/>
                      </a:lnTo>
                      <a:lnTo>
                        <a:pt x="272" y="618"/>
                      </a:lnTo>
                      <a:lnTo>
                        <a:pt x="272" y="618"/>
                      </a:lnTo>
                      <a:lnTo>
                        <a:pt x="282" y="614"/>
                      </a:lnTo>
                      <a:lnTo>
                        <a:pt x="286" y="614"/>
                      </a:lnTo>
                      <a:lnTo>
                        <a:pt x="286" y="616"/>
                      </a:lnTo>
                      <a:lnTo>
                        <a:pt x="286" y="618"/>
                      </a:lnTo>
                      <a:lnTo>
                        <a:pt x="284" y="622"/>
                      </a:lnTo>
                      <a:lnTo>
                        <a:pt x="286" y="626"/>
                      </a:lnTo>
                      <a:lnTo>
                        <a:pt x="290" y="630"/>
                      </a:lnTo>
                      <a:lnTo>
                        <a:pt x="300" y="630"/>
                      </a:lnTo>
                      <a:lnTo>
                        <a:pt x="300" y="630"/>
                      </a:lnTo>
                      <a:lnTo>
                        <a:pt x="312" y="630"/>
                      </a:lnTo>
                      <a:lnTo>
                        <a:pt x="320" y="626"/>
                      </a:lnTo>
                      <a:lnTo>
                        <a:pt x="326" y="622"/>
                      </a:lnTo>
                      <a:lnTo>
                        <a:pt x="330" y="618"/>
                      </a:lnTo>
                      <a:lnTo>
                        <a:pt x="334" y="616"/>
                      </a:lnTo>
                      <a:lnTo>
                        <a:pt x="338" y="614"/>
                      </a:lnTo>
                      <a:lnTo>
                        <a:pt x="344" y="614"/>
                      </a:lnTo>
                      <a:lnTo>
                        <a:pt x="350" y="620"/>
                      </a:lnTo>
                      <a:lnTo>
                        <a:pt x="350" y="620"/>
                      </a:lnTo>
                      <a:lnTo>
                        <a:pt x="358" y="624"/>
                      </a:lnTo>
                      <a:lnTo>
                        <a:pt x="364" y="624"/>
                      </a:lnTo>
                      <a:lnTo>
                        <a:pt x="368" y="622"/>
                      </a:lnTo>
                      <a:lnTo>
                        <a:pt x="370" y="618"/>
                      </a:lnTo>
                      <a:lnTo>
                        <a:pt x="374" y="614"/>
                      </a:lnTo>
                      <a:lnTo>
                        <a:pt x="380" y="610"/>
                      </a:lnTo>
                      <a:lnTo>
                        <a:pt x="386" y="610"/>
                      </a:lnTo>
                      <a:lnTo>
                        <a:pt x="396" y="612"/>
                      </a:lnTo>
                      <a:lnTo>
                        <a:pt x="396" y="612"/>
                      </a:lnTo>
                      <a:lnTo>
                        <a:pt x="408" y="616"/>
                      </a:lnTo>
                      <a:lnTo>
                        <a:pt x="420" y="618"/>
                      </a:lnTo>
                      <a:lnTo>
                        <a:pt x="446" y="618"/>
                      </a:lnTo>
                      <a:lnTo>
                        <a:pt x="468" y="620"/>
                      </a:lnTo>
                      <a:lnTo>
                        <a:pt x="476" y="622"/>
                      </a:lnTo>
                      <a:lnTo>
                        <a:pt x="484" y="628"/>
                      </a:lnTo>
                      <a:lnTo>
                        <a:pt x="484" y="628"/>
                      </a:lnTo>
                      <a:lnTo>
                        <a:pt x="488" y="632"/>
                      </a:lnTo>
                      <a:lnTo>
                        <a:pt x="492" y="634"/>
                      </a:lnTo>
                      <a:lnTo>
                        <a:pt x="500" y="634"/>
                      </a:lnTo>
                      <a:lnTo>
                        <a:pt x="506" y="634"/>
                      </a:lnTo>
                      <a:lnTo>
                        <a:pt x="512" y="634"/>
                      </a:lnTo>
                      <a:lnTo>
                        <a:pt x="522" y="638"/>
                      </a:lnTo>
                      <a:lnTo>
                        <a:pt x="534" y="642"/>
                      </a:lnTo>
                      <a:lnTo>
                        <a:pt x="534" y="642"/>
                      </a:lnTo>
                      <a:lnTo>
                        <a:pt x="560" y="654"/>
                      </a:lnTo>
                      <a:lnTo>
                        <a:pt x="578" y="664"/>
                      </a:lnTo>
                      <a:lnTo>
                        <a:pt x="584" y="666"/>
                      </a:lnTo>
                      <a:lnTo>
                        <a:pt x="584" y="670"/>
                      </a:lnTo>
                      <a:lnTo>
                        <a:pt x="584" y="674"/>
                      </a:lnTo>
                      <a:lnTo>
                        <a:pt x="578" y="680"/>
                      </a:lnTo>
                      <a:lnTo>
                        <a:pt x="578" y="680"/>
                      </a:lnTo>
                      <a:lnTo>
                        <a:pt x="576" y="684"/>
                      </a:lnTo>
                      <a:lnTo>
                        <a:pt x="576" y="688"/>
                      </a:lnTo>
                      <a:lnTo>
                        <a:pt x="578" y="692"/>
                      </a:lnTo>
                      <a:lnTo>
                        <a:pt x="582" y="696"/>
                      </a:lnTo>
                      <a:lnTo>
                        <a:pt x="596" y="704"/>
                      </a:lnTo>
                      <a:lnTo>
                        <a:pt x="612" y="714"/>
                      </a:lnTo>
                      <a:lnTo>
                        <a:pt x="642" y="734"/>
                      </a:lnTo>
                      <a:lnTo>
                        <a:pt x="652" y="742"/>
                      </a:lnTo>
                      <a:lnTo>
                        <a:pt x="654" y="746"/>
                      </a:lnTo>
                      <a:lnTo>
                        <a:pt x="654" y="750"/>
                      </a:lnTo>
                      <a:lnTo>
                        <a:pt x="654" y="750"/>
                      </a:lnTo>
                      <a:lnTo>
                        <a:pt x="650" y="756"/>
                      </a:lnTo>
                      <a:lnTo>
                        <a:pt x="644" y="764"/>
                      </a:lnTo>
                      <a:lnTo>
                        <a:pt x="632" y="776"/>
                      </a:lnTo>
                      <a:lnTo>
                        <a:pt x="628" y="780"/>
                      </a:lnTo>
                      <a:lnTo>
                        <a:pt x="628" y="782"/>
                      </a:lnTo>
                      <a:lnTo>
                        <a:pt x="632" y="784"/>
                      </a:lnTo>
                      <a:lnTo>
                        <a:pt x="642" y="780"/>
                      </a:lnTo>
                      <a:lnTo>
                        <a:pt x="642" y="780"/>
                      </a:lnTo>
                      <a:lnTo>
                        <a:pt x="660" y="776"/>
                      </a:lnTo>
                      <a:lnTo>
                        <a:pt x="666" y="776"/>
                      </a:lnTo>
                      <a:lnTo>
                        <a:pt x="668" y="776"/>
                      </a:lnTo>
                      <a:lnTo>
                        <a:pt x="670" y="782"/>
                      </a:lnTo>
                      <a:lnTo>
                        <a:pt x="674" y="786"/>
                      </a:lnTo>
                      <a:lnTo>
                        <a:pt x="678" y="790"/>
                      </a:lnTo>
                      <a:lnTo>
                        <a:pt x="678" y="790"/>
                      </a:lnTo>
                      <a:lnTo>
                        <a:pt x="684" y="794"/>
                      </a:lnTo>
                      <a:lnTo>
                        <a:pt x="686" y="798"/>
                      </a:lnTo>
                      <a:lnTo>
                        <a:pt x="684" y="802"/>
                      </a:lnTo>
                      <a:lnTo>
                        <a:pt x="682" y="806"/>
                      </a:lnTo>
                      <a:lnTo>
                        <a:pt x="680" y="810"/>
                      </a:lnTo>
                      <a:lnTo>
                        <a:pt x="680" y="814"/>
                      </a:lnTo>
                      <a:lnTo>
                        <a:pt x="686" y="818"/>
                      </a:lnTo>
                      <a:lnTo>
                        <a:pt x="696" y="824"/>
                      </a:lnTo>
                      <a:lnTo>
                        <a:pt x="696" y="824"/>
                      </a:lnTo>
                      <a:lnTo>
                        <a:pt x="704" y="828"/>
                      </a:lnTo>
                      <a:lnTo>
                        <a:pt x="708" y="834"/>
                      </a:lnTo>
                      <a:lnTo>
                        <a:pt x="706" y="838"/>
                      </a:lnTo>
                      <a:lnTo>
                        <a:pt x="702" y="844"/>
                      </a:lnTo>
                      <a:lnTo>
                        <a:pt x="700" y="850"/>
                      </a:lnTo>
                      <a:lnTo>
                        <a:pt x="698" y="854"/>
                      </a:lnTo>
                      <a:lnTo>
                        <a:pt x="702" y="858"/>
                      </a:lnTo>
                      <a:lnTo>
                        <a:pt x="710" y="862"/>
                      </a:lnTo>
                      <a:lnTo>
                        <a:pt x="710" y="862"/>
                      </a:lnTo>
                      <a:lnTo>
                        <a:pt x="720" y="864"/>
                      </a:lnTo>
                      <a:lnTo>
                        <a:pt x="726" y="870"/>
                      </a:lnTo>
                      <a:lnTo>
                        <a:pt x="730" y="876"/>
                      </a:lnTo>
                      <a:lnTo>
                        <a:pt x="730" y="882"/>
                      </a:lnTo>
                      <a:lnTo>
                        <a:pt x="728" y="888"/>
                      </a:lnTo>
                      <a:lnTo>
                        <a:pt x="722" y="894"/>
                      </a:lnTo>
                      <a:lnTo>
                        <a:pt x="716" y="898"/>
                      </a:lnTo>
                      <a:lnTo>
                        <a:pt x="706" y="902"/>
                      </a:lnTo>
                      <a:lnTo>
                        <a:pt x="706" y="902"/>
                      </a:lnTo>
                      <a:lnTo>
                        <a:pt x="698" y="904"/>
                      </a:lnTo>
                      <a:lnTo>
                        <a:pt x="694" y="906"/>
                      </a:lnTo>
                      <a:lnTo>
                        <a:pt x="690" y="910"/>
                      </a:lnTo>
                      <a:lnTo>
                        <a:pt x="690" y="916"/>
                      </a:lnTo>
                      <a:lnTo>
                        <a:pt x="690" y="922"/>
                      </a:lnTo>
                      <a:lnTo>
                        <a:pt x="694" y="928"/>
                      </a:lnTo>
                      <a:lnTo>
                        <a:pt x="704" y="942"/>
                      </a:lnTo>
                      <a:lnTo>
                        <a:pt x="704" y="942"/>
                      </a:lnTo>
                      <a:lnTo>
                        <a:pt x="708" y="948"/>
                      </a:lnTo>
                      <a:lnTo>
                        <a:pt x="708" y="952"/>
                      </a:lnTo>
                      <a:lnTo>
                        <a:pt x="704" y="956"/>
                      </a:lnTo>
                      <a:lnTo>
                        <a:pt x="698" y="956"/>
                      </a:lnTo>
                      <a:lnTo>
                        <a:pt x="686" y="960"/>
                      </a:lnTo>
                      <a:lnTo>
                        <a:pt x="682" y="960"/>
                      </a:lnTo>
                      <a:lnTo>
                        <a:pt x="684" y="964"/>
                      </a:lnTo>
                      <a:lnTo>
                        <a:pt x="684" y="964"/>
                      </a:lnTo>
                      <a:lnTo>
                        <a:pt x="690" y="972"/>
                      </a:lnTo>
                      <a:lnTo>
                        <a:pt x="696" y="980"/>
                      </a:lnTo>
                      <a:lnTo>
                        <a:pt x="698" y="984"/>
                      </a:lnTo>
                      <a:lnTo>
                        <a:pt x="702" y="986"/>
                      </a:lnTo>
                      <a:lnTo>
                        <a:pt x="706" y="986"/>
                      </a:lnTo>
                      <a:lnTo>
                        <a:pt x="710" y="984"/>
                      </a:lnTo>
                      <a:lnTo>
                        <a:pt x="710" y="984"/>
                      </a:lnTo>
                      <a:lnTo>
                        <a:pt x="716" y="984"/>
                      </a:lnTo>
                      <a:lnTo>
                        <a:pt x="722" y="984"/>
                      </a:lnTo>
                      <a:lnTo>
                        <a:pt x="738" y="988"/>
                      </a:lnTo>
                      <a:lnTo>
                        <a:pt x="744" y="990"/>
                      </a:lnTo>
                      <a:lnTo>
                        <a:pt x="752" y="988"/>
                      </a:lnTo>
                      <a:lnTo>
                        <a:pt x="758" y="984"/>
                      </a:lnTo>
                      <a:lnTo>
                        <a:pt x="764" y="974"/>
                      </a:lnTo>
                      <a:lnTo>
                        <a:pt x="764" y="974"/>
                      </a:lnTo>
                      <a:lnTo>
                        <a:pt x="768" y="970"/>
                      </a:lnTo>
                      <a:lnTo>
                        <a:pt x="770" y="966"/>
                      </a:lnTo>
                      <a:lnTo>
                        <a:pt x="780" y="960"/>
                      </a:lnTo>
                      <a:lnTo>
                        <a:pt x="790" y="960"/>
                      </a:lnTo>
                      <a:lnTo>
                        <a:pt x="800" y="960"/>
                      </a:lnTo>
                      <a:lnTo>
                        <a:pt x="808" y="962"/>
                      </a:lnTo>
                      <a:lnTo>
                        <a:pt x="816" y="966"/>
                      </a:lnTo>
                      <a:lnTo>
                        <a:pt x="818" y="970"/>
                      </a:lnTo>
                      <a:lnTo>
                        <a:pt x="818" y="972"/>
                      </a:lnTo>
                      <a:lnTo>
                        <a:pt x="818" y="972"/>
                      </a:lnTo>
                      <a:lnTo>
                        <a:pt x="818" y="972"/>
                      </a:lnTo>
                      <a:lnTo>
                        <a:pt x="812" y="978"/>
                      </a:lnTo>
                      <a:lnTo>
                        <a:pt x="810" y="980"/>
                      </a:lnTo>
                      <a:lnTo>
                        <a:pt x="812" y="982"/>
                      </a:lnTo>
                      <a:lnTo>
                        <a:pt x="818" y="982"/>
                      </a:lnTo>
                      <a:lnTo>
                        <a:pt x="822" y="984"/>
                      </a:lnTo>
                      <a:lnTo>
                        <a:pt x="828" y="986"/>
                      </a:lnTo>
                      <a:lnTo>
                        <a:pt x="828" y="990"/>
                      </a:lnTo>
                      <a:lnTo>
                        <a:pt x="826" y="994"/>
                      </a:lnTo>
                      <a:lnTo>
                        <a:pt x="826" y="994"/>
                      </a:lnTo>
                      <a:lnTo>
                        <a:pt x="824" y="998"/>
                      </a:lnTo>
                      <a:lnTo>
                        <a:pt x="824" y="1000"/>
                      </a:lnTo>
                      <a:lnTo>
                        <a:pt x="828" y="1006"/>
                      </a:lnTo>
                      <a:lnTo>
                        <a:pt x="836" y="1010"/>
                      </a:lnTo>
                      <a:lnTo>
                        <a:pt x="846" y="1014"/>
                      </a:lnTo>
                      <a:lnTo>
                        <a:pt x="866" y="1020"/>
                      </a:lnTo>
                      <a:lnTo>
                        <a:pt x="872" y="1022"/>
                      </a:lnTo>
                      <a:lnTo>
                        <a:pt x="874" y="1024"/>
                      </a:lnTo>
                      <a:lnTo>
                        <a:pt x="874" y="1024"/>
                      </a:lnTo>
                      <a:lnTo>
                        <a:pt x="874" y="1024"/>
                      </a:lnTo>
                      <a:lnTo>
                        <a:pt x="868" y="1034"/>
                      </a:lnTo>
                      <a:lnTo>
                        <a:pt x="866" y="1040"/>
                      </a:lnTo>
                      <a:lnTo>
                        <a:pt x="868" y="1044"/>
                      </a:lnTo>
                      <a:lnTo>
                        <a:pt x="874" y="1050"/>
                      </a:lnTo>
                      <a:lnTo>
                        <a:pt x="874" y="1050"/>
                      </a:lnTo>
                      <a:lnTo>
                        <a:pt x="874" y="1052"/>
                      </a:lnTo>
                      <a:lnTo>
                        <a:pt x="872" y="1054"/>
                      </a:lnTo>
                      <a:lnTo>
                        <a:pt x="862" y="1052"/>
                      </a:lnTo>
                      <a:lnTo>
                        <a:pt x="848" y="1048"/>
                      </a:lnTo>
                      <a:lnTo>
                        <a:pt x="832" y="1040"/>
                      </a:lnTo>
                      <a:lnTo>
                        <a:pt x="832" y="1040"/>
                      </a:lnTo>
                      <a:lnTo>
                        <a:pt x="822" y="1036"/>
                      </a:lnTo>
                      <a:lnTo>
                        <a:pt x="810" y="1032"/>
                      </a:lnTo>
                      <a:lnTo>
                        <a:pt x="784" y="1028"/>
                      </a:lnTo>
                      <a:lnTo>
                        <a:pt x="758" y="1028"/>
                      </a:lnTo>
                      <a:lnTo>
                        <a:pt x="748" y="1030"/>
                      </a:lnTo>
                      <a:lnTo>
                        <a:pt x="742" y="1032"/>
                      </a:lnTo>
                      <a:lnTo>
                        <a:pt x="742" y="1032"/>
                      </a:lnTo>
                      <a:lnTo>
                        <a:pt x="738" y="1036"/>
                      </a:lnTo>
                      <a:lnTo>
                        <a:pt x="740" y="1042"/>
                      </a:lnTo>
                      <a:lnTo>
                        <a:pt x="744" y="1046"/>
                      </a:lnTo>
                      <a:lnTo>
                        <a:pt x="750" y="1050"/>
                      </a:lnTo>
                      <a:lnTo>
                        <a:pt x="764" y="1056"/>
                      </a:lnTo>
                      <a:lnTo>
                        <a:pt x="782" y="1060"/>
                      </a:lnTo>
                      <a:lnTo>
                        <a:pt x="782" y="1060"/>
                      </a:lnTo>
                      <a:lnTo>
                        <a:pt x="796" y="1060"/>
                      </a:lnTo>
                      <a:lnTo>
                        <a:pt x="804" y="1064"/>
                      </a:lnTo>
                      <a:lnTo>
                        <a:pt x="810" y="1068"/>
                      </a:lnTo>
                      <a:lnTo>
                        <a:pt x="816" y="1072"/>
                      </a:lnTo>
                      <a:lnTo>
                        <a:pt x="820" y="1078"/>
                      </a:lnTo>
                      <a:lnTo>
                        <a:pt x="824" y="1082"/>
                      </a:lnTo>
                      <a:lnTo>
                        <a:pt x="832" y="1086"/>
                      </a:lnTo>
                      <a:lnTo>
                        <a:pt x="844" y="1088"/>
                      </a:lnTo>
                      <a:lnTo>
                        <a:pt x="844" y="1088"/>
                      </a:lnTo>
                      <a:lnTo>
                        <a:pt x="856" y="1090"/>
                      </a:lnTo>
                      <a:lnTo>
                        <a:pt x="864" y="1092"/>
                      </a:lnTo>
                      <a:lnTo>
                        <a:pt x="868" y="1096"/>
                      </a:lnTo>
                      <a:lnTo>
                        <a:pt x="870" y="1098"/>
                      </a:lnTo>
                      <a:lnTo>
                        <a:pt x="866" y="1108"/>
                      </a:lnTo>
                      <a:lnTo>
                        <a:pt x="866" y="1112"/>
                      </a:lnTo>
                      <a:lnTo>
                        <a:pt x="868" y="1118"/>
                      </a:lnTo>
                      <a:lnTo>
                        <a:pt x="868" y="1118"/>
                      </a:lnTo>
                      <a:lnTo>
                        <a:pt x="872" y="1122"/>
                      </a:lnTo>
                      <a:lnTo>
                        <a:pt x="876" y="1120"/>
                      </a:lnTo>
                      <a:lnTo>
                        <a:pt x="880" y="1118"/>
                      </a:lnTo>
                      <a:lnTo>
                        <a:pt x="882" y="1114"/>
                      </a:lnTo>
                      <a:lnTo>
                        <a:pt x="888" y="1106"/>
                      </a:lnTo>
                      <a:lnTo>
                        <a:pt x="888" y="1106"/>
                      </a:lnTo>
                      <a:lnTo>
                        <a:pt x="890" y="1110"/>
                      </a:lnTo>
                      <a:lnTo>
                        <a:pt x="890" y="1110"/>
                      </a:lnTo>
                      <a:lnTo>
                        <a:pt x="888" y="1116"/>
                      </a:lnTo>
                      <a:lnTo>
                        <a:pt x="888" y="1122"/>
                      </a:lnTo>
                      <a:lnTo>
                        <a:pt x="882" y="1134"/>
                      </a:lnTo>
                      <a:lnTo>
                        <a:pt x="876" y="1148"/>
                      </a:lnTo>
                      <a:lnTo>
                        <a:pt x="872" y="1164"/>
                      </a:lnTo>
                      <a:lnTo>
                        <a:pt x="872" y="1164"/>
                      </a:lnTo>
                      <a:lnTo>
                        <a:pt x="870" y="1170"/>
                      </a:lnTo>
                      <a:lnTo>
                        <a:pt x="872" y="1176"/>
                      </a:lnTo>
                      <a:lnTo>
                        <a:pt x="876" y="1182"/>
                      </a:lnTo>
                      <a:lnTo>
                        <a:pt x="876" y="1184"/>
                      </a:lnTo>
                      <a:lnTo>
                        <a:pt x="876" y="1186"/>
                      </a:lnTo>
                      <a:lnTo>
                        <a:pt x="866" y="1192"/>
                      </a:lnTo>
                      <a:lnTo>
                        <a:pt x="866" y="1192"/>
                      </a:lnTo>
                      <a:lnTo>
                        <a:pt x="858" y="1194"/>
                      </a:lnTo>
                      <a:lnTo>
                        <a:pt x="850" y="1196"/>
                      </a:lnTo>
                      <a:lnTo>
                        <a:pt x="838" y="1192"/>
                      </a:lnTo>
                      <a:lnTo>
                        <a:pt x="828" y="1190"/>
                      </a:lnTo>
                      <a:lnTo>
                        <a:pt x="822" y="1190"/>
                      </a:lnTo>
                      <a:lnTo>
                        <a:pt x="818" y="1194"/>
                      </a:lnTo>
                      <a:lnTo>
                        <a:pt x="818" y="1194"/>
                      </a:lnTo>
                      <a:lnTo>
                        <a:pt x="812" y="1196"/>
                      </a:lnTo>
                      <a:lnTo>
                        <a:pt x="806" y="1198"/>
                      </a:lnTo>
                      <a:lnTo>
                        <a:pt x="796" y="1202"/>
                      </a:lnTo>
                      <a:lnTo>
                        <a:pt x="788" y="1204"/>
                      </a:lnTo>
                      <a:lnTo>
                        <a:pt x="786" y="1206"/>
                      </a:lnTo>
                      <a:lnTo>
                        <a:pt x="788" y="1210"/>
                      </a:lnTo>
                      <a:lnTo>
                        <a:pt x="788" y="1210"/>
                      </a:lnTo>
                      <a:lnTo>
                        <a:pt x="788" y="1212"/>
                      </a:lnTo>
                      <a:lnTo>
                        <a:pt x="788" y="1214"/>
                      </a:lnTo>
                      <a:lnTo>
                        <a:pt x="784" y="1214"/>
                      </a:lnTo>
                      <a:lnTo>
                        <a:pt x="784" y="1216"/>
                      </a:lnTo>
                      <a:lnTo>
                        <a:pt x="784" y="1216"/>
                      </a:lnTo>
                      <a:lnTo>
                        <a:pt x="790" y="1222"/>
                      </a:lnTo>
                      <a:lnTo>
                        <a:pt x="790" y="1222"/>
                      </a:lnTo>
                      <a:lnTo>
                        <a:pt x="794" y="1226"/>
                      </a:lnTo>
                      <a:lnTo>
                        <a:pt x="794" y="1228"/>
                      </a:lnTo>
                      <a:lnTo>
                        <a:pt x="792" y="1232"/>
                      </a:lnTo>
                      <a:lnTo>
                        <a:pt x="788" y="1234"/>
                      </a:lnTo>
                      <a:lnTo>
                        <a:pt x="778" y="1240"/>
                      </a:lnTo>
                      <a:lnTo>
                        <a:pt x="774" y="1242"/>
                      </a:lnTo>
                      <a:lnTo>
                        <a:pt x="774" y="1246"/>
                      </a:lnTo>
                      <a:lnTo>
                        <a:pt x="774" y="1246"/>
                      </a:lnTo>
                      <a:lnTo>
                        <a:pt x="774" y="1252"/>
                      </a:lnTo>
                      <a:lnTo>
                        <a:pt x="772" y="1260"/>
                      </a:lnTo>
                      <a:lnTo>
                        <a:pt x="762" y="1284"/>
                      </a:lnTo>
                      <a:lnTo>
                        <a:pt x="762" y="1284"/>
                      </a:lnTo>
                      <a:lnTo>
                        <a:pt x="762" y="1292"/>
                      </a:lnTo>
                      <a:lnTo>
                        <a:pt x="762" y="1296"/>
                      </a:lnTo>
                      <a:lnTo>
                        <a:pt x="766" y="1300"/>
                      </a:lnTo>
                      <a:lnTo>
                        <a:pt x="772" y="1302"/>
                      </a:lnTo>
                      <a:lnTo>
                        <a:pt x="788" y="1306"/>
                      </a:lnTo>
                      <a:lnTo>
                        <a:pt x="810" y="1306"/>
                      </a:lnTo>
                      <a:lnTo>
                        <a:pt x="810" y="1306"/>
                      </a:lnTo>
                      <a:lnTo>
                        <a:pt x="800" y="1312"/>
                      </a:lnTo>
                      <a:lnTo>
                        <a:pt x="790" y="1320"/>
                      </a:lnTo>
                      <a:lnTo>
                        <a:pt x="782" y="1328"/>
                      </a:lnTo>
                      <a:lnTo>
                        <a:pt x="776" y="1338"/>
                      </a:lnTo>
                      <a:lnTo>
                        <a:pt x="772" y="1346"/>
                      </a:lnTo>
                      <a:lnTo>
                        <a:pt x="772" y="1354"/>
                      </a:lnTo>
                      <a:lnTo>
                        <a:pt x="774" y="1362"/>
                      </a:lnTo>
                      <a:lnTo>
                        <a:pt x="780" y="1368"/>
                      </a:lnTo>
                      <a:lnTo>
                        <a:pt x="780" y="1368"/>
                      </a:lnTo>
                      <a:lnTo>
                        <a:pt x="786" y="1374"/>
                      </a:lnTo>
                      <a:lnTo>
                        <a:pt x="790" y="1378"/>
                      </a:lnTo>
                      <a:lnTo>
                        <a:pt x="792" y="1384"/>
                      </a:lnTo>
                      <a:lnTo>
                        <a:pt x="792" y="1390"/>
                      </a:lnTo>
                      <a:lnTo>
                        <a:pt x="792" y="1392"/>
                      </a:lnTo>
                      <a:lnTo>
                        <a:pt x="796" y="1392"/>
                      </a:lnTo>
                      <a:lnTo>
                        <a:pt x="796" y="1392"/>
                      </a:lnTo>
                      <a:lnTo>
                        <a:pt x="806" y="1394"/>
                      </a:lnTo>
                      <a:lnTo>
                        <a:pt x="812" y="1400"/>
                      </a:lnTo>
                      <a:lnTo>
                        <a:pt x="818" y="1406"/>
                      </a:lnTo>
                      <a:lnTo>
                        <a:pt x="818" y="1410"/>
                      </a:lnTo>
                      <a:lnTo>
                        <a:pt x="818" y="1414"/>
                      </a:lnTo>
                      <a:lnTo>
                        <a:pt x="818" y="1414"/>
                      </a:lnTo>
                      <a:lnTo>
                        <a:pt x="818" y="1420"/>
                      </a:lnTo>
                      <a:lnTo>
                        <a:pt x="818" y="1422"/>
                      </a:lnTo>
                      <a:lnTo>
                        <a:pt x="824" y="1426"/>
                      </a:lnTo>
                      <a:lnTo>
                        <a:pt x="828" y="1430"/>
                      </a:lnTo>
                      <a:lnTo>
                        <a:pt x="830" y="1434"/>
                      </a:lnTo>
                      <a:lnTo>
                        <a:pt x="830" y="1440"/>
                      </a:lnTo>
                      <a:lnTo>
                        <a:pt x="830" y="1440"/>
                      </a:lnTo>
                      <a:lnTo>
                        <a:pt x="830" y="1450"/>
                      </a:lnTo>
                      <a:lnTo>
                        <a:pt x="834" y="1452"/>
                      </a:lnTo>
                      <a:lnTo>
                        <a:pt x="836" y="1454"/>
                      </a:lnTo>
                      <a:lnTo>
                        <a:pt x="836" y="1462"/>
                      </a:lnTo>
                      <a:lnTo>
                        <a:pt x="836" y="1462"/>
                      </a:lnTo>
                      <a:lnTo>
                        <a:pt x="836" y="1476"/>
                      </a:lnTo>
                      <a:lnTo>
                        <a:pt x="836" y="1482"/>
                      </a:lnTo>
                      <a:lnTo>
                        <a:pt x="840" y="1488"/>
                      </a:lnTo>
                      <a:lnTo>
                        <a:pt x="842" y="1490"/>
                      </a:lnTo>
                      <a:lnTo>
                        <a:pt x="848" y="1488"/>
                      </a:lnTo>
                      <a:lnTo>
                        <a:pt x="852" y="1482"/>
                      </a:lnTo>
                      <a:lnTo>
                        <a:pt x="860" y="1470"/>
                      </a:lnTo>
                      <a:lnTo>
                        <a:pt x="860" y="1470"/>
                      </a:lnTo>
                      <a:lnTo>
                        <a:pt x="870" y="1454"/>
                      </a:lnTo>
                      <a:lnTo>
                        <a:pt x="872" y="1454"/>
                      </a:lnTo>
                      <a:lnTo>
                        <a:pt x="874" y="1456"/>
                      </a:lnTo>
                      <a:lnTo>
                        <a:pt x="876" y="1462"/>
                      </a:lnTo>
                      <a:lnTo>
                        <a:pt x="878" y="1462"/>
                      </a:lnTo>
                      <a:lnTo>
                        <a:pt x="882" y="1460"/>
                      </a:lnTo>
                      <a:lnTo>
                        <a:pt x="882" y="1460"/>
                      </a:lnTo>
                      <a:lnTo>
                        <a:pt x="888" y="1456"/>
                      </a:lnTo>
                      <a:lnTo>
                        <a:pt x="894" y="1454"/>
                      </a:lnTo>
                      <a:lnTo>
                        <a:pt x="900" y="1452"/>
                      </a:lnTo>
                      <a:lnTo>
                        <a:pt x="906" y="1454"/>
                      </a:lnTo>
                      <a:lnTo>
                        <a:pt x="912" y="1456"/>
                      </a:lnTo>
                      <a:lnTo>
                        <a:pt x="916" y="1458"/>
                      </a:lnTo>
                      <a:lnTo>
                        <a:pt x="918" y="1464"/>
                      </a:lnTo>
                      <a:lnTo>
                        <a:pt x="920" y="1470"/>
                      </a:lnTo>
                      <a:lnTo>
                        <a:pt x="920" y="1470"/>
                      </a:lnTo>
                      <a:lnTo>
                        <a:pt x="922" y="1474"/>
                      </a:lnTo>
                      <a:lnTo>
                        <a:pt x="920" y="1474"/>
                      </a:lnTo>
                      <a:lnTo>
                        <a:pt x="912" y="1470"/>
                      </a:lnTo>
                      <a:lnTo>
                        <a:pt x="902" y="1464"/>
                      </a:lnTo>
                      <a:lnTo>
                        <a:pt x="896" y="1462"/>
                      </a:lnTo>
                      <a:lnTo>
                        <a:pt x="890" y="1464"/>
                      </a:lnTo>
                      <a:lnTo>
                        <a:pt x="890" y="1464"/>
                      </a:lnTo>
                      <a:lnTo>
                        <a:pt x="888" y="1466"/>
                      </a:lnTo>
                      <a:lnTo>
                        <a:pt x="888" y="1468"/>
                      </a:lnTo>
                      <a:lnTo>
                        <a:pt x="894" y="1474"/>
                      </a:lnTo>
                      <a:lnTo>
                        <a:pt x="898" y="1474"/>
                      </a:lnTo>
                      <a:lnTo>
                        <a:pt x="898" y="1476"/>
                      </a:lnTo>
                      <a:lnTo>
                        <a:pt x="896" y="1478"/>
                      </a:lnTo>
                      <a:lnTo>
                        <a:pt x="890" y="1478"/>
                      </a:lnTo>
                      <a:lnTo>
                        <a:pt x="890" y="1478"/>
                      </a:lnTo>
                      <a:lnTo>
                        <a:pt x="884" y="1480"/>
                      </a:lnTo>
                      <a:lnTo>
                        <a:pt x="880" y="1480"/>
                      </a:lnTo>
                      <a:lnTo>
                        <a:pt x="880" y="1484"/>
                      </a:lnTo>
                      <a:lnTo>
                        <a:pt x="880" y="1486"/>
                      </a:lnTo>
                      <a:lnTo>
                        <a:pt x="880" y="1488"/>
                      </a:lnTo>
                      <a:lnTo>
                        <a:pt x="880" y="1490"/>
                      </a:lnTo>
                      <a:lnTo>
                        <a:pt x="876" y="1492"/>
                      </a:lnTo>
                      <a:lnTo>
                        <a:pt x="868" y="1492"/>
                      </a:lnTo>
                      <a:lnTo>
                        <a:pt x="868" y="1492"/>
                      </a:lnTo>
                      <a:lnTo>
                        <a:pt x="856" y="1494"/>
                      </a:lnTo>
                      <a:lnTo>
                        <a:pt x="856" y="1496"/>
                      </a:lnTo>
                      <a:lnTo>
                        <a:pt x="856" y="1496"/>
                      </a:lnTo>
                      <a:lnTo>
                        <a:pt x="860" y="1500"/>
                      </a:lnTo>
                      <a:lnTo>
                        <a:pt x="860" y="1502"/>
                      </a:lnTo>
                      <a:lnTo>
                        <a:pt x="858" y="1504"/>
                      </a:lnTo>
                      <a:lnTo>
                        <a:pt x="858" y="1504"/>
                      </a:lnTo>
                      <a:lnTo>
                        <a:pt x="854" y="1506"/>
                      </a:lnTo>
                      <a:lnTo>
                        <a:pt x="854" y="1506"/>
                      </a:lnTo>
                      <a:lnTo>
                        <a:pt x="856" y="1510"/>
                      </a:lnTo>
                      <a:lnTo>
                        <a:pt x="860" y="1514"/>
                      </a:lnTo>
                      <a:lnTo>
                        <a:pt x="862" y="1516"/>
                      </a:lnTo>
                      <a:lnTo>
                        <a:pt x="860" y="1518"/>
                      </a:lnTo>
                      <a:lnTo>
                        <a:pt x="860" y="1518"/>
                      </a:lnTo>
                      <a:lnTo>
                        <a:pt x="860" y="1522"/>
                      </a:lnTo>
                      <a:lnTo>
                        <a:pt x="860" y="1526"/>
                      </a:lnTo>
                      <a:lnTo>
                        <a:pt x="862" y="1534"/>
                      </a:lnTo>
                      <a:lnTo>
                        <a:pt x="874" y="1554"/>
                      </a:lnTo>
                      <a:lnTo>
                        <a:pt x="874" y="1554"/>
                      </a:lnTo>
                      <a:lnTo>
                        <a:pt x="878" y="1558"/>
                      </a:lnTo>
                      <a:lnTo>
                        <a:pt x="882" y="1560"/>
                      </a:lnTo>
                      <a:lnTo>
                        <a:pt x="890" y="1562"/>
                      </a:lnTo>
                      <a:lnTo>
                        <a:pt x="898" y="1562"/>
                      </a:lnTo>
                      <a:lnTo>
                        <a:pt x="898" y="1564"/>
                      </a:lnTo>
                      <a:lnTo>
                        <a:pt x="898" y="1568"/>
                      </a:lnTo>
                      <a:lnTo>
                        <a:pt x="898" y="1568"/>
                      </a:lnTo>
                      <a:lnTo>
                        <a:pt x="896" y="1572"/>
                      </a:lnTo>
                      <a:lnTo>
                        <a:pt x="898" y="1576"/>
                      </a:lnTo>
                      <a:lnTo>
                        <a:pt x="902" y="1582"/>
                      </a:lnTo>
                      <a:lnTo>
                        <a:pt x="906" y="1590"/>
                      </a:lnTo>
                      <a:lnTo>
                        <a:pt x="908" y="1594"/>
                      </a:lnTo>
                      <a:lnTo>
                        <a:pt x="908" y="1598"/>
                      </a:lnTo>
                      <a:lnTo>
                        <a:pt x="908" y="1598"/>
                      </a:lnTo>
                      <a:lnTo>
                        <a:pt x="908" y="1606"/>
                      </a:lnTo>
                      <a:lnTo>
                        <a:pt x="910" y="1610"/>
                      </a:lnTo>
                      <a:lnTo>
                        <a:pt x="914" y="1614"/>
                      </a:lnTo>
                      <a:lnTo>
                        <a:pt x="926" y="1618"/>
                      </a:lnTo>
                      <a:lnTo>
                        <a:pt x="926" y="1618"/>
                      </a:lnTo>
                      <a:lnTo>
                        <a:pt x="932" y="1622"/>
                      </a:lnTo>
                      <a:lnTo>
                        <a:pt x="934" y="1626"/>
                      </a:lnTo>
                      <a:lnTo>
                        <a:pt x="936" y="1630"/>
                      </a:lnTo>
                      <a:lnTo>
                        <a:pt x="934" y="1634"/>
                      </a:lnTo>
                      <a:lnTo>
                        <a:pt x="934" y="1640"/>
                      </a:lnTo>
                      <a:lnTo>
                        <a:pt x="934" y="1640"/>
                      </a:lnTo>
                      <a:lnTo>
                        <a:pt x="938" y="1640"/>
                      </a:lnTo>
                      <a:lnTo>
                        <a:pt x="938" y="1640"/>
                      </a:lnTo>
                      <a:lnTo>
                        <a:pt x="942" y="1640"/>
                      </a:lnTo>
                      <a:lnTo>
                        <a:pt x="944" y="1640"/>
                      </a:lnTo>
                      <a:lnTo>
                        <a:pt x="946" y="1648"/>
                      </a:lnTo>
                      <a:lnTo>
                        <a:pt x="946" y="1654"/>
                      </a:lnTo>
                      <a:lnTo>
                        <a:pt x="948" y="1656"/>
                      </a:lnTo>
                      <a:lnTo>
                        <a:pt x="950" y="1656"/>
                      </a:lnTo>
                      <a:lnTo>
                        <a:pt x="950" y="1656"/>
                      </a:lnTo>
                      <a:lnTo>
                        <a:pt x="956" y="1656"/>
                      </a:lnTo>
                      <a:lnTo>
                        <a:pt x="958" y="1656"/>
                      </a:lnTo>
                      <a:lnTo>
                        <a:pt x="958" y="1662"/>
                      </a:lnTo>
                      <a:lnTo>
                        <a:pt x="954" y="1672"/>
                      </a:lnTo>
                      <a:lnTo>
                        <a:pt x="954" y="1672"/>
                      </a:lnTo>
                      <a:lnTo>
                        <a:pt x="952" y="1676"/>
                      </a:lnTo>
                      <a:lnTo>
                        <a:pt x="956" y="1678"/>
                      </a:lnTo>
                      <a:lnTo>
                        <a:pt x="966" y="1678"/>
                      </a:lnTo>
                      <a:lnTo>
                        <a:pt x="978" y="1678"/>
                      </a:lnTo>
                      <a:lnTo>
                        <a:pt x="980" y="1680"/>
                      </a:lnTo>
                      <a:lnTo>
                        <a:pt x="980" y="1684"/>
                      </a:lnTo>
                      <a:lnTo>
                        <a:pt x="980" y="1684"/>
                      </a:lnTo>
                      <a:lnTo>
                        <a:pt x="978" y="1690"/>
                      </a:lnTo>
                      <a:lnTo>
                        <a:pt x="978" y="1692"/>
                      </a:lnTo>
                      <a:lnTo>
                        <a:pt x="980" y="1694"/>
                      </a:lnTo>
                      <a:lnTo>
                        <a:pt x="982" y="1694"/>
                      </a:lnTo>
                      <a:lnTo>
                        <a:pt x="990" y="1694"/>
                      </a:lnTo>
                      <a:lnTo>
                        <a:pt x="994" y="1696"/>
                      </a:lnTo>
                      <a:lnTo>
                        <a:pt x="996" y="1698"/>
                      </a:lnTo>
                      <a:lnTo>
                        <a:pt x="996" y="1698"/>
                      </a:lnTo>
                      <a:lnTo>
                        <a:pt x="998" y="1700"/>
                      </a:lnTo>
                      <a:lnTo>
                        <a:pt x="996" y="1702"/>
                      </a:lnTo>
                      <a:lnTo>
                        <a:pt x="994" y="1704"/>
                      </a:lnTo>
                      <a:lnTo>
                        <a:pt x="990" y="1706"/>
                      </a:lnTo>
                      <a:lnTo>
                        <a:pt x="990" y="1708"/>
                      </a:lnTo>
                      <a:lnTo>
                        <a:pt x="990" y="1712"/>
                      </a:lnTo>
                      <a:lnTo>
                        <a:pt x="990" y="1712"/>
                      </a:lnTo>
                      <a:lnTo>
                        <a:pt x="992" y="1722"/>
                      </a:lnTo>
                      <a:lnTo>
                        <a:pt x="996" y="1724"/>
                      </a:lnTo>
                      <a:lnTo>
                        <a:pt x="1000" y="1726"/>
                      </a:lnTo>
                      <a:lnTo>
                        <a:pt x="1004" y="1726"/>
                      </a:lnTo>
                      <a:lnTo>
                        <a:pt x="1010" y="1726"/>
                      </a:lnTo>
                      <a:lnTo>
                        <a:pt x="1016" y="1722"/>
                      </a:lnTo>
                      <a:lnTo>
                        <a:pt x="1024" y="1718"/>
                      </a:lnTo>
                      <a:lnTo>
                        <a:pt x="1024" y="1718"/>
                      </a:lnTo>
                      <a:lnTo>
                        <a:pt x="1032" y="1712"/>
                      </a:lnTo>
                      <a:lnTo>
                        <a:pt x="1038" y="1712"/>
                      </a:lnTo>
                      <a:lnTo>
                        <a:pt x="1040" y="1712"/>
                      </a:lnTo>
                      <a:lnTo>
                        <a:pt x="1044" y="1714"/>
                      </a:lnTo>
                      <a:lnTo>
                        <a:pt x="1048" y="1716"/>
                      </a:lnTo>
                      <a:lnTo>
                        <a:pt x="1050" y="1716"/>
                      </a:lnTo>
                      <a:lnTo>
                        <a:pt x="1054" y="1714"/>
                      </a:lnTo>
                      <a:lnTo>
                        <a:pt x="1054" y="1714"/>
                      </a:lnTo>
                      <a:lnTo>
                        <a:pt x="1064" y="1708"/>
                      </a:lnTo>
                      <a:lnTo>
                        <a:pt x="1072" y="1704"/>
                      </a:lnTo>
                      <a:lnTo>
                        <a:pt x="1080" y="1700"/>
                      </a:lnTo>
                      <a:lnTo>
                        <a:pt x="1080" y="1696"/>
                      </a:lnTo>
                      <a:lnTo>
                        <a:pt x="1080" y="1692"/>
                      </a:lnTo>
                      <a:lnTo>
                        <a:pt x="1080" y="1692"/>
                      </a:lnTo>
                      <a:lnTo>
                        <a:pt x="1080" y="1688"/>
                      </a:lnTo>
                      <a:lnTo>
                        <a:pt x="1082" y="1686"/>
                      </a:lnTo>
                      <a:lnTo>
                        <a:pt x="1084" y="1688"/>
                      </a:lnTo>
                      <a:lnTo>
                        <a:pt x="1086" y="1690"/>
                      </a:lnTo>
                      <a:lnTo>
                        <a:pt x="1088" y="1694"/>
                      </a:lnTo>
                      <a:lnTo>
                        <a:pt x="1090" y="1698"/>
                      </a:lnTo>
                      <a:lnTo>
                        <a:pt x="1090" y="1704"/>
                      </a:lnTo>
                      <a:lnTo>
                        <a:pt x="1086" y="1710"/>
                      </a:lnTo>
                      <a:lnTo>
                        <a:pt x="1086" y="1710"/>
                      </a:lnTo>
                      <a:lnTo>
                        <a:pt x="1078" y="1718"/>
                      </a:lnTo>
                      <a:lnTo>
                        <a:pt x="1076" y="1726"/>
                      </a:lnTo>
                      <a:lnTo>
                        <a:pt x="1076" y="1728"/>
                      </a:lnTo>
                      <a:lnTo>
                        <a:pt x="1078" y="1732"/>
                      </a:lnTo>
                      <a:lnTo>
                        <a:pt x="1090" y="1738"/>
                      </a:lnTo>
                      <a:lnTo>
                        <a:pt x="1090" y="1738"/>
                      </a:lnTo>
                      <a:lnTo>
                        <a:pt x="1098" y="1740"/>
                      </a:lnTo>
                      <a:lnTo>
                        <a:pt x="1106" y="1740"/>
                      </a:lnTo>
                      <a:lnTo>
                        <a:pt x="1120" y="1738"/>
                      </a:lnTo>
                      <a:lnTo>
                        <a:pt x="1124" y="1738"/>
                      </a:lnTo>
                      <a:lnTo>
                        <a:pt x="1126" y="1740"/>
                      </a:lnTo>
                      <a:lnTo>
                        <a:pt x="1126" y="1744"/>
                      </a:lnTo>
                      <a:lnTo>
                        <a:pt x="1120" y="1752"/>
                      </a:lnTo>
                      <a:lnTo>
                        <a:pt x="1120" y="1752"/>
                      </a:lnTo>
                      <a:lnTo>
                        <a:pt x="1116" y="1758"/>
                      </a:lnTo>
                      <a:lnTo>
                        <a:pt x="1116" y="1762"/>
                      </a:lnTo>
                      <a:lnTo>
                        <a:pt x="1118" y="1766"/>
                      </a:lnTo>
                      <a:lnTo>
                        <a:pt x="1122" y="1768"/>
                      </a:lnTo>
                      <a:lnTo>
                        <a:pt x="1126" y="1770"/>
                      </a:lnTo>
                      <a:lnTo>
                        <a:pt x="1132" y="1770"/>
                      </a:lnTo>
                      <a:lnTo>
                        <a:pt x="1136" y="1768"/>
                      </a:lnTo>
                      <a:lnTo>
                        <a:pt x="1140" y="1766"/>
                      </a:lnTo>
                      <a:lnTo>
                        <a:pt x="1140" y="1766"/>
                      </a:lnTo>
                      <a:lnTo>
                        <a:pt x="1150" y="1760"/>
                      </a:lnTo>
                      <a:lnTo>
                        <a:pt x="1154" y="1758"/>
                      </a:lnTo>
                      <a:lnTo>
                        <a:pt x="1156" y="1758"/>
                      </a:lnTo>
                      <a:lnTo>
                        <a:pt x="1162" y="1762"/>
                      </a:lnTo>
                      <a:lnTo>
                        <a:pt x="1170" y="1770"/>
                      </a:lnTo>
                      <a:lnTo>
                        <a:pt x="1170" y="1770"/>
                      </a:lnTo>
                      <a:lnTo>
                        <a:pt x="1182" y="1776"/>
                      </a:lnTo>
                      <a:lnTo>
                        <a:pt x="1186" y="1776"/>
                      </a:lnTo>
                      <a:lnTo>
                        <a:pt x="1190" y="1776"/>
                      </a:lnTo>
                      <a:lnTo>
                        <a:pt x="1194" y="1774"/>
                      </a:lnTo>
                      <a:lnTo>
                        <a:pt x="1196" y="1768"/>
                      </a:lnTo>
                      <a:lnTo>
                        <a:pt x="1198" y="1764"/>
                      </a:lnTo>
                      <a:lnTo>
                        <a:pt x="1200" y="1756"/>
                      </a:lnTo>
                      <a:lnTo>
                        <a:pt x="1200" y="1756"/>
                      </a:lnTo>
                      <a:lnTo>
                        <a:pt x="1200" y="1750"/>
                      </a:lnTo>
                      <a:lnTo>
                        <a:pt x="1198" y="1746"/>
                      </a:lnTo>
                      <a:lnTo>
                        <a:pt x="1194" y="1746"/>
                      </a:lnTo>
                      <a:lnTo>
                        <a:pt x="1192" y="1746"/>
                      </a:lnTo>
                      <a:lnTo>
                        <a:pt x="1186" y="1746"/>
                      </a:lnTo>
                      <a:lnTo>
                        <a:pt x="1186" y="1746"/>
                      </a:lnTo>
                      <a:lnTo>
                        <a:pt x="1186" y="1744"/>
                      </a:lnTo>
                      <a:lnTo>
                        <a:pt x="1186" y="1744"/>
                      </a:lnTo>
                      <a:lnTo>
                        <a:pt x="1190" y="1740"/>
                      </a:lnTo>
                      <a:lnTo>
                        <a:pt x="1194" y="1738"/>
                      </a:lnTo>
                      <a:lnTo>
                        <a:pt x="1204" y="1734"/>
                      </a:lnTo>
                      <a:lnTo>
                        <a:pt x="1208" y="1732"/>
                      </a:lnTo>
                      <a:lnTo>
                        <a:pt x="1210" y="1728"/>
                      </a:lnTo>
                      <a:lnTo>
                        <a:pt x="1212" y="1724"/>
                      </a:lnTo>
                      <a:lnTo>
                        <a:pt x="1212" y="1718"/>
                      </a:lnTo>
                      <a:lnTo>
                        <a:pt x="1212" y="1718"/>
                      </a:lnTo>
                      <a:lnTo>
                        <a:pt x="1210" y="1712"/>
                      </a:lnTo>
                      <a:lnTo>
                        <a:pt x="1214" y="1702"/>
                      </a:lnTo>
                      <a:lnTo>
                        <a:pt x="1224" y="1676"/>
                      </a:lnTo>
                      <a:lnTo>
                        <a:pt x="1234" y="1652"/>
                      </a:lnTo>
                      <a:lnTo>
                        <a:pt x="1236" y="1640"/>
                      </a:lnTo>
                      <a:lnTo>
                        <a:pt x="1236" y="1630"/>
                      </a:lnTo>
                      <a:lnTo>
                        <a:pt x="1236" y="1630"/>
                      </a:lnTo>
                      <a:lnTo>
                        <a:pt x="1234" y="1624"/>
                      </a:lnTo>
                      <a:lnTo>
                        <a:pt x="1232" y="1622"/>
                      </a:lnTo>
                      <a:lnTo>
                        <a:pt x="1230" y="1622"/>
                      </a:lnTo>
                      <a:lnTo>
                        <a:pt x="1228" y="1622"/>
                      </a:lnTo>
                      <a:lnTo>
                        <a:pt x="1226" y="1622"/>
                      </a:lnTo>
                      <a:lnTo>
                        <a:pt x="1222" y="1622"/>
                      </a:lnTo>
                      <a:lnTo>
                        <a:pt x="1220" y="1620"/>
                      </a:lnTo>
                      <a:lnTo>
                        <a:pt x="1214" y="1616"/>
                      </a:lnTo>
                      <a:lnTo>
                        <a:pt x="1214" y="1616"/>
                      </a:lnTo>
                      <a:lnTo>
                        <a:pt x="1212" y="1610"/>
                      </a:lnTo>
                      <a:lnTo>
                        <a:pt x="1212" y="1610"/>
                      </a:lnTo>
                      <a:lnTo>
                        <a:pt x="1222" y="1612"/>
                      </a:lnTo>
                      <a:lnTo>
                        <a:pt x="1232" y="1614"/>
                      </a:lnTo>
                      <a:lnTo>
                        <a:pt x="1236" y="1614"/>
                      </a:lnTo>
                      <a:lnTo>
                        <a:pt x="1236" y="1610"/>
                      </a:lnTo>
                      <a:lnTo>
                        <a:pt x="1236" y="1610"/>
                      </a:lnTo>
                      <a:lnTo>
                        <a:pt x="1234" y="1604"/>
                      </a:lnTo>
                      <a:lnTo>
                        <a:pt x="1232" y="1602"/>
                      </a:lnTo>
                      <a:lnTo>
                        <a:pt x="1226" y="1600"/>
                      </a:lnTo>
                      <a:lnTo>
                        <a:pt x="1220" y="1598"/>
                      </a:lnTo>
                      <a:lnTo>
                        <a:pt x="1220" y="1596"/>
                      </a:lnTo>
                      <a:lnTo>
                        <a:pt x="1222" y="1592"/>
                      </a:lnTo>
                      <a:lnTo>
                        <a:pt x="1222" y="1592"/>
                      </a:lnTo>
                      <a:lnTo>
                        <a:pt x="1226" y="1590"/>
                      </a:lnTo>
                      <a:lnTo>
                        <a:pt x="1230" y="1588"/>
                      </a:lnTo>
                      <a:lnTo>
                        <a:pt x="1244" y="1584"/>
                      </a:lnTo>
                      <a:lnTo>
                        <a:pt x="1250" y="1582"/>
                      </a:lnTo>
                      <a:lnTo>
                        <a:pt x="1256" y="1580"/>
                      </a:lnTo>
                      <a:lnTo>
                        <a:pt x="1260" y="1574"/>
                      </a:lnTo>
                      <a:lnTo>
                        <a:pt x="1262" y="1566"/>
                      </a:lnTo>
                      <a:lnTo>
                        <a:pt x="1262" y="1566"/>
                      </a:lnTo>
                      <a:lnTo>
                        <a:pt x="1264" y="1560"/>
                      </a:lnTo>
                      <a:lnTo>
                        <a:pt x="1266" y="1558"/>
                      </a:lnTo>
                      <a:lnTo>
                        <a:pt x="1268" y="1558"/>
                      </a:lnTo>
                      <a:lnTo>
                        <a:pt x="1272" y="1560"/>
                      </a:lnTo>
                      <a:lnTo>
                        <a:pt x="1278" y="1562"/>
                      </a:lnTo>
                      <a:lnTo>
                        <a:pt x="1280" y="1560"/>
                      </a:lnTo>
                      <a:lnTo>
                        <a:pt x="1280" y="1556"/>
                      </a:lnTo>
                      <a:lnTo>
                        <a:pt x="1280" y="1556"/>
                      </a:lnTo>
                      <a:lnTo>
                        <a:pt x="1282" y="1550"/>
                      </a:lnTo>
                      <a:lnTo>
                        <a:pt x="1284" y="1546"/>
                      </a:lnTo>
                      <a:lnTo>
                        <a:pt x="1294" y="1538"/>
                      </a:lnTo>
                      <a:lnTo>
                        <a:pt x="1300" y="1530"/>
                      </a:lnTo>
                      <a:lnTo>
                        <a:pt x="1302" y="1526"/>
                      </a:lnTo>
                      <a:lnTo>
                        <a:pt x="1302" y="1520"/>
                      </a:lnTo>
                      <a:lnTo>
                        <a:pt x="1302" y="1520"/>
                      </a:lnTo>
                      <a:lnTo>
                        <a:pt x="1300" y="1510"/>
                      </a:lnTo>
                      <a:lnTo>
                        <a:pt x="1300" y="1502"/>
                      </a:lnTo>
                      <a:lnTo>
                        <a:pt x="1300" y="1500"/>
                      </a:lnTo>
                      <a:lnTo>
                        <a:pt x="1298" y="1500"/>
                      </a:lnTo>
                      <a:lnTo>
                        <a:pt x="1286" y="1498"/>
                      </a:lnTo>
                      <a:lnTo>
                        <a:pt x="1286" y="1498"/>
                      </a:lnTo>
                      <a:lnTo>
                        <a:pt x="1278" y="1498"/>
                      </a:lnTo>
                      <a:lnTo>
                        <a:pt x="1270" y="1496"/>
                      </a:lnTo>
                      <a:lnTo>
                        <a:pt x="1266" y="1492"/>
                      </a:lnTo>
                      <a:lnTo>
                        <a:pt x="1262" y="1490"/>
                      </a:lnTo>
                      <a:lnTo>
                        <a:pt x="1260" y="1486"/>
                      </a:lnTo>
                      <a:lnTo>
                        <a:pt x="1262" y="1486"/>
                      </a:lnTo>
                      <a:lnTo>
                        <a:pt x="1264" y="1484"/>
                      </a:lnTo>
                      <a:lnTo>
                        <a:pt x="1270" y="1486"/>
                      </a:lnTo>
                      <a:lnTo>
                        <a:pt x="1270" y="1486"/>
                      </a:lnTo>
                      <a:lnTo>
                        <a:pt x="1276" y="1486"/>
                      </a:lnTo>
                      <a:lnTo>
                        <a:pt x="1280" y="1486"/>
                      </a:lnTo>
                      <a:lnTo>
                        <a:pt x="1288" y="1484"/>
                      </a:lnTo>
                      <a:lnTo>
                        <a:pt x="1294" y="1482"/>
                      </a:lnTo>
                      <a:lnTo>
                        <a:pt x="1300" y="1482"/>
                      </a:lnTo>
                      <a:lnTo>
                        <a:pt x="1300" y="1482"/>
                      </a:lnTo>
                      <a:lnTo>
                        <a:pt x="1308" y="1482"/>
                      </a:lnTo>
                      <a:lnTo>
                        <a:pt x="1308" y="1482"/>
                      </a:lnTo>
                      <a:lnTo>
                        <a:pt x="1308" y="1478"/>
                      </a:lnTo>
                      <a:lnTo>
                        <a:pt x="1302" y="1470"/>
                      </a:lnTo>
                      <a:lnTo>
                        <a:pt x="1290" y="1454"/>
                      </a:lnTo>
                      <a:lnTo>
                        <a:pt x="1290" y="1454"/>
                      </a:lnTo>
                      <a:lnTo>
                        <a:pt x="1282" y="1448"/>
                      </a:lnTo>
                      <a:lnTo>
                        <a:pt x="1280" y="1442"/>
                      </a:lnTo>
                      <a:lnTo>
                        <a:pt x="1280" y="1438"/>
                      </a:lnTo>
                      <a:lnTo>
                        <a:pt x="1284" y="1434"/>
                      </a:lnTo>
                      <a:lnTo>
                        <a:pt x="1288" y="1434"/>
                      </a:lnTo>
                      <a:lnTo>
                        <a:pt x="1296" y="1434"/>
                      </a:lnTo>
                      <a:lnTo>
                        <a:pt x="1310" y="1438"/>
                      </a:lnTo>
                      <a:lnTo>
                        <a:pt x="1310" y="1438"/>
                      </a:lnTo>
                      <a:lnTo>
                        <a:pt x="1316" y="1438"/>
                      </a:lnTo>
                      <a:lnTo>
                        <a:pt x="1320" y="1436"/>
                      </a:lnTo>
                      <a:lnTo>
                        <a:pt x="1324" y="1434"/>
                      </a:lnTo>
                      <a:lnTo>
                        <a:pt x="1326" y="1430"/>
                      </a:lnTo>
                      <a:lnTo>
                        <a:pt x="1332" y="1420"/>
                      </a:lnTo>
                      <a:lnTo>
                        <a:pt x="1334" y="1418"/>
                      </a:lnTo>
                      <a:lnTo>
                        <a:pt x="1338" y="1418"/>
                      </a:lnTo>
                      <a:lnTo>
                        <a:pt x="1338" y="1418"/>
                      </a:lnTo>
                      <a:lnTo>
                        <a:pt x="1344" y="1420"/>
                      </a:lnTo>
                      <a:lnTo>
                        <a:pt x="1346" y="1418"/>
                      </a:lnTo>
                      <a:lnTo>
                        <a:pt x="1344" y="1414"/>
                      </a:lnTo>
                      <a:lnTo>
                        <a:pt x="1334" y="1408"/>
                      </a:lnTo>
                      <a:lnTo>
                        <a:pt x="1334" y="1408"/>
                      </a:lnTo>
                      <a:lnTo>
                        <a:pt x="1326" y="1404"/>
                      </a:lnTo>
                      <a:lnTo>
                        <a:pt x="1324" y="1404"/>
                      </a:lnTo>
                      <a:lnTo>
                        <a:pt x="1326" y="1402"/>
                      </a:lnTo>
                      <a:lnTo>
                        <a:pt x="1330" y="1402"/>
                      </a:lnTo>
                      <a:lnTo>
                        <a:pt x="1338" y="1400"/>
                      </a:lnTo>
                      <a:lnTo>
                        <a:pt x="1338" y="1400"/>
                      </a:lnTo>
                      <a:lnTo>
                        <a:pt x="1344" y="1398"/>
                      </a:lnTo>
                      <a:lnTo>
                        <a:pt x="1352" y="1398"/>
                      </a:lnTo>
                      <a:lnTo>
                        <a:pt x="1360" y="1400"/>
                      </a:lnTo>
                      <a:lnTo>
                        <a:pt x="1370" y="1398"/>
                      </a:lnTo>
                      <a:lnTo>
                        <a:pt x="1370" y="1398"/>
                      </a:lnTo>
                      <a:lnTo>
                        <a:pt x="1380" y="1396"/>
                      </a:lnTo>
                      <a:lnTo>
                        <a:pt x="1388" y="1396"/>
                      </a:lnTo>
                      <a:lnTo>
                        <a:pt x="1394" y="1396"/>
                      </a:lnTo>
                      <a:lnTo>
                        <a:pt x="1398" y="1390"/>
                      </a:lnTo>
                      <a:lnTo>
                        <a:pt x="1398" y="1390"/>
                      </a:lnTo>
                      <a:lnTo>
                        <a:pt x="1400" y="1386"/>
                      </a:lnTo>
                      <a:lnTo>
                        <a:pt x="1398" y="1384"/>
                      </a:lnTo>
                      <a:lnTo>
                        <a:pt x="1396" y="1380"/>
                      </a:lnTo>
                      <a:lnTo>
                        <a:pt x="1402" y="1376"/>
                      </a:lnTo>
                      <a:lnTo>
                        <a:pt x="1402" y="1376"/>
                      </a:lnTo>
                      <a:lnTo>
                        <a:pt x="1404" y="1372"/>
                      </a:lnTo>
                      <a:lnTo>
                        <a:pt x="1404" y="1368"/>
                      </a:lnTo>
                      <a:lnTo>
                        <a:pt x="1404" y="1364"/>
                      </a:lnTo>
                      <a:lnTo>
                        <a:pt x="1410" y="1360"/>
                      </a:lnTo>
                      <a:lnTo>
                        <a:pt x="1410" y="1360"/>
                      </a:lnTo>
                      <a:lnTo>
                        <a:pt x="1414" y="1356"/>
                      </a:lnTo>
                      <a:lnTo>
                        <a:pt x="1416" y="1354"/>
                      </a:lnTo>
                      <a:lnTo>
                        <a:pt x="1414" y="1352"/>
                      </a:lnTo>
                      <a:lnTo>
                        <a:pt x="1412" y="1350"/>
                      </a:lnTo>
                      <a:lnTo>
                        <a:pt x="1406" y="1346"/>
                      </a:lnTo>
                      <a:lnTo>
                        <a:pt x="1406" y="1344"/>
                      </a:lnTo>
                      <a:lnTo>
                        <a:pt x="1406" y="1344"/>
                      </a:lnTo>
                      <a:lnTo>
                        <a:pt x="1406" y="1344"/>
                      </a:lnTo>
                      <a:lnTo>
                        <a:pt x="1410" y="1342"/>
                      </a:lnTo>
                      <a:lnTo>
                        <a:pt x="1414" y="1344"/>
                      </a:lnTo>
                      <a:lnTo>
                        <a:pt x="1420" y="1344"/>
                      </a:lnTo>
                      <a:lnTo>
                        <a:pt x="1430" y="1344"/>
                      </a:lnTo>
                      <a:lnTo>
                        <a:pt x="1430" y="1344"/>
                      </a:lnTo>
                      <a:lnTo>
                        <a:pt x="1436" y="1344"/>
                      </a:lnTo>
                      <a:lnTo>
                        <a:pt x="1434" y="1348"/>
                      </a:lnTo>
                      <a:lnTo>
                        <a:pt x="1428" y="1352"/>
                      </a:lnTo>
                      <a:lnTo>
                        <a:pt x="1424" y="1358"/>
                      </a:lnTo>
                      <a:lnTo>
                        <a:pt x="1424" y="1358"/>
                      </a:lnTo>
                      <a:lnTo>
                        <a:pt x="1422" y="1362"/>
                      </a:lnTo>
                      <a:lnTo>
                        <a:pt x="1418" y="1364"/>
                      </a:lnTo>
                      <a:lnTo>
                        <a:pt x="1414" y="1368"/>
                      </a:lnTo>
                      <a:lnTo>
                        <a:pt x="1412" y="1372"/>
                      </a:lnTo>
                      <a:lnTo>
                        <a:pt x="1412" y="1372"/>
                      </a:lnTo>
                      <a:lnTo>
                        <a:pt x="1410" y="1378"/>
                      </a:lnTo>
                      <a:lnTo>
                        <a:pt x="1408" y="1386"/>
                      </a:lnTo>
                      <a:lnTo>
                        <a:pt x="1406" y="1392"/>
                      </a:lnTo>
                      <a:lnTo>
                        <a:pt x="1406" y="1394"/>
                      </a:lnTo>
                      <a:lnTo>
                        <a:pt x="1408" y="1396"/>
                      </a:lnTo>
                      <a:lnTo>
                        <a:pt x="1408" y="1396"/>
                      </a:lnTo>
                      <a:lnTo>
                        <a:pt x="1414" y="1398"/>
                      </a:lnTo>
                      <a:lnTo>
                        <a:pt x="1420" y="1398"/>
                      </a:lnTo>
                      <a:lnTo>
                        <a:pt x="1426" y="1396"/>
                      </a:lnTo>
                      <a:lnTo>
                        <a:pt x="1432" y="1390"/>
                      </a:lnTo>
                      <a:lnTo>
                        <a:pt x="1432" y="1390"/>
                      </a:lnTo>
                      <a:lnTo>
                        <a:pt x="1440" y="1380"/>
                      </a:lnTo>
                      <a:lnTo>
                        <a:pt x="1444" y="1380"/>
                      </a:lnTo>
                      <a:lnTo>
                        <a:pt x="1448" y="1384"/>
                      </a:lnTo>
                      <a:lnTo>
                        <a:pt x="1448" y="1384"/>
                      </a:lnTo>
                      <a:lnTo>
                        <a:pt x="1452" y="1386"/>
                      </a:lnTo>
                      <a:lnTo>
                        <a:pt x="1454" y="1384"/>
                      </a:lnTo>
                      <a:lnTo>
                        <a:pt x="1454" y="1382"/>
                      </a:lnTo>
                      <a:lnTo>
                        <a:pt x="1452" y="1378"/>
                      </a:lnTo>
                      <a:lnTo>
                        <a:pt x="1452" y="1378"/>
                      </a:lnTo>
                      <a:lnTo>
                        <a:pt x="1452" y="1376"/>
                      </a:lnTo>
                      <a:lnTo>
                        <a:pt x="1452" y="1374"/>
                      </a:lnTo>
                      <a:lnTo>
                        <a:pt x="1456" y="1372"/>
                      </a:lnTo>
                      <a:lnTo>
                        <a:pt x="1462" y="1370"/>
                      </a:lnTo>
                      <a:lnTo>
                        <a:pt x="1466" y="1370"/>
                      </a:lnTo>
                      <a:lnTo>
                        <a:pt x="1468" y="1372"/>
                      </a:lnTo>
                      <a:lnTo>
                        <a:pt x="1468" y="1372"/>
                      </a:lnTo>
                      <a:lnTo>
                        <a:pt x="1472" y="1372"/>
                      </a:lnTo>
                      <a:lnTo>
                        <a:pt x="1476" y="1372"/>
                      </a:lnTo>
                      <a:lnTo>
                        <a:pt x="1484" y="1370"/>
                      </a:lnTo>
                      <a:lnTo>
                        <a:pt x="1498" y="1362"/>
                      </a:lnTo>
                      <a:lnTo>
                        <a:pt x="1498" y="1362"/>
                      </a:lnTo>
                      <a:lnTo>
                        <a:pt x="1502" y="1360"/>
                      </a:lnTo>
                      <a:lnTo>
                        <a:pt x="1502" y="1354"/>
                      </a:lnTo>
                      <a:lnTo>
                        <a:pt x="1502" y="1350"/>
                      </a:lnTo>
                      <a:lnTo>
                        <a:pt x="1502" y="1350"/>
                      </a:lnTo>
                      <a:lnTo>
                        <a:pt x="1504" y="1350"/>
                      </a:lnTo>
                      <a:lnTo>
                        <a:pt x="1504" y="1350"/>
                      </a:lnTo>
                      <a:lnTo>
                        <a:pt x="1508" y="1350"/>
                      </a:lnTo>
                      <a:lnTo>
                        <a:pt x="1510" y="1352"/>
                      </a:lnTo>
                      <a:lnTo>
                        <a:pt x="1510" y="1354"/>
                      </a:lnTo>
                      <a:lnTo>
                        <a:pt x="1512" y="1354"/>
                      </a:lnTo>
                      <a:lnTo>
                        <a:pt x="1512" y="1354"/>
                      </a:lnTo>
                      <a:lnTo>
                        <a:pt x="1520" y="1350"/>
                      </a:lnTo>
                      <a:lnTo>
                        <a:pt x="1532" y="1344"/>
                      </a:lnTo>
                      <a:lnTo>
                        <a:pt x="1558" y="1324"/>
                      </a:lnTo>
                      <a:lnTo>
                        <a:pt x="1570" y="1314"/>
                      </a:lnTo>
                      <a:lnTo>
                        <a:pt x="1580" y="1302"/>
                      </a:lnTo>
                      <a:lnTo>
                        <a:pt x="1588" y="1290"/>
                      </a:lnTo>
                      <a:lnTo>
                        <a:pt x="1592" y="1280"/>
                      </a:lnTo>
                      <a:lnTo>
                        <a:pt x="1592" y="1280"/>
                      </a:lnTo>
                      <a:lnTo>
                        <a:pt x="1600" y="1264"/>
                      </a:lnTo>
                      <a:lnTo>
                        <a:pt x="1610" y="1250"/>
                      </a:lnTo>
                      <a:lnTo>
                        <a:pt x="1622" y="1242"/>
                      </a:lnTo>
                      <a:lnTo>
                        <a:pt x="1628" y="1238"/>
                      </a:lnTo>
                      <a:lnTo>
                        <a:pt x="1634" y="1238"/>
                      </a:lnTo>
                      <a:lnTo>
                        <a:pt x="1634" y="1238"/>
                      </a:lnTo>
                      <a:lnTo>
                        <a:pt x="1642" y="1236"/>
                      </a:lnTo>
                      <a:lnTo>
                        <a:pt x="1646" y="1234"/>
                      </a:lnTo>
                      <a:lnTo>
                        <a:pt x="1648" y="1232"/>
                      </a:lnTo>
                      <a:lnTo>
                        <a:pt x="1648" y="1228"/>
                      </a:lnTo>
                      <a:lnTo>
                        <a:pt x="1646" y="1222"/>
                      </a:lnTo>
                      <a:lnTo>
                        <a:pt x="1640" y="1214"/>
                      </a:lnTo>
                      <a:lnTo>
                        <a:pt x="1632" y="1204"/>
                      </a:lnTo>
                      <a:lnTo>
                        <a:pt x="1632" y="1204"/>
                      </a:lnTo>
                      <a:lnTo>
                        <a:pt x="1626" y="1198"/>
                      </a:lnTo>
                      <a:lnTo>
                        <a:pt x="1624" y="1194"/>
                      </a:lnTo>
                      <a:lnTo>
                        <a:pt x="1636" y="1200"/>
                      </a:lnTo>
                      <a:lnTo>
                        <a:pt x="1670" y="1222"/>
                      </a:lnTo>
                      <a:lnTo>
                        <a:pt x="1670" y="1222"/>
                      </a:lnTo>
                      <a:lnTo>
                        <a:pt x="1684" y="1226"/>
                      </a:lnTo>
                      <a:lnTo>
                        <a:pt x="1694" y="1228"/>
                      </a:lnTo>
                      <a:lnTo>
                        <a:pt x="1702" y="1228"/>
                      </a:lnTo>
                      <a:lnTo>
                        <a:pt x="1710" y="1226"/>
                      </a:lnTo>
                      <a:lnTo>
                        <a:pt x="1718" y="1224"/>
                      </a:lnTo>
                      <a:lnTo>
                        <a:pt x="1724" y="1218"/>
                      </a:lnTo>
                      <a:lnTo>
                        <a:pt x="1730" y="1212"/>
                      </a:lnTo>
                      <a:lnTo>
                        <a:pt x="1730" y="1212"/>
                      </a:lnTo>
                      <a:lnTo>
                        <a:pt x="1732" y="1206"/>
                      </a:lnTo>
                      <a:lnTo>
                        <a:pt x="1734" y="1204"/>
                      </a:lnTo>
                      <a:lnTo>
                        <a:pt x="1738" y="1204"/>
                      </a:lnTo>
                      <a:lnTo>
                        <a:pt x="1742" y="1206"/>
                      </a:lnTo>
                      <a:lnTo>
                        <a:pt x="1748" y="1208"/>
                      </a:lnTo>
                      <a:lnTo>
                        <a:pt x="1756" y="1208"/>
                      </a:lnTo>
                      <a:lnTo>
                        <a:pt x="1766" y="1208"/>
                      </a:lnTo>
                      <a:lnTo>
                        <a:pt x="1782" y="1202"/>
                      </a:lnTo>
                      <a:lnTo>
                        <a:pt x="1782" y="1202"/>
                      </a:lnTo>
                      <a:lnTo>
                        <a:pt x="1800" y="1196"/>
                      </a:lnTo>
                      <a:lnTo>
                        <a:pt x="1818" y="1190"/>
                      </a:lnTo>
                      <a:lnTo>
                        <a:pt x="1856" y="1184"/>
                      </a:lnTo>
                      <a:lnTo>
                        <a:pt x="1886" y="1178"/>
                      </a:lnTo>
                      <a:lnTo>
                        <a:pt x="1898" y="1172"/>
                      </a:lnTo>
                      <a:lnTo>
                        <a:pt x="1906" y="1166"/>
                      </a:lnTo>
                      <a:lnTo>
                        <a:pt x="1906" y="1166"/>
                      </a:lnTo>
                      <a:lnTo>
                        <a:pt x="1920" y="1154"/>
                      </a:lnTo>
                      <a:lnTo>
                        <a:pt x="1934" y="1142"/>
                      </a:lnTo>
                      <a:lnTo>
                        <a:pt x="1950" y="1132"/>
                      </a:lnTo>
                      <a:lnTo>
                        <a:pt x="1960" y="1128"/>
                      </a:lnTo>
                      <a:lnTo>
                        <a:pt x="1970" y="1128"/>
                      </a:lnTo>
                      <a:lnTo>
                        <a:pt x="1970" y="1128"/>
                      </a:lnTo>
                      <a:lnTo>
                        <a:pt x="1978" y="1126"/>
                      </a:lnTo>
                      <a:lnTo>
                        <a:pt x="1982" y="1122"/>
                      </a:lnTo>
                      <a:lnTo>
                        <a:pt x="1982" y="1120"/>
                      </a:lnTo>
                      <a:lnTo>
                        <a:pt x="1982" y="1116"/>
                      </a:lnTo>
                      <a:lnTo>
                        <a:pt x="1982" y="1112"/>
                      </a:lnTo>
                      <a:lnTo>
                        <a:pt x="1982" y="1108"/>
                      </a:lnTo>
                      <a:lnTo>
                        <a:pt x="1986" y="1106"/>
                      </a:lnTo>
                      <a:lnTo>
                        <a:pt x="1994" y="1106"/>
                      </a:lnTo>
                      <a:lnTo>
                        <a:pt x="1994" y="1106"/>
                      </a:lnTo>
                      <a:lnTo>
                        <a:pt x="2008" y="1104"/>
                      </a:lnTo>
                      <a:lnTo>
                        <a:pt x="2012" y="1102"/>
                      </a:lnTo>
                      <a:lnTo>
                        <a:pt x="2012" y="1102"/>
                      </a:lnTo>
                      <a:lnTo>
                        <a:pt x="2016" y="1096"/>
                      </a:lnTo>
                      <a:lnTo>
                        <a:pt x="2022" y="1092"/>
                      </a:lnTo>
                      <a:lnTo>
                        <a:pt x="2030" y="1088"/>
                      </a:lnTo>
                      <a:lnTo>
                        <a:pt x="2030" y="1088"/>
                      </a:lnTo>
                      <a:lnTo>
                        <a:pt x="2046" y="1080"/>
                      </a:lnTo>
                      <a:lnTo>
                        <a:pt x="2046" y="1078"/>
                      </a:lnTo>
                      <a:lnTo>
                        <a:pt x="2044" y="1076"/>
                      </a:lnTo>
                      <a:lnTo>
                        <a:pt x="2028" y="1076"/>
                      </a:lnTo>
                      <a:lnTo>
                        <a:pt x="2000" y="1080"/>
                      </a:lnTo>
                      <a:lnTo>
                        <a:pt x="2000" y="1080"/>
                      </a:lnTo>
                      <a:lnTo>
                        <a:pt x="1984" y="1080"/>
                      </a:lnTo>
                      <a:lnTo>
                        <a:pt x="1970" y="1076"/>
                      </a:lnTo>
                      <a:lnTo>
                        <a:pt x="1956" y="1070"/>
                      </a:lnTo>
                      <a:lnTo>
                        <a:pt x="1944" y="1064"/>
                      </a:lnTo>
                      <a:lnTo>
                        <a:pt x="1932" y="1058"/>
                      </a:lnTo>
                      <a:lnTo>
                        <a:pt x="1920" y="1056"/>
                      </a:lnTo>
                      <a:lnTo>
                        <a:pt x="1914" y="1056"/>
                      </a:lnTo>
                      <a:lnTo>
                        <a:pt x="1906" y="1058"/>
                      </a:lnTo>
                      <a:lnTo>
                        <a:pt x="1900" y="1060"/>
                      </a:lnTo>
                      <a:lnTo>
                        <a:pt x="1892" y="1064"/>
                      </a:lnTo>
                      <a:lnTo>
                        <a:pt x="1892" y="1064"/>
                      </a:lnTo>
                      <a:lnTo>
                        <a:pt x="1884" y="1068"/>
                      </a:lnTo>
                      <a:lnTo>
                        <a:pt x="1878" y="1070"/>
                      </a:lnTo>
                      <a:lnTo>
                        <a:pt x="1866" y="1070"/>
                      </a:lnTo>
                      <a:lnTo>
                        <a:pt x="1860" y="1070"/>
                      </a:lnTo>
                      <a:lnTo>
                        <a:pt x="1854" y="1072"/>
                      </a:lnTo>
                      <a:lnTo>
                        <a:pt x="1846" y="1076"/>
                      </a:lnTo>
                      <a:lnTo>
                        <a:pt x="1838" y="1082"/>
                      </a:lnTo>
                      <a:lnTo>
                        <a:pt x="1838" y="1082"/>
                      </a:lnTo>
                      <a:lnTo>
                        <a:pt x="1834" y="1086"/>
                      </a:lnTo>
                      <a:lnTo>
                        <a:pt x="1828" y="1090"/>
                      </a:lnTo>
                      <a:lnTo>
                        <a:pt x="1824" y="1090"/>
                      </a:lnTo>
                      <a:lnTo>
                        <a:pt x="1820" y="1090"/>
                      </a:lnTo>
                      <a:lnTo>
                        <a:pt x="1818" y="1088"/>
                      </a:lnTo>
                      <a:lnTo>
                        <a:pt x="1820" y="1084"/>
                      </a:lnTo>
                      <a:lnTo>
                        <a:pt x="1824" y="1078"/>
                      </a:lnTo>
                      <a:lnTo>
                        <a:pt x="1832" y="1070"/>
                      </a:lnTo>
                      <a:lnTo>
                        <a:pt x="1832" y="1070"/>
                      </a:lnTo>
                      <a:lnTo>
                        <a:pt x="1840" y="1064"/>
                      </a:lnTo>
                      <a:lnTo>
                        <a:pt x="1848" y="1062"/>
                      </a:lnTo>
                      <a:lnTo>
                        <a:pt x="1852" y="1062"/>
                      </a:lnTo>
                      <a:lnTo>
                        <a:pt x="1856" y="1062"/>
                      </a:lnTo>
                      <a:lnTo>
                        <a:pt x="1864" y="1064"/>
                      </a:lnTo>
                      <a:lnTo>
                        <a:pt x="1866" y="1064"/>
                      </a:lnTo>
                      <a:lnTo>
                        <a:pt x="1870" y="1062"/>
                      </a:lnTo>
                      <a:lnTo>
                        <a:pt x="1870" y="1062"/>
                      </a:lnTo>
                      <a:lnTo>
                        <a:pt x="1876" y="1058"/>
                      </a:lnTo>
                      <a:lnTo>
                        <a:pt x="1878" y="1056"/>
                      </a:lnTo>
                      <a:lnTo>
                        <a:pt x="1878" y="1054"/>
                      </a:lnTo>
                      <a:lnTo>
                        <a:pt x="1874" y="1052"/>
                      </a:lnTo>
                      <a:lnTo>
                        <a:pt x="1868" y="1052"/>
                      </a:lnTo>
                      <a:lnTo>
                        <a:pt x="1844" y="1054"/>
                      </a:lnTo>
                      <a:lnTo>
                        <a:pt x="1844" y="1054"/>
                      </a:lnTo>
                      <a:lnTo>
                        <a:pt x="1816" y="1058"/>
                      </a:lnTo>
                      <a:lnTo>
                        <a:pt x="1800" y="1058"/>
                      </a:lnTo>
                      <a:lnTo>
                        <a:pt x="1798" y="1056"/>
                      </a:lnTo>
                      <a:lnTo>
                        <a:pt x="1796" y="1052"/>
                      </a:lnTo>
                      <a:lnTo>
                        <a:pt x="1798" y="1046"/>
                      </a:lnTo>
                      <a:lnTo>
                        <a:pt x="1804" y="1038"/>
                      </a:lnTo>
                      <a:lnTo>
                        <a:pt x="1804" y="1038"/>
                      </a:lnTo>
                      <a:lnTo>
                        <a:pt x="1814" y="1022"/>
                      </a:lnTo>
                      <a:lnTo>
                        <a:pt x="1818" y="1014"/>
                      </a:lnTo>
                      <a:lnTo>
                        <a:pt x="1820" y="1012"/>
                      </a:lnTo>
                      <a:lnTo>
                        <a:pt x="1822" y="1010"/>
                      </a:lnTo>
                      <a:lnTo>
                        <a:pt x="1828" y="1016"/>
                      </a:lnTo>
                      <a:lnTo>
                        <a:pt x="1828" y="1016"/>
                      </a:lnTo>
                      <a:lnTo>
                        <a:pt x="1836" y="1022"/>
                      </a:lnTo>
                      <a:lnTo>
                        <a:pt x="1840" y="1022"/>
                      </a:lnTo>
                      <a:lnTo>
                        <a:pt x="1844" y="1022"/>
                      </a:lnTo>
                      <a:lnTo>
                        <a:pt x="1882" y="1010"/>
                      </a:lnTo>
                      <a:lnTo>
                        <a:pt x="1882" y="1010"/>
                      </a:lnTo>
                      <a:lnTo>
                        <a:pt x="1896" y="1006"/>
                      </a:lnTo>
                      <a:lnTo>
                        <a:pt x="1904" y="1000"/>
                      </a:lnTo>
                      <a:lnTo>
                        <a:pt x="1908" y="996"/>
                      </a:lnTo>
                      <a:lnTo>
                        <a:pt x="1910" y="992"/>
                      </a:lnTo>
                      <a:lnTo>
                        <a:pt x="1906" y="986"/>
                      </a:lnTo>
                      <a:lnTo>
                        <a:pt x="1898" y="984"/>
                      </a:lnTo>
                      <a:lnTo>
                        <a:pt x="1888" y="980"/>
                      </a:lnTo>
                      <a:lnTo>
                        <a:pt x="1874" y="978"/>
                      </a:lnTo>
                      <a:lnTo>
                        <a:pt x="1874" y="978"/>
                      </a:lnTo>
                      <a:lnTo>
                        <a:pt x="1850" y="974"/>
                      </a:lnTo>
                      <a:lnTo>
                        <a:pt x="1844" y="972"/>
                      </a:lnTo>
                      <a:lnTo>
                        <a:pt x="1842" y="970"/>
                      </a:lnTo>
                      <a:lnTo>
                        <a:pt x="1844" y="968"/>
                      </a:lnTo>
                      <a:lnTo>
                        <a:pt x="1850" y="966"/>
                      </a:lnTo>
                      <a:lnTo>
                        <a:pt x="1870" y="966"/>
                      </a:lnTo>
                      <a:lnTo>
                        <a:pt x="1870" y="966"/>
                      </a:lnTo>
                      <a:lnTo>
                        <a:pt x="1892" y="970"/>
                      </a:lnTo>
                      <a:lnTo>
                        <a:pt x="1906" y="976"/>
                      </a:lnTo>
                      <a:lnTo>
                        <a:pt x="1918" y="980"/>
                      </a:lnTo>
                      <a:lnTo>
                        <a:pt x="1932" y="986"/>
                      </a:lnTo>
                      <a:lnTo>
                        <a:pt x="1932" y="986"/>
                      </a:lnTo>
                      <a:lnTo>
                        <a:pt x="1946" y="992"/>
                      </a:lnTo>
                      <a:lnTo>
                        <a:pt x="1954" y="998"/>
                      </a:lnTo>
                      <a:lnTo>
                        <a:pt x="1958" y="1008"/>
                      </a:lnTo>
                      <a:lnTo>
                        <a:pt x="1960" y="1022"/>
                      </a:lnTo>
                      <a:lnTo>
                        <a:pt x="1960" y="1022"/>
                      </a:lnTo>
                      <a:lnTo>
                        <a:pt x="1964" y="1030"/>
                      </a:lnTo>
                      <a:lnTo>
                        <a:pt x="1970" y="1038"/>
                      </a:lnTo>
                      <a:lnTo>
                        <a:pt x="1978" y="1044"/>
                      </a:lnTo>
                      <a:lnTo>
                        <a:pt x="1988" y="1050"/>
                      </a:lnTo>
                      <a:lnTo>
                        <a:pt x="1998" y="1052"/>
                      </a:lnTo>
                      <a:lnTo>
                        <a:pt x="2008" y="1054"/>
                      </a:lnTo>
                      <a:lnTo>
                        <a:pt x="2016" y="1054"/>
                      </a:lnTo>
                      <a:lnTo>
                        <a:pt x="2022" y="1052"/>
                      </a:lnTo>
                      <a:lnTo>
                        <a:pt x="2022" y="1052"/>
                      </a:lnTo>
                      <a:lnTo>
                        <a:pt x="2030" y="1048"/>
                      </a:lnTo>
                      <a:lnTo>
                        <a:pt x="2036" y="1050"/>
                      </a:lnTo>
                      <a:lnTo>
                        <a:pt x="2046" y="1052"/>
                      </a:lnTo>
                      <a:lnTo>
                        <a:pt x="2060" y="1056"/>
                      </a:lnTo>
                      <a:lnTo>
                        <a:pt x="2060" y="1056"/>
                      </a:lnTo>
                      <a:lnTo>
                        <a:pt x="2068" y="1054"/>
                      </a:lnTo>
                      <a:lnTo>
                        <a:pt x="2070" y="1050"/>
                      </a:lnTo>
                      <a:lnTo>
                        <a:pt x="2072" y="1042"/>
                      </a:lnTo>
                      <a:lnTo>
                        <a:pt x="2070" y="1032"/>
                      </a:lnTo>
                      <a:lnTo>
                        <a:pt x="2066" y="1008"/>
                      </a:lnTo>
                      <a:lnTo>
                        <a:pt x="2064" y="996"/>
                      </a:lnTo>
                      <a:lnTo>
                        <a:pt x="2064" y="984"/>
                      </a:lnTo>
                      <a:lnTo>
                        <a:pt x="2064" y="984"/>
                      </a:lnTo>
                      <a:lnTo>
                        <a:pt x="2062" y="976"/>
                      </a:lnTo>
                      <a:lnTo>
                        <a:pt x="2062" y="974"/>
                      </a:lnTo>
                      <a:lnTo>
                        <a:pt x="2060" y="974"/>
                      </a:lnTo>
                      <a:lnTo>
                        <a:pt x="2056" y="976"/>
                      </a:lnTo>
                      <a:lnTo>
                        <a:pt x="2050" y="980"/>
                      </a:lnTo>
                      <a:lnTo>
                        <a:pt x="2044" y="986"/>
                      </a:lnTo>
                      <a:lnTo>
                        <a:pt x="2038" y="990"/>
                      </a:lnTo>
                      <a:lnTo>
                        <a:pt x="2032" y="990"/>
                      </a:lnTo>
                      <a:lnTo>
                        <a:pt x="2030" y="988"/>
                      </a:lnTo>
                      <a:lnTo>
                        <a:pt x="2030" y="986"/>
                      </a:lnTo>
                      <a:lnTo>
                        <a:pt x="2030" y="986"/>
                      </a:lnTo>
                      <a:lnTo>
                        <a:pt x="2028" y="976"/>
                      </a:lnTo>
                      <a:lnTo>
                        <a:pt x="2028" y="974"/>
                      </a:lnTo>
                      <a:lnTo>
                        <a:pt x="2032" y="974"/>
                      </a:lnTo>
                      <a:lnTo>
                        <a:pt x="2038" y="972"/>
                      </a:lnTo>
                      <a:lnTo>
                        <a:pt x="2044" y="968"/>
                      </a:lnTo>
                      <a:lnTo>
                        <a:pt x="2050" y="962"/>
                      </a:lnTo>
                      <a:lnTo>
                        <a:pt x="2050" y="962"/>
                      </a:lnTo>
                      <a:lnTo>
                        <a:pt x="2054" y="956"/>
                      </a:lnTo>
                      <a:lnTo>
                        <a:pt x="2054" y="956"/>
                      </a:lnTo>
                      <a:lnTo>
                        <a:pt x="2054" y="954"/>
                      </a:lnTo>
                      <a:lnTo>
                        <a:pt x="2044" y="958"/>
                      </a:lnTo>
                      <a:lnTo>
                        <a:pt x="2032" y="962"/>
                      </a:lnTo>
                      <a:lnTo>
                        <a:pt x="2030" y="960"/>
                      </a:lnTo>
                      <a:lnTo>
                        <a:pt x="2030" y="956"/>
                      </a:lnTo>
                      <a:lnTo>
                        <a:pt x="2030" y="956"/>
                      </a:lnTo>
                      <a:lnTo>
                        <a:pt x="2032" y="950"/>
                      </a:lnTo>
                      <a:lnTo>
                        <a:pt x="2030" y="944"/>
                      </a:lnTo>
                      <a:lnTo>
                        <a:pt x="2026" y="940"/>
                      </a:lnTo>
                      <a:lnTo>
                        <a:pt x="2020" y="938"/>
                      </a:lnTo>
                      <a:lnTo>
                        <a:pt x="2002" y="932"/>
                      </a:lnTo>
                      <a:lnTo>
                        <a:pt x="1980" y="926"/>
                      </a:lnTo>
                      <a:lnTo>
                        <a:pt x="1980" y="926"/>
                      </a:lnTo>
                      <a:lnTo>
                        <a:pt x="1960" y="918"/>
                      </a:lnTo>
                      <a:lnTo>
                        <a:pt x="1948" y="912"/>
                      </a:lnTo>
                      <a:lnTo>
                        <a:pt x="1944" y="908"/>
                      </a:lnTo>
                      <a:lnTo>
                        <a:pt x="1944" y="904"/>
                      </a:lnTo>
                      <a:lnTo>
                        <a:pt x="1944" y="900"/>
                      </a:lnTo>
                      <a:lnTo>
                        <a:pt x="1944" y="896"/>
                      </a:lnTo>
                      <a:lnTo>
                        <a:pt x="1942" y="892"/>
                      </a:lnTo>
                      <a:lnTo>
                        <a:pt x="1934" y="886"/>
                      </a:lnTo>
                      <a:lnTo>
                        <a:pt x="1934" y="886"/>
                      </a:lnTo>
                      <a:lnTo>
                        <a:pt x="1924" y="880"/>
                      </a:lnTo>
                      <a:lnTo>
                        <a:pt x="1922" y="874"/>
                      </a:lnTo>
                      <a:lnTo>
                        <a:pt x="1922" y="870"/>
                      </a:lnTo>
                      <a:lnTo>
                        <a:pt x="1924" y="866"/>
                      </a:lnTo>
                      <a:lnTo>
                        <a:pt x="1922" y="862"/>
                      </a:lnTo>
                      <a:lnTo>
                        <a:pt x="1916" y="858"/>
                      </a:lnTo>
                      <a:lnTo>
                        <a:pt x="1902" y="852"/>
                      </a:lnTo>
                      <a:lnTo>
                        <a:pt x="1878" y="846"/>
                      </a:lnTo>
                      <a:lnTo>
                        <a:pt x="1878" y="846"/>
                      </a:lnTo>
                      <a:lnTo>
                        <a:pt x="1888" y="846"/>
                      </a:lnTo>
                      <a:lnTo>
                        <a:pt x="1896" y="844"/>
                      </a:lnTo>
                      <a:lnTo>
                        <a:pt x="1904" y="842"/>
                      </a:lnTo>
                      <a:lnTo>
                        <a:pt x="1910" y="838"/>
                      </a:lnTo>
                      <a:lnTo>
                        <a:pt x="1926" y="828"/>
                      </a:lnTo>
                      <a:lnTo>
                        <a:pt x="1948" y="818"/>
                      </a:lnTo>
                      <a:lnTo>
                        <a:pt x="1948" y="818"/>
                      </a:lnTo>
                      <a:lnTo>
                        <a:pt x="1954" y="816"/>
                      </a:lnTo>
                      <a:lnTo>
                        <a:pt x="1960" y="816"/>
                      </a:lnTo>
                      <a:lnTo>
                        <a:pt x="1974" y="818"/>
                      </a:lnTo>
                      <a:lnTo>
                        <a:pt x="1988" y="824"/>
                      </a:lnTo>
                      <a:lnTo>
                        <a:pt x="2002" y="832"/>
                      </a:lnTo>
                      <a:lnTo>
                        <a:pt x="2016" y="838"/>
                      </a:lnTo>
                      <a:lnTo>
                        <a:pt x="2030" y="842"/>
                      </a:lnTo>
                      <a:lnTo>
                        <a:pt x="2038" y="844"/>
                      </a:lnTo>
                      <a:lnTo>
                        <a:pt x="2044" y="842"/>
                      </a:lnTo>
                      <a:lnTo>
                        <a:pt x="2052" y="840"/>
                      </a:lnTo>
                      <a:lnTo>
                        <a:pt x="2058" y="836"/>
                      </a:lnTo>
                      <a:lnTo>
                        <a:pt x="2058" y="836"/>
                      </a:lnTo>
                      <a:lnTo>
                        <a:pt x="2070" y="830"/>
                      </a:lnTo>
                      <a:lnTo>
                        <a:pt x="2078" y="826"/>
                      </a:lnTo>
                      <a:lnTo>
                        <a:pt x="2086" y="826"/>
                      </a:lnTo>
                      <a:lnTo>
                        <a:pt x="2092" y="828"/>
                      </a:lnTo>
                      <a:lnTo>
                        <a:pt x="2096" y="830"/>
                      </a:lnTo>
                      <a:lnTo>
                        <a:pt x="2100" y="830"/>
                      </a:lnTo>
                      <a:lnTo>
                        <a:pt x="2106" y="826"/>
                      </a:lnTo>
                      <a:lnTo>
                        <a:pt x="2112" y="818"/>
                      </a:lnTo>
                      <a:lnTo>
                        <a:pt x="2112" y="818"/>
                      </a:lnTo>
                      <a:lnTo>
                        <a:pt x="2118" y="810"/>
                      </a:lnTo>
                      <a:lnTo>
                        <a:pt x="2118" y="806"/>
                      </a:lnTo>
                      <a:lnTo>
                        <a:pt x="2116" y="802"/>
                      </a:lnTo>
                      <a:lnTo>
                        <a:pt x="2112" y="796"/>
                      </a:lnTo>
                      <a:lnTo>
                        <a:pt x="2104" y="792"/>
                      </a:lnTo>
                      <a:lnTo>
                        <a:pt x="2092" y="790"/>
                      </a:lnTo>
                      <a:lnTo>
                        <a:pt x="2080" y="788"/>
                      </a:lnTo>
                      <a:lnTo>
                        <a:pt x="2054" y="786"/>
                      </a:lnTo>
                      <a:lnTo>
                        <a:pt x="2054" y="786"/>
                      </a:lnTo>
                      <a:lnTo>
                        <a:pt x="2044" y="786"/>
                      </a:lnTo>
                      <a:lnTo>
                        <a:pt x="2040" y="784"/>
                      </a:lnTo>
                      <a:lnTo>
                        <a:pt x="2040" y="780"/>
                      </a:lnTo>
                      <a:lnTo>
                        <a:pt x="2040" y="776"/>
                      </a:lnTo>
                      <a:lnTo>
                        <a:pt x="2046" y="768"/>
                      </a:lnTo>
                      <a:lnTo>
                        <a:pt x="2054" y="762"/>
                      </a:lnTo>
                      <a:lnTo>
                        <a:pt x="2066" y="758"/>
                      </a:lnTo>
                      <a:lnTo>
                        <a:pt x="2078" y="754"/>
                      </a:lnTo>
                      <a:lnTo>
                        <a:pt x="2092" y="752"/>
                      </a:lnTo>
                      <a:lnTo>
                        <a:pt x="2092" y="752"/>
                      </a:lnTo>
                      <a:lnTo>
                        <a:pt x="2104" y="754"/>
                      </a:lnTo>
                      <a:lnTo>
                        <a:pt x="2112" y="758"/>
                      </a:lnTo>
                      <a:lnTo>
                        <a:pt x="2122" y="766"/>
                      </a:lnTo>
                      <a:lnTo>
                        <a:pt x="2128" y="768"/>
                      </a:lnTo>
                      <a:lnTo>
                        <a:pt x="2132" y="770"/>
                      </a:lnTo>
                      <a:lnTo>
                        <a:pt x="2142" y="768"/>
                      </a:lnTo>
                      <a:lnTo>
                        <a:pt x="2152" y="766"/>
                      </a:lnTo>
                      <a:lnTo>
                        <a:pt x="2152" y="766"/>
                      </a:lnTo>
                      <a:lnTo>
                        <a:pt x="2162" y="762"/>
                      </a:lnTo>
                      <a:lnTo>
                        <a:pt x="2164" y="758"/>
                      </a:lnTo>
                      <a:lnTo>
                        <a:pt x="2166" y="754"/>
                      </a:lnTo>
                      <a:lnTo>
                        <a:pt x="2162" y="750"/>
                      </a:lnTo>
                      <a:lnTo>
                        <a:pt x="2154" y="746"/>
                      </a:lnTo>
                      <a:lnTo>
                        <a:pt x="2146" y="742"/>
                      </a:lnTo>
                      <a:lnTo>
                        <a:pt x="2134" y="740"/>
                      </a:lnTo>
                      <a:lnTo>
                        <a:pt x="2120" y="738"/>
                      </a:lnTo>
                      <a:lnTo>
                        <a:pt x="2120" y="738"/>
                      </a:lnTo>
                      <a:lnTo>
                        <a:pt x="2112" y="738"/>
                      </a:lnTo>
                      <a:lnTo>
                        <a:pt x="2108" y="736"/>
                      </a:lnTo>
                      <a:lnTo>
                        <a:pt x="2104" y="732"/>
                      </a:lnTo>
                      <a:lnTo>
                        <a:pt x="2102" y="728"/>
                      </a:lnTo>
                      <a:lnTo>
                        <a:pt x="2100" y="718"/>
                      </a:lnTo>
                      <a:lnTo>
                        <a:pt x="2102" y="708"/>
                      </a:lnTo>
                      <a:lnTo>
                        <a:pt x="2108" y="700"/>
                      </a:lnTo>
                      <a:lnTo>
                        <a:pt x="2114" y="694"/>
                      </a:lnTo>
                      <a:lnTo>
                        <a:pt x="2118" y="692"/>
                      </a:lnTo>
                      <a:lnTo>
                        <a:pt x="2122" y="692"/>
                      </a:lnTo>
                      <a:lnTo>
                        <a:pt x="2124" y="692"/>
                      </a:lnTo>
                      <a:lnTo>
                        <a:pt x="2126" y="696"/>
                      </a:lnTo>
                      <a:lnTo>
                        <a:pt x="2126" y="696"/>
                      </a:lnTo>
                      <a:lnTo>
                        <a:pt x="2132" y="700"/>
                      </a:lnTo>
                      <a:lnTo>
                        <a:pt x="2140" y="702"/>
                      </a:lnTo>
                      <a:lnTo>
                        <a:pt x="2148" y="702"/>
                      </a:lnTo>
                      <a:lnTo>
                        <a:pt x="2154" y="698"/>
                      </a:lnTo>
                      <a:lnTo>
                        <a:pt x="2158" y="692"/>
                      </a:lnTo>
                      <a:lnTo>
                        <a:pt x="2162" y="686"/>
                      </a:lnTo>
                      <a:lnTo>
                        <a:pt x="2160" y="678"/>
                      </a:lnTo>
                      <a:lnTo>
                        <a:pt x="2156" y="670"/>
                      </a:lnTo>
                      <a:lnTo>
                        <a:pt x="2156" y="670"/>
                      </a:lnTo>
                      <a:lnTo>
                        <a:pt x="2150" y="662"/>
                      </a:lnTo>
                      <a:lnTo>
                        <a:pt x="2150" y="658"/>
                      </a:lnTo>
                      <a:lnTo>
                        <a:pt x="2154" y="656"/>
                      </a:lnTo>
                      <a:lnTo>
                        <a:pt x="2156" y="656"/>
                      </a:lnTo>
                      <a:lnTo>
                        <a:pt x="2160" y="656"/>
                      </a:lnTo>
                      <a:lnTo>
                        <a:pt x="2160" y="654"/>
                      </a:lnTo>
                      <a:lnTo>
                        <a:pt x="2144" y="646"/>
                      </a:lnTo>
                      <a:lnTo>
                        <a:pt x="2144" y="646"/>
                      </a:lnTo>
                      <a:lnTo>
                        <a:pt x="2132" y="640"/>
                      </a:lnTo>
                      <a:lnTo>
                        <a:pt x="2128" y="636"/>
                      </a:lnTo>
                      <a:lnTo>
                        <a:pt x="2128" y="634"/>
                      </a:lnTo>
                      <a:lnTo>
                        <a:pt x="2130" y="632"/>
                      </a:lnTo>
                      <a:lnTo>
                        <a:pt x="2140" y="628"/>
                      </a:lnTo>
                      <a:lnTo>
                        <a:pt x="2142" y="624"/>
                      </a:lnTo>
                      <a:lnTo>
                        <a:pt x="2142" y="620"/>
                      </a:lnTo>
                      <a:lnTo>
                        <a:pt x="2142" y="620"/>
                      </a:lnTo>
                      <a:lnTo>
                        <a:pt x="2140" y="616"/>
                      </a:lnTo>
                      <a:lnTo>
                        <a:pt x="2136" y="614"/>
                      </a:lnTo>
                      <a:lnTo>
                        <a:pt x="2126" y="612"/>
                      </a:lnTo>
                      <a:lnTo>
                        <a:pt x="2098" y="612"/>
                      </a:lnTo>
                      <a:lnTo>
                        <a:pt x="2084" y="612"/>
                      </a:lnTo>
                      <a:lnTo>
                        <a:pt x="2074" y="612"/>
                      </a:lnTo>
                      <a:lnTo>
                        <a:pt x="2066" y="608"/>
                      </a:lnTo>
                      <a:lnTo>
                        <a:pt x="2064" y="606"/>
                      </a:lnTo>
                      <a:lnTo>
                        <a:pt x="2062" y="602"/>
                      </a:lnTo>
                      <a:lnTo>
                        <a:pt x="2062" y="602"/>
                      </a:lnTo>
                      <a:lnTo>
                        <a:pt x="2062" y="598"/>
                      </a:lnTo>
                      <a:lnTo>
                        <a:pt x="2060" y="594"/>
                      </a:lnTo>
                      <a:lnTo>
                        <a:pt x="2056" y="590"/>
                      </a:lnTo>
                      <a:lnTo>
                        <a:pt x="2048" y="586"/>
                      </a:lnTo>
                      <a:lnTo>
                        <a:pt x="2040" y="582"/>
                      </a:lnTo>
                      <a:lnTo>
                        <a:pt x="2032" y="580"/>
                      </a:lnTo>
                      <a:lnTo>
                        <a:pt x="2028" y="578"/>
                      </a:lnTo>
                      <a:lnTo>
                        <a:pt x="2026" y="576"/>
                      </a:lnTo>
                      <a:lnTo>
                        <a:pt x="2028" y="574"/>
                      </a:lnTo>
                      <a:lnTo>
                        <a:pt x="2032" y="568"/>
                      </a:lnTo>
                      <a:lnTo>
                        <a:pt x="2032" y="568"/>
                      </a:lnTo>
                      <a:lnTo>
                        <a:pt x="2040" y="566"/>
                      </a:lnTo>
                      <a:lnTo>
                        <a:pt x="2046" y="566"/>
                      </a:lnTo>
                      <a:lnTo>
                        <a:pt x="2050" y="570"/>
                      </a:lnTo>
                      <a:lnTo>
                        <a:pt x="2054" y="574"/>
                      </a:lnTo>
                      <a:lnTo>
                        <a:pt x="2058" y="578"/>
                      </a:lnTo>
                      <a:lnTo>
                        <a:pt x="2064" y="580"/>
                      </a:lnTo>
                      <a:lnTo>
                        <a:pt x="2072" y="580"/>
                      </a:lnTo>
                      <a:lnTo>
                        <a:pt x="2082" y="574"/>
                      </a:lnTo>
                      <a:lnTo>
                        <a:pt x="2082" y="574"/>
                      </a:lnTo>
                      <a:lnTo>
                        <a:pt x="2094" y="566"/>
                      </a:lnTo>
                      <a:lnTo>
                        <a:pt x="2106" y="562"/>
                      </a:lnTo>
                      <a:lnTo>
                        <a:pt x="2120" y="560"/>
                      </a:lnTo>
                      <a:lnTo>
                        <a:pt x="2132" y="560"/>
                      </a:lnTo>
                      <a:lnTo>
                        <a:pt x="2144" y="562"/>
                      </a:lnTo>
                      <a:lnTo>
                        <a:pt x="2156" y="564"/>
                      </a:lnTo>
                      <a:lnTo>
                        <a:pt x="2178" y="574"/>
                      </a:lnTo>
                      <a:lnTo>
                        <a:pt x="2178" y="574"/>
                      </a:lnTo>
                      <a:lnTo>
                        <a:pt x="2188" y="576"/>
                      </a:lnTo>
                      <a:lnTo>
                        <a:pt x="2196" y="574"/>
                      </a:lnTo>
                      <a:lnTo>
                        <a:pt x="2202" y="570"/>
                      </a:lnTo>
                      <a:lnTo>
                        <a:pt x="2206" y="564"/>
                      </a:lnTo>
                      <a:lnTo>
                        <a:pt x="2208" y="556"/>
                      </a:lnTo>
                      <a:lnTo>
                        <a:pt x="2206" y="546"/>
                      </a:lnTo>
                      <a:lnTo>
                        <a:pt x="2202" y="536"/>
                      </a:lnTo>
                      <a:lnTo>
                        <a:pt x="2194" y="528"/>
                      </a:lnTo>
                      <a:lnTo>
                        <a:pt x="2194" y="528"/>
                      </a:lnTo>
                      <a:lnTo>
                        <a:pt x="2186" y="522"/>
                      </a:lnTo>
                      <a:lnTo>
                        <a:pt x="2180" y="522"/>
                      </a:lnTo>
                      <a:lnTo>
                        <a:pt x="2176" y="524"/>
                      </a:lnTo>
                      <a:lnTo>
                        <a:pt x="2172" y="528"/>
                      </a:lnTo>
                      <a:lnTo>
                        <a:pt x="2166" y="532"/>
                      </a:lnTo>
                      <a:lnTo>
                        <a:pt x="2158" y="534"/>
                      </a:lnTo>
                      <a:lnTo>
                        <a:pt x="2148" y="532"/>
                      </a:lnTo>
                      <a:lnTo>
                        <a:pt x="2132" y="524"/>
                      </a:lnTo>
                      <a:lnTo>
                        <a:pt x="2132" y="524"/>
                      </a:lnTo>
                      <a:lnTo>
                        <a:pt x="2106" y="506"/>
                      </a:lnTo>
                      <a:lnTo>
                        <a:pt x="2102" y="502"/>
                      </a:lnTo>
                      <a:lnTo>
                        <a:pt x="2102" y="500"/>
                      </a:lnTo>
                      <a:lnTo>
                        <a:pt x="2102" y="498"/>
                      </a:lnTo>
                      <a:lnTo>
                        <a:pt x="2106" y="498"/>
                      </a:lnTo>
                      <a:lnTo>
                        <a:pt x="2116" y="498"/>
                      </a:lnTo>
                      <a:lnTo>
                        <a:pt x="2144" y="504"/>
                      </a:lnTo>
                      <a:lnTo>
                        <a:pt x="2144" y="504"/>
                      </a:lnTo>
                      <a:lnTo>
                        <a:pt x="2170" y="508"/>
                      </a:lnTo>
                      <a:lnTo>
                        <a:pt x="2174" y="508"/>
                      </a:lnTo>
                      <a:lnTo>
                        <a:pt x="2174" y="506"/>
                      </a:lnTo>
                      <a:lnTo>
                        <a:pt x="2168" y="502"/>
                      </a:lnTo>
                      <a:lnTo>
                        <a:pt x="2156" y="496"/>
                      </a:lnTo>
                      <a:lnTo>
                        <a:pt x="2120" y="480"/>
                      </a:lnTo>
                      <a:lnTo>
                        <a:pt x="2120" y="480"/>
                      </a:lnTo>
                      <a:lnTo>
                        <a:pt x="2100" y="474"/>
                      </a:lnTo>
                      <a:lnTo>
                        <a:pt x="2086" y="474"/>
                      </a:lnTo>
                      <a:lnTo>
                        <a:pt x="2078" y="476"/>
                      </a:lnTo>
                      <a:lnTo>
                        <a:pt x="2074" y="482"/>
                      </a:lnTo>
                      <a:lnTo>
                        <a:pt x="2070" y="494"/>
                      </a:lnTo>
                      <a:lnTo>
                        <a:pt x="2066" y="500"/>
                      </a:lnTo>
                      <a:lnTo>
                        <a:pt x="2060" y="504"/>
                      </a:lnTo>
                      <a:lnTo>
                        <a:pt x="2060" y="504"/>
                      </a:lnTo>
                      <a:lnTo>
                        <a:pt x="2056" y="504"/>
                      </a:lnTo>
                      <a:lnTo>
                        <a:pt x="2054" y="502"/>
                      </a:lnTo>
                      <a:lnTo>
                        <a:pt x="2052" y="500"/>
                      </a:lnTo>
                      <a:lnTo>
                        <a:pt x="2052" y="498"/>
                      </a:lnTo>
                      <a:lnTo>
                        <a:pt x="2054" y="490"/>
                      </a:lnTo>
                      <a:lnTo>
                        <a:pt x="2060" y="478"/>
                      </a:lnTo>
                      <a:lnTo>
                        <a:pt x="2072" y="454"/>
                      </a:lnTo>
                      <a:lnTo>
                        <a:pt x="2080" y="440"/>
                      </a:lnTo>
                      <a:lnTo>
                        <a:pt x="2086" y="426"/>
                      </a:lnTo>
                      <a:lnTo>
                        <a:pt x="2086" y="426"/>
                      </a:lnTo>
                      <a:lnTo>
                        <a:pt x="2090" y="414"/>
                      </a:lnTo>
                      <a:lnTo>
                        <a:pt x="2096" y="408"/>
                      </a:lnTo>
                      <a:lnTo>
                        <a:pt x="2104" y="404"/>
                      </a:lnTo>
                      <a:lnTo>
                        <a:pt x="2110" y="404"/>
                      </a:lnTo>
                      <a:lnTo>
                        <a:pt x="2124" y="404"/>
                      </a:lnTo>
                      <a:lnTo>
                        <a:pt x="2130" y="404"/>
                      </a:lnTo>
                      <a:lnTo>
                        <a:pt x="2134" y="402"/>
                      </a:lnTo>
                      <a:lnTo>
                        <a:pt x="2134" y="402"/>
                      </a:lnTo>
                      <a:lnTo>
                        <a:pt x="2146" y="392"/>
                      </a:lnTo>
                      <a:lnTo>
                        <a:pt x="2160" y="382"/>
                      </a:lnTo>
                      <a:lnTo>
                        <a:pt x="2166" y="376"/>
                      </a:lnTo>
                      <a:lnTo>
                        <a:pt x="2168" y="372"/>
                      </a:lnTo>
                      <a:lnTo>
                        <a:pt x="2168" y="370"/>
                      </a:lnTo>
                      <a:lnTo>
                        <a:pt x="2166" y="368"/>
                      </a:lnTo>
                      <a:lnTo>
                        <a:pt x="2160" y="366"/>
                      </a:lnTo>
                      <a:lnTo>
                        <a:pt x="2160" y="366"/>
                      </a:lnTo>
                      <a:lnTo>
                        <a:pt x="2152" y="362"/>
                      </a:lnTo>
                      <a:lnTo>
                        <a:pt x="2146" y="358"/>
                      </a:lnTo>
                      <a:lnTo>
                        <a:pt x="2144" y="354"/>
                      </a:lnTo>
                      <a:lnTo>
                        <a:pt x="2144" y="348"/>
                      </a:lnTo>
                      <a:lnTo>
                        <a:pt x="2146" y="344"/>
                      </a:lnTo>
                      <a:lnTo>
                        <a:pt x="2150" y="338"/>
                      </a:lnTo>
                      <a:lnTo>
                        <a:pt x="2158" y="336"/>
                      </a:lnTo>
                      <a:lnTo>
                        <a:pt x="2168" y="334"/>
                      </a:lnTo>
                      <a:lnTo>
                        <a:pt x="2168" y="334"/>
                      </a:lnTo>
                      <a:lnTo>
                        <a:pt x="2190" y="334"/>
                      </a:lnTo>
                      <a:lnTo>
                        <a:pt x="2204" y="330"/>
                      </a:lnTo>
                      <a:lnTo>
                        <a:pt x="2216" y="322"/>
                      </a:lnTo>
                      <a:lnTo>
                        <a:pt x="2228" y="310"/>
                      </a:lnTo>
                      <a:lnTo>
                        <a:pt x="2228" y="310"/>
                      </a:lnTo>
                      <a:lnTo>
                        <a:pt x="2230" y="306"/>
                      </a:lnTo>
                      <a:lnTo>
                        <a:pt x="2230" y="304"/>
                      </a:lnTo>
                      <a:lnTo>
                        <a:pt x="2228" y="302"/>
                      </a:lnTo>
                      <a:lnTo>
                        <a:pt x="2226" y="300"/>
                      </a:lnTo>
                      <a:lnTo>
                        <a:pt x="2214" y="300"/>
                      </a:lnTo>
                      <a:lnTo>
                        <a:pt x="2200" y="300"/>
                      </a:lnTo>
                      <a:lnTo>
                        <a:pt x="2162" y="308"/>
                      </a:lnTo>
                      <a:lnTo>
                        <a:pt x="2142" y="312"/>
                      </a:lnTo>
                      <a:lnTo>
                        <a:pt x="2124" y="318"/>
                      </a:lnTo>
                      <a:lnTo>
                        <a:pt x="2124" y="318"/>
                      </a:lnTo>
                      <a:lnTo>
                        <a:pt x="2112" y="322"/>
                      </a:lnTo>
                      <a:lnTo>
                        <a:pt x="2108" y="320"/>
                      </a:lnTo>
                      <a:lnTo>
                        <a:pt x="2106" y="320"/>
                      </a:lnTo>
                      <a:lnTo>
                        <a:pt x="2106" y="316"/>
                      </a:lnTo>
                      <a:lnTo>
                        <a:pt x="2108" y="314"/>
                      </a:lnTo>
                      <a:lnTo>
                        <a:pt x="2114" y="306"/>
                      </a:lnTo>
                      <a:lnTo>
                        <a:pt x="2124" y="298"/>
                      </a:lnTo>
                      <a:lnTo>
                        <a:pt x="2138" y="292"/>
                      </a:lnTo>
                      <a:lnTo>
                        <a:pt x="2152" y="288"/>
                      </a:lnTo>
                      <a:lnTo>
                        <a:pt x="2160" y="288"/>
                      </a:lnTo>
                      <a:lnTo>
                        <a:pt x="2168" y="288"/>
                      </a:lnTo>
                      <a:lnTo>
                        <a:pt x="2168" y="288"/>
                      </a:lnTo>
                      <a:lnTo>
                        <a:pt x="2182" y="292"/>
                      </a:lnTo>
                      <a:lnTo>
                        <a:pt x="2198" y="292"/>
                      </a:lnTo>
                      <a:lnTo>
                        <a:pt x="2214" y="292"/>
                      </a:lnTo>
                      <a:lnTo>
                        <a:pt x="2228" y="290"/>
                      </a:lnTo>
                      <a:lnTo>
                        <a:pt x="2256" y="284"/>
                      </a:lnTo>
                      <a:lnTo>
                        <a:pt x="2278" y="276"/>
                      </a:lnTo>
                      <a:lnTo>
                        <a:pt x="2278" y="276"/>
                      </a:lnTo>
                      <a:lnTo>
                        <a:pt x="2284" y="270"/>
                      </a:lnTo>
                      <a:lnTo>
                        <a:pt x="2286" y="268"/>
                      </a:lnTo>
                      <a:lnTo>
                        <a:pt x="2284" y="268"/>
                      </a:lnTo>
                      <a:lnTo>
                        <a:pt x="2280" y="264"/>
                      </a:lnTo>
                      <a:lnTo>
                        <a:pt x="2270" y="262"/>
                      </a:lnTo>
                      <a:lnTo>
                        <a:pt x="2244" y="260"/>
                      </a:lnTo>
                      <a:lnTo>
                        <a:pt x="2232" y="260"/>
                      </a:lnTo>
                      <a:lnTo>
                        <a:pt x="2220" y="262"/>
                      </a:lnTo>
                      <a:lnTo>
                        <a:pt x="2220" y="262"/>
                      </a:lnTo>
                      <a:lnTo>
                        <a:pt x="2206" y="264"/>
                      </a:lnTo>
                      <a:lnTo>
                        <a:pt x="2188" y="264"/>
                      </a:lnTo>
                      <a:lnTo>
                        <a:pt x="2154" y="262"/>
                      </a:lnTo>
                      <a:lnTo>
                        <a:pt x="2134" y="258"/>
                      </a:lnTo>
                      <a:lnTo>
                        <a:pt x="2150" y="258"/>
                      </a:lnTo>
                      <a:lnTo>
                        <a:pt x="2150" y="258"/>
                      </a:lnTo>
                      <a:lnTo>
                        <a:pt x="2168" y="260"/>
                      </a:lnTo>
                      <a:lnTo>
                        <a:pt x="2182" y="258"/>
                      </a:lnTo>
                      <a:lnTo>
                        <a:pt x="2192" y="256"/>
                      </a:lnTo>
                      <a:lnTo>
                        <a:pt x="2200" y="252"/>
                      </a:lnTo>
                      <a:lnTo>
                        <a:pt x="2214" y="248"/>
                      </a:lnTo>
                      <a:lnTo>
                        <a:pt x="2222" y="246"/>
                      </a:lnTo>
                      <a:lnTo>
                        <a:pt x="2232" y="248"/>
                      </a:lnTo>
                      <a:lnTo>
                        <a:pt x="2232" y="248"/>
                      </a:lnTo>
                      <a:lnTo>
                        <a:pt x="2244" y="250"/>
                      </a:lnTo>
                      <a:lnTo>
                        <a:pt x="2254" y="250"/>
                      </a:lnTo>
                      <a:lnTo>
                        <a:pt x="2274" y="248"/>
                      </a:lnTo>
                      <a:lnTo>
                        <a:pt x="2298" y="244"/>
                      </a:lnTo>
                      <a:lnTo>
                        <a:pt x="2330" y="242"/>
                      </a:lnTo>
                      <a:lnTo>
                        <a:pt x="2330" y="242"/>
                      </a:lnTo>
                      <a:lnTo>
                        <a:pt x="2342" y="240"/>
                      </a:lnTo>
                      <a:lnTo>
                        <a:pt x="2344" y="238"/>
                      </a:lnTo>
                      <a:lnTo>
                        <a:pt x="2344" y="238"/>
                      </a:lnTo>
                      <a:lnTo>
                        <a:pt x="2342" y="232"/>
                      </a:lnTo>
                      <a:lnTo>
                        <a:pt x="2336" y="228"/>
                      </a:lnTo>
                      <a:lnTo>
                        <a:pt x="2330" y="224"/>
                      </a:lnTo>
                      <a:lnTo>
                        <a:pt x="2328" y="220"/>
                      </a:lnTo>
                      <a:lnTo>
                        <a:pt x="2330" y="220"/>
                      </a:lnTo>
                      <a:lnTo>
                        <a:pt x="2334" y="218"/>
                      </a:lnTo>
                      <a:lnTo>
                        <a:pt x="2348" y="218"/>
                      </a:lnTo>
                      <a:lnTo>
                        <a:pt x="2348" y="218"/>
                      </a:lnTo>
                      <a:lnTo>
                        <a:pt x="2360" y="216"/>
                      </a:lnTo>
                      <a:lnTo>
                        <a:pt x="2372" y="214"/>
                      </a:lnTo>
                      <a:lnTo>
                        <a:pt x="2382" y="212"/>
                      </a:lnTo>
                      <a:lnTo>
                        <a:pt x="2392" y="206"/>
                      </a:lnTo>
                      <a:lnTo>
                        <a:pt x="2412" y="196"/>
                      </a:lnTo>
                      <a:lnTo>
                        <a:pt x="2436" y="182"/>
                      </a:lnTo>
                      <a:lnTo>
                        <a:pt x="2436" y="182"/>
                      </a:lnTo>
                      <a:lnTo>
                        <a:pt x="2440" y="180"/>
                      </a:lnTo>
                      <a:lnTo>
                        <a:pt x="2442" y="176"/>
                      </a:lnTo>
                      <a:lnTo>
                        <a:pt x="2438" y="174"/>
                      </a:lnTo>
                      <a:lnTo>
                        <a:pt x="2434" y="170"/>
                      </a:lnTo>
                      <a:lnTo>
                        <a:pt x="2414" y="164"/>
                      </a:lnTo>
                      <a:lnTo>
                        <a:pt x="2388" y="158"/>
                      </a:lnTo>
                      <a:lnTo>
                        <a:pt x="2356" y="154"/>
                      </a:lnTo>
                      <a:lnTo>
                        <a:pt x="2322" y="150"/>
                      </a:lnTo>
                      <a:lnTo>
                        <a:pt x="2292" y="148"/>
                      </a:lnTo>
                      <a:lnTo>
                        <a:pt x="2264" y="150"/>
                      </a:lnTo>
                      <a:lnTo>
                        <a:pt x="2264" y="150"/>
                      </a:lnTo>
                      <a:lnTo>
                        <a:pt x="2244" y="152"/>
                      </a:lnTo>
                      <a:lnTo>
                        <a:pt x="2230" y="158"/>
                      </a:lnTo>
                      <a:lnTo>
                        <a:pt x="2220" y="164"/>
                      </a:lnTo>
                      <a:lnTo>
                        <a:pt x="2214" y="172"/>
                      </a:lnTo>
                      <a:lnTo>
                        <a:pt x="2210" y="180"/>
                      </a:lnTo>
                      <a:lnTo>
                        <a:pt x="2204" y="184"/>
                      </a:lnTo>
                      <a:lnTo>
                        <a:pt x="2198" y="186"/>
                      </a:lnTo>
                      <a:lnTo>
                        <a:pt x="2188" y="186"/>
                      </a:lnTo>
                      <a:lnTo>
                        <a:pt x="2188" y="186"/>
                      </a:lnTo>
                      <a:lnTo>
                        <a:pt x="2176" y="184"/>
                      </a:lnTo>
                      <a:lnTo>
                        <a:pt x="2162" y="182"/>
                      </a:lnTo>
                      <a:lnTo>
                        <a:pt x="2140" y="184"/>
                      </a:lnTo>
                      <a:lnTo>
                        <a:pt x="2126" y="184"/>
                      </a:lnTo>
                      <a:lnTo>
                        <a:pt x="2126" y="182"/>
                      </a:lnTo>
                      <a:lnTo>
                        <a:pt x="2126" y="182"/>
                      </a:lnTo>
                      <a:lnTo>
                        <a:pt x="2130" y="178"/>
                      </a:lnTo>
                      <a:lnTo>
                        <a:pt x="2130" y="178"/>
                      </a:lnTo>
                      <a:lnTo>
                        <a:pt x="2134" y="172"/>
                      </a:lnTo>
                      <a:lnTo>
                        <a:pt x="2134" y="170"/>
                      </a:lnTo>
                      <a:lnTo>
                        <a:pt x="2128" y="170"/>
                      </a:lnTo>
                      <a:lnTo>
                        <a:pt x="2120" y="172"/>
                      </a:lnTo>
                      <a:lnTo>
                        <a:pt x="2108" y="176"/>
                      </a:lnTo>
                      <a:lnTo>
                        <a:pt x="2092" y="184"/>
                      </a:lnTo>
                      <a:lnTo>
                        <a:pt x="2074" y="196"/>
                      </a:lnTo>
                      <a:lnTo>
                        <a:pt x="2050" y="210"/>
                      </a:lnTo>
                      <a:lnTo>
                        <a:pt x="2050" y="210"/>
                      </a:lnTo>
                      <a:lnTo>
                        <a:pt x="2028" y="224"/>
                      </a:lnTo>
                      <a:lnTo>
                        <a:pt x="2010" y="234"/>
                      </a:lnTo>
                      <a:lnTo>
                        <a:pt x="1996" y="242"/>
                      </a:lnTo>
                      <a:lnTo>
                        <a:pt x="1986" y="244"/>
                      </a:lnTo>
                      <a:lnTo>
                        <a:pt x="1984" y="244"/>
                      </a:lnTo>
                      <a:lnTo>
                        <a:pt x="1982" y="244"/>
                      </a:lnTo>
                      <a:lnTo>
                        <a:pt x="1984" y="238"/>
                      </a:lnTo>
                      <a:lnTo>
                        <a:pt x="1992" y="228"/>
                      </a:lnTo>
                      <a:lnTo>
                        <a:pt x="2008" y="216"/>
                      </a:lnTo>
                      <a:lnTo>
                        <a:pt x="2008" y="216"/>
                      </a:lnTo>
                      <a:lnTo>
                        <a:pt x="2026" y="200"/>
                      </a:lnTo>
                      <a:lnTo>
                        <a:pt x="2040" y="186"/>
                      </a:lnTo>
                      <a:lnTo>
                        <a:pt x="2050" y="172"/>
                      </a:lnTo>
                      <a:lnTo>
                        <a:pt x="2052" y="166"/>
                      </a:lnTo>
                      <a:lnTo>
                        <a:pt x="2052" y="160"/>
                      </a:lnTo>
                      <a:lnTo>
                        <a:pt x="2052" y="156"/>
                      </a:lnTo>
                      <a:lnTo>
                        <a:pt x="2050" y="150"/>
                      </a:lnTo>
                      <a:lnTo>
                        <a:pt x="2048" y="146"/>
                      </a:lnTo>
                      <a:lnTo>
                        <a:pt x="2042" y="144"/>
                      </a:lnTo>
                      <a:lnTo>
                        <a:pt x="2036" y="140"/>
                      </a:lnTo>
                      <a:lnTo>
                        <a:pt x="2028" y="138"/>
                      </a:lnTo>
                      <a:lnTo>
                        <a:pt x="2004" y="138"/>
                      </a:lnTo>
                      <a:lnTo>
                        <a:pt x="2004" y="138"/>
                      </a:lnTo>
                      <a:lnTo>
                        <a:pt x="1984" y="138"/>
                      </a:lnTo>
                      <a:lnTo>
                        <a:pt x="1972" y="142"/>
                      </a:lnTo>
                      <a:lnTo>
                        <a:pt x="1964" y="146"/>
                      </a:lnTo>
                      <a:lnTo>
                        <a:pt x="1962" y="152"/>
                      </a:lnTo>
                      <a:lnTo>
                        <a:pt x="1960" y="156"/>
                      </a:lnTo>
                      <a:lnTo>
                        <a:pt x="1958" y="162"/>
                      </a:lnTo>
                      <a:lnTo>
                        <a:pt x="1952" y="168"/>
                      </a:lnTo>
                      <a:lnTo>
                        <a:pt x="1940" y="172"/>
                      </a:lnTo>
                      <a:lnTo>
                        <a:pt x="1940" y="172"/>
                      </a:lnTo>
                      <a:lnTo>
                        <a:pt x="1910" y="178"/>
                      </a:lnTo>
                      <a:lnTo>
                        <a:pt x="1886" y="182"/>
                      </a:lnTo>
                      <a:lnTo>
                        <a:pt x="1878" y="182"/>
                      </a:lnTo>
                      <a:lnTo>
                        <a:pt x="1876" y="180"/>
                      </a:lnTo>
                      <a:lnTo>
                        <a:pt x="1880" y="176"/>
                      </a:lnTo>
                      <a:lnTo>
                        <a:pt x="1890" y="172"/>
                      </a:lnTo>
                      <a:lnTo>
                        <a:pt x="1890" y="172"/>
                      </a:lnTo>
                      <a:lnTo>
                        <a:pt x="1916" y="160"/>
                      </a:lnTo>
                      <a:lnTo>
                        <a:pt x="1922" y="154"/>
                      </a:lnTo>
                      <a:lnTo>
                        <a:pt x="1924" y="152"/>
                      </a:lnTo>
                      <a:lnTo>
                        <a:pt x="1924" y="150"/>
                      </a:lnTo>
                      <a:lnTo>
                        <a:pt x="1924" y="148"/>
                      </a:lnTo>
                      <a:lnTo>
                        <a:pt x="1920" y="148"/>
                      </a:lnTo>
                      <a:lnTo>
                        <a:pt x="1906" y="144"/>
                      </a:lnTo>
                      <a:lnTo>
                        <a:pt x="1884" y="142"/>
                      </a:lnTo>
                      <a:lnTo>
                        <a:pt x="1852" y="140"/>
                      </a:lnTo>
                      <a:lnTo>
                        <a:pt x="1852" y="140"/>
                      </a:lnTo>
                      <a:lnTo>
                        <a:pt x="1812" y="142"/>
                      </a:lnTo>
                      <a:lnTo>
                        <a:pt x="1770" y="146"/>
                      </a:lnTo>
                      <a:lnTo>
                        <a:pt x="1730" y="152"/>
                      </a:lnTo>
                      <a:lnTo>
                        <a:pt x="1694" y="160"/>
                      </a:lnTo>
                      <a:lnTo>
                        <a:pt x="1636" y="172"/>
                      </a:lnTo>
                      <a:lnTo>
                        <a:pt x="1616" y="174"/>
                      </a:lnTo>
                      <a:lnTo>
                        <a:pt x="1610" y="174"/>
                      </a:lnTo>
                      <a:lnTo>
                        <a:pt x="1608" y="174"/>
                      </a:lnTo>
                      <a:lnTo>
                        <a:pt x="1608" y="174"/>
                      </a:lnTo>
                      <a:lnTo>
                        <a:pt x="1604" y="170"/>
                      </a:lnTo>
                      <a:lnTo>
                        <a:pt x="1602" y="168"/>
                      </a:lnTo>
                      <a:lnTo>
                        <a:pt x="1604" y="164"/>
                      </a:lnTo>
                      <a:lnTo>
                        <a:pt x="1606" y="162"/>
                      </a:lnTo>
                      <a:lnTo>
                        <a:pt x="1618" y="156"/>
                      </a:lnTo>
                      <a:lnTo>
                        <a:pt x="1636" y="152"/>
                      </a:lnTo>
                      <a:lnTo>
                        <a:pt x="1686" y="142"/>
                      </a:lnTo>
                      <a:lnTo>
                        <a:pt x="1744" y="134"/>
                      </a:lnTo>
                      <a:lnTo>
                        <a:pt x="1744" y="134"/>
                      </a:lnTo>
                      <a:lnTo>
                        <a:pt x="1772" y="130"/>
                      </a:lnTo>
                      <a:lnTo>
                        <a:pt x="1802" y="130"/>
                      </a:lnTo>
                      <a:lnTo>
                        <a:pt x="1864" y="130"/>
                      </a:lnTo>
                      <a:lnTo>
                        <a:pt x="1926" y="130"/>
                      </a:lnTo>
                      <a:lnTo>
                        <a:pt x="1956" y="128"/>
                      </a:lnTo>
                      <a:lnTo>
                        <a:pt x="1984" y="124"/>
                      </a:lnTo>
                      <a:lnTo>
                        <a:pt x="1984" y="124"/>
                      </a:lnTo>
                      <a:lnTo>
                        <a:pt x="2020" y="114"/>
                      </a:lnTo>
                      <a:lnTo>
                        <a:pt x="2054" y="104"/>
                      </a:lnTo>
                      <a:lnTo>
                        <a:pt x="2066" y="98"/>
                      </a:lnTo>
                      <a:lnTo>
                        <a:pt x="2072" y="92"/>
                      </a:lnTo>
                      <a:lnTo>
                        <a:pt x="2072" y="90"/>
                      </a:lnTo>
                      <a:lnTo>
                        <a:pt x="2070" y="88"/>
                      </a:lnTo>
                      <a:lnTo>
                        <a:pt x="2062" y="84"/>
                      </a:lnTo>
                      <a:lnTo>
                        <a:pt x="2062" y="84"/>
                      </a:lnTo>
                      <a:lnTo>
                        <a:pt x="2034" y="78"/>
                      </a:lnTo>
                      <a:lnTo>
                        <a:pt x="2004" y="72"/>
                      </a:lnTo>
                      <a:lnTo>
                        <a:pt x="1988" y="70"/>
                      </a:lnTo>
                      <a:lnTo>
                        <a:pt x="1970" y="68"/>
                      </a:lnTo>
                      <a:lnTo>
                        <a:pt x="1952" y="70"/>
                      </a:lnTo>
                      <a:lnTo>
                        <a:pt x="1932" y="72"/>
                      </a:lnTo>
                      <a:lnTo>
                        <a:pt x="1932" y="72"/>
                      </a:lnTo>
                      <a:lnTo>
                        <a:pt x="1914" y="76"/>
                      </a:lnTo>
                      <a:lnTo>
                        <a:pt x="1916" y="74"/>
                      </a:lnTo>
                      <a:lnTo>
                        <a:pt x="1922" y="70"/>
                      </a:lnTo>
                      <a:lnTo>
                        <a:pt x="1930" y="64"/>
                      </a:lnTo>
                      <a:lnTo>
                        <a:pt x="1936" y="58"/>
                      </a:lnTo>
                      <a:lnTo>
                        <a:pt x="1938" y="56"/>
                      </a:lnTo>
                      <a:lnTo>
                        <a:pt x="1938" y="52"/>
                      </a:lnTo>
                      <a:lnTo>
                        <a:pt x="1936" y="50"/>
                      </a:lnTo>
                      <a:lnTo>
                        <a:pt x="1932" y="46"/>
                      </a:lnTo>
                      <a:lnTo>
                        <a:pt x="1932" y="46"/>
                      </a:lnTo>
                      <a:lnTo>
                        <a:pt x="1922" y="42"/>
                      </a:lnTo>
                      <a:lnTo>
                        <a:pt x="1912" y="42"/>
                      </a:lnTo>
                      <a:lnTo>
                        <a:pt x="1898" y="42"/>
                      </a:lnTo>
                      <a:lnTo>
                        <a:pt x="1884" y="46"/>
                      </a:lnTo>
                      <a:lnTo>
                        <a:pt x="1866" y="48"/>
                      </a:lnTo>
                      <a:lnTo>
                        <a:pt x="1846" y="50"/>
                      </a:lnTo>
                      <a:lnTo>
                        <a:pt x="1822" y="52"/>
                      </a:lnTo>
                      <a:lnTo>
                        <a:pt x="1794" y="50"/>
                      </a:lnTo>
                      <a:lnTo>
                        <a:pt x="1794" y="50"/>
                      </a:lnTo>
                      <a:lnTo>
                        <a:pt x="1766" y="48"/>
                      </a:lnTo>
                      <a:lnTo>
                        <a:pt x="1744" y="48"/>
                      </a:lnTo>
                      <a:lnTo>
                        <a:pt x="1724" y="52"/>
                      </a:lnTo>
                      <a:lnTo>
                        <a:pt x="1708" y="54"/>
                      </a:lnTo>
                      <a:lnTo>
                        <a:pt x="1678" y="60"/>
                      </a:lnTo>
                      <a:lnTo>
                        <a:pt x="1660" y="60"/>
                      </a:lnTo>
                      <a:lnTo>
                        <a:pt x="1638" y="60"/>
                      </a:lnTo>
                      <a:lnTo>
                        <a:pt x="1638" y="60"/>
                      </a:lnTo>
                      <a:lnTo>
                        <a:pt x="1622" y="58"/>
                      </a:lnTo>
                      <a:lnTo>
                        <a:pt x="1616" y="56"/>
                      </a:lnTo>
                      <a:lnTo>
                        <a:pt x="1618" y="54"/>
                      </a:lnTo>
                      <a:lnTo>
                        <a:pt x="1628" y="52"/>
                      </a:lnTo>
                      <a:lnTo>
                        <a:pt x="1692" y="46"/>
                      </a:lnTo>
                      <a:lnTo>
                        <a:pt x="1692" y="46"/>
                      </a:lnTo>
                      <a:lnTo>
                        <a:pt x="1734" y="44"/>
                      </a:lnTo>
                      <a:lnTo>
                        <a:pt x="1794" y="42"/>
                      </a:lnTo>
                      <a:lnTo>
                        <a:pt x="1852" y="38"/>
                      </a:lnTo>
                      <a:lnTo>
                        <a:pt x="1894" y="34"/>
                      </a:lnTo>
                      <a:lnTo>
                        <a:pt x="1894" y="34"/>
                      </a:lnTo>
                      <a:lnTo>
                        <a:pt x="1900" y="32"/>
                      </a:lnTo>
                      <a:lnTo>
                        <a:pt x="1902" y="32"/>
                      </a:lnTo>
                      <a:lnTo>
                        <a:pt x="1902" y="30"/>
                      </a:lnTo>
                      <a:lnTo>
                        <a:pt x="1898" y="28"/>
                      </a:lnTo>
                      <a:lnTo>
                        <a:pt x="1882" y="24"/>
                      </a:lnTo>
                      <a:lnTo>
                        <a:pt x="1858" y="20"/>
                      </a:lnTo>
                      <a:lnTo>
                        <a:pt x="1798" y="12"/>
                      </a:lnTo>
                      <a:lnTo>
                        <a:pt x="1732" y="6"/>
                      </a:lnTo>
                      <a:lnTo>
                        <a:pt x="1732" y="6"/>
                      </a:lnTo>
                      <a:lnTo>
                        <a:pt x="1686" y="2"/>
                      </a:lnTo>
                      <a:lnTo>
                        <a:pt x="1648" y="0"/>
                      </a:lnTo>
                      <a:lnTo>
                        <a:pt x="1618" y="2"/>
                      </a:lnTo>
                      <a:lnTo>
                        <a:pt x="1594" y="2"/>
                      </a:lnTo>
                      <a:lnTo>
                        <a:pt x="1552" y="6"/>
                      </a:lnTo>
                      <a:lnTo>
                        <a:pt x="1528" y="8"/>
                      </a:lnTo>
                      <a:lnTo>
                        <a:pt x="1504" y="6"/>
                      </a:lnTo>
                      <a:lnTo>
                        <a:pt x="1504" y="6"/>
                      </a:lnTo>
                      <a:lnTo>
                        <a:pt x="1480" y="6"/>
                      </a:lnTo>
                      <a:lnTo>
                        <a:pt x="1466" y="8"/>
                      </a:lnTo>
                      <a:lnTo>
                        <a:pt x="1460" y="10"/>
                      </a:lnTo>
                      <a:lnTo>
                        <a:pt x="1458" y="14"/>
                      </a:lnTo>
                      <a:lnTo>
                        <a:pt x="1458" y="16"/>
                      </a:lnTo>
                      <a:lnTo>
                        <a:pt x="1458" y="18"/>
                      </a:lnTo>
                      <a:lnTo>
                        <a:pt x="1452" y="18"/>
                      </a:lnTo>
                      <a:lnTo>
                        <a:pt x="1442" y="16"/>
                      </a:lnTo>
                      <a:lnTo>
                        <a:pt x="1442" y="16"/>
                      </a:lnTo>
                      <a:lnTo>
                        <a:pt x="1420" y="12"/>
                      </a:lnTo>
                      <a:lnTo>
                        <a:pt x="1410" y="14"/>
                      </a:lnTo>
                      <a:lnTo>
                        <a:pt x="1400" y="16"/>
                      </a:lnTo>
                      <a:lnTo>
                        <a:pt x="1384" y="18"/>
                      </a:lnTo>
                      <a:lnTo>
                        <a:pt x="1384" y="18"/>
                      </a:lnTo>
                      <a:lnTo>
                        <a:pt x="1374" y="18"/>
                      </a:lnTo>
                      <a:lnTo>
                        <a:pt x="1368" y="20"/>
                      </a:lnTo>
                      <a:lnTo>
                        <a:pt x="1366" y="24"/>
                      </a:lnTo>
                      <a:lnTo>
                        <a:pt x="1366" y="28"/>
                      </a:lnTo>
                      <a:lnTo>
                        <a:pt x="1370" y="32"/>
                      </a:lnTo>
                      <a:lnTo>
                        <a:pt x="1378" y="36"/>
                      </a:lnTo>
                      <a:lnTo>
                        <a:pt x="1388" y="40"/>
                      </a:lnTo>
                      <a:lnTo>
                        <a:pt x="1402" y="44"/>
                      </a:lnTo>
                      <a:lnTo>
                        <a:pt x="1402" y="44"/>
                      </a:lnTo>
                      <a:lnTo>
                        <a:pt x="1412" y="46"/>
                      </a:lnTo>
                      <a:lnTo>
                        <a:pt x="1416" y="46"/>
                      </a:lnTo>
                      <a:lnTo>
                        <a:pt x="1412" y="48"/>
                      </a:lnTo>
                      <a:lnTo>
                        <a:pt x="1406" y="50"/>
                      </a:lnTo>
                      <a:lnTo>
                        <a:pt x="1386" y="52"/>
                      </a:lnTo>
                      <a:lnTo>
                        <a:pt x="1378" y="54"/>
                      </a:lnTo>
                      <a:lnTo>
                        <a:pt x="1372" y="56"/>
                      </a:lnTo>
                      <a:lnTo>
                        <a:pt x="1372" y="56"/>
                      </a:lnTo>
                      <a:lnTo>
                        <a:pt x="1356" y="62"/>
                      </a:lnTo>
                      <a:lnTo>
                        <a:pt x="1332" y="64"/>
                      </a:lnTo>
                      <a:lnTo>
                        <a:pt x="1318" y="66"/>
                      </a:lnTo>
                      <a:lnTo>
                        <a:pt x="1304" y="64"/>
                      </a:lnTo>
                      <a:lnTo>
                        <a:pt x="1290" y="62"/>
                      </a:lnTo>
                      <a:lnTo>
                        <a:pt x="1278" y="56"/>
                      </a:lnTo>
                      <a:lnTo>
                        <a:pt x="1278" y="56"/>
                      </a:lnTo>
                      <a:lnTo>
                        <a:pt x="1254" y="46"/>
                      </a:lnTo>
                      <a:lnTo>
                        <a:pt x="1242" y="42"/>
                      </a:lnTo>
                      <a:lnTo>
                        <a:pt x="1228" y="38"/>
                      </a:lnTo>
                      <a:lnTo>
                        <a:pt x="1212" y="36"/>
                      </a:lnTo>
                      <a:lnTo>
                        <a:pt x="1194" y="34"/>
                      </a:lnTo>
                      <a:lnTo>
                        <a:pt x="1176" y="36"/>
                      </a:lnTo>
                      <a:lnTo>
                        <a:pt x="1154" y="38"/>
                      </a:lnTo>
                      <a:lnTo>
                        <a:pt x="1154" y="38"/>
                      </a:lnTo>
                      <a:lnTo>
                        <a:pt x="1114" y="44"/>
                      </a:lnTo>
                      <a:lnTo>
                        <a:pt x="1078" y="48"/>
                      </a:lnTo>
                      <a:lnTo>
                        <a:pt x="1064" y="50"/>
                      </a:lnTo>
                      <a:lnTo>
                        <a:pt x="1054" y="54"/>
                      </a:lnTo>
                      <a:lnTo>
                        <a:pt x="1048" y="56"/>
                      </a:lnTo>
                      <a:lnTo>
                        <a:pt x="1048" y="58"/>
                      </a:lnTo>
                      <a:lnTo>
                        <a:pt x="1048" y="60"/>
                      </a:lnTo>
                      <a:lnTo>
                        <a:pt x="1048" y="60"/>
                      </a:lnTo>
                      <a:lnTo>
                        <a:pt x="1054" y="64"/>
                      </a:lnTo>
                      <a:lnTo>
                        <a:pt x="1062" y="66"/>
                      </a:lnTo>
                      <a:lnTo>
                        <a:pt x="1092" y="68"/>
                      </a:lnTo>
                      <a:lnTo>
                        <a:pt x="1128" y="66"/>
                      </a:lnTo>
                      <a:lnTo>
                        <a:pt x="1170" y="66"/>
                      </a:lnTo>
                      <a:lnTo>
                        <a:pt x="1170" y="66"/>
                      </a:lnTo>
                      <a:lnTo>
                        <a:pt x="1208" y="68"/>
                      </a:lnTo>
                      <a:lnTo>
                        <a:pt x="1246" y="72"/>
                      </a:lnTo>
                      <a:lnTo>
                        <a:pt x="1280" y="76"/>
                      </a:lnTo>
                      <a:lnTo>
                        <a:pt x="1314" y="82"/>
                      </a:lnTo>
                      <a:lnTo>
                        <a:pt x="1314" y="82"/>
                      </a:lnTo>
                      <a:lnTo>
                        <a:pt x="1326" y="86"/>
                      </a:lnTo>
                      <a:lnTo>
                        <a:pt x="1332" y="88"/>
                      </a:lnTo>
                      <a:lnTo>
                        <a:pt x="1332" y="90"/>
                      </a:lnTo>
                      <a:lnTo>
                        <a:pt x="1332" y="90"/>
                      </a:lnTo>
                      <a:lnTo>
                        <a:pt x="1326" y="92"/>
                      </a:lnTo>
                      <a:lnTo>
                        <a:pt x="1308" y="92"/>
                      </a:lnTo>
                      <a:lnTo>
                        <a:pt x="1294" y="90"/>
                      </a:lnTo>
                      <a:lnTo>
                        <a:pt x="1282" y="88"/>
                      </a:lnTo>
                      <a:lnTo>
                        <a:pt x="1282" y="88"/>
                      </a:lnTo>
                      <a:lnTo>
                        <a:pt x="1268" y="84"/>
                      </a:lnTo>
                      <a:lnTo>
                        <a:pt x="1252" y="82"/>
                      </a:lnTo>
                      <a:lnTo>
                        <a:pt x="1214" y="78"/>
                      </a:lnTo>
                      <a:lnTo>
                        <a:pt x="1110" y="74"/>
                      </a:lnTo>
                      <a:lnTo>
                        <a:pt x="1110" y="74"/>
                      </a:lnTo>
                      <a:lnTo>
                        <a:pt x="1092" y="76"/>
                      </a:lnTo>
                      <a:lnTo>
                        <a:pt x="1090" y="76"/>
                      </a:lnTo>
                      <a:lnTo>
                        <a:pt x="1092" y="78"/>
                      </a:lnTo>
                      <a:lnTo>
                        <a:pt x="1106" y="84"/>
                      </a:lnTo>
                      <a:lnTo>
                        <a:pt x="1126" y="92"/>
                      </a:lnTo>
                      <a:lnTo>
                        <a:pt x="1148" y="100"/>
                      </a:lnTo>
                      <a:lnTo>
                        <a:pt x="1164" y="108"/>
                      </a:lnTo>
                      <a:lnTo>
                        <a:pt x="1168" y="110"/>
                      </a:lnTo>
                      <a:lnTo>
                        <a:pt x="1168" y="114"/>
                      </a:lnTo>
                      <a:lnTo>
                        <a:pt x="1164" y="116"/>
                      </a:lnTo>
                      <a:lnTo>
                        <a:pt x="1154" y="116"/>
                      </a:lnTo>
                      <a:lnTo>
                        <a:pt x="1154" y="116"/>
                      </a:lnTo>
                      <a:lnTo>
                        <a:pt x="1146" y="118"/>
                      </a:lnTo>
                      <a:lnTo>
                        <a:pt x="1142" y="120"/>
                      </a:lnTo>
                      <a:lnTo>
                        <a:pt x="1138" y="122"/>
                      </a:lnTo>
                      <a:lnTo>
                        <a:pt x="1138" y="126"/>
                      </a:lnTo>
                      <a:lnTo>
                        <a:pt x="1136" y="132"/>
                      </a:lnTo>
                      <a:lnTo>
                        <a:pt x="1138" y="140"/>
                      </a:lnTo>
                      <a:lnTo>
                        <a:pt x="1142" y="148"/>
                      </a:lnTo>
                      <a:lnTo>
                        <a:pt x="1142" y="156"/>
                      </a:lnTo>
                      <a:lnTo>
                        <a:pt x="1142" y="158"/>
                      </a:lnTo>
                      <a:lnTo>
                        <a:pt x="1140" y="160"/>
                      </a:lnTo>
                      <a:lnTo>
                        <a:pt x="1136" y="162"/>
                      </a:lnTo>
                      <a:lnTo>
                        <a:pt x="1132" y="164"/>
                      </a:lnTo>
                      <a:lnTo>
                        <a:pt x="1132" y="164"/>
                      </a:lnTo>
                      <a:lnTo>
                        <a:pt x="1122" y="164"/>
                      </a:lnTo>
                      <a:lnTo>
                        <a:pt x="1114" y="162"/>
                      </a:lnTo>
                      <a:lnTo>
                        <a:pt x="1108" y="158"/>
                      </a:lnTo>
                      <a:lnTo>
                        <a:pt x="1102" y="152"/>
                      </a:lnTo>
                      <a:lnTo>
                        <a:pt x="1094" y="146"/>
                      </a:lnTo>
                      <a:lnTo>
                        <a:pt x="1084" y="142"/>
                      </a:lnTo>
                      <a:lnTo>
                        <a:pt x="1070" y="136"/>
                      </a:lnTo>
                      <a:lnTo>
                        <a:pt x="1052" y="132"/>
                      </a:lnTo>
                      <a:lnTo>
                        <a:pt x="1052" y="132"/>
                      </a:lnTo>
                      <a:lnTo>
                        <a:pt x="1034" y="128"/>
                      </a:lnTo>
                      <a:lnTo>
                        <a:pt x="1016" y="124"/>
                      </a:lnTo>
                      <a:lnTo>
                        <a:pt x="986" y="114"/>
                      </a:lnTo>
                      <a:lnTo>
                        <a:pt x="954" y="104"/>
                      </a:lnTo>
                      <a:lnTo>
                        <a:pt x="936" y="100"/>
                      </a:lnTo>
                      <a:lnTo>
                        <a:pt x="916" y="98"/>
                      </a:lnTo>
                      <a:lnTo>
                        <a:pt x="916" y="98"/>
                      </a:lnTo>
                      <a:lnTo>
                        <a:pt x="896" y="98"/>
                      </a:lnTo>
                      <a:lnTo>
                        <a:pt x="884" y="100"/>
                      </a:lnTo>
                      <a:lnTo>
                        <a:pt x="876" y="102"/>
                      </a:lnTo>
                      <a:lnTo>
                        <a:pt x="874" y="104"/>
                      </a:lnTo>
                      <a:lnTo>
                        <a:pt x="874" y="106"/>
                      </a:lnTo>
                      <a:lnTo>
                        <a:pt x="876" y="112"/>
                      </a:lnTo>
                      <a:lnTo>
                        <a:pt x="884" y="118"/>
                      </a:lnTo>
                      <a:lnTo>
                        <a:pt x="914" y="138"/>
                      </a:lnTo>
                      <a:lnTo>
                        <a:pt x="914" y="138"/>
                      </a:lnTo>
                      <a:lnTo>
                        <a:pt x="926" y="146"/>
                      </a:lnTo>
                      <a:lnTo>
                        <a:pt x="928" y="148"/>
                      </a:lnTo>
                      <a:lnTo>
                        <a:pt x="928" y="150"/>
                      </a:lnTo>
                      <a:lnTo>
                        <a:pt x="922" y="150"/>
                      </a:lnTo>
                      <a:lnTo>
                        <a:pt x="912" y="148"/>
                      </a:lnTo>
                      <a:lnTo>
                        <a:pt x="900" y="148"/>
                      </a:lnTo>
                      <a:lnTo>
                        <a:pt x="888" y="148"/>
                      </a:lnTo>
                      <a:lnTo>
                        <a:pt x="884" y="148"/>
                      </a:lnTo>
                      <a:lnTo>
                        <a:pt x="882" y="150"/>
                      </a:lnTo>
                      <a:lnTo>
                        <a:pt x="882" y="154"/>
                      </a:lnTo>
                      <a:lnTo>
                        <a:pt x="884" y="158"/>
                      </a:lnTo>
                      <a:lnTo>
                        <a:pt x="884" y="158"/>
                      </a:lnTo>
                      <a:lnTo>
                        <a:pt x="886" y="160"/>
                      </a:lnTo>
                      <a:lnTo>
                        <a:pt x="886" y="162"/>
                      </a:lnTo>
                      <a:lnTo>
                        <a:pt x="878" y="160"/>
                      </a:lnTo>
                      <a:lnTo>
                        <a:pt x="866" y="156"/>
                      </a:lnTo>
                      <a:lnTo>
                        <a:pt x="850" y="150"/>
                      </a:lnTo>
                      <a:lnTo>
                        <a:pt x="834" y="148"/>
                      </a:lnTo>
                      <a:lnTo>
                        <a:pt x="824" y="148"/>
                      </a:lnTo>
                      <a:lnTo>
                        <a:pt x="814" y="148"/>
                      </a:lnTo>
                      <a:lnTo>
                        <a:pt x="806" y="152"/>
                      </a:lnTo>
                      <a:lnTo>
                        <a:pt x="796" y="156"/>
                      </a:lnTo>
                      <a:lnTo>
                        <a:pt x="788" y="164"/>
                      </a:lnTo>
                      <a:lnTo>
                        <a:pt x="782" y="172"/>
                      </a:lnTo>
                      <a:lnTo>
                        <a:pt x="782" y="172"/>
                      </a:lnTo>
                      <a:lnTo>
                        <a:pt x="770" y="190"/>
                      </a:lnTo>
                      <a:lnTo>
                        <a:pt x="772" y="180"/>
                      </a:lnTo>
                      <a:lnTo>
                        <a:pt x="776" y="168"/>
                      </a:lnTo>
                      <a:lnTo>
                        <a:pt x="776" y="154"/>
                      </a:lnTo>
                      <a:lnTo>
                        <a:pt x="774" y="138"/>
                      </a:lnTo>
                      <a:lnTo>
                        <a:pt x="772" y="132"/>
                      </a:lnTo>
                      <a:lnTo>
                        <a:pt x="766" y="124"/>
                      </a:lnTo>
                      <a:lnTo>
                        <a:pt x="766" y="124"/>
                      </a:lnTo>
                      <a:lnTo>
                        <a:pt x="756" y="114"/>
                      </a:lnTo>
                      <a:lnTo>
                        <a:pt x="746" y="108"/>
                      </a:lnTo>
                      <a:lnTo>
                        <a:pt x="732" y="108"/>
                      </a:lnTo>
                      <a:lnTo>
                        <a:pt x="716" y="110"/>
                      </a:lnTo>
                      <a:lnTo>
                        <a:pt x="672" y="120"/>
                      </a:lnTo>
                      <a:lnTo>
                        <a:pt x="640" y="126"/>
                      </a:lnTo>
                      <a:lnTo>
                        <a:pt x="598" y="130"/>
                      </a:lnTo>
                      <a:lnTo>
                        <a:pt x="598" y="130"/>
                      </a:lnTo>
                      <a:lnTo>
                        <a:pt x="558" y="136"/>
                      </a:lnTo>
                      <a:lnTo>
                        <a:pt x="526" y="140"/>
                      </a:lnTo>
                      <a:lnTo>
                        <a:pt x="502" y="146"/>
                      </a:lnTo>
                      <a:lnTo>
                        <a:pt x="484" y="152"/>
                      </a:lnTo>
                      <a:lnTo>
                        <a:pt x="472" y="156"/>
                      </a:lnTo>
                      <a:lnTo>
                        <a:pt x="466" y="164"/>
                      </a:lnTo>
                      <a:lnTo>
                        <a:pt x="466" y="166"/>
                      </a:lnTo>
                      <a:lnTo>
                        <a:pt x="466" y="170"/>
                      </a:lnTo>
                      <a:lnTo>
                        <a:pt x="470" y="176"/>
                      </a:lnTo>
                      <a:lnTo>
                        <a:pt x="470" y="17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latin typeface="Calibri" pitchFamily="34" charset="0"/>
                    <a:ea typeface="ＭＳ Ｐゴシック" pitchFamily="-97" charset="-128"/>
                  </a:endParaRPr>
                </a:p>
              </p:txBody>
            </p:sp>
          </p:grpSp>
          <p:sp>
            <p:nvSpPr>
              <p:cNvPr id="527" name="Freeform 6119"/>
              <p:cNvSpPr>
                <a:spLocks/>
              </p:cNvSpPr>
              <p:nvPr/>
            </p:nvSpPr>
            <p:spPr bwMode="auto">
              <a:xfrm>
                <a:off x="1438769" y="4204340"/>
                <a:ext cx="17779" cy="27936"/>
              </a:xfrm>
              <a:custGeom>
                <a:avLst/>
                <a:gdLst/>
                <a:ahLst/>
                <a:cxnLst>
                  <a:cxn ang="0">
                    <a:pos x="22" y="36"/>
                  </a:cxn>
                  <a:cxn ang="0">
                    <a:pos x="22" y="36"/>
                  </a:cxn>
                  <a:cxn ang="0">
                    <a:pos x="26" y="32"/>
                  </a:cxn>
                  <a:cxn ang="0">
                    <a:pos x="28" y="28"/>
                  </a:cxn>
                  <a:cxn ang="0">
                    <a:pos x="26" y="22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6" y="10"/>
                  </a:cxn>
                  <a:cxn ang="0">
                    <a:pos x="14" y="4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6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2" y="42"/>
                  </a:cxn>
                  <a:cxn ang="0">
                    <a:pos x="16" y="44"/>
                  </a:cxn>
                  <a:cxn ang="0">
                    <a:pos x="18" y="42"/>
                  </a:cxn>
                  <a:cxn ang="0">
                    <a:pos x="22" y="36"/>
                  </a:cxn>
                  <a:cxn ang="0">
                    <a:pos x="22" y="36"/>
                  </a:cxn>
                </a:cxnLst>
                <a:rect l="0" t="0" r="r" b="b"/>
                <a:pathLst>
                  <a:path w="28" h="44">
                    <a:moveTo>
                      <a:pt x="22" y="36"/>
                    </a:moveTo>
                    <a:lnTo>
                      <a:pt x="22" y="36"/>
                    </a:lnTo>
                    <a:lnTo>
                      <a:pt x="26" y="32"/>
                    </a:lnTo>
                    <a:lnTo>
                      <a:pt x="28" y="28"/>
                    </a:lnTo>
                    <a:lnTo>
                      <a:pt x="26" y="22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6" y="10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6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44"/>
                    </a:lnTo>
                    <a:lnTo>
                      <a:pt x="18" y="42"/>
                    </a:lnTo>
                    <a:lnTo>
                      <a:pt x="22" y="36"/>
                    </a:lnTo>
                    <a:lnTo>
                      <a:pt x="22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28" name="Freeform 6120"/>
              <p:cNvSpPr>
                <a:spLocks/>
              </p:cNvSpPr>
              <p:nvPr/>
            </p:nvSpPr>
            <p:spPr bwMode="auto">
              <a:xfrm>
                <a:off x="1691480" y="4613220"/>
                <a:ext cx="5078" cy="1015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8" h="16">
                    <a:moveTo>
                      <a:pt x="2" y="6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29" name="Freeform 6121"/>
              <p:cNvSpPr>
                <a:spLocks/>
              </p:cNvSpPr>
              <p:nvPr/>
            </p:nvSpPr>
            <p:spPr bwMode="auto">
              <a:xfrm>
                <a:off x="1539092" y="4280530"/>
                <a:ext cx="13968" cy="203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8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6" y="16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8" y="28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8" y="22"/>
                  </a:cxn>
                  <a:cxn ang="0">
                    <a:pos x="20" y="18"/>
                  </a:cxn>
                  <a:cxn ang="0">
                    <a:pos x="22" y="12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2" h="32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0" name="Freeform 6122"/>
              <p:cNvSpPr>
                <a:spLocks/>
              </p:cNvSpPr>
              <p:nvPr/>
            </p:nvSpPr>
            <p:spPr bwMode="auto">
              <a:xfrm>
                <a:off x="1556871" y="4328781"/>
                <a:ext cx="17779" cy="12699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6" y="6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20" y="16"/>
                  </a:cxn>
                  <a:cxn ang="0">
                    <a:pos x="24" y="14"/>
                  </a:cxn>
                  <a:cxn ang="0">
                    <a:pos x="26" y="10"/>
                  </a:cxn>
                  <a:cxn ang="0">
                    <a:pos x="28" y="6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0">
                    <a:moveTo>
                      <a:pt x="24" y="4"/>
                    </a:moveTo>
                    <a:lnTo>
                      <a:pt x="24" y="4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20" y="16"/>
                    </a:lnTo>
                    <a:lnTo>
                      <a:pt x="24" y="14"/>
                    </a:lnTo>
                    <a:lnTo>
                      <a:pt x="26" y="10"/>
                    </a:lnTo>
                    <a:lnTo>
                      <a:pt x="28" y="6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1" name="Freeform 6123"/>
              <p:cNvSpPr>
                <a:spLocks/>
              </p:cNvSpPr>
              <p:nvPr/>
            </p:nvSpPr>
            <p:spPr bwMode="auto">
              <a:xfrm>
                <a:off x="1567030" y="4403701"/>
                <a:ext cx="12700" cy="762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8" y="10"/>
                  </a:cxn>
                  <a:cxn ang="0">
                    <a:pos x="16" y="12"/>
                  </a:cxn>
                  <a:cxn ang="0">
                    <a:pos x="18" y="12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10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8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2" name="Freeform 6124"/>
              <p:cNvSpPr>
                <a:spLocks/>
              </p:cNvSpPr>
              <p:nvPr/>
            </p:nvSpPr>
            <p:spPr bwMode="auto">
              <a:xfrm>
                <a:off x="1448929" y="4147201"/>
                <a:ext cx="22857" cy="34285"/>
              </a:xfrm>
              <a:custGeom>
                <a:avLst/>
                <a:gdLst/>
                <a:ahLst/>
                <a:cxnLst>
                  <a:cxn ang="0">
                    <a:pos x="34" y="36"/>
                  </a:cxn>
                  <a:cxn ang="0">
                    <a:pos x="34" y="36"/>
                  </a:cxn>
                  <a:cxn ang="0">
                    <a:pos x="36" y="32"/>
                  </a:cxn>
                  <a:cxn ang="0">
                    <a:pos x="36" y="26"/>
                  </a:cxn>
                  <a:cxn ang="0">
                    <a:pos x="34" y="22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6" y="14"/>
                  </a:cxn>
                  <a:cxn ang="0">
                    <a:pos x="22" y="8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6" y="6"/>
                  </a:cxn>
                  <a:cxn ang="0">
                    <a:pos x="18" y="10"/>
                  </a:cxn>
                  <a:cxn ang="0">
                    <a:pos x="20" y="14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30" y="22"/>
                  </a:cxn>
                  <a:cxn ang="0">
                    <a:pos x="30" y="24"/>
                  </a:cxn>
                  <a:cxn ang="0">
                    <a:pos x="28" y="30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6" y="40"/>
                  </a:cxn>
                  <a:cxn ang="0">
                    <a:pos x="24" y="44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8"/>
                  </a:cxn>
                  <a:cxn ang="0">
                    <a:pos x="26" y="54"/>
                  </a:cxn>
                  <a:cxn ang="0">
                    <a:pos x="26" y="54"/>
                  </a:cxn>
                  <a:cxn ang="0">
                    <a:pos x="28" y="54"/>
                  </a:cxn>
                  <a:cxn ang="0">
                    <a:pos x="28" y="54"/>
                  </a:cxn>
                  <a:cxn ang="0">
                    <a:pos x="30" y="48"/>
                  </a:cxn>
                  <a:cxn ang="0">
                    <a:pos x="30" y="40"/>
                  </a:cxn>
                  <a:cxn ang="0">
                    <a:pos x="34" y="36"/>
                  </a:cxn>
                  <a:cxn ang="0">
                    <a:pos x="34" y="36"/>
                  </a:cxn>
                </a:cxnLst>
                <a:rect l="0" t="0" r="r" b="b"/>
                <a:pathLst>
                  <a:path w="36" h="54">
                    <a:moveTo>
                      <a:pt x="34" y="36"/>
                    </a:moveTo>
                    <a:lnTo>
                      <a:pt x="34" y="36"/>
                    </a:lnTo>
                    <a:lnTo>
                      <a:pt x="36" y="32"/>
                    </a:lnTo>
                    <a:lnTo>
                      <a:pt x="36" y="26"/>
                    </a:lnTo>
                    <a:lnTo>
                      <a:pt x="34" y="22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6" y="14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18" y="10"/>
                    </a:lnTo>
                    <a:lnTo>
                      <a:pt x="20" y="14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28" y="30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40"/>
                    </a:lnTo>
                    <a:lnTo>
                      <a:pt x="24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8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48"/>
                    </a:lnTo>
                    <a:lnTo>
                      <a:pt x="30" y="40"/>
                    </a:lnTo>
                    <a:lnTo>
                      <a:pt x="34" y="36"/>
                    </a:lnTo>
                    <a:lnTo>
                      <a:pt x="34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3" name="Freeform 6125"/>
              <p:cNvSpPr>
                <a:spLocks/>
              </p:cNvSpPr>
              <p:nvPr/>
            </p:nvSpPr>
            <p:spPr bwMode="auto">
              <a:xfrm>
                <a:off x="1429880" y="4289417"/>
                <a:ext cx="7619" cy="2541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2" h="4">
                    <a:moveTo>
                      <a:pt x="4" y="4"/>
                    </a:moveTo>
                    <a:lnTo>
                      <a:pt x="4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4" name="Freeform 6126"/>
              <p:cNvSpPr>
                <a:spLocks/>
              </p:cNvSpPr>
              <p:nvPr/>
            </p:nvSpPr>
            <p:spPr bwMode="auto">
              <a:xfrm>
                <a:off x="1450199" y="4233546"/>
                <a:ext cx="11430" cy="16507"/>
              </a:xfrm>
              <a:custGeom>
                <a:avLst/>
                <a:gdLst/>
                <a:ahLst/>
                <a:cxnLst>
                  <a:cxn ang="0">
                    <a:pos x="12" y="26"/>
                  </a:cxn>
                  <a:cxn ang="0">
                    <a:pos x="12" y="26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18" y="1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4"/>
                  </a:cxn>
                  <a:cxn ang="0">
                    <a:pos x="8" y="26"/>
                  </a:cxn>
                  <a:cxn ang="0">
                    <a:pos x="12" y="26"/>
                  </a:cxn>
                  <a:cxn ang="0">
                    <a:pos x="12" y="26"/>
                  </a:cxn>
                </a:cxnLst>
                <a:rect l="0" t="0" r="r" b="b"/>
                <a:pathLst>
                  <a:path w="18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5" name="Freeform 6127"/>
              <p:cNvSpPr>
                <a:spLocks/>
              </p:cNvSpPr>
              <p:nvPr/>
            </p:nvSpPr>
            <p:spPr bwMode="auto">
              <a:xfrm>
                <a:off x="1440039" y="4293229"/>
                <a:ext cx="8889" cy="63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6" name="Freeform 6128"/>
              <p:cNvSpPr>
                <a:spLocks/>
              </p:cNvSpPr>
              <p:nvPr/>
            </p:nvSpPr>
            <p:spPr bwMode="auto">
              <a:xfrm>
                <a:off x="1497183" y="4252594"/>
                <a:ext cx="7619" cy="762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7" name="Freeform 6129"/>
              <p:cNvSpPr>
                <a:spLocks/>
              </p:cNvSpPr>
              <p:nvPr/>
            </p:nvSpPr>
            <p:spPr bwMode="auto">
              <a:xfrm>
                <a:off x="1547981" y="3665942"/>
                <a:ext cx="54606" cy="2158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70" y="4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68" y="0"/>
                  </a:cxn>
                  <a:cxn ang="0">
                    <a:pos x="62" y="6"/>
                  </a:cxn>
                  <a:cxn ang="0">
                    <a:pos x="62" y="6"/>
                  </a:cxn>
                  <a:cxn ang="0">
                    <a:pos x="54" y="10"/>
                  </a:cxn>
                  <a:cxn ang="0">
                    <a:pos x="46" y="10"/>
                  </a:cxn>
                  <a:cxn ang="0">
                    <a:pos x="40" y="10"/>
                  </a:cxn>
                  <a:cxn ang="0">
                    <a:pos x="34" y="12"/>
                  </a:cxn>
                  <a:cxn ang="0">
                    <a:pos x="34" y="12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12"/>
                  </a:cxn>
                  <a:cxn ang="0">
                    <a:pos x="20" y="14"/>
                  </a:cxn>
                  <a:cxn ang="0">
                    <a:pos x="20" y="14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12" y="18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42" y="24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68" y="16"/>
                  </a:cxn>
                  <a:cxn ang="0">
                    <a:pos x="82" y="10"/>
                  </a:cxn>
                  <a:cxn ang="0">
                    <a:pos x="82" y="10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6" y="10"/>
                  </a:cxn>
                  <a:cxn ang="0">
                    <a:pos x="62" y="14"/>
                  </a:cxn>
                  <a:cxn ang="0">
                    <a:pos x="60" y="12"/>
                  </a:cxn>
                  <a:cxn ang="0">
                    <a:pos x="64" y="10"/>
                  </a:cxn>
                  <a:cxn ang="0">
                    <a:pos x="70" y="4"/>
                  </a:cxn>
                  <a:cxn ang="0">
                    <a:pos x="70" y="4"/>
                  </a:cxn>
                </a:cxnLst>
                <a:rect l="0" t="0" r="r" b="b"/>
                <a:pathLst>
                  <a:path w="86" h="34">
                    <a:moveTo>
                      <a:pt x="70" y="4"/>
                    </a:moveTo>
                    <a:lnTo>
                      <a:pt x="70" y="4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54" y="10"/>
                    </a:lnTo>
                    <a:lnTo>
                      <a:pt x="46" y="10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42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8" y="16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64" y="10"/>
                    </a:lnTo>
                    <a:lnTo>
                      <a:pt x="70" y="4"/>
                    </a:lnTo>
                    <a:lnTo>
                      <a:pt x="7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8" name="Freeform 6130"/>
              <p:cNvSpPr>
                <a:spLocks/>
              </p:cNvSpPr>
              <p:nvPr/>
            </p:nvSpPr>
            <p:spPr bwMode="auto">
              <a:xfrm>
                <a:off x="1513694" y="4253865"/>
                <a:ext cx="13968" cy="25395"/>
              </a:xfrm>
              <a:custGeom>
                <a:avLst/>
                <a:gdLst/>
                <a:ahLst/>
                <a:cxnLst>
                  <a:cxn ang="0">
                    <a:pos x="14" y="3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0" y="34"/>
                  </a:cxn>
                  <a:cxn ang="0">
                    <a:pos x="20" y="34"/>
                  </a:cxn>
                  <a:cxn ang="0">
                    <a:pos x="16" y="26"/>
                  </a:cxn>
                  <a:cxn ang="0">
                    <a:pos x="14" y="24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0" y="10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4" y="30"/>
                  </a:cxn>
                  <a:cxn ang="0">
                    <a:pos x="14" y="30"/>
                  </a:cxn>
                </a:cxnLst>
                <a:rect l="0" t="0" r="r" b="b"/>
                <a:pathLst>
                  <a:path w="22" h="40">
                    <a:moveTo>
                      <a:pt x="14" y="30"/>
                    </a:moveTo>
                    <a:lnTo>
                      <a:pt x="14" y="30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39" name="Freeform 6131"/>
              <p:cNvSpPr>
                <a:spLocks/>
              </p:cNvSpPr>
              <p:nvPr/>
            </p:nvSpPr>
            <p:spPr bwMode="auto">
              <a:xfrm>
                <a:off x="1570838" y="4293229"/>
                <a:ext cx="10160" cy="507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6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40" name="Freeform 6132"/>
              <p:cNvSpPr>
                <a:spLocks/>
              </p:cNvSpPr>
              <p:nvPr/>
            </p:nvSpPr>
            <p:spPr bwMode="auto">
              <a:xfrm>
                <a:off x="1504805" y="4219580"/>
                <a:ext cx="10160" cy="2031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12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6" y="28"/>
                  </a:cxn>
                  <a:cxn ang="0">
                    <a:pos x="16" y="26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8" y="1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6" h="32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41" name="Freeform 6133"/>
              <p:cNvSpPr>
                <a:spLocks/>
              </p:cNvSpPr>
              <p:nvPr/>
            </p:nvSpPr>
            <p:spPr bwMode="auto">
              <a:xfrm>
                <a:off x="1478134" y="4191644"/>
                <a:ext cx="16508" cy="34285"/>
              </a:xfrm>
              <a:custGeom>
                <a:avLst/>
                <a:gdLst/>
                <a:ahLst/>
                <a:cxnLst>
                  <a:cxn ang="0">
                    <a:pos x="22" y="16"/>
                  </a:cxn>
                  <a:cxn ang="0">
                    <a:pos x="22" y="16"/>
                  </a:cxn>
                  <a:cxn ang="0">
                    <a:pos x="8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8" y="10"/>
                  </a:cxn>
                  <a:cxn ang="0">
                    <a:pos x="14" y="16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6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16" y="38"/>
                  </a:cxn>
                  <a:cxn ang="0">
                    <a:pos x="16" y="40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22" y="50"/>
                  </a:cxn>
                  <a:cxn ang="0">
                    <a:pos x="24" y="54"/>
                  </a:cxn>
                  <a:cxn ang="0">
                    <a:pos x="24" y="52"/>
                  </a:cxn>
                  <a:cxn ang="0">
                    <a:pos x="24" y="52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6" y="34"/>
                  </a:cxn>
                  <a:cxn ang="0">
                    <a:pos x="26" y="28"/>
                  </a:cxn>
                  <a:cxn ang="0">
                    <a:pos x="26" y="22"/>
                  </a:cxn>
                  <a:cxn ang="0">
                    <a:pos x="22" y="16"/>
                  </a:cxn>
                  <a:cxn ang="0">
                    <a:pos x="22" y="16"/>
                  </a:cxn>
                </a:cxnLst>
                <a:rect l="0" t="0" r="r" b="b"/>
                <a:pathLst>
                  <a:path w="26" h="54">
                    <a:moveTo>
                      <a:pt x="22" y="16"/>
                    </a:moveTo>
                    <a:lnTo>
                      <a:pt x="22" y="1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8" y="10"/>
                    </a:lnTo>
                    <a:lnTo>
                      <a:pt x="14" y="16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0" y="34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50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6" y="28"/>
                    </a:lnTo>
                    <a:lnTo>
                      <a:pt x="26" y="22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42" name="Freeform 6134"/>
              <p:cNvSpPr>
                <a:spLocks/>
              </p:cNvSpPr>
              <p:nvPr/>
            </p:nvSpPr>
            <p:spPr bwMode="auto">
              <a:xfrm>
                <a:off x="2617243" y="4675440"/>
                <a:ext cx="3811" cy="5079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2" y="8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43" name="Freeform 6135"/>
              <p:cNvSpPr>
                <a:spLocks/>
              </p:cNvSpPr>
              <p:nvPr/>
            </p:nvSpPr>
            <p:spPr bwMode="auto">
              <a:xfrm>
                <a:off x="2622324" y="4666550"/>
                <a:ext cx="2541" cy="254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44" name="Freeform 6136"/>
              <p:cNvSpPr>
                <a:spLocks/>
              </p:cNvSpPr>
              <p:nvPr/>
            </p:nvSpPr>
            <p:spPr bwMode="auto">
              <a:xfrm>
                <a:off x="2610894" y="4666550"/>
                <a:ext cx="3811" cy="507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45" name="Freeform 6138"/>
              <p:cNvSpPr>
                <a:spLocks/>
              </p:cNvSpPr>
              <p:nvPr/>
            </p:nvSpPr>
            <p:spPr bwMode="auto">
              <a:xfrm>
                <a:off x="2612165" y="4679249"/>
                <a:ext cx="2541" cy="380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46" name="Freeform 6144"/>
              <p:cNvSpPr>
                <a:spLocks/>
              </p:cNvSpPr>
              <p:nvPr/>
            </p:nvSpPr>
            <p:spPr bwMode="auto">
              <a:xfrm>
                <a:off x="2608354" y="4657663"/>
                <a:ext cx="5078" cy="380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47" name="Freeform 6149"/>
              <p:cNvSpPr>
                <a:spLocks/>
              </p:cNvSpPr>
              <p:nvPr/>
            </p:nvSpPr>
            <p:spPr bwMode="auto">
              <a:xfrm>
                <a:off x="2602005" y="4666550"/>
                <a:ext cx="3811" cy="254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48" name="Freeform 6150"/>
              <p:cNvSpPr>
                <a:spLocks/>
              </p:cNvSpPr>
              <p:nvPr/>
            </p:nvSpPr>
            <p:spPr bwMode="auto">
              <a:xfrm>
                <a:off x="2604546" y="4675440"/>
                <a:ext cx="3811" cy="25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93" name="Freeform 5962"/>
              <p:cNvSpPr>
                <a:spLocks noEditPoints="1"/>
              </p:cNvSpPr>
              <p:nvPr/>
            </p:nvSpPr>
            <p:spPr bwMode="auto">
              <a:xfrm>
                <a:off x="1332731" y="4595125"/>
                <a:ext cx="1188954" cy="2261847"/>
              </a:xfrm>
              <a:custGeom>
                <a:avLst/>
                <a:gdLst/>
                <a:ahLst/>
                <a:cxnLst>
                  <a:cxn ang="0">
                    <a:pos x="266" y="3286"/>
                  </a:cxn>
                  <a:cxn ang="0">
                    <a:pos x="232" y="3100"/>
                  </a:cxn>
                  <a:cxn ang="0">
                    <a:pos x="290" y="3112"/>
                  </a:cxn>
                  <a:cxn ang="0">
                    <a:pos x="254" y="3122"/>
                  </a:cxn>
                  <a:cxn ang="0">
                    <a:pos x="244" y="3216"/>
                  </a:cxn>
                  <a:cxn ang="0">
                    <a:pos x="246" y="3146"/>
                  </a:cxn>
                  <a:cxn ang="0">
                    <a:pos x="232" y="3160"/>
                  </a:cxn>
                  <a:cxn ang="0">
                    <a:pos x="290" y="3286"/>
                  </a:cxn>
                  <a:cxn ang="0">
                    <a:pos x="242" y="3148"/>
                  </a:cxn>
                  <a:cxn ang="0">
                    <a:pos x="292" y="2914"/>
                  </a:cxn>
                  <a:cxn ang="0">
                    <a:pos x="304" y="2900"/>
                  </a:cxn>
                  <a:cxn ang="0">
                    <a:pos x="262" y="2968"/>
                  </a:cxn>
                  <a:cxn ang="0">
                    <a:pos x="550" y="3520"/>
                  </a:cxn>
                  <a:cxn ang="0">
                    <a:pos x="480" y="3536"/>
                  </a:cxn>
                  <a:cxn ang="0">
                    <a:pos x="448" y="3508"/>
                  </a:cxn>
                  <a:cxn ang="0">
                    <a:pos x="510" y="3502"/>
                  </a:cxn>
                  <a:cxn ang="0">
                    <a:pos x="438" y="3512"/>
                  </a:cxn>
                  <a:cxn ang="0">
                    <a:pos x="268" y="3370"/>
                  </a:cxn>
                  <a:cxn ang="0">
                    <a:pos x="284" y="3406"/>
                  </a:cxn>
                  <a:cxn ang="0">
                    <a:pos x="248" y="3292"/>
                  </a:cxn>
                  <a:cxn ang="0">
                    <a:pos x="390" y="3462"/>
                  </a:cxn>
                  <a:cxn ang="0">
                    <a:pos x="338" y="3418"/>
                  </a:cxn>
                  <a:cxn ang="0">
                    <a:pos x="354" y="3448"/>
                  </a:cxn>
                  <a:cxn ang="0">
                    <a:pos x="474" y="3462"/>
                  </a:cxn>
                  <a:cxn ang="0">
                    <a:pos x="374" y="3476"/>
                  </a:cxn>
                  <a:cxn ang="0">
                    <a:pos x="504" y="3502"/>
                  </a:cxn>
                  <a:cxn ang="0">
                    <a:pos x="290" y="2738"/>
                  </a:cxn>
                  <a:cxn ang="0">
                    <a:pos x="262" y="2838"/>
                  </a:cxn>
                  <a:cxn ang="0">
                    <a:pos x="296" y="2846"/>
                  </a:cxn>
                  <a:cxn ang="0">
                    <a:pos x="278" y="2958"/>
                  </a:cxn>
                  <a:cxn ang="0">
                    <a:pos x="1480" y="698"/>
                  </a:cxn>
                  <a:cxn ang="0">
                    <a:pos x="1210" y="636"/>
                  </a:cxn>
                  <a:cxn ang="0">
                    <a:pos x="1200" y="392"/>
                  </a:cxn>
                  <a:cxn ang="0">
                    <a:pos x="964" y="300"/>
                  </a:cxn>
                  <a:cxn ang="0">
                    <a:pos x="748" y="94"/>
                  </a:cxn>
                  <a:cxn ang="0">
                    <a:pos x="444" y="34"/>
                  </a:cxn>
                  <a:cxn ang="0">
                    <a:pos x="248" y="72"/>
                  </a:cxn>
                  <a:cxn ang="0">
                    <a:pos x="144" y="472"/>
                  </a:cxn>
                  <a:cxn ang="0">
                    <a:pos x="56" y="726"/>
                  </a:cxn>
                  <a:cxn ang="0">
                    <a:pos x="172" y="1210"/>
                  </a:cxn>
                  <a:cxn ang="0">
                    <a:pos x="434" y="1746"/>
                  </a:cxn>
                  <a:cxn ang="0">
                    <a:pos x="398" y="2236"/>
                  </a:cxn>
                  <a:cxn ang="0">
                    <a:pos x="310" y="2626"/>
                  </a:cxn>
                  <a:cxn ang="0">
                    <a:pos x="330" y="2830"/>
                  </a:cxn>
                  <a:cxn ang="0">
                    <a:pos x="270" y="2964"/>
                  </a:cxn>
                  <a:cxn ang="0">
                    <a:pos x="268" y="3066"/>
                  </a:cxn>
                  <a:cxn ang="0">
                    <a:pos x="278" y="3168"/>
                  </a:cxn>
                  <a:cxn ang="0">
                    <a:pos x="292" y="3234"/>
                  </a:cxn>
                  <a:cxn ang="0">
                    <a:pos x="310" y="3308"/>
                  </a:cxn>
                  <a:cxn ang="0">
                    <a:pos x="306" y="3328"/>
                  </a:cxn>
                  <a:cxn ang="0">
                    <a:pos x="368" y="3356"/>
                  </a:cxn>
                  <a:cxn ang="0">
                    <a:pos x="402" y="3372"/>
                  </a:cxn>
                  <a:cxn ang="0">
                    <a:pos x="496" y="3342"/>
                  </a:cxn>
                  <a:cxn ang="0">
                    <a:pos x="550" y="2976"/>
                  </a:cxn>
                  <a:cxn ang="0">
                    <a:pos x="714" y="2778"/>
                  </a:cxn>
                  <a:cxn ang="0">
                    <a:pos x="774" y="2576"/>
                  </a:cxn>
                  <a:cxn ang="0">
                    <a:pos x="992" y="2348"/>
                  </a:cxn>
                  <a:cxn ang="0">
                    <a:pos x="1364" y="1824"/>
                  </a:cxn>
                  <a:cxn ang="0">
                    <a:pos x="1702" y="1418"/>
                  </a:cxn>
                  <a:cxn ang="0">
                    <a:pos x="672" y="3500"/>
                  </a:cxn>
                  <a:cxn ang="0">
                    <a:pos x="290" y="3036"/>
                  </a:cxn>
                  <a:cxn ang="0">
                    <a:pos x="252" y="3140"/>
                  </a:cxn>
                  <a:cxn ang="0">
                    <a:pos x="276" y="3192"/>
                  </a:cxn>
                </a:cxnLst>
                <a:rect l="0" t="0" r="r" b="b"/>
                <a:pathLst>
                  <a:path w="1874" h="3562">
                    <a:moveTo>
                      <a:pt x="282" y="3320"/>
                    </a:moveTo>
                    <a:lnTo>
                      <a:pt x="282" y="3320"/>
                    </a:lnTo>
                    <a:lnTo>
                      <a:pt x="286" y="3322"/>
                    </a:lnTo>
                    <a:lnTo>
                      <a:pt x="286" y="3320"/>
                    </a:lnTo>
                    <a:lnTo>
                      <a:pt x="284" y="3316"/>
                    </a:lnTo>
                    <a:lnTo>
                      <a:pt x="282" y="3312"/>
                    </a:lnTo>
                    <a:lnTo>
                      <a:pt x="282" y="3312"/>
                    </a:lnTo>
                    <a:lnTo>
                      <a:pt x="278" y="3308"/>
                    </a:lnTo>
                    <a:lnTo>
                      <a:pt x="274" y="3308"/>
                    </a:lnTo>
                    <a:lnTo>
                      <a:pt x="274" y="3308"/>
                    </a:lnTo>
                    <a:lnTo>
                      <a:pt x="274" y="3310"/>
                    </a:lnTo>
                    <a:lnTo>
                      <a:pt x="274" y="3310"/>
                    </a:lnTo>
                    <a:lnTo>
                      <a:pt x="276" y="3314"/>
                    </a:lnTo>
                    <a:lnTo>
                      <a:pt x="276" y="3316"/>
                    </a:lnTo>
                    <a:lnTo>
                      <a:pt x="276" y="3316"/>
                    </a:lnTo>
                    <a:lnTo>
                      <a:pt x="282" y="3320"/>
                    </a:lnTo>
                    <a:lnTo>
                      <a:pt x="282" y="3320"/>
                    </a:lnTo>
                    <a:close/>
                    <a:moveTo>
                      <a:pt x="286" y="3348"/>
                    </a:moveTo>
                    <a:lnTo>
                      <a:pt x="286" y="3348"/>
                    </a:lnTo>
                    <a:lnTo>
                      <a:pt x="288" y="3348"/>
                    </a:lnTo>
                    <a:lnTo>
                      <a:pt x="290" y="3348"/>
                    </a:lnTo>
                    <a:lnTo>
                      <a:pt x="296" y="3344"/>
                    </a:lnTo>
                    <a:lnTo>
                      <a:pt x="296" y="3344"/>
                    </a:lnTo>
                    <a:lnTo>
                      <a:pt x="296" y="3344"/>
                    </a:lnTo>
                    <a:lnTo>
                      <a:pt x="294" y="3340"/>
                    </a:lnTo>
                    <a:lnTo>
                      <a:pt x="286" y="3334"/>
                    </a:lnTo>
                    <a:lnTo>
                      <a:pt x="286" y="3334"/>
                    </a:lnTo>
                    <a:lnTo>
                      <a:pt x="282" y="3330"/>
                    </a:lnTo>
                    <a:lnTo>
                      <a:pt x="278" y="3330"/>
                    </a:lnTo>
                    <a:lnTo>
                      <a:pt x="276" y="3332"/>
                    </a:lnTo>
                    <a:lnTo>
                      <a:pt x="278" y="3334"/>
                    </a:lnTo>
                    <a:lnTo>
                      <a:pt x="278" y="3334"/>
                    </a:lnTo>
                    <a:lnTo>
                      <a:pt x="278" y="3336"/>
                    </a:lnTo>
                    <a:lnTo>
                      <a:pt x="280" y="3336"/>
                    </a:lnTo>
                    <a:lnTo>
                      <a:pt x="282" y="3336"/>
                    </a:lnTo>
                    <a:lnTo>
                      <a:pt x="284" y="3336"/>
                    </a:lnTo>
                    <a:lnTo>
                      <a:pt x="284" y="3336"/>
                    </a:lnTo>
                    <a:lnTo>
                      <a:pt x="284" y="3338"/>
                    </a:lnTo>
                    <a:lnTo>
                      <a:pt x="284" y="3340"/>
                    </a:lnTo>
                    <a:lnTo>
                      <a:pt x="284" y="3342"/>
                    </a:lnTo>
                    <a:lnTo>
                      <a:pt x="286" y="3348"/>
                    </a:lnTo>
                    <a:lnTo>
                      <a:pt x="286" y="3348"/>
                    </a:lnTo>
                    <a:close/>
                    <a:moveTo>
                      <a:pt x="270" y="3286"/>
                    </a:moveTo>
                    <a:lnTo>
                      <a:pt x="270" y="3286"/>
                    </a:lnTo>
                    <a:lnTo>
                      <a:pt x="270" y="3280"/>
                    </a:lnTo>
                    <a:lnTo>
                      <a:pt x="268" y="3278"/>
                    </a:lnTo>
                    <a:lnTo>
                      <a:pt x="266" y="3278"/>
                    </a:lnTo>
                    <a:lnTo>
                      <a:pt x="266" y="3278"/>
                    </a:lnTo>
                    <a:lnTo>
                      <a:pt x="262" y="3278"/>
                    </a:lnTo>
                    <a:lnTo>
                      <a:pt x="260" y="3280"/>
                    </a:lnTo>
                    <a:lnTo>
                      <a:pt x="256" y="3286"/>
                    </a:lnTo>
                    <a:lnTo>
                      <a:pt x="256" y="3286"/>
                    </a:lnTo>
                    <a:lnTo>
                      <a:pt x="252" y="3292"/>
                    </a:lnTo>
                    <a:lnTo>
                      <a:pt x="254" y="3292"/>
                    </a:lnTo>
                    <a:lnTo>
                      <a:pt x="258" y="3292"/>
                    </a:lnTo>
                    <a:lnTo>
                      <a:pt x="258" y="3292"/>
                    </a:lnTo>
                    <a:lnTo>
                      <a:pt x="262" y="3290"/>
                    </a:lnTo>
                    <a:lnTo>
                      <a:pt x="262" y="3288"/>
                    </a:lnTo>
                    <a:lnTo>
                      <a:pt x="264" y="3286"/>
                    </a:lnTo>
                    <a:lnTo>
                      <a:pt x="266" y="3286"/>
                    </a:lnTo>
                    <a:lnTo>
                      <a:pt x="266" y="3286"/>
                    </a:lnTo>
                    <a:lnTo>
                      <a:pt x="266" y="3288"/>
                    </a:lnTo>
                    <a:lnTo>
                      <a:pt x="268" y="3290"/>
                    </a:lnTo>
                    <a:lnTo>
                      <a:pt x="270" y="3288"/>
                    </a:lnTo>
                    <a:lnTo>
                      <a:pt x="270" y="3286"/>
                    </a:lnTo>
                    <a:lnTo>
                      <a:pt x="270" y="3286"/>
                    </a:lnTo>
                    <a:close/>
                    <a:moveTo>
                      <a:pt x="262" y="3260"/>
                    </a:moveTo>
                    <a:lnTo>
                      <a:pt x="262" y="3260"/>
                    </a:lnTo>
                    <a:lnTo>
                      <a:pt x="256" y="3260"/>
                    </a:lnTo>
                    <a:lnTo>
                      <a:pt x="254" y="3260"/>
                    </a:lnTo>
                    <a:lnTo>
                      <a:pt x="254" y="3262"/>
                    </a:lnTo>
                    <a:lnTo>
                      <a:pt x="256" y="3264"/>
                    </a:lnTo>
                    <a:lnTo>
                      <a:pt x="256" y="3264"/>
                    </a:lnTo>
                    <a:lnTo>
                      <a:pt x="258" y="3266"/>
                    </a:lnTo>
                    <a:lnTo>
                      <a:pt x="258" y="3266"/>
                    </a:lnTo>
                    <a:lnTo>
                      <a:pt x="260" y="3270"/>
                    </a:lnTo>
                    <a:lnTo>
                      <a:pt x="264" y="3272"/>
                    </a:lnTo>
                    <a:lnTo>
                      <a:pt x="264" y="3272"/>
                    </a:lnTo>
                    <a:lnTo>
                      <a:pt x="266" y="3270"/>
                    </a:lnTo>
                    <a:lnTo>
                      <a:pt x="268" y="3268"/>
                    </a:lnTo>
                    <a:lnTo>
                      <a:pt x="270" y="3266"/>
                    </a:lnTo>
                    <a:lnTo>
                      <a:pt x="274" y="3266"/>
                    </a:lnTo>
                    <a:lnTo>
                      <a:pt x="274" y="3266"/>
                    </a:lnTo>
                    <a:lnTo>
                      <a:pt x="276" y="3266"/>
                    </a:lnTo>
                    <a:lnTo>
                      <a:pt x="276" y="3266"/>
                    </a:lnTo>
                    <a:lnTo>
                      <a:pt x="276" y="3258"/>
                    </a:lnTo>
                    <a:lnTo>
                      <a:pt x="276" y="3258"/>
                    </a:lnTo>
                    <a:lnTo>
                      <a:pt x="274" y="3254"/>
                    </a:lnTo>
                    <a:lnTo>
                      <a:pt x="270" y="3250"/>
                    </a:lnTo>
                    <a:lnTo>
                      <a:pt x="268" y="3250"/>
                    </a:lnTo>
                    <a:lnTo>
                      <a:pt x="266" y="3252"/>
                    </a:lnTo>
                    <a:lnTo>
                      <a:pt x="266" y="3252"/>
                    </a:lnTo>
                    <a:lnTo>
                      <a:pt x="268" y="3258"/>
                    </a:lnTo>
                    <a:lnTo>
                      <a:pt x="266" y="3260"/>
                    </a:lnTo>
                    <a:lnTo>
                      <a:pt x="262" y="3260"/>
                    </a:lnTo>
                    <a:lnTo>
                      <a:pt x="262" y="3260"/>
                    </a:lnTo>
                    <a:close/>
                    <a:moveTo>
                      <a:pt x="236" y="3110"/>
                    </a:moveTo>
                    <a:lnTo>
                      <a:pt x="236" y="3110"/>
                    </a:lnTo>
                    <a:lnTo>
                      <a:pt x="238" y="3110"/>
                    </a:lnTo>
                    <a:lnTo>
                      <a:pt x="240" y="3112"/>
                    </a:lnTo>
                    <a:lnTo>
                      <a:pt x="240" y="3118"/>
                    </a:lnTo>
                    <a:lnTo>
                      <a:pt x="240" y="3118"/>
                    </a:lnTo>
                    <a:lnTo>
                      <a:pt x="240" y="3126"/>
                    </a:lnTo>
                    <a:lnTo>
                      <a:pt x="242" y="3128"/>
                    </a:lnTo>
                    <a:lnTo>
                      <a:pt x="244" y="3128"/>
                    </a:lnTo>
                    <a:lnTo>
                      <a:pt x="244" y="3128"/>
                    </a:lnTo>
                    <a:lnTo>
                      <a:pt x="248" y="3124"/>
                    </a:lnTo>
                    <a:lnTo>
                      <a:pt x="250" y="3120"/>
                    </a:lnTo>
                    <a:lnTo>
                      <a:pt x="250" y="3120"/>
                    </a:lnTo>
                    <a:lnTo>
                      <a:pt x="244" y="3108"/>
                    </a:lnTo>
                    <a:lnTo>
                      <a:pt x="240" y="3102"/>
                    </a:lnTo>
                    <a:lnTo>
                      <a:pt x="240" y="3096"/>
                    </a:lnTo>
                    <a:lnTo>
                      <a:pt x="240" y="3096"/>
                    </a:lnTo>
                    <a:lnTo>
                      <a:pt x="238" y="3090"/>
                    </a:lnTo>
                    <a:lnTo>
                      <a:pt x="236" y="3088"/>
                    </a:lnTo>
                    <a:lnTo>
                      <a:pt x="232" y="3090"/>
                    </a:lnTo>
                    <a:lnTo>
                      <a:pt x="232" y="3090"/>
                    </a:lnTo>
                    <a:lnTo>
                      <a:pt x="230" y="3094"/>
                    </a:lnTo>
                    <a:lnTo>
                      <a:pt x="230" y="3098"/>
                    </a:lnTo>
                    <a:lnTo>
                      <a:pt x="232" y="3100"/>
                    </a:lnTo>
                    <a:lnTo>
                      <a:pt x="232" y="3104"/>
                    </a:lnTo>
                    <a:lnTo>
                      <a:pt x="232" y="3104"/>
                    </a:lnTo>
                    <a:lnTo>
                      <a:pt x="230" y="3108"/>
                    </a:lnTo>
                    <a:lnTo>
                      <a:pt x="230" y="3110"/>
                    </a:lnTo>
                    <a:lnTo>
                      <a:pt x="232" y="3110"/>
                    </a:lnTo>
                    <a:lnTo>
                      <a:pt x="236" y="3110"/>
                    </a:lnTo>
                    <a:lnTo>
                      <a:pt x="236" y="3110"/>
                    </a:lnTo>
                    <a:close/>
                    <a:moveTo>
                      <a:pt x="284" y="3278"/>
                    </a:moveTo>
                    <a:lnTo>
                      <a:pt x="284" y="3278"/>
                    </a:lnTo>
                    <a:lnTo>
                      <a:pt x="284" y="3276"/>
                    </a:lnTo>
                    <a:lnTo>
                      <a:pt x="284" y="3270"/>
                    </a:lnTo>
                    <a:lnTo>
                      <a:pt x="282" y="3264"/>
                    </a:lnTo>
                    <a:lnTo>
                      <a:pt x="280" y="3260"/>
                    </a:lnTo>
                    <a:lnTo>
                      <a:pt x="280" y="3260"/>
                    </a:lnTo>
                    <a:lnTo>
                      <a:pt x="278" y="3264"/>
                    </a:lnTo>
                    <a:lnTo>
                      <a:pt x="278" y="3270"/>
                    </a:lnTo>
                    <a:lnTo>
                      <a:pt x="280" y="3276"/>
                    </a:lnTo>
                    <a:lnTo>
                      <a:pt x="282" y="3278"/>
                    </a:lnTo>
                    <a:lnTo>
                      <a:pt x="284" y="3278"/>
                    </a:lnTo>
                    <a:lnTo>
                      <a:pt x="284" y="3278"/>
                    </a:lnTo>
                    <a:close/>
                    <a:moveTo>
                      <a:pt x="304" y="3362"/>
                    </a:moveTo>
                    <a:lnTo>
                      <a:pt x="304" y="3362"/>
                    </a:lnTo>
                    <a:lnTo>
                      <a:pt x="304" y="3358"/>
                    </a:lnTo>
                    <a:lnTo>
                      <a:pt x="304" y="3356"/>
                    </a:lnTo>
                    <a:lnTo>
                      <a:pt x="306" y="3354"/>
                    </a:lnTo>
                    <a:lnTo>
                      <a:pt x="304" y="3352"/>
                    </a:lnTo>
                    <a:lnTo>
                      <a:pt x="304" y="3352"/>
                    </a:lnTo>
                    <a:lnTo>
                      <a:pt x="302" y="3350"/>
                    </a:lnTo>
                    <a:lnTo>
                      <a:pt x="300" y="3350"/>
                    </a:lnTo>
                    <a:lnTo>
                      <a:pt x="294" y="3356"/>
                    </a:lnTo>
                    <a:lnTo>
                      <a:pt x="294" y="3356"/>
                    </a:lnTo>
                    <a:lnTo>
                      <a:pt x="292" y="3360"/>
                    </a:lnTo>
                    <a:lnTo>
                      <a:pt x="292" y="3362"/>
                    </a:lnTo>
                    <a:lnTo>
                      <a:pt x="296" y="3368"/>
                    </a:lnTo>
                    <a:lnTo>
                      <a:pt x="296" y="3368"/>
                    </a:lnTo>
                    <a:lnTo>
                      <a:pt x="298" y="3368"/>
                    </a:lnTo>
                    <a:lnTo>
                      <a:pt x="300" y="3368"/>
                    </a:lnTo>
                    <a:lnTo>
                      <a:pt x="302" y="3366"/>
                    </a:lnTo>
                    <a:lnTo>
                      <a:pt x="304" y="3362"/>
                    </a:lnTo>
                    <a:lnTo>
                      <a:pt x="304" y="3362"/>
                    </a:lnTo>
                    <a:close/>
                    <a:moveTo>
                      <a:pt x="262" y="3320"/>
                    </a:moveTo>
                    <a:lnTo>
                      <a:pt x="262" y="3320"/>
                    </a:lnTo>
                    <a:lnTo>
                      <a:pt x="260" y="3330"/>
                    </a:lnTo>
                    <a:lnTo>
                      <a:pt x="258" y="3332"/>
                    </a:lnTo>
                    <a:lnTo>
                      <a:pt x="260" y="3330"/>
                    </a:lnTo>
                    <a:lnTo>
                      <a:pt x="260" y="3330"/>
                    </a:lnTo>
                    <a:lnTo>
                      <a:pt x="264" y="3328"/>
                    </a:lnTo>
                    <a:lnTo>
                      <a:pt x="268" y="3320"/>
                    </a:lnTo>
                    <a:lnTo>
                      <a:pt x="268" y="3320"/>
                    </a:lnTo>
                    <a:lnTo>
                      <a:pt x="268" y="3316"/>
                    </a:lnTo>
                    <a:lnTo>
                      <a:pt x="266" y="3314"/>
                    </a:lnTo>
                    <a:lnTo>
                      <a:pt x="264" y="3314"/>
                    </a:lnTo>
                    <a:lnTo>
                      <a:pt x="262" y="3320"/>
                    </a:lnTo>
                    <a:lnTo>
                      <a:pt x="262" y="3320"/>
                    </a:lnTo>
                    <a:close/>
                    <a:moveTo>
                      <a:pt x="276" y="3112"/>
                    </a:moveTo>
                    <a:lnTo>
                      <a:pt x="276" y="3112"/>
                    </a:lnTo>
                    <a:lnTo>
                      <a:pt x="286" y="3114"/>
                    </a:lnTo>
                    <a:lnTo>
                      <a:pt x="288" y="3114"/>
                    </a:lnTo>
                    <a:lnTo>
                      <a:pt x="290" y="3112"/>
                    </a:lnTo>
                    <a:lnTo>
                      <a:pt x="290" y="3112"/>
                    </a:lnTo>
                    <a:lnTo>
                      <a:pt x="284" y="3110"/>
                    </a:lnTo>
                    <a:lnTo>
                      <a:pt x="276" y="3102"/>
                    </a:lnTo>
                    <a:lnTo>
                      <a:pt x="276" y="3102"/>
                    </a:lnTo>
                    <a:lnTo>
                      <a:pt x="270" y="3096"/>
                    </a:lnTo>
                    <a:lnTo>
                      <a:pt x="270" y="3098"/>
                    </a:lnTo>
                    <a:lnTo>
                      <a:pt x="270" y="3102"/>
                    </a:lnTo>
                    <a:lnTo>
                      <a:pt x="270" y="3102"/>
                    </a:lnTo>
                    <a:lnTo>
                      <a:pt x="272" y="3108"/>
                    </a:lnTo>
                    <a:lnTo>
                      <a:pt x="276" y="3112"/>
                    </a:lnTo>
                    <a:lnTo>
                      <a:pt x="276" y="3112"/>
                    </a:lnTo>
                    <a:close/>
                    <a:moveTo>
                      <a:pt x="274" y="3270"/>
                    </a:moveTo>
                    <a:lnTo>
                      <a:pt x="274" y="3270"/>
                    </a:lnTo>
                    <a:lnTo>
                      <a:pt x="272" y="3270"/>
                    </a:lnTo>
                    <a:lnTo>
                      <a:pt x="270" y="3272"/>
                    </a:lnTo>
                    <a:lnTo>
                      <a:pt x="270" y="3274"/>
                    </a:lnTo>
                    <a:lnTo>
                      <a:pt x="272" y="3276"/>
                    </a:lnTo>
                    <a:lnTo>
                      <a:pt x="272" y="3276"/>
                    </a:lnTo>
                    <a:lnTo>
                      <a:pt x="274" y="3278"/>
                    </a:lnTo>
                    <a:lnTo>
                      <a:pt x="276" y="3276"/>
                    </a:lnTo>
                    <a:lnTo>
                      <a:pt x="276" y="3272"/>
                    </a:lnTo>
                    <a:lnTo>
                      <a:pt x="274" y="3270"/>
                    </a:lnTo>
                    <a:lnTo>
                      <a:pt x="274" y="3270"/>
                    </a:lnTo>
                    <a:close/>
                    <a:moveTo>
                      <a:pt x="246" y="3090"/>
                    </a:moveTo>
                    <a:lnTo>
                      <a:pt x="246" y="3090"/>
                    </a:lnTo>
                    <a:lnTo>
                      <a:pt x="250" y="3090"/>
                    </a:lnTo>
                    <a:lnTo>
                      <a:pt x="252" y="3090"/>
                    </a:lnTo>
                    <a:lnTo>
                      <a:pt x="254" y="3092"/>
                    </a:lnTo>
                    <a:lnTo>
                      <a:pt x="258" y="3092"/>
                    </a:lnTo>
                    <a:lnTo>
                      <a:pt x="258" y="3092"/>
                    </a:lnTo>
                    <a:lnTo>
                      <a:pt x="260" y="3090"/>
                    </a:lnTo>
                    <a:lnTo>
                      <a:pt x="260" y="3084"/>
                    </a:lnTo>
                    <a:lnTo>
                      <a:pt x="260" y="3080"/>
                    </a:lnTo>
                    <a:lnTo>
                      <a:pt x="260" y="3076"/>
                    </a:lnTo>
                    <a:lnTo>
                      <a:pt x="260" y="3076"/>
                    </a:lnTo>
                    <a:lnTo>
                      <a:pt x="258" y="3078"/>
                    </a:lnTo>
                    <a:lnTo>
                      <a:pt x="256" y="3080"/>
                    </a:lnTo>
                    <a:lnTo>
                      <a:pt x="252" y="3084"/>
                    </a:lnTo>
                    <a:lnTo>
                      <a:pt x="248" y="3086"/>
                    </a:lnTo>
                    <a:lnTo>
                      <a:pt x="248" y="3086"/>
                    </a:lnTo>
                    <a:lnTo>
                      <a:pt x="244" y="3086"/>
                    </a:lnTo>
                    <a:lnTo>
                      <a:pt x="242" y="3088"/>
                    </a:lnTo>
                    <a:lnTo>
                      <a:pt x="242" y="3090"/>
                    </a:lnTo>
                    <a:lnTo>
                      <a:pt x="246" y="3090"/>
                    </a:lnTo>
                    <a:lnTo>
                      <a:pt x="246" y="3090"/>
                    </a:lnTo>
                    <a:close/>
                    <a:moveTo>
                      <a:pt x="248" y="3074"/>
                    </a:moveTo>
                    <a:lnTo>
                      <a:pt x="248" y="3074"/>
                    </a:lnTo>
                    <a:lnTo>
                      <a:pt x="246" y="3072"/>
                    </a:lnTo>
                    <a:lnTo>
                      <a:pt x="244" y="3072"/>
                    </a:lnTo>
                    <a:lnTo>
                      <a:pt x="242" y="3074"/>
                    </a:lnTo>
                    <a:lnTo>
                      <a:pt x="244" y="3078"/>
                    </a:lnTo>
                    <a:lnTo>
                      <a:pt x="244" y="3078"/>
                    </a:lnTo>
                    <a:lnTo>
                      <a:pt x="246" y="3080"/>
                    </a:lnTo>
                    <a:lnTo>
                      <a:pt x="248" y="3078"/>
                    </a:lnTo>
                    <a:lnTo>
                      <a:pt x="250" y="3076"/>
                    </a:lnTo>
                    <a:lnTo>
                      <a:pt x="248" y="3074"/>
                    </a:lnTo>
                    <a:lnTo>
                      <a:pt x="248" y="3074"/>
                    </a:lnTo>
                    <a:close/>
                    <a:moveTo>
                      <a:pt x="252" y="3118"/>
                    </a:moveTo>
                    <a:lnTo>
                      <a:pt x="252" y="3118"/>
                    </a:lnTo>
                    <a:lnTo>
                      <a:pt x="252" y="3120"/>
                    </a:lnTo>
                    <a:lnTo>
                      <a:pt x="254" y="3122"/>
                    </a:lnTo>
                    <a:lnTo>
                      <a:pt x="266" y="3128"/>
                    </a:lnTo>
                    <a:lnTo>
                      <a:pt x="266" y="3128"/>
                    </a:lnTo>
                    <a:lnTo>
                      <a:pt x="272" y="3128"/>
                    </a:lnTo>
                    <a:lnTo>
                      <a:pt x="274" y="3124"/>
                    </a:lnTo>
                    <a:lnTo>
                      <a:pt x="274" y="3124"/>
                    </a:lnTo>
                    <a:lnTo>
                      <a:pt x="274" y="3124"/>
                    </a:lnTo>
                    <a:lnTo>
                      <a:pt x="274" y="3124"/>
                    </a:lnTo>
                    <a:lnTo>
                      <a:pt x="272" y="3124"/>
                    </a:lnTo>
                    <a:lnTo>
                      <a:pt x="270" y="3122"/>
                    </a:lnTo>
                    <a:lnTo>
                      <a:pt x="270" y="3122"/>
                    </a:lnTo>
                    <a:lnTo>
                      <a:pt x="268" y="3118"/>
                    </a:lnTo>
                    <a:lnTo>
                      <a:pt x="270" y="3116"/>
                    </a:lnTo>
                    <a:lnTo>
                      <a:pt x="270" y="3114"/>
                    </a:lnTo>
                    <a:lnTo>
                      <a:pt x="270" y="3108"/>
                    </a:lnTo>
                    <a:lnTo>
                      <a:pt x="270" y="3108"/>
                    </a:lnTo>
                    <a:lnTo>
                      <a:pt x="266" y="3100"/>
                    </a:lnTo>
                    <a:lnTo>
                      <a:pt x="264" y="3098"/>
                    </a:lnTo>
                    <a:lnTo>
                      <a:pt x="262" y="3102"/>
                    </a:lnTo>
                    <a:lnTo>
                      <a:pt x="262" y="3102"/>
                    </a:lnTo>
                    <a:lnTo>
                      <a:pt x="262" y="3106"/>
                    </a:lnTo>
                    <a:lnTo>
                      <a:pt x="262" y="3108"/>
                    </a:lnTo>
                    <a:lnTo>
                      <a:pt x="262" y="3114"/>
                    </a:lnTo>
                    <a:lnTo>
                      <a:pt x="262" y="3114"/>
                    </a:lnTo>
                    <a:lnTo>
                      <a:pt x="262" y="3116"/>
                    </a:lnTo>
                    <a:lnTo>
                      <a:pt x="260" y="3114"/>
                    </a:lnTo>
                    <a:lnTo>
                      <a:pt x="258" y="3114"/>
                    </a:lnTo>
                    <a:lnTo>
                      <a:pt x="252" y="3118"/>
                    </a:lnTo>
                    <a:lnTo>
                      <a:pt x="252" y="3118"/>
                    </a:lnTo>
                    <a:close/>
                    <a:moveTo>
                      <a:pt x="246" y="3228"/>
                    </a:moveTo>
                    <a:lnTo>
                      <a:pt x="246" y="3228"/>
                    </a:lnTo>
                    <a:lnTo>
                      <a:pt x="248" y="3228"/>
                    </a:lnTo>
                    <a:lnTo>
                      <a:pt x="250" y="3228"/>
                    </a:lnTo>
                    <a:lnTo>
                      <a:pt x="252" y="3228"/>
                    </a:lnTo>
                    <a:lnTo>
                      <a:pt x="254" y="3228"/>
                    </a:lnTo>
                    <a:lnTo>
                      <a:pt x="254" y="3228"/>
                    </a:lnTo>
                    <a:lnTo>
                      <a:pt x="256" y="3224"/>
                    </a:lnTo>
                    <a:lnTo>
                      <a:pt x="256" y="3222"/>
                    </a:lnTo>
                    <a:lnTo>
                      <a:pt x="256" y="3222"/>
                    </a:lnTo>
                    <a:lnTo>
                      <a:pt x="258" y="3218"/>
                    </a:lnTo>
                    <a:lnTo>
                      <a:pt x="258" y="3218"/>
                    </a:lnTo>
                    <a:lnTo>
                      <a:pt x="262" y="3216"/>
                    </a:lnTo>
                    <a:lnTo>
                      <a:pt x="262" y="3214"/>
                    </a:lnTo>
                    <a:lnTo>
                      <a:pt x="260" y="3214"/>
                    </a:lnTo>
                    <a:lnTo>
                      <a:pt x="256" y="3216"/>
                    </a:lnTo>
                    <a:lnTo>
                      <a:pt x="256" y="3216"/>
                    </a:lnTo>
                    <a:lnTo>
                      <a:pt x="254" y="3216"/>
                    </a:lnTo>
                    <a:lnTo>
                      <a:pt x="254" y="3214"/>
                    </a:lnTo>
                    <a:lnTo>
                      <a:pt x="254" y="3212"/>
                    </a:lnTo>
                    <a:lnTo>
                      <a:pt x="252" y="3212"/>
                    </a:lnTo>
                    <a:lnTo>
                      <a:pt x="252" y="3212"/>
                    </a:lnTo>
                    <a:lnTo>
                      <a:pt x="248" y="3210"/>
                    </a:lnTo>
                    <a:lnTo>
                      <a:pt x="246" y="3210"/>
                    </a:lnTo>
                    <a:lnTo>
                      <a:pt x="242" y="3208"/>
                    </a:lnTo>
                    <a:lnTo>
                      <a:pt x="238" y="3208"/>
                    </a:lnTo>
                    <a:lnTo>
                      <a:pt x="238" y="3208"/>
                    </a:lnTo>
                    <a:lnTo>
                      <a:pt x="236" y="3208"/>
                    </a:lnTo>
                    <a:lnTo>
                      <a:pt x="236" y="3210"/>
                    </a:lnTo>
                    <a:lnTo>
                      <a:pt x="240" y="3212"/>
                    </a:lnTo>
                    <a:lnTo>
                      <a:pt x="244" y="3216"/>
                    </a:lnTo>
                    <a:lnTo>
                      <a:pt x="244" y="3216"/>
                    </a:lnTo>
                    <a:lnTo>
                      <a:pt x="244" y="3218"/>
                    </a:lnTo>
                    <a:lnTo>
                      <a:pt x="244" y="3218"/>
                    </a:lnTo>
                    <a:lnTo>
                      <a:pt x="242" y="3218"/>
                    </a:lnTo>
                    <a:lnTo>
                      <a:pt x="240" y="3218"/>
                    </a:lnTo>
                    <a:lnTo>
                      <a:pt x="236" y="3218"/>
                    </a:lnTo>
                    <a:lnTo>
                      <a:pt x="232" y="3222"/>
                    </a:lnTo>
                    <a:lnTo>
                      <a:pt x="232" y="3222"/>
                    </a:lnTo>
                    <a:lnTo>
                      <a:pt x="232" y="3224"/>
                    </a:lnTo>
                    <a:lnTo>
                      <a:pt x="234" y="3226"/>
                    </a:lnTo>
                    <a:lnTo>
                      <a:pt x="238" y="3226"/>
                    </a:lnTo>
                    <a:lnTo>
                      <a:pt x="242" y="3226"/>
                    </a:lnTo>
                    <a:lnTo>
                      <a:pt x="242" y="3226"/>
                    </a:lnTo>
                    <a:lnTo>
                      <a:pt x="242" y="3226"/>
                    </a:lnTo>
                    <a:lnTo>
                      <a:pt x="242" y="3226"/>
                    </a:lnTo>
                    <a:lnTo>
                      <a:pt x="240" y="3230"/>
                    </a:lnTo>
                    <a:lnTo>
                      <a:pt x="240" y="3232"/>
                    </a:lnTo>
                    <a:lnTo>
                      <a:pt x="242" y="3232"/>
                    </a:lnTo>
                    <a:lnTo>
                      <a:pt x="246" y="3228"/>
                    </a:lnTo>
                    <a:lnTo>
                      <a:pt x="246" y="3228"/>
                    </a:lnTo>
                    <a:close/>
                    <a:moveTo>
                      <a:pt x="256" y="3248"/>
                    </a:moveTo>
                    <a:lnTo>
                      <a:pt x="256" y="3248"/>
                    </a:lnTo>
                    <a:lnTo>
                      <a:pt x="254" y="3250"/>
                    </a:lnTo>
                    <a:lnTo>
                      <a:pt x="254" y="3252"/>
                    </a:lnTo>
                    <a:lnTo>
                      <a:pt x="258" y="3256"/>
                    </a:lnTo>
                    <a:lnTo>
                      <a:pt x="262" y="3258"/>
                    </a:lnTo>
                    <a:lnTo>
                      <a:pt x="262" y="3258"/>
                    </a:lnTo>
                    <a:lnTo>
                      <a:pt x="264" y="3258"/>
                    </a:lnTo>
                    <a:lnTo>
                      <a:pt x="264" y="3256"/>
                    </a:lnTo>
                    <a:lnTo>
                      <a:pt x="262" y="3252"/>
                    </a:lnTo>
                    <a:lnTo>
                      <a:pt x="260" y="3248"/>
                    </a:lnTo>
                    <a:lnTo>
                      <a:pt x="258" y="3248"/>
                    </a:lnTo>
                    <a:lnTo>
                      <a:pt x="256" y="3248"/>
                    </a:lnTo>
                    <a:lnTo>
                      <a:pt x="256" y="3248"/>
                    </a:lnTo>
                    <a:close/>
                    <a:moveTo>
                      <a:pt x="254" y="3160"/>
                    </a:moveTo>
                    <a:lnTo>
                      <a:pt x="254" y="3160"/>
                    </a:lnTo>
                    <a:lnTo>
                      <a:pt x="254" y="3160"/>
                    </a:lnTo>
                    <a:lnTo>
                      <a:pt x="256" y="3160"/>
                    </a:lnTo>
                    <a:lnTo>
                      <a:pt x="256" y="3154"/>
                    </a:lnTo>
                    <a:lnTo>
                      <a:pt x="256" y="3154"/>
                    </a:lnTo>
                    <a:lnTo>
                      <a:pt x="254" y="3150"/>
                    </a:lnTo>
                    <a:lnTo>
                      <a:pt x="250" y="3150"/>
                    </a:lnTo>
                    <a:lnTo>
                      <a:pt x="246" y="3152"/>
                    </a:lnTo>
                    <a:lnTo>
                      <a:pt x="242" y="3154"/>
                    </a:lnTo>
                    <a:lnTo>
                      <a:pt x="242" y="3154"/>
                    </a:lnTo>
                    <a:lnTo>
                      <a:pt x="242" y="3156"/>
                    </a:lnTo>
                    <a:lnTo>
                      <a:pt x="246" y="3156"/>
                    </a:lnTo>
                    <a:lnTo>
                      <a:pt x="248" y="3158"/>
                    </a:lnTo>
                    <a:lnTo>
                      <a:pt x="254" y="3160"/>
                    </a:lnTo>
                    <a:lnTo>
                      <a:pt x="254" y="3160"/>
                    </a:lnTo>
                    <a:close/>
                    <a:moveTo>
                      <a:pt x="248" y="3146"/>
                    </a:moveTo>
                    <a:lnTo>
                      <a:pt x="248" y="3146"/>
                    </a:lnTo>
                    <a:lnTo>
                      <a:pt x="250" y="3144"/>
                    </a:lnTo>
                    <a:lnTo>
                      <a:pt x="250" y="3142"/>
                    </a:lnTo>
                    <a:lnTo>
                      <a:pt x="244" y="3136"/>
                    </a:lnTo>
                    <a:lnTo>
                      <a:pt x="244" y="3136"/>
                    </a:lnTo>
                    <a:lnTo>
                      <a:pt x="242" y="3136"/>
                    </a:lnTo>
                    <a:lnTo>
                      <a:pt x="242" y="3136"/>
                    </a:lnTo>
                    <a:lnTo>
                      <a:pt x="244" y="3142"/>
                    </a:lnTo>
                    <a:lnTo>
                      <a:pt x="244" y="3142"/>
                    </a:lnTo>
                    <a:lnTo>
                      <a:pt x="246" y="3146"/>
                    </a:lnTo>
                    <a:lnTo>
                      <a:pt x="246" y="3146"/>
                    </a:lnTo>
                    <a:lnTo>
                      <a:pt x="248" y="3146"/>
                    </a:lnTo>
                    <a:lnTo>
                      <a:pt x="248" y="3146"/>
                    </a:lnTo>
                    <a:close/>
                    <a:moveTo>
                      <a:pt x="282" y="3246"/>
                    </a:moveTo>
                    <a:lnTo>
                      <a:pt x="282" y="3246"/>
                    </a:lnTo>
                    <a:lnTo>
                      <a:pt x="280" y="3242"/>
                    </a:lnTo>
                    <a:lnTo>
                      <a:pt x="278" y="3238"/>
                    </a:lnTo>
                    <a:lnTo>
                      <a:pt x="278" y="3236"/>
                    </a:lnTo>
                    <a:lnTo>
                      <a:pt x="276" y="3234"/>
                    </a:lnTo>
                    <a:lnTo>
                      <a:pt x="276" y="3234"/>
                    </a:lnTo>
                    <a:lnTo>
                      <a:pt x="272" y="3232"/>
                    </a:lnTo>
                    <a:lnTo>
                      <a:pt x="270" y="3232"/>
                    </a:lnTo>
                    <a:lnTo>
                      <a:pt x="270" y="3234"/>
                    </a:lnTo>
                    <a:lnTo>
                      <a:pt x="272" y="3238"/>
                    </a:lnTo>
                    <a:lnTo>
                      <a:pt x="272" y="3238"/>
                    </a:lnTo>
                    <a:lnTo>
                      <a:pt x="274" y="3240"/>
                    </a:lnTo>
                    <a:lnTo>
                      <a:pt x="272" y="3242"/>
                    </a:lnTo>
                    <a:lnTo>
                      <a:pt x="272" y="3244"/>
                    </a:lnTo>
                    <a:lnTo>
                      <a:pt x="276" y="3252"/>
                    </a:lnTo>
                    <a:lnTo>
                      <a:pt x="276" y="3252"/>
                    </a:lnTo>
                    <a:lnTo>
                      <a:pt x="280" y="3256"/>
                    </a:lnTo>
                    <a:lnTo>
                      <a:pt x="284" y="3256"/>
                    </a:lnTo>
                    <a:lnTo>
                      <a:pt x="284" y="3256"/>
                    </a:lnTo>
                    <a:lnTo>
                      <a:pt x="286" y="3254"/>
                    </a:lnTo>
                    <a:lnTo>
                      <a:pt x="286" y="3252"/>
                    </a:lnTo>
                    <a:lnTo>
                      <a:pt x="282" y="3246"/>
                    </a:lnTo>
                    <a:lnTo>
                      <a:pt x="282" y="3246"/>
                    </a:lnTo>
                    <a:close/>
                    <a:moveTo>
                      <a:pt x="234" y="3130"/>
                    </a:moveTo>
                    <a:lnTo>
                      <a:pt x="234" y="3130"/>
                    </a:lnTo>
                    <a:lnTo>
                      <a:pt x="228" y="3130"/>
                    </a:lnTo>
                    <a:lnTo>
                      <a:pt x="226" y="3132"/>
                    </a:lnTo>
                    <a:lnTo>
                      <a:pt x="226" y="3134"/>
                    </a:lnTo>
                    <a:lnTo>
                      <a:pt x="226" y="3134"/>
                    </a:lnTo>
                    <a:lnTo>
                      <a:pt x="228" y="3134"/>
                    </a:lnTo>
                    <a:lnTo>
                      <a:pt x="236" y="3132"/>
                    </a:lnTo>
                    <a:lnTo>
                      <a:pt x="236" y="3132"/>
                    </a:lnTo>
                    <a:lnTo>
                      <a:pt x="240" y="3132"/>
                    </a:lnTo>
                    <a:lnTo>
                      <a:pt x="240" y="3130"/>
                    </a:lnTo>
                    <a:lnTo>
                      <a:pt x="238" y="3128"/>
                    </a:lnTo>
                    <a:lnTo>
                      <a:pt x="234" y="3130"/>
                    </a:lnTo>
                    <a:lnTo>
                      <a:pt x="234" y="3130"/>
                    </a:lnTo>
                    <a:close/>
                    <a:moveTo>
                      <a:pt x="224" y="3120"/>
                    </a:moveTo>
                    <a:lnTo>
                      <a:pt x="224" y="3120"/>
                    </a:lnTo>
                    <a:lnTo>
                      <a:pt x="226" y="3124"/>
                    </a:lnTo>
                    <a:lnTo>
                      <a:pt x="228" y="3126"/>
                    </a:lnTo>
                    <a:lnTo>
                      <a:pt x="230" y="3128"/>
                    </a:lnTo>
                    <a:lnTo>
                      <a:pt x="236" y="3126"/>
                    </a:lnTo>
                    <a:lnTo>
                      <a:pt x="236" y="3126"/>
                    </a:lnTo>
                    <a:lnTo>
                      <a:pt x="238" y="3124"/>
                    </a:lnTo>
                    <a:lnTo>
                      <a:pt x="236" y="3120"/>
                    </a:lnTo>
                    <a:lnTo>
                      <a:pt x="236" y="3116"/>
                    </a:lnTo>
                    <a:lnTo>
                      <a:pt x="234" y="3114"/>
                    </a:lnTo>
                    <a:lnTo>
                      <a:pt x="234" y="3114"/>
                    </a:lnTo>
                    <a:lnTo>
                      <a:pt x="230" y="3116"/>
                    </a:lnTo>
                    <a:lnTo>
                      <a:pt x="228" y="3116"/>
                    </a:lnTo>
                    <a:lnTo>
                      <a:pt x="226" y="3116"/>
                    </a:lnTo>
                    <a:lnTo>
                      <a:pt x="224" y="3120"/>
                    </a:lnTo>
                    <a:lnTo>
                      <a:pt x="224" y="3120"/>
                    </a:lnTo>
                    <a:close/>
                    <a:moveTo>
                      <a:pt x="232" y="3160"/>
                    </a:moveTo>
                    <a:lnTo>
                      <a:pt x="232" y="3160"/>
                    </a:lnTo>
                    <a:lnTo>
                      <a:pt x="234" y="3158"/>
                    </a:lnTo>
                    <a:lnTo>
                      <a:pt x="236" y="3156"/>
                    </a:lnTo>
                    <a:lnTo>
                      <a:pt x="238" y="3154"/>
                    </a:lnTo>
                    <a:lnTo>
                      <a:pt x="238" y="3152"/>
                    </a:lnTo>
                    <a:lnTo>
                      <a:pt x="238" y="3152"/>
                    </a:lnTo>
                    <a:lnTo>
                      <a:pt x="236" y="3148"/>
                    </a:lnTo>
                    <a:lnTo>
                      <a:pt x="236" y="3150"/>
                    </a:lnTo>
                    <a:lnTo>
                      <a:pt x="234" y="3152"/>
                    </a:lnTo>
                    <a:lnTo>
                      <a:pt x="230" y="3154"/>
                    </a:lnTo>
                    <a:lnTo>
                      <a:pt x="230" y="3154"/>
                    </a:lnTo>
                    <a:lnTo>
                      <a:pt x="228" y="3156"/>
                    </a:lnTo>
                    <a:lnTo>
                      <a:pt x="226" y="3158"/>
                    </a:lnTo>
                    <a:lnTo>
                      <a:pt x="226" y="3160"/>
                    </a:lnTo>
                    <a:lnTo>
                      <a:pt x="228" y="3162"/>
                    </a:lnTo>
                    <a:lnTo>
                      <a:pt x="228" y="3162"/>
                    </a:lnTo>
                    <a:lnTo>
                      <a:pt x="232" y="3164"/>
                    </a:lnTo>
                    <a:lnTo>
                      <a:pt x="232" y="3160"/>
                    </a:lnTo>
                    <a:lnTo>
                      <a:pt x="232" y="3160"/>
                    </a:lnTo>
                    <a:close/>
                    <a:moveTo>
                      <a:pt x="290" y="3322"/>
                    </a:moveTo>
                    <a:lnTo>
                      <a:pt x="290" y="3322"/>
                    </a:lnTo>
                    <a:lnTo>
                      <a:pt x="290" y="3324"/>
                    </a:lnTo>
                    <a:lnTo>
                      <a:pt x="292" y="3326"/>
                    </a:lnTo>
                    <a:lnTo>
                      <a:pt x="300" y="3334"/>
                    </a:lnTo>
                    <a:lnTo>
                      <a:pt x="300" y="3334"/>
                    </a:lnTo>
                    <a:lnTo>
                      <a:pt x="304" y="3338"/>
                    </a:lnTo>
                    <a:lnTo>
                      <a:pt x="304" y="3338"/>
                    </a:lnTo>
                    <a:lnTo>
                      <a:pt x="302" y="3332"/>
                    </a:lnTo>
                    <a:lnTo>
                      <a:pt x="302" y="3332"/>
                    </a:lnTo>
                    <a:lnTo>
                      <a:pt x="296" y="3324"/>
                    </a:lnTo>
                    <a:lnTo>
                      <a:pt x="292" y="3322"/>
                    </a:lnTo>
                    <a:lnTo>
                      <a:pt x="292" y="3322"/>
                    </a:lnTo>
                    <a:lnTo>
                      <a:pt x="290" y="3322"/>
                    </a:lnTo>
                    <a:lnTo>
                      <a:pt x="290" y="3322"/>
                    </a:lnTo>
                    <a:close/>
                    <a:moveTo>
                      <a:pt x="246" y="3094"/>
                    </a:moveTo>
                    <a:lnTo>
                      <a:pt x="246" y="3094"/>
                    </a:lnTo>
                    <a:lnTo>
                      <a:pt x="244" y="3094"/>
                    </a:lnTo>
                    <a:lnTo>
                      <a:pt x="242" y="3094"/>
                    </a:lnTo>
                    <a:lnTo>
                      <a:pt x="242" y="3098"/>
                    </a:lnTo>
                    <a:lnTo>
                      <a:pt x="250" y="3112"/>
                    </a:lnTo>
                    <a:lnTo>
                      <a:pt x="250" y="3112"/>
                    </a:lnTo>
                    <a:lnTo>
                      <a:pt x="252" y="3114"/>
                    </a:lnTo>
                    <a:lnTo>
                      <a:pt x="254" y="3112"/>
                    </a:lnTo>
                    <a:lnTo>
                      <a:pt x="256" y="3110"/>
                    </a:lnTo>
                    <a:lnTo>
                      <a:pt x="256" y="3110"/>
                    </a:lnTo>
                    <a:lnTo>
                      <a:pt x="258" y="3110"/>
                    </a:lnTo>
                    <a:lnTo>
                      <a:pt x="258" y="3108"/>
                    </a:lnTo>
                    <a:lnTo>
                      <a:pt x="258" y="3102"/>
                    </a:lnTo>
                    <a:lnTo>
                      <a:pt x="258" y="3102"/>
                    </a:lnTo>
                    <a:lnTo>
                      <a:pt x="258" y="3098"/>
                    </a:lnTo>
                    <a:lnTo>
                      <a:pt x="256" y="3096"/>
                    </a:lnTo>
                    <a:lnTo>
                      <a:pt x="246" y="3094"/>
                    </a:lnTo>
                    <a:lnTo>
                      <a:pt x="246" y="3094"/>
                    </a:lnTo>
                    <a:close/>
                    <a:moveTo>
                      <a:pt x="294" y="3282"/>
                    </a:moveTo>
                    <a:lnTo>
                      <a:pt x="294" y="3282"/>
                    </a:lnTo>
                    <a:lnTo>
                      <a:pt x="294" y="3280"/>
                    </a:lnTo>
                    <a:lnTo>
                      <a:pt x="290" y="3278"/>
                    </a:lnTo>
                    <a:lnTo>
                      <a:pt x="288" y="3280"/>
                    </a:lnTo>
                    <a:lnTo>
                      <a:pt x="288" y="3284"/>
                    </a:lnTo>
                    <a:lnTo>
                      <a:pt x="288" y="3284"/>
                    </a:lnTo>
                    <a:lnTo>
                      <a:pt x="290" y="3286"/>
                    </a:lnTo>
                    <a:lnTo>
                      <a:pt x="292" y="3286"/>
                    </a:lnTo>
                    <a:lnTo>
                      <a:pt x="294" y="3284"/>
                    </a:lnTo>
                    <a:lnTo>
                      <a:pt x="294" y="3282"/>
                    </a:lnTo>
                    <a:lnTo>
                      <a:pt x="294" y="3282"/>
                    </a:lnTo>
                    <a:close/>
                    <a:moveTo>
                      <a:pt x="284" y="3284"/>
                    </a:moveTo>
                    <a:lnTo>
                      <a:pt x="284" y="3284"/>
                    </a:lnTo>
                    <a:lnTo>
                      <a:pt x="282" y="3284"/>
                    </a:lnTo>
                    <a:lnTo>
                      <a:pt x="282" y="3286"/>
                    </a:lnTo>
                    <a:lnTo>
                      <a:pt x="282" y="3288"/>
                    </a:lnTo>
                    <a:lnTo>
                      <a:pt x="286" y="3292"/>
                    </a:lnTo>
                    <a:lnTo>
                      <a:pt x="286" y="3292"/>
                    </a:lnTo>
                    <a:lnTo>
                      <a:pt x="286" y="3292"/>
                    </a:lnTo>
                    <a:lnTo>
                      <a:pt x="286" y="3288"/>
                    </a:lnTo>
                    <a:lnTo>
                      <a:pt x="286" y="3286"/>
                    </a:lnTo>
                    <a:lnTo>
                      <a:pt x="284" y="3284"/>
                    </a:lnTo>
                    <a:lnTo>
                      <a:pt x="284" y="3284"/>
                    </a:lnTo>
                    <a:close/>
                    <a:moveTo>
                      <a:pt x="294" y="3312"/>
                    </a:moveTo>
                    <a:lnTo>
                      <a:pt x="294" y="3312"/>
                    </a:lnTo>
                    <a:lnTo>
                      <a:pt x="294" y="3310"/>
                    </a:lnTo>
                    <a:lnTo>
                      <a:pt x="294" y="3306"/>
                    </a:lnTo>
                    <a:lnTo>
                      <a:pt x="290" y="3298"/>
                    </a:lnTo>
                    <a:lnTo>
                      <a:pt x="290" y="3298"/>
                    </a:lnTo>
                    <a:lnTo>
                      <a:pt x="288" y="3296"/>
                    </a:lnTo>
                    <a:lnTo>
                      <a:pt x="288" y="3298"/>
                    </a:lnTo>
                    <a:lnTo>
                      <a:pt x="288" y="3302"/>
                    </a:lnTo>
                    <a:lnTo>
                      <a:pt x="286" y="3306"/>
                    </a:lnTo>
                    <a:lnTo>
                      <a:pt x="286" y="3306"/>
                    </a:lnTo>
                    <a:lnTo>
                      <a:pt x="284" y="3308"/>
                    </a:lnTo>
                    <a:lnTo>
                      <a:pt x="286" y="3312"/>
                    </a:lnTo>
                    <a:lnTo>
                      <a:pt x="290" y="3314"/>
                    </a:lnTo>
                    <a:lnTo>
                      <a:pt x="294" y="3312"/>
                    </a:lnTo>
                    <a:lnTo>
                      <a:pt x="294" y="3312"/>
                    </a:lnTo>
                    <a:close/>
                    <a:moveTo>
                      <a:pt x="240" y="3200"/>
                    </a:moveTo>
                    <a:lnTo>
                      <a:pt x="240" y="3200"/>
                    </a:lnTo>
                    <a:lnTo>
                      <a:pt x="242" y="3200"/>
                    </a:lnTo>
                    <a:lnTo>
                      <a:pt x="242" y="3200"/>
                    </a:lnTo>
                    <a:lnTo>
                      <a:pt x="242" y="3192"/>
                    </a:lnTo>
                    <a:lnTo>
                      <a:pt x="242" y="3192"/>
                    </a:lnTo>
                    <a:lnTo>
                      <a:pt x="238" y="3184"/>
                    </a:lnTo>
                    <a:lnTo>
                      <a:pt x="236" y="3184"/>
                    </a:lnTo>
                    <a:lnTo>
                      <a:pt x="234" y="3184"/>
                    </a:lnTo>
                    <a:lnTo>
                      <a:pt x="234" y="3184"/>
                    </a:lnTo>
                    <a:lnTo>
                      <a:pt x="230" y="3184"/>
                    </a:lnTo>
                    <a:lnTo>
                      <a:pt x="230" y="3186"/>
                    </a:lnTo>
                    <a:lnTo>
                      <a:pt x="230" y="3196"/>
                    </a:lnTo>
                    <a:lnTo>
                      <a:pt x="230" y="3196"/>
                    </a:lnTo>
                    <a:lnTo>
                      <a:pt x="230" y="3196"/>
                    </a:lnTo>
                    <a:lnTo>
                      <a:pt x="230" y="3196"/>
                    </a:lnTo>
                    <a:lnTo>
                      <a:pt x="236" y="3194"/>
                    </a:lnTo>
                    <a:lnTo>
                      <a:pt x="236" y="3194"/>
                    </a:lnTo>
                    <a:lnTo>
                      <a:pt x="238" y="3192"/>
                    </a:lnTo>
                    <a:lnTo>
                      <a:pt x="238" y="3194"/>
                    </a:lnTo>
                    <a:lnTo>
                      <a:pt x="238" y="3198"/>
                    </a:lnTo>
                    <a:lnTo>
                      <a:pt x="240" y="3200"/>
                    </a:lnTo>
                    <a:lnTo>
                      <a:pt x="240" y="3200"/>
                    </a:lnTo>
                    <a:close/>
                    <a:moveTo>
                      <a:pt x="236" y="3146"/>
                    </a:moveTo>
                    <a:lnTo>
                      <a:pt x="236" y="3146"/>
                    </a:lnTo>
                    <a:lnTo>
                      <a:pt x="238" y="3146"/>
                    </a:lnTo>
                    <a:lnTo>
                      <a:pt x="240" y="3148"/>
                    </a:lnTo>
                    <a:lnTo>
                      <a:pt x="242" y="3148"/>
                    </a:lnTo>
                    <a:lnTo>
                      <a:pt x="242" y="3146"/>
                    </a:lnTo>
                    <a:lnTo>
                      <a:pt x="242" y="3146"/>
                    </a:lnTo>
                    <a:lnTo>
                      <a:pt x="240" y="3142"/>
                    </a:lnTo>
                    <a:lnTo>
                      <a:pt x="236" y="3138"/>
                    </a:lnTo>
                    <a:lnTo>
                      <a:pt x="236" y="3138"/>
                    </a:lnTo>
                    <a:lnTo>
                      <a:pt x="232" y="3138"/>
                    </a:lnTo>
                    <a:lnTo>
                      <a:pt x="228" y="3138"/>
                    </a:lnTo>
                    <a:lnTo>
                      <a:pt x="224" y="3140"/>
                    </a:lnTo>
                    <a:lnTo>
                      <a:pt x="224" y="3144"/>
                    </a:lnTo>
                    <a:lnTo>
                      <a:pt x="224" y="3144"/>
                    </a:lnTo>
                    <a:lnTo>
                      <a:pt x="226" y="3146"/>
                    </a:lnTo>
                    <a:lnTo>
                      <a:pt x="230" y="3146"/>
                    </a:lnTo>
                    <a:lnTo>
                      <a:pt x="236" y="3146"/>
                    </a:lnTo>
                    <a:lnTo>
                      <a:pt x="236" y="3146"/>
                    </a:lnTo>
                    <a:close/>
                    <a:moveTo>
                      <a:pt x="292" y="2928"/>
                    </a:moveTo>
                    <a:lnTo>
                      <a:pt x="292" y="2928"/>
                    </a:lnTo>
                    <a:lnTo>
                      <a:pt x="294" y="2930"/>
                    </a:lnTo>
                    <a:lnTo>
                      <a:pt x="296" y="2930"/>
                    </a:lnTo>
                    <a:lnTo>
                      <a:pt x="298" y="2930"/>
                    </a:lnTo>
                    <a:lnTo>
                      <a:pt x="302" y="2930"/>
                    </a:lnTo>
                    <a:lnTo>
                      <a:pt x="302" y="2930"/>
                    </a:lnTo>
                    <a:lnTo>
                      <a:pt x="304" y="2930"/>
                    </a:lnTo>
                    <a:lnTo>
                      <a:pt x="306" y="2928"/>
                    </a:lnTo>
                    <a:lnTo>
                      <a:pt x="302" y="2918"/>
                    </a:lnTo>
                    <a:lnTo>
                      <a:pt x="302" y="2918"/>
                    </a:lnTo>
                    <a:lnTo>
                      <a:pt x="300" y="2916"/>
                    </a:lnTo>
                    <a:lnTo>
                      <a:pt x="298" y="2916"/>
                    </a:lnTo>
                    <a:lnTo>
                      <a:pt x="294" y="2918"/>
                    </a:lnTo>
                    <a:lnTo>
                      <a:pt x="290" y="2918"/>
                    </a:lnTo>
                    <a:lnTo>
                      <a:pt x="290" y="2918"/>
                    </a:lnTo>
                    <a:lnTo>
                      <a:pt x="286" y="2918"/>
                    </a:lnTo>
                    <a:lnTo>
                      <a:pt x="284" y="2920"/>
                    </a:lnTo>
                    <a:lnTo>
                      <a:pt x="284" y="2922"/>
                    </a:lnTo>
                    <a:lnTo>
                      <a:pt x="288" y="2924"/>
                    </a:lnTo>
                    <a:lnTo>
                      <a:pt x="288" y="2924"/>
                    </a:lnTo>
                    <a:lnTo>
                      <a:pt x="290" y="2924"/>
                    </a:lnTo>
                    <a:lnTo>
                      <a:pt x="292" y="2928"/>
                    </a:lnTo>
                    <a:lnTo>
                      <a:pt x="292" y="2928"/>
                    </a:lnTo>
                    <a:close/>
                    <a:moveTo>
                      <a:pt x="294" y="2944"/>
                    </a:moveTo>
                    <a:lnTo>
                      <a:pt x="294" y="2944"/>
                    </a:lnTo>
                    <a:lnTo>
                      <a:pt x="296" y="2944"/>
                    </a:lnTo>
                    <a:lnTo>
                      <a:pt x="298" y="2942"/>
                    </a:lnTo>
                    <a:lnTo>
                      <a:pt x="300" y="2940"/>
                    </a:lnTo>
                    <a:lnTo>
                      <a:pt x="298" y="2940"/>
                    </a:lnTo>
                    <a:lnTo>
                      <a:pt x="298" y="2940"/>
                    </a:lnTo>
                    <a:lnTo>
                      <a:pt x="292" y="2940"/>
                    </a:lnTo>
                    <a:lnTo>
                      <a:pt x="290" y="2940"/>
                    </a:lnTo>
                    <a:lnTo>
                      <a:pt x="290" y="2942"/>
                    </a:lnTo>
                    <a:lnTo>
                      <a:pt x="290" y="2942"/>
                    </a:lnTo>
                    <a:lnTo>
                      <a:pt x="288" y="2944"/>
                    </a:lnTo>
                    <a:lnTo>
                      <a:pt x="290" y="2944"/>
                    </a:lnTo>
                    <a:lnTo>
                      <a:pt x="294" y="2944"/>
                    </a:lnTo>
                    <a:lnTo>
                      <a:pt x="294" y="2944"/>
                    </a:lnTo>
                    <a:close/>
                    <a:moveTo>
                      <a:pt x="278" y="2914"/>
                    </a:moveTo>
                    <a:lnTo>
                      <a:pt x="278" y="2914"/>
                    </a:lnTo>
                    <a:lnTo>
                      <a:pt x="278" y="2916"/>
                    </a:lnTo>
                    <a:lnTo>
                      <a:pt x="282" y="2916"/>
                    </a:lnTo>
                    <a:lnTo>
                      <a:pt x="286" y="2914"/>
                    </a:lnTo>
                    <a:lnTo>
                      <a:pt x="292" y="2914"/>
                    </a:lnTo>
                    <a:lnTo>
                      <a:pt x="292" y="2914"/>
                    </a:lnTo>
                    <a:lnTo>
                      <a:pt x="294" y="2914"/>
                    </a:lnTo>
                    <a:lnTo>
                      <a:pt x="294" y="2912"/>
                    </a:lnTo>
                    <a:lnTo>
                      <a:pt x="288" y="2908"/>
                    </a:lnTo>
                    <a:lnTo>
                      <a:pt x="288" y="2908"/>
                    </a:lnTo>
                    <a:lnTo>
                      <a:pt x="286" y="2908"/>
                    </a:lnTo>
                    <a:lnTo>
                      <a:pt x="282" y="2908"/>
                    </a:lnTo>
                    <a:lnTo>
                      <a:pt x="278" y="2914"/>
                    </a:lnTo>
                    <a:lnTo>
                      <a:pt x="278" y="2914"/>
                    </a:lnTo>
                    <a:close/>
                    <a:moveTo>
                      <a:pt x="276" y="2888"/>
                    </a:moveTo>
                    <a:lnTo>
                      <a:pt x="276" y="2888"/>
                    </a:lnTo>
                    <a:lnTo>
                      <a:pt x="280" y="2886"/>
                    </a:lnTo>
                    <a:lnTo>
                      <a:pt x="282" y="2884"/>
                    </a:lnTo>
                    <a:lnTo>
                      <a:pt x="282" y="2882"/>
                    </a:lnTo>
                    <a:lnTo>
                      <a:pt x="282" y="2882"/>
                    </a:lnTo>
                    <a:lnTo>
                      <a:pt x="282" y="2880"/>
                    </a:lnTo>
                    <a:lnTo>
                      <a:pt x="278" y="2880"/>
                    </a:lnTo>
                    <a:lnTo>
                      <a:pt x="272" y="2884"/>
                    </a:lnTo>
                    <a:lnTo>
                      <a:pt x="272" y="2884"/>
                    </a:lnTo>
                    <a:lnTo>
                      <a:pt x="270" y="2884"/>
                    </a:lnTo>
                    <a:lnTo>
                      <a:pt x="270" y="2886"/>
                    </a:lnTo>
                    <a:lnTo>
                      <a:pt x="272" y="2888"/>
                    </a:lnTo>
                    <a:lnTo>
                      <a:pt x="276" y="2888"/>
                    </a:lnTo>
                    <a:lnTo>
                      <a:pt x="276" y="2888"/>
                    </a:lnTo>
                    <a:close/>
                    <a:moveTo>
                      <a:pt x="282" y="2902"/>
                    </a:moveTo>
                    <a:lnTo>
                      <a:pt x="282" y="2902"/>
                    </a:lnTo>
                    <a:lnTo>
                      <a:pt x="284" y="2902"/>
                    </a:lnTo>
                    <a:lnTo>
                      <a:pt x="290" y="2900"/>
                    </a:lnTo>
                    <a:lnTo>
                      <a:pt x="290" y="2900"/>
                    </a:lnTo>
                    <a:lnTo>
                      <a:pt x="296" y="2898"/>
                    </a:lnTo>
                    <a:lnTo>
                      <a:pt x="296" y="2898"/>
                    </a:lnTo>
                    <a:lnTo>
                      <a:pt x="296" y="2896"/>
                    </a:lnTo>
                    <a:lnTo>
                      <a:pt x="296" y="2896"/>
                    </a:lnTo>
                    <a:lnTo>
                      <a:pt x="294" y="2894"/>
                    </a:lnTo>
                    <a:lnTo>
                      <a:pt x="292" y="2894"/>
                    </a:lnTo>
                    <a:lnTo>
                      <a:pt x="282" y="2894"/>
                    </a:lnTo>
                    <a:lnTo>
                      <a:pt x="282" y="2894"/>
                    </a:lnTo>
                    <a:lnTo>
                      <a:pt x="276" y="2894"/>
                    </a:lnTo>
                    <a:lnTo>
                      <a:pt x="276" y="2896"/>
                    </a:lnTo>
                    <a:lnTo>
                      <a:pt x="278" y="2900"/>
                    </a:lnTo>
                    <a:lnTo>
                      <a:pt x="282" y="2902"/>
                    </a:lnTo>
                    <a:lnTo>
                      <a:pt x="282" y="2902"/>
                    </a:lnTo>
                    <a:close/>
                    <a:moveTo>
                      <a:pt x="296" y="2950"/>
                    </a:moveTo>
                    <a:lnTo>
                      <a:pt x="296" y="2950"/>
                    </a:lnTo>
                    <a:lnTo>
                      <a:pt x="294" y="2948"/>
                    </a:lnTo>
                    <a:lnTo>
                      <a:pt x="290" y="2950"/>
                    </a:lnTo>
                    <a:lnTo>
                      <a:pt x="290" y="2952"/>
                    </a:lnTo>
                    <a:lnTo>
                      <a:pt x="290" y="2954"/>
                    </a:lnTo>
                    <a:lnTo>
                      <a:pt x="290" y="2954"/>
                    </a:lnTo>
                    <a:lnTo>
                      <a:pt x="292" y="2956"/>
                    </a:lnTo>
                    <a:lnTo>
                      <a:pt x="294" y="2954"/>
                    </a:lnTo>
                    <a:lnTo>
                      <a:pt x="296" y="2952"/>
                    </a:lnTo>
                    <a:lnTo>
                      <a:pt x="296" y="2950"/>
                    </a:lnTo>
                    <a:lnTo>
                      <a:pt x="296" y="2950"/>
                    </a:lnTo>
                    <a:close/>
                    <a:moveTo>
                      <a:pt x="302" y="2888"/>
                    </a:moveTo>
                    <a:lnTo>
                      <a:pt x="302" y="2888"/>
                    </a:lnTo>
                    <a:lnTo>
                      <a:pt x="300" y="2890"/>
                    </a:lnTo>
                    <a:lnTo>
                      <a:pt x="300" y="2892"/>
                    </a:lnTo>
                    <a:lnTo>
                      <a:pt x="302" y="2898"/>
                    </a:lnTo>
                    <a:lnTo>
                      <a:pt x="302" y="2898"/>
                    </a:lnTo>
                    <a:lnTo>
                      <a:pt x="304" y="2900"/>
                    </a:lnTo>
                    <a:lnTo>
                      <a:pt x="308" y="2898"/>
                    </a:lnTo>
                    <a:lnTo>
                      <a:pt x="308" y="2898"/>
                    </a:lnTo>
                    <a:lnTo>
                      <a:pt x="310" y="2896"/>
                    </a:lnTo>
                    <a:lnTo>
                      <a:pt x="308" y="2894"/>
                    </a:lnTo>
                    <a:lnTo>
                      <a:pt x="306" y="2890"/>
                    </a:lnTo>
                    <a:lnTo>
                      <a:pt x="302" y="2888"/>
                    </a:lnTo>
                    <a:lnTo>
                      <a:pt x="302" y="2888"/>
                    </a:lnTo>
                    <a:close/>
                    <a:moveTo>
                      <a:pt x="304" y="2856"/>
                    </a:moveTo>
                    <a:lnTo>
                      <a:pt x="304" y="2856"/>
                    </a:lnTo>
                    <a:lnTo>
                      <a:pt x="304" y="2858"/>
                    </a:lnTo>
                    <a:lnTo>
                      <a:pt x="304" y="2862"/>
                    </a:lnTo>
                    <a:lnTo>
                      <a:pt x="306" y="2864"/>
                    </a:lnTo>
                    <a:lnTo>
                      <a:pt x="308" y="2864"/>
                    </a:lnTo>
                    <a:lnTo>
                      <a:pt x="308" y="2864"/>
                    </a:lnTo>
                    <a:lnTo>
                      <a:pt x="310" y="2862"/>
                    </a:lnTo>
                    <a:lnTo>
                      <a:pt x="308" y="2860"/>
                    </a:lnTo>
                    <a:lnTo>
                      <a:pt x="306" y="2856"/>
                    </a:lnTo>
                    <a:lnTo>
                      <a:pt x="304" y="2856"/>
                    </a:lnTo>
                    <a:lnTo>
                      <a:pt x="304" y="2856"/>
                    </a:lnTo>
                    <a:close/>
                    <a:moveTo>
                      <a:pt x="300" y="2968"/>
                    </a:moveTo>
                    <a:lnTo>
                      <a:pt x="300" y="2968"/>
                    </a:lnTo>
                    <a:lnTo>
                      <a:pt x="304" y="2964"/>
                    </a:lnTo>
                    <a:lnTo>
                      <a:pt x="304" y="2964"/>
                    </a:lnTo>
                    <a:lnTo>
                      <a:pt x="304" y="2962"/>
                    </a:lnTo>
                    <a:lnTo>
                      <a:pt x="304" y="2962"/>
                    </a:lnTo>
                    <a:lnTo>
                      <a:pt x="304" y="2960"/>
                    </a:lnTo>
                    <a:lnTo>
                      <a:pt x="300" y="2962"/>
                    </a:lnTo>
                    <a:lnTo>
                      <a:pt x="298" y="2964"/>
                    </a:lnTo>
                    <a:lnTo>
                      <a:pt x="296" y="2968"/>
                    </a:lnTo>
                    <a:lnTo>
                      <a:pt x="296" y="2968"/>
                    </a:lnTo>
                    <a:lnTo>
                      <a:pt x="296" y="2970"/>
                    </a:lnTo>
                    <a:lnTo>
                      <a:pt x="296" y="2970"/>
                    </a:lnTo>
                    <a:lnTo>
                      <a:pt x="300" y="2968"/>
                    </a:lnTo>
                    <a:lnTo>
                      <a:pt x="300" y="2968"/>
                    </a:lnTo>
                    <a:close/>
                    <a:moveTo>
                      <a:pt x="290" y="2888"/>
                    </a:moveTo>
                    <a:lnTo>
                      <a:pt x="290" y="2888"/>
                    </a:lnTo>
                    <a:lnTo>
                      <a:pt x="294" y="2888"/>
                    </a:lnTo>
                    <a:lnTo>
                      <a:pt x="294" y="2886"/>
                    </a:lnTo>
                    <a:lnTo>
                      <a:pt x="294" y="2886"/>
                    </a:lnTo>
                    <a:lnTo>
                      <a:pt x="292" y="2884"/>
                    </a:lnTo>
                    <a:lnTo>
                      <a:pt x="290" y="2884"/>
                    </a:lnTo>
                    <a:lnTo>
                      <a:pt x="282" y="2888"/>
                    </a:lnTo>
                    <a:lnTo>
                      <a:pt x="282" y="2888"/>
                    </a:lnTo>
                    <a:lnTo>
                      <a:pt x="280" y="2888"/>
                    </a:lnTo>
                    <a:lnTo>
                      <a:pt x="282" y="2890"/>
                    </a:lnTo>
                    <a:lnTo>
                      <a:pt x="290" y="2888"/>
                    </a:lnTo>
                    <a:lnTo>
                      <a:pt x="290" y="2888"/>
                    </a:lnTo>
                    <a:close/>
                    <a:moveTo>
                      <a:pt x="250" y="2970"/>
                    </a:moveTo>
                    <a:lnTo>
                      <a:pt x="250" y="2970"/>
                    </a:lnTo>
                    <a:lnTo>
                      <a:pt x="250" y="2972"/>
                    </a:lnTo>
                    <a:lnTo>
                      <a:pt x="248" y="2974"/>
                    </a:lnTo>
                    <a:lnTo>
                      <a:pt x="248" y="2974"/>
                    </a:lnTo>
                    <a:lnTo>
                      <a:pt x="248" y="2978"/>
                    </a:lnTo>
                    <a:lnTo>
                      <a:pt x="248" y="2978"/>
                    </a:lnTo>
                    <a:lnTo>
                      <a:pt x="252" y="2980"/>
                    </a:lnTo>
                    <a:lnTo>
                      <a:pt x="254" y="2980"/>
                    </a:lnTo>
                    <a:lnTo>
                      <a:pt x="260" y="2974"/>
                    </a:lnTo>
                    <a:lnTo>
                      <a:pt x="260" y="2974"/>
                    </a:lnTo>
                    <a:lnTo>
                      <a:pt x="262" y="2972"/>
                    </a:lnTo>
                    <a:lnTo>
                      <a:pt x="262" y="2968"/>
                    </a:lnTo>
                    <a:lnTo>
                      <a:pt x="262" y="2964"/>
                    </a:lnTo>
                    <a:lnTo>
                      <a:pt x="260" y="2962"/>
                    </a:lnTo>
                    <a:lnTo>
                      <a:pt x="260" y="2962"/>
                    </a:lnTo>
                    <a:lnTo>
                      <a:pt x="256" y="2962"/>
                    </a:lnTo>
                    <a:lnTo>
                      <a:pt x="250" y="2966"/>
                    </a:lnTo>
                    <a:lnTo>
                      <a:pt x="250" y="2966"/>
                    </a:lnTo>
                    <a:lnTo>
                      <a:pt x="248" y="2966"/>
                    </a:lnTo>
                    <a:lnTo>
                      <a:pt x="250" y="2970"/>
                    </a:lnTo>
                    <a:lnTo>
                      <a:pt x="250" y="2970"/>
                    </a:lnTo>
                    <a:close/>
                    <a:moveTo>
                      <a:pt x="540" y="3562"/>
                    </a:moveTo>
                    <a:lnTo>
                      <a:pt x="540" y="3562"/>
                    </a:lnTo>
                    <a:lnTo>
                      <a:pt x="544" y="3562"/>
                    </a:lnTo>
                    <a:lnTo>
                      <a:pt x="548" y="3562"/>
                    </a:lnTo>
                    <a:lnTo>
                      <a:pt x="554" y="3560"/>
                    </a:lnTo>
                    <a:lnTo>
                      <a:pt x="554" y="3558"/>
                    </a:lnTo>
                    <a:lnTo>
                      <a:pt x="554" y="3558"/>
                    </a:lnTo>
                    <a:lnTo>
                      <a:pt x="552" y="3558"/>
                    </a:lnTo>
                    <a:lnTo>
                      <a:pt x="546" y="3558"/>
                    </a:lnTo>
                    <a:lnTo>
                      <a:pt x="542" y="3560"/>
                    </a:lnTo>
                    <a:lnTo>
                      <a:pt x="540" y="3562"/>
                    </a:lnTo>
                    <a:lnTo>
                      <a:pt x="540" y="3562"/>
                    </a:lnTo>
                    <a:close/>
                    <a:moveTo>
                      <a:pt x="560" y="3548"/>
                    </a:moveTo>
                    <a:lnTo>
                      <a:pt x="560" y="3548"/>
                    </a:lnTo>
                    <a:lnTo>
                      <a:pt x="558" y="3550"/>
                    </a:lnTo>
                    <a:lnTo>
                      <a:pt x="556" y="3548"/>
                    </a:lnTo>
                    <a:lnTo>
                      <a:pt x="556" y="3548"/>
                    </a:lnTo>
                    <a:lnTo>
                      <a:pt x="554" y="3550"/>
                    </a:lnTo>
                    <a:lnTo>
                      <a:pt x="554" y="3550"/>
                    </a:lnTo>
                    <a:lnTo>
                      <a:pt x="552" y="3552"/>
                    </a:lnTo>
                    <a:lnTo>
                      <a:pt x="554" y="3554"/>
                    </a:lnTo>
                    <a:lnTo>
                      <a:pt x="560" y="3556"/>
                    </a:lnTo>
                    <a:lnTo>
                      <a:pt x="560" y="3556"/>
                    </a:lnTo>
                    <a:lnTo>
                      <a:pt x="562" y="3556"/>
                    </a:lnTo>
                    <a:lnTo>
                      <a:pt x="564" y="3556"/>
                    </a:lnTo>
                    <a:lnTo>
                      <a:pt x="562" y="3548"/>
                    </a:lnTo>
                    <a:lnTo>
                      <a:pt x="562" y="3548"/>
                    </a:lnTo>
                    <a:lnTo>
                      <a:pt x="560" y="3544"/>
                    </a:lnTo>
                    <a:lnTo>
                      <a:pt x="560" y="3546"/>
                    </a:lnTo>
                    <a:lnTo>
                      <a:pt x="560" y="3548"/>
                    </a:lnTo>
                    <a:lnTo>
                      <a:pt x="560" y="3548"/>
                    </a:lnTo>
                    <a:close/>
                    <a:moveTo>
                      <a:pt x="556" y="3506"/>
                    </a:moveTo>
                    <a:lnTo>
                      <a:pt x="556" y="3506"/>
                    </a:lnTo>
                    <a:lnTo>
                      <a:pt x="530" y="3504"/>
                    </a:lnTo>
                    <a:lnTo>
                      <a:pt x="530" y="3504"/>
                    </a:lnTo>
                    <a:lnTo>
                      <a:pt x="522" y="3504"/>
                    </a:lnTo>
                    <a:lnTo>
                      <a:pt x="522" y="3506"/>
                    </a:lnTo>
                    <a:lnTo>
                      <a:pt x="526" y="3508"/>
                    </a:lnTo>
                    <a:lnTo>
                      <a:pt x="526" y="3508"/>
                    </a:lnTo>
                    <a:lnTo>
                      <a:pt x="528" y="3510"/>
                    </a:lnTo>
                    <a:lnTo>
                      <a:pt x="528" y="3512"/>
                    </a:lnTo>
                    <a:lnTo>
                      <a:pt x="528" y="3516"/>
                    </a:lnTo>
                    <a:lnTo>
                      <a:pt x="530" y="3522"/>
                    </a:lnTo>
                    <a:lnTo>
                      <a:pt x="530" y="3522"/>
                    </a:lnTo>
                    <a:lnTo>
                      <a:pt x="532" y="3524"/>
                    </a:lnTo>
                    <a:lnTo>
                      <a:pt x="536" y="3524"/>
                    </a:lnTo>
                    <a:lnTo>
                      <a:pt x="546" y="3524"/>
                    </a:lnTo>
                    <a:lnTo>
                      <a:pt x="546" y="3524"/>
                    </a:lnTo>
                    <a:lnTo>
                      <a:pt x="550" y="3524"/>
                    </a:lnTo>
                    <a:lnTo>
                      <a:pt x="550" y="3522"/>
                    </a:lnTo>
                    <a:lnTo>
                      <a:pt x="550" y="3520"/>
                    </a:lnTo>
                    <a:lnTo>
                      <a:pt x="554" y="3518"/>
                    </a:lnTo>
                    <a:lnTo>
                      <a:pt x="554" y="3518"/>
                    </a:lnTo>
                    <a:lnTo>
                      <a:pt x="556" y="3520"/>
                    </a:lnTo>
                    <a:lnTo>
                      <a:pt x="558" y="3524"/>
                    </a:lnTo>
                    <a:lnTo>
                      <a:pt x="558" y="3526"/>
                    </a:lnTo>
                    <a:lnTo>
                      <a:pt x="562" y="3528"/>
                    </a:lnTo>
                    <a:lnTo>
                      <a:pt x="562" y="3528"/>
                    </a:lnTo>
                    <a:lnTo>
                      <a:pt x="566" y="3526"/>
                    </a:lnTo>
                    <a:lnTo>
                      <a:pt x="568" y="3524"/>
                    </a:lnTo>
                    <a:lnTo>
                      <a:pt x="572" y="3514"/>
                    </a:lnTo>
                    <a:lnTo>
                      <a:pt x="572" y="3514"/>
                    </a:lnTo>
                    <a:lnTo>
                      <a:pt x="572" y="3512"/>
                    </a:lnTo>
                    <a:lnTo>
                      <a:pt x="572" y="3508"/>
                    </a:lnTo>
                    <a:lnTo>
                      <a:pt x="568" y="3506"/>
                    </a:lnTo>
                    <a:lnTo>
                      <a:pt x="562" y="3506"/>
                    </a:lnTo>
                    <a:lnTo>
                      <a:pt x="556" y="3506"/>
                    </a:lnTo>
                    <a:lnTo>
                      <a:pt x="556" y="3506"/>
                    </a:lnTo>
                    <a:close/>
                    <a:moveTo>
                      <a:pt x="522" y="3532"/>
                    </a:moveTo>
                    <a:lnTo>
                      <a:pt x="522" y="3532"/>
                    </a:lnTo>
                    <a:lnTo>
                      <a:pt x="516" y="3528"/>
                    </a:lnTo>
                    <a:lnTo>
                      <a:pt x="520" y="3528"/>
                    </a:lnTo>
                    <a:lnTo>
                      <a:pt x="524" y="3526"/>
                    </a:lnTo>
                    <a:lnTo>
                      <a:pt x="524" y="3526"/>
                    </a:lnTo>
                    <a:lnTo>
                      <a:pt x="524" y="3524"/>
                    </a:lnTo>
                    <a:lnTo>
                      <a:pt x="524" y="3524"/>
                    </a:lnTo>
                    <a:lnTo>
                      <a:pt x="518" y="3520"/>
                    </a:lnTo>
                    <a:lnTo>
                      <a:pt x="510" y="3520"/>
                    </a:lnTo>
                    <a:lnTo>
                      <a:pt x="510" y="3520"/>
                    </a:lnTo>
                    <a:lnTo>
                      <a:pt x="506" y="3520"/>
                    </a:lnTo>
                    <a:lnTo>
                      <a:pt x="506" y="3518"/>
                    </a:lnTo>
                    <a:lnTo>
                      <a:pt x="514" y="3516"/>
                    </a:lnTo>
                    <a:lnTo>
                      <a:pt x="514" y="3516"/>
                    </a:lnTo>
                    <a:lnTo>
                      <a:pt x="520" y="3514"/>
                    </a:lnTo>
                    <a:lnTo>
                      <a:pt x="520" y="3512"/>
                    </a:lnTo>
                    <a:lnTo>
                      <a:pt x="520" y="3510"/>
                    </a:lnTo>
                    <a:lnTo>
                      <a:pt x="518" y="3508"/>
                    </a:lnTo>
                    <a:lnTo>
                      <a:pt x="518" y="3508"/>
                    </a:lnTo>
                    <a:lnTo>
                      <a:pt x="512" y="3506"/>
                    </a:lnTo>
                    <a:lnTo>
                      <a:pt x="504" y="3506"/>
                    </a:lnTo>
                    <a:lnTo>
                      <a:pt x="498" y="3508"/>
                    </a:lnTo>
                    <a:lnTo>
                      <a:pt x="490" y="3508"/>
                    </a:lnTo>
                    <a:lnTo>
                      <a:pt x="490" y="3508"/>
                    </a:lnTo>
                    <a:lnTo>
                      <a:pt x="486" y="3508"/>
                    </a:lnTo>
                    <a:lnTo>
                      <a:pt x="478" y="3510"/>
                    </a:lnTo>
                    <a:lnTo>
                      <a:pt x="462" y="3514"/>
                    </a:lnTo>
                    <a:lnTo>
                      <a:pt x="462" y="3514"/>
                    </a:lnTo>
                    <a:lnTo>
                      <a:pt x="454" y="3516"/>
                    </a:lnTo>
                    <a:lnTo>
                      <a:pt x="454" y="3516"/>
                    </a:lnTo>
                    <a:lnTo>
                      <a:pt x="454" y="3518"/>
                    </a:lnTo>
                    <a:lnTo>
                      <a:pt x="464" y="3524"/>
                    </a:lnTo>
                    <a:lnTo>
                      <a:pt x="464" y="3524"/>
                    </a:lnTo>
                    <a:lnTo>
                      <a:pt x="466" y="3526"/>
                    </a:lnTo>
                    <a:lnTo>
                      <a:pt x="466" y="3526"/>
                    </a:lnTo>
                    <a:lnTo>
                      <a:pt x="462" y="3528"/>
                    </a:lnTo>
                    <a:lnTo>
                      <a:pt x="462" y="3528"/>
                    </a:lnTo>
                    <a:lnTo>
                      <a:pt x="462" y="3528"/>
                    </a:lnTo>
                    <a:lnTo>
                      <a:pt x="470" y="3532"/>
                    </a:lnTo>
                    <a:lnTo>
                      <a:pt x="470" y="3532"/>
                    </a:lnTo>
                    <a:lnTo>
                      <a:pt x="476" y="3534"/>
                    </a:lnTo>
                    <a:lnTo>
                      <a:pt x="480" y="3536"/>
                    </a:lnTo>
                    <a:lnTo>
                      <a:pt x="486" y="3540"/>
                    </a:lnTo>
                    <a:lnTo>
                      <a:pt x="486" y="3540"/>
                    </a:lnTo>
                    <a:lnTo>
                      <a:pt x="490" y="3540"/>
                    </a:lnTo>
                    <a:lnTo>
                      <a:pt x="490" y="3538"/>
                    </a:lnTo>
                    <a:lnTo>
                      <a:pt x="482" y="3530"/>
                    </a:lnTo>
                    <a:lnTo>
                      <a:pt x="482" y="3530"/>
                    </a:lnTo>
                    <a:lnTo>
                      <a:pt x="480" y="3526"/>
                    </a:lnTo>
                    <a:lnTo>
                      <a:pt x="482" y="3524"/>
                    </a:lnTo>
                    <a:lnTo>
                      <a:pt x="486" y="3524"/>
                    </a:lnTo>
                    <a:lnTo>
                      <a:pt x="490" y="3524"/>
                    </a:lnTo>
                    <a:lnTo>
                      <a:pt x="490" y="3524"/>
                    </a:lnTo>
                    <a:lnTo>
                      <a:pt x="494" y="3524"/>
                    </a:lnTo>
                    <a:lnTo>
                      <a:pt x="498" y="3524"/>
                    </a:lnTo>
                    <a:lnTo>
                      <a:pt x="500" y="3524"/>
                    </a:lnTo>
                    <a:lnTo>
                      <a:pt x="500" y="3524"/>
                    </a:lnTo>
                    <a:lnTo>
                      <a:pt x="500" y="3524"/>
                    </a:lnTo>
                    <a:lnTo>
                      <a:pt x="496" y="3532"/>
                    </a:lnTo>
                    <a:lnTo>
                      <a:pt x="496" y="3536"/>
                    </a:lnTo>
                    <a:lnTo>
                      <a:pt x="500" y="3540"/>
                    </a:lnTo>
                    <a:lnTo>
                      <a:pt x="500" y="3540"/>
                    </a:lnTo>
                    <a:lnTo>
                      <a:pt x="500" y="3540"/>
                    </a:lnTo>
                    <a:lnTo>
                      <a:pt x="502" y="3540"/>
                    </a:lnTo>
                    <a:lnTo>
                      <a:pt x="506" y="3538"/>
                    </a:lnTo>
                    <a:lnTo>
                      <a:pt x="510" y="3536"/>
                    </a:lnTo>
                    <a:lnTo>
                      <a:pt x="510" y="3536"/>
                    </a:lnTo>
                    <a:lnTo>
                      <a:pt x="512" y="3538"/>
                    </a:lnTo>
                    <a:lnTo>
                      <a:pt x="512" y="3538"/>
                    </a:lnTo>
                    <a:lnTo>
                      <a:pt x="514" y="3540"/>
                    </a:lnTo>
                    <a:lnTo>
                      <a:pt x="518" y="3540"/>
                    </a:lnTo>
                    <a:lnTo>
                      <a:pt x="522" y="3542"/>
                    </a:lnTo>
                    <a:lnTo>
                      <a:pt x="522" y="3544"/>
                    </a:lnTo>
                    <a:lnTo>
                      <a:pt x="522" y="3544"/>
                    </a:lnTo>
                    <a:lnTo>
                      <a:pt x="524" y="3548"/>
                    </a:lnTo>
                    <a:lnTo>
                      <a:pt x="524" y="3548"/>
                    </a:lnTo>
                    <a:lnTo>
                      <a:pt x="526" y="3548"/>
                    </a:lnTo>
                    <a:lnTo>
                      <a:pt x="528" y="3550"/>
                    </a:lnTo>
                    <a:lnTo>
                      <a:pt x="528" y="3550"/>
                    </a:lnTo>
                    <a:lnTo>
                      <a:pt x="532" y="3554"/>
                    </a:lnTo>
                    <a:lnTo>
                      <a:pt x="534" y="3552"/>
                    </a:lnTo>
                    <a:lnTo>
                      <a:pt x="534" y="3548"/>
                    </a:lnTo>
                    <a:lnTo>
                      <a:pt x="534" y="3544"/>
                    </a:lnTo>
                    <a:lnTo>
                      <a:pt x="534" y="3544"/>
                    </a:lnTo>
                    <a:lnTo>
                      <a:pt x="532" y="3542"/>
                    </a:lnTo>
                    <a:lnTo>
                      <a:pt x="532" y="3538"/>
                    </a:lnTo>
                    <a:lnTo>
                      <a:pt x="530" y="3536"/>
                    </a:lnTo>
                    <a:lnTo>
                      <a:pt x="522" y="3532"/>
                    </a:lnTo>
                    <a:lnTo>
                      <a:pt x="522" y="3532"/>
                    </a:lnTo>
                    <a:close/>
                    <a:moveTo>
                      <a:pt x="476" y="3508"/>
                    </a:moveTo>
                    <a:lnTo>
                      <a:pt x="476" y="3508"/>
                    </a:lnTo>
                    <a:lnTo>
                      <a:pt x="484" y="3506"/>
                    </a:lnTo>
                    <a:lnTo>
                      <a:pt x="484" y="3504"/>
                    </a:lnTo>
                    <a:lnTo>
                      <a:pt x="484" y="3504"/>
                    </a:lnTo>
                    <a:lnTo>
                      <a:pt x="472" y="3502"/>
                    </a:lnTo>
                    <a:lnTo>
                      <a:pt x="472" y="3502"/>
                    </a:lnTo>
                    <a:lnTo>
                      <a:pt x="464" y="3502"/>
                    </a:lnTo>
                    <a:lnTo>
                      <a:pt x="458" y="3502"/>
                    </a:lnTo>
                    <a:lnTo>
                      <a:pt x="450" y="3506"/>
                    </a:lnTo>
                    <a:lnTo>
                      <a:pt x="450" y="3506"/>
                    </a:lnTo>
                    <a:lnTo>
                      <a:pt x="448" y="3508"/>
                    </a:lnTo>
                    <a:lnTo>
                      <a:pt x="448" y="3508"/>
                    </a:lnTo>
                    <a:lnTo>
                      <a:pt x="456" y="3510"/>
                    </a:lnTo>
                    <a:lnTo>
                      <a:pt x="456" y="3510"/>
                    </a:lnTo>
                    <a:lnTo>
                      <a:pt x="462" y="3510"/>
                    </a:lnTo>
                    <a:lnTo>
                      <a:pt x="476" y="3508"/>
                    </a:lnTo>
                    <a:lnTo>
                      <a:pt x="476" y="3508"/>
                    </a:lnTo>
                    <a:close/>
                    <a:moveTo>
                      <a:pt x="572" y="3528"/>
                    </a:moveTo>
                    <a:lnTo>
                      <a:pt x="572" y="3528"/>
                    </a:lnTo>
                    <a:lnTo>
                      <a:pt x="574" y="3530"/>
                    </a:lnTo>
                    <a:lnTo>
                      <a:pt x="578" y="3530"/>
                    </a:lnTo>
                    <a:lnTo>
                      <a:pt x="580" y="3528"/>
                    </a:lnTo>
                    <a:lnTo>
                      <a:pt x="582" y="3524"/>
                    </a:lnTo>
                    <a:lnTo>
                      <a:pt x="582" y="3524"/>
                    </a:lnTo>
                    <a:lnTo>
                      <a:pt x="580" y="3522"/>
                    </a:lnTo>
                    <a:lnTo>
                      <a:pt x="578" y="3522"/>
                    </a:lnTo>
                    <a:lnTo>
                      <a:pt x="574" y="3524"/>
                    </a:lnTo>
                    <a:lnTo>
                      <a:pt x="572" y="3528"/>
                    </a:lnTo>
                    <a:lnTo>
                      <a:pt x="572" y="3528"/>
                    </a:lnTo>
                    <a:close/>
                    <a:moveTo>
                      <a:pt x="636" y="3486"/>
                    </a:moveTo>
                    <a:lnTo>
                      <a:pt x="636" y="3486"/>
                    </a:lnTo>
                    <a:lnTo>
                      <a:pt x="628" y="3488"/>
                    </a:lnTo>
                    <a:lnTo>
                      <a:pt x="622" y="3486"/>
                    </a:lnTo>
                    <a:lnTo>
                      <a:pt x="616" y="3484"/>
                    </a:lnTo>
                    <a:lnTo>
                      <a:pt x="610" y="3482"/>
                    </a:lnTo>
                    <a:lnTo>
                      <a:pt x="610" y="3482"/>
                    </a:lnTo>
                    <a:lnTo>
                      <a:pt x="602" y="3478"/>
                    </a:lnTo>
                    <a:lnTo>
                      <a:pt x="594" y="3470"/>
                    </a:lnTo>
                    <a:lnTo>
                      <a:pt x="584" y="3462"/>
                    </a:lnTo>
                    <a:lnTo>
                      <a:pt x="574" y="3456"/>
                    </a:lnTo>
                    <a:lnTo>
                      <a:pt x="574" y="3456"/>
                    </a:lnTo>
                    <a:lnTo>
                      <a:pt x="562" y="3448"/>
                    </a:lnTo>
                    <a:lnTo>
                      <a:pt x="548" y="3436"/>
                    </a:lnTo>
                    <a:lnTo>
                      <a:pt x="538" y="3424"/>
                    </a:lnTo>
                    <a:lnTo>
                      <a:pt x="532" y="3414"/>
                    </a:lnTo>
                    <a:lnTo>
                      <a:pt x="532" y="3414"/>
                    </a:lnTo>
                    <a:lnTo>
                      <a:pt x="530" y="3404"/>
                    </a:lnTo>
                    <a:lnTo>
                      <a:pt x="528" y="3404"/>
                    </a:lnTo>
                    <a:lnTo>
                      <a:pt x="522" y="3402"/>
                    </a:lnTo>
                    <a:lnTo>
                      <a:pt x="522" y="3402"/>
                    </a:lnTo>
                    <a:lnTo>
                      <a:pt x="516" y="3402"/>
                    </a:lnTo>
                    <a:lnTo>
                      <a:pt x="514" y="3400"/>
                    </a:lnTo>
                    <a:lnTo>
                      <a:pt x="512" y="3396"/>
                    </a:lnTo>
                    <a:lnTo>
                      <a:pt x="516" y="3390"/>
                    </a:lnTo>
                    <a:lnTo>
                      <a:pt x="516" y="3390"/>
                    </a:lnTo>
                    <a:lnTo>
                      <a:pt x="520" y="3386"/>
                    </a:lnTo>
                    <a:lnTo>
                      <a:pt x="522" y="3386"/>
                    </a:lnTo>
                    <a:lnTo>
                      <a:pt x="524" y="3390"/>
                    </a:lnTo>
                    <a:lnTo>
                      <a:pt x="524" y="3390"/>
                    </a:lnTo>
                    <a:lnTo>
                      <a:pt x="524" y="3392"/>
                    </a:lnTo>
                    <a:lnTo>
                      <a:pt x="526" y="3394"/>
                    </a:lnTo>
                    <a:lnTo>
                      <a:pt x="528" y="3392"/>
                    </a:lnTo>
                    <a:lnTo>
                      <a:pt x="528" y="3388"/>
                    </a:lnTo>
                    <a:lnTo>
                      <a:pt x="528" y="3388"/>
                    </a:lnTo>
                    <a:lnTo>
                      <a:pt x="524" y="3380"/>
                    </a:lnTo>
                    <a:lnTo>
                      <a:pt x="510" y="3364"/>
                    </a:lnTo>
                    <a:lnTo>
                      <a:pt x="510" y="3502"/>
                    </a:lnTo>
                    <a:lnTo>
                      <a:pt x="510" y="3502"/>
                    </a:lnTo>
                    <a:lnTo>
                      <a:pt x="510" y="3502"/>
                    </a:lnTo>
                    <a:lnTo>
                      <a:pt x="510" y="3502"/>
                    </a:lnTo>
                    <a:lnTo>
                      <a:pt x="510" y="3502"/>
                    </a:lnTo>
                    <a:lnTo>
                      <a:pt x="510" y="3502"/>
                    </a:lnTo>
                    <a:lnTo>
                      <a:pt x="518" y="3498"/>
                    </a:lnTo>
                    <a:lnTo>
                      <a:pt x="520" y="3496"/>
                    </a:lnTo>
                    <a:lnTo>
                      <a:pt x="522" y="3496"/>
                    </a:lnTo>
                    <a:lnTo>
                      <a:pt x="530" y="3498"/>
                    </a:lnTo>
                    <a:lnTo>
                      <a:pt x="530" y="3498"/>
                    </a:lnTo>
                    <a:lnTo>
                      <a:pt x="544" y="3500"/>
                    </a:lnTo>
                    <a:lnTo>
                      <a:pt x="560" y="3502"/>
                    </a:lnTo>
                    <a:lnTo>
                      <a:pt x="576" y="3504"/>
                    </a:lnTo>
                    <a:lnTo>
                      <a:pt x="584" y="3506"/>
                    </a:lnTo>
                    <a:lnTo>
                      <a:pt x="588" y="3508"/>
                    </a:lnTo>
                    <a:lnTo>
                      <a:pt x="588" y="3508"/>
                    </a:lnTo>
                    <a:lnTo>
                      <a:pt x="596" y="3512"/>
                    </a:lnTo>
                    <a:lnTo>
                      <a:pt x="598" y="3510"/>
                    </a:lnTo>
                    <a:lnTo>
                      <a:pt x="602" y="3508"/>
                    </a:lnTo>
                    <a:lnTo>
                      <a:pt x="606" y="3506"/>
                    </a:lnTo>
                    <a:lnTo>
                      <a:pt x="606" y="3506"/>
                    </a:lnTo>
                    <a:lnTo>
                      <a:pt x="614" y="3506"/>
                    </a:lnTo>
                    <a:lnTo>
                      <a:pt x="620" y="3502"/>
                    </a:lnTo>
                    <a:lnTo>
                      <a:pt x="624" y="3500"/>
                    </a:lnTo>
                    <a:lnTo>
                      <a:pt x="626" y="3502"/>
                    </a:lnTo>
                    <a:lnTo>
                      <a:pt x="626" y="3502"/>
                    </a:lnTo>
                    <a:lnTo>
                      <a:pt x="630" y="3506"/>
                    </a:lnTo>
                    <a:lnTo>
                      <a:pt x="632" y="3504"/>
                    </a:lnTo>
                    <a:lnTo>
                      <a:pt x="634" y="3502"/>
                    </a:lnTo>
                    <a:lnTo>
                      <a:pt x="638" y="3502"/>
                    </a:lnTo>
                    <a:lnTo>
                      <a:pt x="638" y="3502"/>
                    </a:lnTo>
                    <a:lnTo>
                      <a:pt x="640" y="3502"/>
                    </a:lnTo>
                    <a:lnTo>
                      <a:pt x="642" y="3502"/>
                    </a:lnTo>
                    <a:lnTo>
                      <a:pt x="646" y="3494"/>
                    </a:lnTo>
                    <a:lnTo>
                      <a:pt x="646" y="3494"/>
                    </a:lnTo>
                    <a:lnTo>
                      <a:pt x="648" y="3488"/>
                    </a:lnTo>
                    <a:lnTo>
                      <a:pt x="648" y="3486"/>
                    </a:lnTo>
                    <a:lnTo>
                      <a:pt x="642" y="3486"/>
                    </a:lnTo>
                    <a:lnTo>
                      <a:pt x="636" y="3486"/>
                    </a:lnTo>
                    <a:lnTo>
                      <a:pt x="636" y="3486"/>
                    </a:lnTo>
                    <a:close/>
                    <a:moveTo>
                      <a:pt x="436" y="3502"/>
                    </a:moveTo>
                    <a:lnTo>
                      <a:pt x="436" y="3502"/>
                    </a:lnTo>
                    <a:lnTo>
                      <a:pt x="428" y="3504"/>
                    </a:lnTo>
                    <a:lnTo>
                      <a:pt x="426" y="3506"/>
                    </a:lnTo>
                    <a:lnTo>
                      <a:pt x="420" y="3506"/>
                    </a:lnTo>
                    <a:lnTo>
                      <a:pt x="420" y="3506"/>
                    </a:lnTo>
                    <a:lnTo>
                      <a:pt x="414" y="3506"/>
                    </a:lnTo>
                    <a:lnTo>
                      <a:pt x="414" y="3508"/>
                    </a:lnTo>
                    <a:lnTo>
                      <a:pt x="414" y="3510"/>
                    </a:lnTo>
                    <a:lnTo>
                      <a:pt x="414" y="3510"/>
                    </a:lnTo>
                    <a:lnTo>
                      <a:pt x="416" y="3514"/>
                    </a:lnTo>
                    <a:lnTo>
                      <a:pt x="418" y="3514"/>
                    </a:lnTo>
                    <a:lnTo>
                      <a:pt x="428" y="3516"/>
                    </a:lnTo>
                    <a:lnTo>
                      <a:pt x="428" y="3516"/>
                    </a:lnTo>
                    <a:lnTo>
                      <a:pt x="430" y="3516"/>
                    </a:lnTo>
                    <a:lnTo>
                      <a:pt x="432" y="3518"/>
                    </a:lnTo>
                    <a:lnTo>
                      <a:pt x="432" y="3520"/>
                    </a:lnTo>
                    <a:lnTo>
                      <a:pt x="432" y="3522"/>
                    </a:lnTo>
                    <a:lnTo>
                      <a:pt x="436" y="3522"/>
                    </a:lnTo>
                    <a:lnTo>
                      <a:pt x="436" y="3522"/>
                    </a:lnTo>
                    <a:lnTo>
                      <a:pt x="442" y="3518"/>
                    </a:lnTo>
                    <a:lnTo>
                      <a:pt x="442" y="3516"/>
                    </a:lnTo>
                    <a:lnTo>
                      <a:pt x="442" y="3512"/>
                    </a:lnTo>
                    <a:lnTo>
                      <a:pt x="438" y="3512"/>
                    </a:lnTo>
                    <a:lnTo>
                      <a:pt x="438" y="3512"/>
                    </a:lnTo>
                    <a:lnTo>
                      <a:pt x="432" y="3510"/>
                    </a:lnTo>
                    <a:lnTo>
                      <a:pt x="434" y="3508"/>
                    </a:lnTo>
                    <a:lnTo>
                      <a:pt x="438" y="3508"/>
                    </a:lnTo>
                    <a:lnTo>
                      <a:pt x="438" y="3508"/>
                    </a:lnTo>
                    <a:lnTo>
                      <a:pt x="442" y="3506"/>
                    </a:lnTo>
                    <a:lnTo>
                      <a:pt x="444" y="3504"/>
                    </a:lnTo>
                    <a:lnTo>
                      <a:pt x="440" y="3504"/>
                    </a:lnTo>
                    <a:lnTo>
                      <a:pt x="436" y="3502"/>
                    </a:lnTo>
                    <a:lnTo>
                      <a:pt x="436" y="3502"/>
                    </a:lnTo>
                    <a:close/>
                    <a:moveTo>
                      <a:pt x="290" y="2874"/>
                    </a:moveTo>
                    <a:lnTo>
                      <a:pt x="290" y="2874"/>
                    </a:lnTo>
                    <a:lnTo>
                      <a:pt x="292" y="2876"/>
                    </a:lnTo>
                    <a:lnTo>
                      <a:pt x="294" y="2874"/>
                    </a:lnTo>
                    <a:lnTo>
                      <a:pt x="294" y="2872"/>
                    </a:lnTo>
                    <a:lnTo>
                      <a:pt x="294" y="2870"/>
                    </a:lnTo>
                    <a:lnTo>
                      <a:pt x="294" y="2870"/>
                    </a:lnTo>
                    <a:lnTo>
                      <a:pt x="290" y="2868"/>
                    </a:lnTo>
                    <a:lnTo>
                      <a:pt x="290" y="2874"/>
                    </a:lnTo>
                    <a:lnTo>
                      <a:pt x="290" y="2874"/>
                    </a:lnTo>
                    <a:close/>
                    <a:moveTo>
                      <a:pt x="592" y="3524"/>
                    </a:moveTo>
                    <a:lnTo>
                      <a:pt x="592" y="3524"/>
                    </a:lnTo>
                    <a:lnTo>
                      <a:pt x="596" y="3524"/>
                    </a:lnTo>
                    <a:lnTo>
                      <a:pt x="598" y="3524"/>
                    </a:lnTo>
                    <a:lnTo>
                      <a:pt x="598" y="3522"/>
                    </a:lnTo>
                    <a:lnTo>
                      <a:pt x="596" y="3518"/>
                    </a:lnTo>
                    <a:lnTo>
                      <a:pt x="596" y="3518"/>
                    </a:lnTo>
                    <a:lnTo>
                      <a:pt x="594" y="3518"/>
                    </a:lnTo>
                    <a:lnTo>
                      <a:pt x="590" y="3520"/>
                    </a:lnTo>
                    <a:lnTo>
                      <a:pt x="590" y="3522"/>
                    </a:lnTo>
                    <a:lnTo>
                      <a:pt x="592" y="3524"/>
                    </a:lnTo>
                    <a:lnTo>
                      <a:pt x="592" y="3524"/>
                    </a:lnTo>
                    <a:close/>
                    <a:moveTo>
                      <a:pt x="310" y="3406"/>
                    </a:moveTo>
                    <a:lnTo>
                      <a:pt x="310" y="3406"/>
                    </a:lnTo>
                    <a:lnTo>
                      <a:pt x="314" y="3406"/>
                    </a:lnTo>
                    <a:lnTo>
                      <a:pt x="314" y="3406"/>
                    </a:lnTo>
                    <a:lnTo>
                      <a:pt x="318" y="3406"/>
                    </a:lnTo>
                    <a:lnTo>
                      <a:pt x="322" y="3406"/>
                    </a:lnTo>
                    <a:lnTo>
                      <a:pt x="322" y="3406"/>
                    </a:lnTo>
                    <a:lnTo>
                      <a:pt x="326" y="3408"/>
                    </a:lnTo>
                    <a:lnTo>
                      <a:pt x="328" y="3408"/>
                    </a:lnTo>
                    <a:lnTo>
                      <a:pt x="324" y="3402"/>
                    </a:lnTo>
                    <a:lnTo>
                      <a:pt x="324" y="3402"/>
                    </a:lnTo>
                    <a:lnTo>
                      <a:pt x="318" y="3396"/>
                    </a:lnTo>
                    <a:lnTo>
                      <a:pt x="316" y="3394"/>
                    </a:lnTo>
                    <a:lnTo>
                      <a:pt x="314" y="3394"/>
                    </a:lnTo>
                    <a:lnTo>
                      <a:pt x="314" y="3394"/>
                    </a:lnTo>
                    <a:lnTo>
                      <a:pt x="312" y="3394"/>
                    </a:lnTo>
                    <a:lnTo>
                      <a:pt x="310" y="3392"/>
                    </a:lnTo>
                    <a:lnTo>
                      <a:pt x="308" y="3390"/>
                    </a:lnTo>
                    <a:lnTo>
                      <a:pt x="308" y="3390"/>
                    </a:lnTo>
                    <a:lnTo>
                      <a:pt x="308" y="3390"/>
                    </a:lnTo>
                    <a:lnTo>
                      <a:pt x="306" y="3392"/>
                    </a:lnTo>
                    <a:lnTo>
                      <a:pt x="304" y="3390"/>
                    </a:lnTo>
                    <a:lnTo>
                      <a:pt x="294" y="3384"/>
                    </a:lnTo>
                    <a:lnTo>
                      <a:pt x="294" y="3384"/>
                    </a:lnTo>
                    <a:lnTo>
                      <a:pt x="284" y="3382"/>
                    </a:lnTo>
                    <a:lnTo>
                      <a:pt x="280" y="3378"/>
                    </a:lnTo>
                    <a:lnTo>
                      <a:pt x="274" y="3374"/>
                    </a:lnTo>
                    <a:lnTo>
                      <a:pt x="274" y="3374"/>
                    </a:lnTo>
                    <a:lnTo>
                      <a:pt x="268" y="3370"/>
                    </a:lnTo>
                    <a:lnTo>
                      <a:pt x="264" y="3368"/>
                    </a:lnTo>
                    <a:lnTo>
                      <a:pt x="262" y="3370"/>
                    </a:lnTo>
                    <a:lnTo>
                      <a:pt x="266" y="3374"/>
                    </a:lnTo>
                    <a:lnTo>
                      <a:pt x="266" y="3374"/>
                    </a:lnTo>
                    <a:lnTo>
                      <a:pt x="270" y="3376"/>
                    </a:lnTo>
                    <a:lnTo>
                      <a:pt x="270" y="3380"/>
                    </a:lnTo>
                    <a:lnTo>
                      <a:pt x="268" y="3380"/>
                    </a:lnTo>
                    <a:lnTo>
                      <a:pt x="272" y="3382"/>
                    </a:lnTo>
                    <a:lnTo>
                      <a:pt x="272" y="3382"/>
                    </a:lnTo>
                    <a:lnTo>
                      <a:pt x="276" y="3384"/>
                    </a:lnTo>
                    <a:lnTo>
                      <a:pt x="278" y="3388"/>
                    </a:lnTo>
                    <a:lnTo>
                      <a:pt x="282" y="3390"/>
                    </a:lnTo>
                    <a:lnTo>
                      <a:pt x="288" y="3392"/>
                    </a:lnTo>
                    <a:lnTo>
                      <a:pt x="288" y="3392"/>
                    </a:lnTo>
                    <a:lnTo>
                      <a:pt x="294" y="3392"/>
                    </a:lnTo>
                    <a:lnTo>
                      <a:pt x="296" y="3394"/>
                    </a:lnTo>
                    <a:lnTo>
                      <a:pt x="300" y="3396"/>
                    </a:lnTo>
                    <a:lnTo>
                      <a:pt x="300" y="3396"/>
                    </a:lnTo>
                    <a:lnTo>
                      <a:pt x="302" y="3398"/>
                    </a:lnTo>
                    <a:lnTo>
                      <a:pt x="302" y="3398"/>
                    </a:lnTo>
                    <a:lnTo>
                      <a:pt x="304" y="3398"/>
                    </a:lnTo>
                    <a:lnTo>
                      <a:pt x="308" y="3398"/>
                    </a:lnTo>
                    <a:lnTo>
                      <a:pt x="308" y="3398"/>
                    </a:lnTo>
                    <a:lnTo>
                      <a:pt x="310" y="3400"/>
                    </a:lnTo>
                    <a:lnTo>
                      <a:pt x="310" y="3402"/>
                    </a:lnTo>
                    <a:lnTo>
                      <a:pt x="310" y="3404"/>
                    </a:lnTo>
                    <a:lnTo>
                      <a:pt x="310" y="3406"/>
                    </a:lnTo>
                    <a:lnTo>
                      <a:pt x="310" y="3406"/>
                    </a:lnTo>
                    <a:close/>
                    <a:moveTo>
                      <a:pt x="262" y="3306"/>
                    </a:moveTo>
                    <a:lnTo>
                      <a:pt x="262" y="3306"/>
                    </a:lnTo>
                    <a:lnTo>
                      <a:pt x="260" y="3302"/>
                    </a:lnTo>
                    <a:lnTo>
                      <a:pt x="258" y="3302"/>
                    </a:lnTo>
                    <a:lnTo>
                      <a:pt x="258" y="3304"/>
                    </a:lnTo>
                    <a:lnTo>
                      <a:pt x="258" y="3310"/>
                    </a:lnTo>
                    <a:lnTo>
                      <a:pt x="258" y="3310"/>
                    </a:lnTo>
                    <a:lnTo>
                      <a:pt x="258" y="3314"/>
                    </a:lnTo>
                    <a:lnTo>
                      <a:pt x="258" y="3314"/>
                    </a:lnTo>
                    <a:lnTo>
                      <a:pt x="254" y="3308"/>
                    </a:lnTo>
                    <a:lnTo>
                      <a:pt x="254" y="3308"/>
                    </a:lnTo>
                    <a:lnTo>
                      <a:pt x="254" y="3308"/>
                    </a:lnTo>
                    <a:lnTo>
                      <a:pt x="252" y="3308"/>
                    </a:lnTo>
                    <a:lnTo>
                      <a:pt x="250" y="3310"/>
                    </a:lnTo>
                    <a:lnTo>
                      <a:pt x="248" y="3314"/>
                    </a:lnTo>
                    <a:lnTo>
                      <a:pt x="250" y="3318"/>
                    </a:lnTo>
                    <a:lnTo>
                      <a:pt x="250" y="3318"/>
                    </a:lnTo>
                    <a:lnTo>
                      <a:pt x="252" y="3320"/>
                    </a:lnTo>
                    <a:lnTo>
                      <a:pt x="252" y="3322"/>
                    </a:lnTo>
                    <a:lnTo>
                      <a:pt x="250" y="3324"/>
                    </a:lnTo>
                    <a:lnTo>
                      <a:pt x="252" y="3328"/>
                    </a:lnTo>
                    <a:lnTo>
                      <a:pt x="252" y="3328"/>
                    </a:lnTo>
                    <a:lnTo>
                      <a:pt x="252" y="3332"/>
                    </a:lnTo>
                    <a:lnTo>
                      <a:pt x="254" y="3332"/>
                    </a:lnTo>
                    <a:lnTo>
                      <a:pt x="258" y="3324"/>
                    </a:lnTo>
                    <a:lnTo>
                      <a:pt x="258" y="3324"/>
                    </a:lnTo>
                    <a:lnTo>
                      <a:pt x="260" y="3314"/>
                    </a:lnTo>
                    <a:lnTo>
                      <a:pt x="262" y="3310"/>
                    </a:lnTo>
                    <a:lnTo>
                      <a:pt x="262" y="3306"/>
                    </a:lnTo>
                    <a:lnTo>
                      <a:pt x="262" y="3306"/>
                    </a:lnTo>
                    <a:close/>
                    <a:moveTo>
                      <a:pt x="284" y="3406"/>
                    </a:moveTo>
                    <a:lnTo>
                      <a:pt x="284" y="3406"/>
                    </a:lnTo>
                    <a:lnTo>
                      <a:pt x="286" y="3406"/>
                    </a:lnTo>
                    <a:lnTo>
                      <a:pt x="288" y="3404"/>
                    </a:lnTo>
                    <a:lnTo>
                      <a:pt x="290" y="3402"/>
                    </a:lnTo>
                    <a:lnTo>
                      <a:pt x="290" y="3400"/>
                    </a:lnTo>
                    <a:lnTo>
                      <a:pt x="290" y="3400"/>
                    </a:lnTo>
                    <a:lnTo>
                      <a:pt x="286" y="3398"/>
                    </a:lnTo>
                    <a:lnTo>
                      <a:pt x="284" y="3400"/>
                    </a:lnTo>
                    <a:lnTo>
                      <a:pt x="284" y="3404"/>
                    </a:lnTo>
                    <a:lnTo>
                      <a:pt x="284" y="3406"/>
                    </a:lnTo>
                    <a:lnTo>
                      <a:pt x="284" y="3406"/>
                    </a:lnTo>
                    <a:close/>
                    <a:moveTo>
                      <a:pt x="268" y="3336"/>
                    </a:moveTo>
                    <a:lnTo>
                      <a:pt x="268" y="3336"/>
                    </a:lnTo>
                    <a:lnTo>
                      <a:pt x="260" y="3336"/>
                    </a:lnTo>
                    <a:lnTo>
                      <a:pt x="258" y="3336"/>
                    </a:lnTo>
                    <a:lnTo>
                      <a:pt x="256" y="3338"/>
                    </a:lnTo>
                    <a:lnTo>
                      <a:pt x="256" y="3338"/>
                    </a:lnTo>
                    <a:lnTo>
                      <a:pt x="258" y="3340"/>
                    </a:lnTo>
                    <a:lnTo>
                      <a:pt x="262" y="3342"/>
                    </a:lnTo>
                    <a:lnTo>
                      <a:pt x="262" y="3342"/>
                    </a:lnTo>
                    <a:lnTo>
                      <a:pt x="264" y="3342"/>
                    </a:lnTo>
                    <a:lnTo>
                      <a:pt x="268" y="3340"/>
                    </a:lnTo>
                    <a:lnTo>
                      <a:pt x="268" y="3338"/>
                    </a:lnTo>
                    <a:lnTo>
                      <a:pt x="268" y="3336"/>
                    </a:lnTo>
                    <a:lnTo>
                      <a:pt x="268" y="3336"/>
                    </a:lnTo>
                    <a:close/>
                    <a:moveTo>
                      <a:pt x="412" y="3500"/>
                    </a:moveTo>
                    <a:lnTo>
                      <a:pt x="412" y="3500"/>
                    </a:lnTo>
                    <a:lnTo>
                      <a:pt x="406" y="3498"/>
                    </a:lnTo>
                    <a:lnTo>
                      <a:pt x="402" y="3496"/>
                    </a:lnTo>
                    <a:lnTo>
                      <a:pt x="398" y="3498"/>
                    </a:lnTo>
                    <a:lnTo>
                      <a:pt x="398" y="3498"/>
                    </a:lnTo>
                    <a:lnTo>
                      <a:pt x="396" y="3500"/>
                    </a:lnTo>
                    <a:lnTo>
                      <a:pt x="396" y="3502"/>
                    </a:lnTo>
                    <a:lnTo>
                      <a:pt x="398" y="3504"/>
                    </a:lnTo>
                    <a:lnTo>
                      <a:pt x="402" y="3502"/>
                    </a:lnTo>
                    <a:lnTo>
                      <a:pt x="402" y="3502"/>
                    </a:lnTo>
                    <a:lnTo>
                      <a:pt x="406" y="3500"/>
                    </a:lnTo>
                    <a:lnTo>
                      <a:pt x="408" y="3502"/>
                    </a:lnTo>
                    <a:lnTo>
                      <a:pt x="410" y="3502"/>
                    </a:lnTo>
                    <a:lnTo>
                      <a:pt x="414" y="3504"/>
                    </a:lnTo>
                    <a:lnTo>
                      <a:pt x="414" y="3504"/>
                    </a:lnTo>
                    <a:lnTo>
                      <a:pt x="414" y="3502"/>
                    </a:lnTo>
                    <a:lnTo>
                      <a:pt x="416" y="3500"/>
                    </a:lnTo>
                    <a:lnTo>
                      <a:pt x="414" y="3500"/>
                    </a:lnTo>
                    <a:lnTo>
                      <a:pt x="412" y="3500"/>
                    </a:lnTo>
                    <a:lnTo>
                      <a:pt x="412" y="3500"/>
                    </a:lnTo>
                    <a:close/>
                    <a:moveTo>
                      <a:pt x="248" y="3284"/>
                    </a:moveTo>
                    <a:lnTo>
                      <a:pt x="248" y="3284"/>
                    </a:lnTo>
                    <a:lnTo>
                      <a:pt x="244" y="3282"/>
                    </a:lnTo>
                    <a:lnTo>
                      <a:pt x="244" y="3284"/>
                    </a:lnTo>
                    <a:lnTo>
                      <a:pt x="244" y="3292"/>
                    </a:lnTo>
                    <a:lnTo>
                      <a:pt x="244" y="3292"/>
                    </a:lnTo>
                    <a:lnTo>
                      <a:pt x="240" y="3300"/>
                    </a:lnTo>
                    <a:lnTo>
                      <a:pt x="240" y="3302"/>
                    </a:lnTo>
                    <a:lnTo>
                      <a:pt x="244" y="3302"/>
                    </a:lnTo>
                    <a:lnTo>
                      <a:pt x="244" y="3302"/>
                    </a:lnTo>
                    <a:lnTo>
                      <a:pt x="246" y="3300"/>
                    </a:lnTo>
                    <a:lnTo>
                      <a:pt x="246" y="3298"/>
                    </a:lnTo>
                    <a:lnTo>
                      <a:pt x="248" y="3294"/>
                    </a:lnTo>
                    <a:lnTo>
                      <a:pt x="248" y="3292"/>
                    </a:lnTo>
                    <a:lnTo>
                      <a:pt x="248" y="3292"/>
                    </a:lnTo>
                    <a:lnTo>
                      <a:pt x="252" y="3288"/>
                    </a:lnTo>
                    <a:lnTo>
                      <a:pt x="248" y="3284"/>
                    </a:lnTo>
                    <a:lnTo>
                      <a:pt x="248" y="3284"/>
                    </a:lnTo>
                    <a:close/>
                    <a:moveTo>
                      <a:pt x="376" y="3462"/>
                    </a:moveTo>
                    <a:lnTo>
                      <a:pt x="376" y="3462"/>
                    </a:lnTo>
                    <a:lnTo>
                      <a:pt x="376" y="3466"/>
                    </a:lnTo>
                    <a:lnTo>
                      <a:pt x="378" y="3468"/>
                    </a:lnTo>
                    <a:lnTo>
                      <a:pt x="380" y="3468"/>
                    </a:lnTo>
                    <a:lnTo>
                      <a:pt x="380" y="3464"/>
                    </a:lnTo>
                    <a:lnTo>
                      <a:pt x="380" y="3464"/>
                    </a:lnTo>
                    <a:lnTo>
                      <a:pt x="380" y="3462"/>
                    </a:lnTo>
                    <a:lnTo>
                      <a:pt x="382" y="3462"/>
                    </a:lnTo>
                    <a:lnTo>
                      <a:pt x="382" y="3462"/>
                    </a:lnTo>
                    <a:lnTo>
                      <a:pt x="384" y="3460"/>
                    </a:lnTo>
                    <a:lnTo>
                      <a:pt x="384" y="3460"/>
                    </a:lnTo>
                    <a:lnTo>
                      <a:pt x="384" y="3456"/>
                    </a:lnTo>
                    <a:lnTo>
                      <a:pt x="386" y="3454"/>
                    </a:lnTo>
                    <a:lnTo>
                      <a:pt x="386" y="3454"/>
                    </a:lnTo>
                    <a:lnTo>
                      <a:pt x="386" y="3452"/>
                    </a:lnTo>
                    <a:lnTo>
                      <a:pt x="386" y="3452"/>
                    </a:lnTo>
                    <a:lnTo>
                      <a:pt x="386" y="3448"/>
                    </a:lnTo>
                    <a:lnTo>
                      <a:pt x="386" y="3444"/>
                    </a:lnTo>
                    <a:lnTo>
                      <a:pt x="386" y="3442"/>
                    </a:lnTo>
                    <a:lnTo>
                      <a:pt x="384" y="3440"/>
                    </a:lnTo>
                    <a:lnTo>
                      <a:pt x="384" y="3440"/>
                    </a:lnTo>
                    <a:lnTo>
                      <a:pt x="378" y="3438"/>
                    </a:lnTo>
                    <a:lnTo>
                      <a:pt x="376" y="3438"/>
                    </a:lnTo>
                    <a:lnTo>
                      <a:pt x="374" y="3442"/>
                    </a:lnTo>
                    <a:lnTo>
                      <a:pt x="374" y="3442"/>
                    </a:lnTo>
                    <a:lnTo>
                      <a:pt x="372" y="3444"/>
                    </a:lnTo>
                    <a:lnTo>
                      <a:pt x="370" y="3442"/>
                    </a:lnTo>
                    <a:lnTo>
                      <a:pt x="368" y="3442"/>
                    </a:lnTo>
                    <a:lnTo>
                      <a:pt x="364" y="3442"/>
                    </a:lnTo>
                    <a:lnTo>
                      <a:pt x="364" y="3442"/>
                    </a:lnTo>
                    <a:lnTo>
                      <a:pt x="362" y="3444"/>
                    </a:lnTo>
                    <a:lnTo>
                      <a:pt x="362" y="3446"/>
                    </a:lnTo>
                    <a:lnTo>
                      <a:pt x="368" y="3452"/>
                    </a:lnTo>
                    <a:lnTo>
                      <a:pt x="368" y="3452"/>
                    </a:lnTo>
                    <a:lnTo>
                      <a:pt x="374" y="3458"/>
                    </a:lnTo>
                    <a:lnTo>
                      <a:pt x="376" y="3460"/>
                    </a:lnTo>
                    <a:lnTo>
                      <a:pt x="376" y="3462"/>
                    </a:lnTo>
                    <a:lnTo>
                      <a:pt x="376" y="3462"/>
                    </a:lnTo>
                    <a:close/>
                    <a:moveTo>
                      <a:pt x="360" y="3454"/>
                    </a:moveTo>
                    <a:lnTo>
                      <a:pt x="360" y="3454"/>
                    </a:lnTo>
                    <a:lnTo>
                      <a:pt x="358" y="3458"/>
                    </a:lnTo>
                    <a:lnTo>
                      <a:pt x="354" y="3458"/>
                    </a:lnTo>
                    <a:lnTo>
                      <a:pt x="352" y="3460"/>
                    </a:lnTo>
                    <a:lnTo>
                      <a:pt x="354" y="3462"/>
                    </a:lnTo>
                    <a:lnTo>
                      <a:pt x="354" y="3462"/>
                    </a:lnTo>
                    <a:lnTo>
                      <a:pt x="356" y="3464"/>
                    </a:lnTo>
                    <a:lnTo>
                      <a:pt x="358" y="3464"/>
                    </a:lnTo>
                    <a:lnTo>
                      <a:pt x="364" y="3458"/>
                    </a:lnTo>
                    <a:lnTo>
                      <a:pt x="364" y="3458"/>
                    </a:lnTo>
                    <a:lnTo>
                      <a:pt x="364" y="3456"/>
                    </a:lnTo>
                    <a:lnTo>
                      <a:pt x="364" y="3454"/>
                    </a:lnTo>
                    <a:lnTo>
                      <a:pt x="362" y="3452"/>
                    </a:lnTo>
                    <a:lnTo>
                      <a:pt x="360" y="3454"/>
                    </a:lnTo>
                    <a:lnTo>
                      <a:pt x="360" y="3454"/>
                    </a:lnTo>
                    <a:close/>
                    <a:moveTo>
                      <a:pt x="390" y="3462"/>
                    </a:moveTo>
                    <a:lnTo>
                      <a:pt x="390" y="3462"/>
                    </a:lnTo>
                    <a:lnTo>
                      <a:pt x="394" y="3462"/>
                    </a:lnTo>
                    <a:lnTo>
                      <a:pt x="394" y="3460"/>
                    </a:lnTo>
                    <a:lnTo>
                      <a:pt x="396" y="3458"/>
                    </a:lnTo>
                    <a:lnTo>
                      <a:pt x="398" y="3460"/>
                    </a:lnTo>
                    <a:lnTo>
                      <a:pt x="398" y="3460"/>
                    </a:lnTo>
                    <a:lnTo>
                      <a:pt x="402" y="3462"/>
                    </a:lnTo>
                    <a:lnTo>
                      <a:pt x="402" y="3464"/>
                    </a:lnTo>
                    <a:lnTo>
                      <a:pt x="402" y="3466"/>
                    </a:lnTo>
                    <a:lnTo>
                      <a:pt x="406" y="3468"/>
                    </a:lnTo>
                    <a:lnTo>
                      <a:pt x="406" y="3468"/>
                    </a:lnTo>
                    <a:lnTo>
                      <a:pt x="410" y="3468"/>
                    </a:lnTo>
                    <a:lnTo>
                      <a:pt x="412" y="3466"/>
                    </a:lnTo>
                    <a:lnTo>
                      <a:pt x="412" y="3454"/>
                    </a:lnTo>
                    <a:lnTo>
                      <a:pt x="412" y="3454"/>
                    </a:lnTo>
                    <a:lnTo>
                      <a:pt x="410" y="3450"/>
                    </a:lnTo>
                    <a:lnTo>
                      <a:pt x="408" y="3450"/>
                    </a:lnTo>
                    <a:lnTo>
                      <a:pt x="406" y="3450"/>
                    </a:lnTo>
                    <a:lnTo>
                      <a:pt x="402" y="3448"/>
                    </a:lnTo>
                    <a:lnTo>
                      <a:pt x="402" y="3448"/>
                    </a:lnTo>
                    <a:lnTo>
                      <a:pt x="400" y="3444"/>
                    </a:lnTo>
                    <a:lnTo>
                      <a:pt x="394" y="3442"/>
                    </a:lnTo>
                    <a:lnTo>
                      <a:pt x="390" y="3444"/>
                    </a:lnTo>
                    <a:lnTo>
                      <a:pt x="388" y="3446"/>
                    </a:lnTo>
                    <a:lnTo>
                      <a:pt x="388" y="3448"/>
                    </a:lnTo>
                    <a:lnTo>
                      <a:pt x="388" y="3448"/>
                    </a:lnTo>
                    <a:lnTo>
                      <a:pt x="390" y="3454"/>
                    </a:lnTo>
                    <a:lnTo>
                      <a:pt x="388" y="3456"/>
                    </a:lnTo>
                    <a:lnTo>
                      <a:pt x="388" y="3460"/>
                    </a:lnTo>
                    <a:lnTo>
                      <a:pt x="390" y="3462"/>
                    </a:lnTo>
                    <a:lnTo>
                      <a:pt x="390" y="3462"/>
                    </a:lnTo>
                    <a:close/>
                    <a:moveTo>
                      <a:pt x="356" y="3450"/>
                    </a:moveTo>
                    <a:lnTo>
                      <a:pt x="356" y="3450"/>
                    </a:lnTo>
                    <a:lnTo>
                      <a:pt x="358" y="3450"/>
                    </a:lnTo>
                    <a:lnTo>
                      <a:pt x="360" y="3450"/>
                    </a:lnTo>
                    <a:lnTo>
                      <a:pt x="358" y="3444"/>
                    </a:lnTo>
                    <a:lnTo>
                      <a:pt x="358" y="3444"/>
                    </a:lnTo>
                    <a:lnTo>
                      <a:pt x="358" y="3442"/>
                    </a:lnTo>
                    <a:lnTo>
                      <a:pt x="358" y="3440"/>
                    </a:lnTo>
                    <a:lnTo>
                      <a:pt x="362" y="3438"/>
                    </a:lnTo>
                    <a:lnTo>
                      <a:pt x="366" y="3436"/>
                    </a:lnTo>
                    <a:lnTo>
                      <a:pt x="366" y="3434"/>
                    </a:lnTo>
                    <a:lnTo>
                      <a:pt x="366" y="3432"/>
                    </a:lnTo>
                    <a:lnTo>
                      <a:pt x="366" y="3432"/>
                    </a:lnTo>
                    <a:lnTo>
                      <a:pt x="362" y="3430"/>
                    </a:lnTo>
                    <a:lnTo>
                      <a:pt x="360" y="3430"/>
                    </a:lnTo>
                    <a:lnTo>
                      <a:pt x="358" y="3428"/>
                    </a:lnTo>
                    <a:lnTo>
                      <a:pt x="356" y="3426"/>
                    </a:lnTo>
                    <a:lnTo>
                      <a:pt x="356" y="3426"/>
                    </a:lnTo>
                    <a:lnTo>
                      <a:pt x="354" y="3422"/>
                    </a:lnTo>
                    <a:lnTo>
                      <a:pt x="352" y="3420"/>
                    </a:lnTo>
                    <a:lnTo>
                      <a:pt x="348" y="3418"/>
                    </a:lnTo>
                    <a:lnTo>
                      <a:pt x="346" y="3420"/>
                    </a:lnTo>
                    <a:lnTo>
                      <a:pt x="346" y="3420"/>
                    </a:lnTo>
                    <a:lnTo>
                      <a:pt x="344" y="3420"/>
                    </a:lnTo>
                    <a:lnTo>
                      <a:pt x="344" y="3418"/>
                    </a:lnTo>
                    <a:lnTo>
                      <a:pt x="342" y="3418"/>
                    </a:lnTo>
                    <a:lnTo>
                      <a:pt x="340" y="3420"/>
                    </a:lnTo>
                    <a:lnTo>
                      <a:pt x="340" y="3420"/>
                    </a:lnTo>
                    <a:lnTo>
                      <a:pt x="338" y="3422"/>
                    </a:lnTo>
                    <a:lnTo>
                      <a:pt x="338" y="3418"/>
                    </a:lnTo>
                    <a:lnTo>
                      <a:pt x="336" y="3414"/>
                    </a:lnTo>
                    <a:lnTo>
                      <a:pt x="332" y="3410"/>
                    </a:lnTo>
                    <a:lnTo>
                      <a:pt x="332" y="3410"/>
                    </a:lnTo>
                    <a:lnTo>
                      <a:pt x="328" y="3410"/>
                    </a:lnTo>
                    <a:lnTo>
                      <a:pt x="328" y="3412"/>
                    </a:lnTo>
                    <a:lnTo>
                      <a:pt x="328" y="3414"/>
                    </a:lnTo>
                    <a:lnTo>
                      <a:pt x="322" y="3414"/>
                    </a:lnTo>
                    <a:lnTo>
                      <a:pt x="322" y="3414"/>
                    </a:lnTo>
                    <a:lnTo>
                      <a:pt x="320" y="3414"/>
                    </a:lnTo>
                    <a:lnTo>
                      <a:pt x="318" y="3414"/>
                    </a:lnTo>
                    <a:lnTo>
                      <a:pt x="320" y="3418"/>
                    </a:lnTo>
                    <a:lnTo>
                      <a:pt x="322" y="3422"/>
                    </a:lnTo>
                    <a:lnTo>
                      <a:pt x="322" y="3422"/>
                    </a:lnTo>
                    <a:lnTo>
                      <a:pt x="320" y="3422"/>
                    </a:lnTo>
                    <a:lnTo>
                      <a:pt x="320" y="3422"/>
                    </a:lnTo>
                    <a:lnTo>
                      <a:pt x="314" y="3420"/>
                    </a:lnTo>
                    <a:lnTo>
                      <a:pt x="310" y="3422"/>
                    </a:lnTo>
                    <a:lnTo>
                      <a:pt x="308" y="3424"/>
                    </a:lnTo>
                    <a:lnTo>
                      <a:pt x="308" y="3424"/>
                    </a:lnTo>
                    <a:lnTo>
                      <a:pt x="308" y="3426"/>
                    </a:lnTo>
                    <a:lnTo>
                      <a:pt x="310" y="3428"/>
                    </a:lnTo>
                    <a:lnTo>
                      <a:pt x="310" y="3428"/>
                    </a:lnTo>
                    <a:lnTo>
                      <a:pt x="312" y="3430"/>
                    </a:lnTo>
                    <a:lnTo>
                      <a:pt x="312" y="3430"/>
                    </a:lnTo>
                    <a:lnTo>
                      <a:pt x="312" y="3432"/>
                    </a:lnTo>
                    <a:lnTo>
                      <a:pt x="312" y="3432"/>
                    </a:lnTo>
                    <a:lnTo>
                      <a:pt x="316" y="3432"/>
                    </a:lnTo>
                    <a:lnTo>
                      <a:pt x="320" y="3430"/>
                    </a:lnTo>
                    <a:lnTo>
                      <a:pt x="322" y="3432"/>
                    </a:lnTo>
                    <a:lnTo>
                      <a:pt x="322" y="3434"/>
                    </a:lnTo>
                    <a:lnTo>
                      <a:pt x="322" y="3434"/>
                    </a:lnTo>
                    <a:lnTo>
                      <a:pt x="322" y="3442"/>
                    </a:lnTo>
                    <a:lnTo>
                      <a:pt x="324" y="3444"/>
                    </a:lnTo>
                    <a:lnTo>
                      <a:pt x="328" y="3448"/>
                    </a:lnTo>
                    <a:lnTo>
                      <a:pt x="328" y="3448"/>
                    </a:lnTo>
                    <a:lnTo>
                      <a:pt x="330" y="3448"/>
                    </a:lnTo>
                    <a:lnTo>
                      <a:pt x="332" y="3448"/>
                    </a:lnTo>
                    <a:lnTo>
                      <a:pt x="332" y="3442"/>
                    </a:lnTo>
                    <a:lnTo>
                      <a:pt x="332" y="3438"/>
                    </a:lnTo>
                    <a:lnTo>
                      <a:pt x="332" y="3438"/>
                    </a:lnTo>
                    <a:lnTo>
                      <a:pt x="334" y="3438"/>
                    </a:lnTo>
                    <a:lnTo>
                      <a:pt x="334" y="3438"/>
                    </a:lnTo>
                    <a:lnTo>
                      <a:pt x="336" y="3440"/>
                    </a:lnTo>
                    <a:lnTo>
                      <a:pt x="340" y="3438"/>
                    </a:lnTo>
                    <a:lnTo>
                      <a:pt x="342" y="3438"/>
                    </a:lnTo>
                    <a:lnTo>
                      <a:pt x="342" y="3442"/>
                    </a:lnTo>
                    <a:lnTo>
                      <a:pt x="342" y="3442"/>
                    </a:lnTo>
                    <a:lnTo>
                      <a:pt x="340" y="3448"/>
                    </a:lnTo>
                    <a:lnTo>
                      <a:pt x="336" y="3450"/>
                    </a:lnTo>
                    <a:lnTo>
                      <a:pt x="334" y="3452"/>
                    </a:lnTo>
                    <a:lnTo>
                      <a:pt x="338" y="3454"/>
                    </a:lnTo>
                    <a:lnTo>
                      <a:pt x="338" y="3454"/>
                    </a:lnTo>
                    <a:lnTo>
                      <a:pt x="342" y="3454"/>
                    </a:lnTo>
                    <a:lnTo>
                      <a:pt x="346" y="3454"/>
                    </a:lnTo>
                    <a:lnTo>
                      <a:pt x="348" y="3452"/>
                    </a:lnTo>
                    <a:lnTo>
                      <a:pt x="350" y="3452"/>
                    </a:lnTo>
                    <a:lnTo>
                      <a:pt x="350" y="3452"/>
                    </a:lnTo>
                    <a:lnTo>
                      <a:pt x="352" y="3452"/>
                    </a:lnTo>
                    <a:lnTo>
                      <a:pt x="352" y="3450"/>
                    </a:lnTo>
                    <a:lnTo>
                      <a:pt x="354" y="3448"/>
                    </a:lnTo>
                    <a:lnTo>
                      <a:pt x="356" y="3450"/>
                    </a:lnTo>
                    <a:lnTo>
                      <a:pt x="356" y="3450"/>
                    </a:lnTo>
                    <a:close/>
                    <a:moveTo>
                      <a:pt x="490" y="3366"/>
                    </a:moveTo>
                    <a:lnTo>
                      <a:pt x="490" y="3366"/>
                    </a:lnTo>
                    <a:lnTo>
                      <a:pt x="488" y="3366"/>
                    </a:lnTo>
                    <a:lnTo>
                      <a:pt x="486" y="3364"/>
                    </a:lnTo>
                    <a:lnTo>
                      <a:pt x="482" y="3360"/>
                    </a:lnTo>
                    <a:lnTo>
                      <a:pt x="480" y="3354"/>
                    </a:lnTo>
                    <a:lnTo>
                      <a:pt x="478" y="3352"/>
                    </a:lnTo>
                    <a:lnTo>
                      <a:pt x="476" y="3352"/>
                    </a:lnTo>
                    <a:lnTo>
                      <a:pt x="476" y="3352"/>
                    </a:lnTo>
                    <a:lnTo>
                      <a:pt x="472" y="3356"/>
                    </a:lnTo>
                    <a:lnTo>
                      <a:pt x="468" y="3364"/>
                    </a:lnTo>
                    <a:lnTo>
                      <a:pt x="464" y="3370"/>
                    </a:lnTo>
                    <a:lnTo>
                      <a:pt x="460" y="3374"/>
                    </a:lnTo>
                    <a:lnTo>
                      <a:pt x="460" y="3374"/>
                    </a:lnTo>
                    <a:lnTo>
                      <a:pt x="454" y="3374"/>
                    </a:lnTo>
                    <a:lnTo>
                      <a:pt x="450" y="3372"/>
                    </a:lnTo>
                    <a:lnTo>
                      <a:pt x="446" y="3368"/>
                    </a:lnTo>
                    <a:lnTo>
                      <a:pt x="440" y="3370"/>
                    </a:lnTo>
                    <a:lnTo>
                      <a:pt x="440" y="3370"/>
                    </a:lnTo>
                    <a:lnTo>
                      <a:pt x="438" y="3370"/>
                    </a:lnTo>
                    <a:lnTo>
                      <a:pt x="440" y="3372"/>
                    </a:lnTo>
                    <a:lnTo>
                      <a:pt x="442" y="3374"/>
                    </a:lnTo>
                    <a:lnTo>
                      <a:pt x="444" y="3376"/>
                    </a:lnTo>
                    <a:lnTo>
                      <a:pt x="444" y="3376"/>
                    </a:lnTo>
                    <a:lnTo>
                      <a:pt x="444" y="3378"/>
                    </a:lnTo>
                    <a:lnTo>
                      <a:pt x="448" y="3380"/>
                    </a:lnTo>
                    <a:lnTo>
                      <a:pt x="450" y="3382"/>
                    </a:lnTo>
                    <a:lnTo>
                      <a:pt x="448" y="3384"/>
                    </a:lnTo>
                    <a:lnTo>
                      <a:pt x="448" y="3384"/>
                    </a:lnTo>
                    <a:lnTo>
                      <a:pt x="446" y="3388"/>
                    </a:lnTo>
                    <a:lnTo>
                      <a:pt x="444" y="3388"/>
                    </a:lnTo>
                    <a:lnTo>
                      <a:pt x="440" y="3384"/>
                    </a:lnTo>
                    <a:lnTo>
                      <a:pt x="440" y="3384"/>
                    </a:lnTo>
                    <a:lnTo>
                      <a:pt x="438" y="3382"/>
                    </a:lnTo>
                    <a:lnTo>
                      <a:pt x="438" y="3384"/>
                    </a:lnTo>
                    <a:lnTo>
                      <a:pt x="436" y="3388"/>
                    </a:lnTo>
                    <a:lnTo>
                      <a:pt x="436" y="3398"/>
                    </a:lnTo>
                    <a:lnTo>
                      <a:pt x="440" y="3410"/>
                    </a:lnTo>
                    <a:lnTo>
                      <a:pt x="440" y="3410"/>
                    </a:lnTo>
                    <a:lnTo>
                      <a:pt x="442" y="3412"/>
                    </a:lnTo>
                    <a:lnTo>
                      <a:pt x="448" y="3414"/>
                    </a:lnTo>
                    <a:lnTo>
                      <a:pt x="460" y="3410"/>
                    </a:lnTo>
                    <a:lnTo>
                      <a:pt x="474" y="3406"/>
                    </a:lnTo>
                    <a:lnTo>
                      <a:pt x="478" y="3406"/>
                    </a:lnTo>
                    <a:lnTo>
                      <a:pt x="480" y="3408"/>
                    </a:lnTo>
                    <a:lnTo>
                      <a:pt x="480" y="3408"/>
                    </a:lnTo>
                    <a:lnTo>
                      <a:pt x="482" y="3414"/>
                    </a:lnTo>
                    <a:lnTo>
                      <a:pt x="478" y="3418"/>
                    </a:lnTo>
                    <a:lnTo>
                      <a:pt x="472" y="3422"/>
                    </a:lnTo>
                    <a:lnTo>
                      <a:pt x="466" y="3424"/>
                    </a:lnTo>
                    <a:lnTo>
                      <a:pt x="452" y="3430"/>
                    </a:lnTo>
                    <a:lnTo>
                      <a:pt x="448" y="3434"/>
                    </a:lnTo>
                    <a:lnTo>
                      <a:pt x="448" y="3438"/>
                    </a:lnTo>
                    <a:lnTo>
                      <a:pt x="448" y="3438"/>
                    </a:lnTo>
                    <a:lnTo>
                      <a:pt x="452" y="3446"/>
                    </a:lnTo>
                    <a:lnTo>
                      <a:pt x="458" y="3452"/>
                    </a:lnTo>
                    <a:lnTo>
                      <a:pt x="464" y="3458"/>
                    </a:lnTo>
                    <a:lnTo>
                      <a:pt x="474" y="3462"/>
                    </a:lnTo>
                    <a:lnTo>
                      <a:pt x="488" y="3470"/>
                    </a:lnTo>
                    <a:lnTo>
                      <a:pt x="494" y="3472"/>
                    </a:lnTo>
                    <a:lnTo>
                      <a:pt x="496" y="3474"/>
                    </a:lnTo>
                    <a:lnTo>
                      <a:pt x="496" y="3474"/>
                    </a:lnTo>
                    <a:lnTo>
                      <a:pt x="482" y="3472"/>
                    </a:lnTo>
                    <a:lnTo>
                      <a:pt x="476" y="3468"/>
                    </a:lnTo>
                    <a:lnTo>
                      <a:pt x="474" y="3468"/>
                    </a:lnTo>
                    <a:lnTo>
                      <a:pt x="472" y="3468"/>
                    </a:lnTo>
                    <a:lnTo>
                      <a:pt x="472" y="3468"/>
                    </a:lnTo>
                    <a:lnTo>
                      <a:pt x="470" y="3470"/>
                    </a:lnTo>
                    <a:lnTo>
                      <a:pt x="468" y="3470"/>
                    </a:lnTo>
                    <a:lnTo>
                      <a:pt x="462" y="3466"/>
                    </a:lnTo>
                    <a:lnTo>
                      <a:pt x="456" y="3464"/>
                    </a:lnTo>
                    <a:lnTo>
                      <a:pt x="452" y="3464"/>
                    </a:lnTo>
                    <a:lnTo>
                      <a:pt x="450" y="3464"/>
                    </a:lnTo>
                    <a:lnTo>
                      <a:pt x="450" y="3464"/>
                    </a:lnTo>
                    <a:lnTo>
                      <a:pt x="448" y="3466"/>
                    </a:lnTo>
                    <a:lnTo>
                      <a:pt x="448" y="3468"/>
                    </a:lnTo>
                    <a:lnTo>
                      <a:pt x="448" y="3472"/>
                    </a:lnTo>
                    <a:lnTo>
                      <a:pt x="450" y="3472"/>
                    </a:lnTo>
                    <a:lnTo>
                      <a:pt x="448" y="3472"/>
                    </a:lnTo>
                    <a:lnTo>
                      <a:pt x="442" y="3468"/>
                    </a:lnTo>
                    <a:lnTo>
                      <a:pt x="442" y="3468"/>
                    </a:lnTo>
                    <a:lnTo>
                      <a:pt x="422" y="3454"/>
                    </a:lnTo>
                    <a:lnTo>
                      <a:pt x="416" y="3452"/>
                    </a:lnTo>
                    <a:lnTo>
                      <a:pt x="416" y="3454"/>
                    </a:lnTo>
                    <a:lnTo>
                      <a:pt x="418" y="3456"/>
                    </a:lnTo>
                    <a:lnTo>
                      <a:pt x="418" y="3456"/>
                    </a:lnTo>
                    <a:lnTo>
                      <a:pt x="422" y="3462"/>
                    </a:lnTo>
                    <a:lnTo>
                      <a:pt x="428" y="3464"/>
                    </a:lnTo>
                    <a:lnTo>
                      <a:pt x="430" y="3466"/>
                    </a:lnTo>
                    <a:lnTo>
                      <a:pt x="426" y="3466"/>
                    </a:lnTo>
                    <a:lnTo>
                      <a:pt x="426" y="3466"/>
                    </a:lnTo>
                    <a:lnTo>
                      <a:pt x="420" y="3466"/>
                    </a:lnTo>
                    <a:lnTo>
                      <a:pt x="418" y="3468"/>
                    </a:lnTo>
                    <a:lnTo>
                      <a:pt x="416" y="3472"/>
                    </a:lnTo>
                    <a:lnTo>
                      <a:pt x="414" y="3476"/>
                    </a:lnTo>
                    <a:lnTo>
                      <a:pt x="408" y="3474"/>
                    </a:lnTo>
                    <a:lnTo>
                      <a:pt x="408" y="3474"/>
                    </a:lnTo>
                    <a:lnTo>
                      <a:pt x="398" y="3470"/>
                    </a:lnTo>
                    <a:lnTo>
                      <a:pt x="398" y="3470"/>
                    </a:lnTo>
                    <a:lnTo>
                      <a:pt x="398" y="3472"/>
                    </a:lnTo>
                    <a:lnTo>
                      <a:pt x="398" y="3472"/>
                    </a:lnTo>
                    <a:lnTo>
                      <a:pt x="398" y="3472"/>
                    </a:lnTo>
                    <a:lnTo>
                      <a:pt x="396" y="3474"/>
                    </a:lnTo>
                    <a:lnTo>
                      <a:pt x="392" y="3472"/>
                    </a:lnTo>
                    <a:lnTo>
                      <a:pt x="380" y="3470"/>
                    </a:lnTo>
                    <a:lnTo>
                      <a:pt x="380" y="3470"/>
                    </a:lnTo>
                    <a:lnTo>
                      <a:pt x="380" y="3472"/>
                    </a:lnTo>
                    <a:lnTo>
                      <a:pt x="380" y="3472"/>
                    </a:lnTo>
                    <a:lnTo>
                      <a:pt x="382" y="3476"/>
                    </a:lnTo>
                    <a:lnTo>
                      <a:pt x="386" y="3478"/>
                    </a:lnTo>
                    <a:lnTo>
                      <a:pt x="386" y="3480"/>
                    </a:lnTo>
                    <a:lnTo>
                      <a:pt x="386" y="3480"/>
                    </a:lnTo>
                    <a:lnTo>
                      <a:pt x="386" y="3480"/>
                    </a:lnTo>
                    <a:lnTo>
                      <a:pt x="382" y="3480"/>
                    </a:lnTo>
                    <a:lnTo>
                      <a:pt x="376" y="3476"/>
                    </a:lnTo>
                    <a:lnTo>
                      <a:pt x="374" y="3474"/>
                    </a:lnTo>
                    <a:lnTo>
                      <a:pt x="372" y="3474"/>
                    </a:lnTo>
                    <a:lnTo>
                      <a:pt x="374" y="3476"/>
                    </a:lnTo>
                    <a:lnTo>
                      <a:pt x="374" y="3476"/>
                    </a:lnTo>
                    <a:lnTo>
                      <a:pt x="374" y="3482"/>
                    </a:lnTo>
                    <a:lnTo>
                      <a:pt x="374" y="3484"/>
                    </a:lnTo>
                    <a:lnTo>
                      <a:pt x="374" y="3486"/>
                    </a:lnTo>
                    <a:lnTo>
                      <a:pt x="376" y="3486"/>
                    </a:lnTo>
                    <a:lnTo>
                      <a:pt x="376" y="3486"/>
                    </a:lnTo>
                    <a:lnTo>
                      <a:pt x="380" y="3488"/>
                    </a:lnTo>
                    <a:lnTo>
                      <a:pt x="384" y="3486"/>
                    </a:lnTo>
                    <a:lnTo>
                      <a:pt x="390" y="3486"/>
                    </a:lnTo>
                    <a:lnTo>
                      <a:pt x="394" y="3488"/>
                    </a:lnTo>
                    <a:lnTo>
                      <a:pt x="394" y="3488"/>
                    </a:lnTo>
                    <a:lnTo>
                      <a:pt x="394" y="3488"/>
                    </a:lnTo>
                    <a:lnTo>
                      <a:pt x="396" y="3488"/>
                    </a:lnTo>
                    <a:lnTo>
                      <a:pt x="398" y="3484"/>
                    </a:lnTo>
                    <a:lnTo>
                      <a:pt x="400" y="3480"/>
                    </a:lnTo>
                    <a:lnTo>
                      <a:pt x="402" y="3480"/>
                    </a:lnTo>
                    <a:lnTo>
                      <a:pt x="402" y="3480"/>
                    </a:lnTo>
                    <a:lnTo>
                      <a:pt x="404" y="3480"/>
                    </a:lnTo>
                    <a:lnTo>
                      <a:pt x="402" y="3484"/>
                    </a:lnTo>
                    <a:lnTo>
                      <a:pt x="402" y="3486"/>
                    </a:lnTo>
                    <a:lnTo>
                      <a:pt x="404" y="3488"/>
                    </a:lnTo>
                    <a:lnTo>
                      <a:pt x="404" y="3488"/>
                    </a:lnTo>
                    <a:lnTo>
                      <a:pt x="408" y="3488"/>
                    </a:lnTo>
                    <a:lnTo>
                      <a:pt x="412" y="3486"/>
                    </a:lnTo>
                    <a:lnTo>
                      <a:pt x="416" y="3486"/>
                    </a:lnTo>
                    <a:lnTo>
                      <a:pt x="414" y="3488"/>
                    </a:lnTo>
                    <a:lnTo>
                      <a:pt x="414" y="3488"/>
                    </a:lnTo>
                    <a:lnTo>
                      <a:pt x="412" y="3492"/>
                    </a:lnTo>
                    <a:lnTo>
                      <a:pt x="414" y="3494"/>
                    </a:lnTo>
                    <a:lnTo>
                      <a:pt x="416" y="3492"/>
                    </a:lnTo>
                    <a:lnTo>
                      <a:pt x="418" y="3494"/>
                    </a:lnTo>
                    <a:lnTo>
                      <a:pt x="418" y="3494"/>
                    </a:lnTo>
                    <a:lnTo>
                      <a:pt x="422" y="3498"/>
                    </a:lnTo>
                    <a:lnTo>
                      <a:pt x="424" y="3498"/>
                    </a:lnTo>
                    <a:lnTo>
                      <a:pt x="428" y="3496"/>
                    </a:lnTo>
                    <a:lnTo>
                      <a:pt x="428" y="3496"/>
                    </a:lnTo>
                    <a:lnTo>
                      <a:pt x="432" y="3496"/>
                    </a:lnTo>
                    <a:lnTo>
                      <a:pt x="438" y="3498"/>
                    </a:lnTo>
                    <a:lnTo>
                      <a:pt x="442" y="3498"/>
                    </a:lnTo>
                    <a:lnTo>
                      <a:pt x="446" y="3496"/>
                    </a:lnTo>
                    <a:lnTo>
                      <a:pt x="446" y="3496"/>
                    </a:lnTo>
                    <a:lnTo>
                      <a:pt x="450" y="3496"/>
                    </a:lnTo>
                    <a:lnTo>
                      <a:pt x="452" y="3498"/>
                    </a:lnTo>
                    <a:lnTo>
                      <a:pt x="452" y="3500"/>
                    </a:lnTo>
                    <a:lnTo>
                      <a:pt x="456" y="3498"/>
                    </a:lnTo>
                    <a:lnTo>
                      <a:pt x="456" y="3498"/>
                    </a:lnTo>
                    <a:lnTo>
                      <a:pt x="458" y="3496"/>
                    </a:lnTo>
                    <a:lnTo>
                      <a:pt x="462" y="3496"/>
                    </a:lnTo>
                    <a:lnTo>
                      <a:pt x="464" y="3496"/>
                    </a:lnTo>
                    <a:lnTo>
                      <a:pt x="466" y="3492"/>
                    </a:lnTo>
                    <a:lnTo>
                      <a:pt x="466" y="3492"/>
                    </a:lnTo>
                    <a:lnTo>
                      <a:pt x="466" y="3492"/>
                    </a:lnTo>
                    <a:lnTo>
                      <a:pt x="468" y="3494"/>
                    </a:lnTo>
                    <a:lnTo>
                      <a:pt x="470" y="3498"/>
                    </a:lnTo>
                    <a:lnTo>
                      <a:pt x="478" y="3500"/>
                    </a:lnTo>
                    <a:lnTo>
                      <a:pt x="478" y="3500"/>
                    </a:lnTo>
                    <a:lnTo>
                      <a:pt x="496" y="3504"/>
                    </a:lnTo>
                    <a:lnTo>
                      <a:pt x="502" y="3504"/>
                    </a:lnTo>
                    <a:lnTo>
                      <a:pt x="504" y="3504"/>
                    </a:lnTo>
                    <a:lnTo>
                      <a:pt x="504" y="3502"/>
                    </a:lnTo>
                    <a:lnTo>
                      <a:pt x="504" y="3502"/>
                    </a:lnTo>
                    <a:lnTo>
                      <a:pt x="504" y="3500"/>
                    </a:lnTo>
                    <a:lnTo>
                      <a:pt x="506" y="3500"/>
                    </a:lnTo>
                    <a:lnTo>
                      <a:pt x="510" y="3502"/>
                    </a:lnTo>
                    <a:lnTo>
                      <a:pt x="510" y="3364"/>
                    </a:lnTo>
                    <a:lnTo>
                      <a:pt x="510" y="3364"/>
                    </a:lnTo>
                    <a:lnTo>
                      <a:pt x="508" y="3362"/>
                    </a:lnTo>
                    <a:lnTo>
                      <a:pt x="504" y="3360"/>
                    </a:lnTo>
                    <a:lnTo>
                      <a:pt x="500" y="3360"/>
                    </a:lnTo>
                    <a:lnTo>
                      <a:pt x="496" y="3364"/>
                    </a:lnTo>
                    <a:lnTo>
                      <a:pt x="490" y="3366"/>
                    </a:lnTo>
                    <a:lnTo>
                      <a:pt x="490" y="3366"/>
                    </a:lnTo>
                    <a:close/>
                    <a:moveTo>
                      <a:pt x="298" y="2826"/>
                    </a:moveTo>
                    <a:lnTo>
                      <a:pt x="298" y="2826"/>
                    </a:lnTo>
                    <a:lnTo>
                      <a:pt x="304" y="2826"/>
                    </a:lnTo>
                    <a:lnTo>
                      <a:pt x="306" y="2824"/>
                    </a:lnTo>
                    <a:lnTo>
                      <a:pt x="306" y="2822"/>
                    </a:lnTo>
                    <a:lnTo>
                      <a:pt x="304" y="2820"/>
                    </a:lnTo>
                    <a:lnTo>
                      <a:pt x="302" y="2814"/>
                    </a:lnTo>
                    <a:lnTo>
                      <a:pt x="304" y="2812"/>
                    </a:lnTo>
                    <a:lnTo>
                      <a:pt x="308" y="2812"/>
                    </a:lnTo>
                    <a:lnTo>
                      <a:pt x="308" y="2812"/>
                    </a:lnTo>
                    <a:lnTo>
                      <a:pt x="310" y="2812"/>
                    </a:lnTo>
                    <a:lnTo>
                      <a:pt x="312" y="2810"/>
                    </a:lnTo>
                    <a:lnTo>
                      <a:pt x="310" y="2806"/>
                    </a:lnTo>
                    <a:lnTo>
                      <a:pt x="308" y="2800"/>
                    </a:lnTo>
                    <a:lnTo>
                      <a:pt x="308" y="2798"/>
                    </a:lnTo>
                    <a:lnTo>
                      <a:pt x="310" y="2798"/>
                    </a:lnTo>
                    <a:lnTo>
                      <a:pt x="310" y="2798"/>
                    </a:lnTo>
                    <a:lnTo>
                      <a:pt x="314" y="2798"/>
                    </a:lnTo>
                    <a:lnTo>
                      <a:pt x="314" y="2794"/>
                    </a:lnTo>
                    <a:lnTo>
                      <a:pt x="304" y="2784"/>
                    </a:lnTo>
                    <a:lnTo>
                      <a:pt x="304" y="2784"/>
                    </a:lnTo>
                    <a:lnTo>
                      <a:pt x="302" y="2780"/>
                    </a:lnTo>
                    <a:lnTo>
                      <a:pt x="302" y="2778"/>
                    </a:lnTo>
                    <a:lnTo>
                      <a:pt x="306" y="2776"/>
                    </a:lnTo>
                    <a:lnTo>
                      <a:pt x="306" y="2774"/>
                    </a:lnTo>
                    <a:lnTo>
                      <a:pt x="306" y="2774"/>
                    </a:lnTo>
                    <a:lnTo>
                      <a:pt x="306" y="2774"/>
                    </a:lnTo>
                    <a:lnTo>
                      <a:pt x="306" y="2770"/>
                    </a:lnTo>
                    <a:lnTo>
                      <a:pt x="306" y="2768"/>
                    </a:lnTo>
                    <a:lnTo>
                      <a:pt x="316" y="2764"/>
                    </a:lnTo>
                    <a:lnTo>
                      <a:pt x="316" y="2764"/>
                    </a:lnTo>
                    <a:lnTo>
                      <a:pt x="318" y="2764"/>
                    </a:lnTo>
                    <a:lnTo>
                      <a:pt x="320" y="2762"/>
                    </a:lnTo>
                    <a:lnTo>
                      <a:pt x="318" y="2758"/>
                    </a:lnTo>
                    <a:lnTo>
                      <a:pt x="312" y="2748"/>
                    </a:lnTo>
                    <a:lnTo>
                      <a:pt x="312" y="2748"/>
                    </a:lnTo>
                    <a:lnTo>
                      <a:pt x="310" y="2740"/>
                    </a:lnTo>
                    <a:lnTo>
                      <a:pt x="308" y="2738"/>
                    </a:lnTo>
                    <a:lnTo>
                      <a:pt x="302" y="2738"/>
                    </a:lnTo>
                    <a:lnTo>
                      <a:pt x="302" y="2738"/>
                    </a:lnTo>
                    <a:lnTo>
                      <a:pt x="298" y="2740"/>
                    </a:lnTo>
                    <a:lnTo>
                      <a:pt x="298" y="2738"/>
                    </a:lnTo>
                    <a:lnTo>
                      <a:pt x="298" y="2736"/>
                    </a:lnTo>
                    <a:lnTo>
                      <a:pt x="296" y="2736"/>
                    </a:lnTo>
                    <a:lnTo>
                      <a:pt x="296" y="2736"/>
                    </a:lnTo>
                    <a:lnTo>
                      <a:pt x="292" y="2736"/>
                    </a:lnTo>
                    <a:lnTo>
                      <a:pt x="290" y="2736"/>
                    </a:lnTo>
                    <a:lnTo>
                      <a:pt x="290" y="2738"/>
                    </a:lnTo>
                    <a:lnTo>
                      <a:pt x="290" y="2744"/>
                    </a:lnTo>
                    <a:lnTo>
                      <a:pt x="290" y="2744"/>
                    </a:lnTo>
                    <a:lnTo>
                      <a:pt x="290" y="2752"/>
                    </a:lnTo>
                    <a:lnTo>
                      <a:pt x="288" y="2756"/>
                    </a:lnTo>
                    <a:lnTo>
                      <a:pt x="286" y="2762"/>
                    </a:lnTo>
                    <a:lnTo>
                      <a:pt x="284" y="2770"/>
                    </a:lnTo>
                    <a:lnTo>
                      <a:pt x="284" y="2770"/>
                    </a:lnTo>
                    <a:lnTo>
                      <a:pt x="284" y="2778"/>
                    </a:lnTo>
                    <a:lnTo>
                      <a:pt x="286" y="2782"/>
                    </a:lnTo>
                    <a:lnTo>
                      <a:pt x="286" y="2790"/>
                    </a:lnTo>
                    <a:lnTo>
                      <a:pt x="282" y="2802"/>
                    </a:lnTo>
                    <a:lnTo>
                      <a:pt x="282" y="2802"/>
                    </a:lnTo>
                    <a:lnTo>
                      <a:pt x="278" y="2814"/>
                    </a:lnTo>
                    <a:lnTo>
                      <a:pt x="278" y="2818"/>
                    </a:lnTo>
                    <a:lnTo>
                      <a:pt x="280" y="2822"/>
                    </a:lnTo>
                    <a:lnTo>
                      <a:pt x="286" y="2824"/>
                    </a:lnTo>
                    <a:lnTo>
                      <a:pt x="298" y="2826"/>
                    </a:lnTo>
                    <a:lnTo>
                      <a:pt x="298" y="2826"/>
                    </a:lnTo>
                    <a:close/>
                    <a:moveTo>
                      <a:pt x="316" y="2894"/>
                    </a:moveTo>
                    <a:lnTo>
                      <a:pt x="316" y="2894"/>
                    </a:lnTo>
                    <a:lnTo>
                      <a:pt x="316" y="2898"/>
                    </a:lnTo>
                    <a:lnTo>
                      <a:pt x="318" y="2902"/>
                    </a:lnTo>
                    <a:lnTo>
                      <a:pt x="318" y="2902"/>
                    </a:lnTo>
                    <a:lnTo>
                      <a:pt x="318" y="2904"/>
                    </a:lnTo>
                    <a:lnTo>
                      <a:pt x="318" y="2906"/>
                    </a:lnTo>
                    <a:lnTo>
                      <a:pt x="318" y="2906"/>
                    </a:lnTo>
                    <a:lnTo>
                      <a:pt x="320" y="2908"/>
                    </a:lnTo>
                    <a:lnTo>
                      <a:pt x="320" y="2908"/>
                    </a:lnTo>
                    <a:lnTo>
                      <a:pt x="324" y="2910"/>
                    </a:lnTo>
                    <a:lnTo>
                      <a:pt x="330" y="2910"/>
                    </a:lnTo>
                    <a:lnTo>
                      <a:pt x="336" y="2902"/>
                    </a:lnTo>
                    <a:lnTo>
                      <a:pt x="336" y="2902"/>
                    </a:lnTo>
                    <a:lnTo>
                      <a:pt x="338" y="2900"/>
                    </a:lnTo>
                    <a:lnTo>
                      <a:pt x="338" y="2898"/>
                    </a:lnTo>
                    <a:lnTo>
                      <a:pt x="338" y="2896"/>
                    </a:lnTo>
                    <a:lnTo>
                      <a:pt x="338" y="2896"/>
                    </a:lnTo>
                    <a:lnTo>
                      <a:pt x="338" y="2896"/>
                    </a:lnTo>
                    <a:lnTo>
                      <a:pt x="342" y="2894"/>
                    </a:lnTo>
                    <a:lnTo>
                      <a:pt x="344" y="2890"/>
                    </a:lnTo>
                    <a:lnTo>
                      <a:pt x="342" y="2886"/>
                    </a:lnTo>
                    <a:lnTo>
                      <a:pt x="338" y="2882"/>
                    </a:lnTo>
                    <a:lnTo>
                      <a:pt x="338" y="2882"/>
                    </a:lnTo>
                    <a:lnTo>
                      <a:pt x="332" y="2880"/>
                    </a:lnTo>
                    <a:lnTo>
                      <a:pt x="330" y="2880"/>
                    </a:lnTo>
                    <a:lnTo>
                      <a:pt x="330" y="2882"/>
                    </a:lnTo>
                    <a:lnTo>
                      <a:pt x="328" y="2882"/>
                    </a:lnTo>
                    <a:lnTo>
                      <a:pt x="328" y="2882"/>
                    </a:lnTo>
                    <a:lnTo>
                      <a:pt x="326" y="2882"/>
                    </a:lnTo>
                    <a:lnTo>
                      <a:pt x="324" y="2882"/>
                    </a:lnTo>
                    <a:lnTo>
                      <a:pt x="324" y="2884"/>
                    </a:lnTo>
                    <a:lnTo>
                      <a:pt x="322" y="2888"/>
                    </a:lnTo>
                    <a:lnTo>
                      <a:pt x="322" y="2888"/>
                    </a:lnTo>
                    <a:lnTo>
                      <a:pt x="322" y="2892"/>
                    </a:lnTo>
                    <a:lnTo>
                      <a:pt x="320" y="2894"/>
                    </a:lnTo>
                    <a:lnTo>
                      <a:pt x="318" y="2894"/>
                    </a:lnTo>
                    <a:lnTo>
                      <a:pt x="316" y="2894"/>
                    </a:lnTo>
                    <a:lnTo>
                      <a:pt x="316" y="2894"/>
                    </a:lnTo>
                    <a:close/>
                    <a:moveTo>
                      <a:pt x="258" y="2836"/>
                    </a:moveTo>
                    <a:lnTo>
                      <a:pt x="258" y="2836"/>
                    </a:lnTo>
                    <a:lnTo>
                      <a:pt x="262" y="2838"/>
                    </a:lnTo>
                    <a:lnTo>
                      <a:pt x="264" y="2838"/>
                    </a:lnTo>
                    <a:lnTo>
                      <a:pt x="266" y="2836"/>
                    </a:lnTo>
                    <a:lnTo>
                      <a:pt x="266" y="2834"/>
                    </a:lnTo>
                    <a:lnTo>
                      <a:pt x="266" y="2834"/>
                    </a:lnTo>
                    <a:lnTo>
                      <a:pt x="262" y="2832"/>
                    </a:lnTo>
                    <a:lnTo>
                      <a:pt x="260" y="2832"/>
                    </a:lnTo>
                    <a:lnTo>
                      <a:pt x="258" y="2834"/>
                    </a:lnTo>
                    <a:lnTo>
                      <a:pt x="258" y="2836"/>
                    </a:lnTo>
                    <a:lnTo>
                      <a:pt x="258" y="2836"/>
                    </a:lnTo>
                    <a:close/>
                    <a:moveTo>
                      <a:pt x="324" y="2852"/>
                    </a:moveTo>
                    <a:lnTo>
                      <a:pt x="324" y="2852"/>
                    </a:lnTo>
                    <a:lnTo>
                      <a:pt x="320" y="2856"/>
                    </a:lnTo>
                    <a:lnTo>
                      <a:pt x="322" y="2858"/>
                    </a:lnTo>
                    <a:lnTo>
                      <a:pt x="324" y="2860"/>
                    </a:lnTo>
                    <a:lnTo>
                      <a:pt x="324" y="2860"/>
                    </a:lnTo>
                    <a:lnTo>
                      <a:pt x="324" y="2860"/>
                    </a:lnTo>
                    <a:lnTo>
                      <a:pt x="326" y="2858"/>
                    </a:lnTo>
                    <a:lnTo>
                      <a:pt x="326" y="2854"/>
                    </a:lnTo>
                    <a:lnTo>
                      <a:pt x="326" y="2852"/>
                    </a:lnTo>
                    <a:lnTo>
                      <a:pt x="324" y="2850"/>
                    </a:lnTo>
                    <a:lnTo>
                      <a:pt x="324" y="2852"/>
                    </a:lnTo>
                    <a:lnTo>
                      <a:pt x="324" y="2852"/>
                    </a:lnTo>
                    <a:close/>
                    <a:moveTo>
                      <a:pt x="266" y="2958"/>
                    </a:moveTo>
                    <a:lnTo>
                      <a:pt x="266" y="2958"/>
                    </a:lnTo>
                    <a:lnTo>
                      <a:pt x="270" y="2958"/>
                    </a:lnTo>
                    <a:lnTo>
                      <a:pt x="270" y="2954"/>
                    </a:lnTo>
                    <a:lnTo>
                      <a:pt x="270" y="2950"/>
                    </a:lnTo>
                    <a:lnTo>
                      <a:pt x="268" y="2950"/>
                    </a:lnTo>
                    <a:lnTo>
                      <a:pt x="268" y="2950"/>
                    </a:lnTo>
                    <a:lnTo>
                      <a:pt x="266" y="2952"/>
                    </a:lnTo>
                    <a:lnTo>
                      <a:pt x="264" y="2954"/>
                    </a:lnTo>
                    <a:lnTo>
                      <a:pt x="264" y="2956"/>
                    </a:lnTo>
                    <a:lnTo>
                      <a:pt x="266" y="2958"/>
                    </a:lnTo>
                    <a:lnTo>
                      <a:pt x="266" y="2958"/>
                    </a:lnTo>
                    <a:close/>
                    <a:moveTo>
                      <a:pt x="244" y="3242"/>
                    </a:moveTo>
                    <a:lnTo>
                      <a:pt x="244" y="3242"/>
                    </a:lnTo>
                    <a:lnTo>
                      <a:pt x="248" y="3238"/>
                    </a:lnTo>
                    <a:lnTo>
                      <a:pt x="248" y="3236"/>
                    </a:lnTo>
                    <a:lnTo>
                      <a:pt x="246" y="3236"/>
                    </a:lnTo>
                    <a:lnTo>
                      <a:pt x="240" y="3234"/>
                    </a:lnTo>
                    <a:lnTo>
                      <a:pt x="240" y="3234"/>
                    </a:lnTo>
                    <a:lnTo>
                      <a:pt x="234" y="3234"/>
                    </a:lnTo>
                    <a:lnTo>
                      <a:pt x="234" y="3236"/>
                    </a:lnTo>
                    <a:lnTo>
                      <a:pt x="236" y="3240"/>
                    </a:lnTo>
                    <a:lnTo>
                      <a:pt x="236" y="3242"/>
                    </a:lnTo>
                    <a:lnTo>
                      <a:pt x="236" y="3242"/>
                    </a:lnTo>
                    <a:lnTo>
                      <a:pt x="232" y="3248"/>
                    </a:lnTo>
                    <a:lnTo>
                      <a:pt x="234" y="3250"/>
                    </a:lnTo>
                    <a:lnTo>
                      <a:pt x="238" y="3252"/>
                    </a:lnTo>
                    <a:lnTo>
                      <a:pt x="238" y="3252"/>
                    </a:lnTo>
                    <a:lnTo>
                      <a:pt x="242" y="3254"/>
                    </a:lnTo>
                    <a:lnTo>
                      <a:pt x="242" y="3250"/>
                    </a:lnTo>
                    <a:lnTo>
                      <a:pt x="242" y="3246"/>
                    </a:lnTo>
                    <a:lnTo>
                      <a:pt x="244" y="3242"/>
                    </a:lnTo>
                    <a:lnTo>
                      <a:pt x="244" y="3242"/>
                    </a:lnTo>
                    <a:close/>
                    <a:moveTo>
                      <a:pt x="302" y="2848"/>
                    </a:moveTo>
                    <a:lnTo>
                      <a:pt x="302" y="2848"/>
                    </a:lnTo>
                    <a:lnTo>
                      <a:pt x="300" y="2846"/>
                    </a:lnTo>
                    <a:lnTo>
                      <a:pt x="298" y="2846"/>
                    </a:lnTo>
                    <a:lnTo>
                      <a:pt x="296" y="2846"/>
                    </a:lnTo>
                    <a:lnTo>
                      <a:pt x="292" y="2846"/>
                    </a:lnTo>
                    <a:lnTo>
                      <a:pt x="292" y="2846"/>
                    </a:lnTo>
                    <a:lnTo>
                      <a:pt x="288" y="2846"/>
                    </a:lnTo>
                    <a:lnTo>
                      <a:pt x="286" y="2848"/>
                    </a:lnTo>
                    <a:lnTo>
                      <a:pt x="288" y="2850"/>
                    </a:lnTo>
                    <a:lnTo>
                      <a:pt x="292" y="2854"/>
                    </a:lnTo>
                    <a:lnTo>
                      <a:pt x="292" y="2854"/>
                    </a:lnTo>
                    <a:lnTo>
                      <a:pt x="294" y="2854"/>
                    </a:lnTo>
                    <a:lnTo>
                      <a:pt x="296" y="2854"/>
                    </a:lnTo>
                    <a:lnTo>
                      <a:pt x="296" y="2854"/>
                    </a:lnTo>
                    <a:lnTo>
                      <a:pt x="300" y="2852"/>
                    </a:lnTo>
                    <a:lnTo>
                      <a:pt x="302" y="2850"/>
                    </a:lnTo>
                    <a:lnTo>
                      <a:pt x="302" y="2848"/>
                    </a:lnTo>
                    <a:lnTo>
                      <a:pt x="302" y="2848"/>
                    </a:lnTo>
                    <a:close/>
                    <a:moveTo>
                      <a:pt x="302" y="2912"/>
                    </a:moveTo>
                    <a:lnTo>
                      <a:pt x="302" y="2912"/>
                    </a:lnTo>
                    <a:lnTo>
                      <a:pt x="304" y="2910"/>
                    </a:lnTo>
                    <a:lnTo>
                      <a:pt x="302" y="2906"/>
                    </a:lnTo>
                    <a:lnTo>
                      <a:pt x="300" y="2904"/>
                    </a:lnTo>
                    <a:lnTo>
                      <a:pt x="298" y="2904"/>
                    </a:lnTo>
                    <a:lnTo>
                      <a:pt x="298" y="2904"/>
                    </a:lnTo>
                    <a:lnTo>
                      <a:pt x="296" y="2906"/>
                    </a:lnTo>
                    <a:lnTo>
                      <a:pt x="298" y="2910"/>
                    </a:lnTo>
                    <a:lnTo>
                      <a:pt x="300" y="2912"/>
                    </a:lnTo>
                    <a:lnTo>
                      <a:pt x="302" y="2912"/>
                    </a:lnTo>
                    <a:lnTo>
                      <a:pt x="302" y="2912"/>
                    </a:lnTo>
                    <a:close/>
                    <a:moveTo>
                      <a:pt x="306" y="2942"/>
                    </a:moveTo>
                    <a:lnTo>
                      <a:pt x="306" y="2942"/>
                    </a:lnTo>
                    <a:lnTo>
                      <a:pt x="304" y="2942"/>
                    </a:lnTo>
                    <a:lnTo>
                      <a:pt x="302" y="2948"/>
                    </a:lnTo>
                    <a:lnTo>
                      <a:pt x="302" y="2952"/>
                    </a:lnTo>
                    <a:lnTo>
                      <a:pt x="304" y="2958"/>
                    </a:lnTo>
                    <a:lnTo>
                      <a:pt x="304" y="2958"/>
                    </a:lnTo>
                    <a:lnTo>
                      <a:pt x="306" y="2958"/>
                    </a:lnTo>
                    <a:lnTo>
                      <a:pt x="308" y="2958"/>
                    </a:lnTo>
                    <a:lnTo>
                      <a:pt x="308" y="2952"/>
                    </a:lnTo>
                    <a:lnTo>
                      <a:pt x="308" y="2952"/>
                    </a:lnTo>
                    <a:lnTo>
                      <a:pt x="310" y="2944"/>
                    </a:lnTo>
                    <a:lnTo>
                      <a:pt x="308" y="2942"/>
                    </a:lnTo>
                    <a:lnTo>
                      <a:pt x="306" y="2942"/>
                    </a:lnTo>
                    <a:lnTo>
                      <a:pt x="306" y="2942"/>
                    </a:lnTo>
                    <a:close/>
                    <a:moveTo>
                      <a:pt x="278" y="2958"/>
                    </a:moveTo>
                    <a:lnTo>
                      <a:pt x="278" y="2958"/>
                    </a:lnTo>
                    <a:lnTo>
                      <a:pt x="280" y="2956"/>
                    </a:lnTo>
                    <a:lnTo>
                      <a:pt x="284" y="2952"/>
                    </a:lnTo>
                    <a:lnTo>
                      <a:pt x="284" y="2952"/>
                    </a:lnTo>
                    <a:lnTo>
                      <a:pt x="286" y="2950"/>
                    </a:lnTo>
                    <a:lnTo>
                      <a:pt x="284" y="2946"/>
                    </a:lnTo>
                    <a:lnTo>
                      <a:pt x="280" y="2942"/>
                    </a:lnTo>
                    <a:lnTo>
                      <a:pt x="280" y="2942"/>
                    </a:lnTo>
                    <a:lnTo>
                      <a:pt x="276" y="2942"/>
                    </a:lnTo>
                    <a:lnTo>
                      <a:pt x="274" y="2944"/>
                    </a:lnTo>
                    <a:lnTo>
                      <a:pt x="272" y="2946"/>
                    </a:lnTo>
                    <a:lnTo>
                      <a:pt x="274" y="2950"/>
                    </a:lnTo>
                    <a:lnTo>
                      <a:pt x="274" y="2950"/>
                    </a:lnTo>
                    <a:lnTo>
                      <a:pt x="274" y="2952"/>
                    </a:lnTo>
                    <a:lnTo>
                      <a:pt x="274" y="2956"/>
                    </a:lnTo>
                    <a:lnTo>
                      <a:pt x="274" y="2958"/>
                    </a:lnTo>
                    <a:lnTo>
                      <a:pt x="278" y="2958"/>
                    </a:lnTo>
                    <a:lnTo>
                      <a:pt x="278" y="2958"/>
                    </a:lnTo>
                    <a:close/>
                    <a:moveTo>
                      <a:pt x="1872" y="956"/>
                    </a:moveTo>
                    <a:lnTo>
                      <a:pt x="1872" y="956"/>
                    </a:lnTo>
                    <a:lnTo>
                      <a:pt x="1868" y="926"/>
                    </a:lnTo>
                    <a:lnTo>
                      <a:pt x="1864" y="900"/>
                    </a:lnTo>
                    <a:lnTo>
                      <a:pt x="1862" y="888"/>
                    </a:lnTo>
                    <a:lnTo>
                      <a:pt x="1858" y="876"/>
                    </a:lnTo>
                    <a:lnTo>
                      <a:pt x="1852" y="868"/>
                    </a:lnTo>
                    <a:lnTo>
                      <a:pt x="1844" y="858"/>
                    </a:lnTo>
                    <a:lnTo>
                      <a:pt x="1844" y="858"/>
                    </a:lnTo>
                    <a:lnTo>
                      <a:pt x="1836" y="852"/>
                    </a:lnTo>
                    <a:lnTo>
                      <a:pt x="1830" y="850"/>
                    </a:lnTo>
                    <a:lnTo>
                      <a:pt x="1824" y="850"/>
                    </a:lnTo>
                    <a:lnTo>
                      <a:pt x="1816" y="850"/>
                    </a:lnTo>
                    <a:lnTo>
                      <a:pt x="1810" y="852"/>
                    </a:lnTo>
                    <a:lnTo>
                      <a:pt x="1800" y="850"/>
                    </a:lnTo>
                    <a:lnTo>
                      <a:pt x="1788" y="846"/>
                    </a:lnTo>
                    <a:lnTo>
                      <a:pt x="1774" y="838"/>
                    </a:lnTo>
                    <a:lnTo>
                      <a:pt x="1774" y="838"/>
                    </a:lnTo>
                    <a:lnTo>
                      <a:pt x="1760" y="828"/>
                    </a:lnTo>
                    <a:lnTo>
                      <a:pt x="1750" y="820"/>
                    </a:lnTo>
                    <a:lnTo>
                      <a:pt x="1744" y="814"/>
                    </a:lnTo>
                    <a:lnTo>
                      <a:pt x="1740" y="808"/>
                    </a:lnTo>
                    <a:lnTo>
                      <a:pt x="1734" y="796"/>
                    </a:lnTo>
                    <a:lnTo>
                      <a:pt x="1728" y="788"/>
                    </a:lnTo>
                    <a:lnTo>
                      <a:pt x="1718" y="780"/>
                    </a:lnTo>
                    <a:lnTo>
                      <a:pt x="1718" y="780"/>
                    </a:lnTo>
                    <a:lnTo>
                      <a:pt x="1698" y="762"/>
                    </a:lnTo>
                    <a:lnTo>
                      <a:pt x="1688" y="754"/>
                    </a:lnTo>
                    <a:lnTo>
                      <a:pt x="1680" y="748"/>
                    </a:lnTo>
                    <a:lnTo>
                      <a:pt x="1670" y="742"/>
                    </a:lnTo>
                    <a:lnTo>
                      <a:pt x="1660" y="740"/>
                    </a:lnTo>
                    <a:lnTo>
                      <a:pt x="1646" y="740"/>
                    </a:lnTo>
                    <a:lnTo>
                      <a:pt x="1632" y="740"/>
                    </a:lnTo>
                    <a:lnTo>
                      <a:pt x="1632" y="740"/>
                    </a:lnTo>
                    <a:lnTo>
                      <a:pt x="1618" y="742"/>
                    </a:lnTo>
                    <a:lnTo>
                      <a:pt x="1602" y="742"/>
                    </a:lnTo>
                    <a:lnTo>
                      <a:pt x="1590" y="742"/>
                    </a:lnTo>
                    <a:lnTo>
                      <a:pt x="1578" y="738"/>
                    </a:lnTo>
                    <a:lnTo>
                      <a:pt x="1556" y="732"/>
                    </a:lnTo>
                    <a:lnTo>
                      <a:pt x="1536" y="722"/>
                    </a:lnTo>
                    <a:lnTo>
                      <a:pt x="1536" y="722"/>
                    </a:lnTo>
                    <a:lnTo>
                      <a:pt x="1530" y="722"/>
                    </a:lnTo>
                    <a:lnTo>
                      <a:pt x="1526" y="722"/>
                    </a:lnTo>
                    <a:lnTo>
                      <a:pt x="1516" y="724"/>
                    </a:lnTo>
                    <a:lnTo>
                      <a:pt x="1508" y="730"/>
                    </a:lnTo>
                    <a:lnTo>
                      <a:pt x="1500" y="738"/>
                    </a:lnTo>
                    <a:lnTo>
                      <a:pt x="1488" y="750"/>
                    </a:lnTo>
                    <a:lnTo>
                      <a:pt x="1482" y="754"/>
                    </a:lnTo>
                    <a:lnTo>
                      <a:pt x="1482" y="754"/>
                    </a:lnTo>
                    <a:lnTo>
                      <a:pt x="1480" y="752"/>
                    </a:lnTo>
                    <a:lnTo>
                      <a:pt x="1480" y="752"/>
                    </a:lnTo>
                    <a:lnTo>
                      <a:pt x="1478" y="748"/>
                    </a:lnTo>
                    <a:lnTo>
                      <a:pt x="1478" y="742"/>
                    </a:lnTo>
                    <a:lnTo>
                      <a:pt x="1482" y="728"/>
                    </a:lnTo>
                    <a:lnTo>
                      <a:pt x="1486" y="716"/>
                    </a:lnTo>
                    <a:lnTo>
                      <a:pt x="1488" y="712"/>
                    </a:lnTo>
                    <a:lnTo>
                      <a:pt x="1486" y="708"/>
                    </a:lnTo>
                    <a:lnTo>
                      <a:pt x="1486" y="708"/>
                    </a:lnTo>
                    <a:lnTo>
                      <a:pt x="1482" y="702"/>
                    </a:lnTo>
                    <a:lnTo>
                      <a:pt x="1480" y="698"/>
                    </a:lnTo>
                    <a:lnTo>
                      <a:pt x="1478" y="688"/>
                    </a:lnTo>
                    <a:lnTo>
                      <a:pt x="1476" y="684"/>
                    </a:lnTo>
                    <a:lnTo>
                      <a:pt x="1470" y="680"/>
                    </a:lnTo>
                    <a:lnTo>
                      <a:pt x="1464" y="678"/>
                    </a:lnTo>
                    <a:lnTo>
                      <a:pt x="1454" y="674"/>
                    </a:lnTo>
                    <a:lnTo>
                      <a:pt x="1454" y="674"/>
                    </a:lnTo>
                    <a:lnTo>
                      <a:pt x="1444" y="670"/>
                    </a:lnTo>
                    <a:lnTo>
                      <a:pt x="1438" y="668"/>
                    </a:lnTo>
                    <a:lnTo>
                      <a:pt x="1428" y="658"/>
                    </a:lnTo>
                    <a:lnTo>
                      <a:pt x="1420" y="652"/>
                    </a:lnTo>
                    <a:lnTo>
                      <a:pt x="1416" y="650"/>
                    </a:lnTo>
                    <a:lnTo>
                      <a:pt x="1410" y="650"/>
                    </a:lnTo>
                    <a:lnTo>
                      <a:pt x="1410" y="650"/>
                    </a:lnTo>
                    <a:lnTo>
                      <a:pt x="1400" y="648"/>
                    </a:lnTo>
                    <a:lnTo>
                      <a:pt x="1392" y="644"/>
                    </a:lnTo>
                    <a:lnTo>
                      <a:pt x="1382" y="640"/>
                    </a:lnTo>
                    <a:lnTo>
                      <a:pt x="1362" y="638"/>
                    </a:lnTo>
                    <a:lnTo>
                      <a:pt x="1362" y="638"/>
                    </a:lnTo>
                    <a:lnTo>
                      <a:pt x="1354" y="638"/>
                    </a:lnTo>
                    <a:lnTo>
                      <a:pt x="1348" y="640"/>
                    </a:lnTo>
                    <a:lnTo>
                      <a:pt x="1340" y="644"/>
                    </a:lnTo>
                    <a:lnTo>
                      <a:pt x="1332" y="654"/>
                    </a:lnTo>
                    <a:lnTo>
                      <a:pt x="1326" y="662"/>
                    </a:lnTo>
                    <a:lnTo>
                      <a:pt x="1318" y="676"/>
                    </a:lnTo>
                    <a:lnTo>
                      <a:pt x="1314" y="678"/>
                    </a:lnTo>
                    <a:lnTo>
                      <a:pt x="1312" y="674"/>
                    </a:lnTo>
                    <a:lnTo>
                      <a:pt x="1312" y="674"/>
                    </a:lnTo>
                    <a:lnTo>
                      <a:pt x="1310" y="666"/>
                    </a:lnTo>
                    <a:lnTo>
                      <a:pt x="1314" y="658"/>
                    </a:lnTo>
                    <a:lnTo>
                      <a:pt x="1322" y="642"/>
                    </a:lnTo>
                    <a:lnTo>
                      <a:pt x="1326" y="634"/>
                    </a:lnTo>
                    <a:lnTo>
                      <a:pt x="1326" y="628"/>
                    </a:lnTo>
                    <a:lnTo>
                      <a:pt x="1326" y="626"/>
                    </a:lnTo>
                    <a:lnTo>
                      <a:pt x="1322" y="622"/>
                    </a:lnTo>
                    <a:lnTo>
                      <a:pt x="1314" y="618"/>
                    </a:lnTo>
                    <a:lnTo>
                      <a:pt x="1314" y="618"/>
                    </a:lnTo>
                    <a:lnTo>
                      <a:pt x="1296" y="614"/>
                    </a:lnTo>
                    <a:lnTo>
                      <a:pt x="1288" y="614"/>
                    </a:lnTo>
                    <a:lnTo>
                      <a:pt x="1278" y="616"/>
                    </a:lnTo>
                    <a:lnTo>
                      <a:pt x="1256" y="612"/>
                    </a:lnTo>
                    <a:lnTo>
                      <a:pt x="1256" y="612"/>
                    </a:lnTo>
                    <a:lnTo>
                      <a:pt x="1246" y="612"/>
                    </a:lnTo>
                    <a:lnTo>
                      <a:pt x="1240" y="614"/>
                    </a:lnTo>
                    <a:lnTo>
                      <a:pt x="1234" y="620"/>
                    </a:lnTo>
                    <a:lnTo>
                      <a:pt x="1230" y="626"/>
                    </a:lnTo>
                    <a:lnTo>
                      <a:pt x="1230" y="634"/>
                    </a:lnTo>
                    <a:lnTo>
                      <a:pt x="1228" y="642"/>
                    </a:lnTo>
                    <a:lnTo>
                      <a:pt x="1228" y="656"/>
                    </a:lnTo>
                    <a:lnTo>
                      <a:pt x="1228" y="656"/>
                    </a:lnTo>
                    <a:lnTo>
                      <a:pt x="1226" y="652"/>
                    </a:lnTo>
                    <a:lnTo>
                      <a:pt x="1222" y="652"/>
                    </a:lnTo>
                    <a:lnTo>
                      <a:pt x="1216" y="658"/>
                    </a:lnTo>
                    <a:lnTo>
                      <a:pt x="1214" y="660"/>
                    </a:lnTo>
                    <a:lnTo>
                      <a:pt x="1212" y="660"/>
                    </a:lnTo>
                    <a:lnTo>
                      <a:pt x="1212" y="658"/>
                    </a:lnTo>
                    <a:lnTo>
                      <a:pt x="1214" y="650"/>
                    </a:lnTo>
                    <a:lnTo>
                      <a:pt x="1214" y="650"/>
                    </a:lnTo>
                    <a:lnTo>
                      <a:pt x="1216" y="642"/>
                    </a:lnTo>
                    <a:lnTo>
                      <a:pt x="1214" y="638"/>
                    </a:lnTo>
                    <a:lnTo>
                      <a:pt x="1210" y="636"/>
                    </a:lnTo>
                    <a:lnTo>
                      <a:pt x="1206" y="638"/>
                    </a:lnTo>
                    <a:lnTo>
                      <a:pt x="1198" y="640"/>
                    </a:lnTo>
                    <a:lnTo>
                      <a:pt x="1198" y="640"/>
                    </a:lnTo>
                    <a:lnTo>
                      <a:pt x="1198" y="636"/>
                    </a:lnTo>
                    <a:lnTo>
                      <a:pt x="1198" y="636"/>
                    </a:lnTo>
                    <a:lnTo>
                      <a:pt x="1202" y="632"/>
                    </a:lnTo>
                    <a:lnTo>
                      <a:pt x="1202" y="628"/>
                    </a:lnTo>
                    <a:lnTo>
                      <a:pt x="1204" y="620"/>
                    </a:lnTo>
                    <a:lnTo>
                      <a:pt x="1204" y="616"/>
                    </a:lnTo>
                    <a:lnTo>
                      <a:pt x="1206" y="614"/>
                    </a:lnTo>
                    <a:lnTo>
                      <a:pt x="1210" y="610"/>
                    </a:lnTo>
                    <a:lnTo>
                      <a:pt x="1216" y="608"/>
                    </a:lnTo>
                    <a:lnTo>
                      <a:pt x="1216" y="608"/>
                    </a:lnTo>
                    <a:lnTo>
                      <a:pt x="1224" y="604"/>
                    </a:lnTo>
                    <a:lnTo>
                      <a:pt x="1230" y="596"/>
                    </a:lnTo>
                    <a:lnTo>
                      <a:pt x="1240" y="582"/>
                    </a:lnTo>
                    <a:lnTo>
                      <a:pt x="1248" y="566"/>
                    </a:lnTo>
                    <a:lnTo>
                      <a:pt x="1254" y="560"/>
                    </a:lnTo>
                    <a:lnTo>
                      <a:pt x="1260" y="556"/>
                    </a:lnTo>
                    <a:lnTo>
                      <a:pt x="1260" y="556"/>
                    </a:lnTo>
                    <a:lnTo>
                      <a:pt x="1264" y="554"/>
                    </a:lnTo>
                    <a:lnTo>
                      <a:pt x="1266" y="548"/>
                    </a:lnTo>
                    <a:lnTo>
                      <a:pt x="1266" y="542"/>
                    </a:lnTo>
                    <a:lnTo>
                      <a:pt x="1266" y="536"/>
                    </a:lnTo>
                    <a:lnTo>
                      <a:pt x="1264" y="528"/>
                    </a:lnTo>
                    <a:lnTo>
                      <a:pt x="1260" y="524"/>
                    </a:lnTo>
                    <a:lnTo>
                      <a:pt x="1256" y="520"/>
                    </a:lnTo>
                    <a:lnTo>
                      <a:pt x="1252" y="518"/>
                    </a:lnTo>
                    <a:lnTo>
                      <a:pt x="1252" y="518"/>
                    </a:lnTo>
                    <a:lnTo>
                      <a:pt x="1244" y="518"/>
                    </a:lnTo>
                    <a:lnTo>
                      <a:pt x="1240" y="516"/>
                    </a:lnTo>
                    <a:lnTo>
                      <a:pt x="1238" y="514"/>
                    </a:lnTo>
                    <a:lnTo>
                      <a:pt x="1238" y="508"/>
                    </a:lnTo>
                    <a:lnTo>
                      <a:pt x="1238" y="508"/>
                    </a:lnTo>
                    <a:lnTo>
                      <a:pt x="1236" y="504"/>
                    </a:lnTo>
                    <a:lnTo>
                      <a:pt x="1234" y="502"/>
                    </a:lnTo>
                    <a:lnTo>
                      <a:pt x="1234" y="500"/>
                    </a:lnTo>
                    <a:lnTo>
                      <a:pt x="1232" y="494"/>
                    </a:lnTo>
                    <a:lnTo>
                      <a:pt x="1232" y="494"/>
                    </a:lnTo>
                    <a:lnTo>
                      <a:pt x="1232" y="490"/>
                    </a:lnTo>
                    <a:lnTo>
                      <a:pt x="1230" y="488"/>
                    </a:lnTo>
                    <a:lnTo>
                      <a:pt x="1228" y="484"/>
                    </a:lnTo>
                    <a:lnTo>
                      <a:pt x="1226" y="480"/>
                    </a:lnTo>
                    <a:lnTo>
                      <a:pt x="1226" y="480"/>
                    </a:lnTo>
                    <a:lnTo>
                      <a:pt x="1226" y="476"/>
                    </a:lnTo>
                    <a:lnTo>
                      <a:pt x="1226" y="472"/>
                    </a:lnTo>
                    <a:lnTo>
                      <a:pt x="1222" y="466"/>
                    </a:lnTo>
                    <a:lnTo>
                      <a:pt x="1222" y="466"/>
                    </a:lnTo>
                    <a:lnTo>
                      <a:pt x="1220" y="444"/>
                    </a:lnTo>
                    <a:lnTo>
                      <a:pt x="1218" y="422"/>
                    </a:lnTo>
                    <a:lnTo>
                      <a:pt x="1218" y="422"/>
                    </a:lnTo>
                    <a:lnTo>
                      <a:pt x="1218" y="418"/>
                    </a:lnTo>
                    <a:lnTo>
                      <a:pt x="1216" y="416"/>
                    </a:lnTo>
                    <a:lnTo>
                      <a:pt x="1214" y="414"/>
                    </a:lnTo>
                    <a:lnTo>
                      <a:pt x="1212" y="410"/>
                    </a:lnTo>
                    <a:lnTo>
                      <a:pt x="1212" y="410"/>
                    </a:lnTo>
                    <a:lnTo>
                      <a:pt x="1206" y="398"/>
                    </a:lnTo>
                    <a:lnTo>
                      <a:pt x="1202" y="392"/>
                    </a:lnTo>
                    <a:lnTo>
                      <a:pt x="1200" y="392"/>
                    </a:lnTo>
                    <a:lnTo>
                      <a:pt x="1200" y="392"/>
                    </a:lnTo>
                    <a:lnTo>
                      <a:pt x="1198" y="394"/>
                    </a:lnTo>
                    <a:lnTo>
                      <a:pt x="1198" y="396"/>
                    </a:lnTo>
                    <a:lnTo>
                      <a:pt x="1196" y="402"/>
                    </a:lnTo>
                    <a:lnTo>
                      <a:pt x="1192" y="410"/>
                    </a:lnTo>
                    <a:lnTo>
                      <a:pt x="1192" y="410"/>
                    </a:lnTo>
                    <a:lnTo>
                      <a:pt x="1192" y="406"/>
                    </a:lnTo>
                    <a:lnTo>
                      <a:pt x="1192" y="404"/>
                    </a:lnTo>
                    <a:lnTo>
                      <a:pt x="1192" y="400"/>
                    </a:lnTo>
                    <a:lnTo>
                      <a:pt x="1192" y="394"/>
                    </a:lnTo>
                    <a:lnTo>
                      <a:pt x="1192" y="394"/>
                    </a:lnTo>
                    <a:lnTo>
                      <a:pt x="1188" y="380"/>
                    </a:lnTo>
                    <a:lnTo>
                      <a:pt x="1188" y="380"/>
                    </a:lnTo>
                    <a:lnTo>
                      <a:pt x="1186" y="380"/>
                    </a:lnTo>
                    <a:lnTo>
                      <a:pt x="1184" y="382"/>
                    </a:lnTo>
                    <a:lnTo>
                      <a:pt x="1182" y="382"/>
                    </a:lnTo>
                    <a:lnTo>
                      <a:pt x="1180" y="380"/>
                    </a:lnTo>
                    <a:lnTo>
                      <a:pt x="1178" y="374"/>
                    </a:lnTo>
                    <a:lnTo>
                      <a:pt x="1178" y="374"/>
                    </a:lnTo>
                    <a:lnTo>
                      <a:pt x="1174" y="372"/>
                    </a:lnTo>
                    <a:lnTo>
                      <a:pt x="1172" y="368"/>
                    </a:lnTo>
                    <a:lnTo>
                      <a:pt x="1166" y="364"/>
                    </a:lnTo>
                    <a:lnTo>
                      <a:pt x="1158" y="360"/>
                    </a:lnTo>
                    <a:lnTo>
                      <a:pt x="1154" y="356"/>
                    </a:lnTo>
                    <a:lnTo>
                      <a:pt x="1150" y="350"/>
                    </a:lnTo>
                    <a:lnTo>
                      <a:pt x="1150" y="350"/>
                    </a:lnTo>
                    <a:lnTo>
                      <a:pt x="1148" y="346"/>
                    </a:lnTo>
                    <a:lnTo>
                      <a:pt x="1144" y="342"/>
                    </a:lnTo>
                    <a:lnTo>
                      <a:pt x="1136" y="338"/>
                    </a:lnTo>
                    <a:lnTo>
                      <a:pt x="1126" y="334"/>
                    </a:lnTo>
                    <a:lnTo>
                      <a:pt x="1114" y="330"/>
                    </a:lnTo>
                    <a:lnTo>
                      <a:pt x="1114" y="330"/>
                    </a:lnTo>
                    <a:lnTo>
                      <a:pt x="1102" y="324"/>
                    </a:lnTo>
                    <a:lnTo>
                      <a:pt x="1102" y="324"/>
                    </a:lnTo>
                    <a:lnTo>
                      <a:pt x="1102" y="324"/>
                    </a:lnTo>
                    <a:lnTo>
                      <a:pt x="1102" y="324"/>
                    </a:lnTo>
                    <a:lnTo>
                      <a:pt x="1072" y="316"/>
                    </a:lnTo>
                    <a:lnTo>
                      <a:pt x="1060" y="314"/>
                    </a:lnTo>
                    <a:lnTo>
                      <a:pt x="1056" y="314"/>
                    </a:lnTo>
                    <a:lnTo>
                      <a:pt x="1056" y="314"/>
                    </a:lnTo>
                    <a:lnTo>
                      <a:pt x="1054" y="316"/>
                    </a:lnTo>
                    <a:lnTo>
                      <a:pt x="1048" y="316"/>
                    </a:lnTo>
                    <a:lnTo>
                      <a:pt x="1038" y="314"/>
                    </a:lnTo>
                    <a:lnTo>
                      <a:pt x="1038" y="314"/>
                    </a:lnTo>
                    <a:lnTo>
                      <a:pt x="1026" y="314"/>
                    </a:lnTo>
                    <a:lnTo>
                      <a:pt x="1024" y="316"/>
                    </a:lnTo>
                    <a:lnTo>
                      <a:pt x="1022" y="318"/>
                    </a:lnTo>
                    <a:lnTo>
                      <a:pt x="1022" y="318"/>
                    </a:lnTo>
                    <a:lnTo>
                      <a:pt x="1022" y="322"/>
                    </a:lnTo>
                    <a:lnTo>
                      <a:pt x="1018" y="322"/>
                    </a:lnTo>
                    <a:lnTo>
                      <a:pt x="1006" y="318"/>
                    </a:lnTo>
                    <a:lnTo>
                      <a:pt x="998" y="316"/>
                    </a:lnTo>
                    <a:lnTo>
                      <a:pt x="990" y="314"/>
                    </a:lnTo>
                    <a:lnTo>
                      <a:pt x="982" y="316"/>
                    </a:lnTo>
                    <a:lnTo>
                      <a:pt x="974" y="318"/>
                    </a:lnTo>
                    <a:lnTo>
                      <a:pt x="974" y="318"/>
                    </a:lnTo>
                    <a:lnTo>
                      <a:pt x="972" y="316"/>
                    </a:lnTo>
                    <a:lnTo>
                      <a:pt x="972" y="314"/>
                    </a:lnTo>
                    <a:lnTo>
                      <a:pt x="968" y="308"/>
                    </a:lnTo>
                    <a:lnTo>
                      <a:pt x="966" y="302"/>
                    </a:lnTo>
                    <a:lnTo>
                      <a:pt x="964" y="300"/>
                    </a:lnTo>
                    <a:lnTo>
                      <a:pt x="962" y="298"/>
                    </a:lnTo>
                    <a:lnTo>
                      <a:pt x="962" y="298"/>
                    </a:lnTo>
                    <a:lnTo>
                      <a:pt x="958" y="296"/>
                    </a:lnTo>
                    <a:lnTo>
                      <a:pt x="956" y="294"/>
                    </a:lnTo>
                    <a:lnTo>
                      <a:pt x="954" y="288"/>
                    </a:lnTo>
                    <a:lnTo>
                      <a:pt x="952" y="284"/>
                    </a:lnTo>
                    <a:lnTo>
                      <a:pt x="948" y="280"/>
                    </a:lnTo>
                    <a:lnTo>
                      <a:pt x="942" y="276"/>
                    </a:lnTo>
                    <a:lnTo>
                      <a:pt x="934" y="274"/>
                    </a:lnTo>
                    <a:lnTo>
                      <a:pt x="934" y="274"/>
                    </a:lnTo>
                    <a:lnTo>
                      <a:pt x="920" y="270"/>
                    </a:lnTo>
                    <a:lnTo>
                      <a:pt x="916" y="268"/>
                    </a:lnTo>
                    <a:lnTo>
                      <a:pt x="916" y="264"/>
                    </a:lnTo>
                    <a:lnTo>
                      <a:pt x="918" y="254"/>
                    </a:lnTo>
                    <a:lnTo>
                      <a:pt x="918" y="254"/>
                    </a:lnTo>
                    <a:lnTo>
                      <a:pt x="918" y="248"/>
                    </a:lnTo>
                    <a:lnTo>
                      <a:pt x="918" y="242"/>
                    </a:lnTo>
                    <a:lnTo>
                      <a:pt x="914" y="234"/>
                    </a:lnTo>
                    <a:lnTo>
                      <a:pt x="908" y="228"/>
                    </a:lnTo>
                    <a:lnTo>
                      <a:pt x="892" y="214"/>
                    </a:lnTo>
                    <a:lnTo>
                      <a:pt x="868" y="198"/>
                    </a:lnTo>
                    <a:lnTo>
                      <a:pt x="868" y="198"/>
                    </a:lnTo>
                    <a:lnTo>
                      <a:pt x="862" y="192"/>
                    </a:lnTo>
                    <a:lnTo>
                      <a:pt x="862" y="192"/>
                    </a:lnTo>
                    <a:lnTo>
                      <a:pt x="852" y="188"/>
                    </a:lnTo>
                    <a:lnTo>
                      <a:pt x="840" y="188"/>
                    </a:lnTo>
                    <a:lnTo>
                      <a:pt x="830" y="188"/>
                    </a:lnTo>
                    <a:lnTo>
                      <a:pt x="818" y="190"/>
                    </a:lnTo>
                    <a:lnTo>
                      <a:pt x="804" y="194"/>
                    </a:lnTo>
                    <a:lnTo>
                      <a:pt x="802" y="192"/>
                    </a:lnTo>
                    <a:lnTo>
                      <a:pt x="804" y="190"/>
                    </a:lnTo>
                    <a:lnTo>
                      <a:pt x="804" y="190"/>
                    </a:lnTo>
                    <a:lnTo>
                      <a:pt x="808" y="184"/>
                    </a:lnTo>
                    <a:lnTo>
                      <a:pt x="810" y="180"/>
                    </a:lnTo>
                    <a:lnTo>
                      <a:pt x="812" y="172"/>
                    </a:lnTo>
                    <a:lnTo>
                      <a:pt x="814" y="164"/>
                    </a:lnTo>
                    <a:lnTo>
                      <a:pt x="816" y="160"/>
                    </a:lnTo>
                    <a:lnTo>
                      <a:pt x="822" y="156"/>
                    </a:lnTo>
                    <a:lnTo>
                      <a:pt x="822" y="156"/>
                    </a:lnTo>
                    <a:lnTo>
                      <a:pt x="826" y="152"/>
                    </a:lnTo>
                    <a:lnTo>
                      <a:pt x="826" y="150"/>
                    </a:lnTo>
                    <a:lnTo>
                      <a:pt x="826" y="148"/>
                    </a:lnTo>
                    <a:lnTo>
                      <a:pt x="822" y="146"/>
                    </a:lnTo>
                    <a:lnTo>
                      <a:pt x="814" y="142"/>
                    </a:lnTo>
                    <a:lnTo>
                      <a:pt x="810" y="138"/>
                    </a:lnTo>
                    <a:lnTo>
                      <a:pt x="808" y="134"/>
                    </a:lnTo>
                    <a:lnTo>
                      <a:pt x="808" y="134"/>
                    </a:lnTo>
                    <a:lnTo>
                      <a:pt x="804" y="130"/>
                    </a:lnTo>
                    <a:lnTo>
                      <a:pt x="800" y="128"/>
                    </a:lnTo>
                    <a:lnTo>
                      <a:pt x="792" y="128"/>
                    </a:lnTo>
                    <a:lnTo>
                      <a:pt x="784" y="126"/>
                    </a:lnTo>
                    <a:lnTo>
                      <a:pt x="780" y="124"/>
                    </a:lnTo>
                    <a:lnTo>
                      <a:pt x="778" y="122"/>
                    </a:lnTo>
                    <a:lnTo>
                      <a:pt x="778" y="122"/>
                    </a:lnTo>
                    <a:lnTo>
                      <a:pt x="772" y="116"/>
                    </a:lnTo>
                    <a:lnTo>
                      <a:pt x="766" y="112"/>
                    </a:lnTo>
                    <a:lnTo>
                      <a:pt x="752" y="104"/>
                    </a:lnTo>
                    <a:lnTo>
                      <a:pt x="746" y="100"/>
                    </a:lnTo>
                    <a:lnTo>
                      <a:pt x="744" y="98"/>
                    </a:lnTo>
                    <a:lnTo>
                      <a:pt x="748" y="94"/>
                    </a:lnTo>
                    <a:lnTo>
                      <a:pt x="756" y="92"/>
                    </a:lnTo>
                    <a:lnTo>
                      <a:pt x="756" y="92"/>
                    </a:lnTo>
                    <a:lnTo>
                      <a:pt x="772" y="88"/>
                    </a:lnTo>
                    <a:lnTo>
                      <a:pt x="782" y="84"/>
                    </a:lnTo>
                    <a:lnTo>
                      <a:pt x="782" y="82"/>
                    </a:lnTo>
                    <a:lnTo>
                      <a:pt x="778" y="80"/>
                    </a:lnTo>
                    <a:lnTo>
                      <a:pt x="762" y="78"/>
                    </a:lnTo>
                    <a:lnTo>
                      <a:pt x="762" y="78"/>
                    </a:lnTo>
                    <a:lnTo>
                      <a:pt x="744" y="78"/>
                    </a:lnTo>
                    <a:lnTo>
                      <a:pt x="736" y="80"/>
                    </a:lnTo>
                    <a:lnTo>
                      <a:pt x="726" y="82"/>
                    </a:lnTo>
                    <a:lnTo>
                      <a:pt x="706" y="84"/>
                    </a:lnTo>
                    <a:lnTo>
                      <a:pt x="706" y="84"/>
                    </a:lnTo>
                    <a:lnTo>
                      <a:pt x="696" y="84"/>
                    </a:lnTo>
                    <a:lnTo>
                      <a:pt x="688" y="86"/>
                    </a:lnTo>
                    <a:lnTo>
                      <a:pt x="684" y="88"/>
                    </a:lnTo>
                    <a:lnTo>
                      <a:pt x="682" y="92"/>
                    </a:lnTo>
                    <a:lnTo>
                      <a:pt x="680" y="98"/>
                    </a:lnTo>
                    <a:lnTo>
                      <a:pt x="678" y="100"/>
                    </a:lnTo>
                    <a:lnTo>
                      <a:pt x="674" y="104"/>
                    </a:lnTo>
                    <a:lnTo>
                      <a:pt x="674" y="104"/>
                    </a:lnTo>
                    <a:lnTo>
                      <a:pt x="662" y="110"/>
                    </a:lnTo>
                    <a:lnTo>
                      <a:pt x="654" y="112"/>
                    </a:lnTo>
                    <a:lnTo>
                      <a:pt x="646" y="112"/>
                    </a:lnTo>
                    <a:lnTo>
                      <a:pt x="638" y="112"/>
                    </a:lnTo>
                    <a:lnTo>
                      <a:pt x="630" y="108"/>
                    </a:lnTo>
                    <a:lnTo>
                      <a:pt x="622" y="102"/>
                    </a:lnTo>
                    <a:lnTo>
                      <a:pt x="616" y="94"/>
                    </a:lnTo>
                    <a:lnTo>
                      <a:pt x="616" y="94"/>
                    </a:lnTo>
                    <a:lnTo>
                      <a:pt x="612" y="88"/>
                    </a:lnTo>
                    <a:lnTo>
                      <a:pt x="608" y="86"/>
                    </a:lnTo>
                    <a:lnTo>
                      <a:pt x="602" y="84"/>
                    </a:lnTo>
                    <a:lnTo>
                      <a:pt x="594" y="84"/>
                    </a:lnTo>
                    <a:lnTo>
                      <a:pt x="580" y="86"/>
                    </a:lnTo>
                    <a:lnTo>
                      <a:pt x="564" y="90"/>
                    </a:lnTo>
                    <a:lnTo>
                      <a:pt x="548" y="94"/>
                    </a:lnTo>
                    <a:lnTo>
                      <a:pt x="536" y="94"/>
                    </a:lnTo>
                    <a:lnTo>
                      <a:pt x="530" y="92"/>
                    </a:lnTo>
                    <a:lnTo>
                      <a:pt x="526" y="90"/>
                    </a:lnTo>
                    <a:lnTo>
                      <a:pt x="524" y="84"/>
                    </a:lnTo>
                    <a:lnTo>
                      <a:pt x="522" y="78"/>
                    </a:lnTo>
                    <a:lnTo>
                      <a:pt x="522" y="78"/>
                    </a:lnTo>
                    <a:lnTo>
                      <a:pt x="520" y="64"/>
                    </a:lnTo>
                    <a:lnTo>
                      <a:pt x="516" y="56"/>
                    </a:lnTo>
                    <a:lnTo>
                      <a:pt x="508" y="50"/>
                    </a:lnTo>
                    <a:lnTo>
                      <a:pt x="500" y="46"/>
                    </a:lnTo>
                    <a:lnTo>
                      <a:pt x="490" y="44"/>
                    </a:lnTo>
                    <a:lnTo>
                      <a:pt x="482" y="40"/>
                    </a:lnTo>
                    <a:lnTo>
                      <a:pt x="474" y="32"/>
                    </a:lnTo>
                    <a:lnTo>
                      <a:pt x="468" y="22"/>
                    </a:lnTo>
                    <a:lnTo>
                      <a:pt x="468" y="22"/>
                    </a:lnTo>
                    <a:lnTo>
                      <a:pt x="464" y="12"/>
                    </a:lnTo>
                    <a:lnTo>
                      <a:pt x="458" y="8"/>
                    </a:lnTo>
                    <a:lnTo>
                      <a:pt x="454" y="8"/>
                    </a:lnTo>
                    <a:lnTo>
                      <a:pt x="450" y="10"/>
                    </a:lnTo>
                    <a:lnTo>
                      <a:pt x="446" y="16"/>
                    </a:lnTo>
                    <a:lnTo>
                      <a:pt x="444" y="22"/>
                    </a:lnTo>
                    <a:lnTo>
                      <a:pt x="444" y="28"/>
                    </a:lnTo>
                    <a:lnTo>
                      <a:pt x="444" y="34"/>
                    </a:lnTo>
                    <a:lnTo>
                      <a:pt x="444" y="34"/>
                    </a:lnTo>
                    <a:lnTo>
                      <a:pt x="448" y="40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48" y="52"/>
                    </a:lnTo>
                    <a:lnTo>
                      <a:pt x="430" y="56"/>
                    </a:lnTo>
                    <a:lnTo>
                      <a:pt x="430" y="56"/>
                    </a:lnTo>
                    <a:lnTo>
                      <a:pt x="420" y="60"/>
                    </a:lnTo>
                    <a:lnTo>
                      <a:pt x="410" y="64"/>
                    </a:lnTo>
                    <a:lnTo>
                      <a:pt x="402" y="70"/>
                    </a:lnTo>
                    <a:lnTo>
                      <a:pt x="398" y="74"/>
                    </a:lnTo>
                    <a:lnTo>
                      <a:pt x="392" y="80"/>
                    </a:lnTo>
                    <a:lnTo>
                      <a:pt x="390" y="78"/>
                    </a:lnTo>
                    <a:lnTo>
                      <a:pt x="388" y="72"/>
                    </a:lnTo>
                    <a:lnTo>
                      <a:pt x="388" y="72"/>
                    </a:lnTo>
                    <a:lnTo>
                      <a:pt x="386" y="64"/>
                    </a:lnTo>
                    <a:lnTo>
                      <a:pt x="380" y="56"/>
                    </a:lnTo>
                    <a:lnTo>
                      <a:pt x="380" y="56"/>
                    </a:lnTo>
                    <a:lnTo>
                      <a:pt x="376" y="52"/>
                    </a:lnTo>
                    <a:lnTo>
                      <a:pt x="376" y="48"/>
                    </a:lnTo>
                    <a:lnTo>
                      <a:pt x="378" y="44"/>
                    </a:lnTo>
                    <a:lnTo>
                      <a:pt x="382" y="40"/>
                    </a:lnTo>
                    <a:lnTo>
                      <a:pt x="392" y="32"/>
                    </a:lnTo>
                    <a:lnTo>
                      <a:pt x="402" y="26"/>
                    </a:lnTo>
                    <a:lnTo>
                      <a:pt x="402" y="26"/>
                    </a:lnTo>
                    <a:lnTo>
                      <a:pt x="402" y="26"/>
                    </a:lnTo>
                    <a:lnTo>
                      <a:pt x="402" y="26"/>
                    </a:lnTo>
                    <a:lnTo>
                      <a:pt x="406" y="24"/>
                    </a:lnTo>
                    <a:lnTo>
                      <a:pt x="410" y="20"/>
                    </a:lnTo>
                    <a:lnTo>
                      <a:pt x="410" y="14"/>
                    </a:lnTo>
                    <a:lnTo>
                      <a:pt x="410" y="10"/>
                    </a:lnTo>
                    <a:lnTo>
                      <a:pt x="408" y="6"/>
                    </a:lnTo>
                    <a:lnTo>
                      <a:pt x="404" y="2"/>
                    </a:lnTo>
                    <a:lnTo>
                      <a:pt x="398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78" y="4"/>
                    </a:lnTo>
                    <a:lnTo>
                      <a:pt x="374" y="6"/>
                    </a:lnTo>
                    <a:lnTo>
                      <a:pt x="370" y="10"/>
                    </a:lnTo>
                    <a:lnTo>
                      <a:pt x="362" y="20"/>
                    </a:lnTo>
                    <a:lnTo>
                      <a:pt x="354" y="26"/>
                    </a:lnTo>
                    <a:lnTo>
                      <a:pt x="344" y="36"/>
                    </a:lnTo>
                    <a:lnTo>
                      <a:pt x="344" y="36"/>
                    </a:lnTo>
                    <a:lnTo>
                      <a:pt x="328" y="46"/>
                    </a:lnTo>
                    <a:lnTo>
                      <a:pt x="316" y="50"/>
                    </a:lnTo>
                    <a:lnTo>
                      <a:pt x="306" y="52"/>
                    </a:lnTo>
                    <a:lnTo>
                      <a:pt x="298" y="52"/>
                    </a:lnTo>
                    <a:lnTo>
                      <a:pt x="294" y="50"/>
                    </a:lnTo>
                    <a:lnTo>
                      <a:pt x="290" y="50"/>
                    </a:lnTo>
                    <a:lnTo>
                      <a:pt x="286" y="52"/>
                    </a:lnTo>
                    <a:lnTo>
                      <a:pt x="284" y="58"/>
                    </a:lnTo>
                    <a:lnTo>
                      <a:pt x="284" y="58"/>
                    </a:lnTo>
                    <a:lnTo>
                      <a:pt x="280" y="66"/>
                    </a:lnTo>
                    <a:lnTo>
                      <a:pt x="276" y="68"/>
                    </a:lnTo>
                    <a:lnTo>
                      <a:pt x="270" y="68"/>
                    </a:lnTo>
                    <a:lnTo>
                      <a:pt x="266" y="66"/>
                    </a:lnTo>
                    <a:lnTo>
                      <a:pt x="256" y="62"/>
                    </a:lnTo>
                    <a:lnTo>
                      <a:pt x="252" y="64"/>
                    </a:lnTo>
                    <a:lnTo>
                      <a:pt x="250" y="68"/>
                    </a:lnTo>
                    <a:lnTo>
                      <a:pt x="250" y="68"/>
                    </a:lnTo>
                    <a:lnTo>
                      <a:pt x="248" y="72"/>
                    </a:lnTo>
                    <a:lnTo>
                      <a:pt x="244" y="78"/>
                    </a:lnTo>
                    <a:lnTo>
                      <a:pt x="238" y="86"/>
                    </a:lnTo>
                    <a:lnTo>
                      <a:pt x="234" y="92"/>
                    </a:lnTo>
                    <a:lnTo>
                      <a:pt x="232" y="100"/>
                    </a:lnTo>
                    <a:lnTo>
                      <a:pt x="230" y="110"/>
                    </a:lnTo>
                    <a:lnTo>
                      <a:pt x="230" y="122"/>
                    </a:lnTo>
                    <a:lnTo>
                      <a:pt x="230" y="122"/>
                    </a:lnTo>
                    <a:lnTo>
                      <a:pt x="230" y="134"/>
                    </a:lnTo>
                    <a:lnTo>
                      <a:pt x="226" y="142"/>
                    </a:lnTo>
                    <a:lnTo>
                      <a:pt x="224" y="144"/>
                    </a:lnTo>
                    <a:lnTo>
                      <a:pt x="220" y="146"/>
                    </a:lnTo>
                    <a:lnTo>
                      <a:pt x="214" y="146"/>
                    </a:lnTo>
                    <a:lnTo>
                      <a:pt x="210" y="148"/>
                    </a:lnTo>
                    <a:lnTo>
                      <a:pt x="208" y="150"/>
                    </a:lnTo>
                    <a:lnTo>
                      <a:pt x="206" y="158"/>
                    </a:lnTo>
                    <a:lnTo>
                      <a:pt x="206" y="158"/>
                    </a:lnTo>
                    <a:lnTo>
                      <a:pt x="202" y="166"/>
                    </a:lnTo>
                    <a:lnTo>
                      <a:pt x="198" y="170"/>
                    </a:lnTo>
                    <a:lnTo>
                      <a:pt x="180" y="202"/>
                    </a:lnTo>
                    <a:lnTo>
                      <a:pt x="180" y="202"/>
                    </a:lnTo>
                    <a:lnTo>
                      <a:pt x="182" y="212"/>
                    </a:lnTo>
                    <a:lnTo>
                      <a:pt x="182" y="214"/>
                    </a:lnTo>
                    <a:lnTo>
                      <a:pt x="180" y="214"/>
                    </a:lnTo>
                    <a:lnTo>
                      <a:pt x="176" y="210"/>
                    </a:lnTo>
                    <a:lnTo>
                      <a:pt x="144" y="264"/>
                    </a:lnTo>
                    <a:lnTo>
                      <a:pt x="144" y="264"/>
                    </a:lnTo>
                    <a:lnTo>
                      <a:pt x="146" y="274"/>
                    </a:lnTo>
                    <a:lnTo>
                      <a:pt x="148" y="278"/>
                    </a:lnTo>
                    <a:lnTo>
                      <a:pt x="152" y="280"/>
                    </a:lnTo>
                    <a:lnTo>
                      <a:pt x="152" y="280"/>
                    </a:lnTo>
                    <a:lnTo>
                      <a:pt x="156" y="284"/>
                    </a:lnTo>
                    <a:lnTo>
                      <a:pt x="158" y="286"/>
                    </a:lnTo>
                    <a:lnTo>
                      <a:pt x="158" y="290"/>
                    </a:lnTo>
                    <a:lnTo>
                      <a:pt x="156" y="296"/>
                    </a:lnTo>
                    <a:lnTo>
                      <a:pt x="154" y="304"/>
                    </a:lnTo>
                    <a:lnTo>
                      <a:pt x="154" y="310"/>
                    </a:lnTo>
                    <a:lnTo>
                      <a:pt x="156" y="314"/>
                    </a:lnTo>
                    <a:lnTo>
                      <a:pt x="156" y="314"/>
                    </a:lnTo>
                    <a:lnTo>
                      <a:pt x="162" y="320"/>
                    </a:lnTo>
                    <a:lnTo>
                      <a:pt x="162" y="324"/>
                    </a:lnTo>
                    <a:lnTo>
                      <a:pt x="160" y="328"/>
                    </a:lnTo>
                    <a:lnTo>
                      <a:pt x="158" y="330"/>
                    </a:lnTo>
                    <a:lnTo>
                      <a:pt x="154" y="334"/>
                    </a:lnTo>
                    <a:lnTo>
                      <a:pt x="152" y="338"/>
                    </a:lnTo>
                    <a:lnTo>
                      <a:pt x="150" y="348"/>
                    </a:lnTo>
                    <a:lnTo>
                      <a:pt x="152" y="360"/>
                    </a:lnTo>
                    <a:lnTo>
                      <a:pt x="152" y="360"/>
                    </a:lnTo>
                    <a:lnTo>
                      <a:pt x="154" y="374"/>
                    </a:lnTo>
                    <a:lnTo>
                      <a:pt x="154" y="386"/>
                    </a:lnTo>
                    <a:lnTo>
                      <a:pt x="152" y="406"/>
                    </a:lnTo>
                    <a:lnTo>
                      <a:pt x="152" y="418"/>
                    </a:lnTo>
                    <a:lnTo>
                      <a:pt x="152" y="422"/>
                    </a:lnTo>
                    <a:lnTo>
                      <a:pt x="156" y="424"/>
                    </a:lnTo>
                    <a:lnTo>
                      <a:pt x="156" y="424"/>
                    </a:lnTo>
                    <a:lnTo>
                      <a:pt x="158" y="428"/>
                    </a:lnTo>
                    <a:lnTo>
                      <a:pt x="158" y="434"/>
                    </a:lnTo>
                    <a:lnTo>
                      <a:pt x="158" y="444"/>
                    </a:lnTo>
                    <a:lnTo>
                      <a:pt x="154" y="454"/>
                    </a:lnTo>
                    <a:lnTo>
                      <a:pt x="150" y="464"/>
                    </a:lnTo>
                    <a:lnTo>
                      <a:pt x="144" y="472"/>
                    </a:lnTo>
                    <a:lnTo>
                      <a:pt x="138" y="478"/>
                    </a:lnTo>
                    <a:lnTo>
                      <a:pt x="132" y="480"/>
                    </a:lnTo>
                    <a:lnTo>
                      <a:pt x="132" y="480"/>
                    </a:lnTo>
                    <a:lnTo>
                      <a:pt x="118" y="482"/>
                    </a:lnTo>
                    <a:lnTo>
                      <a:pt x="110" y="486"/>
                    </a:lnTo>
                    <a:lnTo>
                      <a:pt x="106" y="490"/>
                    </a:lnTo>
                    <a:lnTo>
                      <a:pt x="104" y="494"/>
                    </a:lnTo>
                    <a:lnTo>
                      <a:pt x="104" y="498"/>
                    </a:lnTo>
                    <a:lnTo>
                      <a:pt x="104" y="504"/>
                    </a:lnTo>
                    <a:lnTo>
                      <a:pt x="104" y="504"/>
                    </a:lnTo>
                    <a:lnTo>
                      <a:pt x="104" y="510"/>
                    </a:lnTo>
                    <a:lnTo>
                      <a:pt x="102" y="512"/>
                    </a:lnTo>
                    <a:lnTo>
                      <a:pt x="96" y="516"/>
                    </a:lnTo>
                    <a:lnTo>
                      <a:pt x="92" y="518"/>
                    </a:lnTo>
                    <a:lnTo>
                      <a:pt x="92" y="520"/>
                    </a:lnTo>
                    <a:lnTo>
                      <a:pt x="94" y="526"/>
                    </a:lnTo>
                    <a:lnTo>
                      <a:pt x="98" y="536"/>
                    </a:lnTo>
                    <a:lnTo>
                      <a:pt x="98" y="536"/>
                    </a:lnTo>
                    <a:lnTo>
                      <a:pt x="98" y="540"/>
                    </a:lnTo>
                    <a:lnTo>
                      <a:pt x="98" y="542"/>
                    </a:lnTo>
                    <a:lnTo>
                      <a:pt x="92" y="548"/>
                    </a:lnTo>
                    <a:lnTo>
                      <a:pt x="84" y="552"/>
                    </a:lnTo>
                    <a:lnTo>
                      <a:pt x="74" y="554"/>
                    </a:lnTo>
                    <a:lnTo>
                      <a:pt x="64" y="558"/>
                    </a:lnTo>
                    <a:lnTo>
                      <a:pt x="56" y="562"/>
                    </a:lnTo>
                    <a:lnTo>
                      <a:pt x="50" y="570"/>
                    </a:lnTo>
                    <a:lnTo>
                      <a:pt x="50" y="574"/>
                    </a:lnTo>
                    <a:lnTo>
                      <a:pt x="50" y="578"/>
                    </a:lnTo>
                    <a:lnTo>
                      <a:pt x="50" y="578"/>
                    </a:lnTo>
                    <a:lnTo>
                      <a:pt x="50" y="592"/>
                    </a:lnTo>
                    <a:lnTo>
                      <a:pt x="48" y="600"/>
                    </a:lnTo>
                    <a:lnTo>
                      <a:pt x="46" y="606"/>
                    </a:lnTo>
                    <a:lnTo>
                      <a:pt x="42" y="610"/>
                    </a:lnTo>
                    <a:lnTo>
                      <a:pt x="36" y="618"/>
                    </a:lnTo>
                    <a:lnTo>
                      <a:pt x="34" y="624"/>
                    </a:lnTo>
                    <a:lnTo>
                      <a:pt x="34" y="632"/>
                    </a:lnTo>
                    <a:lnTo>
                      <a:pt x="34" y="632"/>
                    </a:lnTo>
                    <a:lnTo>
                      <a:pt x="34" y="642"/>
                    </a:lnTo>
                    <a:lnTo>
                      <a:pt x="30" y="646"/>
                    </a:lnTo>
                    <a:lnTo>
                      <a:pt x="28" y="648"/>
                    </a:lnTo>
                    <a:lnTo>
                      <a:pt x="22" y="650"/>
                    </a:lnTo>
                    <a:lnTo>
                      <a:pt x="18" y="652"/>
                    </a:lnTo>
                    <a:lnTo>
                      <a:pt x="16" y="654"/>
                    </a:lnTo>
                    <a:lnTo>
                      <a:pt x="14" y="660"/>
                    </a:lnTo>
                    <a:lnTo>
                      <a:pt x="16" y="670"/>
                    </a:lnTo>
                    <a:lnTo>
                      <a:pt x="16" y="670"/>
                    </a:lnTo>
                    <a:lnTo>
                      <a:pt x="18" y="688"/>
                    </a:lnTo>
                    <a:lnTo>
                      <a:pt x="20" y="698"/>
                    </a:lnTo>
                    <a:lnTo>
                      <a:pt x="18" y="706"/>
                    </a:lnTo>
                    <a:lnTo>
                      <a:pt x="18" y="710"/>
                    </a:lnTo>
                    <a:lnTo>
                      <a:pt x="16" y="714"/>
                    </a:lnTo>
                    <a:lnTo>
                      <a:pt x="18" y="716"/>
                    </a:lnTo>
                    <a:lnTo>
                      <a:pt x="28" y="728"/>
                    </a:lnTo>
                    <a:lnTo>
                      <a:pt x="28" y="728"/>
                    </a:lnTo>
                    <a:lnTo>
                      <a:pt x="34" y="734"/>
                    </a:lnTo>
                    <a:lnTo>
                      <a:pt x="42" y="736"/>
                    </a:lnTo>
                    <a:lnTo>
                      <a:pt x="46" y="736"/>
                    </a:lnTo>
                    <a:lnTo>
                      <a:pt x="50" y="732"/>
                    </a:lnTo>
                    <a:lnTo>
                      <a:pt x="54" y="726"/>
                    </a:lnTo>
                    <a:lnTo>
                      <a:pt x="56" y="726"/>
                    </a:lnTo>
                    <a:lnTo>
                      <a:pt x="56" y="730"/>
                    </a:lnTo>
                    <a:lnTo>
                      <a:pt x="56" y="730"/>
                    </a:lnTo>
                    <a:lnTo>
                      <a:pt x="56" y="744"/>
                    </a:lnTo>
                    <a:lnTo>
                      <a:pt x="54" y="756"/>
                    </a:lnTo>
                    <a:lnTo>
                      <a:pt x="52" y="760"/>
                    </a:lnTo>
                    <a:lnTo>
                      <a:pt x="48" y="766"/>
                    </a:lnTo>
                    <a:lnTo>
                      <a:pt x="44" y="768"/>
                    </a:lnTo>
                    <a:lnTo>
                      <a:pt x="38" y="770"/>
                    </a:lnTo>
                    <a:lnTo>
                      <a:pt x="38" y="770"/>
                    </a:lnTo>
                    <a:lnTo>
                      <a:pt x="22" y="786"/>
                    </a:lnTo>
                    <a:lnTo>
                      <a:pt x="12" y="800"/>
                    </a:lnTo>
                    <a:lnTo>
                      <a:pt x="6" y="812"/>
                    </a:lnTo>
                    <a:lnTo>
                      <a:pt x="2" y="824"/>
                    </a:lnTo>
                    <a:lnTo>
                      <a:pt x="0" y="836"/>
                    </a:lnTo>
                    <a:lnTo>
                      <a:pt x="0" y="844"/>
                    </a:lnTo>
                    <a:lnTo>
                      <a:pt x="2" y="860"/>
                    </a:lnTo>
                    <a:lnTo>
                      <a:pt x="2" y="860"/>
                    </a:lnTo>
                    <a:lnTo>
                      <a:pt x="4" y="866"/>
                    </a:lnTo>
                    <a:lnTo>
                      <a:pt x="8" y="870"/>
                    </a:lnTo>
                    <a:lnTo>
                      <a:pt x="16" y="876"/>
                    </a:lnTo>
                    <a:lnTo>
                      <a:pt x="18" y="878"/>
                    </a:lnTo>
                    <a:lnTo>
                      <a:pt x="18" y="882"/>
                    </a:lnTo>
                    <a:lnTo>
                      <a:pt x="18" y="884"/>
                    </a:lnTo>
                    <a:lnTo>
                      <a:pt x="12" y="888"/>
                    </a:lnTo>
                    <a:lnTo>
                      <a:pt x="12" y="888"/>
                    </a:lnTo>
                    <a:lnTo>
                      <a:pt x="8" y="892"/>
                    </a:lnTo>
                    <a:lnTo>
                      <a:pt x="6" y="896"/>
                    </a:lnTo>
                    <a:lnTo>
                      <a:pt x="6" y="900"/>
                    </a:lnTo>
                    <a:lnTo>
                      <a:pt x="6" y="902"/>
                    </a:lnTo>
                    <a:lnTo>
                      <a:pt x="12" y="908"/>
                    </a:lnTo>
                    <a:lnTo>
                      <a:pt x="22" y="914"/>
                    </a:lnTo>
                    <a:lnTo>
                      <a:pt x="44" y="926"/>
                    </a:lnTo>
                    <a:lnTo>
                      <a:pt x="54" y="934"/>
                    </a:lnTo>
                    <a:lnTo>
                      <a:pt x="56" y="938"/>
                    </a:lnTo>
                    <a:lnTo>
                      <a:pt x="58" y="944"/>
                    </a:lnTo>
                    <a:lnTo>
                      <a:pt x="58" y="944"/>
                    </a:lnTo>
                    <a:lnTo>
                      <a:pt x="62" y="960"/>
                    </a:lnTo>
                    <a:lnTo>
                      <a:pt x="68" y="972"/>
                    </a:lnTo>
                    <a:lnTo>
                      <a:pt x="74" y="980"/>
                    </a:lnTo>
                    <a:lnTo>
                      <a:pt x="80" y="988"/>
                    </a:lnTo>
                    <a:lnTo>
                      <a:pt x="92" y="1004"/>
                    </a:lnTo>
                    <a:lnTo>
                      <a:pt x="96" y="1014"/>
                    </a:lnTo>
                    <a:lnTo>
                      <a:pt x="100" y="1026"/>
                    </a:lnTo>
                    <a:lnTo>
                      <a:pt x="100" y="1026"/>
                    </a:lnTo>
                    <a:lnTo>
                      <a:pt x="104" y="1040"/>
                    </a:lnTo>
                    <a:lnTo>
                      <a:pt x="108" y="1056"/>
                    </a:lnTo>
                    <a:lnTo>
                      <a:pt x="122" y="1086"/>
                    </a:lnTo>
                    <a:lnTo>
                      <a:pt x="136" y="1114"/>
                    </a:lnTo>
                    <a:lnTo>
                      <a:pt x="142" y="1128"/>
                    </a:lnTo>
                    <a:lnTo>
                      <a:pt x="146" y="1142"/>
                    </a:lnTo>
                    <a:lnTo>
                      <a:pt x="146" y="1142"/>
                    </a:lnTo>
                    <a:lnTo>
                      <a:pt x="148" y="1152"/>
                    </a:lnTo>
                    <a:lnTo>
                      <a:pt x="152" y="1160"/>
                    </a:lnTo>
                    <a:lnTo>
                      <a:pt x="158" y="1172"/>
                    </a:lnTo>
                    <a:lnTo>
                      <a:pt x="162" y="1180"/>
                    </a:lnTo>
                    <a:lnTo>
                      <a:pt x="164" y="1186"/>
                    </a:lnTo>
                    <a:lnTo>
                      <a:pt x="164" y="1194"/>
                    </a:lnTo>
                    <a:lnTo>
                      <a:pt x="164" y="1194"/>
                    </a:lnTo>
                    <a:lnTo>
                      <a:pt x="166" y="1202"/>
                    </a:lnTo>
                    <a:lnTo>
                      <a:pt x="172" y="1210"/>
                    </a:lnTo>
                    <a:lnTo>
                      <a:pt x="184" y="1228"/>
                    </a:lnTo>
                    <a:lnTo>
                      <a:pt x="192" y="1238"/>
                    </a:lnTo>
                    <a:lnTo>
                      <a:pt x="198" y="1248"/>
                    </a:lnTo>
                    <a:lnTo>
                      <a:pt x="200" y="1260"/>
                    </a:lnTo>
                    <a:lnTo>
                      <a:pt x="200" y="1274"/>
                    </a:lnTo>
                    <a:lnTo>
                      <a:pt x="200" y="1274"/>
                    </a:lnTo>
                    <a:lnTo>
                      <a:pt x="200" y="1286"/>
                    </a:lnTo>
                    <a:lnTo>
                      <a:pt x="204" y="1298"/>
                    </a:lnTo>
                    <a:lnTo>
                      <a:pt x="208" y="1308"/>
                    </a:lnTo>
                    <a:lnTo>
                      <a:pt x="214" y="1316"/>
                    </a:lnTo>
                    <a:lnTo>
                      <a:pt x="228" y="1330"/>
                    </a:lnTo>
                    <a:lnTo>
                      <a:pt x="234" y="1338"/>
                    </a:lnTo>
                    <a:lnTo>
                      <a:pt x="238" y="1344"/>
                    </a:lnTo>
                    <a:lnTo>
                      <a:pt x="238" y="1344"/>
                    </a:lnTo>
                    <a:lnTo>
                      <a:pt x="246" y="1356"/>
                    </a:lnTo>
                    <a:lnTo>
                      <a:pt x="256" y="1368"/>
                    </a:lnTo>
                    <a:lnTo>
                      <a:pt x="278" y="1384"/>
                    </a:lnTo>
                    <a:lnTo>
                      <a:pt x="318" y="1406"/>
                    </a:lnTo>
                    <a:lnTo>
                      <a:pt x="318" y="1406"/>
                    </a:lnTo>
                    <a:lnTo>
                      <a:pt x="358" y="1428"/>
                    </a:lnTo>
                    <a:lnTo>
                      <a:pt x="380" y="1442"/>
                    </a:lnTo>
                    <a:lnTo>
                      <a:pt x="388" y="1448"/>
                    </a:lnTo>
                    <a:lnTo>
                      <a:pt x="392" y="1454"/>
                    </a:lnTo>
                    <a:lnTo>
                      <a:pt x="396" y="1460"/>
                    </a:lnTo>
                    <a:lnTo>
                      <a:pt x="398" y="1468"/>
                    </a:lnTo>
                    <a:lnTo>
                      <a:pt x="398" y="1468"/>
                    </a:lnTo>
                    <a:lnTo>
                      <a:pt x="400" y="1474"/>
                    </a:lnTo>
                    <a:lnTo>
                      <a:pt x="404" y="1480"/>
                    </a:lnTo>
                    <a:lnTo>
                      <a:pt x="408" y="1486"/>
                    </a:lnTo>
                    <a:lnTo>
                      <a:pt x="414" y="1490"/>
                    </a:lnTo>
                    <a:lnTo>
                      <a:pt x="426" y="1496"/>
                    </a:lnTo>
                    <a:lnTo>
                      <a:pt x="434" y="1500"/>
                    </a:lnTo>
                    <a:lnTo>
                      <a:pt x="440" y="1506"/>
                    </a:lnTo>
                    <a:lnTo>
                      <a:pt x="440" y="1506"/>
                    </a:lnTo>
                    <a:lnTo>
                      <a:pt x="438" y="1532"/>
                    </a:lnTo>
                    <a:lnTo>
                      <a:pt x="440" y="1542"/>
                    </a:lnTo>
                    <a:lnTo>
                      <a:pt x="442" y="1546"/>
                    </a:lnTo>
                    <a:lnTo>
                      <a:pt x="442" y="1552"/>
                    </a:lnTo>
                    <a:lnTo>
                      <a:pt x="442" y="1552"/>
                    </a:lnTo>
                    <a:lnTo>
                      <a:pt x="444" y="1564"/>
                    </a:lnTo>
                    <a:lnTo>
                      <a:pt x="446" y="1574"/>
                    </a:lnTo>
                    <a:lnTo>
                      <a:pt x="448" y="1586"/>
                    </a:lnTo>
                    <a:lnTo>
                      <a:pt x="448" y="1594"/>
                    </a:lnTo>
                    <a:lnTo>
                      <a:pt x="448" y="1604"/>
                    </a:lnTo>
                    <a:lnTo>
                      <a:pt x="448" y="1604"/>
                    </a:lnTo>
                    <a:lnTo>
                      <a:pt x="446" y="1614"/>
                    </a:lnTo>
                    <a:lnTo>
                      <a:pt x="446" y="1624"/>
                    </a:lnTo>
                    <a:lnTo>
                      <a:pt x="450" y="1640"/>
                    </a:lnTo>
                    <a:lnTo>
                      <a:pt x="452" y="1658"/>
                    </a:lnTo>
                    <a:lnTo>
                      <a:pt x="452" y="1670"/>
                    </a:lnTo>
                    <a:lnTo>
                      <a:pt x="448" y="1686"/>
                    </a:lnTo>
                    <a:lnTo>
                      <a:pt x="448" y="1686"/>
                    </a:lnTo>
                    <a:lnTo>
                      <a:pt x="444" y="1716"/>
                    </a:lnTo>
                    <a:lnTo>
                      <a:pt x="442" y="1732"/>
                    </a:lnTo>
                    <a:lnTo>
                      <a:pt x="440" y="1742"/>
                    </a:lnTo>
                    <a:lnTo>
                      <a:pt x="440" y="1744"/>
                    </a:lnTo>
                    <a:lnTo>
                      <a:pt x="438" y="1744"/>
                    </a:lnTo>
                    <a:lnTo>
                      <a:pt x="438" y="1744"/>
                    </a:lnTo>
                    <a:lnTo>
                      <a:pt x="436" y="1744"/>
                    </a:lnTo>
                    <a:lnTo>
                      <a:pt x="434" y="1746"/>
                    </a:lnTo>
                    <a:lnTo>
                      <a:pt x="430" y="1752"/>
                    </a:lnTo>
                    <a:lnTo>
                      <a:pt x="430" y="1760"/>
                    </a:lnTo>
                    <a:lnTo>
                      <a:pt x="430" y="1762"/>
                    </a:lnTo>
                    <a:lnTo>
                      <a:pt x="434" y="1764"/>
                    </a:lnTo>
                    <a:lnTo>
                      <a:pt x="434" y="1764"/>
                    </a:lnTo>
                    <a:lnTo>
                      <a:pt x="436" y="1768"/>
                    </a:lnTo>
                    <a:lnTo>
                      <a:pt x="436" y="1772"/>
                    </a:lnTo>
                    <a:lnTo>
                      <a:pt x="434" y="1788"/>
                    </a:lnTo>
                    <a:lnTo>
                      <a:pt x="430" y="1808"/>
                    </a:lnTo>
                    <a:lnTo>
                      <a:pt x="432" y="1820"/>
                    </a:lnTo>
                    <a:lnTo>
                      <a:pt x="434" y="1834"/>
                    </a:lnTo>
                    <a:lnTo>
                      <a:pt x="434" y="1834"/>
                    </a:lnTo>
                    <a:lnTo>
                      <a:pt x="436" y="1846"/>
                    </a:lnTo>
                    <a:lnTo>
                      <a:pt x="436" y="1856"/>
                    </a:lnTo>
                    <a:lnTo>
                      <a:pt x="434" y="1864"/>
                    </a:lnTo>
                    <a:lnTo>
                      <a:pt x="432" y="1870"/>
                    </a:lnTo>
                    <a:lnTo>
                      <a:pt x="428" y="1882"/>
                    </a:lnTo>
                    <a:lnTo>
                      <a:pt x="428" y="1888"/>
                    </a:lnTo>
                    <a:lnTo>
                      <a:pt x="430" y="1894"/>
                    </a:lnTo>
                    <a:lnTo>
                      <a:pt x="430" y="1894"/>
                    </a:lnTo>
                    <a:lnTo>
                      <a:pt x="432" y="1900"/>
                    </a:lnTo>
                    <a:lnTo>
                      <a:pt x="430" y="1908"/>
                    </a:lnTo>
                    <a:lnTo>
                      <a:pt x="424" y="1928"/>
                    </a:lnTo>
                    <a:lnTo>
                      <a:pt x="418" y="1946"/>
                    </a:lnTo>
                    <a:lnTo>
                      <a:pt x="416" y="1956"/>
                    </a:lnTo>
                    <a:lnTo>
                      <a:pt x="416" y="1964"/>
                    </a:lnTo>
                    <a:lnTo>
                      <a:pt x="416" y="1964"/>
                    </a:lnTo>
                    <a:lnTo>
                      <a:pt x="416" y="1974"/>
                    </a:lnTo>
                    <a:lnTo>
                      <a:pt x="414" y="1978"/>
                    </a:lnTo>
                    <a:lnTo>
                      <a:pt x="410" y="1986"/>
                    </a:lnTo>
                    <a:lnTo>
                      <a:pt x="408" y="2004"/>
                    </a:lnTo>
                    <a:lnTo>
                      <a:pt x="408" y="2004"/>
                    </a:lnTo>
                    <a:lnTo>
                      <a:pt x="408" y="2016"/>
                    </a:lnTo>
                    <a:lnTo>
                      <a:pt x="404" y="2024"/>
                    </a:lnTo>
                    <a:lnTo>
                      <a:pt x="400" y="2030"/>
                    </a:lnTo>
                    <a:lnTo>
                      <a:pt x="398" y="2036"/>
                    </a:lnTo>
                    <a:lnTo>
                      <a:pt x="394" y="2040"/>
                    </a:lnTo>
                    <a:lnTo>
                      <a:pt x="392" y="2044"/>
                    </a:lnTo>
                    <a:lnTo>
                      <a:pt x="392" y="2048"/>
                    </a:lnTo>
                    <a:lnTo>
                      <a:pt x="394" y="2056"/>
                    </a:lnTo>
                    <a:lnTo>
                      <a:pt x="394" y="2056"/>
                    </a:lnTo>
                    <a:lnTo>
                      <a:pt x="400" y="2072"/>
                    </a:lnTo>
                    <a:lnTo>
                      <a:pt x="402" y="2086"/>
                    </a:lnTo>
                    <a:lnTo>
                      <a:pt x="402" y="2098"/>
                    </a:lnTo>
                    <a:lnTo>
                      <a:pt x="400" y="2104"/>
                    </a:lnTo>
                    <a:lnTo>
                      <a:pt x="398" y="2108"/>
                    </a:lnTo>
                    <a:lnTo>
                      <a:pt x="398" y="2108"/>
                    </a:lnTo>
                    <a:lnTo>
                      <a:pt x="390" y="2116"/>
                    </a:lnTo>
                    <a:lnTo>
                      <a:pt x="386" y="2124"/>
                    </a:lnTo>
                    <a:lnTo>
                      <a:pt x="384" y="2130"/>
                    </a:lnTo>
                    <a:lnTo>
                      <a:pt x="384" y="2138"/>
                    </a:lnTo>
                    <a:lnTo>
                      <a:pt x="388" y="2162"/>
                    </a:lnTo>
                    <a:lnTo>
                      <a:pt x="388" y="2162"/>
                    </a:lnTo>
                    <a:lnTo>
                      <a:pt x="392" y="2186"/>
                    </a:lnTo>
                    <a:lnTo>
                      <a:pt x="392" y="2200"/>
                    </a:lnTo>
                    <a:lnTo>
                      <a:pt x="392" y="2212"/>
                    </a:lnTo>
                    <a:lnTo>
                      <a:pt x="396" y="2224"/>
                    </a:lnTo>
                    <a:lnTo>
                      <a:pt x="396" y="2224"/>
                    </a:lnTo>
                    <a:lnTo>
                      <a:pt x="398" y="2230"/>
                    </a:lnTo>
                    <a:lnTo>
                      <a:pt x="398" y="2236"/>
                    </a:lnTo>
                    <a:lnTo>
                      <a:pt x="392" y="2248"/>
                    </a:lnTo>
                    <a:lnTo>
                      <a:pt x="386" y="2262"/>
                    </a:lnTo>
                    <a:lnTo>
                      <a:pt x="386" y="2270"/>
                    </a:lnTo>
                    <a:lnTo>
                      <a:pt x="386" y="2280"/>
                    </a:lnTo>
                    <a:lnTo>
                      <a:pt x="386" y="2280"/>
                    </a:lnTo>
                    <a:lnTo>
                      <a:pt x="388" y="2288"/>
                    </a:lnTo>
                    <a:lnTo>
                      <a:pt x="388" y="2292"/>
                    </a:lnTo>
                    <a:lnTo>
                      <a:pt x="386" y="2294"/>
                    </a:lnTo>
                    <a:lnTo>
                      <a:pt x="384" y="2298"/>
                    </a:lnTo>
                    <a:lnTo>
                      <a:pt x="380" y="2300"/>
                    </a:lnTo>
                    <a:lnTo>
                      <a:pt x="378" y="2306"/>
                    </a:lnTo>
                    <a:lnTo>
                      <a:pt x="376" y="2314"/>
                    </a:lnTo>
                    <a:lnTo>
                      <a:pt x="374" y="2328"/>
                    </a:lnTo>
                    <a:lnTo>
                      <a:pt x="374" y="2328"/>
                    </a:lnTo>
                    <a:lnTo>
                      <a:pt x="372" y="2342"/>
                    </a:lnTo>
                    <a:lnTo>
                      <a:pt x="370" y="2354"/>
                    </a:lnTo>
                    <a:lnTo>
                      <a:pt x="362" y="2376"/>
                    </a:lnTo>
                    <a:lnTo>
                      <a:pt x="354" y="2390"/>
                    </a:lnTo>
                    <a:lnTo>
                      <a:pt x="350" y="2402"/>
                    </a:lnTo>
                    <a:lnTo>
                      <a:pt x="350" y="2402"/>
                    </a:lnTo>
                    <a:lnTo>
                      <a:pt x="348" y="2412"/>
                    </a:lnTo>
                    <a:lnTo>
                      <a:pt x="344" y="2414"/>
                    </a:lnTo>
                    <a:lnTo>
                      <a:pt x="342" y="2420"/>
                    </a:lnTo>
                    <a:lnTo>
                      <a:pt x="338" y="2434"/>
                    </a:lnTo>
                    <a:lnTo>
                      <a:pt x="338" y="2434"/>
                    </a:lnTo>
                    <a:lnTo>
                      <a:pt x="336" y="2446"/>
                    </a:lnTo>
                    <a:lnTo>
                      <a:pt x="334" y="2452"/>
                    </a:lnTo>
                    <a:lnTo>
                      <a:pt x="334" y="2454"/>
                    </a:lnTo>
                    <a:lnTo>
                      <a:pt x="332" y="2454"/>
                    </a:lnTo>
                    <a:lnTo>
                      <a:pt x="330" y="2452"/>
                    </a:lnTo>
                    <a:lnTo>
                      <a:pt x="330" y="2452"/>
                    </a:lnTo>
                    <a:lnTo>
                      <a:pt x="328" y="2462"/>
                    </a:lnTo>
                    <a:lnTo>
                      <a:pt x="328" y="2462"/>
                    </a:lnTo>
                    <a:lnTo>
                      <a:pt x="326" y="2474"/>
                    </a:lnTo>
                    <a:lnTo>
                      <a:pt x="324" y="2480"/>
                    </a:lnTo>
                    <a:lnTo>
                      <a:pt x="320" y="2482"/>
                    </a:lnTo>
                    <a:lnTo>
                      <a:pt x="318" y="2482"/>
                    </a:lnTo>
                    <a:lnTo>
                      <a:pt x="310" y="2480"/>
                    </a:lnTo>
                    <a:lnTo>
                      <a:pt x="308" y="2482"/>
                    </a:lnTo>
                    <a:lnTo>
                      <a:pt x="306" y="2486"/>
                    </a:lnTo>
                    <a:lnTo>
                      <a:pt x="306" y="2486"/>
                    </a:lnTo>
                    <a:lnTo>
                      <a:pt x="306" y="2498"/>
                    </a:lnTo>
                    <a:lnTo>
                      <a:pt x="306" y="2506"/>
                    </a:lnTo>
                    <a:lnTo>
                      <a:pt x="310" y="2514"/>
                    </a:lnTo>
                    <a:lnTo>
                      <a:pt x="314" y="2522"/>
                    </a:lnTo>
                    <a:lnTo>
                      <a:pt x="314" y="2530"/>
                    </a:lnTo>
                    <a:lnTo>
                      <a:pt x="314" y="2540"/>
                    </a:lnTo>
                    <a:lnTo>
                      <a:pt x="314" y="2540"/>
                    </a:lnTo>
                    <a:lnTo>
                      <a:pt x="312" y="2552"/>
                    </a:lnTo>
                    <a:lnTo>
                      <a:pt x="314" y="2560"/>
                    </a:lnTo>
                    <a:lnTo>
                      <a:pt x="318" y="2572"/>
                    </a:lnTo>
                    <a:lnTo>
                      <a:pt x="320" y="2576"/>
                    </a:lnTo>
                    <a:lnTo>
                      <a:pt x="322" y="2584"/>
                    </a:lnTo>
                    <a:lnTo>
                      <a:pt x="324" y="2594"/>
                    </a:lnTo>
                    <a:lnTo>
                      <a:pt x="322" y="2606"/>
                    </a:lnTo>
                    <a:lnTo>
                      <a:pt x="322" y="2606"/>
                    </a:lnTo>
                    <a:lnTo>
                      <a:pt x="320" y="2618"/>
                    </a:lnTo>
                    <a:lnTo>
                      <a:pt x="316" y="2624"/>
                    </a:lnTo>
                    <a:lnTo>
                      <a:pt x="314" y="2626"/>
                    </a:lnTo>
                    <a:lnTo>
                      <a:pt x="310" y="2626"/>
                    </a:lnTo>
                    <a:lnTo>
                      <a:pt x="308" y="2626"/>
                    </a:lnTo>
                    <a:lnTo>
                      <a:pt x="306" y="2628"/>
                    </a:lnTo>
                    <a:lnTo>
                      <a:pt x="304" y="2632"/>
                    </a:lnTo>
                    <a:lnTo>
                      <a:pt x="304" y="2642"/>
                    </a:lnTo>
                    <a:lnTo>
                      <a:pt x="304" y="2642"/>
                    </a:lnTo>
                    <a:lnTo>
                      <a:pt x="302" y="2658"/>
                    </a:lnTo>
                    <a:lnTo>
                      <a:pt x="298" y="2670"/>
                    </a:lnTo>
                    <a:lnTo>
                      <a:pt x="294" y="2686"/>
                    </a:lnTo>
                    <a:lnTo>
                      <a:pt x="292" y="2692"/>
                    </a:lnTo>
                    <a:lnTo>
                      <a:pt x="292" y="2696"/>
                    </a:lnTo>
                    <a:lnTo>
                      <a:pt x="294" y="2704"/>
                    </a:lnTo>
                    <a:lnTo>
                      <a:pt x="298" y="2712"/>
                    </a:lnTo>
                    <a:lnTo>
                      <a:pt x="298" y="2712"/>
                    </a:lnTo>
                    <a:lnTo>
                      <a:pt x="302" y="2722"/>
                    </a:lnTo>
                    <a:lnTo>
                      <a:pt x="308" y="2728"/>
                    </a:lnTo>
                    <a:lnTo>
                      <a:pt x="312" y="2732"/>
                    </a:lnTo>
                    <a:lnTo>
                      <a:pt x="316" y="2734"/>
                    </a:lnTo>
                    <a:lnTo>
                      <a:pt x="320" y="2734"/>
                    </a:lnTo>
                    <a:lnTo>
                      <a:pt x="324" y="2732"/>
                    </a:lnTo>
                    <a:lnTo>
                      <a:pt x="328" y="2728"/>
                    </a:lnTo>
                    <a:lnTo>
                      <a:pt x="330" y="2724"/>
                    </a:lnTo>
                    <a:lnTo>
                      <a:pt x="330" y="2724"/>
                    </a:lnTo>
                    <a:lnTo>
                      <a:pt x="334" y="2716"/>
                    </a:lnTo>
                    <a:lnTo>
                      <a:pt x="336" y="2716"/>
                    </a:lnTo>
                    <a:lnTo>
                      <a:pt x="338" y="2718"/>
                    </a:lnTo>
                    <a:lnTo>
                      <a:pt x="342" y="2722"/>
                    </a:lnTo>
                    <a:lnTo>
                      <a:pt x="346" y="2726"/>
                    </a:lnTo>
                    <a:lnTo>
                      <a:pt x="348" y="2728"/>
                    </a:lnTo>
                    <a:lnTo>
                      <a:pt x="348" y="2728"/>
                    </a:lnTo>
                    <a:lnTo>
                      <a:pt x="350" y="2730"/>
                    </a:lnTo>
                    <a:lnTo>
                      <a:pt x="350" y="2732"/>
                    </a:lnTo>
                    <a:lnTo>
                      <a:pt x="344" y="2738"/>
                    </a:lnTo>
                    <a:lnTo>
                      <a:pt x="340" y="2744"/>
                    </a:lnTo>
                    <a:lnTo>
                      <a:pt x="340" y="2746"/>
                    </a:lnTo>
                    <a:lnTo>
                      <a:pt x="344" y="2746"/>
                    </a:lnTo>
                    <a:lnTo>
                      <a:pt x="344" y="2746"/>
                    </a:lnTo>
                    <a:lnTo>
                      <a:pt x="350" y="2748"/>
                    </a:lnTo>
                    <a:lnTo>
                      <a:pt x="354" y="2752"/>
                    </a:lnTo>
                    <a:lnTo>
                      <a:pt x="356" y="2754"/>
                    </a:lnTo>
                    <a:lnTo>
                      <a:pt x="356" y="2760"/>
                    </a:lnTo>
                    <a:lnTo>
                      <a:pt x="356" y="2766"/>
                    </a:lnTo>
                    <a:lnTo>
                      <a:pt x="354" y="2766"/>
                    </a:lnTo>
                    <a:lnTo>
                      <a:pt x="352" y="2764"/>
                    </a:lnTo>
                    <a:lnTo>
                      <a:pt x="352" y="2764"/>
                    </a:lnTo>
                    <a:lnTo>
                      <a:pt x="348" y="2758"/>
                    </a:lnTo>
                    <a:lnTo>
                      <a:pt x="344" y="2758"/>
                    </a:lnTo>
                    <a:lnTo>
                      <a:pt x="342" y="2760"/>
                    </a:lnTo>
                    <a:lnTo>
                      <a:pt x="342" y="2766"/>
                    </a:lnTo>
                    <a:lnTo>
                      <a:pt x="342" y="2766"/>
                    </a:lnTo>
                    <a:lnTo>
                      <a:pt x="342" y="2774"/>
                    </a:lnTo>
                    <a:lnTo>
                      <a:pt x="342" y="2778"/>
                    </a:lnTo>
                    <a:lnTo>
                      <a:pt x="340" y="2782"/>
                    </a:lnTo>
                    <a:lnTo>
                      <a:pt x="342" y="2792"/>
                    </a:lnTo>
                    <a:lnTo>
                      <a:pt x="342" y="2792"/>
                    </a:lnTo>
                    <a:lnTo>
                      <a:pt x="342" y="2798"/>
                    </a:lnTo>
                    <a:lnTo>
                      <a:pt x="342" y="2804"/>
                    </a:lnTo>
                    <a:lnTo>
                      <a:pt x="336" y="2812"/>
                    </a:lnTo>
                    <a:lnTo>
                      <a:pt x="330" y="2820"/>
                    </a:lnTo>
                    <a:lnTo>
                      <a:pt x="330" y="2824"/>
                    </a:lnTo>
                    <a:lnTo>
                      <a:pt x="330" y="2830"/>
                    </a:lnTo>
                    <a:lnTo>
                      <a:pt x="330" y="2830"/>
                    </a:lnTo>
                    <a:lnTo>
                      <a:pt x="334" y="2840"/>
                    </a:lnTo>
                    <a:lnTo>
                      <a:pt x="332" y="2852"/>
                    </a:lnTo>
                    <a:lnTo>
                      <a:pt x="330" y="2860"/>
                    </a:lnTo>
                    <a:lnTo>
                      <a:pt x="326" y="2864"/>
                    </a:lnTo>
                    <a:lnTo>
                      <a:pt x="326" y="2864"/>
                    </a:lnTo>
                    <a:lnTo>
                      <a:pt x="324" y="2866"/>
                    </a:lnTo>
                    <a:lnTo>
                      <a:pt x="324" y="2870"/>
                    </a:lnTo>
                    <a:lnTo>
                      <a:pt x="330" y="2872"/>
                    </a:lnTo>
                    <a:lnTo>
                      <a:pt x="336" y="2874"/>
                    </a:lnTo>
                    <a:lnTo>
                      <a:pt x="336" y="2874"/>
                    </a:lnTo>
                    <a:lnTo>
                      <a:pt x="344" y="2878"/>
                    </a:lnTo>
                    <a:lnTo>
                      <a:pt x="346" y="2882"/>
                    </a:lnTo>
                    <a:lnTo>
                      <a:pt x="348" y="2890"/>
                    </a:lnTo>
                    <a:lnTo>
                      <a:pt x="346" y="2896"/>
                    </a:lnTo>
                    <a:lnTo>
                      <a:pt x="346" y="2896"/>
                    </a:lnTo>
                    <a:lnTo>
                      <a:pt x="342" y="2904"/>
                    </a:lnTo>
                    <a:lnTo>
                      <a:pt x="338" y="2908"/>
                    </a:lnTo>
                    <a:lnTo>
                      <a:pt x="332" y="2912"/>
                    </a:lnTo>
                    <a:lnTo>
                      <a:pt x="326" y="2916"/>
                    </a:lnTo>
                    <a:lnTo>
                      <a:pt x="326" y="2916"/>
                    </a:lnTo>
                    <a:lnTo>
                      <a:pt x="320" y="2918"/>
                    </a:lnTo>
                    <a:lnTo>
                      <a:pt x="318" y="2922"/>
                    </a:lnTo>
                    <a:lnTo>
                      <a:pt x="320" y="2926"/>
                    </a:lnTo>
                    <a:lnTo>
                      <a:pt x="322" y="2930"/>
                    </a:lnTo>
                    <a:lnTo>
                      <a:pt x="322" y="2930"/>
                    </a:lnTo>
                    <a:lnTo>
                      <a:pt x="322" y="2932"/>
                    </a:lnTo>
                    <a:lnTo>
                      <a:pt x="322" y="2932"/>
                    </a:lnTo>
                    <a:lnTo>
                      <a:pt x="320" y="2936"/>
                    </a:lnTo>
                    <a:lnTo>
                      <a:pt x="316" y="2940"/>
                    </a:lnTo>
                    <a:lnTo>
                      <a:pt x="312" y="2946"/>
                    </a:lnTo>
                    <a:lnTo>
                      <a:pt x="312" y="2946"/>
                    </a:lnTo>
                    <a:lnTo>
                      <a:pt x="312" y="2954"/>
                    </a:lnTo>
                    <a:lnTo>
                      <a:pt x="312" y="2956"/>
                    </a:lnTo>
                    <a:lnTo>
                      <a:pt x="312" y="2962"/>
                    </a:lnTo>
                    <a:lnTo>
                      <a:pt x="310" y="2974"/>
                    </a:lnTo>
                    <a:lnTo>
                      <a:pt x="310" y="2974"/>
                    </a:lnTo>
                    <a:lnTo>
                      <a:pt x="308" y="2986"/>
                    </a:lnTo>
                    <a:lnTo>
                      <a:pt x="308" y="2994"/>
                    </a:lnTo>
                    <a:lnTo>
                      <a:pt x="306" y="3000"/>
                    </a:lnTo>
                    <a:lnTo>
                      <a:pt x="300" y="3006"/>
                    </a:lnTo>
                    <a:lnTo>
                      <a:pt x="300" y="3006"/>
                    </a:lnTo>
                    <a:lnTo>
                      <a:pt x="298" y="3006"/>
                    </a:lnTo>
                    <a:lnTo>
                      <a:pt x="296" y="3006"/>
                    </a:lnTo>
                    <a:lnTo>
                      <a:pt x="298" y="2998"/>
                    </a:lnTo>
                    <a:lnTo>
                      <a:pt x="300" y="2988"/>
                    </a:lnTo>
                    <a:lnTo>
                      <a:pt x="300" y="2984"/>
                    </a:lnTo>
                    <a:lnTo>
                      <a:pt x="296" y="2980"/>
                    </a:lnTo>
                    <a:lnTo>
                      <a:pt x="296" y="2980"/>
                    </a:lnTo>
                    <a:lnTo>
                      <a:pt x="292" y="2978"/>
                    </a:lnTo>
                    <a:lnTo>
                      <a:pt x="290" y="2974"/>
                    </a:lnTo>
                    <a:lnTo>
                      <a:pt x="290" y="2968"/>
                    </a:lnTo>
                    <a:lnTo>
                      <a:pt x="290" y="2964"/>
                    </a:lnTo>
                    <a:lnTo>
                      <a:pt x="288" y="2962"/>
                    </a:lnTo>
                    <a:lnTo>
                      <a:pt x="282" y="2962"/>
                    </a:lnTo>
                    <a:lnTo>
                      <a:pt x="282" y="2962"/>
                    </a:lnTo>
                    <a:lnTo>
                      <a:pt x="276" y="2962"/>
                    </a:lnTo>
                    <a:lnTo>
                      <a:pt x="274" y="2964"/>
                    </a:lnTo>
                    <a:lnTo>
                      <a:pt x="274" y="2966"/>
                    </a:lnTo>
                    <a:lnTo>
                      <a:pt x="270" y="2964"/>
                    </a:lnTo>
                    <a:lnTo>
                      <a:pt x="270" y="2964"/>
                    </a:lnTo>
                    <a:lnTo>
                      <a:pt x="268" y="2964"/>
                    </a:lnTo>
                    <a:lnTo>
                      <a:pt x="266" y="2964"/>
                    </a:lnTo>
                    <a:lnTo>
                      <a:pt x="266" y="2968"/>
                    </a:lnTo>
                    <a:lnTo>
                      <a:pt x="266" y="2972"/>
                    </a:lnTo>
                    <a:lnTo>
                      <a:pt x="264" y="2976"/>
                    </a:lnTo>
                    <a:lnTo>
                      <a:pt x="260" y="2980"/>
                    </a:lnTo>
                    <a:lnTo>
                      <a:pt x="254" y="2986"/>
                    </a:lnTo>
                    <a:lnTo>
                      <a:pt x="254" y="2986"/>
                    </a:lnTo>
                    <a:lnTo>
                      <a:pt x="238" y="2994"/>
                    </a:lnTo>
                    <a:lnTo>
                      <a:pt x="228" y="3004"/>
                    </a:lnTo>
                    <a:lnTo>
                      <a:pt x="226" y="3008"/>
                    </a:lnTo>
                    <a:lnTo>
                      <a:pt x="224" y="3012"/>
                    </a:lnTo>
                    <a:lnTo>
                      <a:pt x="224" y="3016"/>
                    </a:lnTo>
                    <a:lnTo>
                      <a:pt x="226" y="3020"/>
                    </a:lnTo>
                    <a:lnTo>
                      <a:pt x="226" y="3020"/>
                    </a:lnTo>
                    <a:lnTo>
                      <a:pt x="232" y="3026"/>
                    </a:lnTo>
                    <a:lnTo>
                      <a:pt x="236" y="3026"/>
                    </a:lnTo>
                    <a:lnTo>
                      <a:pt x="236" y="3024"/>
                    </a:lnTo>
                    <a:lnTo>
                      <a:pt x="238" y="3016"/>
                    </a:lnTo>
                    <a:lnTo>
                      <a:pt x="238" y="3016"/>
                    </a:lnTo>
                    <a:lnTo>
                      <a:pt x="238" y="3010"/>
                    </a:lnTo>
                    <a:lnTo>
                      <a:pt x="242" y="3006"/>
                    </a:lnTo>
                    <a:lnTo>
                      <a:pt x="244" y="3006"/>
                    </a:lnTo>
                    <a:lnTo>
                      <a:pt x="248" y="3006"/>
                    </a:lnTo>
                    <a:lnTo>
                      <a:pt x="252" y="3012"/>
                    </a:lnTo>
                    <a:lnTo>
                      <a:pt x="252" y="3012"/>
                    </a:lnTo>
                    <a:lnTo>
                      <a:pt x="256" y="3018"/>
                    </a:lnTo>
                    <a:lnTo>
                      <a:pt x="264" y="3022"/>
                    </a:lnTo>
                    <a:lnTo>
                      <a:pt x="272" y="3024"/>
                    </a:lnTo>
                    <a:lnTo>
                      <a:pt x="274" y="3022"/>
                    </a:lnTo>
                    <a:lnTo>
                      <a:pt x="274" y="3020"/>
                    </a:lnTo>
                    <a:lnTo>
                      <a:pt x="274" y="3020"/>
                    </a:lnTo>
                    <a:lnTo>
                      <a:pt x="276" y="3016"/>
                    </a:lnTo>
                    <a:lnTo>
                      <a:pt x="278" y="3016"/>
                    </a:lnTo>
                    <a:lnTo>
                      <a:pt x="282" y="3018"/>
                    </a:lnTo>
                    <a:lnTo>
                      <a:pt x="286" y="3024"/>
                    </a:lnTo>
                    <a:lnTo>
                      <a:pt x="286" y="3024"/>
                    </a:lnTo>
                    <a:lnTo>
                      <a:pt x="290" y="3026"/>
                    </a:lnTo>
                    <a:lnTo>
                      <a:pt x="292" y="3028"/>
                    </a:lnTo>
                    <a:lnTo>
                      <a:pt x="296" y="3030"/>
                    </a:lnTo>
                    <a:lnTo>
                      <a:pt x="296" y="3036"/>
                    </a:lnTo>
                    <a:lnTo>
                      <a:pt x="296" y="3036"/>
                    </a:lnTo>
                    <a:lnTo>
                      <a:pt x="294" y="3040"/>
                    </a:lnTo>
                    <a:lnTo>
                      <a:pt x="292" y="3040"/>
                    </a:lnTo>
                    <a:lnTo>
                      <a:pt x="286" y="3042"/>
                    </a:lnTo>
                    <a:lnTo>
                      <a:pt x="280" y="3042"/>
                    </a:lnTo>
                    <a:lnTo>
                      <a:pt x="278" y="3044"/>
                    </a:lnTo>
                    <a:lnTo>
                      <a:pt x="276" y="3048"/>
                    </a:lnTo>
                    <a:lnTo>
                      <a:pt x="276" y="3048"/>
                    </a:lnTo>
                    <a:lnTo>
                      <a:pt x="274" y="3054"/>
                    </a:lnTo>
                    <a:lnTo>
                      <a:pt x="274" y="3056"/>
                    </a:lnTo>
                    <a:lnTo>
                      <a:pt x="280" y="3062"/>
                    </a:lnTo>
                    <a:lnTo>
                      <a:pt x="284" y="3064"/>
                    </a:lnTo>
                    <a:lnTo>
                      <a:pt x="282" y="3064"/>
                    </a:lnTo>
                    <a:lnTo>
                      <a:pt x="282" y="3064"/>
                    </a:lnTo>
                    <a:lnTo>
                      <a:pt x="272" y="3062"/>
                    </a:lnTo>
                    <a:lnTo>
                      <a:pt x="270" y="3062"/>
                    </a:lnTo>
                    <a:lnTo>
                      <a:pt x="268" y="3066"/>
                    </a:lnTo>
                    <a:lnTo>
                      <a:pt x="268" y="3066"/>
                    </a:lnTo>
                    <a:lnTo>
                      <a:pt x="266" y="3072"/>
                    </a:lnTo>
                    <a:lnTo>
                      <a:pt x="268" y="3074"/>
                    </a:lnTo>
                    <a:lnTo>
                      <a:pt x="272" y="3074"/>
                    </a:lnTo>
                    <a:lnTo>
                      <a:pt x="282" y="3074"/>
                    </a:lnTo>
                    <a:lnTo>
                      <a:pt x="282" y="3074"/>
                    </a:lnTo>
                    <a:lnTo>
                      <a:pt x="290" y="3074"/>
                    </a:lnTo>
                    <a:lnTo>
                      <a:pt x="296" y="3076"/>
                    </a:lnTo>
                    <a:lnTo>
                      <a:pt x="300" y="3078"/>
                    </a:lnTo>
                    <a:lnTo>
                      <a:pt x="302" y="3078"/>
                    </a:lnTo>
                    <a:lnTo>
                      <a:pt x="302" y="3074"/>
                    </a:lnTo>
                    <a:lnTo>
                      <a:pt x="302" y="3074"/>
                    </a:lnTo>
                    <a:lnTo>
                      <a:pt x="304" y="3072"/>
                    </a:lnTo>
                    <a:lnTo>
                      <a:pt x="306" y="3072"/>
                    </a:lnTo>
                    <a:lnTo>
                      <a:pt x="310" y="3076"/>
                    </a:lnTo>
                    <a:lnTo>
                      <a:pt x="312" y="3080"/>
                    </a:lnTo>
                    <a:lnTo>
                      <a:pt x="312" y="3082"/>
                    </a:lnTo>
                    <a:lnTo>
                      <a:pt x="310" y="3084"/>
                    </a:lnTo>
                    <a:lnTo>
                      <a:pt x="310" y="3084"/>
                    </a:lnTo>
                    <a:lnTo>
                      <a:pt x="308" y="3086"/>
                    </a:lnTo>
                    <a:lnTo>
                      <a:pt x="310" y="3088"/>
                    </a:lnTo>
                    <a:lnTo>
                      <a:pt x="314" y="3096"/>
                    </a:lnTo>
                    <a:lnTo>
                      <a:pt x="318" y="3100"/>
                    </a:lnTo>
                    <a:lnTo>
                      <a:pt x="318" y="3102"/>
                    </a:lnTo>
                    <a:lnTo>
                      <a:pt x="314" y="3100"/>
                    </a:lnTo>
                    <a:lnTo>
                      <a:pt x="314" y="3100"/>
                    </a:lnTo>
                    <a:lnTo>
                      <a:pt x="300" y="3090"/>
                    </a:lnTo>
                    <a:lnTo>
                      <a:pt x="294" y="3088"/>
                    </a:lnTo>
                    <a:lnTo>
                      <a:pt x="286" y="3088"/>
                    </a:lnTo>
                    <a:lnTo>
                      <a:pt x="286" y="3088"/>
                    </a:lnTo>
                    <a:lnTo>
                      <a:pt x="272" y="3086"/>
                    </a:lnTo>
                    <a:lnTo>
                      <a:pt x="268" y="3088"/>
                    </a:lnTo>
                    <a:lnTo>
                      <a:pt x="266" y="3088"/>
                    </a:lnTo>
                    <a:lnTo>
                      <a:pt x="268" y="3090"/>
                    </a:lnTo>
                    <a:lnTo>
                      <a:pt x="268" y="3090"/>
                    </a:lnTo>
                    <a:lnTo>
                      <a:pt x="270" y="3092"/>
                    </a:lnTo>
                    <a:lnTo>
                      <a:pt x="272" y="3092"/>
                    </a:lnTo>
                    <a:lnTo>
                      <a:pt x="274" y="3092"/>
                    </a:lnTo>
                    <a:lnTo>
                      <a:pt x="276" y="3096"/>
                    </a:lnTo>
                    <a:lnTo>
                      <a:pt x="276" y="3096"/>
                    </a:lnTo>
                    <a:lnTo>
                      <a:pt x="278" y="3100"/>
                    </a:lnTo>
                    <a:lnTo>
                      <a:pt x="282" y="3104"/>
                    </a:lnTo>
                    <a:lnTo>
                      <a:pt x="292" y="3110"/>
                    </a:lnTo>
                    <a:lnTo>
                      <a:pt x="292" y="3110"/>
                    </a:lnTo>
                    <a:lnTo>
                      <a:pt x="294" y="3112"/>
                    </a:lnTo>
                    <a:lnTo>
                      <a:pt x="294" y="3114"/>
                    </a:lnTo>
                    <a:lnTo>
                      <a:pt x="294" y="3116"/>
                    </a:lnTo>
                    <a:lnTo>
                      <a:pt x="294" y="3120"/>
                    </a:lnTo>
                    <a:lnTo>
                      <a:pt x="294" y="3120"/>
                    </a:lnTo>
                    <a:lnTo>
                      <a:pt x="294" y="3120"/>
                    </a:lnTo>
                    <a:lnTo>
                      <a:pt x="292" y="3120"/>
                    </a:lnTo>
                    <a:lnTo>
                      <a:pt x="288" y="3118"/>
                    </a:lnTo>
                    <a:lnTo>
                      <a:pt x="284" y="3116"/>
                    </a:lnTo>
                    <a:lnTo>
                      <a:pt x="280" y="3116"/>
                    </a:lnTo>
                    <a:lnTo>
                      <a:pt x="280" y="3120"/>
                    </a:lnTo>
                    <a:lnTo>
                      <a:pt x="280" y="3120"/>
                    </a:lnTo>
                    <a:lnTo>
                      <a:pt x="276" y="3132"/>
                    </a:lnTo>
                    <a:lnTo>
                      <a:pt x="276" y="3138"/>
                    </a:lnTo>
                    <a:lnTo>
                      <a:pt x="276" y="3148"/>
                    </a:lnTo>
                    <a:lnTo>
                      <a:pt x="276" y="3148"/>
                    </a:lnTo>
                    <a:lnTo>
                      <a:pt x="278" y="3168"/>
                    </a:lnTo>
                    <a:lnTo>
                      <a:pt x="280" y="3174"/>
                    </a:lnTo>
                    <a:lnTo>
                      <a:pt x="282" y="3178"/>
                    </a:lnTo>
                    <a:lnTo>
                      <a:pt x="282" y="3178"/>
                    </a:lnTo>
                    <a:lnTo>
                      <a:pt x="284" y="3178"/>
                    </a:lnTo>
                    <a:lnTo>
                      <a:pt x="284" y="3176"/>
                    </a:lnTo>
                    <a:lnTo>
                      <a:pt x="286" y="3168"/>
                    </a:lnTo>
                    <a:lnTo>
                      <a:pt x="288" y="3160"/>
                    </a:lnTo>
                    <a:lnTo>
                      <a:pt x="290" y="3156"/>
                    </a:lnTo>
                    <a:lnTo>
                      <a:pt x="290" y="3156"/>
                    </a:lnTo>
                    <a:lnTo>
                      <a:pt x="292" y="3154"/>
                    </a:lnTo>
                    <a:lnTo>
                      <a:pt x="292" y="3158"/>
                    </a:lnTo>
                    <a:lnTo>
                      <a:pt x="292" y="3164"/>
                    </a:lnTo>
                    <a:lnTo>
                      <a:pt x="292" y="3170"/>
                    </a:lnTo>
                    <a:lnTo>
                      <a:pt x="292" y="3170"/>
                    </a:lnTo>
                    <a:lnTo>
                      <a:pt x="294" y="3176"/>
                    </a:lnTo>
                    <a:lnTo>
                      <a:pt x="298" y="3182"/>
                    </a:lnTo>
                    <a:lnTo>
                      <a:pt x="300" y="3184"/>
                    </a:lnTo>
                    <a:lnTo>
                      <a:pt x="296" y="3182"/>
                    </a:lnTo>
                    <a:lnTo>
                      <a:pt x="296" y="3182"/>
                    </a:lnTo>
                    <a:lnTo>
                      <a:pt x="290" y="3180"/>
                    </a:lnTo>
                    <a:lnTo>
                      <a:pt x="284" y="3182"/>
                    </a:lnTo>
                    <a:lnTo>
                      <a:pt x="280" y="3184"/>
                    </a:lnTo>
                    <a:lnTo>
                      <a:pt x="280" y="3186"/>
                    </a:lnTo>
                    <a:lnTo>
                      <a:pt x="282" y="3188"/>
                    </a:lnTo>
                    <a:lnTo>
                      <a:pt x="282" y="3188"/>
                    </a:lnTo>
                    <a:lnTo>
                      <a:pt x="282" y="3190"/>
                    </a:lnTo>
                    <a:lnTo>
                      <a:pt x="280" y="3192"/>
                    </a:lnTo>
                    <a:lnTo>
                      <a:pt x="280" y="3194"/>
                    </a:lnTo>
                    <a:lnTo>
                      <a:pt x="284" y="3198"/>
                    </a:lnTo>
                    <a:lnTo>
                      <a:pt x="284" y="3198"/>
                    </a:lnTo>
                    <a:lnTo>
                      <a:pt x="296" y="3206"/>
                    </a:lnTo>
                    <a:lnTo>
                      <a:pt x="296" y="3206"/>
                    </a:lnTo>
                    <a:lnTo>
                      <a:pt x="294" y="3206"/>
                    </a:lnTo>
                    <a:lnTo>
                      <a:pt x="288" y="3206"/>
                    </a:lnTo>
                    <a:lnTo>
                      <a:pt x="288" y="3206"/>
                    </a:lnTo>
                    <a:lnTo>
                      <a:pt x="280" y="3204"/>
                    </a:lnTo>
                    <a:lnTo>
                      <a:pt x="278" y="3204"/>
                    </a:lnTo>
                    <a:lnTo>
                      <a:pt x="280" y="3206"/>
                    </a:lnTo>
                    <a:lnTo>
                      <a:pt x="288" y="3216"/>
                    </a:lnTo>
                    <a:lnTo>
                      <a:pt x="288" y="3216"/>
                    </a:lnTo>
                    <a:lnTo>
                      <a:pt x="290" y="3220"/>
                    </a:lnTo>
                    <a:lnTo>
                      <a:pt x="290" y="3220"/>
                    </a:lnTo>
                    <a:lnTo>
                      <a:pt x="280" y="3214"/>
                    </a:lnTo>
                    <a:lnTo>
                      <a:pt x="280" y="3214"/>
                    </a:lnTo>
                    <a:lnTo>
                      <a:pt x="274" y="3212"/>
                    </a:lnTo>
                    <a:lnTo>
                      <a:pt x="268" y="3212"/>
                    </a:lnTo>
                    <a:lnTo>
                      <a:pt x="264" y="3214"/>
                    </a:lnTo>
                    <a:lnTo>
                      <a:pt x="264" y="3216"/>
                    </a:lnTo>
                    <a:lnTo>
                      <a:pt x="268" y="3218"/>
                    </a:lnTo>
                    <a:lnTo>
                      <a:pt x="268" y="3218"/>
                    </a:lnTo>
                    <a:lnTo>
                      <a:pt x="272" y="3220"/>
                    </a:lnTo>
                    <a:lnTo>
                      <a:pt x="274" y="3224"/>
                    </a:lnTo>
                    <a:lnTo>
                      <a:pt x="274" y="3226"/>
                    </a:lnTo>
                    <a:lnTo>
                      <a:pt x="278" y="3228"/>
                    </a:lnTo>
                    <a:lnTo>
                      <a:pt x="278" y="3228"/>
                    </a:lnTo>
                    <a:lnTo>
                      <a:pt x="282" y="3230"/>
                    </a:lnTo>
                    <a:lnTo>
                      <a:pt x="284" y="3230"/>
                    </a:lnTo>
                    <a:lnTo>
                      <a:pt x="288" y="3230"/>
                    </a:lnTo>
                    <a:lnTo>
                      <a:pt x="292" y="3234"/>
                    </a:lnTo>
                    <a:lnTo>
                      <a:pt x="292" y="3234"/>
                    </a:lnTo>
                    <a:lnTo>
                      <a:pt x="296" y="3236"/>
                    </a:lnTo>
                    <a:lnTo>
                      <a:pt x="296" y="3238"/>
                    </a:lnTo>
                    <a:lnTo>
                      <a:pt x="288" y="3236"/>
                    </a:lnTo>
                    <a:lnTo>
                      <a:pt x="288" y="3236"/>
                    </a:lnTo>
                    <a:lnTo>
                      <a:pt x="284" y="3236"/>
                    </a:lnTo>
                    <a:lnTo>
                      <a:pt x="284" y="3238"/>
                    </a:lnTo>
                    <a:lnTo>
                      <a:pt x="288" y="3248"/>
                    </a:lnTo>
                    <a:lnTo>
                      <a:pt x="288" y="3248"/>
                    </a:lnTo>
                    <a:lnTo>
                      <a:pt x="290" y="3252"/>
                    </a:lnTo>
                    <a:lnTo>
                      <a:pt x="294" y="3252"/>
                    </a:lnTo>
                    <a:lnTo>
                      <a:pt x="298" y="3250"/>
                    </a:lnTo>
                    <a:lnTo>
                      <a:pt x="302" y="3240"/>
                    </a:lnTo>
                    <a:lnTo>
                      <a:pt x="302" y="3240"/>
                    </a:lnTo>
                    <a:lnTo>
                      <a:pt x="306" y="3234"/>
                    </a:lnTo>
                    <a:lnTo>
                      <a:pt x="308" y="3232"/>
                    </a:lnTo>
                    <a:lnTo>
                      <a:pt x="308" y="3234"/>
                    </a:lnTo>
                    <a:lnTo>
                      <a:pt x="306" y="3242"/>
                    </a:lnTo>
                    <a:lnTo>
                      <a:pt x="306" y="3242"/>
                    </a:lnTo>
                    <a:lnTo>
                      <a:pt x="300" y="3256"/>
                    </a:lnTo>
                    <a:lnTo>
                      <a:pt x="296" y="3258"/>
                    </a:lnTo>
                    <a:lnTo>
                      <a:pt x="292" y="3258"/>
                    </a:lnTo>
                    <a:lnTo>
                      <a:pt x="292" y="3258"/>
                    </a:lnTo>
                    <a:lnTo>
                      <a:pt x="288" y="3258"/>
                    </a:lnTo>
                    <a:lnTo>
                      <a:pt x="286" y="3258"/>
                    </a:lnTo>
                    <a:lnTo>
                      <a:pt x="284" y="3260"/>
                    </a:lnTo>
                    <a:lnTo>
                      <a:pt x="284" y="3264"/>
                    </a:lnTo>
                    <a:lnTo>
                      <a:pt x="284" y="3264"/>
                    </a:lnTo>
                    <a:lnTo>
                      <a:pt x="286" y="3266"/>
                    </a:lnTo>
                    <a:lnTo>
                      <a:pt x="286" y="3266"/>
                    </a:lnTo>
                    <a:lnTo>
                      <a:pt x="288" y="3268"/>
                    </a:lnTo>
                    <a:lnTo>
                      <a:pt x="288" y="3272"/>
                    </a:lnTo>
                    <a:lnTo>
                      <a:pt x="288" y="3272"/>
                    </a:lnTo>
                    <a:lnTo>
                      <a:pt x="288" y="3276"/>
                    </a:lnTo>
                    <a:lnTo>
                      <a:pt x="290" y="3276"/>
                    </a:lnTo>
                    <a:lnTo>
                      <a:pt x="292" y="3276"/>
                    </a:lnTo>
                    <a:lnTo>
                      <a:pt x="296" y="3276"/>
                    </a:lnTo>
                    <a:lnTo>
                      <a:pt x="296" y="3276"/>
                    </a:lnTo>
                    <a:lnTo>
                      <a:pt x="302" y="3278"/>
                    </a:lnTo>
                    <a:lnTo>
                      <a:pt x="306" y="3286"/>
                    </a:lnTo>
                    <a:lnTo>
                      <a:pt x="306" y="3286"/>
                    </a:lnTo>
                    <a:lnTo>
                      <a:pt x="308" y="3294"/>
                    </a:lnTo>
                    <a:lnTo>
                      <a:pt x="308" y="3298"/>
                    </a:lnTo>
                    <a:lnTo>
                      <a:pt x="306" y="3298"/>
                    </a:lnTo>
                    <a:lnTo>
                      <a:pt x="302" y="3294"/>
                    </a:lnTo>
                    <a:lnTo>
                      <a:pt x="302" y="3294"/>
                    </a:lnTo>
                    <a:lnTo>
                      <a:pt x="298" y="3288"/>
                    </a:lnTo>
                    <a:lnTo>
                      <a:pt x="296" y="3288"/>
                    </a:lnTo>
                    <a:lnTo>
                      <a:pt x="296" y="3290"/>
                    </a:lnTo>
                    <a:lnTo>
                      <a:pt x="296" y="3294"/>
                    </a:lnTo>
                    <a:lnTo>
                      <a:pt x="296" y="3294"/>
                    </a:lnTo>
                    <a:lnTo>
                      <a:pt x="298" y="3298"/>
                    </a:lnTo>
                    <a:lnTo>
                      <a:pt x="298" y="3302"/>
                    </a:lnTo>
                    <a:lnTo>
                      <a:pt x="298" y="3304"/>
                    </a:lnTo>
                    <a:lnTo>
                      <a:pt x="300" y="3308"/>
                    </a:lnTo>
                    <a:lnTo>
                      <a:pt x="300" y="3308"/>
                    </a:lnTo>
                    <a:lnTo>
                      <a:pt x="302" y="3310"/>
                    </a:lnTo>
                    <a:lnTo>
                      <a:pt x="302" y="3310"/>
                    </a:lnTo>
                    <a:lnTo>
                      <a:pt x="306" y="3308"/>
                    </a:lnTo>
                    <a:lnTo>
                      <a:pt x="308" y="3306"/>
                    </a:lnTo>
                    <a:lnTo>
                      <a:pt x="310" y="3308"/>
                    </a:lnTo>
                    <a:lnTo>
                      <a:pt x="312" y="3310"/>
                    </a:lnTo>
                    <a:lnTo>
                      <a:pt x="312" y="3310"/>
                    </a:lnTo>
                    <a:lnTo>
                      <a:pt x="314" y="3318"/>
                    </a:lnTo>
                    <a:lnTo>
                      <a:pt x="310" y="3316"/>
                    </a:lnTo>
                    <a:lnTo>
                      <a:pt x="310" y="3316"/>
                    </a:lnTo>
                    <a:lnTo>
                      <a:pt x="308" y="3316"/>
                    </a:lnTo>
                    <a:lnTo>
                      <a:pt x="308" y="3318"/>
                    </a:lnTo>
                    <a:lnTo>
                      <a:pt x="312" y="3326"/>
                    </a:lnTo>
                    <a:lnTo>
                      <a:pt x="318" y="3332"/>
                    </a:lnTo>
                    <a:lnTo>
                      <a:pt x="322" y="3332"/>
                    </a:lnTo>
                    <a:lnTo>
                      <a:pt x="324" y="3332"/>
                    </a:lnTo>
                    <a:lnTo>
                      <a:pt x="324" y="3332"/>
                    </a:lnTo>
                    <a:lnTo>
                      <a:pt x="326" y="3322"/>
                    </a:lnTo>
                    <a:lnTo>
                      <a:pt x="330" y="3318"/>
                    </a:lnTo>
                    <a:lnTo>
                      <a:pt x="332" y="3316"/>
                    </a:lnTo>
                    <a:lnTo>
                      <a:pt x="332" y="3316"/>
                    </a:lnTo>
                    <a:lnTo>
                      <a:pt x="334" y="3314"/>
                    </a:lnTo>
                    <a:lnTo>
                      <a:pt x="334" y="3312"/>
                    </a:lnTo>
                    <a:lnTo>
                      <a:pt x="334" y="3310"/>
                    </a:lnTo>
                    <a:lnTo>
                      <a:pt x="342" y="3312"/>
                    </a:lnTo>
                    <a:lnTo>
                      <a:pt x="342" y="3312"/>
                    </a:lnTo>
                    <a:lnTo>
                      <a:pt x="348" y="3312"/>
                    </a:lnTo>
                    <a:lnTo>
                      <a:pt x="350" y="3312"/>
                    </a:lnTo>
                    <a:lnTo>
                      <a:pt x="350" y="3310"/>
                    </a:lnTo>
                    <a:lnTo>
                      <a:pt x="344" y="3304"/>
                    </a:lnTo>
                    <a:lnTo>
                      <a:pt x="334" y="3300"/>
                    </a:lnTo>
                    <a:lnTo>
                      <a:pt x="334" y="3300"/>
                    </a:lnTo>
                    <a:lnTo>
                      <a:pt x="326" y="3294"/>
                    </a:lnTo>
                    <a:lnTo>
                      <a:pt x="324" y="3292"/>
                    </a:lnTo>
                    <a:lnTo>
                      <a:pt x="328" y="3290"/>
                    </a:lnTo>
                    <a:lnTo>
                      <a:pt x="336" y="3294"/>
                    </a:lnTo>
                    <a:lnTo>
                      <a:pt x="336" y="3294"/>
                    </a:lnTo>
                    <a:lnTo>
                      <a:pt x="350" y="3302"/>
                    </a:lnTo>
                    <a:lnTo>
                      <a:pt x="354" y="3308"/>
                    </a:lnTo>
                    <a:lnTo>
                      <a:pt x="354" y="3314"/>
                    </a:lnTo>
                    <a:lnTo>
                      <a:pt x="354" y="3314"/>
                    </a:lnTo>
                    <a:lnTo>
                      <a:pt x="352" y="3320"/>
                    </a:lnTo>
                    <a:lnTo>
                      <a:pt x="350" y="3322"/>
                    </a:lnTo>
                    <a:lnTo>
                      <a:pt x="348" y="3324"/>
                    </a:lnTo>
                    <a:lnTo>
                      <a:pt x="350" y="3330"/>
                    </a:lnTo>
                    <a:lnTo>
                      <a:pt x="350" y="3330"/>
                    </a:lnTo>
                    <a:lnTo>
                      <a:pt x="352" y="3332"/>
                    </a:lnTo>
                    <a:lnTo>
                      <a:pt x="348" y="3328"/>
                    </a:lnTo>
                    <a:lnTo>
                      <a:pt x="342" y="3322"/>
                    </a:lnTo>
                    <a:lnTo>
                      <a:pt x="340" y="3322"/>
                    </a:lnTo>
                    <a:lnTo>
                      <a:pt x="338" y="3326"/>
                    </a:lnTo>
                    <a:lnTo>
                      <a:pt x="338" y="3326"/>
                    </a:lnTo>
                    <a:lnTo>
                      <a:pt x="334" y="3336"/>
                    </a:lnTo>
                    <a:lnTo>
                      <a:pt x="334" y="3336"/>
                    </a:lnTo>
                    <a:lnTo>
                      <a:pt x="332" y="3334"/>
                    </a:lnTo>
                    <a:lnTo>
                      <a:pt x="332" y="3334"/>
                    </a:lnTo>
                    <a:lnTo>
                      <a:pt x="332" y="3330"/>
                    </a:lnTo>
                    <a:lnTo>
                      <a:pt x="330" y="3332"/>
                    </a:lnTo>
                    <a:lnTo>
                      <a:pt x="324" y="3338"/>
                    </a:lnTo>
                    <a:lnTo>
                      <a:pt x="324" y="3338"/>
                    </a:lnTo>
                    <a:lnTo>
                      <a:pt x="322" y="3340"/>
                    </a:lnTo>
                    <a:lnTo>
                      <a:pt x="320" y="3340"/>
                    </a:lnTo>
                    <a:lnTo>
                      <a:pt x="316" y="3336"/>
                    </a:lnTo>
                    <a:lnTo>
                      <a:pt x="310" y="3330"/>
                    </a:lnTo>
                    <a:lnTo>
                      <a:pt x="306" y="3328"/>
                    </a:lnTo>
                    <a:lnTo>
                      <a:pt x="306" y="3328"/>
                    </a:lnTo>
                    <a:lnTo>
                      <a:pt x="304" y="3328"/>
                    </a:lnTo>
                    <a:lnTo>
                      <a:pt x="304" y="3328"/>
                    </a:lnTo>
                    <a:lnTo>
                      <a:pt x="306" y="3332"/>
                    </a:lnTo>
                    <a:lnTo>
                      <a:pt x="310" y="3336"/>
                    </a:lnTo>
                    <a:lnTo>
                      <a:pt x="310" y="3340"/>
                    </a:lnTo>
                    <a:lnTo>
                      <a:pt x="308" y="3344"/>
                    </a:lnTo>
                    <a:lnTo>
                      <a:pt x="308" y="3344"/>
                    </a:lnTo>
                    <a:lnTo>
                      <a:pt x="306" y="3350"/>
                    </a:lnTo>
                    <a:lnTo>
                      <a:pt x="308" y="3350"/>
                    </a:lnTo>
                    <a:lnTo>
                      <a:pt x="312" y="3352"/>
                    </a:lnTo>
                    <a:lnTo>
                      <a:pt x="310" y="3356"/>
                    </a:lnTo>
                    <a:lnTo>
                      <a:pt x="310" y="3356"/>
                    </a:lnTo>
                    <a:lnTo>
                      <a:pt x="306" y="3364"/>
                    </a:lnTo>
                    <a:lnTo>
                      <a:pt x="306" y="3368"/>
                    </a:lnTo>
                    <a:lnTo>
                      <a:pt x="306" y="3370"/>
                    </a:lnTo>
                    <a:lnTo>
                      <a:pt x="308" y="3370"/>
                    </a:lnTo>
                    <a:lnTo>
                      <a:pt x="314" y="3366"/>
                    </a:lnTo>
                    <a:lnTo>
                      <a:pt x="314" y="3366"/>
                    </a:lnTo>
                    <a:lnTo>
                      <a:pt x="316" y="3364"/>
                    </a:lnTo>
                    <a:lnTo>
                      <a:pt x="320" y="3364"/>
                    </a:lnTo>
                    <a:lnTo>
                      <a:pt x="322" y="3366"/>
                    </a:lnTo>
                    <a:lnTo>
                      <a:pt x="324" y="3372"/>
                    </a:lnTo>
                    <a:lnTo>
                      <a:pt x="322" y="3374"/>
                    </a:lnTo>
                    <a:lnTo>
                      <a:pt x="320" y="3374"/>
                    </a:lnTo>
                    <a:lnTo>
                      <a:pt x="320" y="3374"/>
                    </a:lnTo>
                    <a:lnTo>
                      <a:pt x="316" y="3374"/>
                    </a:lnTo>
                    <a:lnTo>
                      <a:pt x="316" y="3374"/>
                    </a:lnTo>
                    <a:lnTo>
                      <a:pt x="322" y="3380"/>
                    </a:lnTo>
                    <a:lnTo>
                      <a:pt x="322" y="3380"/>
                    </a:lnTo>
                    <a:lnTo>
                      <a:pt x="322" y="3380"/>
                    </a:lnTo>
                    <a:lnTo>
                      <a:pt x="322" y="3382"/>
                    </a:lnTo>
                    <a:lnTo>
                      <a:pt x="318" y="3384"/>
                    </a:lnTo>
                    <a:lnTo>
                      <a:pt x="316" y="3386"/>
                    </a:lnTo>
                    <a:lnTo>
                      <a:pt x="320" y="3388"/>
                    </a:lnTo>
                    <a:lnTo>
                      <a:pt x="320" y="3388"/>
                    </a:lnTo>
                    <a:lnTo>
                      <a:pt x="328" y="3390"/>
                    </a:lnTo>
                    <a:lnTo>
                      <a:pt x="332" y="3388"/>
                    </a:lnTo>
                    <a:lnTo>
                      <a:pt x="334" y="3384"/>
                    </a:lnTo>
                    <a:lnTo>
                      <a:pt x="334" y="3378"/>
                    </a:lnTo>
                    <a:lnTo>
                      <a:pt x="334" y="3378"/>
                    </a:lnTo>
                    <a:lnTo>
                      <a:pt x="334" y="3376"/>
                    </a:lnTo>
                    <a:lnTo>
                      <a:pt x="336" y="3374"/>
                    </a:lnTo>
                    <a:lnTo>
                      <a:pt x="340" y="3370"/>
                    </a:lnTo>
                    <a:lnTo>
                      <a:pt x="344" y="3368"/>
                    </a:lnTo>
                    <a:lnTo>
                      <a:pt x="346" y="3366"/>
                    </a:lnTo>
                    <a:lnTo>
                      <a:pt x="346" y="3364"/>
                    </a:lnTo>
                    <a:lnTo>
                      <a:pt x="346" y="3364"/>
                    </a:lnTo>
                    <a:lnTo>
                      <a:pt x="344" y="3362"/>
                    </a:lnTo>
                    <a:lnTo>
                      <a:pt x="340" y="3360"/>
                    </a:lnTo>
                    <a:lnTo>
                      <a:pt x="340" y="3358"/>
                    </a:lnTo>
                    <a:lnTo>
                      <a:pt x="344" y="3358"/>
                    </a:lnTo>
                    <a:lnTo>
                      <a:pt x="344" y="3358"/>
                    </a:lnTo>
                    <a:lnTo>
                      <a:pt x="352" y="3358"/>
                    </a:lnTo>
                    <a:lnTo>
                      <a:pt x="354" y="3362"/>
                    </a:lnTo>
                    <a:lnTo>
                      <a:pt x="356" y="3362"/>
                    </a:lnTo>
                    <a:lnTo>
                      <a:pt x="360" y="3360"/>
                    </a:lnTo>
                    <a:lnTo>
                      <a:pt x="360" y="3360"/>
                    </a:lnTo>
                    <a:lnTo>
                      <a:pt x="364" y="3358"/>
                    </a:lnTo>
                    <a:lnTo>
                      <a:pt x="368" y="3356"/>
                    </a:lnTo>
                    <a:lnTo>
                      <a:pt x="382" y="3356"/>
                    </a:lnTo>
                    <a:lnTo>
                      <a:pt x="392" y="3358"/>
                    </a:lnTo>
                    <a:lnTo>
                      <a:pt x="394" y="3360"/>
                    </a:lnTo>
                    <a:lnTo>
                      <a:pt x="396" y="3362"/>
                    </a:lnTo>
                    <a:lnTo>
                      <a:pt x="396" y="3362"/>
                    </a:lnTo>
                    <a:lnTo>
                      <a:pt x="392" y="3366"/>
                    </a:lnTo>
                    <a:lnTo>
                      <a:pt x="386" y="3368"/>
                    </a:lnTo>
                    <a:lnTo>
                      <a:pt x="380" y="3366"/>
                    </a:lnTo>
                    <a:lnTo>
                      <a:pt x="372" y="3364"/>
                    </a:lnTo>
                    <a:lnTo>
                      <a:pt x="372" y="3364"/>
                    </a:lnTo>
                    <a:lnTo>
                      <a:pt x="368" y="3364"/>
                    </a:lnTo>
                    <a:lnTo>
                      <a:pt x="366" y="3366"/>
                    </a:lnTo>
                    <a:lnTo>
                      <a:pt x="362" y="3370"/>
                    </a:lnTo>
                    <a:lnTo>
                      <a:pt x="358" y="3376"/>
                    </a:lnTo>
                    <a:lnTo>
                      <a:pt x="356" y="3376"/>
                    </a:lnTo>
                    <a:lnTo>
                      <a:pt x="354" y="3376"/>
                    </a:lnTo>
                    <a:lnTo>
                      <a:pt x="354" y="3376"/>
                    </a:lnTo>
                    <a:lnTo>
                      <a:pt x="348" y="3372"/>
                    </a:lnTo>
                    <a:lnTo>
                      <a:pt x="342" y="3374"/>
                    </a:lnTo>
                    <a:lnTo>
                      <a:pt x="338" y="3378"/>
                    </a:lnTo>
                    <a:lnTo>
                      <a:pt x="338" y="3384"/>
                    </a:lnTo>
                    <a:lnTo>
                      <a:pt x="338" y="3384"/>
                    </a:lnTo>
                    <a:lnTo>
                      <a:pt x="340" y="3388"/>
                    </a:lnTo>
                    <a:lnTo>
                      <a:pt x="338" y="3390"/>
                    </a:lnTo>
                    <a:lnTo>
                      <a:pt x="338" y="3392"/>
                    </a:lnTo>
                    <a:lnTo>
                      <a:pt x="340" y="3396"/>
                    </a:lnTo>
                    <a:lnTo>
                      <a:pt x="340" y="3396"/>
                    </a:lnTo>
                    <a:lnTo>
                      <a:pt x="342" y="3398"/>
                    </a:lnTo>
                    <a:lnTo>
                      <a:pt x="340" y="3398"/>
                    </a:lnTo>
                    <a:lnTo>
                      <a:pt x="334" y="3396"/>
                    </a:lnTo>
                    <a:lnTo>
                      <a:pt x="326" y="3396"/>
                    </a:lnTo>
                    <a:lnTo>
                      <a:pt x="326" y="3396"/>
                    </a:lnTo>
                    <a:lnTo>
                      <a:pt x="324" y="3396"/>
                    </a:lnTo>
                    <a:lnTo>
                      <a:pt x="324" y="3398"/>
                    </a:lnTo>
                    <a:lnTo>
                      <a:pt x="326" y="3402"/>
                    </a:lnTo>
                    <a:lnTo>
                      <a:pt x="342" y="3412"/>
                    </a:lnTo>
                    <a:lnTo>
                      <a:pt x="342" y="3412"/>
                    </a:lnTo>
                    <a:lnTo>
                      <a:pt x="354" y="3418"/>
                    </a:lnTo>
                    <a:lnTo>
                      <a:pt x="356" y="3418"/>
                    </a:lnTo>
                    <a:lnTo>
                      <a:pt x="354" y="3412"/>
                    </a:lnTo>
                    <a:lnTo>
                      <a:pt x="354" y="3412"/>
                    </a:lnTo>
                    <a:lnTo>
                      <a:pt x="352" y="3406"/>
                    </a:lnTo>
                    <a:lnTo>
                      <a:pt x="352" y="3402"/>
                    </a:lnTo>
                    <a:lnTo>
                      <a:pt x="358" y="3400"/>
                    </a:lnTo>
                    <a:lnTo>
                      <a:pt x="362" y="3398"/>
                    </a:lnTo>
                    <a:lnTo>
                      <a:pt x="362" y="3398"/>
                    </a:lnTo>
                    <a:lnTo>
                      <a:pt x="364" y="3396"/>
                    </a:lnTo>
                    <a:lnTo>
                      <a:pt x="364" y="3394"/>
                    </a:lnTo>
                    <a:lnTo>
                      <a:pt x="360" y="3390"/>
                    </a:lnTo>
                    <a:lnTo>
                      <a:pt x="356" y="3388"/>
                    </a:lnTo>
                    <a:lnTo>
                      <a:pt x="362" y="3390"/>
                    </a:lnTo>
                    <a:lnTo>
                      <a:pt x="362" y="3390"/>
                    </a:lnTo>
                    <a:lnTo>
                      <a:pt x="370" y="3392"/>
                    </a:lnTo>
                    <a:lnTo>
                      <a:pt x="374" y="3390"/>
                    </a:lnTo>
                    <a:lnTo>
                      <a:pt x="378" y="3386"/>
                    </a:lnTo>
                    <a:lnTo>
                      <a:pt x="384" y="3382"/>
                    </a:lnTo>
                    <a:lnTo>
                      <a:pt x="384" y="3382"/>
                    </a:lnTo>
                    <a:lnTo>
                      <a:pt x="392" y="3378"/>
                    </a:lnTo>
                    <a:lnTo>
                      <a:pt x="396" y="3374"/>
                    </a:lnTo>
                    <a:lnTo>
                      <a:pt x="402" y="3372"/>
                    </a:lnTo>
                    <a:lnTo>
                      <a:pt x="406" y="3374"/>
                    </a:lnTo>
                    <a:lnTo>
                      <a:pt x="406" y="3374"/>
                    </a:lnTo>
                    <a:lnTo>
                      <a:pt x="408" y="3376"/>
                    </a:lnTo>
                    <a:lnTo>
                      <a:pt x="408" y="3378"/>
                    </a:lnTo>
                    <a:lnTo>
                      <a:pt x="406" y="3384"/>
                    </a:lnTo>
                    <a:lnTo>
                      <a:pt x="398" y="3392"/>
                    </a:lnTo>
                    <a:lnTo>
                      <a:pt x="390" y="3396"/>
                    </a:lnTo>
                    <a:lnTo>
                      <a:pt x="390" y="3396"/>
                    </a:lnTo>
                    <a:lnTo>
                      <a:pt x="384" y="3400"/>
                    </a:lnTo>
                    <a:lnTo>
                      <a:pt x="384" y="3402"/>
                    </a:lnTo>
                    <a:lnTo>
                      <a:pt x="382" y="3404"/>
                    </a:lnTo>
                    <a:lnTo>
                      <a:pt x="380" y="3402"/>
                    </a:lnTo>
                    <a:lnTo>
                      <a:pt x="380" y="3402"/>
                    </a:lnTo>
                    <a:lnTo>
                      <a:pt x="376" y="3400"/>
                    </a:lnTo>
                    <a:lnTo>
                      <a:pt x="374" y="3402"/>
                    </a:lnTo>
                    <a:lnTo>
                      <a:pt x="374" y="3404"/>
                    </a:lnTo>
                    <a:lnTo>
                      <a:pt x="370" y="3402"/>
                    </a:lnTo>
                    <a:lnTo>
                      <a:pt x="370" y="3402"/>
                    </a:lnTo>
                    <a:lnTo>
                      <a:pt x="362" y="3404"/>
                    </a:lnTo>
                    <a:lnTo>
                      <a:pt x="358" y="3406"/>
                    </a:lnTo>
                    <a:lnTo>
                      <a:pt x="356" y="3408"/>
                    </a:lnTo>
                    <a:lnTo>
                      <a:pt x="356" y="3408"/>
                    </a:lnTo>
                    <a:lnTo>
                      <a:pt x="360" y="3414"/>
                    </a:lnTo>
                    <a:lnTo>
                      <a:pt x="366" y="3420"/>
                    </a:lnTo>
                    <a:lnTo>
                      <a:pt x="372" y="3426"/>
                    </a:lnTo>
                    <a:lnTo>
                      <a:pt x="378" y="3430"/>
                    </a:lnTo>
                    <a:lnTo>
                      <a:pt x="378" y="3430"/>
                    </a:lnTo>
                    <a:lnTo>
                      <a:pt x="382" y="3432"/>
                    </a:lnTo>
                    <a:lnTo>
                      <a:pt x="386" y="3434"/>
                    </a:lnTo>
                    <a:lnTo>
                      <a:pt x="392" y="3438"/>
                    </a:lnTo>
                    <a:lnTo>
                      <a:pt x="402" y="3438"/>
                    </a:lnTo>
                    <a:lnTo>
                      <a:pt x="402" y="3438"/>
                    </a:lnTo>
                    <a:lnTo>
                      <a:pt x="410" y="3436"/>
                    </a:lnTo>
                    <a:lnTo>
                      <a:pt x="414" y="3434"/>
                    </a:lnTo>
                    <a:lnTo>
                      <a:pt x="416" y="3426"/>
                    </a:lnTo>
                    <a:lnTo>
                      <a:pt x="416" y="3412"/>
                    </a:lnTo>
                    <a:lnTo>
                      <a:pt x="416" y="3412"/>
                    </a:lnTo>
                    <a:lnTo>
                      <a:pt x="418" y="3400"/>
                    </a:lnTo>
                    <a:lnTo>
                      <a:pt x="420" y="3394"/>
                    </a:lnTo>
                    <a:lnTo>
                      <a:pt x="422" y="3388"/>
                    </a:lnTo>
                    <a:lnTo>
                      <a:pt x="424" y="3378"/>
                    </a:lnTo>
                    <a:lnTo>
                      <a:pt x="424" y="3378"/>
                    </a:lnTo>
                    <a:lnTo>
                      <a:pt x="424" y="3372"/>
                    </a:lnTo>
                    <a:lnTo>
                      <a:pt x="426" y="3368"/>
                    </a:lnTo>
                    <a:lnTo>
                      <a:pt x="428" y="3366"/>
                    </a:lnTo>
                    <a:lnTo>
                      <a:pt x="432" y="3366"/>
                    </a:lnTo>
                    <a:lnTo>
                      <a:pt x="440" y="3364"/>
                    </a:lnTo>
                    <a:lnTo>
                      <a:pt x="444" y="3362"/>
                    </a:lnTo>
                    <a:lnTo>
                      <a:pt x="450" y="3358"/>
                    </a:lnTo>
                    <a:lnTo>
                      <a:pt x="450" y="3358"/>
                    </a:lnTo>
                    <a:lnTo>
                      <a:pt x="454" y="3354"/>
                    </a:lnTo>
                    <a:lnTo>
                      <a:pt x="458" y="3354"/>
                    </a:lnTo>
                    <a:lnTo>
                      <a:pt x="462" y="3354"/>
                    </a:lnTo>
                    <a:lnTo>
                      <a:pt x="466" y="3356"/>
                    </a:lnTo>
                    <a:lnTo>
                      <a:pt x="470" y="3350"/>
                    </a:lnTo>
                    <a:lnTo>
                      <a:pt x="470" y="3350"/>
                    </a:lnTo>
                    <a:lnTo>
                      <a:pt x="476" y="3342"/>
                    </a:lnTo>
                    <a:lnTo>
                      <a:pt x="480" y="3340"/>
                    </a:lnTo>
                    <a:lnTo>
                      <a:pt x="486" y="3340"/>
                    </a:lnTo>
                    <a:lnTo>
                      <a:pt x="496" y="3342"/>
                    </a:lnTo>
                    <a:lnTo>
                      <a:pt x="496" y="3342"/>
                    </a:lnTo>
                    <a:lnTo>
                      <a:pt x="510" y="3344"/>
                    </a:lnTo>
                    <a:lnTo>
                      <a:pt x="518" y="3348"/>
                    </a:lnTo>
                    <a:lnTo>
                      <a:pt x="518" y="3348"/>
                    </a:lnTo>
                    <a:lnTo>
                      <a:pt x="520" y="3346"/>
                    </a:lnTo>
                    <a:lnTo>
                      <a:pt x="518" y="3342"/>
                    </a:lnTo>
                    <a:lnTo>
                      <a:pt x="510" y="3328"/>
                    </a:lnTo>
                    <a:lnTo>
                      <a:pt x="500" y="3308"/>
                    </a:lnTo>
                    <a:lnTo>
                      <a:pt x="496" y="3296"/>
                    </a:lnTo>
                    <a:lnTo>
                      <a:pt x="492" y="3282"/>
                    </a:lnTo>
                    <a:lnTo>
                      <a:pt x="492" y="3282"/>
                    </a:lnTo>
                    <a:lnTo>
                      <a:pt x="490" y="3266"/>
                    </a:lnTo>
                    <a:lnTo>
                      <a:pt x="490" y="3256"/>
                    </a:lnTo>
                    <a:lnTo>
                      <a:pt x="490" y="3246"/>
                    </a:lnTo>
                    <a:lnTo>
                      <a:pt x="494" y="3238"/>
                    </a:lnTo>
                    <a:lnTo>
                      <a:pt x="498" y="3228"/>
                    </a:lnTo>
                    <a:lnTo>
                      <a:pt x="506" y="3222"/>
                    </a:lnTo>
                    <a:lnTo>
                      <a:pt x="518" y="3216"/>
                    </a:lnTo>
                    <a:lnTo>
                      <a:pt x="518" y="3216"/>
                    </a:lnTo>
                    <a:lnTo>
                      <a:pt x="528" y="3212"/>
                    </a:lnTo>
                    <a:lnTo>
                      <a:pt x="536" y="3208"/>
                    </a:lnTo>
                    <a:lnTo>
                      <a:pt x="542" y="3202"/>
                    </a:lnTo>
                    <a:lnTo>
                      <a:pt x="546" y="3196"/>
                    </a:lnTo>
                    <a:lnTo>
                      <a:pt x="550" y="3180"/>
                    </a:lnTo>
                    <a:lnTo>
                      <a:pt x="552" y="3156"/>
                    </a:lnTo>
                    <a:lnTo>
                      <a:pt x="552" y="3156"/>
                    </a:lnTo>
                    <a:lnTo>
                      <a:pt x="556" y="3144"/>
                    </a:lnTo>
                    <a:lnTo>
                      <a:pt x="564" y="3134"/>
                    </a:lnTo>
                    <a:lnTo>
                      <a:pt x="572" y="3126"/>
                    </a:lnTo>
                    <a:lnTo>
                      <a:pt x="580" y="3122"/>
                    </a:lnTo>
                    <a:lnTo>
                      <a:pt x="596" y="3112"/>
                    </a:lnTo>
                    <a:lnTo>
                      <a:pt x="602" y="3108"/>
                    </a:lnTo>
                    <a:lnTo>
                      <a:pt x="604" y="3104"/>
                    </a:lnTo>
                    <a:lnTo>
                      <a:pt x="604" y="3104"/>
                    </a:lnTo>
                    <a:lnTo>
                      <a:pt x="606" y="3100"/>
                    </a:lnTo>
                    <a:lnTo>
                      <a:pt x="610" y="3096"/>
                    </a:lnTo>
                    <a:lnTo>
                      <a:pt x="616" y="3092"/>
                    </a:lnTo>
                    <a:lnTo>
                      <a:pt x="622" y="3086"/>
                    </a:lnTo>
                    <a:lnTo>
                      <a:pt x="624" y="3082"/>
                    </a:lnTo>
                    <a:lnTo>
                      <a:pt x="622" y="3078"/>
                    </a:lnTo>
                    <a:lnTo>
                      <a:pt x="622" y="3078"/>
                    </a:lnTo>
                    <a:lnTo>
                      <a:pt x="620" y="3074"/>
                    </a:lnTo>
                    <a:lnTo>
                      <a:pt x="620" y="3072"/>
                    </a:lnTo>
                    <a:lnTo>
                      <a:pt x="624" y="3066"/>
                    </a:lnTo>
                    <a:lnTo>
                      <a:pt x="626" y="3060"/>
                    </a:lnTo>
                    <a:lnTo>
                      <a:pt x="626" y="3054"/>
                    </a:lnTo>
                    <a:lnTo>
                      <a:pt x="626" y="3044"/>
                    </a:lnTo>
                    <a:lnTo>
                      <a:pt x="626" y="3044"/>
                    </a:lnTo>
                    <a:lnTo>
                      <a:pt x="624" y="3038"/>
                    </a:lnTo>
                    <a:lnTo>
                      <a:pt x="620" y="3036"/>
                    </a:lnTo>
                    <a:lnTo>
                      <a:pt x="608" y="3036"/>
                    </a:lnTo>
                    <a:lnTo>
                      <a:pt x="600" y="3034"/>
                    </a:lnTo>
                    <a:lnTo>
                      <a:pt x="590" y="3032"/>
                    </a:lnTo>
                    <a:lnTo>
                      <a:pt x="580" y="3026"/>
                    </a:lnTo>
                    <a:lnTo>
                      <a:pt x="570" y="3016"/>
                    </a:lnTo>
                    <a:lnTo>
                      <a:pt x="570" y="3016"/>
                    </a:lnTo>
                    <a:lnTo>
                      <a:pt x="554" y="2996"/>
                    </a:lnTo>
                    <a:lnTo>
                      <a:pt x="550" y="2988"/>
                    </a:lnTo>
                    <a:lnTo>
                      <a:pt x="550" y="2982"/>
                    </a:lnTo>
                    <a:lnTo>
                      <a:pt x="550" y="2976"/>
                    </a:lnTo>
                    <a:lnTo>
                      <a:pt x="554" y="2968"/>
                    </a:lnTo>
                    <a:lnTo>
                      <a:pt x="564" y="2948"/>
                    </a:lnTo>
                    <a:lnTo>
                      <a:pt x="564" y="2948"/>
                    </a:lnTo>
                    <a:lnTo>
                      <a:pt x="570" y="2938"/>
                    </a:lnTo>
                    <a:lnTo>
                      <a:pt x="576" y="2930"/>
                    </a:lnTo>
                    <a:lnTo>
                      <a:pt x="580" y="2928"/>
                    </a:lnTo>
                    <a:lnTo>
                      <a:pt x="584" y="2926"/>
                    </a:lnTo>
                    <a:lnTo>
                      <a:pt x="592" y="2926"/>
                    </a:lnTo>
                    <a:lnTo>
                      <a:pt x="594" y="2924"/>
                    </a:lnTo>
                    <a:lnTo>
                      <a:pt x="598" y="2922"/>
                    </a:lnTo>
                    <a:lnTo>
                      <a:pt x="598" y="2922"/>
                    </a:lnTo>
                    <a:lnTo>
                      <a:pt x="602" y="2918"/>
                    </a:lnTo>
                    <a:lnTo>
                      <a:pt x="608" y="2916"/>
                    </a:lnTo>
                    <a:lnTo>
                      <a:pt x="622" y="2916"/>
                    </a:lnTo>
                    <a:lnTo>
                      <a:pt x="628" y="2916"/>
                    </a:lnTo>
                    <a:lnTo>
                      <a:pt x="632" y="2914"/>
                    </a:lnTo>
                    <a:lnTo>
                      <a:pt x="634" y="2912"/>
                    </a:lnTo>
                    <a:lnTo>
                      <a:pt x="630" y="2908"/>
                    </a:lnTo>
                    <a:lnTo>
                      <a:pt x="630" y="2908"/>
                    </a:lnTo>
                    <a:lnTo>
                      <a:pt x="628" y="2902"/>
                    </a:lnTo>
                    <a:lnTo>
                      <a:pt x="630" y="2898"/>
                    </a:lnTo>
                    <a:lnTo>
                      <a:pt x="638" y="2890"/>
                    </a:lnTo>
                    <a:lnTo>
                      <a:pt x="642" y="2886"/>
                    </a:lnTo>
                    <a:lnTo>
                      <a:pt x="646" y="2878"/>
                    </a:lnTo>
                    <a:lnTo>
                      <a:pt x="648" y="2868"/>
                    </a:lnTo>
                    <a:lnTo>
                      <a:pt x="644" y="2856"/>
                    </a:lnTo>
                    <a:lnTo>
                      <a:pt x="644" y="2856"/>
                    </a:lnTo>
                    <a:lnTo>
                      <a:pt x="644" y="2850"/>
                    </a:lnTo>
                    <a:lnTo>
                      <a:pt x="644" y="2844"/>
                    </a:lnTo>
                    <a:lnTo>
                      <a:pt x="646" y="2836"/>
                    </a:lnTo>
                    <a:lnTo>
                      <a:pt x="648" y="2830"/>
                    </a:lnTo>
                    <a:lnTo>
                      <a:pt x="652" y="2822"/>
                    </a:lnTo>
                    <a:lnTo>
                      <a:pt x="660" y="2816"/>
                    </a:lnTo>
                    <a:lnTo>
                      <a:pt x="668" y="2810"/>
                    </a:lnTo>
                    <a:lnTo>
                      <a:pt x="678" y="2806"/>
                    </a:lnTo>
                    <a:lnTo>
                      <a:pt x="678" y="2806"/>
                    </a:lnTo>
                    <a:lnTo>
                      <a:pt x="684" y="2802"/>
                    </a:lnTo>
                    <a:lnTo>
                      <a:pt x="684" y="2802"/>
                    </a:lnTo>
                    <a:lnTo>
                      <a:pt x="682" y="2800"/>
                    </a:lnTo>
                    <a:lnTo>
                      <a:pt x="674" y="2798"/>
                    </a:lnTo>
                    <a:lnTo>
                      <a:pt x="662" y="2794"/>
                    </a:lnTo>
                    <a:lnTo>
                      <a:pt x="662" y="2794"/>
                    </a:lnTo>
                    <a:lnTo>
                      <a:pt x="658" y="2790"/>
                    </a:lnTo>
                    <a:lnTo>
                      <a:pt x="658" y="2786"/>
                    </a:lnTo>
                    <a:lnTo>
                      <a:pt x="660" y="2782"/>
                    </a:lnTo>
                    <a:lnTo>
                      <a:pt x="664" y="2780"/>
                    </a:lnTo>
                    <a:lnTo>
                      <a:pt x="670" y="2780"/>
                    </a:lnTo>
                    <a:lnTo>
                      <a:pt x="676" y="2780"/>
                    </a:lnTo>
                    <a:lnTo>
                      <a:pt x="682" y="2782"/>
                    </a:lnTo>
                    <a:lnTo>
                      <a:pt x="686" y="2788"/>
                    </a:lnTo>
                    <a:lnTo>
                      <a:pt x="686" y="2788"/>
                    </a:lnTo>
                    <a:lnTo>
                      <a:pt x="690" y="2792"/>
                    </a:lnTo>
                    <a:lnTo>
                      <a:pt x="692" y="2796"/>
                    </a:lnTo>
                    <a:lnTo>
                      <a:pt x="696" y="2798"/>
                    </a:lnTo>
                    <a:lnTo>
                      <a:pt x="700" y="2798"/>
                    </a:lnTo>
                    <a:lnTo>
                      <a:pt x="704" y="2796"/>
                    </a:lnTo>
                    <a:lnTo>
                      <a:pt x="708" y="2792"/>
                    </a:lnTo>
                    <a:lnTo>
                      <a:pt x="712" y="2786"/>
                    </a:lnTo>
                    <a:lnTo>
                      <a:pt x="714" y="2778"/>
                    </a:lnTo>
                    <a:lnTo>
                      <a:pt x="714" y="2778"/>
                    </a:lnTo>
                    <a:lnTo>
                      <a:pt x="716" y="2770"/>
                    </a:lnTo>
                    <a:lnTo>
                      <a:pt x="714" y="2762"/>
                    </a:lnTo>
                    <a:lnTo>
                      <a:pt x="708" y="2754"/>
                    </a:lnTo>
                    <a:lnTo>
                      <a:pt x="706" y="2752"/>
                    </a:lnTo>
                    <a:lnTo>
                      <a:pt x="702" y="2752"/>
                    </a:lnTo>
                    <a:lnTo>
                      <a:pt x="702" y="2752"/>
                    </a:lnTo>
                    <a:lnTo>
                      <a:pt x="678" y="2758"/>
                    </a:lnTo>
                    <a:lnTo>
                      <a:pt x="670" y="2760"/>
                    </a:lnTo>
                    <a:lnTo>
                      <a:pt x="662" y="2758"/>
                    </a:lnTo>
                    <a:lnTo>
                      <a:pt x="658" y="2756"/>
                    </a:lnTo>
                    <a:lnTo>
                      <a:pt x="656" y="2750"/>
                    </a:lnTo>
                    <a:lnTo>
                      <a:pt x="654" y="2744"/>
                    </a:lnTo>
                    <a:lnTo>
                      <a:pt x="656" y="2734"/>
                    </a:lnTo>
                    <a:lnTo>
                      <a:pt x="656" y="2734"/>
                    </a:lnTo>
                    <a:lnTo>
                      <a:pt x="656" y="2726"/>
                    </a:lnTo>
                    <a:lnTo>
                      <a:pt x="654" y="2716"/>
                    </a:lnTo>
                    <a:lnTo>
                      <a:pt x="650" y="2700"/>
                    </a:lnTo>
                    <a:lnTo>
                      <a:pt x="648" y="2694"/>
                    </a:lnTo>
                    <a:lnTo>
                      <a:pt x="646" y="2690"/>
                    </a:lnTo>
                    <a:lnTo>
                      <a:pt x="648" y="2684"/>
                    </a:lnTo>
                    <a:lnTo>
                      <a:pt x="654" y="2682"/>
                    </a:lnTo>
                    <a:lnTo>
                      <a:pt x="654" y="2682"/>
                    </a:lnTo>
                    <a:lnTo>
                      <a:pt x="662" y="2680"/>
                    </a:lnTo>
                    <a:lnTo>
                      <a:pt x="668" y="2682"/>
                    </a:lnTo>
                    <a:lnTo>
                      <a:pt x="684" y="2688"/>
                    </a:lnTo>
                    <a:lnTo>
                      <a:pt x="700" y="2696"/>
                    </a:lnTo>
                    <a:lnTo>
                      <a:pt x="708" y="2698"/>
                    </a:lnTo>
                    <a:lnTo>
                      <a:pt x="714" y="2700"/>
                    </a:lnTo>
                    <a:lnTo>
                      <a:pt x="714" y="2700"/>
                    </a:lnTo>
                    <a:lnTo>
                      <a:pt x="724" y="2700"/>
                    </a:lnTo>
                    <a:lnTo>
                      <a:pt x="728" y="2700"/>
                    </a:lnTo>
                    <a:lnTo>
                      <a:pt x="734" y="2700"/>
                    </a:lnTo>
                    <a:lnTo>
                      <a:pt x="748" y="2694"/>
                    </a:lnTo>
                    <a:lnTo>
                      <a:pt x="748" y="2694"/>
                    </a:lnTo>
                    <a:lnTo>
                      <a:pt x="762" y="2684"/>
                    </a:lnTo>
                    <a:lnTo>
                      <a:pt x="768" y="2680"/>
                    </a:lnTo>
                    <a:lnTo>
                      <a:pt x="770" y="2676"/>
                    </a:lnTo>
                    <a:lnTo>
                      <a:pt x="770" y="2672"/>
                    </a:lnTo>
                    <a:lnTo>
                      <a:pt x="770" y="2670"/>
                    </a:lnTo>
                    <a:lnTo>
                      <a:pt x="764" y="2664"/>
                    </a:lnTo>
                    <a:lnTo>
                      <a:pt x="764" y="2664"/>
                    </a:lnTo>
                    <a:lnTo>
                      <a:pt x="762" y="2660"/>
                    </a:lnTo>
                    <a:lnTo>
                      <a:pt x="760" y="2658"/>
                    </a:lnTo>
                    <a:lnTo>
                      <a:pt x="758" y="2650"/>
                    </a:lnTo>
                    <a:lnTo>
                      <a:pt x="762" y="2642"/>
                    </a:lnTo>
                    <a:lnTo>
                      <a:pt x="770" y="2632"/>
                    </a:lnTo>
                    <a:lnTo>
                      <a:pt x="770" y="2632"/>
                    </a:lnTo>
                    <a:lnTo>
                      <a:pt x="776" y="2622"/>
                    </a:lnTo>
                    <a:lnTo>
                      <a:pt x="778" y="2612"/>
                    </a:lnTo>
                    <a:lnTo>
                      <a:pt x="776" y="2602"/>
                    </a:lnTo>
                    <a:lnTo>
                      <a:pt x="772" y="2598"/>
                    </a:lnTo>
                    <a:lnTo>
                      <a:pt x="770" y="2596"/>
                    </a:lnTo>
                    <a:lnTo>
                      <a:pt x="770" y="2596"/>
                    </a:lnTo>
                    <a:lnTo>
                      <a:pt x="766" y="2592"/>
                    </a:lnTo>
                    <a:lnTo>
                      <a:pt x="762" y="2588"/>
                    </a:lnTo>
                    <a:lnTo>
                      <a:pt x="760" y="2578"/>
                    </a:lnTo>
                    <a:lnTo>
                      <a:pt x="760" y="2574"/>
                    </a:lnTo>
                    <a:lnTo>
                      <a:pt x="762" y="2572"/>
                    </a:lnTo>
                    <a:lnTo>
                      <a:pt x="768" y="2572"/>
                    </a:lnTo>
                    <a:lnTo>
                      <a:pt x="774" y="2576"/>
                    </a:lnTo>
                    <a:lnTo>
                      <a:pt x="774" y="2576"/>
                    </a:lnTo>
                    <a:lnTo>
                      <a:pt x="784" y="2582"/>
                    </a:lnTo>
                    <a:lnTo>
                      <a:pt x="792" y="2582"/>
                    </a:lnTo>
                    <a:lnTo>
                      <a:pt x="824" y="2578"/>
                    </a:lnTo>
                    <a:lnTo>
                      <a:pt x="824" y="2578"/>
                    </a:lnTo>
                    <a:lnTo>
                      <a:pt x="856" y="2574"/>
                    </a:lnTo>
                    <a:lnTo>
                      <a:pt x="890" y="2566"/>
                    </a:lnTo>
                    <a:lnTo>
                      <a:pt x="920" y="2556"/>
                    </a:lnTo>
                    <a:lnTo>
                      <a:pt x="934" y="2550"/>
                    </a:lnTo>
                    <a:lnTo>
                      <a:pt x="944" y="2544"/>
                    </a:lnTo>
                    <a:lnTo>
                      <a:pt x="944" y="2544"/>
                    </a:lnTo>
                    <a:lnTo>
                      <a:pt x="952" y="2538"/>
                    </a:lnTo>
                    <a:lnTo>
                      <a:pt x="956" y="2534"/>
                    </a:lnTo>
                    <a:lnTo>
                      <a:pt x="958" y="2528"/>
                    </a:lnTo>
                    <a:lnTo>
                      <a:pt x="960" y="2524"/>
                    </a:lnTo>
                    <a:lnTo>
                      <a:pt x="962" y="2516"/>
                    </a:lnTo>
                    <a:lnTo>
                      <a:pt x="966" y="2510"/>
                    </a:lnTo>
                    <a:lnTo>
                      <a:pt x="970" y="2504"/>
                    </a:lnTo>
                    <a:lnTo>
                      <a:pt x="970" y="2504"/>
                    </a:lnTo>
                    <a:lnTo>
                      <a:pt x="980" y="2492"/>
                    </a:lnTo>
                    <a:lnTo>
                      <a:pt x="986" y="2478"/>
                    </a:lnTo>
                    <a:lnTo>
                      <a:pt x="990" y="2464"/>
                    </a:lnTo>
                    <a:lnTo>
                      <a:pt x="990" y="2444"/>
                    </a:lnTo>
                    <a:lnTo>
                      <a:pt x="990" y="2444"/>
                    </a:lnTo>
                    <a:lnTo>
                      <a:pt x="990" y="2436"/>
                    </a:lnTo>
                    <a:lnTo>
                      <a:pt x="990" y="2432"/>
                    </a:lnTo>
                    <a:lnTo>
                      <a:pt x="986" y="2432"/>
                    </a:lnTo>
                    <a:lnTo>
                      <a:pt x="984" y="2432"/>
                    </a:lnTo>
                    <a:lnTo>
                      <a:pt x="980" y="2432"/>
                    </a:lnTo>
                    <a:lnTo>
                      <a:pt x="976" y="2432"/>
                    </a:lnTo>
                    <a:lnTo>
                      <a:pt x="970" y="2428"/>
                    </a:lnTo>
                    <a:lnTo>
                      <a:pt x="964" y="2420"/>
                    </a:lnTo>
                    <a:lnTo>
                      <a:pt x="964" y="2420"/>
                    </a:lnTo>
                    <a:lnTo>
                      <a:pt x="962" y="2410"/>
                    </a:lnTo>
                    <a:lnTo>
                      <a:pt x="962" y="2404"/>
                    </a:lnTo>
                    <a:lnTo>
                      <a:pt x="964" y="2400"/>
                    </a:lnTo>
                    <a:lnTo>
                      <a:pt x="968" y="2396"/>
                    </a:lnTo>
                    <a:lnTo>
                      <a:pt x="970" y="2392"/>
                    </a:lnTo>
                    <a:lnTo>
                      <a:pt x="970" y="2388"/>
                    </a:lnTo>
                    <a:lnTo>
                      <a:pt x="968" y="2380"/>
                    </a:lnTo>
                    <a:lnTo>
                      <a:pt x="962" y="2368"/>
                    </a:lnTo>
                    <a:lnTo>
                      <a:pt x="962" y="2368"/>
                    </a:lnTo>
                    <a:lnTo>
                      <a:pt x="954" y="2360"/>
                    </a:lnTo>
                    <a:lnTo>
                      <a:pt x="946" y="2354"/>
                    </a:lnTo>
                    <a:lnTo>
                      <a:pt x="928" y="2344"/>
                    </a:lnTo>
                    <a:lnTo>
                      <a:pt x="922" y="2338"/>
                    </a:lnTo>
                    <a:lnTo>
                      <a:pt x="918" y="2332"/>
                    </a:lnTo>
                    <a:lnTo>
                      <a:pt x="918" y="2330"/>
                    </a:lnTo>
                    <a:lnTo>
                      <a:pt x="920" y="2326"/>
                    </a:lnTo>
                    <a:lnTo>
                      <a:pt x="926" y="2316"/>
                    </a:lnTo>
                    <a:lnTo>
                      <a:pt x="926" y="2316"/>
                    </a:lnTo>
                    <a:lnTo>
                      <a:pt x="928" y="2320"/>
                    </a:lnTo>
                    <a:lnTo>
                      <a:pt x="934" y="2326"/>
                    </a:lnTo>
                    <a:lnTo>
                      <a:pt x="946" y="2332"/>
                    </a:lnTo>
                    <a:lnTo>
                      <a:pt x="952" y="2334"/>
                    </a:lnTo>
                    <a:lnTo>
                      <a:pt x="958" y="2334"/>
                    </a:lnTo>
                    <a:lnTo>
                      <a:pt x="958" y="2334"/>
                    </a:lnTo>
                    <a:lnTo>
                      <a:pt x="966" y="2336"/>
                    </a:lnTo>
                    <a:lnTo>
                      <a:pt x="976" y="2338"/>
                    </a:lnTo>
                    <a:lnTo>
                      <a:pt x="992" y="2348"/>
                    </a:lnTo>
                    <a:lnTo>
                      <a:pt x="1002" y="2352"/>
                    </a:lnTo>
                    <a:lnTo>
                      <a:pt x="1010" y="2356"/>
                    </a:lnTo>
                    <a:lnTo>
                      <a:pt x="1018" y="2358"/>
                    </a:lnTo>
                    <a:lnTo>
                      <a:pt x="1026" y="2356"/>
                    </a:lnTo>
                    <a:lnTo>
                      <a:pt x="1026" y="2356"/>
                    </a:lnTo>
                    <a:lnTo>
                      <a:pt x="1032" y="2354"/>
                    </a:lnTo>
                    <a:lnTo>
                      <a:pt x="1038" y="2352"/>
                    </a:lnTo>
                    <a:lnTo>
                      <a:pt x="1050" y="2356"/>
                    </a:lnTo>
                    <a:lnTo>
                      <a:pt x="1056" y="2358"/>
                    </a:lnTo>
                    <a:lnTo>
                      <a:pt x="1062" y="2358"/>
                    </a:lnTo>
                    <a:lnTo>
                      <a:pt x="1068" y="2358"/>
                    </a:lnTo>
                    <a:lnTo>
                      <a:pt x="1076" y="2354"/>
                    </a:lnTo>
                    <a:lnTo>
                      <a:pt x="1076" y="2354"/>
                    </a:lnTo>
                    <a:lnTo>
                      <a:pt x="1090" y="2344"/>
                    </a:lnTo>
                    <a:lnTo>
                      <a:pt x="1100" y="2334"/>
                    </a:lnTo>
                    <a:lnTo>
                      <a:pt x="1110" y="2320"/>
                    </a:lnTo>
                    <a:lnTo>
                      <a:pt x="1122" y="2300"/>
                    </a:lnTo>
                    <a:lnTo>
                      <a:pt x="1122" y="2300"/>
                    </a:lnTo>
                    <a:lnTo>
                      <a:pt x="1120" y="2294"/>
                    </a:lnTo>
                    <a:lnTo>
                      <a:pt x="1120" y="2294"/>
                    </a:lnTo>
                    <a:lnTo>
                      <a:pt x="1124" y="2288"/>
                    </a:lnTo>
                    <a:lnTo>
                      <a:pt x="1130" y="2282"/>
                    </a:lnTo>
                    <a:lnTo>
                      <a:pt x="1140" y="2276"/>
                    </a:lnTo>
                    <a:lnTo>
                      <a:pt x="1150" y="2270"/>
                    </a:lnTo>
                    <a:lnTo>
                      <a:pt x="1154" y="2264"/>
                    </a:lnTo>
                    <a:lnTo>
                      <a:pt x="1158" y="2256"/>
                    </a:lnTo>
                    <a:lnTo>
                      <a:pt x="1158" y="2256"/>
                    </a:lnTo>
                    <a:lnTo>
                      <a:pt x="1166" y="2232"/>
                    </a:lnTo>
                    <a:lnTo>
                      <a:pt x="1170" y="2224"/>
                    </a:lnTo>
                    <a:lnTo>
                      <a:pt x="1174" y="2218"/>
                    </a:lnTo>
                    <a:lnTo>
                      <a:pt x="1188" y="2204"/>
                    </a:lnTo>
                    <a:lnTo>
                      <a:pt x="1210" y="2184"/>
                    </a:lnTo>
                    <a:lnTo>
                      <a:pt x="1210" y="2184"/>
                    </a:lnTo>
                    <a:lnTo>
                      <a:pt x="1220" y="2174"/>
                    </a:lnTo>
                    <a:lnTo>
                      <a:pt x="1228" y="2164"/>
                    </a:lnTo>
                    <a:lnTo>
                      <a:pt x="1240" y="2140"/>
                    </a:lnTo>
                    <a:lnTo>
                      <a:pt x="1254" y="2110"/>
                    </a:lnTo>
                    <a:lnTo>
                      <a:pt x="1270" y="2074"/>
                    </a:lnTo>
                    <a:lnTo>
                      <a:pt x="1270" y="2074"/>
                    </a:lnTo>
                    <a:lnTo>
                      <a:pt x="1278" y="2058"/>
                    </a:lnTo>
                    <a:lnTo>
                      <a:pt x="1284" y="2048"/>
                    </a:lnTo>
                    <a:lnTo>
                      <a:pt x="1290" y="2042"/>
                    </a:lnTo>
                    <a:lnTo>
                      <a:pt x="1294" y="2038"/>
                    </a:lnTo>
                    <a:lnTo>
                      <a:pt x="1304" y="2030"/>
                    </a:lnTo>
                    <a:lnTo>
                      <a:pt x="1308" y="2022"/>
                    </a:lnTo>
                    <a:lnTo>
                      <a:pt x="1314" y="2012"/>
                    </a:lnTo>
                    <a:lnTo>
                      <a:pt x="1314" y="2012"/>
                    </a:lnTo>
                    <a:lnTo>
                      <a:pt x="1320" y="1998"/>
                    </a:lnTo>
                    <a:lnTo>
                      <a:pt x="1322" y="1984"/>
                    </a:lnTo>
                    <a:lnTo>
                      <a:pt x="1322" y="1970"/>
                    </a:lnTo>
                    <a:lnTo>
                      <a:pt x="1322" y="1956"/>
                    </a:lnTo>
                    <a:lnTo>
                      <a:pt x="1322" y="1926"/>
                    </a:lnTo>
                    <a:lnTo>
                      <a:pt x="1320" y="1910"/>
                    </a:lnTo>
                    <a:lnTo>
                      <a:pt x="1322" y="1894"/>
                    </a:lnTo>
                    <a:lnTo>
                      <a:pt x="1322" y="1894"/>
                    </a:lnTo>
                    <a:lnTo>
                      <a:pt x="1324" y="1878"/>
                    </a:lnTo>
                    <a:lnTo>
                      <a:pt x="1332" y="1862"/>
                    </a:lnTo>
                    <a:lnTo>
                      <a:pt x="1340" y="1848"/>
                    </a:lnTo>
                    <a:lnTo>
                      <a:pt x="1352" y="1836"/>
                    </a:lnTo>
                    <a:lnTo>
                      <a:pt x="1364" y="1824"/>
                    </a:lnTo>
                    <a:lnTo>
                      <a:pt x="1376" y="1816"/>
                    </a:lnTo>
                    <a:lnTo>
                      <a:pt x="1388" y="1808"/>
                    </a:lnTo>
                    <a:lnTo>
                      <a:pt x="1398" y="1802"/>
                    </a:lnTo>
                    <a:lnTo>
                      <a:pt x="1398" y="1802"/>
                    </a:lnTo>
                    <a:lnTo>
                      <a:pt x="1422" y="1792"/>
                    </a:lnTo>
                    <a:lnTo>
                      <a:pt x="1438" y="1782"/>
                    </a:lnTo>
                    <a:lnTo>
                      <a:pt x="1452" y="1772"/>
                    </a:lnTo>
                    <a:lnTo>
                      <a:pt x="1462" y="1764"/>
                    </a:lnTo>
                    <a:lnTo>
                      <a:pt x="1476" y="1750"/>
                    </a:lnTo>
                    <a:lnTo>
                      <a:pt x="1482" y="1744"/>
                    </a:lnTo>
                    <a:lnTo>
                      <a:pt x="1490" y="1740"/>
                    </a:lnTo>
                    <a:lnTo>
                      <a:pt x="1490" y="1740"/>
                    </a:lnTo>
                    <a:lnTo>
                      <a:pt x="1498" y="1738"/>
                    </a:lnTo>
                    <a:lnTo>
                      <a:pt x="1502" y="1738"/>
                    </a:lnTo>
                    <a:lnTo>
                      <a:pt x="1506" y="1740"/>
                    </a:lnTo>
                    <a:lnTo>
                      <a:pt x="1508" y="1742"/>
                    </a:lnTo>
                    <a:lnTo>
                      <a:pt x="1514" y="1742"/>
                    </a:lnTo>
                    <a:lnTo>
                      <a:pt x="1520" y="1742"/>
                    </a:lnTo>
                    <a:lnTo>
                      <a:pt x="1530" y="1740"/>
                    </a:lnTo>
                    <a:lnTo>
                      <a:pt x="1530" y="1740"/>
                    </a:lnTo>
                    <a:lnTo>
                      <a:pt x="1544" y="1738"/>
                    </a:lnTo>
                    <a:lnTo>
                      <a:pt x="1556" y="1738"/>
                    </a:lnTo>
                    <a:lnTo>
                      <a:pt x="1576" y="1738"/>
                    </a:lnTo>
                    <a:lnTo>
                      <a:pt x="1584" y="1738"/>
                    </a:lnTo>
                    <a:lnTo>
                      <a:pt x="1588" y="1736"/>
                    </a:lnTo>
                    <a:lnTo>
                      <a:pt x="1592" y="1734"/>
                    </a:lnTo>
                    <a:lnTo>
                      <a:pt x="1590" y="1728"/>
                    </a:lnTo>
                    <a:lnTo>
                      <a:pt x="1590" y="1728"/>
                    </a:lnTo>
                    <a:lnTo>
                      <a:pt x="1590" y="1724"/>
                    </a:lnTo>
                    <a:lnTo>
                      <a:pt x="1590" y="1722"/>
                    </a:lnTo>
                    <a:lnTo>
                      <a:pt x="1594" y="1716"/>
                    </a:lnTo>
                    <a:lnTo>
                      <a:pt x="1608" y="1702"/>
                    </a:lnTo>
                    <a:lnTo>
                      <a:pt x="1616" y="1696"/>
                    </a:lnTo>
                    <a:lnTo>
                      <a:pt x="1622" y="1690"/>
                    </a:lnTo>
                    <a:lnTo>
                      <a:pt x="1626" y="1682"/>
                    </a:lnTo>
                    <a:lnTo>
                      <a:pt x="1626" y="1676"/>
                    </a:lnTo>
                    <a:lnTo>
                      <a:pt x="1624" y="1672"/>
                    </a:lnTo>
                    <a:lnTo>
                      <a:pt x="1624" y="1672"/>
                    </a:lnTo>
                    <a:lnTo>
                      <a:pt x="1622" y="1662"/>
                    </a:lnTo>
                    <a:lnTo>
                      <a:pt x="1624" y="1654"/>
                    </a:lnTo>
                    <a:lnTo>
                      <a:pt x="1628" y="1644"/>
                    </a:lnTo>
                    <a:lnTo>
                      <a:pt x="1634" y="1634"/>
                    </a:lnTo>
                    <a:lnTo>
                      <a:pt x="1650" y="1610"/>
                    </a:lnTo>
                    <a:lnTo>
                      <a:pt x="1668" y="1580"/>
                    </a:lnTo>
                    <a:lnTo>
                      <a:pt x="1668" y="1580"/>
                    </a:lnTo>
                    <a:lnTo>
                      <a:pt x="1674" y="1564"/>
                    </a:lnTo>
                    <a:lnTo>
                      <a:pt x="1678" y="1550"/>
                    </a:lnTo>
                    <a:lnTo>
                      <a:pt x="1678" y="1536"/>
                    </a:lnTo>
                    <a:lnTo>
                      <a:pt x="1678" y="1524"/>
                    </a:lnTo>
                    <a:lnTo>
                      <a:pt x="1678" y="1514"/>
                    </a:lnTo>
                    <a:lnTo>
                      <a:pt x="1680" y="1506"/>
                    </a:lnTo>
                    <a:lnTo>
                      <a:pt x="1682" y="1498"/>
                    </a:lnTo>
                    <a:lnTo>
                      <a:pt x="1688" y="1494"/>
                    </a:lnTo>
                    <a:lnTo>
                      <a:pt x="1688" y="1494"/>
                    </a:lnTo>
                    <a:lnTo>
                      <a:pt x="1694" y="1488"/>
                    </a:lnTo>
                    <a:lnTo>
                      <a:pt x="1698" y="1480"/>
                    </a:lnTo>
                    <a:lnTo>
                      <a:pt x="1698" y="1470"/>
                    </a:lnTo>
                    <a:lnTo>
                      <a:pt x="1700" y="1460"/>
                    </a:lnTo>
                    <a:lnTo>
                      <a:pt x="1700" y="1434"/>
                    </a:lnTo>
                    <a:lnTo>
                      <a:pt x="1702" y="1418"/>
                    </a:lnTo>
                    <a:lnTo>
                      <a:pt x="1704" y="1404"/>
                    </a:lnTo>
                    <a:lnTo>
                      <a:pt x="1704" y="1404"/>
                    </a:lnTo>
                    <a:lnTo>
                      <a:pt x="1708" y="1390"/>
                    </a:lnTo>
                    <a:lnTo>
                      <a:pt x="1708" y="1378"/>
                    </a:lnTo>
                    <a:lnTo>
                      <a:pt x="1708" y="1368"/>
                    </a:lnTo>
                    <a:lnTo>
                      <a:pt x="1706" y="1360"/>
                    </a:lnTo>
                    <a:lnTo>
                      <a:pt x="1702" y="1342"/>
                    </a:lnTo>
                    <a:lnTo>
                      <a:pt x="1702" y="1334"/>
                    </a:lnTo>
                    <a:lnTo>
                      <a:pt x="1702" y="1324"/>
                    </a:lnTo>
                    <a:lnTo>
                      <a:pt x="1702" y="1324"/>
                    </a:lnTo>
                    <a:lnTo>
                      <a:pt x="1706" y="1252"/>
                    </a:lnTo>
                    <a:lnTo>
                      <a:pt x="1708" y="1234"/>
                    </a:lnTo>
                    <a:lnTo>
                      <a:pt x="1710" y="1224"/>
                    </a:lnTo>
                    <a:lnTo>
                      <a:pt x="1712" y="1220"/>
                    </a:lnTo>
                    <a:lnTo>
                      <a:pt x="1714" y="1220"/>
                    </a:lnTo>
                    <a:lnTo>
                      <a:pt x="1718" y="1222"/>
                    </a:lnTo>
                    <a:lnTo>
                      <a:pt x="1720" y="1226"/>
                    </a:lnTo>
                    <a:lnTo>
                      <a:pt x="1720" y="1226"/>
                    </a:lnTo>
                    <a:lnTo>
                      <a:pt x="1726" y="1234"/>
                    </a:lnTo>
                    <a:lnTo>
                      <a:pt x="1730" y="1238"/>
                    </a:lnTo>
                    <a:lnTo>
                      <a:pt x="1736" y="1238"/>
                    </a:lnTo>
                    <a:lnTo>
                      <a:pt x="1740" y="1234"/>
                    </a:lnTo>
                    <a:lnTo>
                      <a:pt x="1746" y="1224"/>
                    </a:lnTo>
                    <a:lnTo>
                      <a:pt x="1752" y="1212"/>
                    </a:lnTo>
                    <a:lnTo>
                      <a:pt x="1766" y="1176"/>
                    </a:lnTo>
                    <a:lnTo>
                      <a:pt x="1766" y="1176"/>
                    </a:lnTo>
                    <a:lnTo>
                      <a:pt x="1774" y="1158"/>
                    </a:lnTo>
                    <a:lnTo>
                      <a:pt x="1780" y="1146"/>
                    </a:lnTo>
                    <a:lnTo>
                      <a:pt x="1788" y="1136"/>
                    </a:lnTo>
                    <a:lnTo>
                      <a:pt x="1794" y="1128"/>
                    </a:lnTo>
                    <a:lnTo>
                      <a:pt x="1810" y="1112"/>
                    </a:lnTo>
                    <a:lnTo>
                      <a:pt x="1820" y="1100"/>
                    </a:lnTo>
                    <a:lnTo>
                      <a:pt x="1830" y="1082"/>
                    </a:lnTo>
                    <a:lnTo>
                      <a:pt x="1830" y="1082"/>
                    </a:lnTo>
                    <a:lnTo>
                      <a:pt x="1852" y="1044"/>
                    </a:lnTo>
                    <a:lnTo>
                      <a:pt x="1860" y="1030"/>
                    </a:lnTo>
                    <a:lnTo>
                      <a:pt x="1866" y="1016"/>
                    </a:lnTo>
                    <a:lnTo>
                      <a:pt x="1872" y="1002"/>
                    </a:lnTo>
                    <a:lnTo>
                      <a:pt x="1874" y="988"/>
                    </a:lnTo>
                    <a:lnTo>
                      <a:pt x="1874" y="972"/>
                    </a:lnTo>
                    <a:lnTo>
                      <a:pt x="1872" y="956"/>
                    </a:lnTo>
                    <a:lnTo>
                      <a:pt x="1872" y="956"/>
                    </a:lnTo>
                    <a:close/>
                    <a:moveTo>
                      <a:pt x="1128" y="2234"/>
                    </a:moveTo>
                    <a:lnTo>
                      <a:pt x="1128" y="2234"/>
                    </a:lnTo>
                    <a:lnTo>
                      <a:pt x="1132" y="2242"/>
                    </a:lnTo>
                    <a:lnTo>
                      <a:pt x="1132" y="2242"/>
                    </a:lnTo>
                    <a:lnTo>
                      <a:pt x="1128" y="2234"/>
                    </a:lnTo>
                    <a:lnTo>
                      <a:pt x="1128" y="2234"/>
                    </a:lnTo>
                    <a:close/>
                    <a:moveTo>
                      <a:pt x="698" y="3490"/>
                    </a:moveTo>
                    <a:lnTo>
                      <a:pt x="698" y="3490"/>
                    </a:lnTo>
                    <a:lnTo>
                      <a:pt x="692" y="3492"/>
                    </a:lnTo>
                    <a:lnTo>
                      <a:pt x="688" y="3490"/>
                    </a:lnTo>
                    <a:lnTo>
                      <a:pt x="684" y="3490"/>
                    </a:lnTo>
                    <a:lnTo>
                      <a:pt x="678" y="3492"/>
                    </a:lnTo>
                    <a:lnTo>
                      <a:pt x="678" y="3492"/>
                    </a:lnTo>
                    <a:lnTo>
                      <a:pt x="670" y="3496"/>
                    </a:lnTo>
                    <a:lnTo>
                      <a:pt x="666" y="3498"/>
                    </a:lnTo>
                    <a:lnTo>
                      <a:pt x="670" y="3500"/>
                    </a:lnTo>
                    <a:lnTo>
                      <a:pt x="670" y="3500"/>
                    </a:lnTo>
                    <a:lnTo>
                      <a:pt x="672" y="3500"/>
                    </a:lnTo>
                    <a:lnTo>
                      <a:pt x="678" y="3498"/>
                    </a:lnTo>
                    <a:lnTo>
                      <a:pt x="678" y="3498"/>
                    </a:lnTo>
                    <a:lnTo>
                      <a:pt x="682" y="3494"/>
                    </a:lnTo>
                    <a:lnTo>
                      <a:pt x="684" y="3496"/>
                    </a:lnTo>
                    <a:lnTo>
                      <a:pt x="686" y="3498"/>
                    </a:lnTo>
                    <a:lnTo>
                      <a:pt x="690" y="3496"/>
                    </a:lnTo>
                    <a:lnTo>
                      <a:pt x="690" y="3496"/>
                    </a:lnTo>
                    <a:lnTo>
                      <a:pt x="694" y="3496"/>
                    </a:lnTo>
                    <a:lnTo>
                      <a:pt x="696" y="3496"/>
                    </a:lnTo>
                    <a:lnTo>
                      <a:pt x="696" y="3496"/>
                    </a:lnTo>
                    <a:lnTo>
                      <a:pt x="700" y="3496"/>
                    </a:lnTo>
                    <a:lnTo>
                      <a:pt x="700" y="3496"/>
                    </a:lnTo>
                    <a:lnTo>
                      <a:pt x="702" y="3494"/>
                    </a:lnTo>
                    <a:lnTo>
                      <a:pt x="704" y="3492"/>
                    </a:lnTo>
                    <a:lnTo>
                      <a:pt x="702" y="3490"/>
                    </a:lnTo>
                    <a:lnTo>
                      <a:pt x="698" y="3490"/>
                    </a:lnTo>
                    <a:lnTo>
                      <a:pt x="698" y="3490"/>
                    </a:lnTo>
                    <a:close/>
                    <a:moveTo>
                      <a:pt x="294" y="3084"/>
                    </a:moveTo>
                    <a:lnTo>
                      <a:pt x="294" y="3084"/>
                    </a:lnTo>
                    <a:lnTo>
                      <a:pt x="298" y="3086"/>
                    </a:lnTo>
                    <a:lnTo>
                      <a:pt x="300" y="3084"/>
                    </a:lnTo>
                    <a:lnTo>
                      <a:pt x="300" y="3084"/>
                    </a:lnTo>
                    <a:lnTo>
                      <a:pt x="300" y="3082"/>
                    </a:lnTo>
                    <a:lnTo>
                      <a:pt x="298" y="3080"/>
                    </a:lnTo>
                    <a:lnTo>
                      <a:pt x="292" y="3078"/>
                    </a:lnTo>
                    <a:lnTo>
                      <a:pt x="292" y="3078"/>
                    </a:lnTo>
                    <a:lnTo>
                      <a:pt x="286" y="3078"/>
                    </a:lnTo>
                    <a:lnTo>
                      <a:pt x="282" y="3078"/>
                    </a:lnTo>
                    <a:lnTo>
                      <a:pt x="276" y="3080"/>
                    </a:lnTo>
                    <a:lnTo>
                      <a:pt x="274" y="3082"/>
                    </a:lnTo>
                    <a:lnTo>
                      <a:pt x="274" y="3082"/>
                    </a:lnTo>
                    <a:lnTo>
                      <a:pt x="274" y="3084"/>
                    </a:lnTo>
                    <a:lnTo>
                      <a:pt x="274" y="3084"/>
                    </a:lnTo>
                    <a:lnTo>
                      <a:pt x="280" y="3084"/>
                    </a:lnTo>
                    <a:lnTo>
                      <a:pt x="288" y="3084"/>
                    </a:lnTo>
                    <a:lnTo>
                      <a:pt x="294" y="3084"/>
                    </a:lnTo>
                    <a:lnTo>
                      <a:pt x="294" y="3084"/>
                    </a:lnTo>
                    <a:close/>
                    <a:moveTo>
                      <a:pt x="338" y="3318"/>
                    </a:moveTo>
                    <a:lnTo>
                      <a:pt x="338" y="3318"/>
                    </a:lnTo>
                    <a:lnTo>
                      <a:pt x="330" y="3322"/>
                    </a:lnTo>
                    <a:lnTo>
                      <a:pt x="328" y="3324"/>
                    </a:lnTo>
                    <a:lnTo>
                      <a:pt x="330" y="3326"/>
                    </a:lnTo>
                    <a:lnTo>
                      <a:pt x="330" y="3326"/>
                    </a:lnTo>
                    <a:lnTo>
                      <a:pt x="330" y="3326"/>
                    </a:lnTo>
                    <a:lnTo>
                      <a:pt x="334" y="3326"/>
                    </a:lnTo>
                    <a:lnTo>
                      <a:pt x="338" y="3322"/>
                    </a:lnTo>
                    <a:lnTo>
                      <a:pt x="338" y="3318"/>
                    </a:lnTo>
                    <a:lnTo>
                      <a:pt x="338" y="3318"/>
                    </a:lnTo>
                    <a:lnTo>
                      <a:pt x="338" y="3318"/>
                    </a:lnTo>
                    <a:lnTo>
                      <a:pt x="338" y="3318"/>
                    </a:lnTo>
                    <a:close/>
                    <a:moveTo>
                      <a:pt x="292" y="3034"/>
                    </a:moveTo>
                    <a:lnTo>
                      <a:pt x="292" y="3034"/>
                    </a:lnTo>
                    <a:lnTo>
                      <a:pt x="290" y="3032"/>
                    </a:lnTo>
                    <a:lnTo>
                      <a:pt x="288" y="3030"/>
                    </a:lnTo>
                    <a:lnTo>
                      <a:pt x="284" y="3030"/>
                    </a:lnTo>
                    <a:lnTo>
                      <a:pt x="282" y="3034"/>
                    </a:lnTo>
                    <a:lnTo>
                      <a:pt x="282" y="3034"/>
                    </a:lnTo>
                    <a:lnTo>
                      <a:pt x="284" y="3036"/>
                    </a:lnTo>
                    <a:lnTo>
                      <a:pt x="286" y="3038"/>
                    </a:lnTo>
                    <a:lnTo>
                      <a:pt x="290" y="3036"/>
                    </a:lnTo>
                    <a:lnTo>
                      <a:pt x="292" y="3034"/>
                    </a:lnTo>
                    <a:lnTo>
                      <a:pt x="292" y="3034"/>
                    </a:lnTo>
                    <a:close/>
                    <a:moveTo>
                      <a:pt x="420" y="3442"/>
                    </a:moveTo>
                    <a:lnTo>
                      <a:pt x="420" y="3442"/>
                    </a:lnTo>
                    <a:lnTo>
                      <a:pt x="420" y="3446"/>
                    </a:lnTo>
                    <a:lnTo>
                      <a:pt x="424" y="3452"/>
                    </a:lnTo>
                    <a:lnTo>
                      <a:pt x="440" y="3462"/>
                    </a:lnTo>
                    <a:lnTo>
                      <a:pt x="440" y="3462"/>
                    </a:lnTo>
                    <a:lnTo>
                      <a:pt x="444" y="3464"/>
                    </a:lnTo>
                    <a:lnTo>
                      <a:pt x="444" y="3462"/>
                    </a:lnTo>
                    <a:lnTo>
                      <a:pt x="442" y="3458"/>
                    </a:lnTo>
                    <a:lnTo>
                      <a:pt x="438" y="3454"/>
                    </a:lnTo>
                    <a:lnTo>
                      <a:pt x="438" y="3454"/>
                    </a:lnTo>
                    <a:lnTo>
                      <a:pt x="430" y="3446"/>
                    </a:lnTo>
                    <a:lnTo>
                      <a:pt x="430" y="3446"/>
                    </a:lnTo>
                    <a:lnTo>
                      <a:pt x="434" y="3448"/>
                    </a:lnTo>
                    <a:lnTo>
                      <a:pt x="434" y="3448"/>
                    </a:lnTo>
                    <a:lnTo>
                      <a:pt x="438" y="3450"/>
                    </a:lnTo>
                    <a:lnTo>
                      <a:pt x="442" y="3450"/>
                    </a:lnTo>
                    <a:lnTo>
                      <a:pt x="442" y="3448"/>
                    </a:lnTo>
                    <a:lnTo>
                      <a:pt x="440" y="3444"/>
                    </a:lnTo>
                    <a:lnTo>
                      <a:pt x="440" y="3444"/>
                    </a:lnTo>
                    <a:lnTo>
                      <a:pt x="436" y="3438"/>
                    </a:lnTo>
                    <a:lnTo>
                      <a:pt x="434" y="3432"/>
                    </a:lnTo>
                    <a:lnTo>
                      <a:pt x="434" y="3420"/>
                    </a:lnTo>
                    <a:lnTo>
                      <a:pt x="434" y="3420"/>
                    </a:lnTo>
                    <a:lnTo>
                      <a:pt x="434" y="3418"/>
                    </a:lnTo>
                    <a:lnTo>
                      <a:pt x="434" y="3420"/>
                    </a:lnTo>
                    <a:lnTo>
                      <a:pt x="430" y="3422"/>
                    </a:lnTo>
                    <a:lnTo>
                      <a:pt x="426" y="3428"/>
                    </a:lnTo>
                    <a:lnTo>
                      <a:pt x="426" y="3432"/>
                    </a:lnTo>
                    <a:lnTo>
                      <a:pt x="426" y="3432"/>
                    </a:lnTo>
                    <a:lnTo>
                      <a:pt x="426" y="3436"/>
                    </a:lnTo>
                    <a:lnTo>
                      <a:pt x="424" y="3436"/>
                    </a:lnTo>
                    <a:lnTo>
                      <a:pt x="422" y="3436"/>
                    </a:lnTo>
                    <a:lnTo>
                      <a:pt x="420" y="3442"/>
                    </a:lnTo>
                    <a:lnTo>
                      <a:pt x="420" y="3442"/>
                    </a:lnTo>
                    <a:close/>
                    <a:moveTo>
                      <a:pt x="272" y="3186"/>
                    </a:moveTo>
                    <a:lnTo>
                      <a:pt x="272" y="3186"/>
                    </a:lnTo>
                    <a:lnTo>
                      <a:pt x="270" y="3186"/>
                    </a:lnTo>
                    <a:lnTo>
                      <a:pt x="270" y="3186"/>
                    </a:lnTo>
                    <a:lnTo>
                      <a:pt x="272" y="3180"/>
                    </a:lnTo>
                    <a:lnTo>
                      <a:pt x="272" y="3180"/>
                    </a:lnTo>
                    <a:lnTo>
                      <a:pt x="274" y="3174"/>
                    </a:lnTo>
                    <a:lnTo>
                      <a:pt x="274" y="3168"/>
                    </a:lnTo>
                    <a:lnTo>
                      <a:pt x="274" y="3150"/>
                    </a:lnTo>
                    <a:lnTo>
                      <a:pt x="274" y="3150"/>
                    </a:lnTo>
                    <a:lnTo>
                      <a:pt x="272" y="3136"/>
                    </a:lnTo>
                    <a:lnTo>
                      <a:pt x="272" y="3132"/>
                    </a:lnTo>
                    <a:lnTo>
                      <a:pt x="270" y="3132"/>
                    </a:lnTo>
                    <a:lnTo>
                      <a:pt x="270" y="3132"/>
                    </a:lnTo>
                    <a:lnTo>
                      <a:pt x="266" y="3132"/>
                    </a:lnTo>
                    <a:lnTo>
                      <a:pt x="264" y="3130"/>
                    </a:lnTo>
                    <a:lnTo>
                      <a:pt x="262" y="3130"/>
                    </a:lnTo>
                    <a:lnTo>
                      <a:pt x="258" y="3132"/>
                    </a:lnTo>
                    <a:lnTo>
                      <a:pt x="258" y="3132"/>
                    </a:lnTo>
                    <a:lnTo>
                      <a:pt x="252" y="3136"/>
                    </a:lnTo>
                    <a:lnTo>
                      <a:pt x="250" y="3138"/>
                    </a:lnTo>
                    <a:lnTo>
                      <a:pt x="252" y="3140"/>
                    </a:lnTo>
                    <a:lnTo>
                      <a:pt x="252" y="3140"/>
                    </a:lnTo>
                    <a:lnTo>
                      <a:pt x="254" y="3142"/>
                    </a:lnTo>
                    <a:lnTo>
                      <a:pt x="254" y="3144"/>
                    </a:lnTo>
                    <a:lnTo>
                      <a:pt x="254" y="3146"/>
                    </a:lnTo>
                    <a:lnTo>
                      <a:pt x="256" y="3148"/>
                    </a:lnTo>
                    <a:lnTo>
                      <a:pt x="256" y="3148"/>
                    </a:lnTo>
                    <a:lnTo>
                      <a:pt x="258" y="3150"/>
                    </a:lnTo>
                    <a:lnTo>
                      <a:pt x="260" y="3154"/>
                    </a:lnTo>
                    <a:lnTo>
                      <a:pt x="258" y="3164"/>
                    </a:lnTo>
                    <a:lnTo>
                      <a:pt x="258" y="3164"/>
                    </a:lnTo>
                    <a:lnTo>
                      <a:pt x="256" y="3166"/>
                    </a:lnTo>
                    <a:lnTo>
                      <a:pt x="252" y="3164"/>
                    </a:lnTo>
                    <a:lnTo>
                      <a:pt x="250" y="3162"/>
                    </a:lnTo>
                    <a:lnTo>
                      <a:pt x="246" y="3162"/>
                    </a:lnTo>
                    <a:lnTo>
                      <a:pt x="246" y="3162"/>
                    </a:lnTo>
                    <a:lnTo>
                      <a:pt x="244" y="3164"/>
                    </a:lnTo>
                    <a:lnTo>
                      <a:pt x="242" y="3162"/>
                    </a:lnTo>
                    <a:lnTo>
                      <a:pt x="242" y="3162"/>
                    </a:lnTo>
                    <a:lnTo>
                      <a:pt x="238" y="3162"/>
                    </a:lnTo>
                    <a:lnTo>
                      <a:pt x="238" y="3162"/>
                    </a:lnTo>
                    <a:lnTo>
                      <a:pt x="236" y="3164"/>
                    </a:lnTo>
                    <a:lnTo>
                      <a:pt x="234" y="3168"/>
                    </a:lnTo>
                    <a:lnTo>
                      <a:pt x="236" y="3172"/>
                    </a:lnTo>
                    <a:lnTo>
                      <a:pt x="238" y="3178"/>
                    </a:lnTo>
                    <a:lnTo>
                      <a:pt x="238" y="3178"/>
                    </a:lnTo>
                    <a:lnTo>
                      <a:pt x="242" y="3184"/>
                    </a:lnTo>
                    <a:lnTo>
                      <a:pt x="244" y="3190"/>
                    </a:lnTo>
                    <a:lnTo>
                      <a:pt x="246" y="3194"/>
                    </a:lnTo>
                    <a:lnTo>
                      <a:pt x="248" y="3200"/>
                    </a:lnTo>
                    <a:lnTo>
                      <a:pt x="248" y="3200"/>
                    </a:lnTo>
                    <a:lnTo>
                      <a:pt x="250" y="3200"/>
                    </a:lnTo>
                    <a:lnTo>
                      <a:pt x="252" y="3200"/>
                    </a:lnTo>
                    <a:lnTo>
                      <a:pt x="254" y="3196"/>
                    </a:lnTo>
                    <a:lnTo>
                      <a:pt x="254" y="3190"/>
                    </a:lnTo>
                    <a:lnTo>
                      <a:pt x="252" y="3184"/>
                    </a:lnTo>
                    <a:lnTo>
                      <a:pt x="252" y="3184"/>
                    </a:lnTo>
                    <a:lnTo>
                      <a:pt x="250" y="3180"/>
                    </a:lnTo>
                    <a:lnTo>
                      <a:pt x="252" y="3178"/>
                    </a:lnTo>
                    <a:lnTo>
                      <a:pt x="254" y="3178"/>
                    </a:lnTo>
                    <a:lnTo>
                      <a:pt x="258" y="3182"/>
                    </a:lnTo>
                    <a:lnTo>
                      <a:pt x="258" y="3182"/>
                    </a:lnTo>
                    <a:lnTo>
                      <a:pt x="262" y="3184"/>
                    </a:lnTo>
                    <a:lnTo>
                      <a:pt x="262" y="3186"/>
                    </a:lnTo>
                    <a:lnTo>
                      <a:pt x="260" y="3186"/>
                    </a:lnTo>
                    <a:lnTo>
                      <a:pt x="258" y="3190"/>
                    </a:lnTo>
                    <a:lnTo>
                      <a:pt x="258" y="3190"/>
                    </a:lnTo>
                    <a:lnTo>
                      <a:pt x="258" y="3192"/>
                    </a:lnTo>
                    <a:lnTo>
                      <a:pt x="258" y="3194"/>
                    </a:lnTo>
                    <a:lnTo>
                      <a:pt x="258" y="3194"/>
                    </a:lnTo>
                    <a:lnTo>
                      <a:pt x="258" y="3198"/>
                    </a:lnTo>
                    <a:lnTo>
                      <a:pt x="258" y="3198"/>
                    </a:lnTo>
                    <a:lnTo>
                      <a:pt x="258" y="3202"/>
                    </a:lnTo>
                    <a:lnTo>
                      <a:pt x="258" y="3206"/>
                    </a:lnTo>
                    <a:lnTo>
                      <a:pt x="260" y="3208"/>
                    </a:lnTo>
                    <a:lnTo>
                      <a:pt x="266" y="3208"/>
                    </a:lnTo>
                    <a:lnTo>
                      <a:pt x="266" y="3208"/>
                    </a:lnTo>
                    <a:lnTo>
                      <a:pt x="270" y="3208"/>
                    </a:lnTo>
                    <a:lnTo>
                      <a:pt x="272" y="3206"/>
                    </a:lnTo>
                    <a:lnTo>
                      <a:pt x="274" y="3200"/>
                    </a:lnTo>
                    <a:lnTo>
                      <a:pt x="274" y="3194"/>
                    </a:lnTo>
                    <a:lnTo>
                      <a:pt x="276" y="3192"/>
                    </a:lnTo>
                    <a:lnTo>
                      <a:pt x="276" y="3192"/>
                    </a:lnTo>
                    <a:lnTo>
                      <a:pt x="276" y="3190"/>
                    </a:lnTo>
                    <a:lnTo>
                      <a:pt x="276" y="3188"/>
                    </a:lnTo>
                    <a:lnTo>
                      <a:pt x="276" y="3186"/>
                    </a:lnTo>
                    <a:lnTo>
                      <a:pt x="272" y="3186"/>
                    </a:lnTo>
                    <a:lnTo>
                      <a:pt x="272" y="318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594" name="Freeform 5963"/>
              <p:cNvSpPr>
                <a:spLocks/>
              </p:cNvSpPr>
              <p:nvPr/>
            </p:nvSpPr>
            <p:spPr bwMode="auto">
              <a:xfrm>
                <a:off x="3313788" y="2699933"/>
                <a:ext cx="6349" cy="3175"/>
              </a:xfrm>
              <a:custGeom>
                <a:avLst/>
                <a:gdLst>
                  <a:gd name="T0" fmla="*/ 1260475 w 8"/>
                  <a:gd name="T1" fmla="*/ 1680104 h 6"/>
                  <a:gd name="T2" fmla="*/ 1260475 w 8"/>
                  <a:gd name="T3" fmla="*/ 1680104 h 6"/>
                  <a:gd name="T4" fmla="*/ 2520156 w 8"/>
                  <a:gd name="T5" fmla="*/ 1680104 h 6"/>
                  <a:gd name="T6" fmla="*/ 3779837 w 8"/>
                  <a:gd name="T7" fmla="*/ 1120246 h 6"/>
                  <a:gd name="T8" fmla="*/ 5040312 w 8"/>
                  <a:gd name="T9" fmla="*/ 559858 h 6"/>
                  <a:gd name="T10" fmla="*/ 5040312 w 8"/>
                  <a:gd name="T11" fmla="*/ 0 h 6"/>
                  <a:gd name="T12" fmla="*/ 5040312 w 8"/>
                  <a:gd name="T13" fmla="*/ 0 h 6"/>
                  <a:gd name="T14" fmla="*/ 2520156 w 8"/>
                  <a:gd name="T15" fmla="*/ 0 h 6"/>
                  <a:gd name="T16" fmla="*/ 1260475 w 8"/>
                  <a:gd name="T17" fmla="*/ 559858 h 6"/>
                  <a:gd name="T18" fmla="*/ 0 w 8"/>
                  <a:gd name="T19" fmla="*/ 1120246 h 6"/>
                  <a:gd name="T20" fmla="*/ 1260475 w 8"/>
                  <a:gd name="T21" fmla="*/ 1680104 h 6"/>
                  <a:gd name="T22" fmla="*/ 1260475 w 8"/>
                  <a:gd name="T23" fmla="*/ 1680104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6"/>
                  <a:gd name="T38" fmla="*/ 8 w 8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595" name="Freeform 5964"/>
              <p:cNvSpPr>
                <a:spLocks/>
              </p:cNvSpPr>
              <p:nvPr/>
            </p:nvSpPr>
            <p:spPr bwMode="auto">
              <a:xfrm>
                <a:off x="3289978" y="2725331"/>
                <a:ext cx="6349" cy="4762"/>
              </a:xfrm>
              <a:custGeom>
                <a:avLst/>
                <a:gdLst>
                  <a:gd name="T0" fmla="*/ 4032250 w 10"/>
                  <a:gd name="T1" fmla="*/ 709092 h 8"/>
                  <a:gd name="T2" fmla="*/ 4032250 w 10"/>
                  <a:gd name="T3" fmla="*/ 709092 h 8"/>
                  <a:gd name="T4" fmla="*/ 3225800 w 10"/>
                  <a:gd name="T5" fmla="*/ 0 h 8"/>
                  <a:gd name="T6" fmla="*/ 1612900 w 10"/>
                  <a:gd name="T7" fmla="*/ 0 h 8"/>
                  <a:gd name="T8" fmla="*/ 0 w 10"/>
                  <a:gd name="T9" fmla="*/ 1418183 h 8"/>
                  <a:gd name="T10" fmla="*/ 0 w 10"/>
                  <a:gd name="T11" fmla="*/ 2126679 h 8"/>
                  <a:gd name="T12" fmla="*/ 0 w 10"/>
                  <a:gd name="T13" fmla="*/ 2126679 h 8"/>
                  <a:gd name="T14" fmla="*/ 806450 w 10"/>
                  <a:gd name="T15" fmla="*/ 2835771 h 8"/>
                  <a:gd name="T16" fmla="*/ 2419350 w 10"/>
                  <a:gd name="T17" fmla="*/ 2126679 h 8"/>
                  <a:gd name="T18" fmla="*/ 4032250 w 10"/>
                  <a:gd name="T19" fmla="*/ 1418183 h 8"/>
                  <a:gd name="T20" fmla="*/ 4032250 w 10"/>
                  <a:gd name="T21" fmla="*/ 709092 h 8"/>
                  <a:gd name="T22" fmla="*/ 4032250 w 10"/>
                  <a:gd name="T23" fmla="*/ 709092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8"/>
                  <a:gd name="T38" fmla="*/ 10 w 10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8">
                    <a:moveTo>
                      <a:pt x="10" y="2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596" name="Freeform 5965"/>
              <p:cNvSpPr>
                <a:spLocks/>
              </p:cNvSpPr>
              <p:nvPr/>
            </p:nvSpPr>
            <p:spPr bwMode="auto">
              <a:xfrm>
                <a:off x="3307440" y="2712632"/>
                <a:ext cx="9523" cy="4762"/>
              </a:xfrm>
              <a:custGeom>
                <a:avLst/>
                <a:gdLst>
                  <a:gd name="T0" fmla="*/ 0 w 14"/>
                  <a:gd name="T1" fmla="*/ 2126679 h 8"/>
                  <a:gd name="T2" fmla="*/ 0 w 14"/>
                  <a:gd name="T3" fmla="*/ 2126679 h 8"/>
                  <a:gd name="T4" fmla="*/ 0 w 14"/>
                  <a:gd name="T5" fmla="*/ 2835771 h 8"/>
                  <a:gd name="T6" fmla="*/ 0 w 14"/>
                  <a:gd name="T7" fmla="*/ 2835771 h 8"/>
                  <a:gd name="T8" fmla="*/ 3703184 w 14"/>
                  <a:gd name="T9" fmla="*/ 2126679 h 8"/>
                  <a:gd name="T10" fmla="*/ 3703184 w 14"/>
                  <a:gd name="T11" fmla="*/ 2126679 h 8"/>
                  <a:gd name="T12" fmla="*/ 6480403 w 14"/>
                  <a:gd name="T13" fmla="*/ 709092 h 8"/>
                  <a:gd name="T14" fmla="*/ 5554436 w 14"/>
                  <a:gd name="T15" fmla="*/ 0 h 8"/>
                  <a:gd name="T16" fmla="*/ 5554436 w 14"/>
                  <a:gd name="T17" fmla="*/ 0 h 8"/>
                  <a:gd name="T18" fmla="*/ 1851252 w 14"/>
                  <a:gd name="T19" fmla="*/ 0 h 8"/>
                  <a:gd name="T20" fmla="*/ 925966 w 14"/>
                  <a:gd name="T21" fmla="*/ 709092 h 8"/>
                  <a:gd name="T22" fmla="*/ 0 w 14"/>
                  <a:gd name="T23" fmla="*/ 2126679 h 8"/>
                  <a:gd name="T24" fmla="*/ 0 w 14"/>
                  <a:gd name="T25" fmla="*/ 2126679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597" name="Freeform 5966"/>
              <p:cNvSpPr>
                <a:spLocks/>
              </p:cNvSpPr>
              <p:nvPr/>
            </p:nvSpPr>
            <p:spPr bwMode="auto">
              <a:xfrm>
                <a:off x="3294739" y="2747551"/>
                <a:ext cx="9523" cy="4762"/>
              </a:xfrm>
              <a:custGeom>
                <a:avLst/>
                <a:gdLst>
                  <a:gd name="T0" fmla="*/ 5554436 w 14"/>
                  <a:gd name="T1" fmla="*/ 2126679 h 8"/>
                  <a:gd name="T2" fmla="*/ 5554436 w 14"/>
                  <a:gd name="T3" fmla="*/ 2126679 h 8"/>
                  <a:gd name="T4" fmla="*/ 6480403 w 14"/>
                  <a:gd name="T5" fmla="*/ 1418183 h 8"/>
                  <a:gd name="T6" fmla="*/ 6480403 w 14"/>
                  <a:gd name="T7" fmla="*/ 709092 h 8"/>
                  <a:gd name="T8" fmla="*/ 4629150 w 14"/>
                  <a:gd name="T9" fmla="*/ 0 h 8"/>
                  <a:gd name="T10" fmla="*/ 2777218 w 14"/>
                  <a:gd name="T11" fmla="*/ 709092 h 8"/>
                  <a:gd name="T12" fmla="*/ 2777218 w 14"/>
                  <a:gd name="T13" fmla="*/ 709092 h 8"/>
                  <a:gd name="T14" fmla="*/ 2777218 w 14"/>
                  <a:gd name="T15" fmla="*/ 1418183 h 8"/>
                  <a:gd name="T16" fmla="*/ 925966 w 14"/>
                  <a:gd name="T17" fmla="*/ 2126679 h 8"/>
                  <a:gd name="T18" fmla="*/ 925966 w 14"/>
                  <a:gd name="T19" fmla="*/ 2126679 h 8"/>
                  <a:gd name="T20" fmla="*/ 0 w 14"/>
                  <a:gd name="T21" fmla="*/ 2835771 h 8"/>
                  <a:gd name="T22" fmla="*/ 1851252 w 14"/>
                  <a:gd name="T23" fmla="*/ 2835771 h 8"/>
                  <a:gd name="T24" fmla="*/ 3703184 w 14"/>
                  <a:gd name="T25" fmla="*/ 2835771 h 8"/>
                  <a:gd name="T26" fmla="*/ 5554436 w 14"/>
                  <a:gd name="T27" fmla="*/ 2126679 h 8"/>
                  <a:gd name="T28" fmla="*/ 5554436 w 14"/>
                  <a:gd name="T29" fmla="*/ 2126679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8"/>
                  <a:gd name="T47" fmla="*/ 14 w 14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8">
                    <a:moveTo>
                      <a:pt x="12" y="6"/>
                    </a:moveTo>
                    <a:lnTo>
                      <a:pt x="12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598" name="Freeform 5967"/>
              <p:cNvSpPr>
                <a:spLocks/>
              </p:cNvSpPr>
              <p:nvPr/>
            </p:nvSpPr>
            <p:spPr bwMode="auto">
              <a:xfrm>
                <a:off x="3297917" y="2733268"/>
                <a:ext cx="9523" cy="12699"/>
              </a:xfrm>
              <a:custGeom>
                <a:avLst/>
                <a:gdLst>
                  <a:gd name="T0" fmla="*/ 4961334 w 16"/>
                  <a:gd name="T1" fmla="*/ 1999673 h 22"/>
                  <a:gd name="T2" fmla="*/ 4961334 w 16"/>
                  <a:gd name="T3" fmla="*/ 1999673 h 22"/>
                  <a:gd name="T4" fmla="*/ 3543895 w 16"/>
                  <a:gd name="T5" fmla="*/ 0 h 22"/>
                  <a:gd name="T6" fmla="*/ 2835473 w 16"/>
                  <a:gd name="T7" fmla="*/ 0 h 22"/>
                  <a:gd name="T8" fmla="*/ 2835473 w 16"/>
                  <a:gd name="T9" fmla="*/ 1332923 h 22"/>
                  <a:gd name="T10" fmla="*/ 2835473 w 16"/>
                  <a:gd name="T11" fmla="*/ 1332923 h 22"/>
                  <a:gd name="T12" fmla="*/ 2126456 w 16"/>
                  <a:gd name="T13" fmla="*/ 2665846 h 22"/>
                  <a:gd name="T14" fmla="*/ 2126456 w 16"/>
                  <a:gd name="T15" fmla="*/ 2665846 h 22"/>
                  <a:gd name="T16" fmla="*/ 1417439 w 16"/>
                  <a:gd name="T17" fmla="*/ 3332595 h 22"/>
                  <a:gd name="T18" fmla="*/ 709017 w 16"/>
                  <a:gd name="T19" fmla="*/ 4665518 h 22"/>
                  <a:gd name="T20" fmla="*/ 709017 w 16"/>
                  <a:gd name="T21" fmla="*/ 4665518 h 22"/>
                  <a:gd name="T22" fmla="*/ 709017 w 16"/>
                  <a:gd name="T23" fmla="*/ 5998441 h 22"/>
                  <a:gd name="T24" fmla="*/ 0 w 16"/>
                  <a:gd name="T25" fmla="*/ 6664614 h 22"/>
                  <a:gd name="T26" fmla="*/ 0 w 16"/>
                  <a:gd name="T27" fmla="*/ 7331363 h 22"/>
                  <a:gd name="T28" fmla="*/ 709017 w 16"/>
                  <a:gd name="T29" fmla="*/ 7331363 h 22"/>
                  <a:gd name="T30" fmla="*/ 709017 w 16"/>
                  <a:gd name="T31" fmla="*/ 7331363 h 22"/>
                  <a:gd name="T32" fmla="*/ 2126456 w 16"/>
                  <a:gd name="T33" fmla="*/ 7331363 h 22"/>
                  <a:gd name="T34" fmla="*/ 2126456 w 16"/>
                  <a:gd name="T35" fmla="*/ 5998441 h 22"/>
                  <a:gd name="T36" fmla="*/ 2835473 w 16"/>
                  <a:gd name="T37" fmla="*/ 5331691 h 22"/>
                  <a:gd name="T38" fmla="*/ 3543895 w 16"/>
                  <a:gd name="T39" fmla="*/ 4665518 h 22"/>
                  <a:gd name="T40" fmla="*/ 3543895 w 16"/>
                  <a:gd name="T41" fmla="*/ 4665518 h 22"/>
                  <a:gd name="T42" fmla="*/ 4961334 w 16"/>
                  <a:gd name="T43" fmla="*/ 3998768 h 22"/>
                  <a:gd name="T44" fmla="*/ 5670351 w 16"/>
                  <a:gd name="T45" fmla="*/ 3332595 h 22"/>
                  <a:gd name="T46" fmla="*/ 4961334 w 16"/>
                  <a:gd name="T47" fmla="*/ 1999673 h 22"/>
                  <a:gd name="T48" fmla="*/ 4961334 w 16"/>
                  <a:gd name="T49" fmla="*/ 1999673 h 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22"/>
                  <a:gd name="T77" fmla="*/ 16 w 16"/>
                  <a:gd name="T78" fmla="*/ 22 h 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22">
                    <a:moveTo>
                      <a:pt x="14" y="6"/>
                    </a:moveTo>
                    <a:lnTo>
                      <a:pt x="14" y="6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599" name="Freeform 5968"/>
              <p:cNvSpPr>
                <a:spLocks/>
              </p:cNvSpPr>
              <p:nvPr/>
            </p:nvSpPr>
            <p:spPr bwMode="auto">
              <a:xfrm>
                <a:off x="3285216" y="2750725"/>
                <a:ext cx="7939" cy="3175"/>
              </a:xfrm>
              <a:custGeom>
                <a:avLst/>
                <a:gdLst>
                  <a:gd name="T0" fmla="*/ 0 w 12"/>
                  <a:gd name="T1" fmla="*/ 1120246 h 6"/>
                  <a:gd name="T2" fmla="*/ 0 w 12"/>
                  <a:gd name="T3" fmla="*/ 1120246 h 6"/>
                  <a:gd name="T4" fmla="*/ 0 w 12"/>
                  <a:gd name="T5" fmla="*/ 1680104 h 6"/>
                  <a:gd name="T6" fmla="*/ 875165 w 12"/>
                  <a:gd name="T7" fmla="*/ 1680104 h 6"/>
                  <a:gd name="T8" fmla="*/ 4375822 w 12"/>
                  <a:gd name="T9" fmla="*/ 1120246 h 6"/>
                  <a:gd name="T10" fmla="*/ 4375822 w 12"/>
                  <a:gd name="T11" fmla="*/ 1120246 h 6"/>
                  <a:gd name="T12" fmla="*/ 5250987 w 12"/>
                  <a:gd name="T13" fmla="*/ 559858 h 6"/>
                  <a:gd name="T14" fmla="*/ 3500658 w 12"/>
                  <a:gd name="T15" fmla="*/ 0 h 6"/>
                  <a:gd name="T16" fmla="*/ 1750329 w 12"/>
                  <a:gd name="T17" fmla="*/ 559858 h 6"/>
                  <a:gd name="T18" fmla="*/ 0 w 12"/>
                  <a:gd name="T19" fmla="*/ 1120246 h 6"/>
                  <a:gd name="T20" fmla="*/ 0 w 12"/>
                  <a:gd name="T21" fmla="*/ 112024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6"/>
                  <a:gd name="T35" fmla="*/ 12 w 1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600" name="Freeform 5969"/>
              <p:cNvSpPr>
                <a:spLocks/>
              </p:cNvSpPr>
              <p:nvPr/>
            </p:nvSpPr>
            <p:spPr bwMode="auto">
              <a:xfrm>
                <a:off x="3305852" y="2703108"/>
                <a:ext cx="7936" cy="7937"/>
              </a:xfrm>
              <a:custGeom>
                <a:avLst/>
                <a:gdLst>
                  <a:gd name="T0" fmla="*/ 1750109 w 12"/>
                  <a:gd name="T1" fmla="*/ 875165 h 12"/>
                  <a:gd name="T2" fmla="*/ 1750109 w 12"/>
                  <a:gd name="T3" fmla="*/ 875165 h 12"/>
                  <a:gd name="T4" fmla="*/ 1750109 w 12"/>
                  <a:gd name="T5" fmla="*/ 2625493 h 12"/>
                  <a:gd name="T6" fmla="*/ 875054 w 12"/>
                  <a:gd name="T7" fmla="*/ 4375822 h 12"/>
                  <a:gd name="T8" fmla="*/ 0 w 12"/>
                  <a:gd name="T9" fmla="*/ 5250987 h 12"/>
                  <a:gd name="T10" fmla="*/ 875054 w 12"/>
                  <a:gd name="T11" fmla="*/ 5250987 h 12"/>
                  <a:gd name="T12" fmla="*/ 875054 w 12"/>
                  <a:gd name="T13" fmla="*/ 5250987 h 12"/>
                  <a:gd name="T14" fmla="*/ 3499556 w 12"/>
                  <a:gd name="T15" fmla="*/ 4375822 h 12"/>
                  <a:gd name="T16" fmla="*/ 4374610 w 12"/>
                  <a:gd name="T17" fmla="*/ 3500658 h 12"/>
                  <a:gd name="T18" fmla="*/ 5249664 w 12"/>
                  <a:gd name="T19" fmla="*/ 1750329 h 12"/>
                  <a:gd name="T20" fmla="*/ 5249664 w 12"/>
                  <a:gd name="T21" fmla="*/ 1750329 h 12"/>
                  <a:gd name="T22" fmla="*/ 5249664 w 12"/>
                  <a:gd name="T23" fmla="*/ 875165 h 12"/>
                  <a:gd name="T24" fmla="*/ 3499556 w 12"/>
                  <a:gd name="T25" fmla="*/ 0 h 12"/>
                  <a:gd name="T26" fmla="*/ 2625163 w 12"/>
                  <a:gd name="T27" fmla="*/ 875165 h 12"/>
                  <a:gd name="T28" fmla="*/ 1750109 w 12"/>
                  <a:gd name="T29" fmla="*/ 875165 h 12"/>
                  <a:gd name="T30" fmla="*/ 1750109 w 12"/>
                  <a:gd name="T31" fmla="*/ 875165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12"/>
                  <a:gd name="T50" fmla="*/ 12 w 12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12">
                    <a:moveTo>
                      <a:pt x="4" y="2"/>
                    </a:moveTo>
                    <a:lnTo>
                      <a:pt x="4" y="2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606" name="Freeform 5975"/>
              <p:cNvSpPr>
                <a:spLocks/>
              </p:cNvSpPr>
              <p:nvPr/>
            </p:nvSpPr>
            <p:spPr bwMode="auto">
              <a:xfrm>
                <a:off x="3275690" y="2772949"/>
                <a:ext cx="6349" cy="4762"/>
              </a:xfrm>
              <a:custGeom>
                <a:avLst/>
                <a:gdLst>
                  <a:gd name="T0" fmla="*/ 1680104 w 12"/>
                  <a:gd name="T1" fmla="*/ 2835771 h 8"/>
                  <a:gd name="T2" fmla="*/ 1680104 w 12"/>
                  <a:gd name="T3" fmla="*/ 2835771 h 8"/>
                  <a:gd name="T4" fmla="*/ 2800350 w 12"/>
                  <a:gd name="T5" fmla="*/ 2835771 h 8"/>
                  <a:gd name="T6" fmla="*/ 3360208 w 12"/>
                  <a:gd name="T7" fmla="*/ 2126679 h 8"/>
                  <a:gd name="T8" fmla="*/ 2800350 w 12"/>
                  <a:gd name="T9" fmla="*/ 2126679 h 8"/>
                  <a:gd name="T10" fmla="*/ 2239963 w 12"/>
                  <a:gd name="T11" fmla="*/ 1418183 h 8"/>
                  <a:gd name="T12" fmla="*/ 2239963 w 12"/>
                  <a:gd name="T13" fmla="*/ 1418183 h 8"/>
                  <a:gd name="T14" fmla="*/ 1120246 w 12"/>
                  <a:gd name="T15" fmla="*/ 1418183 h 8"/>
                  <a:gd name="T16" fmla="*/ 1120246 w 12"/>
                  <a:gd name="T17" fmla="*/ 709092 h 8"/>
                  <a:gd name="T18" fmla="*/ 559858 w 12"/>
                  <a:gd name="T19" fmla="*/ 0 h 8"/>
                  <a:gd name="T20" fmla="*/ 0 w 12"/>
                  <a:gd name="T21" fmla="*/ 709092 h 8"/>
                  <a:gd name="T22" fmla="*/ 0 w 12"/>
                  <a:gd name="T23" fmla="*/ 709092 h 8"/>
                  <a:gd name="T24" fmla="*/ 0 w 12"/>
                  <a:gd name="T25" fmla="*/ 1418183 h 8"/>
                  <a:gd name="T26" fmla="*/ 0 w 12"/>
                  <a:gd name="T27" fmla="*/ 2126679 h 8"/>
                  <a:gd name="T28" fmla="*/ 559858 w 12"/>
                  <a:gd name="T29" fmla="*/ 2835771 h 8"/>
                  <a:gd name="T30" fmla="*/ 1680104 w 12"/>
                  <a:gd name="T31" fmla="*/ 2835771 h 8"/>
                  <a:gd name="T32" fmla="*/ 1680104 w 12"/>
                  <a:gd name="T33" fmla="*/ 2835771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8"/>
                  <a:gd name="T53" fmla="*/ 12 w 1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8">
                    <a:moveTo>
                      <a:pt x="6" y="8"/>
                    </a:moveTo>
                    <a:lnTo>
                      <a:pt x="6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609" name="Freeform 5978"/>
              <p:cNvSpPr>
                <a:spLocks/>
              </p:cNvSpPr>
              <p:nvPr/>
            </p:nvSpPr>
            <p:spPr bwMode="auto">
              <a:xfrm>
                <a:off x="3531262" y="2830090"/>
                <a:ext cx="7936" cy="4762"/>
              </a:xfrm>
              <a:custGeom>
                <a:avLst/>
                <a:gdLst>
                  <a:gd name="T0" fmla="*/ 5249664 w 12"/>
                  <a:gd name="T1" fmla="*/ 1418183 h 8"/>
                  <a:gd name="T2" fmla="*/ 5249664 w 12"/>
                  <a:gd name="T3" fmla="*/ 1418183 h 8"/>
                  <a:gd name="T4" fmla="*/ 5249664 w 12"/>
                  <a:gd name="T5" fmla="*/ 0 h 8"/>
                  <a:gd name="T6" fmla="*/ 4374610 w 12"/>
                  <a:gd name="T7" fmla="*/ 0 h 8"/>
                  <a:gd name="T8" fmla="*/ 1750109 w 12"/>
                  <a:gd name="T9" fmla="*/ 709092 h 8"/>
                  <a:gd name="T10" fmla="*/ 1750109 w 12"/>
                  <a:gd name="T11" fmla="*/ 709092 h 8"/>
                  <a:gd name="T12" fmla="*/ 875054 w 12"/>
                  <a:gd name="T13" fmla="*/ 709092 h 8"/>
                  <a:gd name="T14" fmla="*/ 0 w 12"/>
                  <a:gd name="T15" fmla="*/ 709092 h 8"/>
                  <a:gd name="T16" fmla="*/ 0 w 12"/>
                  <a:gd name="T17" fmla="*/ 1418183 h 8"/>
                  <a:gd name="T18" fmla="*/ 1750109 w 12"/>
                  <a:gd name="T19" fmla="*/ 2835771 h 8"/>
                  <a:gd name="T20" fmla="*/ 1750109 w 12"/>
                  <a:gd name="T21" fmla="*/ 2835771 h 8"/>
                  <a:gd name="T22" fmla="*/ 2625163 w 12"/>
                  <a:gd name="T23" fmla="*/ 2835771 h 8"/>
                  <a:gd name="T24" fmla="*/ 3499556 w 12"/>
                  <a:gd name="T25" fmla="*/ 2835771 h 8"/>
                  <a:gd name="T26" fmla="*/ 5249664 w 12"/>
                  <a:gd name="T27" fmla="*/ 1418183 h 8"/>
                  <a:gd name="T28" fmla="*/ 5249664 w 12"/>
                  <a:gd name="T29" fmla="*/ 1418183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8"/>
                  <a:gd name="T47" fmla="*/ 12 w 12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8">
                    <a:moveTo>
                      <a:pt x="12" y="4"/>
                    </a:moveTo>
                    <a:lnTo>
                      <a:pt x="12" y="4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610" name="Freeform 5979"/>
              <p:cNvSpPr>
                <a:spLocks/>
              </p:cNvSpPr>
              <p:nvPr/>
            </p:nvSpPr>
            <p:spPr bwMode="auto">
              <a:xfrm>
                <a:off x="3275690" y="2769774"/>
                <a:ext cx="4761" cy="3175"/>
              </a:xfrm>
              <a:custGeom>
                <a:avLst/>
                <a:gdLst>
                  <a:gd name="T0" fmla="*/ 3781029 w 6"/>
                  <a:gd name="T1" fmla="*/ 1680104 h 6"/>
                  <a:gd name="T2" fmla="*/ 3781029 w 6"/>
                  <a:gd name="T3" fmla="*/ 1680104 h 6"/>
                  <a:gd name="T4" fmla="*/ 3781029 w 6"/>
                  <a:gd name="T5" fmla="*/ 1120246 h 6"/>
                  <a:gd name="T6" fmla="*/ 3781029 w 6"/>
                  <a:gd name="T7" fmla="*/ 559858 h 6"/>
                  <a:gd name="T8" fmla="*/ 1260607 w 6"/>
                  <a:gd name="T9" fmla="*/ 0 h 6"/>
                  <a:gd name="T10" fmla="*/ 1260607 w 6"/>
                  <a:gd name="T11" fmla="*/ 0 h 6"/>
                  <a:gd name="T12" fmla="*/ 0 w 6"/>
                  <a:gd name="T13" fmla="*/ 559858 h 6"/>
                  <a:gd name="T14" fmla="*/ 0 w 6"/>
                  <a:gd name="T15" fmla="*/ 1120246 h 6"/>
                  <a:gd name="T16" fmla="*/ 1260607 w 6"/>
                  <a:gd name="T17" fmla="*/ 1680104 h 6"/>
                  <a:gd name="T18" fmla="*/ 3781029 w 6"/>
                  <a:gd name="T19" fmla="*/ 1680104 h 6"/>
                  <a:gd name="T20" fmla="*/ 3781029 w 6"/>
                  <a:gd name="T21" fmla="*/ 1680104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6"/>
                  <a:gd name="T35" fmla="*/ 6 w 6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611" name="Freeform 5980"/>
              <p:cNvSpPr>
                <a:spLocks/>
              </p:cNvSpPr>
              <p:nvPr/>
            </p:nvSpPr>
            <p:spPr bwMode="auto">
              <a:xfrm>
                <a:off x="3270929" y="2771361"/>
                <a:ext cx="4761" cy="1587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315019 h 4"/>
                  <a:gd name="T6" fmla="*/ 0 w 6"/>
                  <a:gd name="T7" fmla="*/ 629642 h 4"/>
                  <a:gd name="T8" fmla="*/ 2519892 w 6"/>
                  <a:gd name="T9" fmla="*/ 315019 h 4"/>
                  <a:gd name="T10" fmla="*/ 2519892 w 6"/>
                  <a:gd name="T11" fmla="*/ 315019 h 4"/>
                  <a:gd name="T12" fmla="*/ 3779441 w 6"/>
                  <a:gd name="T13" fmla="*/ 315019 h 4"/>
                  <a:gd name="T14" fmla="*/ 2519892 w 6"/>
                  <a:gd name="T15" fmla="*/ 0 h 4"/>
                  <a:gd name="T16" fmla="*/ 1259549 w 6"/>
                  <a:gd name="T17" fmla="*/ 0 h 4"/>
                  <a:gd name="T18" fmla="*/ 0 w 6"/>
                  <a:gd name="T19" fmla="*/ 0 h 4"/>
                  <a:gd name="T20" fmla="*/ 0 w 6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4"/>
                  <a:gd name="T35" fmla="*/ 6 w 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612" name="Freeform 5981"/>
              <p:cNvSpPr>
                <a:spLocks/>
              </p:cNvSpPr>
              <p:nvPr/>
            </p:nvSpPr>
            <p:spPr bwMode="auto">
              <a:xfrm>
                <a:off x="3620155" y="2752313"/>
                <a:ext cx="12700" cy="6349"/>
              </a:xfrm>
              <a:custGeom>
                <a:avLst/>
                <a:gdLst>
                  <a:gd name="T0" fmla="*/ 7258050 w 20"/>
                  <a:gd name="T1" fmla="*/ 1612900 h 10"/>
                  <a:gd name="T2" fmla="*/ 7258050 w 20"/>
                  <a:gd name="T3" fmla="*/ 1612900 h 10"/>
                  <a:gd name="T4" fmla="*/ 8064499 w 20"/>
                  <a:gd name="T5" fmla="*/ 1612900 h 10"/>
                  <a:gd name="T6" fmla="*/ 7258050 w 20"/>
                  <a:gd name="T7" fmla="*/ 1612900 h 10"/>
                  <a:gd name="T8" fmla="*/ 3225800 w 20"/>
                  <a:gd name="T9" fmla="*/ 0 h 10"/>
                  <a:gd name="T10" fmla="*/ 3225800 w 20"/>
                  <a:gd name="T11" fmla="*/ 0 h 10"/>
                  <a:gd name="T12" fmla="*/ 1612900 w 20"/>
                  <a:gd name="T13" fmla="*/ 0 h 10"/>
                  <a:gd name="T14" fmla="*/ 806450 w 20"/>
                  <a:gd name="T15" fmla="*/ 0 h 10"/>
                  <a:gd name="T16" fmla="*/ 0 w 20"/>
                  <a:gd name="T17" fmla="*/ 1612900 h 10"/>
                  <a:gd name="T18" fmla="*/ 0 w 20"/>
                  <a:gd name="T19" fmla="*/ 3225800 h 10"/>
                  <a:gd name="T20" fmla="*/ 1612900 w 20"/>
                  <a:gd name="T21" fmla="*/ 4032250 h 10"/>
                  <a:gd name="T22" fmla="*/ 1612900 w 20"/>
                  <a:gd name="T23" fmla="*/ 4032250 h 10"/>
                  <a:gd name="T24" fmla="*/ 3225800 w 20"/>
                  <a:gd name="T25" fmla="*/ 4032250 h 10"/>
                  <a:gd name="T26" fmla="*/ 4032250 w 20"/>
                  <a:gd name="T27" fmla="*/ 3225800 h 10"/>
                  <a:gd name="T28" fmla="*/ 4838699 w 20"/>
                  <a:gd name="T29" fmla="*/ 2419350 h 10"/>
                  <a:gd name="T30" fmla="*/ 7258050 w 20"/>
                  <a:gd name="T31" fmla="*/ 1612900 h 10"/>
                  <a:gd name="T32" fmla="*/ 7258050 w 20"/>
                  <a:gd name="T33" fmla="*/ 161290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10"/>
                  <a:gd name="T53" fmla="*/ 20 w 20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10">
                    <a:moveTo>
                      <a:pt x="18" y="4"/>
                    </a:moveTo>
                    <a:lnTo>
                      <a:pt x="18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latin typeface="Calibri" pitchFamily="34" charset="0"/>
                </a:endParaRPr>
              </a:p>
            </p:txBody>
          </p:sp>
          <p:sp>
            <p:nvSpPr>
              <p:cNvPr id="645" name="Freeform 6151"/>
              <p:cNvSpPr>
                <a:spLocks noEditPoints="1"/>
              </p:cNvSpPr>
              <p:nvPr/>
            </p:nvSpPr>
            <p:spPr bwMode="auto">
              <a:xfrm>
                <a:off x="5886943" y="5012575"/>
                <a:ext cx="1708027" cy="1525359"/>
              </a:xfrm>
              <a:custGeom>
                <a:avLst/>
                <a:gdLst/>
                <a:ahLst/>
                <a:cxnLst>
                  <a:cxn ang="0">
                    <a:pos x="696" y="550"/>
                  </a:cxn>
                  <a:cxn ang="0">
                    <a:pos x="1634" y="564"/>
                  </a:cxn>
                  <a:cxn ang="0">
                    <a:pos x="1542" y="1182"/>
                  </a:cxn>
                  <a:cxn ang="0">
                    <a:pos x="1436" y="994"/>
                  </a:cxn>
                  <a:cxn ang="0">
                    <a:pos x="1244" y="702"/>
                  </a:cxn>
                  <a:cxn ang="0">
                    <a:pos x="1144" y="636"/>
                  </a:cxn>
                  <a:cxn ang="0">
                    <a:pos x="912" y="744"/>
                  </a:cxn>
                  <a:cxn ang="0">
                    <a:pos x="920" y="604"/>
                  </a:cxn>
                  <a:cxn ang="0">
                    <a:pos x="754" y="556"/>
                  </a:cxn>
                  <a:cxn ang="0">
                    <a:pos x="612" y="722"/>
                  </a:cxn>
                  <a:cxn ang="0">
                    <a:pos x="414" y="840"/>
                  </a:cxn>
                  <a:cxn ang="0">
                    <a:pos x="110" y="1034"/>
                  </a:cxn>
                  <a:cxn ang="0">
                    <a:pos x="8" y="1264"/>
                  </a:cxn>
                  <a:cxn ang="0">
                    <a:pos x="96" y="1664"/>
                  </a:cxn>
                  <a:cxn ang="0">
                    <a:pos x="344" y="1698"/>
                  </a:cxn>
                  <a:cxn ang="0">
                    <a:pos x="772" y="1596"/>
                  </a:cxn>
                  <a:cxn ang="0">
                    <a:pos x="990" y="1640"/>
                  </a:cxn>
                  <a:cxn ang="0">
                    <a:pos x="1020" y="1792"/>
                  </a:cxn>
                  <a:cxn ang="0">
                    <a:pos x="1276" y="1916"/>
                  </a:cxn>
                  <a:cxn ang="0">
                    <a:pos x="1478" y="1874"/>
                  </a:cxn>
                  <a:cxn ang="0">
                    <a:pos x="1628" y="1412"/>
                  </a:cxn>
                  <a:cxn ang="0">
                    <a:pos x="1668" y="244"/>
                  </a:cxn>
                  <a:cxn ang="0">
                    <a:pos x="1242" y="2032"/>
                  </a:cxn>
                  <a:cxn ang="0">
                    <a:pos x="1276" y="2118"/>
                  </a:cxn>
                  <a:cxn ang="0">
                    <a:pos x="1388" y="2198"/>
                  </a:cxn>
                  <a:cxn ang="0">
                    <a:pos x="982" y="1810"/>
                  </a:cxn>
                  <a:cxn ang="0">
                    <a:pos x="2214" y="814"/>
                  </a:cxn>
                  <a:cxn ang="0">
                    <a:pos x="2158" y="1098"/>
                  </a:cxn>
                  <a:cxn ang="0">
                    <a:pos x="2154" y="718"/>
                  </a:cxn>
                  <a:cxn ang="0">
                    <a:pos x="1772" y="386"/>
                  </a:cxn>
                  <a:cxn ang="0">
                    <a:pos x="1742" y="318"/>
                  </a:cxn>
                  <a:cxn ang="0">
                    <a:pos x="1830" y="382"/>
                  </a:cxn>
                  <a:cxn ang="0">
                    <a:pos x="1906" y="576"/>
                  </a:cxn>
                  <a:cxn ang="0">
                    <a:pos x="2196" y="808"/>
                  </a:cxn>
                  <a:cxn ang="0">
                    <a:pos x="2434" y="2088"/>
                  </a:cxn>
                  <a:cxn ang="0">
                    <a:pos x="2246" y="2248"/>
                  </a:cxn>
                  <a:cxn ang="0">
                    <a:pos x="2256" y="2404"/>
                  </a:cxn>
                  <a:cxn ang="0">
                    <a:pos x="2416" y="2196"/>
                  </a:cxn>
                  <a:cxn ang="0">
                    <a:pos x="2666" y="822"/>
                  </a:cxn>
                  <a:cxn ang="0">
                    <a:pos x="2482" y="1836"/>
                  </a:cxn>
                  <a:cxn ang="0">
                    <a:pos x="2464" y="1830"/>
                  </a:cxn>
                  <a:cxn ang="0">
                    <a:pos x="2502" y="2120"/>
                  </a:cxn>
                  <a:cxn ang="0">
                    <a:pos x="2600" y="1904"/>
                  </a:cxn>
                  <a:cxn ang="0">
                    <a:pos x="2250" y="926"/>
                  </a:cxn>
                  <a:cxn ang="0">
                    <a:pos x="1522" y="492"/>
                  </a:cxn>
                  <a:cxn ang="0">
                    <a:pos x="1366" y="252"/>
                  </a:cxn>
                  <a:cxn ang="0">
                    <a:pos x="920" y="78"/>
                  </a:cxn>
                  <a:cxn ang="0">
                    <a:pos x="850" y="288"/>
                  </a:cxn>
                  <a:cxn ang="0">
                    <a:pos x="994" y="384"/>
                  </a:cxn>
                  <a:cxn ang="0">
                    <a:pos x="1060" y="804"/>
                  </a:cxn>
                  <a:cxn ang="0">
                    <a:pos x="1212" y="440"/>
                  </a:cxn>
                  <a:cxn ang="0">
                    <a:pos x="1400" y="492"/>
                  </a:cxn>
                  <a:cxn ang="0">
                    <a:pos x="1394" y="386"/>
                  </a:cxn>
                  <a:cxn ang="0">
                    <a:pos x="1220" y="170"/>
                  </a:cxn>
                  <a:cxn ang="0">
                    <a:pos x="1452" y="296"/>
                  </a:cxn>
                  <a:cxn ang="0">
                    <a:pos x="1530" y="242"/>
                  </a:cxn>
                  <a:cxn ang="0">
                    <a:pos x="1588" y="202"/>
                  </a:cxn>
                  <a:cxn ang="0">
                    <a:pos x="1500" y="128"/>
                  </a:cxn>
                  <a:cxn ang="0">
                    <a:pos x="768" y="146"/>
                  </a:cxn>
                  <a:cxn ang="0">
                    <a:pos x="1004" y="284"/>
                  </a:cxn>
                  <a:cxn ang="0">
                    <a:pos x="966" y="96"/>
                  </a:cxn>
                  <a:cxn ang="0">
                    <a:pos x="786" y="18"/>
                  </a:cxn>
                  <a:cxn ang="0">
                    <a:pos x="1616" y="1224"/>
                  </a:cxn>
                </a:cxnLst>
                <a:rect l="0" t="0" r="r" b="b"/>
                <a:pathLst>
                  <a:path w="2690" h="2404">
                    <a:moveTo>
                      <a:pt x="692" y="12"/>
                    </a:moveTo>
                    <a:lnTo>
                      <a:pt x="692" y="12"/>
                    </a:lnTo>
                    <a:lnTo>
                      <a:pt x="698" y="14"/>
                    </a:lnTo>
                    <a:lnTo>
                      <a:pt x="702" y="18"/>
                    </a:lnTo>
                    <a:lnTo>
                      <a:pt x="708" y="20"/>
                    </a:lnTo>
                    <a:lnTo>
                      <a:pt x="714" y="20"/>
                    </a:lnTo>
                    <a:lnTo>
                      <a:pt x="714" y="20"/>
                    </a:lnTo>
                    <a:lnTo>
                      <a:pt x="716" y="20"/>
                    </a:lnTo>
                    <a:lnTo>
                      <a:pt x="714" y="18"/>
                    </a:lnTo>
                    <a:lnTo>
                      <a:pt x="712" y="16"/>
                    </a:lnTo>
                    <a:lnTo>
                      <a:pt x="710" y="12"/>
                    </a:lnTo>
                    <a:lnTo>
                      <a:pt x="708" y="12"/>
                    </a:lnTo>
                    <a:lnTo>
                      <a:pt x="710" y="12"/>
                    </a:lnTo>
                    <a:lnTo>
                      <a:pt x="710" y="12"/>
                    </a:lnTo>
                    <a:lnTo>
                      <a:pt x="714" y="12"/>
                    </a:lnTo>
                    <a:lnTo>
                      <a:pt x="718" y="16"/>
                    </a:lnTo>
                    <a:lnTo>
                      <a:pt x="722" y="18"/>
                    </a:lnTo>
                    <a:lnTo>
                      <a:pt x="728" y="18"/>
                    </a:lnTo>
                    <a:lnTo>
                      <a:pt x="728" y="18"/>
                    </a:lnTo>
                    <a:lnTo>
                      <a:pt x="730" y="16"/>
                    </a:lnTo>
                    <a:lnTo>
                      <a:pt x="730" y="12"/>
                    </a:lnTo>
                    <a:lnTo>
                      <a:pt x="724" y="6"/>
                    </a:lnTo>
                    <a:lnTo>
                      <a:pt x="714" y="2"/>
                    </a:lnTo>
                    <a:lnTo>
                      <a:pt x="708" y="0"/>
                    </a:lnTo>
                    <a:lnTo>
                      <a:pt x="702" y="2"/>
                    </a:lnTo>
                    <a:lnTo>
                      <a:pt x="702" y="2"/>
                    </a:lnTo>
                    <a:lnTo>
                      <a:pt x="694" y="4"/>
                    </a:lnTo>
                    <a:lnTo>
                      <a:pt x="688" y="8"/>
                    </a:lnTo>
                    <a:lnTo>
                      <a:pt x="688" y="10"/>
                    </a:lnTo>
                    <a:lnTo>
                      <a:pt x="692" y="12"/>
                    </a:lnTo>
                    <a:lnTo>
                      <a:pt x="692" y="12"/>
                    </a:lnTo>
                    <a:close/>
                    <a:moveTo>
                      <a:pt x="742" y="352"/>
                    </a:moveTo>
                    <a:lnTo>
                      <a:pt x="742" y="352"/>
                    </a:lnTo>
                    <a:lnTo>
                      <a:pt x="740" y="350"/>
                    </a:lnTo>
                    <a:lnTo>
                      <a:pt x="740" y="350"/>
                    </a:lnTo>
                    <a:lnTo>
                      <a:pt x="736" y="352"/>
                    </a:lnTo>
                    <a:lnTo>
                      <a:pt x="732" y="358"/>
                    </a:lnTo>
                    <a:lnTo>
                      <a:pt x="728" y="366"/>
                    </a:lnTo>
                    <a:lnTo>
                      <a:pt x="724" y="382"/>
                    </a:lnTo>
                    <a:lnTo>
                      <a:pt x="724" y="386"/>
                    </a:lnTo>
                    <a:lnTo>
                      <a:pt x="724" y="388"/>
                    </a:lnTo>
                    <a:lnTo>
                      <a:pt x="726" y="388"/>
                    </a:lnTo>
                    <a:lnTo>
                      <a:pt x="726" y="388"/>
                    </a:lnTo>
                    <a:lnTo>
                      <a:pt x="736" y="382"/>
                    </a:lnTo>
                    <a:lnTo>
                      <a:pt x="742" y="374"/>
                    </a:lnTo>
                    <a:lnTo>
                      <a:pt x="744" y="364"/>
                    </a:lnTo>
                    <a:lnTo>
                      <a:pt x="742" y="352"/>
                    </a:lnTo>
                    <a:lnTo>
                      <a:pt x="742" y="352"/>
                    </a:lnTo>
                    <a:close/>
                    <a:moveTo>
                      <a:pt x="696" y="550"/>
                    </a:moveTo>
                    <a:lnTo>
                      <a:pt x="696" y="550"/>
                    </a:lnTo>
                    <a:lnTo>
                      <a:pt x="692" y="548"/>
                    </a:lnTo>
                    <a:lnTo>
                      <a:pt x="690" y="548"/>
                    </a:lnTo>
                    <a:lnTo>
                      <a:pt x="690" y="552"/>
                    </a:lnTo>
                    <a:lnTo>
                      <a:pt x="692" y="556"/>
                    </a:lnTo>
                    <a:lnTo>
                      <a:pt x="700" y="566"/>
                    </a:lnTo>
                    <a:lnTo>
                      <a:pt x="710" y="578"/>
                    </a:lnTo>
                    <a:lnTo>
                      <a:pt x="710" y="578"/>
                    </a:lnTo>
                    <a:lnTo>
                      <a:pt x="714" y="580"/>
                    </a:lnTo>
                    <a:lnTo>
                      <a:pt x="718" y="578"/>
                    </a:lnTo>
                    <a:lnTo>
                      <a:pt x="724" y="576"/>
                    </a:lnTo>
                    <a:lnTo>
                      <a:pt x="728" y="574"/>
                    </a:lnTo>
                    <a:lnTo>
                      <a:pt x="734" y="568"/>
                    </a:lnTo>
                    <a:lnTo>
                      <a:pt x="736" y="564"/>
                    </a:lnTo>
                    <a:lnTo>
                      <a:pt x="738" y="558"/>
                    </a:lnTo>
                    <a:lnTo>
                      <a:pt x="736" y="552"/>
                    </a:lnTo>
                    <a:lnTo>
                      <a:pt x="736" y="552"/>
                    </a:lnTo>
                    <a:lnTo>
                      <a:pt x="730" y="546"/>
                    </a:lnTo>
                    <a:lnTo>
                      <a:pt x="728" y="544"/>
                    </a:lnTo>
                    <a:lnTo>
                      <a:pt x="724" y="546"/>
                    </a:lnTo>
                    <a:lnTo>
                      <a:pt x="722" y="548"/>
                    </a:lnTo>
                    <a:lnTo>
                      <a:pt x="718" y="552"/>
                    </a:lnTo>
                    <a:lnTo>
                      <a:pt x="712" y="554"/>
                    </a:lnTo>
                    <a:lnTo>
                      <a:pt x="706" y="554"/>
                    </a:lnTo>
                    <a:lnTo>
                      <a:pt x="696" y="550"/>
                    </a:lnTo>
                    <a:lnTo>
                      <a:pt x="696" y="550"/>
                    </a:lnTo>
                    <a:close/>
                    <a:moveTo>
                      <a:pt x="936" y="688"/>
                    </a:moveTo>
                    <a:lnTo>
                      <a:pt x="936" y="688"/>
                    </a:lnTo>
                    <a:lnTo>
                      <a:pt x="938" y="696"/>
                    </a:lnTo>
                    <a:lnTo>
                      <a:pt x="940" y="696"/>
                    </a:lnTo>
                    <a:lnTo>
                      <a:pt x="942" y="696"/>
                    </a:lnTo>
                    <a:lnTo>
                      <a:pt x="946" y="692"/>
                    </a:lnTo>
                    <a:lnTo>
                      <a:pt x="950" y="684"/>
                    </a:lnTo>
                    <a:lnTo>
                      <a:pt x="950" y="684"/>
                    </a:lnTo>
                    <a:lnTo>
                      <a:pt x="950" y="680"/>
                    </a:lnTo>
                    <a:lnTo>
                      <a:pt x="950" y="678"/>
                    </a:lnTo>
                    <a:lnTo>
                      <a:pt x="946" y="676"/>
                    </a:lnTo>
                    <a:lnTo>
                      <a:pt x="942" y="676"/>
                    </a:lnTo>
                    <a:lnTo>
                      <a:pt x="940" y="676"/>
                    </a:lnTo>
                    <a:lnTo>
                      <a:pt x="936" y="680"/>
                    </a:lnTo>
                    <a:lnTo>
                      <a:pt x="934" y="684"/>
                    </a:lnTo>
                    <a:lnTo>
                      <a:pt x="936" y="688"/>
                    </a:lnTo>
                    <a:lnTo>
                      <a:pt x="936" y="688"/>
                    </a:lnTo>
                    <a:close/>
                    <a:moveTo>
                      <a:pt x="1610" y="556"/>
                    </a:moveTo>
                    <a:lnTo>
                      <a:pt x="1610" y="556"/>
                    </a:lnTo>
                    <a:lnTo>
                      <a:pt x="1616" y="560"/>
                    </a:lnTo>
                    <a:lnTo>
                      <a:pt x="1624" y="562"/>
                    </a:lnTo>
                    <a:lnTo>
                      <a:pt x="1632" y="564"/>
                    </a:lnTo>
                    <a:lnTo>
                      <a:pt x="1634" y="564"/>
                    </a:lnTo>
                    <a:lnTo>
                      <a:pt x="1634" y="562"/>
                    </a:lnTo>
                    <a:lnTo>
                      <a:pt x="1634" y="562"/>
                    </a:lnTo>
                    <a:lnTo>
                      <a:pt x="1628" y="558"/>
                    </a:lnTo>
                    <a:lnTo>
                      <a:pt x="1618" y="552"/>
                    </a:lnTo>
                    <a:lnTo>
                      <a:pt x="1610" y="550"/>
                    </a:lnTo>
                    <a:lnTo>
                      <a:pt x="1610" y="552"/>
                    </a:lnTo>
                    <a:lnTo>
                      <a:pt x="1610" y="556"/>
                    </a:lnTo>
                    <a:lnTo>
                      <a:pt x="1610" y="556"/>
                    </a:lnTo>
                    <a:close/>
                    <a:moveTo>
                      <a:pt x="1402" y="2052"/>
                    </a:moveTo>
                    <a:lnTo>
                      <a:pt x="1402" y="2052"/>
                    </a:lnTo>
                    <a:lnTo>
                      <a:pt x="1404" y="2054"/>
                    </a:lnTo>
                    <a:lnTo>
                      <a:pt x="1410" y="2056"/>
                    </a:lnTo>
                    <a:lnTo>
                      <a:pt x="1416" y="2056"/>
                    </a:lnTo>
                    <a:lnTo>
                      <a:pt x="1420" y="2054"/>
                    </a:lnTo>
                    <a:lnTo>
                      <a:pt x="1420" y="2054"/>
                    </a:lnTo>
                    <a:lnTo>
                      <a:pt x="1420" y="2052"/>
                    </a:lnTo>
                    <a:lnTo>
                      <a:pt x="1418" y="2048"/>
                    </a:lnTo>
                    <a:lnTo>
                      <a:pt x="1412" y="2048"/>
                    </a:lnTo>
                    <a:lnTo>
                      <a:pt x="1404" y="2048"/>
                    </a:lnTo>
                    <a:lnTo>
                      <a:pt x="1402" y="2050"/>
                    </a:lnTo>
                    <a:lnTo>
                      <a:pt x="1402" y="2052"/>
                    </a:lnTo>
                    <a:lnTo>
                      <a:pt x="1402" y="2052"/>
                    </a:lnTo>
                    <a:close/>
                    <a:moveTo>
                      <a:pt x="1610" y="1344"/>
                    </a:moveTo>
                    <a:lnTo>
                      <a:pt x="1610" y="1344"/>
                    </a:lnTo>
                    <a:lnTo>
                      <a:pt x="1612" y="1338"/>
                    </a:lnTo>
                    <a:lnTo>
                      <a:pt x="1614" y="1334"/>
                    </a:lnTo>
                    <a:lnTo>
                      <a:pt x="1612" y="1324"/>
                    </a:lnTo>
                    <a:lnTo>
                      <a:pt x="1610" y="1312"/>
                    </a:lnTo>
                    <a:lnTo>
                      <a:pt x="1608" y="1304"/>
                    </a:lnTo>
                    <a:lnTo>
                      <a:pt x="1610" y="1294"/>
                    </a:lnTo>
                    <a:lnTo>
                      <a:pt x="1610" y="1294"/>
                    </a:lnTo>
                    <a:lnTo>
                      <a:pt x="1610" y="1280"/>
                    </a:lnTo>
                    <a:lnTo>
                      <a:pt x="1608" y="1276"/>
                    </a:lnTo>
                    <a:lnTo>
                      <a:pt x="1606" y="1276"/>
                    </a:lnTo>
                    <a:lnTo>
                      <a:pt x="1604" y="1274"/>
                    </a:lnTo>
                    <a:lnTo>
                      <a:pt x="1600" y="1270"/>
                    </a:lnTo>
                    <a:lnTo>
                      <a:pt x="1598" y="1266"/>
                    </a:lnTo>
                    <a:lnTo>
                      <a:pt x="1596" y="1256"/>
                    </a:lnTo>
                    <a:lnTo>
                      <a:pt x="1596" y="1256"/>
                    </a:lnTo>
                    <a:lnTo>
                      <a:pt x="1594" y="1246"/>
                    </a:lnTo>
                    <a:lnTo>
                      <a:pt x="1590" y="1238"/>
                    </a:lnTo>
                    <a:lnTo>
                      <a:pt x="1582" y="1226"/>
                    </a:lnTo>
                    <a:lnTo>
                      <a:pt x="1570" y="1214"/>
                    </a:lnTo>
                    <a:lnTo>
                      <a:pt x="1560" y="1198"/>
                    </a:lnTo>
                    <a:lnTo>
                      <a:pt x="1560" y="1198"/>
                    </a:lnTo>
                    <a:lnTo>
                      <a:pt x="1550" y="1184"/>
                    </a:lnTo>
                    <a:lnTo>
                      <a:pt x="1548" y="1182"/>
                    </a:lnTo>
                    <a:lnTo>
                      <a:pt x="1546" y="1182"/>
                    </a:lnTo>
                    <a:lnTo>
                      <a:pt x="1542" y="1182"/>
                    </a:lnTo>
                    <a:lnTo>
                      <a:pt x="1538" y="1180"/>
                    </a:lnTo>
                    <a:lnTo>
                      <a:pt x="1534" y="1176"/>
                    </a:lnTo>
                    <a:lnTo>
                      <a:pt x="1526" y="1166"/>
                    </a:lnTo>
                    <a:lnTo>
                      <a:pt x="1526" y="1166"/>
                    </a:lnTo>
                    <a:lnTo>
                      <a:pt x="1518" y="1156"/>
                    </a:lnTo>
                    <a:lnTo>
                      <a:pt x="1514" y="1146"/>
                    </a:lnTo>
                    <a:lnTo>
                      <a:pt x="1514" y="1136"/>
                    </a:lnTo>
                    <a:lnTo>
                      <a:pt x="1514" y="1126"/>
                    </a:lnTo>
                    <a:lnTo>
                      <a:pt x="1514" y="1110"/>
                    </a:lnTo>
                    <a:lnTo>
                      <a:pt x="1514" y="1104"/>
                    </a:lnTo>
                    <a:lnTo>
                      <a:pt x="1510" y="1098"/>
                    </a:lnTo>
                    <a:lnTo>
                      <a:pt x="1510" y="1098"/>
                    </a:lnTo>
                    <a:lnTo>
                      <a:pt x="1508" y="1096"/>
                    </a:lnTo>
                    <a:lnTo>
                      <a:pt x="1506" y="1096"/>
                    </a:lnTo>
                    <a:lnTo>
                      <a:pt x="1502" y="1102"/>
                    </a:lnTo>
                    <a:lnTo>
                      <a:pt x="1502" y="1104"/>
                    </a:lnTo>
                    <a:lnTo>
                      <a:pt x="1498" y="1104"/>
                    </a:lnTo>
                    <a:lnTo>
                      <a:pt x="1494" y="1102"/>
                    </a:lnTo>
                    <a:lnTo>
                      <a:pt x="1490" y="1096"/>
                    </a:lnTo>
                    <a:lnTo>
                      <a:pt x="1490" y="1096"/>
                    </a:lnTo>
                    <a:lnTo>
                      <a:pt x="1484" y="1090"/>
                    </a:lnTo>
                    <a:lnTo>
                      <a:pt x="1480" y="1090"/>
                    </a:lnTo>
                    <a:lnTo>
                      <a:pt x="1480" y="1092"/>
                    </a:lnTo>
                    <a:lnTo>
                      <a:pt x="1480" y="1098"/>
                    </a:lnTo>
                    <a:lnTo>
                      <a:pt x="1478" y="1102"/>
                    </a:lnTo>
                    <a:lnTo>
                      <a:pt x="1478" y="1106"/>
                    </a:lnTo>
                    <a:lnTo>
                      <a:pt x="1474" y="1104"/>
                    </a:lnTo>
                    <a:lnTo>
                      <a:pt x="1470" y="1100"/>
                    </a:lnTo>
                    <a:lnTo>
                      <a:pt x="1470" y="1100"/>
                    </a:lnTo>
                    <a:lnTo>
                      <a:pt x="1464" y="1092"/>
                    </a:lnTo>
                    <a:lnTo>
                      <a:pt x="1462" y="1086"/>
                    </a:lnTo>
                    <a:lnTo>
                      <a:pt x="1462" y="1080"/>
                    </a:lnTo>
                    <a:lnTo>
                      <a:pt x="1462" y="1076"/>
                    </a:lnTo>
                    <a:lnTo>
                      <a:pt x="1464" y="1066"/>
                    </a:lnTo>
                    <a:lnTo>
                      <a:pt x="1462" y="1060"/>
                    </a:lnTo>
                    <a:lnTo>
                      <a:pt x="1462" y="1054"/>
                    </a:lnTo>
                    <a:lnTo>
                      <a:pt x="1462" y="1054"/>
                    </a:lnTo>
                    <a:lnTo>
                      <a:pt x="1458" y="1046"/>
                    </a:lnTo>
                    <a:lnTo>
                      <a:pt x="1452" y="1038"/>
                    </a:lnTo>
                    <a:lnTo>
                      <a:pt x="1440" y="1022"/>
                    </a:lnTo>
                    <a:lnTo>
                      <a:pt x="1430" y="1012"/>
                    </a:lnTo>
                    <a:lnTo>
                      <a:pt x="1428" y="1008"/>
                    </a:lnTo>
                    <a:lnTo>
                      <a:pt x="1432" y="1008"/>
                    </a:lnTo>
                    <a:lnTo>
                      <a:pt x="1432" y="1008"/>
                    </a:lnTo>
                    <a:lnTo>
                      <a:pt x="1436" y="1008"/>
                    </a:lnTo>
                    <a:lnTo>
                      <a:pt x="1438" y="1006"/>
                    </a:lnTo>
                    <a:lnTo>
                      <a:pt x="1440" y="1002"/>
                    </a:lnTo>
                    <a:lnTo>
                      <a:pt x="1438" y="998"/>
                    </a:lnTo>
                    <a:lnTo>
                      <a:pt x="1436" y="994"/>
                    </a:lnTo>
                    <a:lnTo>
                      <a:pt x="1430" y="988"/>
                    </a:lnTo>
                    <a:lnTo>
                      <a:pt x="1422" y="984"/>
                    </a:lnTo>
                    <a:lnTo>
                      <a:pt x="1410" y="978"/>
                    </a:lnTo>
                    <a:lnTo>
                      <a:pt x="1410" y="978"/>
                    </a:lnTo>
                    <a:lnTo>
                      <a:pt x="1398" y="974"/>
                    </a:lnTo>
                    <a:lnTo>
                      <a:pt x="1392" y="968"/>
                    </a:lnTo>
                    <a:lnTo>
                      <a:pt x="1388" y="964"/>
                    </a:lnTo>
                    <a:lnTo>
                      <a:pt x="1386" y="960"/>
                    </a:lnTo>
                    <a:lnTo>
                      <a:pt x="1384" y="956"/>
                    </a:lnTo>
                    <a:lnTo>
                      <a:pt x="1380" y="952"/>
                    </a:lnTo>
                    <a:lnTo>
                      <a:pt x="1374" y="950"/>
                    </a:lnTo>
                    <a:lnTo>
                      <a:pt x="1364" y="946"/>
                    </a:lnTo>
                    <a:lnTo>
                      <a:pt x="1364" y="946"/>
                    </a:lnTo>
                    <a:lnTo>
                      <a:pt x="1354" y="942"/>
                    </a:lnTo>
                    <a:lnTo>
                      <a:pt x="1346" y="938"/>
                    </a:lnTo>
                    <a:lnTo>
                      <a:pt x="1340" y="934"/>
                    </a:lnTo>
                    <a:lnTo>
                      <a:pt x="1338" y="928"/>
                    </a:lnTo>
                    <a:lnTo>
                      <a:pt x="1334" y="916"/>
                    </a:lnTo>
                    <a:lnTo>
                      <a:pt x="1332" y="908"/>
                    </a:lnTo>
                    <a:lnTo>
                      <a:pt x="1328" y="902"/>
                    </a:lnTo>
                    <a:lnTo>
                      <a:pt x="1328" y="902"/>
                    </a:lnTo>
                    <a:lnTo>
                      <a:pt x="1324" y="896"/>
                    </a:lnTo>
                    <a:lnTo>
                      <a:pt x="1324" y="886"/>
                    </a:lnTo>
                    <a:lnTo>
                      <a:pt x="1322" y="864"/>
                    </a:lnTo>
                    <a:lnTo>
                      <a:pt x="1322" y="852"/>
                    </a:lnTo>
                    <a:lnTo>
                      <a:pt x="1320" y="840"/>
                    </a:lnTo>
                    <a:lnTo>
                      <a:pt x="1316" y="828"/>
                    </a:lnTo>
                    <a:lnTo>
                      <a:pt x="1308" y="818"/>
                    </a:lnTo>
                    <a:lnTo>
                      <a:pt x="1308" y="818"/>
                    </a:lnTo>
                    <a:lnTo>
                      <a:pt x="1304" y="812"/>
                    </a:lnTo>
                    <a:lnTo>
                      <a:pt x="1302" y="806"/>
                    </a:lnTo>
                    <a:lnTo>
                      <a:pt x="1298" y="794"/>
                    </a:lnTo>
                    <a:lnTo>
                      <a:pt x="1296" y="780"/>
                    </a:lnTo>
                    <a:lnTo>
                      <a:pt x="1296" y="764"/>
                    </a:lnTo>
                    <a:lnTo>
                      <a:pt x="1296" y="750"/>
                    </a:lnTo>
                    <a:lnTo>
                      <a:pt x="1294" y="736"/>
                    </a:lnTo>
                    <a:lnTo>
                      <a:pt x="1290" y="726"/>
                    </a:lnTo>
                    <a:lnTo>
                      <a:pt x="1286" y="722"/>
                    </a:lnTo>
                    <a:lnTo>
                      <a:pt x="1282" y="718"/>
                    </a:lnTo>
                    <a:lnTo>
                      <a:pt x="1282" y="718"/>
                    </a:lnTo>
                    <a:lnTo>
                      <a:pt x="1274" y="712"/>
                    </a:lnTo>
                    <a:lnTo>
                      <a:pt x="1268" y="704"/>
                    </a:lnTo>
                    <a:lnTo>
                      <a:pt x="1262" y="692"/>
                    </a:lnTo>
                    <a:lnTo>
                      <a:pt x="1258" y="690"/>
                    </a:lnTo>
                    <a:lnTo>
                      <a:pt x="1256" y="688"/>
                    </a:lnTo>
                    <a:lnTo>
                      <a:pt x="1254" y="690"/>
                    </a:lnTo>
                    <a:lnTo>
                      <a:pt x="1250" y="698"/>
                    </a:lnTo>
                    <a:lnTo>
                      <a:pt x="1250" y="698"/>
                    </a:lnTo>
                    <a:lnTo>
                      <a:pt x="1244" y="702"/>
                    </a:lnTo>
                    <a:lnTo>
                      <a:pt x="1240" y="704"/>
                    </a:lnTo>
                    <a:lnTo>
                      <a:pt x="1236" y="702"/>
                    </a:lnTo>
                    <a:lnTo>
                      <a:pt x="1232" y="696"/>
                    </a:lnTo>
                    <a:lnTo>
                      <a:pt x="1228" y="690"/>
                    </a:lnTo>
                    <a:lnTo>
                      <a:pt x="1226" y="682"/>
                    </a:lnTo>
                    <a:lnTo>
                      <a:pt x="1224" y="664"/>
                    </a:lnTo>
                    <a:lnTo>
                      <a:pt x="1224" y="664"/>
                    </a:lnTo>
                    <a:lnTo>
                      <a:pt x="1224" y="650"/>
                    </a:lnTo>
                    <a:lnTo>
                      <a:pt x="1224" y="634"/>
                    </a:lnTo>
                    <a:lnTo>
                      <a:pt x="1220" y="620"/>
                    </a:lnTo>
                    <a:lnTo>
                      <a:pt x="1216" y="614"/>
                    </a:lnTo>
                    <a:lnTo>
                      <a:pt x="1212" y="606"/>
                    </a:lnTo>
                    <a:lnTo>
                      <a:pt x="1212" y="606"/>
                    </a:lnTo>
                    <a:lnTo>
                      <a:pt x="1208" y="600"/>
                    </a:lnTo>
                    <a:lnTo>
                      <a:pt x="1206" y="596"/>
                    </a:lnTo>
                    <a:lnTo>
                      <a:pt x="1206" y="588"/>
                    </a:lnTo>
                    <a:lnTo>
                      <a:pt x="1208" y="584"/>
                    </a:lnTo>
                    <a:lnTo>
                      <a:pt x="1206" y="582"/>
                    </a:lnTo>
                    <a:lnTo>
                      <a:pt x="1204" y="578"/>
                    </a:lnTo>
                    <a:lnTo>
                      <a:pt x="1204" y="578"/>
                    </a:lnTo>
                    <a:lnTo>
                      <a:pt x="1200" y="576"/>
                    </a:lnTo>
                    <a:lnTo>
                      <a:pt x="1196" y="572"/>
                    </a:lnTo>
                    <a:lnTo>
                      <a:pt x="1194" y="562"/>
                    </a:lnTo>
                    <a:lnTo>
                      <a:pt x="1192" y="548"/>
                    </a:lnTo>
                    <a:lnTo>
                      <a:pt x="1190" y="534"/>
                    </a:lnTo>
                    <a:lnTo>
                      <a:pt x="1190" y="534"/>
                    </a:lnTo>
                    <a:lnTo>
                      <a:pt x="1188" y="526"/>
                    </a:lnTo>
                    <a:lnTo>
                      <a:pt x="1184" y="522"/>
                    </a:lnTo>
                    <a:lnTo>
                      <a:pt x="1180" y="520"/>
                    </a:lnTo>
                    <a:lnTo>
                      <a:pt x="1176" y="520"/>
                    </a:lnTo>
                    <a:lnTo>
                      <a:pt x="1172" y="522"/>
                    </a:lnTo>
                    <a:lnTo>
                      <a:pt x="1170" y="526"/>
                    </a:lnTo>
                    <a:lnTo>
                      <a:pt x="1166" y="532"/>
                    </a:lnTo>
                    <a:lnTo>
                      <a:pt x="1166" y="538"/>
                    </a:lnTo>
                    <a:lnTo>
                      <a:pt x="1166" y="538"/>
                    </a:lnTo>
                    <a:lnTo>
                      <a:pt x="1164" y="552"/>
                    </a:lnTo>
                    <a:lnTo>
                      <a:pt x="1162" y="564"/>
                    </a:lnTo>
                    <a:lnTo>
                      <a:pt x="1150" y="594"/>
                    </a:lnTo>
                    <a:lnTo>
                      <a:pt x="1150" y="594"/>
                    </a:lnTo>
                    <a:lnTo>
                      <a:pt x="1146" y="602"/>
                    </a:lnTo>
                    <a:lnTo>
                      <a:pt x="1146" y="608"/>
                    </a:lnTo>
                    <a:lnTo>
                      <a:pt x="1146" y="612"/>
                    </a:lnTo>
                    <a:lnTo>
                      <a:pt x="1150" y="614"/>
                    </a:lnTo>
                    <a:lnTo>
                      <a:pt x="1152" y="616"/>
                    </a:lnTo>
                    <a:lnTo>
                      <a:pt x="1152" y="618"/>
                    </a:lnTo>
                    <a:lnTo>
                      <a:pt x="1150" y="622"/>
                    </a:lnTo>
                    <a:lnTo>
                      <a:pt x="1150" y="622"/>
                    </a:lnTo>
                    <a:lnTo>
                      <a:pt x="1144" y="630"/>
                    </a:lnTo>
                    <a:lnTo>
                      <a:pt x="1144" y="636"/>
                    </a:lnTo>
                    <a:lnTo>
                      <a:pt x="1144" y="646"/>
                    </a:lnTo>
                    <a:lnTo>
                      <a:pt x="1138" y="658"/>
                    </a:lnTo>
                    <a:lnTo>
                      <a:pt x="1138" y="658"/>
                    </a:lnTo>
                    <a:lnTo>
                      <a:pt x="1136" y="668"/>
                    </a:lnTo>
                    <a:lnTo>
                      <a:pt x="1136" y="676"/>
                    </a:lnTo>
                    <a:lnTo>
                      <a:pt x="1140" y="700"/>
                    </a:lnTo>
                    <a:lnTo>
                      <a:pt x="1144" y="724"/>
                    </a:lnTo>
                    <a:lnTo>
                      <a:pt x="1144" y="736"/>
                    </a:lnTo>
                    <a:lnTo>
                      <a:pt x="1142" y="748"/>
                    </a:lnTo>
                    <a:lnTo>
                      <a:pt x="1142" y="748"/>
                    </a:lnTo>
                    <a:lnTo>
                      <a:pt x="1136" y="768"/>
                    </a:lnTo>
                    <a:lnTo>
                      <a:pt x="1136" y="780"/>
                    </a:lnTo>
                    <a:lnTo>
                      <a:pt x="1136" y="792"/>
                    </a:lnTo>
                    <a:lnTo>
                      <a:pt x="1130" y="806"/>
                    </a:lnTo>
                    <a:lnTo>
                      <a:pt x="1130" y="806"/>
                    </a:lnTo>
                    <a:lnTo>
                      <a:pt x="1124" y="816"/>
                    </a:lnTo>
                    <a:lnTo>
                      <a:pt x="1120" y="826"/>
                    </a:lnTo>
                    <a:lnTo>
                      <a:pt x="1116" y="840"/>
                    </a:lnTo>
                    <a:lnTo>
                      <a:pt x="1114" y="850"/>
                    </a:lnTo>
                    <a:lnTo>
                      <a:pt x="1110" y="856"/>
                    </a:lnTo>
                    <a:lnTo>
                      <a:pt x="1102" y="862"/>
                    </a:lnTo>
                    <a:lnTo>
                      <a:pt x="1102" y="862"/>
                    </a:lnTo>
                    <a:lnTo>
                      <a:pt x="1096" y="866"/>
                    </a:lnTo>
                    <a:lnTo>
                      <a:pt x="1088" y="866"/>
                    </a:lnTo>
                    <a:lnTo>
                      <a:pt x="1078" y="864"/>
                    </a:lnTo>
                    <a:lnTo>
                      <a:pt x="1068" y="860"/>
                    </a:lnTo>
                    <a:lnTo>
                      <a:pt x="1060" y="854"/>
                    </a:lnTo>
                    <a:lnTo>
                      <a:pt x="1052" y="848"/>
                    </a:lnTo>
                    <a:lnTo>
                      <a:pt x="1046" y="842"/>
                    </a:lnTo>
                    <a:lnTo>
                      <a:pt x="1044" y="836"/>
                    </a:lnTo>
                    <a:lnTo>
                      <a:pt x="1044" y="836"/>
                    </a:lnTo>
                    <a:lnTo>
                      <a:pt x="1040" y="830"/>
                    </a:lnTo>
                    <a:lnTo>
                      <a:pt x="1036" y="826"/>
                    </a:lnTo>
                    <a:lnTo>
                      <a:pt x="1028" y="824"/>
                    </a:lnTo>
                    <a:lnTo>
                      <a:pt x="1022" y="822"/>
                    </a:lnTo>
                    <a:lnTo>
                      <a:pt x="1014" y="818"/>
                    </a:lnTo>
                    <a:lnTo>
                      <a:pt x="1004" y="812"/>
                    </a:lnTo>
                    <a:lnTo>
                      <a:pt x="990" y="800"/>
                    </a:lnTo>
                    <a:lnTo>
                      <a:pt x="990" y="800"/>
                    </a:lnTo>
                    <a:lnTo>
                      <a:pt x="978" y="788"/>
                    </a:lnTo>
                    <a:lnTo>
                      <a:pt x="968" y="782"/>
                    </a:lnTo>
                    <a:lnTo>
                      <a:pt x="962" y="780"/>
                    </a:lnTo>
                    <a:lnTo>
                      <a:pt x="956" y="778"/>
                    </a:lnTo>
                    <a:lnTo>
                      <a:pt x="948" y="776"/>
                    </a:lnTo>
                    <a:lnTo>
                      <a:pt x="942" y="772"/>
                    </a:lnTo>
                    <a:lnTo>
                      <a:pt x="934" y="764"/>
                    </a:lnTo>
                    <a:lnTo>
                      <a:pt x="934" y="764"/>
                    </a:lnTo>
                    <a:lnTo>
                      <a:pt x="922" y="752"/>
                    </a:lnTo>
                    <a:lnTo>
                      <a:pt x="912" y="744"/>
                    </a:lnTo>
                    <a:lnTo>
                      <a:pt x="898" y="732"/>
                    </a:lnTo>
                    <a:lnTo>
                      <a:pt x="896" y="728"/>
                    </a:lnTo>
                    <a:lnTo>
                      <a:pt x="896" y="722"/>
                    </a:lnTo>
                    <a:lnTo>
                      <a:pt x="900" y="712"/>
                    </a:lnTo>
                    <a:lnTo>
                      <a:pt x="908" y="700"/>
                    </a:lnTo>
                    <a:lnTo>
                      <a:pt x="908" y="700"/>
                    </a:lnTo>
                    <a:lnTo>
                      <a:pt x="916" y="684"/>
                    </a:lnTo>
                    <a:lnTo>
                      <a:pt x="920" y="674"/>
                    </a:lnTo>
                    <a:lnTo>
                      <a:pt x="920" y="670"/>
                    </a:lnTo>
                    <a:lnTo>
                      <a:pt x="918" y="670"/>
                    </a:lnTo>
                    <a:lnTo>
                      <a:pt x="916" y="668"/>
                    </a:lnTo>
                    <a:lnTo>
                      <a:pt x="914" y="666"/>
                    </a:lnTo>
                    <a:lnTo>
                      <a:pt x="914" y="662"/>
                    </a:lnTo>
                    <a:lnTo>
                      <a:pt x="918" y="652"/>
                    </a:lnTo>
                    <a:lnTo>
                      <a:pt x="918" y="652"/>
                    </a:lnTo>
                    <a:lnTo>
                      <a:pt x="924" y="644"/>
                    </a:lnTo>
                    <a:lnTo>
                      <a:pt x="928" y="640"/>
                    </a:lnTo>
                    <a:lnTo>
                      <a:pt x="930" y="642"/>
                    </a:lnTo>
                    <a:lnTo>
                      <a:pt x="934" y="646"/>
                    </a:lnTo>
                    <a:lnTo>
                      <a:pt x="936" y="648"/>
                    </a:lnTo>
                    <a:lnTo>
                      <a:pt x="936" y="650"/>
                    </a:lnTo>
                    <a:lnTo>
                      <a:pt x="938" y="646"/>
                    </a:lnTo>
                    <a:lnTo>
                      <a:pt x="940" y="638"/>
                    </a:lnTo>
                    <a:lnTo>
                      <a:pt x="940" y="638"/>
                    </a:lnTo>
                    <a:lnTo>
                      <a:pt x="942" y="626"/>
                    </a:lnTo>
                    <a:lnTo>
                      <a:pt x="946" y="618"/>
                    </a:lnTo>
                    <a:lnTo>
                      <a:pt x="950" y="612"/>
                    </a:lnTo>
                    <a:lnTo>
                      <a:pt x="956" y="606"/>
                    </a:lnTo>
                    <a:lnTo>
                      <a:pt x="958" y="604"/>
                    </a:lnTo>
                    <a:lnTo>
                      <a:pt x="960" y="602"/>
                    </a:lnTo>
                    <a:lnTo>
                      <a:pt x="960" y="598"/>
                    </a:lnTo>
                    <a:lnTo>
                      <a:pt x="956" y="596"/>
                    </a:lnTo>
                    <a:lnTo>
                      <a:pt x="956" y="596"/>
                    </a:lnTo>
                    <a:lnTo>
                      <a:pt x="950" y="590"/>
                    </a:lnTo>
                    <a:lnTo>
                      <a:pt x="946" y="586"/>
                    </a:lnTo>
                    <a:lnTo>
                      <a:pt x="942" y="580"/>
                    </a:lnTo>
                    <a:lnTo>
                      <a:pt x="942" y="578"/>
                    </a:lnTo>
                    <a:lnTo>
                      <a:pt x="940" y="578"/>
                    </a:lnTo>
                    <a:lnTo>
                      <a:pt x="934" y="582"/>
                    </a:lnTo>
                    <a:lnTo>
                      <a:pt x="934" y="582"/>
                    </a:lnTo>
                    <a:lnTo>
                      <a:pt x="930" y="584"/>
                    </a:lnTo>
                    <a:lnTo>
                      <a:pt x="928" y="588"/>
                    </a:lnTo>
                    <a:lnTo>
                      <a:pt x="928" y="594"/>
                    </a:lnTo>
                    <a:lnTo>
                      <a:pt x="930" y="598"/>
                    </a:lnTo>
                    <a:lnTo>
                      <a:pt x="928" y="600"/>
                    </a:lnTo>
                    <a:lnTo>
                      <a:pt x="926" y="602"/>
                    </a:lnTo>
                    <a:lnTo>
                      <a:pt x="926" y="602"/>
                    </a:lnTo>
                    <a:lnTo>
                      <a:pt x="922" y="604"/>
                    </a:lnTo>
                    <a:lnTo>
                      <a:pt x="920" y="604"/>
                    </a:lnTo>
                    <a:lnTo>
                      <a:pt x="918" y="598"/>
                    </a:lnTo>
                    <a:lnTo>
                      <a:pt x="918" y="592"/>
                    </a:lnTo>
                    <a:lnTo>
                      <a:pt x="918" y="590"/>
                    </a:lnTo>
                    <a:lnTo>
                      <a:pt x="916" y="590"/>
                    </a:lnTo>
                    <a:lnTo>
                      <a:pt x="916" y="590"/>
                    </a:lnTo>
                    <a:lnTo>
                      <a:pt x="914" y="588"/>
                    </a:lnTo>
                    <a:lnTo>
                      <a:pt x="914" y="586"/>
                    </a:lnTo>
                    <a:lnTo>
                      <a:pt x="914" y="578"/>
                    </a:lnTo>
                    <a:lnTo>
                      <a:pt x="914" y="574"/>
                    </a:lnTo>
                    <a:lnTo>
                      <a:pt x="912" y="574"/>
                    </a:lnTo>
                    <a:lnTo>
                      <a:pt x="906" y="576"/>
                    </a:lnTo>
                    <a:lnTo>
                      <a:pt x="898" y="584"/>
                    </a:lnTo>
                    <a:lnTo>
                      <a:pt x="898" y="584"/>
                    </a:lnTo>
                    <a:lnTo>
                      <a:pt x="888" y="590"/>
                    </a:lnTo>
                    <a:lnTo>
                      <a:pt x="882" y="594"/>
                    </a:lnTo>
                    <a:lnTo>
                      <a:pt x="878" y="594"/>
                    </a:lnTo>
                    <a:lnTo>
                      <a:pt x="874" y="592"/>
                    </a:lnTo>
                    <a:lnTo>
                      <a:pt x="870" y="586"/>
                    </a:lnTo>
                    <a:lnTo>
                      <a:pt x="866" y="584"/>
                    </a:lnTo>
                    <a:lnTo>
                      <a:pt x="860" y="584"/>
                    </a:lnTo>
                    <a:lnTo>
                      <a:pt x="860" y="584"/>
                    </a:lnTo>
                    <a:lnTo>
                      <a:pt x="854" y="586"/>
                    </a:lnTo>
                    <a:lnTo>
                      <a:pt x="848" y="586"/>
                    </a:lnTo>
                    <a:lnTo>
                      <a:pt x="844" y="584"/>
                    </a:lnTo>
                    <a:lnTo>
                      <a:pt x="842" y="580"/>
                    </a:lnTo>
                    <a:lnTo>
                      <a:pt x="834" y="572"/>
                    </a:lnTo>
                    <a:lnTo>
                      <a:pt x="830" y="570"/>
                    </a:lnTo>
                    <a:lnTo>
                      <a:pt x="822" y="570"/>
                    </a:lnTo>
                    <a:lnTo>
                      <a:pt x="822" y="570"/>
                    </a:lnTo>
                    <a:lnTo>
                      <a:pt x="814" y="570"/>
                    </a:lnTo>
                    <a:lnTo>
                      <a:pt x="808" y="568"/>
                    </a:lnTo>
                    <a:lnTo>
                      <a:pt x="804" y="564"/>
                    </a:lnTo>
                    <a:lnTo>
                      <a:pt x="802" y="560"/>
                    </a:lnTo>
                    <a:lnTo>
                      <a:pt x="798" y="554"/>
                    </a:lnTo>
                    <a:lnTo>
                      <a:pt x="796" y="554"/>
                    </a:lnTo>
                    <a:lnTo>
                      <a:pt x="792" y="554"/>
                    </a:lnTo>
                    <a:lnTo>
                      <a:pt x="792" y="554"/>
                    </a:lnTo>
                    <a:lnTo>
                      <a:pt x="788" y="554"/>
                    </a:lnTo>
                    <a:lnTo>
                      <a:pt x="784" y="554"/>
                    </a:lnTo>
                    <a:lnTo>
                      <a:pt x="782" y="550"/>
                    </a:lnTo>
                    <a:lnTo>
                      <a:pt x="776" y="546"/>
                    </a:lnTo>
                    <a:lnTo>
                      <a:pt x="774" y="544"/>
                    </a:lnTo>
                    <a:lnTo>
                      <a:pt x="768" y="542"/>
                    </a:lnTo>
                    <a:lnTo>
                      <a:pt x="768" y="542"/>
                    </a:lnTo>
                    <a:lnTo>
                      <a:pt x="758" y="542"/>
                    </a:lnTo>
                    <a:lnTo>
                      <a:pt x="752" y="544"/>
                    </a:lnTo>
                    <a:lnTo>
                      <a:pt x="750" y="546"/>
                    </a:lnTo>
                    <a:lnTo>
                      <a:pt x="750" y="548"/>
                    </a:lnTo>
                    <a:lnTo>
                      <a:pt x="754" y="556"/>
                    </a:lnTo>
                    <a:lnTo>
                      <a:pt x="754" y="556"/>
                    </a:lnTo>
                    <a:lnTo>
                      <a:pt x="756" y="558"/>
                    </a:lnTo>
                    <a:lnTo>
                      <a:pt x="762" y="560"/>
                    </a:lnTo>
                    <a:lnTo>
                      <a:pt x="774" y="560"/>
                    </a:lnTo>
                    <a:lnTo>
                      <a:pt x="778" y="560"/>
                    </a:lnTo>
                    <a:lnTo>
                      <a:pt x="782" y="564"/>
                    </a:lnTo>
                    <a:lnTo>
                      <a:pt x="784" y="570"/>
                    </a:lnTo>
                    <a:lnTo>
                      <a:pt x="782" y="580"/>
                    </a:lnTo>
                    <a:lnTo>
                      <a:pt x="782" y="580"/>
                    </a:lnTo>
                    <a:lnTo>
                      <a:pt x="778" y="594"/>
                    </a:lnTo>
                    <a:lnTo>
                      <a:pt x="778" y="596"/>
                    </a:lnTo>
                    <a:lnTo>
                      <a:pt x="776" y="596"/>
                    </a:lnTo>
                    <a:lnTo>
                      <a:pt x="768" y="594"/>
                    </a:lnTo>
                    <a:lnTo>
                      <a:pt x="760" y="594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42" y="596"/>
                    </a:lnTo>
                    <a:lnTo>
                      <a:pt x="736" y="596"/>
                    </a:lnTo>
                    <a:lnTo>
                      <a:pt x="728" y="592"/>
                    </a:lnTo>
                    <a:lnTo>
                      <a:pt x="726" y="592"/>
                    </a:lnTo>
                    <a:lnTo>
                      <a:pt x="720" y="594"/>
                    </a:lnTo>
                    <a:lnTo>
                      <a:pt x="700" y="608"/>
                    </a:lnTo>
                    <a:lnTo>
                      <a:pt x="700" y="608"/>
                    </a:lnTo>
                    <a:lnTo>
                      <a:pt x="688" y="620"/>
                    </a:lnTo>
                    <a:lnTo>
                      <a:pt x="680" y="628"/>
                    </a:lnTo>
                    <a:lnTo>
                      <a:pt x="678" y="634"/>
                    </a:lnTo>
                    <a:lnTo>
                      <a:pt x="676" y="638"/>
                    </a:lnTo>
                    <a:lnTo>
                      <a:pt x="676" y="644"/>
                    </a:lnTo>
                    <a:lnTo>
                      <a:pt x="674" y="652"/>
                    </a:lnTo>
                    <a:lnTo>
                      <a:pt x="670" y="662"/>
                    </a:lnTo>
                    <a:lnTo>
                      <a:pt x="662" y="674"/>
                    </a:lnTo>
                    <a:lnTo>
                      <a:pt x="662" y="674"/>
                    </a:lnTo>
                    <a:lnTo>
                      <a:pt x="654" y="688"/>
                    </a:lnTo>
                    <a:lnTo>
                      <a:pt x="650" y="698"/>
                    </a:lnTo>
                    <a:lnTo>
                      <a:pt x="652" y="706"/>
                    </a:lnTo>
                    <a:lnTo>
                      <a:pt x="654" y="710"/>
                    </a:lnTo>
                    <a:lnTo>
                      <a:pt x="662" y="716"/>
                    </a:lnTo>
                    <a:lnTo>
                      <a:pt x="662" y="720"/>
                    </a:lnTo>
                    <a:lnTo>
                      <a:pt x="658" y="724"/>
                    </a:lnTo>
                    <a:lnTo>
                      <a:pt x="658" y="724"/>
                    </a:lnTo>
                    <a:lnTo>
                      <a:pt x="652" y="728"/>
                    </a:lnTo>
                    <a:lnTo>
                      <a:pt x="648" y="730"/>
                    </a:lnTo>
                    <a:lnTo>
                      <a:pt x="644" y="730"/>
                    </a:lnTo>
                    <a:lnTo>
                      <a:pt x="640" y="728"/>
                    </a:lnTo>
                    <a:lnTo>
                      <a:pt x="630" y="722"/>
                    </a:lnTo>
                    <a:lnTo>
                      <a:pt x="626" y="722"/>
                    </a:lnTo>
                    <a:lnTo>
                      <a:pt x="618" y="722"/>
                    </a:lnTo>
                    <a:lnTo>
                      <a:pt x="618" y="722"/>
                    </a:lnTo>
                    <a:lnTo>
                      <a:pt x="612" y="722"/>
                    </a:lnTo>
                    <a:lnTo>
                      <a:pt x="608" y="718"/>
                    </a:lnTo>
                    <a:lnTo>
                      <a:pt x="596" y="712"/>
                    </a:lnTo>
                    <a:lnTo>
                      <a:pt x="574" y="688"/>
                    </a:lnTo>
                    <a:lnTo>
                      <a:pt x="562" y="676"/>
                    </a:lnTo>
                    <a:lnTo>
                      <a:pt x="554" y="670"/>
                    </a:lnTo>
                    <a:lnTo>
                      <a:pt x="550" y="668"/>
                    </a:lnTo>
                    <a:lnTo>
                      <a:pt x="548" y="668"/>
                    </a:lnTo>
                    <a:lnTo>
                      <a:pt x="546" y="670"/>
                    </a:lnTo>
                    <a:lnTo>
                      <a:pt x="544" y="674"/>
                    </a:lnTo>
                    <a:lnTo>
                      <a:pt x="544" y="674"/>
                    </a:lnTo>
                    <a:lnTo>
                      <a:pt x="542" y="682"/>
                    </a:lnTo>
                    <a:lnTo>
                      <a:pt x="540" y="684"/>
                    </a:lnTo>
                    <a:lnTo>
                      <a:pt x="536" y="684"/>
                    </a:lnTo>
                    <a:lnTo>
                      <a:pt x="532" y="682"/>
                    </a:lnTo>
                    <a:lnTo>
                      <a:pt x="526" y="678"/>
                    </a:lnTo>
                    <a:lnTo>
                      <a:pt x="522" y="678"/>
                    </a:lnTo>
                    <a:lnTo>
                      <a:pt x="518" y="682"/>
                    </a:lnTo>
                    <a:lnTo>
                      <a:pt x="516" y="690"/>
                    </a:lnTo>
                    <a:lnTo>
                      <a:pt x="516" y="690"/>
                    </a:lnTo>
                    <a:lnTo>
                      <a:pt x="516" y="698"/>
                    </a:lnTo>
                    <a:lnTo>
                      <a:pt x="514" y="700"/>
                    </a:lnTo>
                    <a:lnTo>
                      <a:pt x="510" y="700"/>
                    </a:lnTo>
                    <a:lnTo>
                      <a:pt x="508" y="698"/>
                    </a:lnTo>
                    <a:lnTo>
                      <a:pt x="502" y="696"/>
                    </a:lnTo>
                    <a:lnTo>
                      <a:pt x="498" y="698"/>
                    </a:lnTo>
                    <a:lnTo>
                      <a:pt x="490" y="704"/>
                    </a:lnTo>
                    <a:lnTo>
                      <a:pt x="482" y="718"/>
                    </a:lnTo>
                    <a:lnTo>
                      <a:pt x="482" y="718"/>
                    </a:lnTo>
                    <a:lnTo>
                      <a:pt x="474" y="732"/>
                    </a:lnTo>
                    <a:lnTo>
                      <a:pt x="468" y="742"/>
                    </a:lnTo>
                    <a:lnTo>
                      <a:pt x="458" y="752"/>
                    </a:lnTo>
                    <a:lnTo>
                      <a:pt x="454" y="756"/>
                    </a:lnTo>
                    <a:lnTo>
                      <a:pt x="452" y="762"/>
                    </a:lnTo>
                    <a:lnTo>
                      <a:pt x="450" y="768"/>
                    </a:lnTo>
                    <a:lnTo>
                      <a:pt x="448" y="780"/>
                    </a:lnTo>
                    <a:lnTo>
                      <a:pt x="448" y="780"/>
                    </a:lnTo>
                    <a:lnTo>
                      <a:pt x="448" y="794"/>
                    </a:lnTo>
                    <a:lnTo>
                      <a:pt x="446" y="798"/>
                    </a:lnTo>
                    <a:lnTo>
                      <a:pt x="444" y="800"/>
                    </a:lnTo>
                    <a:lnTo>
                      <a:pt x="440" y="798"/>
                    </a:lnTo>
                    <a:lnTo>
                      <a:pt x="434" y="794"/>
                    </a:lnTo>
                    <a:lnTo>
                      <a:pt x="428" y="792"/>
                    </a:lnTo>
                    <a:lnTo>
                      <a:pt x="426" y="792"/>
                    </a:lnTo>
                    <a:lnTo>
                      <a:pt x="422" y="794"/>
                    </a:lnTo>
                    <a:lnTo>
                      <a:pt x="420" y="798"/>
                    </a:lnTo>
                    <a:lnTo>
                      <a:pt x="418" y="804"/>
                    </a:lnTo>
                    <a:lnTo>
                      <a:pt x="416" y="824"/>
                    </a:lnTo>
                    <a:lnTo>
                      <a:pt x="416" y="824"/>
                    </a:lnTo>
                    <a:lnTo>
                      <a:pt x="414" y="840"/>
                    </a:lnTo>
                    <a:lnTo>
                      <a:pt x="414" y="842"/>
                    </a:lnTo>
                    <a:lnTo>
                      <a:pt x="412" y="842"/>
                    </a:lnTo>
                    <a:lnTo>
                      <a:pt x="408" y="828"/>
                    </a:lnTo>
                    <a:lnTo>
                      <a:pt x="402" y="818"/>
                    </a:lnTo>
                    <a:lnTo>
                      <a:pt x="400" y="812"/>
                    </a:lnTo>
                    <a:lnTo>
                      <a:pt x="396" y="810"/>
                    </a:lnTo>
                    <a:lnTo>
                      <a:pt x="392" y="810"/>
                    </a:lnTo>
                    <a:lnTo>
                      <a:pt x="386" y="812"/>
                    </a:lnTo>
                    <a:lnTo>
                      <a:pt x="382" y="816"/>
                    </a:lnTo>
                    <a:lnTo>
                      <a:pt x="376" y="822"/>
                    </a:lnTo>
                    <a:lnTo>
                      <a:pt x="376" y="822"/>
                    </a:lnTo>
                    <a:lnTo>
                      <a:pt x="366" y="840"/>
                    </a:lnTo>
                    <a:lnTo>
                      <a:pt x="360" y="852"/>
                    </a:lnTo>
                    <a:lnTo>
                      <a:pt x="360" y="864"/>
                    </a:lnTo>
                    <a:lnTo>
                      <a:pt x="362" y="872"/>
                    </a:lnTo>
                    <a:lnTo>
                      <a:pt x="362" y="880"/>
                    </a:lnTo>
                    <a:lnTo>
                      <a:pt x="362" y="886"/>
                    </a:lnTo>
                    <a:lnTo>
                      <a:pt x="358" y="894"/>
                    </a:lnTo>
                    <a:lnTo>
                      <a:pt x="350" y="902"/>
                    </a:lnTo>
                    <a:lnTo>
                      <a:pt x="350" y="902"/>
                    </a:lnTo>
                    <a:lnTo>
                      <a:pt x="344" y="908"/>
                    </a:lnTo>
                    <a:lnTo>
                      <a:pt x="338" y="916"/>
                    </a:lnTo>
                    <a:lnTo>
                      <a:pt x="334" y="930"/>
                    </a:lnTo>
                    <a:lnTo>
                      <a:pt x="330" y="940"/>
                    </a:lnTo>
                    <a:lnTo>
                      <a:pt x="324" y="948"/>
                    </a:lnTo>
                    <a:lnTo>
                      <a:pt x="316" y="958"/>
                    </a:lnTo>
                    <a:lnTo>
                      <a:pt x="304" y="968"/>
                    </a:lnTo>
                    <a:lnTo>
                      <a:pt x="304" y="968"/>
                    </a:lnTo>
                    <a:lnTo>
                      <a:pt x="290" y="976"/>
                    </a:lnTo>
                    <a:lnTo>
                      <a:pt x="276" y="980"/>
                    </a:lnTo>
                    <a:lnTo>
                      <a:pt x="266" y="982"/>
                    </a:lnTo>
                    <a:lnTo>
                      <a:pt x="256" y="980"/>
                    </a:lnTo>
                    <a:lnTo>
                      <a:pt x="240" y="980"/>
                    </a:lnTo>
                    <a:lnTo>
                      <a:pt x="234" y="982"/>
                    </a:lnTo>
                    <a:lnTo>
                      <a:pt x="232" y="986"/>
                    </a:lnTo>
                    <a:lnTo>
                      <a:pt x="232" y="986"/>
                    </a:lnTo>
                    <a:lnTo>
                      <a:pt x="228" y="990"/>
                    </a:lnTo>
                    <a:lnTo>
                      <a:pt x="224" y="994"/>
                    </a:lnTo>
                    <a:lnTo>
                      <a:pt x="212" y="998"/>
                    </a:lnTo>
                    <a:lnTo>
                      <a:pt x="198" y="1002"/>
                    </a:lnTo>
                    <a:lnTo>
                      <a:pt x="180" y="1012"/>
                    </a:lnTo>
                    <a:lnTo>
                      <a:pt x="180" y="1012"/>
                    </a:lnTo>
                    <a:lnTo>
                      <a:pt x="170" y="1016"/>
                    </a:lnTo>
                    <a:lnTo>
                      <a:pt x="162" y="1016"/>
                    </a:lnTo>
                    <a:lnTo>
                      <a:pt x="150" y="1012"/>
                    </a:lnTo>
                    <a:lnTo>
                      <a:pt x="142" y="1012"/>
                    </a:lnTo>
                    <a:lnTo>
                      <a:pt x="134" y="1014"/>
                    </a:lnTo>
                    <a:lnTo>
                      <a:pt x="124" y="1020"/>
                    </a:lnTo>
                    <a:lnTo>
                      <a:pt x="110" y="1034"/>
                    </a:lnTo>
                    <a:lnTo>
                      <a:pt x="110" y="1034"/>
                    </a:lnTo>
                    <a:lnTo>
                      <a:pt x="98" y="1048"/>
                    </a:lnTo>
                    <a:lnTo>
                      <a:pt x="86" y="1058"/>
                    </a:lnTo>
                    <a:lnTo>
                      <a:pt x="78" y="1062"/>
                    </a:lnTo>
                    <a:lnTo>
                      <a:pt x="72" y="1066"/>
                    </a:lnTo>
                    <a:lnTo>
                      <a:pt x="66" y="1068"/>
                    </a:lnTo>
                    <a:lnTo>
                      <a:pt x="60" y="1074"/>
                    </a:lnTo>
                    <a:lnTo>
                      <a:pt x="54" y="1082"/>
                    </a:lnTo>
                    <a:lnTo>
                      <a:pt x="50" y="1094"/>
                    </a:lnTo>
                    <a:lnTo>
                      <a:pt x="50" y="1094"/>
                    </a:lnTo>
                    <a:lnTo>
                      <a:pt x="44" y="1104"/>
                    </a:lnTo>
                    <a:lnTo>
                      <a:pt x="42" y="1106"/>
                    </a:lnTo>
                    <a:lnTo>
                      <a:pt x="42" y="1104"/>
                    </a:lnTo>
                    <a:lnTo>
                      <a:pt x="40" y="1100"/>
                    </a:lnTo>
                    <a:lnTo>
                      <a:pt x="38" y="1092"/>
                    </a:lnTo>
                    <a:lnTo>
                      <a:pt x="38" y="1084"/>
                    </a:lnTo>
                    <a:lnTo>
                      <a:pt x="36" y="1078"/>
                    </a:lnTo>
                    <a:lnTo>
                      <a:pt x="34" y="1078"/>
                    </a:lnTo>
                    <a:lnTo>
                      <a:pt x="30" y="1078"/>
                    </a:lnTo>
                    <a:lnTo>
                      <a:pt x="24" y="1088"/>
                    </a:lnTo>
                    <a:lnTo>
                      <a:pt x="24" y="1088"/>
                    </a:lnTo>
                    <a:lnTo>
                      <a:pt x="18" y="1100"/>
                    </a:lnTo>
                    <a:lnTo>
                      <a:pt x="16" y="1110"/>
                    </a:lnTo>
                    <a:lnTo>
                      <a:pt x="18" y="1118"/>
                    </a:lnTo>
                    <a:lnTo>
                      <a:pt x="20" y="1126"/>
                    </a:lnTo>
                    <a:lnTo>
                      <a:pt x="22" y="1134"/>
                    </a:lnTo>
                    <a:lnTo>
                      <a:pt x="22" y="1144"/>
                    </a:lnTo>
                    <a:lnTo>
                      <a:pt x="20" y="1154"/>
                    </a:lnTo>
                    <a:lnTo>
                      <a:pt x="12" y="1170"/>
                    </a:lnTo>
                    <a:lnTo>
                      <a:pt x="12" y="1170"/>
                    </a:lnTo>
                    <a:lnTo>
                      <a:pt x="8" y="1180"/>
                    </a:lnTo>
                    <a:lnTo>
                      <a:pt x="4" y="1188"/>
                    </a:lnTo>
                    <a:lnTo>
                      <a:pt x="4" y="1196"/>
                    </a:lnTo>
                    <a:lnTo>
                      <a:pt x="4" y="1204"/>
                    </a:lnTo>
                    <a:lnTo>
                      <a:pt x="8" y="1220"/>
                    </a:lnTo>
                    <a:lnTo>
                      <a:pt x="16" y="1236"/>
                    </a:lnTo>
                    <a:lnTo>
                      <a:pt x="34" y="1266"/>
                    </a:lnTo>
                    <a:lnTo>
                      <a:pt x="40" y="1280"/>
                    </a:lnTo>
                    <a:lnTo>
                      <a:pt x="40" y="1288"/>
                    </a:lnTo>
                    <a:lnTo>
                      <a:pt x="42" y="1294"/>
                    </a:lnTo>
                    <a:lnTo>
                      <a:pt x="42" y="1294"/>
                    </a:lnTo>
                    <a:lnTo>
                      <a:pt x="40" y="1304"/>
                    </a:lnTo>
                    <a:lnTo>
                      <a:pt x="38" y="1304"/>
                    </a:lnTo>
                    <a:lnTo>
                      <a:pt x="36" y="1304"/>
                    </a:lnTo>
                    <a:lnTo>
                      <a:pt x="32" y="1298"/>
                    </a:lnTo>
                    <a:lnTo>
                      <a:pt x="26" y="1288"/>
                    </a:lnTo>
                    <a:lnTo>
                      <a:pt x="14" y="1268"/>
                    </a:lnTo>
                    <a:lnTo>
                      <a:pt x="10" y="1264"/>
                    </a:lnTo>
                    <a:lnTo>
                      <a:pt x="8" y="1264"/>
                    </a:lnTo>
                    <a:lnTo>
                      <a:pt x="8" y="1264"/>
                    </a:lnTo>
                    <a:lnTo>
                      <a:pt x="8" y="1264"/>
                    </a:lnTo>
                    <a:lnTo>
                      <a:pt x="6" y="1270"/>
                    </a:lnTo>
                    <a:lnTo>
                      <a:pt x="8" y="1276"/>
                    </a:lnTo>
                    <a:lnTo>
                      <a:pt x="14" y="1290"/>
                    </a:lnTo>
                    <a:lnTo>
                      <a:pt x="20" y="1304"/>
                    </a:lnTo>
                    <a:lnTo>
                      <a:pt x="22" y="1310"/>
                    </a:lnTo>
                    <a:lnTo>
                      <a:pt x="22" y="1316"/>
                    </a:lnTo>
                    <a:lnTo>
                      <a:pt x="22" y="1316"/>
                    </a:lnTo>
                    <a:lnTo>
                      <a:pt x="20" y="1316"/>
                    </a:lnTo>
                    <a:lnTo>
                      <a:pt x="20" y="1316"/>
                    </a:lnTo>
                    <a:lnTo>
                      <a:pt x="16" y="1312"/>
                    </a:lnTo>
                    <a:lnTo>
                      <a:pt x="10" y="1298"/>
                    </a:lnTo>
                    <a:lnTo>
                      <a:pt x="6" y="1292"/>
                    </a:lnTo>
                    <a:lnTo>
                      <a:pt x="2" y="1288"/>
                    </a:lnTo>
                    <a:lnTo>
                      <a:pt x="2" y="1288"/>
                    </a:lnTo>
                    <a:lnTo>
                      <a:pt x="0" y="1290"/>
                    </a:lnTo>
                    <a:lnTo>
                      <a:pt x="0" y="1298"/>
                    </a:lnTo>
                    <a:lnTo>
                      <a:pt x="0" y="1298"/>
                    </a:lnTo>
                    <a:lnTo>
                      <a:pt x="0" y="1306"/>
                    </a:lnTo>
                    <a:lnTo>
                      <a:pt x="4" y="1316"/>
                    </a:lnTo>
                    <a:lnTo>
                      <a:pt x="18" y="1334"/>
                    </a:lnTo>
                    <a:lnTo>
                      <a:pt x="30" y="1354"/>
                    </a:lnTo>
                    <a:lnTo>
                      <a:pt x="34" y="1364"/>
                    </a:lnTo>
                    <a:lnTo>
                      <a:pt x="36" y="1374"/>
                    </a:lnTo>
                    <a:lnTo>
                      <a:pt x="36" y="1374"/>
                    </a:lnTo>
                    <a:lnTo>
                      <a:pt x="36" y="1390"/>
                    </a:lnTo>
                    <a:lnTo>
                      <a:pt x="40" y="1402"/>
                    </a:lnTo>
                    <a:lnTo>
                      <a:pt x="48" y="1414"/>
                    </a:lnTo>
                    <a:lnTo>
                      <a:pt x="60" y="1438"/>
                    </a:lnTo>
                    <a:lnTo>
                      <a:pt x="60" y="1438"/>
                    </a:lnTo>
                    <a:lnTo>
                      <a:pt x="66" y="1452"/>
                    </a:lnTo>
                    <a:lnTo>
                      <a:pt x="68" y="1462"/>
                    </a:lnTo>
                    <a:lnTo>
                      <a:pt x="68" y="1482"/>
                    </a:lnTo>
                    <a:lnTo>
                      <a:pt x="70" y="1494"/>
                    </a:lnTo>
                    <a:lnTo>
                      <a:pt x="72" y="1510"/>
                    </a:lnTo>
                    <a:lnTo>
                      <a:pt x="76" y="1530"/>
                    </a:lnTo>
                    <a:lnTo>
                      <a:pt x="86" y="1556"/>
                    </a:lnTo>
                    <a:lnTo>
                      <a:pt x="86" y="1556"/>
                    </a:lnTo>
                    <a:lnTo>
                      <a:pt x="96" y="1580"/>
                    </a:lnTo>
                    <a:lnTo>
                      <a:pt x="100" y="1598"/>
                    </a:lnTo>
                    <a:lnTo>
                      <a:pt x="102" y="1610"/>
                    </a:lnTo>
                    <a:lnTo>
                      <a:pt x="100" y="1620"/>
                    </a:lnTo>
                    <a:lnTo>
                      <a:pt x="96" y="1632"/>
                    </a:lnTo>
                    <a:lnTo>
                      <a:pt x="94" y="1638"/>
                    </a:lnTo>
                    <a:lnTo>
                      <a:pt x="94" y="1646"/>
                    </a:lnTo>
                    <a:lnTo>
                      <a:pt x="94" y="1646"/>
                    </a:lnTo>
                    <a:lnTo>
                      <a:pt x="96" y="1656"/>
                    </a:lnTo>
                    <a:lnTo>
                      <a:pt x="96" y="1664"/>
                    </a:lnTo>
                    <a:lnTo>
                      <a:pt x="94" y="1672"/>
                    </a:lnTo>
                    <a:lnTo>
                      <a:pt x="92" y="1678"/>
                    </a:lnTo>
                    <a:lnTo>
                      <a:pt x="88" y="1682"/>
                    </a:lnTo>
                    <a:lnTo>
                      <a:pt x="84" y="1684"/>
                    </a:lnTo>
                    <a:lnTo>
                      <a:pt x="80" y="1684"/>
                    </a:lnTo>
                    <a:lnTo>
                      <a:pt x="74" y="1684"/>
                    </a:lnTo>
                    <a:lnTo>
                      <a:pt x="74" y="1684"/>
                    </a:lnTo>
                    <a:lnTo>
                      <a:pt x="70" y="1684"/>
                    </a:lnTo>
                    <a:lnTo>
                      <a:pt x="68" y="1688"/>
                    </a:lnTo>
                    <a:lnTo>
                      <a:pt x="66" y="1694"/>
                    </a:lnTo>
                    <a:lnTo>
                      <a:pt x="66" y="1702"/>
                    </a:lnTo>
                    <a:lnTo>
                      <a:pt x="68" y="1710"/>
                    </a:lnTo>
                    <a:lnTo>
                      <a:pt x="70" y="1716"/>
                    </a:lnTo>
                    <a:lnTo>
                      <a:pt x="76" y="1722"/>
                    </a:lnTo>
                    <a:lnTo>
                      <a:pt x="82" y="1722"/>
                    </a:lnTo>
                    <a:lnTo>
                      <a:pt x="82" y="1722"/>
                    </a:lnTo>
                    <a:lnTo>
                      <a:pt x="88" y="1722"/>
                    </a:lnTo>
                    <a:lnTo>
                      <a:pt x="92" y="1726"/>
                    </a:lnTo>
                    <a:lnTo>
                      <a:pt x="104" y="1738"/>
                    </a:lnTo>
                    <a:lnTo>
                      <a:pt x="114" y="1746"/>
                    </a:lnTo>
                    <a:lnTo>
                      <a:pt x="124" y="1754"/>
                    </a:lnTo>
                    <a:lnTo>
                      <a:pt x="138" y="1760"/>
                    </a:lnTo>
                    <a:lnTo>
                      <a:pt x="156" y="1762"/>
                    </a:lnTo>
                    <a:lnTo>
                      <a:pt x="156" y="1762"/>
                    </a:lnTo>
                    <a:lnTo>
                      <a:pt x="174" y="1764"/>
                    </a:lnTo>
                    <a:lnTo>
                      <a:pt x="188" y="1760"/>
                    </a:lnTo>
                    <a:lnTo>
                      <a:pt x="200" y="1756"/>
                    </a:lnTo>
                    <a:lnTo>
                      <a:pt x="208" y="1750"/>
                    </a:lnTo>
                    <a:lnTo>
                      <a:pt x="222" y="1736"/>
                    </a:lnTo>
                    <a:lnTo>
                      <a:pt x="230" y="1732"/>
                    </a:lnTo>
                    <a:lnTo>
                      <a:pt x="238" y="1730"/>
                    </a:lnTo>
                    <a:lnTo>
                      <a:pt x="238" y="1730"/>
                    </a:lnTo>
                    <a:lnTo>
                      <a:pt x="246" y="1728"/>
                    </a:lnTo>
                    <a:lnTo>
                      <a:pt x="252" y="1724"/>
                    </a:lnTo>
                    <a:lnTo>
                      <a:pt x="254" y="1720"/>
                    </a:lnTo>
                    <a:lnTo>
                      <a:pt x="258" y="1714"/>
                    </a:lnTo>
                    <a:lnTo>
                      <a:pt x="260" y="1708"/>
                    </a:lnTo>
                    <a:lnTo>
                      <a:pt x="264" y="1704"/>
                    </a:lnTo>
                    <a:lnTo>
                      <a:pt x="270" y="1702"/>
                    </a:lnTo>
                    <a:lnTo>
                      <a:pt x="278" y="1700"/>
                    </a:lnTo>
                    <a:lnTo>
                      <a:pt x="278" y="1700"/>
                    </a:lnTo>
                    <a:lnTo>
                      <a:pt x="290" y="1700"/>
                    </a:lnTo>
                    <a:lnTo>
                      <a:pt x="300" y="1700"/>
                    </a:lnTo>
                    <a:lnTo>
                      <a:pt x="316" y="1696"/>
                    </a:lnTo>
                    <a:lnTo>
                      <a:pt x="322" y="1694"/>
                    </a:lnTo>
                    <a:lnTo>
                      <a:pt x="328" y="1694"/>
                    </a:lnTo>
                    <a:lnTo>
                      <a:pt x="336" y="1694"/>
                    </a:lnTo>
                    <a:lnTo>
                      <a:pt x="344" y="1698"/>
                    </a:lnTo>
                    <a:lnTo>
                      <a:pt x="344" y="1698"/>
                    </a:lnTo>
                    <a:lnTo>
                      <a:pt x="354" y="1702"/>
                    </a:lnTo>
                    <a:lnTo>
                      <a:pt x="360" y="1704"/>
                    </a:lnTo>
                    <a:lnTo>
                      <a:pt x="364" y="1704"/>
                    </a:lnTo>
                    <a:lnTo>
                      <a:pt x="368" y="1702"/>
                    </a:lnTo>
                    <a:lnTo>
                      <a:pt x="372" y="1698"/>
                    </a:lnTo>
                    <a:lnTo>
                      <a:pt x="378" y="1698"/>
                    </a:lnTo>
                    <a:lnTo>
                      <a:pt x="386" y="1698"/>
                    </a:lnTo>
                    <a:lnTo>
                      <a:pt x="398" y="1702"/>
                    </a:lnTo>
                    <a:lnTo>
                      <a:pt x="398" y="1702"/>
                    </a:lnTo>
                    <a:lnTo>
                      <a:pt x="406" y="1702"/>
                    </a:lnTo>
                    <a:lnTo>
                      <a:pt x="410" y="1702"/>
                    </a:lnTo>
                    <a:lnTo>
                      <a:pt x="416" y="1702"/>
                    </a:lnTo>
                    <a:lnTo>
                      <a:pt x="420" y="1698"/>
                    </a:lnTo>
                    <a:lnTo>
                      <a:pt x="426" y="1690"/>
                    </a:lnTo>
                    <a:lnTo>
                      <a:pt x="430" y="1678"/>
                    </a:lnTo>
                    <a:lnTo>
                      <a:pt x="434" y="1668"/>
                    </a:lnTo>
                    <a:lnTo>
                      <a:pt x="438" y="1656"/>
                    </a:lnTo>
                    <a:lnTo>
                      <a:pt x="446" y="1650"/>
                    </a:lnTo>
                    <a:lnTo>
                      <a:pt x="450" y="1646"/>
                    </a:lnTo>
                    <a:lnTo>
                      <a:pt x="454" y="1646"/>
                    </a:lnTo>
                    <a:lnTo>
                      <a:pt x="454" y="1646"/>
                    </a:lnTo>
                    <a:lnTo>
                      <a:pt x="464" y="1644"/>
                    </a:lnTo>
                    <a:lnTo>
                      <a:pt x="472" y="1640"/>
                    </a:lnTo>
                    <a:lnTo>
                      <a:pt x="484" y="1628"/>
                    </a:lnTo>
                    <a:lnTo>
                      <a:pt x="492" y="1622"/>
                    </a:lnTo>
                    <a:lnTo>
                      <a:pt x="502" y="1616"/>
                    </a:lnTo>
                    <a:lnTo>
                      <a:pt x="514" y="1614"/>
                    </a:lnTo>
                    <a:lnTo>
                      <a:pt x="530" y="1614"/>
                    </a:lnTo>
                    <a:lnTo>
                      <a:pt x="530" y="1614"/>
                    </a:lnTo>
                    <a:lnTo>
                      <a:pt x="544" y="1614"/>
                    </a:lnTo>
                    <a:lnTo>
                      <a:pt x="556" y="1614"/>
                    </a:lnTo>
                    <a:lnTo>
                      <a:pt x="578" y="1610"/>
                    </a:lnTo>
                    <a:lnTo>
                      <a:pt x="596" y="1602"/>
                    </a:lnTo>
                    <a:lnTo>
                      <a:pt x="614" y="1594"/>
                    </a:lnTo>
                    <a:lnTo>
                      <a:pt x="630" y="1586"/>
                    </a:lnTo>
                    <a:lnTo>
                      <a:pt x="644" y="1580"/>
                    </a:lnTo>
                    <a:lnTo>
                      <a:pt x="660" y="1574"/>
                    </a:lnTo>
                    <a:lnTo>
                      <a:pt x="668" y="1574"/>
                    </a:lnTo>
                    <a:lnTo>
                      <a:pt x="676" y="1574"/>
                    </a:lnTo>
                    <a:lnTo>
                      <a:pt x="676" y="1574"/>
                    </a:lnTo>
                    <a:lnTo>
                      <a:pt x="696" y="1578"/>
                    </a:lnTo>
                    <a:lnTo>
                      <a:pt x="706" y="1576"/>
                    </a:lnTo>
                    <a:lnTo>
                      <a:pt x="712" y="1574"/>
                    </a:lnTo>
                    <a:lnTo>
                      <a:pt x="716" y="1572"/>
                    </a:lnTo>
                    <a:lnTo>
                      <a:pt x="718" y="1570"/>
                    </a:lnTo>
                    <a:lnTo>
                      <a:pt x="724" y="1572"/>
                    </a:lnTo>
                    <a:lnTo>
                      <a:pt x="752" y="1586"/>
                    </a:lnTo>
                    <a:lnTo>
                      <a:pt x="752" y="1586"/>
                    </a:lnTo>
                    <a:lnTo>
                      <a:pt x="772" y="1596"/>
                    </a:lnTo>
                    <a:lnTo>
                      <a:pt x="786" y="1602"/>
                    </a:lnTo>
                    <a:lnTo>
                      <a:pt x="798" y="1606"/>
                    </a:lnTo>
                    <a:lnTo>
                      <a:pt x="806" y="1606"/>
                    </a:lnTo>
                    <a:lnTo>
                      <a:pt x="822" y="1608"/>
                    </a:lnTo>
                    <a:lnTo>
                      <a:pt x="828" y="1612"/>
                    </a:lnTo>
                    <a:lnTo>
                      <a:pt x="838" y="1618"/>
                    </a:lnTo>
                    <a:lnTo>
                      <a:pt x="838" y="1618"/>
                    </a:lnTo>
                    <a:lnTo>
                      <a:pt x="846" y="1626"/>
                    </a:lnTo>
                    <a:lnTo>
                      <a:pt x="848" y="1632"/>
                    </a:lnTo>
                    <a:lnTo>
                      <a:pt x="848" y="1636"/>
                    </a:lnTo>
                    <a:lnTo>
                      <a:pt x="846" y="1642"/>
                    </a:lnTo>
                    <a:lnTo>
                      <a:pt x="844" y="1646"/>
                    </a:lnTo>
                    <a:lnTo>
                      <a:pt x="844" y="1650"/>
                    </a:lnTo>
                    <a:lnTo>
                      <a:pt x="848" y="1656"/>
                    </a:lnTo>
                    <a:lnTo>
                      <a:pt x="860" y="1662"/>
                    </a:lnTo>
                    <a:lnTo>
                      <a:pt x="860" y="1662"/>
                    </a:lnTo>
                    <a:lnTo>
                      <a:pt x="866" y="1666"/>
                    </a:lnTo>
                    <a:lnTo>
                      <a:pt x="870" y="1672"/>
                    </a:lnTo>
                    <a:lnTo>
                      <a:pt x="876" y="1682"/>
                    </a:lnTo>
                    <a:lnTo>
                      <a:pt x="880" y="1694"/>
                    </a:lnTo>
                    <a:lnTo>
                      <a:pt x="882" y="1708"/>
                    </a:lnTo>
                    <a:lnTo>
                      <a:pt x="884" y="1722"/>
                    </a:lnTo>
                    <a:lnTo>
                      <a:pt x="886" y="1732"/>
                    </a:lnTo>
                    <a:lnTo>
                      <a:pt x="892" y="1742"/>
                    </a:lnTo>
                    <a:lnTo>
                      <a:pt x="894" y="1746"/>
                    </a:lnTo>
                    <a:lnTo>
                      <a:pt x="900" y="1748"/>
                    </a:lnTo>
                    <a:lnTo>
                      <a:pt x="900" y="1748"/>
                    </a:lnTo>
                    <a:lnTo>
                      <a:pt x="914" y="1756"/>
                    </a:lnTo>
                    <a:lnTo>
                      <a:pt x="914" y="1758"/>
                    </a:lnTo>
                    <a:lnTo>
                      <a:pt x="914" y="1756"/>
                    </a:lnTo>
                    <a:lnTo>
                      <a:pt x="914" y="1750"/>
                    </a:lnTo>
                    <a:lnTo>
                      <a:pt x="916" y="1742"/>
                    </a:lnTo>
                    <a:lnTo>
                      <a:pt x="920" y="1730"/>
                    </a:lnTo>
                    <a:lnTo>
                      <a:pt x="932" y="1716"/>
                    </a:lnTo>
                    <a:lnTo>
                      <a:pt x="932" y="1716"/>
                    </a:lnTo>
                    <a:lnTo>
                      <a:pt x="944" y="1702"/>
                    </a:lnTo>
                    <a:lnTo>
                      <a:pt x="952" y="1694"/>
                    </a:lnTo>
                    <a:lnTo>
                      <a:pt x="958" y="1690"/>
                    </a:lnTo>
                    <a:lnTo>
                      <a:pt x="962" y="1690"/>
                    </a:lnTo>
                    <a:lnTo>
                      <a:pt x="964" y="1690"/>
                    </a:lnTo>
                    <a:lnTo>
                      <a:pt x="966" y="1680"/>
                    </a:lnTo>
                    <a:lnTo>
                      <a:pt x="966" y="1680"/>
                    </a:lnTo>
                    <a:lnTo>
                      <a:pt x="968" y="1672"/>
                    </a:lnTo>
                    <a:lnTo>
                      <a:pt x="972" y="1666"/>
                    </a:lnTo>
                    <a:lnTo>
                      <a:pt x="980" y="1658"/>
                    </a:lnTo>
                    <a:lnTo>
                      <a:pt x="986" y="1650"/>
                    </a:lnTo>
                    <a:lnTo>
                      <a:pt x="988" y="1646"/>
                    </a:lnTo>
                    <a:lnTo>
                      <a:pt x="990" y="1640"/>
                    </a:lnTo>
                    <a:lnTo>
                      <a:pt x="990" y="1640"/>
                    </a:lnTo>
                    <a:lnTo>
                      <a:pt x="990" y="1632"/>
                    </a:lnTo>
                    <a:lnTo>
                      <a:pt x="990" y="1630"/>
                    </a:lnTo>
                    <a:lnTo>
                      <a:pt x="990" y="1632"/>
                    </a:lnTo>
                    <a:lnTo>
                      <a:pt x="998" y="1646"/>
                    </a:lnTo>
                    <a:lnTo>
                      <a:pt x="998" y="1646"/>
                    </a:lnTo>
                    <a:lnTo>
                      <a:pt x="998" y="1654"/>
                    </a:lnTo>
                    <a:lnTo>
                      <a:pt x="996" y="1664"/>
                    </a:lnTo>
                    <a:lnTo>
                      <a:pt x="988" y="1686"/>
                    </a:lnTo>
                    <a:lnTo>
                      <a:pt x="980" y="1710"/>
                    </a:lnTo>
                    <a:lnTo>
                      <a:pt x="978" y="1718"/>
                    </a:lnTo>
                    <a:lnTo>
                      <a:pt x="978" y="1726"/>
                    </a:lnTo>
                    <a:lnTo>
                      <a:pt x="978" y="1726"/>
                    </a:lnTo>
                    <a:lnTo>
                      <a:pt x="980" y="1736"/>
                    </a:lnTo>
                    <a:lnTo>
                      <a:pt x="980" y="1746"/>
                    </a:lnTo>
                    <a:lnTo>
                      <a:pt x="976" y="1750"/>
                    </a:lnTo>
                    <a:lnTo>
                      <a:pt x="972" y="1752"/>
                    </a:lnTo>
                    <a:lnTo>
                      <a:pt x="968" y="1752"/>
                    </a:lnTo>
                    <a:lnTo>
                      <a:pt x="968" y="1752"/>
                    </a:lnTo>
                    <a:lnTo>
                      <a:pt x="964" y="1754"/>
                    </a:lnTo>
                    <a:lnTo>
                      <a:pt x="960" y="1756"/>
                    </a:lnTo>
                    <a:lnTo>
                      <a:pt x="956" y="1758"/>
                    </a:lnTo>
                    <a:lnTo>
                      <a:pt x="954" y="1762"/>
                    </a:lnTo>
                    <a:lnTo>
                      <a:pt x="954" y="1766"/>
                    </a:lnTo>
                    <a:lnTo>
                      <a:pt x="958" y="1770"/>
                    </a:lnTo>
                    <a:lnTo>
                      <a:pt x="962" y="1770"/>
                    </a:lnTo>
                    <a:lnTo>
                      <a:pt x="972" y="1770"/>
                    </a:lnTo>
                    <a:lnTo>
                      <a:pt x="972" y="1770"/>
                    </a:lnTo>
                    <a:lnTo>
                      <a:pt x="978" y="1770"/>
                    </a:lnTo>
                    <a:lnTo>
                      <a:pt x="982" y="1766"/>
                    </a:lnTo>
                    <a:lnTo>
                      <a:pt x="990" y="1758"/>
                    </a:lnTo>
                    <a:lnTo>
                      <a:pt x="994" y="1750"/>
                    </a:lnTo>
                    <a:lnTo>
                      <a:pt x="996" y="1740"/>
                    </a:lnTo>
                    <a:lnTo>
                      <a:pt x="1000" y="1730"/>
                    </a:lnTo>
                    <a:lnTo>
                      <a:pt x="1002" y="1726"/>
                    </a:lnTo>
                    <a:lnTo>
                      <a:pt x="1004" y="1726"/>
                    </a:lnTo>
                    <a:lnTo>
                      <a:pt x="1006" y="1726"/>
                    </a:lnTo>
                    <a:lnTo>
                      <a:pt x="1012" y="1734"/>
                    </a:lnTo>
                    <a:lnTo>
                      <a:pt x="1012" y="1734"/>
                    </a:lnTo>
                    <a:lnTo>
                      <a:pt x="1016" y="1744"/>
                    </a:lnTo>
                    <a:lnTo>
                      <a:pt x="1018" y="1754"/>
                    </a:lnTo>
                    <a:lnTo>
                      <a:pt x="1016" y="1762"/>
                    </a:lnTo>
                    <a:lnTo>
                      <a:pt x="1014" y="1770"/>
                    </a:lnTo>
                    <a:lnTo>
                      <a:pt x="1006" y="1784"/>
                    </a:lnTo>
                    <a:lnTo>
                      <a:pt x="1004" y="1788"/>
                    </a:lnTo>
                    <a:lnTo>
                      <a:pt x="1006" y="1792"/>
                    </a:lnTo>
                    <a:lnTo>
                      <a:pt x="1006" y="1792"/>
                    </a:lnTo>
                    <a:lnTo>
                      <a:pt x="1008" y="1794"/>
                    </a:lnTo>
                    <a:lnTo>
                      <a:pt x="1012" y="1794"/>
                    </a:lnTo>
                    <a:lnTo>
                      <a:pt x="1020" y="1792"/>
                    </a:lnTo>
                    <a:lnTo>
                      <a:pt x="1030" y="1792"/>
                    </a:lnTo>
                    <a:lnTo>
                      <a:pt x="1036" y="1792"/>
                    </a:lnTo>
                    <a:lnTo>
                      <a:pt x="1042" y="1794"/>
                    </a:lnTo>
                    <a:lnTo>
                      <a:pt x="1042" y="1794"/>
                    </a:lnTo>
                    <a:lnTo>
                      <a:pt x="1048" y="1800"/>
                    </a:lnTo>
                    <a:lnTo>
                      <a:pt x="1054" y="1806"/>
                    </a:lnTo>
                    <a:lnTo>
                      <a:pt x="1060" y="1814"/>
                    </a:lnTo>
                    <a:lnTo>
                      <a:pt x="1066" y="1824"/>
                    </a:lnTo>
                    <a:lnTo>
                      <a:pt x="1070" y="1832"/>
                    </a:lnTo>
                    <a:lnTo>
                      <a:pt x="1072" y="1842"/>
                    </a:lnTo>
                    <a:lnTo>
                      <a:pt x="1072" y="1850"/>
                    </a:lnTo>
                    <a:lnTo>
                      <a:pt x="1070" y="1858"/>
                    </a:lnTo>
                    <a:lnTo>
                      <a:pt x="1070" y="1858"/>
                    </a:lnTo>
                    <a:lnTo>
                      <a:pt x="1068" y="1866"/>
                    </a:lnTo>
                    <a:lnTo>
                      <a:pt x="1068" y="1874"/>
                    </a:lnTo>
                    <a:lnTo>
                      <a:pt x="1074" y="1886"/>
                    </a:lnTo>
                    <a:lnTo>
                      <a:pt x="1080" y="1896"/>
                    </a:lnTo>
                    <a:lnTo>
                      <a:pt x="1088" y="1904"/>
                    </a:lnTo>
                    <a:lnTo>
                      <a:pt x="1098" y="1914"/>
                    </a:lnTo>
                    <a:lnTo>
                      <a:pt x="1106" y="1920"/>
                    </a:lnTo>
                    <a:lnTo>
                      <a:pt x="1114" y="1924"/>
                    </a:lnTo>
                    <a:lnTo>
                      <a:pt x="1114" y="1924"/>
                    </a:lnTo>
                    <a:lnTo>
                      <a:pt x="1120" y="1926"/>
                    </a:lnTo>
                    <a:lnTo>
                      <a:pt x="1126" y="1930"/>
                    </a:lnTo>
                    <a:lnTo>
                      <a:pt x="1134" y="1938"/>
                    </a:lnTo>
                    <a:lnTo>
                      <a:pt x="1138" y="1944"/>
                    </a:lnTo>
                    <a:lnTo>
                      <a:pt x="1142" y="1944"/>
                    </a:lnTo>
                    <a:lnTo>
                      <a:pt x="1146" y="1942"/>
                    </a:lnTo>
                    <a:lnTo>
                      <a:pt x="1146" y="1942"/>
                    </a:lnTo>
                    <a:lnTo>
                      <a:pt x="1152" y="1936"/>
                    </a:lnTo>
                    <a:lnTo>
                      <a:pt x="1156" y="1936"/>
                    </a:lnTo>
                    <a:lnTo>
                      <a:pt x="1160" y="1936"/>
                    </a:lnTo>
                    <a:lnTo>
                      <a:pt x="1176" y="1942"/>
                    </a:lnTo>
                    <a:lnTo>
                      <a:pt x="1198" y="1956"/>
                    </a:lnTo>
                    <a:lnTo>
                      <a:pt x="1198" y="1956"/>
                    </a:lnTo>
                    <a:lnTo>
                      <a:pt x="1210" y="1962"/>
                    </a:lnTo>
                    <a:lnTo>
                      <a:pt x="1218" y="1964"/>
                    </a:lnTo>
                    <a:lnTo>
                      <a:pt x="1224" y="1964"/>
                    </a:lnTo>
                    <a:lnTo>
                      <a:pt x="1230" y="1960"/>
                    </a:lnTo>
                    <a:lnTo>
                      <a:pt x="1238" y="1952"/>
                    </a:lnTo>
                    <a:lnTo>
                      <a:pt x="1244" y="1946"/>
                    </a:lnTo>
                    <a:lnTo>
                      <a:pt x="1252" y="1940"/>
                    </a:lnTo>
                    <a:lnTo>
                      <a:pt x="1252" y="1940"/>
                    </a:lnTo>
                    <a:lnTo>
                      <a:pt x="1260" y="1936"/>
                    </a:lnTo>
                    <a:lnTo>
                      <a:pt x="1264" y="1930"/>
                    </a:lnTo>
                    <a:lnTo>
                      <a:pt x="1270" y="1920"/>
                    </a:lnTo>
                    <a:lnTo>
                      <a:pt x="1270" y="1918"/>
                    </a:lnTo>
                    <a:lnTo>
                      <a:pt x="1272" y="1916"/>
                    </a:lnTo>
                    <a:lnTo>
                      <a:pt x="1276" y="1916"/>
                    </a:lnTo>
                    <a:lnTo>
                      <a:pt x="1282" y="1918"/>
                    </a:lnTo>
                    <a:lnTo>
                      <a:pt x="1282" y="1918"/>
                    </a:lnTo>
                    <a:lnTo>
                      <a:pt x="1286" y="1924"/>
                    </a:lnTo>
                    <a:lnTo>
                      <a:pt x="1288" y="1928"/>
                    </a:lnTo>
                    <a:lnTo>
                      <a:pt x="1284" y="1930"/>
                    </a:lnTo>
                    <a:lnTo>
                      <a:pt x="1280" y="1934"/>
                    </a:lnTo>
                    <a:lnTo>
                      <a:pt x="1274" y="1940"/>
                    </a:lnTo>
                    <a:lnTo>
                      <a:pt x="1274" y="1944"/>
                    </a:lnTo>
                    <a:lnTo>
                      <a:pt x="1278" y="1946"/>
                    </a:lnTo>
                    <a:lnTo>
                      <a:pt x="1278" y="1946"/>
                    </a:lnTo>
                    <a:lnTo>
                      <a:pt x="1282" y="1948"/>
                    </a:lnTo>
                    <a:lnTo>
                      <a:pt x="1288" y="1948"/>
                    </a:lnTo>
                    <a:lnTo>
                      <a:pt x="1290" y="1944"/>
                    </a:lnTo>
                    <a:lnTo>
                      <a:pt x="1292" y="1942"/>
                    </a:lnTo>
                    <a:lnTo>
                      <a:pt x="1296" y="1936"/>
                    </a:lnTo>
                    <a:lnTo>
                      <a:pt x="1296" y="1942"/>
                    </a:lnTo>
                    <a:lnTo>
                      <a:pt x="1296" y="1942"/>
                    </a:lnTo>
                    <a:lnTo>
                      <a:pt x="1298" y="1948"/>
                    </a:lnTo>
                    <a:lnTo>
                      <a:pt x="1300" y="1952"/>
                    </a:lnTo>
                    <a:lnTo>
                      <a:pt x="1306" y="1956"/>
                    </a:lnTo>
                    <a:lnTo>
                      <a:pt x="1316" y="1964"/>
                    </a:lnTo>
                    <a:lnTo>
                      <a:pt x="1324" y="1970"/>
                    </a:lnTo>
                    <a:lnTo>
                      <a:pt x="1334" y="1982"/>
                    </a:lnTo>
                    <a:lnTo>
                      <a:pt x="1334" y="1982"/>
                    </a:lnTo>
                    <a:lnTo>
                      <a:pt x="1338" y="1988"/>
                    </a:lnTo>
                    <a:lnTo>
                      <a:pt x="1340" y="1988"/>
                    </a:lnTo>
                    <a:lnTo>
                      <a:pt x="1340" y="1980"/>
                    </a:lnTo>
                    <a:lnTo>
                      <a:pt x="1340" y="1974"/>
                    </a:lnTo>
                    <a:lnTo>
                      <a:pt x="1340" y="1968"/>
                    </a:lnTo>
                    <a:lnTo>
                      <a:pt x="1342" y="1962"/>
                    </a:lnTo>
                    <a:lnTo>
                      <a:pt x="1346" y="1960"/>
                    </a:lnTo>
                    <a:lnTo>
                      <a:pt x="1346" y="1960"/>
                    </a:lnTo>
                    <a:lnTo>
                      <a:pt x="1354" y="1956"/>
                    </a:lnTo>
                    <a:lnTo>
                      <a:pt x="1362" y="1950"/>
                    </a:lnTo>
                    <a:lnTo>
                      <a:pt x="1386" y="1930"/>
                    </a:lnTo>
                    <a:lnTo>
                      <a:pt x="1398" y="1920"/>
                    </a:lnTo>
                    <a:lnTo>
                      <a:pt x="1412" y="1912"/>
                    </a:lnTo>
                    <a:lnTo>
                      <a:pt x="1428" y="1908"/>
                    </a:lnTo>
                    <a:lnTo>
                      <a:pt x="1434" y="1908"/>
                    </a:lnTo>
                    <a:lnTo>
                      <a:pt x="1442" y="1908"/>
                    </a:lnTo>
                    <a:lnTo>
                      <a:pt x="1442" y="1908"/>
                    </a:lnTo>
                    <a:lnTo>
                      <a:pt x="1456" y="1910"/>
                    </a:lnTo>
                    <a:lnTo>
                      <a:pt x="1466" y="1906"/>
                    </a:lnTo>
                    <a:lnTo>
                      <a:pt x="1474" y="1902"/>
                    </a:lnTo>
                    <a:lnTo>
                      <a:pt x="1478" y="1896"/>
                    </a:lnTo>
                    <a:lnTo>
                      <a:pt x="1482" y="1890"/>
                    </a:lnTo>
                    <a:lnTo>
                      <a:pt x="1482" y="1884"/>
                    </a:lnTo>
                    <a:lnTo>
                      <a:pt x="1482" y="1878"/>
                    </a:lnTo>
                    <a:lnTo>
                      <a:pt x="1478" y="1874"/>
                    </a:lnTo>
                    <a:lnTo>
                      <a:pt x="1478" y="1874"/>
                    </a:lnTo>
                    <a:lnTo>
                      <a:pt x="1476" y="1870"/>
                    </a:lnTo>
                    <a:lnTo>
                      <a:pt x="1476" y="1866"/>
                    </a:lnTo>
                    <a:lnTo>
                      <a:pt x="1480" y="1856"/>
                    </a:lnTo>
                    <a:lnTo>
                      <a:pt x="1486" y="1842"/>
                    </a:lnTo>
                    <a:lnTo>
                      <a:pt x="1488" y="1836"/>
                    </a:lnTo>
                    <a:lnTo>
                      <a:pt x="1488" y="1828"/>
                    </a:lnTo>
                    <a:lnTo>
                      <a:pt x="1488" y="1828"/>
                    </a:lnTo>
                    <a:lnTo>
                      <a:pt x="1490" y="1812"/>
                    </a:lnTo>
                    <a:lnTo>
                      <a:pt x="1494" y="1794"/>
                    </a:lnTo>
                    <a:lnTo>
                      <a:pt x="1502" y="1776"/>
                    </a:lnTo>
                    <a:lnTo>
                      <a:pt x="1506" y="1770"/>
                    </a:lnTo>
                    <a:lnTo>
                      <a:pt x="1510" y="1766"/>
                    </a:lnTo>
                    <a:lnTo>
                      <a:pt x="1510" y="1766"/>
                    </a:lnTo>
                    <a:lnTo>
                      <a:pt x="1514" y="1760"/>
                    </a:lnTo>
                    <a:lnTo>
                      <a:pt x="1518" y="1750"/>
                    </a:lnTo>
                    <a:lnTo>
                      <a:pt x="1526" y="1718"/>
                    </a:lnTo>
                    <a:lnTo>
                      <a:pt x="1530" y="1700"/>
                    </a:lnTo>
                    <a:lnTo>
                      <a:pt x="1538" y="1680"/>
                    </a:lnTo>
                    <a:lnTo>
                      <a:pt x="1548" y="1662"/>
                    </a:lnTo>
                    <a:lnTo>
                      <a:pt x="1554" y="1654"/>
                    </a:lnTo>
                    <a:lnTo>
                      <a:pt x="1562" y="1646"/>
                    </a:lnTo>
                    <a:lnTo>
                      <a:pt x="1562" y="1646"/>
                    </a:lnTo>
                    <a:lnTo>
                      <a:pt x="1574" y="1634"/>
                    </a:lnTo>
                    <a:lnTo>
                      <a:pt x="1582" y="1626"/>
                    </a:lnTo>
                    <a:lnTo>
                      <a:pt x="1586" y="1618"/>
                    </a:lnTo>
                    <a:lnTo>
                      <a:pt x="1588" y="1612"/>
                    </a:lnTo>
                    <a:lnTo>
                      <a:pt x="1588" y="1604"/>
                    </a:lnTo>
                    <a:lnTo>
                      <a:pt x="1590" y="1598"/>
                    </a:lnTo>
                    <a:lnTo>
                      <a:pt x="1594" y="1590"/>
                    </a:lnTo>
                    <a:lnTo>
                      <a:pt x="1594" y="1590"/>
                    </a:lnTo>
                    <a:lnTo>
                      <a:pt x="1598" y="1576"/>
                    </a:lnTo>
                    <a:lnTo>
                      <a:pt x="1602" y="1566"/>
                    </a:lnTo>
                    <a:lnTo>
                      <a:pt x="1602" y="1556"/>
                    </a:lnTo>
                    <a:lnTo>
                      <a:pt x="1602" y="1546"/>
                    </a:lnTo>
                    <a:lnTo>
                      <a:pt x="1602" y="1532"/>
                    </a:lnTo>
                    <a:lnTo>
                      <a:pt x="1604" y="1524"/>
                    </a:lnTo>
                    <a:lnTo>
                      <a:pt x="1606" y="1516"/>
                    </a:lnTo>
                    <a:lnTo>
                      <a:pt x="1606" y="1516"/>
                    </a:lnTo>
                    <a:lnTo>
                      <a:pt x="1612" y="1504"/>
                    </a:lnTo>
                    <a:lnTo>
                      <a:pt x="1614" y="1494"/>
                    </a:lnTo>
                    <a:lnTo>
                      <a:pt x="1616" y="1476"/>
                    </a:lnTo>
                    <a:lnTo>
                      <a:pt x="1618" y="1458"/>
                    </a:lnTo>
                    <a:lnTo>
                      <a:pt x="1620" y="1448"/>
                    </a:lnTo>
                    <a:lnTo>
                      <a:pt x="1626" y="1438"/>
                    </a:lnTo>
                    <a:lnTo>
                      <a:pt x="1626" y="1438"/>
                    </a:lnTo>
                    <a:lnTo>
                      <a:pt x="1628" y="1432"/>
                    </a:lnTo>
                    <a:lnTo>
                      <a:pt x="1630" y="1426"/>
                    </a:lnTo>
                    <a:lnTo>
                      <a:pt x="1628" y="1412"/>
                    </a:lnTo>
                    <a:lnTo>
                      <a:pt x="1626" y="1398"/>
                    </a:lnTo>
                    <a:lnTo>
                      <a:pt x="1622" y="1384"/>
                    </a:lnTo>
                    <a:lnTo>
                      <a:pt x="1612" y="1358"/>
                    </a:lnTo>
                    <a:lnTo>
                      <a:pt x="1610" y="1350"/>
                    </a:lnTo>
                    <a:lnTo>
                      <a:pt x="1610" y="1344"/>
                    </a:lnTo>
                    <a:lnTo>
                      <a:pt x="1610" y="1344"/>
                    </a:lnTo>
                    <a:close/>
                    <a:moveTo>
                      <a:pt x="1412" y="2026"/>
                    </a:moveTo>
                    <a:lnTo>
                      <a:pt x="1412" y="2026"/>
                    </a:lnTo>
                    <a:lnTo>
                      <a:pt x="1408" y="2024"/>
                    </a:lnTo>
                    <a:lnTo>
                      <a:pt x="1406" y="2020"/>
                    </a:lnTo>
                    <a:lnTo>
                      <a:pt x="1404" y="2016"/>
                    </a:lnTo>
                    <a:lnTo>
                      <a:pt x="1402" y="2014"/>
                    </a:lnTo>
                    <a:lnTo>
                      <a:pt x="1400" y="2014"/>
                    </a:lnTo>
                    <a:lnTo>
                      <a:pt x="1396" y="2018"/>
                    </a:lnTo>
                    <a:lnTo>
                      <a:pt x="1396" y="2018"/>
                    </a:lnTo>
                    <a:lnTo>
                      <a:pt x="1392" y="2022"/>
                    </a:lnTo>
                    <a:lnTo>
                      <a:pt x="1392" y="2024"/>
                    </a:lnTo>
                    <a:lnTo>
                      <a:pt x="1394" y="2024"/>
                    </a:lnTo>
                    <a:lnTo>
                      <a:pt x="1394" y="2024"/>
                    </a:lnTo>
                    <a:lnTo>
                      <a:pt x="1396" y="2026"/>
                    </a:lnTo>
                    <a:lnTo>
                      <a:pt x="1398" y="2028"/>
                    </a:lnTo>
                    <a:lnTo>
                      <a:pt x="1400" y="2038"/>
                    </a:lnTo>
                    <a:lnTo>
                      <a:pt x="1400" y="2038"/>
                    </a:lnTo>
                    <a:lnTo>
                      <a:pt x="1402" y="2040"/>
                    </a:lnTo>
                    <a:lnTo>
                      <a:pt x="1404" y="2042"/>
                    </a:lnTo>
                    <a:lnTo>
                      <a:pt x="1410" y="2044"/>
                    </a:lnTo>
                    <a:lnTo>
                      <a:pt x="1414" y="2042"/>
                    </a:lnTo>
                    <a:lnTo>
                      <a:pt x="1414" y="2040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12" y="2034"/>
                    </a:lnTo>
                    <a:lnTo>
                      <a:pt x="1412" y="2032"/>
                    </a:lnTo>
                    <a:lnTo>
                      <a:pt x="1414" y="2030"/>
                    </a:lnTo>
                    <a:lnTo>
                      <a:pt x="1416" y="2028"/>
                    </a:lnTo>
                    <a:lnTo>
                      <a:pt x="1412" y="2026"/>
                    </a:lnTo>
                    <a:lnTo>
                      <a:pt x="1412" y="2026"/>
                    </a:lnTo>
                    <a:close/>
                    <a:moveTo>
                      <a:pt x="1708" y="300"/>
                    </a:moveTo>
                    <a:lnTo>
                      <a:pt x="1708" y="300"/>
                    </a:lnTo>
                    <a:lnTo>
                      <a:pt x="1704" y="298"/>
                    </a:lnTo>
                    <a:lnTo>
                      <a:pt x="1700" y="294"/>
                    </a:lnTo>
                    <a:lnTo>
                      <a:pt x="1694" y="284"/>
                    </a:lnTo>
                    <a:lnTo>
                      <a:pt x="1688" y="274"/>
                    </a:lnTo>
                    <a:lnTo>
                      <a:pt x="1686" y="272"/>
                    </a:lnTo>
                    <a:lnTo>
                      <a:pt x="1682" y="268"/>
                    </a:lnTo>
                    <a:lnTo>
                      <a:pt x="1682" y="268"/>
                    </a:lnTo>
                    <a:lnTo>
                      <a:pt x="1678" y="266"/>
                    </a:lnTo>
                    <a:lnTo>
                      <a:pt x="1676" y="262"/>
                    </a:lnTo>
                    <a:lnTo>
                      <a:pt x="1672" y="252"/>
                    </a:lnTo>
                    <a:lnTo>
                      <a:pt x="1668" y="244"/>
                    </a:lnTo>
                    <a:lnTo>
                      <a:pt x="1668" y="242"/>
                    </a:lnTo>
                    <a:lnTo>
                      <a:pt x="1664" y="244"/>
                    </a:lnTo>
                    <a:lnTo>
                      <a:pt x="1664" y="244"/>
                    </a:lnTo>
                    <a:lnTo>
                      <a:pt x="1662" y="248"/>
                    </a:lnTo>
                    <a:lnTo>
                      <a:pt x="1662" y="250"/>
                    </a:lnTo>
                    <a:lnTo>
                      <a:pt x="1666" y="256"/>
                    </a:lnTo>
                    <a:lnTo>
                      <a:pt x="1670" y="264"/>
                    </a:lnTo>
                    <a:lnTo>
                      <a:pt x="1672" y="268"/>
                    </a:lnTo>
                    <a:lnTo>
                      <a:pt x="1672" y="276"/>
                    </a:lnTo>
                    <a:lnTo>
                      <a:pt x="1672" y="276"/>
                    </a:lnTo>
                    <a:lnTo>
                      <a:pt x="1672" y="282"/>
                    </a:lnTo>
                    <a:lnTo>
                      <a:pt x="1672" y="288"/>
                    </a:lnTo>
                    <a:lnTo>
                      <a:pt x="1680" y="298"/>
                    </a:lnTo>
                    <a:lnTo>
                      <a:pt x="1688" y="306"/>
                    </a:lnTo>
                    <a:lnTo>
                      <a:pt x="1690" y="310"/>
                    </a:lnTo>
                    <a:lnTo>
                      <a:pt x="1692" y="316"/>
                    </a:lnTo>
                    <a:lnTo>
                      <a:pt x="1692" y="316"/>
                    </a:lnTo>
                    <a:lnTo>
                      <a:pt x="1694" y="324"/>
                    </a:lnTo>
                    <a:lnTo>
                      <a:pt x="1700" y="330"/>
                    </a:lnTo>
                    <a:lnTo>
                      <a:pt x="1708" y="332"/>
                    </a:lnTo>
                    <a:lnTo>
                      <a:pt x="1716" y="330"/>
                    </a:lnTo>
                    <a:lnTo>
                      <a:pt x="1716" y="330"/>
                    </a:lnTo>
                    <a:lnTo>
                      <a:pt x="1720" y="328"/>
                    </a:lnTo>
                    <a:lnTo>
                      <a:pt x="1722" y="326"/>
                    </a:lnTo>
                    <a:lnTo>
                      <a:pt x="1722" y="322"/>
                    </a:lnTo>
                    <a:lnTo>
                      <a:pt x="1720" y="316"/>
                    </a:lnTo>
                    <a:lnTo>
                      <a:pt x="1716" y="306"/>
                    </a:lnTo>
                    <a:lnTo>
                      <a:pt x="1712" y="304"/>
                    </a:lnTo>
                    <a:lnTo>
                      <a:pt x="1708" y="300"/>
                    </a:lnTo>
                    <a:lnTo>
                      <a:pt x="1708" y="300"/>
                    </a:lnTo>
                    <a:close/>
                    <a:moveTo>
                      <a:pt x="1712" y="342"/>
                    </a:moveTo>
                    <a:lnTo>
                      <a:pt x="1712" y="342"/>
                    </a:lnTo>
                    <a:lnTo>
                      <a:pt x="1712" y="346"/>
                    </a:lnTo>
                    <a:lnTo>
                      <a:pt x="1716" y="346"/>
                    </a:lnTo>
                    <a:lnTo>
                      <a:pt x="1718" y="346"/>
                    </a:lnTo>
                    <a:lnTo>
                      <a:pt x="1720" y="344"/>
                    </a:lnTo>
                    <a:lnTo>
                      <a:pt x="1720" y="344"/>
                    </a:lnTo>
                    <a:lnTo>
                      <a:pt x="1718" y="340"/>
                    </a:lnTo>
                    <a:lnTo>
                      <a:pt x="1716" y="338"/>
                    </a:lnTo>
                    <a:lnTo>
                      <a:pt x="1712" y="340"/>
                    </a:lnTo>
                    <a:lnTo>
                      <a:pt x="1712" y="342"/>
                    </a:lnTo>
                    <a:lnTo>
                      <a:pt x="1712" y="342"/>
                    </a:lnTo>
                    <a:close/>
                    <a:moveTo>
                      <a:pt x="1238" y="2006"/>
                    </a:moveTo>
                    <a:lnTo>
                      <a:pt x="1238" y="2006"/>
                    </a:lnTo>
                    <a:lnTo>
                      <a:pt x="1236" y="2012"/>
                    </a:lnTo>
                    <a:lnTo>
                      <a:pt x="1234" y="2024"/>
                    </a:lnTo>
                    <a:lnTo>
                      <a:pt x="1236" y="2032"/>
                    </a:lnTo>
                    <a:lnTo>
                      <a:pt x="1240" y="2034"/>
                    </a:lnTo>
                    <a:lnTo>
                      <a:pt x="1242" y="2032"/>
                    </a:lnTo>
                    <a:lnTo>
                      <a:pt x="1242" y="2032"/>
                    </a:lnTo>
                    <a:lnTo>
                      <a:pt x="1244" y="2028"/>
                    </a:lnTo>
                    <a:lnTo>
                      <a:pt x="1246" y="2024"/>
                    </a:lnTo>
                    <a:lnTo>
                      <a:pt x="1246" y="2014"/>
                    </a:lnTo>
                    <a:lnTo>
                      <a:pt x="1242" y="2006"/>
                    </a:lnTo>
                    <a:lnTo>
                      <a:pt x="1240" y="2004"/>
                    </a:lnTo>
                    <a:lnTo>
                      <a:pt x="1238" y="2006"/>
                    </a:lnTo>
                    <a:lnTo>
                      <a:pt x="1238" y="2006"/>
                    </a:lnTo>
                    <a:close/>
                    <a:moveTo>
                      <a:pt x="1414" y="2116"/>
                    </a:moveTo>
                    <a:lnTo>
                      <a:pt x="1414" y="2116"/>
                    </a:lnTo>
                    <a:lnTo>
                      <a:pt x="1414" y="2106"/>
                    </a:lnTo>
                    <a:lnTo>
                      <a:pt x="1414" y="2096"/>
                    </a:lnTo>
                    <a:lnTo>
                      <a:pt x="1414" y="2088"/>
                    </a:lnTo>
                    <a:lnTo>
                      <a:pt x="1412" y="2082"/>
                    </a:lnTo>
                    <a:lnTo>
                      <a:pt x="1408" y="2076"/>
                    </a:lnTo>
                    <a:lnTo>
                      <a:pt x="1406" y="2072"/>
                    </a:lnTo>
                    <a:lnTo>
                      <a:pt x="1402" y="2072"/>
                    </a:lnTo>
                    <a:lnTo>
                      <a:pt x="1400" y="2074"/>
                    </a:lnTo>
                    <a:lnTo>
                      <a:pt x="1400" y="2074"/>
                    </a:lnTo>
                    <a:lnTo>
                      <a:pt x="1398" y="2078"/>
                    </a:lnTo>
                    <a:lnTo>
                      <a:pt x="1396" y="2078"/>
                    </a:lnTo>
                    <a:lnTo>
                      <a:pt x="1392" y="2076"/>
                    </a:lnTo>
                    <a:lnTo>
                      <a:pt x="1388" y="2076"/>
                    </a:lnTo>
                    <a:lnTo>
                      <a:pt x="1386" y="2078"/>
                    </a:lnTo>
                    <a:lnTo>
                      <a:pt x="1382" y="2080"/>
                    </a:lnTo>
                    <a:lnTo>
                      <a:pt x="1382" y="2080"/>
                    </a:lnTo>
                    <a:lnTo>
                      <a:pt x="1380" y="2082"/>
                    </a:lnTo>
                    <a:lnTo>
                      <a:pt x="1378" y="2082"/>
                    </a:lnTo>
                    <a:lnTo>
                      <a:pt x="1370" y="2082"/>
                    </a:lnTo>
                    <a:lnTo>
                      <a:pt x="1352" y="2088"/>
                    </a:lnTo>
                    <a:lnTo>
                      <a:pt x="1352" y="2088"/>
                    </a:lnTo>
                    <a:lnTo>
                      <a:pt x="1340" y="2092"/>
                    </a:lnTo>
                    <a:lnTo>
                      <a:pt x="1332" y="2094"/>
                    </a:lnTo>
                    <a:lnTo>
                      <a:pt x="1324" y="2092"/>
                    </a:lnTo>
                    <a:lnTo>
                      <a:pt x="1320" y="2088"/>
                    </a:lnTo>
                    <a:lnTo>
                      <a:pt x="1310" y="2080"/>
                    </a:lnTo>
                    <a:lnTo>
                      <a:pt x="1304" y="2076"/>
                    </a:lnTo>
                    <a:lnTo>
                      <a:pt x="1296" y="2076"/>
                    </a:lnTo>
                    <a:lnTo>
                      <a:pt x="1296" y="2076"/>
                    </a:lnTo>
                    <a:lnTo>
                      <a:pt x="1288" y="2074"/>
                    </a:lnTo>
                    <a:lnTo>
                      <a:pt x="1282" y="2072"/>
                    </a:lnTo>
                    <a:lnTo>
                      <a:pt x="1274" y="2066"/>
                    </a:lnTo>
                    <a:lnTo>
                      <a:pt x="1272" y="2064"/>
                    </a:lnTo>
                    <a:lnTo>
                      <a:pt x="1270" y="2064"/>
                    </a:lnTo>
                    <a:lnTo>
                      <a:pt x="1266" y="2078"/>
                    </a:lnTo>
                    <a:lnTo>
                      <a:pt x="1266" y="2078"/>
                    </a:lnTo>
                    <a:lnTo>
                      <a:pt x="1264" y="2086"/>
                    </a:lnTo>
                    <a:lnTo>
                      <a:pt x="1266" y="2094"/>
                    </a:lnTo>
                    <a:lnTo>
                      <a:pt x="1276" y="2118"/>
                    </a:lnTo>
                    <a:lnTo>
                      <a:pt x="1276" y="2118"/>
                    </a:lnTo>
                    <a:lnTo>
                      <a:pt x="1280" y="2130"/>
                    </a:lnTo>
                    <a:lnTo>
                      <a:pt x="1284" y="2134"/>
                    </a:lnTo>
                    <a:lnTo>
                      <a:pt x="1288" y="2136"/>
                    </a:lnTo>
                    <a:lnTo>
                      <a:pt x="1288" y="2144"/>
                    </a:lnTo>
                    <a:lnTo>
                      <a:pt x="1288" y="2144"/>
                    </a:lnTo>
                    <a:lnTo>
                      <a:pt x="1288" y="2158"/>
                    </a:lnTo>
                    <a:lnTo>
                      <a:pt x="1292" y="2174"/>
                    </a:lnTo>
                    <a:lnTo>
                      <a:pt x="1296" y="2186"/>
                    </a:lnTo>
                    <a:lnTo>
                      <a:pt x="1300" y="2192"/>
                    </a:lnTo>
                    <a:lnTo>
                      <a:pt x="1304" y="2198"/>
                    </a:lnTo>
                    <a:lnTo>
                      <a:pt x="1304" y="2198"/>
                    </a:lnTo>
                    <a:lnTo>
                      <a:pt x="1310" y="2202"/>
                    </a:lnTo>
                    <a:lnTo>
                      <a:pt x="1312" y="2206"/>
                    </a:lnTo>
                    <a:lnTo>
                      <a:pt x="1318" y="2216"/>
                    </a:lnTo>
                    <a:lnTo>
                      <a:pt x="1322" y="2224"/>
                    </a:lnTo>
                    <a:lnTo>
                      <a:pt x="1324" y="2226"/>
                    </a:lnTo>
                    <a:lnTo>
                      <a:pt x="1328" y="2226"/>
                    </a:lnTo>
                    <a:lnTo>
                      <a:pt x="1328" y="2226"/>
                    </a:lnTo>
                    <a:lnTo>
                      <a:pt x="1332" y="2226"/>
                    </a:lnTo>
                    <a:lnTo>
                      <a:pt x="1338" y="2226"/>
                    </a:lnTo>
                    <a:lnTo>
                      <a:pt x="1352" y="2230"/>
                    </a:lnTo>
                    <a:lnTo>
                      <a:pt x="1352" y="2230"/>
                    </a:lnTo>
                    <a:lnTo>
                      <a:pt x="1356" y="2232"/>
                    </a:lnTo>
                    <a:lnTo>
                      <a:pt x="1358" y="2230"/>
                    </a:lnTo>
                    <a:lnTo>
                      <a:pt x="1360" y="2226"/>
                    </a:lnTo>
                    <a:lnTo>
                      <a:pt x="1362" y="2220"/>
                    </a:lnTo>
                    <a:lnTo>
                      <a:pt x="1366" y="2214"/>
                    </a:lnTo>
                    <a:lnTo>
                      <a:pt x="1366" y="2214"/>
                    </a:lnTo>
                    <a:lnTo>
                      <a:pt x="1370" y="2212"/>
                    </a:lnTo>
                    <a:lnTo>
                      <a:pt x="1372" y="2208"/>
                    </a:lnTo>
                    <a:lnTo>
                      <a:pt x="1374" y="2200"/>
                    </a:lnTo>
                    <a:lnTo>
                      <a:pt x="1376" y="2194"/>
                    </a:lnTo>
                    <a:lnTo>
                      <a:pt x="1378" y="2194"/>
                    </a:lnTo>
                    <a:lnTo>
                      <a:pt x="1378" y="2196"/>
                    </a:lnTo>
                    <a:lnTo>
                      <a:pt x="1378" y="2196"/>
                    </a:lnTo>
                    <a:lnTo>
                      <a:pt x="1380" y="2198"/>
                    </a:lnTo>
                    <a:lnTo>
                      <a:pt x="1382" y="2198"/>
                    </a:lnTo>
                    <a:lnTo>
                      <a:pt x="1382" y="2194"/>
                    </a:lnTo>
                    <a:lnTo>
                      <a:pt x="1384" y="2190"/>
                    </a:lnTo>
                    <a:lnTo>
                      <a:pt x="1386" y="2188"/>
                    </a:lnTo>
                    <a:lnTo>
                      <a:pt x="1388" y="2188"/>
                    </a:lnTo>
                    <a:lnTo>
                      <a:pt x="1388" y="2188"/>
                    </a:lnTo>
                    <a:lnTo>
                      <a:pt x="1392" y="2192"/>
                    </a:lnTo>
                    <a:lnTo>
                      <a:pt x="1394" y="2194"/>
                    </a:lnTo>
                    <a:lnTo>
                      <a:pt x="1394" y="2196"/>
                    </a:lnTo>
                    <a:lnTo>
                      <a:pt x="1392" y="2196"/>
                    </a:lnTo>
                    <a:lnTo>
                      <a:pt x="1392" y="2196"/>
                    </a:lnTo>
                    <a:lnTo>
                      <a:pt x="1388" y="2198"/>
                    </a:lnTo>
                    <a:lnTo>
                      <a:pt x="1388" y="2202"/>
                    </a:lnTo>
                    <a:lnTo>
                      <a:pt x="1390" y="2206"/>
                    </a:lnTo>
                    <a:lnTo>
                      <a:pt x="1398" y="2210"/>
                    </a:lnTo>
                    <a:lnTo>
                      <a:pt x="1398" y="2210"/>
                    </a:lnTo>
                    <a:lnTo>
                      <a:pt x="1402" y="2208"/>
                    </a:lnTo>
                    <a:lnTo>
                      <a:pt x="1404" y="2206"/>
                    </a:lnTo>
                    <a:lnTo>
                      <a:pt x="1402" y="2194"/>
                    </a:lnTo>
                    <a:lnTo>
                      <a:pt x="1400" y="2180"/>
                    </a:lnTo>
                    <a:lnTo>
                      <a:pt x="1400" y="2174"/>
                    </a:lnTo>
                    <a:lnTo>
                      <a:pt x="1402" y="2170"/>
                    </a:lnTo>
                    <a:lnTo>
                      <a:pt x="1402" y="2170"/>
                    </a:lnTo>
                    <a:lnTo>
                      <a:pt x="1404" y="2168"/>
                    </a:lnTo>
                    <a:lnTo>
                      <a:pt x="1404" y="2166"/>
                    </a:lnTo>
                    <a:lnTo>
                      <a:pt x="1402" y="2160"/>
                    </a:lnTo>
                    <a:lnTo>
                      <a:pt x="1402" y="2152"/>
                    </a:lnTo>
                    <a:lnTo>
                      <a:pt x="1402" y="2150"/>
                    </a:lnTo>
                    <a:lnTo>
                      <a:pt x="1404" y="2146"/>
                    </a:lnTo>
                    <a:lnTo>
                      <a:pt x="1404" y="2146"/>
                    </a:lnTo>
                    <a:lnTo>
                      <a:pt x="1408" y="2144"/>
                    </a:lnTo>
                    <a:lnTo>
                      <a:pt x="1410" y="2144"/>
                    </a:lnTo>
                    <a:lnTo>
                      <a:pt x="1410" y="2150"/>
                    </a:lnTo>
                    <a:lnTo>
                      <a:pt x="1412" y="2154"/>
                    </a:lnTo>
                    <a:lnTo>
                      <a:pt x="1412" y="2154"/>
                    </a:lnTo>
                    <a:lnTo>
                      <a:pt x="1414" y="2152"/>
                    </a:lnTo>
                    <a:lnTo>
                      <a:pt x="1414" y="2152"/>
                    </a:lnTo>
                    <a:lnTo>
                      <a:pt x="1416" y="2148"/>
                    </a:lnTo>
                    <a:lnTo>
                      <a:pt x="1416" y="2146"/>
                    </a:lnTo>
                    <a:lnTo>
                      <a:pt x="1414" y="2140"/>
                    </a:lnTo>
                    <a:lnTo>
                      <a:pt x="1412" y="2132"/>
                    </a:lnTo>
                    <a:lnTo>
                      <a:pt x="1412" y="2124"/>
                    </a:lnTo>
                    <a:lnTo>
                      <a:pt x="1414" y="2116"/>
                    </a:lnTo>
                    <a:lnTo>
                      <a:pt x="1414" y="2116"/>
                    </a:lnTo>
                    <a:close/>
                    <a:moveTo>
                      <a:pt x="984" y="1792"/>
                    </a:moveTo>
                    <a:lnTo>
                      <a:pt x="984" y="1792"/>
                    </a:lnTo>
                    <a:lnTo>
                      <a:pt x="980" y="1788"/>
                    </a:lnTo>
                    <a:lnTo>
                      <a:pt x="974" y="1788"/>
                    </a:lnTo>
                    <a:lnTo>
                      <a:pt x="966" y="1788"/>
                    </a:lnTo>
                    <a:lnTo>
                      <a:pt x="958" y="1792"/>
                    </a:lnTo>
                    <a:lnTo>
                      <a:pt x="950" y="1794"/>
                    </a:lnTo>
                    <a:lnTo>
                      <a:pt x="944" y="1798"/>
                    </a:lnTo>
                    <a:lnTo>
                      <a:pt x="942" y="1804"/>
                    </a:lnTo>
                    <a:lnTo>
                      <a:pt x="940" y="1808"/>
                    </a:lnTo>
                    <a:lnTo>
                      <a:pt x="940" y="1808"/>
                    </a:lnTo>
                    <a:lnTo>
                      <a:pt x="942" y="1810"/>
                    </a:lnTo>
                    <a:lnTo>
                      <a:pt x="948" y="1812"/>
                    </a:lnTo>
                    <a:lnTo>
                      <a:pt x="960" y="1814"/>
                    </a:lnTo>
                    <a:lnTo>
                      <a:pt x="974" y="1812"/>
                    </a:lnTo>
                    <a:lnTo>
                      <a:pt x="982" y="1810"/>
                    </a:lnTo>
                    <a:lnTo>
                      <a:pt x="982" y="1810"/>
                    </a:lnTo>
                    <a:lnTo>
                      <a:pt x="990" y="1808"/>
                    </a:lnTo>
                    <a:lnTo>
                      <a:pt x="998" y="1808"/>
                    </a:lnTo>
                    <a:lnTo>
                      <a:pt x="1004" y="1806"/>
                    </a:lnTo>
                    <a:lnTo>
                      <a:pt x="1004" y="1804"/>
                    </a:lnTo>
                    <a:lnTo>
                      <a:pt x="1002" y="1800"/>
                    </a:lnTo>
                    <a:lnTo>
                      <a:pt x="1002" y="1800"/>
                    </a:lnTo>
                    <a:lnTo>
                      <a:pt x="1000" y="1798"/>
                    </a:lnTo>
                    <a:lnTo>
                      <a:pt x="994" y="1798"/>
                    </a:lnTo>
                    <a:lnTo>
                      <a:pt x="990" y="1796"/>
                    </a:lnTo>
                    <a:lnTo>
                      <a:pt x="984" y="1792"/>
                    </a:lnTo>
                    <a:lnTo>
                      <a:pt x="984" y="1792"/>
                    </a:lnTo>
                    <a:close/>
                    <a:moveTo>
                      <a:pt x="2204" y="1064"/>
                    </a:moveTo>
                    <a:lnTo>
                      <a:pt x="2204" y="1064"/>
                    </a:lnTo>
                    <a:lnTo>
                      <a:pt x="2206" y="1066"/>
                    </a:lnTo>
                    <a:lnTo>
                      <a:pt x="2208" y="1066"/>
                    </a:lnTo>
                    <a:lnTo>
                      <a:pt x="2212" y="1066"/>
                    </a:lnTo>
                    <a:lnTo>
                      <a:pt x="2214" y="1060"/>
                    </a:lnTo>
                    <a:lnTo>
                      <a:pt x="2214" y="1058"/>
                    </a:lnTo>
                    <a:lnTo>
                      <a:pt x="2212" y="1054"/>
                    </a:lnTo>
                    <a:lnTo>
                      <a:pt x="2212" y="1054"/>
                    </a:lnTo>
                    <a:lnTo>
                      <a:pt x="2210" y="1050"/>
                    </a:lnTo>
                    <a:lnTo>
                      <a:pt x="2208" y="1048"/>
                    </a:lnTo>
                    <a:lnTo>
                      <a:pt x="2206" y="1048"/>
                    </a:lnTo>
                    <a:lnTo>
                      <a:pt x="2204" y="1050"/>
                    </a:lnTo>
                    <a:lnTo>
                      <a:pt x="2202" y="1054"/>
                    </a:lnTo>
                    <a:lnTo>
                      <a:pt x="2204" y="1064"/>
                    </a:lnTo>
                    <a:lnTo>
                      <a:pt x="2204" y="1064"/>
                    </a:lnTo>
                    <a:close/>
                    <a:moveTo>
                      <a:pt x="2218" y="862"/>
                    </a:moveTo>
                    <a:lnTo>
                      <a:pt x="2218" y="862"/>
                    </a:lnTo>
                    <a:lnTo>
                      <a:pt x="2216" y="866"/>
                    </a:lnTo>
                    <a:lnTo>
                      <a:pt x="2218" y="870"/>
                    </a:lnTo>
                    <a:lnTo>
                      <a:pt x="2222" y="872"/>
                    </a:lnTo>
                    <a:lnTo>
                      <a:pt x="2228" y="874"/>
                    </a:lnTo>
                    <a:lnTo>
                      <a:pt x="2228" y="874"/>
                    </a:lnTo>
                    <a:lnTo>
                      <a:pt x="2230" y="872"/>
                    </a:lnTo>
                    <a:lnTo>
                      <a:pt x="2230" y="870"/>
                    </a:lnTo>
                    <a:lnTo>
                      <a:pt x="2228" y="864"/>
                    </a:lnTo>
                    <a:lnTo>
                      <a:pt x="2222" y="860"/>
                    </a:lnTo>
                    <a:lnTo>
                      <a:pt x="2220" y="860"/>
                    </a:lnTo>
                    <a:lnTo>
                      <a:pt x="2218" y="862"/>
                    </a:lnTo>
                    <a:lnTo>
                      <a:pt x="2218" y="862"/>
                    </a:lnTo>
                    <a:close/>
                    <a:moveTo>
                      <a:pt x="2220" y="824"/>
                    </a:moveTo>
                    <a:lnTo>
                      <a:pt x="2220" y="824"/>
                    </a:lnTo>
                    <a:lnTo>
                      <a:pt x="2222" y="824"/>
                    </a:lnTo>
                    <a:lnTo>
                      <a:pt x="2222" y="822"/>
                    </a:lnTo>
                    <a:lnTo>
                      <a:pt x="2216" y="814"/>
                    </a:lnTo>
                    <a:lnTo>
                      <a:pt x="2216" y="814"/>
                    </a:lnTo>
                    <a:lnTo>
                      <a:pt x="2216" y="812"/>
                    </a:lnTo>
                    <a:lnTo>
                      <a:pt x="2214" y="814"/>
                    </a:lnTo>
                    <a:lnTo>
                      <a:pt x="2212" y="816"/>
                    </a:lnTo>
                    <a:lnTo>
                      <a:pt x="2214" y="822"/>
                    </a:lnTo>
                    <a:lnTo>
                      <a:pt x="2216" y="822"/>
                    </a:lnTo>
                    <a:lnTo>
                      <a:pt x="2220" y="824"/>
                    </a:lnTo>
                    <a:lnTo>
                      <a:pt x="2220" y="824"/>
                    </a:lnTo>
                    <a:close/>
                    <a:moveTo>
                      <a:pt x="2124" y="1064"/>
                    </a:moveTo>
                    <a:lnTo>
                      <a:pt x="2124" y="1064"/>
                    </a:lnTo>
                    <a:lnTo>
                      <a:pt x="2118" y="1060"/>
                    </a:lnTo>
                    <a:lnTo>
                      <a:pt x="2116" y="1060"/>
                    </a:lnTo>
                    <a:lnTo>
                      <a:pt x="2114" y="1062"/>
                    </a:lnTo>
                    <a:lnTo>
                      <a:pt x="2096" y="1042"/>
                    </a:lnTo>
                    <a:lnTo>
                      <a:pt x="2096" y="1042"/>
                    </a:lnTo>
                    <a:lnTo>
                      <a:pt x="2094" y="1038"/>
                    </a:lnTo>
                    <a:lnTo>
                      <a:pt x="2090" y="1032"/>
                    </a:lnTo>
                    <a:lnTo>
                      <a:pt x="2076" y="1018"/>
                    </a:lnTo>
                    <a:lnTo>
                      <a:pt x="2060" y="1008"/>
                    </a:lnTo>
                    <a:lnTo>
                      <a:pt x="2050" y="1000"/>
                    </a:lnTo>
                    <a:lnTo>
                      <a:pt x="2050" y="1004"/>
                    </a:lnTo>
                    <a:lnTo>
                      <a:pt x="2050" y="1004"/>
                    </a:lnTo>
                    <a:lnTo>
                      <a:pt x="2044" y="998"/>
                    </a:lnTo>
                    <a:lnTo>
                      <a:pt x="2040" y="994"/>
                    </a:lnTo>
                    <a:lnTo>
                      <a:pt x="2036" y="992"/>
                    </a:lnTo>
                    <a:lnTo>
                      <a:pt x="2040" y="1000"/>
                    </a:lnTo>
                    <a:lnTo>
                      <a:pt x="2050" y="1020"/>
                    </a:lnTo>
                    <a:lnTo>
                      <a:pt x="2050" y="1020"/>
                    </a:lnTo>
                    <a:lnTo>
                      <a:pt x="2052" y="1024"/>
                    </a:lnTo>
                    <a:lnTo>
                      <a:pt x="2052" y="1026"/>
                    </a:lnTo>
                    <a:lnTo>
                      <a:pt x="2052" y="1026"/>
                    </a:lnTo>
                    <a:lnTo>
                      <a:pt x="2064" y="1036"/>
                    </a:lnTo>
                    <a:lnTo>
                      <a:pt x="2070" y="1042"/>
                    </a:lnTo>
                    <a:lnTo>
                      <a:pt x="2076" y="1056"/>
                    </a:lnTo>
                    <a:lnTo>
                      <a:pt x="2076" y="1054"/>
                    </a:lnTo>
                    <a:lnTo>
                      <a:pt x="2078" y="1058"/>
                    </a:lnTo>
                    <a:lnTo>
                      <a:pt x="2078" y="1058"/>
                    </a:lnTo>
                    <a:lnTo>
                      <a:pt x="2082" y="1058"/>
                    </a:lnTo>
                    <a:lnTo>
                      <a:pt x="2088" y="1064"/>
                    </a:lnTo>
                    <a:lnTo>
                      <a:pt x="2088" y="1064"/>
                    </a:lnTo>
                    <a:lnTo>
                      <a:pt x="2094" y="1070"/>
                    </a:lnTo>
                    <a:lnTo>
                      <a:pt x="2102" y="1074"/>
                    </a:lnTo>
                    <a:lnTo>
                      <a:pt x="2110" y="1080"/>
                    </a:lnTo>
                    <a:lnTo>
                      <a:pt x="2116" y="1086"/>
                    </a:lnTo>
                    <a:lnTo>
                      <a:pt x="2136" y="1098"/>
                    </a:lnTo>
                    <a:lnTo>
                      <a:pt x="2136" y="1098"/>
                    </a:lnTo>
                    <a:lnTo>
                      <a:pt x="2136" y="1102"/>
                    </a:lnTo>
                    <a:lnTo>
                      <a:pt x="2136" y="1104"/>
                    </a:lnTo>
                    <a:lnTo>
                      <a:pt x="2136" y="1104"/>
                    </a:lnTo>
                    <a:lnTo>
                      <a:pt x="2136" y="1104"/>
                    </a:lnTo>
                    <a:lnTo>
                      <a:pt x="2154" y="1100"/>
                    </a:lnTo>
                    <a:lnTo>
                      <a:pt x="2158" y="1098"/>
                    </a:lnTo>
                    <a:lnTo>
                      <a:pt x="2158" y="1096"/>
                    </a:lnTo>
                    <a:lnTo>
                      <a:pt x="2148" y="1086"/>
                    </a:lnTo>
                    <a:lnTo>
                      <a:pt x="2124" y="1064"/>
                    </a:lnTo>
                    <a:lnTo>
                      <a:pt x="2124" y="1064"/>
                    </a:lnTo>
                    <a:close/>
                    <a:moveTo>
                      <a:pt x="2172" y="1036"/>
                    </a:moveTo>
                    <a:lnTo>
                      <a:pt x="2172" y="1036"/>
                    </a:lnTo>
                    <a:lnTo>
                      <a:pt x="2178" y="1038"/>
                    </a:lnTo>
                    <a:lnTo>
                      <a:pt x="2182" y="1040"/>
                    </a:lnTo>
                    <a:lnTo>
                      <a:pt x="2184" y="1038"/>
                    </a:lnTo>
                    <a:lnTo>
                      <a:pt x="2186" y="1036"/>
                    </a:lnTo>
                    <a:lnTo>
                      <a:pt x="2186" y="1030"/>
                    </a:lnTo>
                    <a:lnTo>
                      <a:pt x="2182" y="1024"/>
                    </a:lnTo>
                    <a:lnTo>
                      <a:pt x="2182" y="1024"/>
                    </a:lnTo>
                    <a:lnTo>
                      <a:pt x="2176" y="1018"/>
                    </a:lnTo>
                    <a:lnTo>
                      <a:pt x="2172" y="1016"/>
                    </a:lnTo>
                    <a:lnTo>
                      <a:pt x="2168" y="1018"/>
                    </a:lnTo>
                    <a:lnTo>
                      <a:pt x="2168" y="1020"/>
                    </a:lnTo>
                    <a:lnTo>
                      <a:pt x="2170" y="1020"/>
                    </a:lnTo>
                    <a:lnTo>
                      <a:pt x="2170" y="1020"/>
                    </a:lnTo>
                    <a:lnTo>
                      <a:pt x="2172" y="1022"/>
                    </a:lnTo>
                    <a:lnTo>
                      <a:pt x="2172" y="1024"/>
                    </a:lnTo>
                    <a:lnTo>
                      <a:pt x="2170" y="1028"/>
                    </a:lnTo>
                    <a:lnTo>
                      <a:pt x="2168" y="1032"/>
                    </a:lnTo>
                    <a:lnTo>
                      <a:pt x="2170" y="1034"/>
                    </a:lnTo>
                    <a:lnTo>
                      <a:pt x="2172" y="1036"/>
                    </a:lnTo>
                    <a:lnTo>
                      <a:pt x="2172" y="1036"/>
                    </a:lnTo>
                    <a:close/>
                    <a:moveTo>
                      <a:pt x="2152" y="752"/>
                    </a:moveTo>
                    <a:lnTo>
                      <a:pt x="2152" y="752"/>
                    </a:lnTo>
                    <a:lnTo>
                      <a:pt x="2154" y="760"/>
                    </a:lnTo>
                    <a:lnTo>
                      <a:pt x="2156" y="764"/>
                    </a:lnTo>
                    <a:lnTo>
                      <a:pt x="2160" y="766"/>
                    </a:lnTo>
                    <a:lnTo>
                      <a:pt x="2168" y="764"/>
                    </a:lnTo>
                    <a:lnTo>
                      <a:pt x="2168" y="764"/>
                    </a:lnTo>
                    <a:lnTo>
                      <a:pt x="2172" y="762"/>
                    </a:lnTo>
                    <a:lnTo>
                      <a:pt x="2174" y="760"/>
                    </a:lnTo>
                    <a:lnTo>
                      <a:pt x="2176" y="758"/>
                    </a:lnTo>
                    <a:lnTo>
                      <a:pt x="2176" y="754"/>
                    </a:lnTo>
                    <a:lnTo>
                      <a:pt x="2174" y="746"/>
                    </a:lnTo>
                    <a:lnTo>
                      <a:pt x="2170" y="736"/>
                    </a:lnTo>
                    <a:lnTo>
                      <a:pt x="2170" y="736"/>
                    </a:lnTo>
                    <a:lnTo>
                      <a:pt x="2168" y="732"/>
                    </a:lnTo>
                    <a:lnTo>
                      <a:pt x="2166" y="732"/>
                    </a:lnTo>
                    <a:lnTo>
                      <a:pt x="2164" y="734"/>
                    </a:lnTo>
                    <a:lnTo>
                      <a:pt x="2162" y="736"/>
                    </a:lnTo>
                    <a:lnTo>
                      <a:pt x="2162" y="736"/>
                    </a:lnTo>
                    <a:lnTo>
                      <a:pt x="2158" y="730"/>
                    </a:lnTo>
                    <a:lnTo>
                      <a:pt x="2158" y="730"/>
                    </a:lnTo>
                    <a:lnTo>
                      <a:pt x="2156" y="724"/>
                    </a:lnTo>
                    <a:lnTo>
                      <a:pt x="2154" y="718"/>
                    </a:lnTo>
                    <a:lnTo>
                      <a:pt x="2152" y="716"/>
                    </a:lnTo>
                    <a:lnTo>
                      <a:pt x="2148" y="716"/>
                    </a:lnTo>
                    <a:lnTo>
                      <a:pt x="2148" y="716"/>
                    </a:lnTo>
                    <a:lnTo>
                      <a:pt x="2146" y="718"/>
                    </a:lnTo>
                    <a:lnTo>
                      <a:pt x="2146" y="722"/>
                    </a:lnTo>
                    <a:lnTo>
                      <a:pt x="2148" y="726"/>
                    </a:lnTo>
                    <a:lnTo>
                      <a:pt x="2148" y="726"/>
                    </a:lnTo>
                    <a:lnTo>
                      <a:pt x="2152" y="736"/>
                    </a:lnTo>
                    <a:lnTo>
                      <a:pt x="2152" y="742"/>
                    </a:lnTo>
                    <a:lnTo>
                      <a:pt x="2152" y="746"/>
                    </a:lnTo>
                    <a:lnTo>
                      <a:pt x="2152" y="752"/>
                    </a:lnTo>
                    <a:lnTo>
                      <a:pt x="2152" y="752"/>
                    </a:lnTo>
                    <a:close/>
                    <a:moveTo>
                      <a:pt x="2196" y="758"/>
                    </a:moveTo>
                    <a:lnTo>
                      <a:pt x="2196" y="758"/>
                    </a:lnTo>
                    <a:lnTo>
                      <a:pt x="2202" y="754"/>
                    </a:lnTo>
                    <a:lnTo>
                      <a:pt x="2206" y="750"/>
                    </a:lnTo>
                    <a:lnTo>
                      <a:pt x="2208" y="748"/>
                    </a:lnTo>
                    <a:lnTo>
                      <a:pt x="2206" y="746"/>
                    </a:lnTo>
                    <a:lnTo>
                      <a:pt x="2206" y="746"/>
                    </a:lnTo>
                    <a:lnTo>
                      <a:pt x="2202" y="746"/>
                    </a:lnTo>
                    <a:lnTo>
                      <a:pt x="2198" y="748"/>
                    </a:lnTo>
                    <a:lnTo>
                      <a:pt x="2194" y="752"/>
                    </a:lnTo>
                    <a:lnTo>
                      <a:pt x="2194" y="754"/>
                    </a:lnTo>
                    <a:lnTo>
                      <a:pt x="2196" y="758"/>
                    </a:lnTo>
                    <a:lnTo>
                      <a:pt x="2196" y="758"/>
                    </a:lnTo>
                    <a:close/>
                    <a:moveTo>
                      <a:pt x="2206" y="798"/>
                    </a:moveTo>
                    <a:lnTo>
                      <a:pt x="2206" y="798"/>
                    </a:lnTo>
                    <a:lnTo>
                      <a:pt x="2210" y="800"/>
                    </a:lnTo>
                    <a:lnTo>
                      <a:pt x="2214" y="800"/>
                    </a:lnTo>
                    <a:lnTo>
                      <a:pt x="2216" y="798"/>
                    </a:lnTo>
                    <a:lnTo>
                      <a:pt x="2216" y="792"/>
                    </a:lnTo>
                    <a:lnTo>
                      <a:pt x="2216" y="792"/>
                    </a:lnTo>
                    <a:lnTo>
                      <a:pt x="2216" y="790"/>
                    </a:lnTo>
                    <a:lnTo>
                      <a:pt x="2214" y="788"/>
                    </a:lnTo>
                    <a:lnTo>
                      <a:pt x="2208" y="790"/>
                    </a:lnTo>
                    <a:lnTo>
                      <a:pt x="2204" y="794"/>
                    </a:lnTo>
                    <a:lnTo>
                      <a:pt x="2204" y="796"/>
                    </a:lnTo>
                    <a:lnTo>
                      <a:pt x="2206" y="798"/>
                    </a:lnTo>
                    <a:lnTo>
                      <a:pt x="2206" y="798"/>
                    </a:lnTo>
                    <a:close/>
                    <a:moveTo>
                      <a:pt x="1762" y="382"/>
                    </a:moveTo>
                    <a:lnTo>
                      <a:pt x="1762" y="382"/>
                    </a:lnTo>
                    <a:lnTo>
                      <a:pt x="1762" y="386"/>
                    </a:lnTo>
                    <a:lnTo>
                      <a:pt x="1764" y="392"/>
                    </a:lnTo>
                    <a:lnTo>
                      <a:pt x="1768" y="394"/>
                    </a:lnTo>
                    <a:lnTo>
                      <a:pt x="1770" y="394"/>
                    </a:lnTo>
                    <a:lnTo>
                      <a:pt x="1772" y="392"/>
                    </a:lnTo>
                    <a:lnTo>
                      <a:pt x="1772" y="392"/>
                    </a:lnTo>
                    <a:lnTo>
                      <a:pt x="1774" y="390"/>
                    </a:lnTo>
                    <a:lnTo>
                      <a:pt x="1772" y="386"/>
                    </a:lnTo>
                    <a:lnTo>
                      <a:pt x="1770" y="382"/>
                    </a:lnTo>
                    <a:lnTo>
                      <a:pt x="1766" y="378"/>
                    </a:lnTo>
                    <a:lnTo>
                      <a:pt x="1764" y="380"/>
                    </a:lnTo>
                    <a:lnTo>
                      <a:pt x="1762" y="382"/>
                    </a:lnTo>
                    <a:lnTo>
                      <a:pt x="1762" y="382"/>
                    </a:lnTo>
                    <a:close/>
                    <a:moveTo>
                      <a:pt x="1786" y="386"/>
                    </a:moveTo>
                    <a:lnTo>
                      <a:pt x="1786" y="386"/>
                    </a:lnTo>
                    <a:lnTo>
                      <a:pt x="1784" y="386"/>
                    </a:lnTo>
                    <a:lnTo>
                      <a:pt x="1780" y="388"/>
                    </a:lnTo>
                    <a:lnTo>
                      <a:pt x="1776" y="396"/>
                    </a:lnTo>
                    <a:lnTo>
                      <a:pt x="1776" y="402"/>
                    </a:lnTo>
                    <a:lnTo>
                      <a:pt x="1778" y="404"/>
                    </a:lnTo>
                    <a:lnTo>
                      <a:pt x="1780" y="404"/>
                    </a:lnTo>
                    <a:lnTo>
                      <a:pt x="1780" y="404"/>
                    </a:lnTo>
                    <a:lnTo>
                      <a:pt x="1784" y="402"/>
                    </a:lnTo>
                    <a:lnTo>
                      <a:pt x="1788" y="404"/>
                    </a:lnTo>
                    <a:lnTo>
                      <a:pt x="1790" y="410"/>
                    </a:lnTo>
                    <a:lnTo>
                      <a:pt x="1794" y="414"/>
                    </a:lnTo>
                    <a:lnTo>
                      <a:pt x="1794" y="414"/>
                    </a:lnTo>
                    <a:lnTo>
                      <a:pt x="1796" y="416"/>
                    </a:lnTo>
                    <a:lnTo>
                      <a:pt x="1800" y="412"/>
                    </a:lnTo>
                    <a:lnTo>
                      <a:pt x="1798" y="408"/>
                    </a:lnTo>
                    <a:lnTo>
                      <a:pt x="1794" y="402"/>
                    </a:lnTo>
                    <a:lnTo>
                      <a:pt x="1794" y="402"/>
                    </a:lnTo>
                    <a:lnTo>
                      <a:pt x="1790" y="396"/>
                    </a:lnTo>
                    <a:lnTo>
                      <a:pt x="1790" y="392"/>
                    </a:lnTo>
                    <a:lnTo>
                      <a:pt x="1790" y="390"/>
                    </a:lnTo>
                    <a:lnTo>
                      <a:pt x="1786" y="386"/>
                    </a:lnTo>
                    <a:lnTo>
                      <a:pt x="1786" y="386"/>
                    </a:lnTo>
                    <a:close/>
                    <a:moveTo>
                      <a:pt x="1754" y="340"/>
                    </a:moveTo>
                    <a:lnTo>
                      <a:pt x="1754" y="340"/>
                    </a:lnTo>
                    <a:lnTo>
                      <a:pt x="1758" y="346"/>
                    </a:lnTo>
                    <a:lnTo>
                      <a:pt x="1766" y="354"/>
                    </a:lnTo>
                    <a:lnTo>
                      <a:pt x="1776" y="360"/>
                    </a:lnTo>
                    <a:lnTo>
                      <a:pt x="1780" y="360"/>
                    </a:lnTo>
                    <a:lnTo>
                      <a:pt x="1784" y="360"/>
                    </a:lnTo>
                    <a:lnTo>
                      <a:pt x="1784" y="360"/>
                    </a:lnTo>
                    <a:lnTo>
                      <a:pt x="1788" y="358"/>
                    </a:lnTo>
                    <a:lnTo>
                      <a:pt x="1788" y="358"/>
                    </a:lnTo>
                    <a:lnTo>
                      <a:pt x="1784" y="356"/>
                    </a:lnTo>
                    <a:lnTo>
                      <a:pt x="1776" y="352"/>
                    </a:lnTo>
                    <a:lnTo>
                      <a:pt x="1774" y="348"/>
                    </a:lnTo>
                    <a:lnTo>
                      <a:pt x="1772" y="344"/>
                    </a:lnTo>
                    <a:lnTo>
                      <a:pt x="1772" y="344"/>
                    </a:lnTo>
                    <a:lnTo>
                      <a:pt x="1768" y="336"/>
                    </a:lnTo>
                    <a:lnTo>
                      <a:pt x="1764" y="332"/>
                    </a:lnTo>
                    <a:lnTo>
                      <a:pt x="1746" y="320"/>
                    </a:lnTo>
                    <a:lnTo>
                      <a:pt x="1746" y="320"/>
                    </a:lnTo>
                    <a:lnTo>
                      <a:pt x="1742" y="318"/>
                    </a:lnTo>
                    <a:lnTo>
                      <a:pt x="1740" y="320"/>
                    </a:lnTo>
                    <a:lnTo>
                      <a:pt x="1742" y="328"/>
                    </a:lnTo>
                    <a:lnTo>
                      <a:pt x="1742" y="328"/>
                    </a:lnTo>
                    <a:lnTo>
                      <a:pt x="1744" y="332"/>
                    </a:lnTo>
                    <a:lnTo>
                      <a:pt x="1748" y="334"/>
                    </a:lnTo>
                    <a:lnTo>
                      <a:pt x="1752" y="336"/>
                    </a:lnTo>
                    <a:lnTo>
                      <a:pt x="1754" y="340"/>
                    </a:lnTo>
                    <a:lnTo>
                      <a:pt x="1754" y="340"/>
                    </a:lnTo>
                    <a:close/>
                    <a:moveTo>
                      <a:pt x="1744" y="368"/>
                    </a:moveTo>
                    <a:lnTo>
                      <a:pt x="1744" y="368"/>
                    </a:lnTo>
                    <a:lnTo>
                      <a:pt x="1744" y="374"/>
                    </a:lnTo>
                    <a:lnTo>
                      <a:pt x="1748" y="378"/>
                    </a:lnTo>
                    <a:lnTo>
                      <a:pt x="1752" y="382"/>
                    </a:lnTo>
                    <a:lnTo>
                      <a:pt x="1754" y="380"/>
                    </a:lnTo>
                    <a:lnTo>
                      <a:pt x="1756" y="380"/>
                    </a:lnTo>
                    <a:lnTo>
                      <a:pt x="1756" y="380"/>
                    </a:lnTo>
                    <a:lnTo>
                      <a:pt x="1758" y="376"/>
                    </a:lnTo>
                    <a:lnTo>
                      <a:pt x="1758" y="374"/>
                    </a:lnTo>
                    <a:lnTo>
                      <a:pt x="1752" y="368"/>
                    </a:lnTo>
                    <a:lnTo>
                      <a:pt x="1746" y="366"/>
                    </a:lnTo>
                    <a:lnTo>
                      <a:pt x="1744" y="366"/>
                    </a:lnTo>
                    <a:lnTo>
                      <a:pt x="1744" y="368"/>
                    </a:lnTo>
                    <a:lnTo>
                      <a:pt x="1744" y="368"/>
                    </a:lnTo>
                    <a:close/>
                    <a:moveTo>
                      <a:pt x="1802" y="416"/>
                    </a:moveTo>
                    <a:lnTo>
                      <a:pt x="1802" y="416"/>
                    </a:lnTo>
                    <a:lnTo>
                      <a:pt x="1800" y="420"/>
                    </a:lnTo>
                    <a:lnTo>
                      <a:pt x="1800" y="424"/>
                    </a:lnTo>
                    <a:lnTo>
                      <a:pt x="1804" y="426"/>
                    </a:lnTo>
                    <a:lnTo>
                      <a:pt x="1810" y="424"/>
                    </a:lnTo>
                    <a:lnTo>
                      <a:pt x="1810" y="424"/>
                    </a:lnTo>
                    <a:lnTo>
                      <a:pt x="1810" y="422"/>
                    </a:lnTo>
                    <a:lnTo>
                      <a:pt x="1812" y="420"/>
                    </a:lnTo>
                    <a:lnTo>
                      <a:pt x="1810" y="416"/>
                    </a:lnTo>
                    <a:lnTo>
                      <a:pt x="1806" y="414"/>
                    </a:lnTo>
                    <a:lnTo>
                      <a:pt x="1804" y="414"/>
                    </a:lnTo>
                    <a:lnTo>
                      <a:pt x="1802" y="416"/>
                    </a:lnTo>
                    <a:lnTo>
                      <a:pt x="1802" y="416"/>
                    </a:lnTo>
                    <a:close/>
                    <a:moveTo>
                      <a:pt x="1858" y="386"/>
                    </a:moveTo>
                    <a:lnTo>
                      <a:pt x="1858" y="386"/>
                    </a:lnTo>
                    <a:lnTo>
                      <a:pt x="1848" y="382"/>
                    </a:lnTo>
                    <a:lnTo>
                      <a:pt x="1844" y="378"/>
                    </a:lnTo>
                    <a:lnTo>
                      <a:pt x="1840" y="374"/>
                    </a:lnTo>
                    <a:lnTo>
                      <a:pt x="1832" y="368"/>
                    </a:lnTo>
                    <a:lnTo>
                      <a:pt x="1832" y="368"/>
                    </a:lnTo>
                    <a:lnTo>
                      <a:pt x="1828" y="366"/>
                    </a:lnTo>
                    <a:lnTo>
                      <a:pt x="1826" y="368"/>
                    </a:lnTo>
                    <a:lnTo>
                      <a:pt x="1828" y="378"/>
                    </a:lnTo>
                    <a:lnTo>
                      <a:pt x="1828" y="378"/>
                    </a:lnTo>
                    <a:lnTo>
                      <a:pt x="1830" y="382"/>
                    </a:lnTo>
                    <a:lnTo>
                      <a:pt x="1834" y="386"/>
                    </a:lnTo>
                    <a:lnTo>
                      <a:pt x="1848" y="394"/>
                    </a:lnTo>
                    <a:lnTo>
                      <a:pt x="1864" y="404"/>
                    </a:lnTo>
                    <a:lnTo>
                      <a:pt x="1878" y="414"/>
                    </a:lnTo>
                    <a:lnTo>
                      <a:pt x="1878" y="414"/>
                    </a:lnTo>
                    <a:lnTo>
                      <a:pt x="1880" y="416"/>
                    </a:lnTo>
                    <a:lnTo>
                      <a:pt x="1882" y="416"/>
                    </a:lnTo>
                    <a:lnTo>
                      <a:pt x="1878" y="408"/>
                    </a:lnTo>
                    <a:lnTo>
                      <a:pt x="1870" y="396"/>
                    </a:lnTo>
                    <a:lnTo>
                      <a:pt x="1864" y="390"/>
                    </a:lnTo>
                    <a:lnTo>
                      <a:pt x="1858" y="386"/>
                    </a:lnTo>
                    <a:lnTo>
                      <a:pt x="1858" y="386"/>
                    </a:lnTo>
                    <a:close/>
                    <a:moveTo>
                      <a:pt x="1882" y="456"/>
                    </a:moveTo>
                    <a:lnTo>
                      <a:pt x="1882" y="456"/>
                    </a:lnTo>
                    <a:lnTo>
                      <a:pt x="1876" y="450"/>
                    </a:lnTo>
                    <a:lnTo>
                      <a:pt x="1872" y="450"/>
                    </a:lnTo>
                    <a:lnTo>
                      <a:pt x="1870" y="454"/>
                    </a:lnTo>
                    <a:lnTo>
                      <a:pt x="1870" y="462"/>
                    </a:lnTo>
                    <a:lnTo>
                      <a:pt x="1870" y="462"/>
                    </a:lnTo>
                    <a:lnTo>
                      <a:pt x="1870" y="468"/>
                    </a:lnTo>
                    <a:lnTo>
                      <a:pt x="1876" y="474"/>
                    </a:lnTo>
                    <a:lnTo>
                      <a:pt x="1882" y="478"/>
                    </a:lnTo>
                    <a:lnTo>
                      <a:pt x="1892" y="478"/>
                    </a:lnTo>
                    <a:lnTo>
                      <a:pt x="1892" y="478"/>
                    </a:lnTo>
                    <a:lnTo>
                      <a:pt x="1900" y="476"/>
                    </a:lnTo>
                    <a:lnTo>
                      <a:pt x="1900" y="478"/>
                    </a:lnTo>
                    <a:lnTo>
                      <a:pt x="1902" y="480"/>
                    </a:lnTo>
                    <a:lnTo>
                      <a:pt x="1912" y="482"/>
                    </a:lnTo>
                    <a:lnTo>
                      <a:pt x="1912" y="482"/>
                    </a:lnTo>
                    <a:lnTo>
                      <a:pt x="1916" y="482"/>
                    </a:lnTo>
                    <a:lnTo>
                      <a:pt x="1920" y="482"/>
                    </a:lnTo>
                    <a:lnTo>
                      <a:pt x="1920" y="480"/>
                    </a:lnTo>
                    <a:lnTo>
                      <a:pt x="1918" y="476"/>
                    </a:lnTo>
                    <a:lnTo>
                      <a:pt x="1914" y="468"/>
                    </a:lnTo>
                    <a:lnTo>
                      <a:pt x="1906" y="460"/>
                    </a:lnTo>
                    <a:lnTo>
                      <a:pt x="1906" y="460"/>
                    </a:lnTo>
                    <a:lnTo>
                      <a:pt x="1902" y="458"/>
                    </a:lnTo>
                    <a:lnTo>
                      <a:pt x="1900" y="456"/>
                    </a:lnTo>
                    <a:lnTo>
                      <a:pt x="1892" y="456"/>
                    </a:lnTo>
                    <a:lnTo>
                      <a:pt x="1886" y="458"/>
                    </a:lnTo>
                    <a:lnTo>
                      <a:pt x="1884" y="456"/>
                    </a:lnTo>
                    <a:lnTo>
                      <a:pt x="1882" y="456"/>
                    </a:lnTo>
                    <a:lnTo>
                      <a:pt x="1882" y="456"/>
                    </a:lnTo>
                    <a:close/>
                    <a:moveTo>
                      <a:pt x="1884" y="560"/>
                    </a:moveTo>
                    <a:lnTo>
                      <a:pt x="1884" y="560"/>
                    </a:lnTo>
                    <a:lnTo>
                      <a:pt x="1886" y="564"/>
                    </a:lnTo>
                    <a:lnTo>
                      <a:pt x="1894" y="570"/>
                    </a:lnTo>
                    <a:lnTo>
                      <a:pt x="1902" y="576"/>
                    </a:lnTo>
                    <a:lnTo>
                      <a:pt x="1906" y="576"/>
                    </a:lnTo>
                    <a:lnTo>
                      <a:pt x="1910" y="576"/>
                    </a:lnTo>
                    <a:lnTo>
                      <a:pt x="1910" y="576"/>
                    </a:lnTo>
                    <a:lnTo>
                      <a:pt x="1910" y="574"/>
                    </a:lnTo>
                    <a:lnTo>
                      <a:pt x="1908" y="570"/>
                    </a:lnTo>
                    <a:lnTo>
                      <a:pt x="1900" y="562"/>
                    </a:lnTo>
                    <a:lnTo>
                      <a:pt x="1890" y="558"/>
                    </a:lnTo>
                    <a:lnTo>
                      <a:pt x="1886" y="558"/>
                    </a:lnTo>
                    <a:lnTo>
                      <a:pt x="1884" y="560"/>
                    </a:lnTo>
                    <a:lnTo>
                      <a:pt x="1884" y="560"/>
                    </a:lnTo>
                    <a:close/>
                    <a:moveTo>
                      <a:pt x="1966" y="508"/>
                    </a:moveTo>
                    <a:lnTo>
                      <a:pt x="1966" y="508"/>
                    </a:lnTo>
                    <a:lnTo>
                      <a:pt x="1958" y="506"/>
                    </a:lnTo>
                    <a:lnTo>
                      <a:pt x="1950" y="502"/>
                    </a:lnTo>
                    <a:lnTo>
                      <a:pt x="1942" y="498"/>
                    </a:lnTo>
                    <a:lnTo>
                      <a:pt x="1938" y="498"/>
                    </a:lnTo>
                    <a:lnTo>
                      <a:pt x="1936" y="500"/>
                    </a:lnTo>
                    <a:lnTo>
                      <a:pt x="1936" y="500"/>
                    </a:lnTo>
                    <a:lnTo>
                      <a:pt x="1934" y="500"/>
                    </a:lnTo>
                    <a:lnTo>
                      <a:pt x="1934" y="502"/>
                    </a:lnTo>
                    <a:lnTo>
                      <a:pt x="1938" y="504"/>
                    </a:lnTo>
                    <a:lnTo>
                      <a:pt x="1942" y="506"/>
                    </a:lnTo>
                    <a:lnTo>
                      <a:pt x="1944" y="510"/>
                    </a:lnTo>
                    <a:lnTo>
                      <a:pt x="1944" y="512"/>
                    </a:lnTo>
                    <a:lnTo>
                      <a:pt x="1944" y="512"/>
                    </a:lnTo>
                    <a:lnTo>
                      <a:pt x="1946" y="516"/>
                    </a:lnTo>
                    <a:lnTo>
                      <a:pt x="1948" y="518"/>
                    </a:lnTo>
                    <a:lnTo>
                      <a:pt x="1956" y="524"/>
                    </a:lnTo>
                    <a:lnTo>
                      <a:pt x="1966" y="528"/>
                    </a:lnTo>
                    <a:lnTo>
                      <a:pt x="1974" y="528"/>
                    </a:lnTo>
                    <a:lnTo>
                      <a:pt x="1974" y="528"/>
                    </a:lnTo>
                    <a:lnTo>
                      <a:pt x="1976" y="528"/>
                    </a:lnTo>
                    <a:lnTo>
                      <a:pt x="1978" y="526"/>
                    </a:lnTo>
                    <a:lnTo>
                      <a:pt x="1976" y="518"/>
                    </a:lnTo>
                    <a:lnTo>
                      <a:pt x="1972" y="512"/>
                    </a:lnTo>
                    <a:lnTo>
                      <a:pt x="1968" y="510"/>
                    </a:lnTo>
                    <a:lnTo>
                      <a:pt x="1966" y="508"/>
                    </a:lnTo>
                    <a:lnTo>
                      <a:pt x="1966" y="508"/>
                    </a:lnTo>
                    <a:close/>
                    <a:moveTo>
                      <a:pt x="2174" y="784"/>
                    </a:moveTo>
                    <a:lnTo>
                      <a:pt x="2174" y="784"/>
                    </a:lnTo>
                    <a:lnTo>
                      <a:pt x="2174" y="788"/>
                    </a:lnTo>
                    <a:lnTo>
                      <a:pt x="2180" y="792"/>
                    </a:lnTo>
                    <a:lnTo>
                      <a:pt x="2180" y="792"/>
                    </a:lnTo>
                    <a:lnTo>
                      <a:pt x="2182" y="794"/>
                    </a:lnTo>
                    <a:lnTo>
                      <a:pt x="2184" y="798"/>
                    </a:lnTo>
                    <a:lnTo>
                      <a:pt x="2186" y="804"/>
                    </a:lnTo>
                    <a:lnTo>
                      <a:pt x="2188" y="808"/>
                    </a:lnTo>
                    <a:lnTo>
                      <a:pt x="2192" y="808"/>
                    </a:lnTo>
                    <a:lnTo>
                      <a:pt x="2196" y="808"/>
                    </a:lnTo>
                    <a:lnTo>
                      <a:pt x="2196" y="808"/>
                    </a:lnTo>
                    <a:lnTo>
                      <a:pt x="2198" y="806"/>
                    </a:lnTo>
                    <a:lnTo>
                      <a:pt x="2198" y="800"/>
                    </a:lnTo>
                    <a:lnTo>
                      <a:pt x="2196" y="794"/>
                    </a:lnTo>
                    <a:lnTo>
                      <a:pt x="2190" y="788"/>
                    </a:lnTo>
                    <a:lnTo>
                      <a:pt x="2186" y="784"/>
                    </a:lnTo>
                    <a:lnTo>
                      <a:pt x="2180" y="780"/>
                    </a:lnTo>
                    <a:lnTo>
                      <a:pt x="2176" y="780"/>
                    </a:lnTo>
                    <a:lnTo>
                      <a:pt x="2174" y="784"/>
                    </a:lnTo>
                    <a:lnTo>
                      <a:pt x="2174" y="784"/>
                    </a:lnTo>
                    <a:close/>
                    <a:moveTo>
                      <a:pt x="1938" y="458"/>
                    </a:moveTo>
                    <a:lnTo>
                      <a:pt x="1938" y="458"/>
                    </a:lnTo>
                    <a:lnTo>
                      <a:pt x="1938" y="454"/>
                    </a:lnTo>
                    <a:lnTo>
                      <a:pt x="1938" y="448"/>
                    </a:lnTo>
                    <a:lnTo>
                      <a:pt x="1936" y="444"/>
                    </a:lnTo>
                    <a:lnTo>
                      <a:pt x="1930" y="438"/>
                    </a:lnTo>
                    <a:lnTo>
                      <a:pt x="1930" y="438"/>
                    </a:lnTo>
                    <a:lnTo>
                      <a:pt x="1928" y="434"/>
                    </a:lnTo>
                    <a:lnTo>
                      <a:pt x="1926" y="428"/>
                    </a:lnTo>
                    <a:lnTo>
                      <a:pt x="1922" y="420"/>
                    </a:lnTo>
                    <a:lnTo>
                      <a:pt x="1920" y="410"/>
                    </a:lnTo>
                    <a:lnTo>
                      <a:pt x="1916" y="408"/>
                    </a:lnTo>
                    <a:lnTo>
                      <a:pt x="1910" y="406"/>
                    </a:lnTo>
                    <a:lnTo>
                      <a:pt x="1910" y="406"/>
                    </a:lnTo>
                    <a:lnTo>
                      <a:pt x="1908" y="404"/>
                    </a:lnTo>
                    <a:lnTo>
                      <a:pt x="1906" y="406"/>
                    </a:lnTo>
                    <a:lnTo>
                      <a:pt x="1906" y="412"/>
                    </a:lnTo>
                    <a:lnTo>
                      <a:pt x="1912" y="422"/>
                    </a:lnTo>
                    <a:lnTo>
                      <a:pt x="1916" y="440"/>
                    </a:lnTo>
                    <a:lnTo>
                      <a:pt x="1916" y="440"/>
                    </a:lnTo>
                    <a:lnTo>
                      <a:pt x="1918" y="446"/>
                    </a:lnTo>
                    <a:lnTo>
                      <a:pt x="1920" y="448"/>
                    </a:lnTo>
                    <a:lnTo>
                      <a:pt x="1926" y="452"/>
                    </a:lnTo>
                    <a:lnTo>
                      <a:pt x="1930" y="460"/>
                    </a:lnTo>
                    <a:lnTo>
                      <a:pt x="1930" y="460"/>
                    </a:lnTo>
                    <a:lnTo>
                      <a:pt x="1936" y="466"/>
                    </a:lnTo>
                    <a:lnTo>
                      <a:pt x="1940" y="470"/>
                    </a:lnTo>
                    <a:lnTo>
                      <a:pt x="1942" y="468"/>
                    </a:lnTo>
                    <a:lnTo>
                      <a:pt x="1942" y="468"/>
                    </a:lnTo>
                    <a:lnTo>
                      <a:pt x="1938" y="458"/>
                    </a:lnTo>
                    <a:lnTo>
                      <a:pt x="1938" y="458"/>
                    </a:lnTo>
                    <a:close/>
                    <a:moveTo>
                      <a:pt x="2456" y="2102"/>
                    </a:moveTo>
                    <a:lnTo>
                      <a:pt x="2456" y="2102"/>
                    </a:lnTo>
                    <a:lnTo>
                      <a:pt x="2460" y="2096"/>
                    </a:lnTo>
                    <a:lnTo>
                      <a:pt x="2460" y="2090"/>
                    </a:lnTo>
                    <a:lnTo>
                      <a:pt x="2458" y="2084"/>
                    </a:lnTo>
                    <a:lnTo>
                      <a:pt x="2456" y="2082"/>
                    </a:lnTo>
                    <a:lnTo>
                      <a:pt x="2450" y="2082"/>
                    </a:lnTo>
                    <a:lnTo>
                      <a:pt x="2442" y="2084"/>
                    </a:lnTo>
                    <a:lnTo>
                      <a:pt x="2434" y="2088"/>
                    </a:lnTo>
                    <a:lnTo>
                      <a:pt x="2426" y="2094"/>
                    </a:lnTo>
                    <a:lnTo>
                      <a:pt x="2426" y="2094"/>
                    </a:lnTo>
                    <a:lnTo>
                      <a:pt x="2418" y="2100"/>
                    </a:lnTo>
                    <a:lnTo>
                      <a:pt x="2412" y="2100"/>
                    </a:lnTo>
                    <a:lnTo>
                      <a:pt x="2410" y="2098"/>
                    </a:lnTo>
                    <a:lnTo>
                      <a:pt x="2410" y="2094"/>
                    </a:lnTo>
                    <a:lnTo>
                      <a:pt x="2410" y="2080"/>
                    </a:lnTo>
                    <a:lnTo>
                      <a:pt x="2410" y="2076"/>
                    </a:lnTo>
                    <a:lnTo>
                      <a:pt x="2408" y="2074"/>
                    </a:lnTo>
                    <a:lnTo>
                      <a:pt x="2408" y="2074"/>
                    </a:lnTo>
                    <a:lnTo>
                      <a:pt x="2400" y="2072"/>
                    </a:lnTo>
                    <a:lnTo>
                      <a:pt x="2398" y="2070"/>
                    </a:lnTo>
                    <a:lnTo>
                      <a:pt x="2398" y="2068"/>
                    </a:lnTo>
                    <a:lnTo>
                      <a:pt x="2404" y="2064"/>
                    </a:lnTo>
                    <a:lnTo>
                      <a:pt x="2404" y="2064"/>
                    </a:lnTo>
                    <a:lnTo>
                      <a:pt x="2408" y="2062"/>
                    </a:lnTo>
                    <a:lnTo>
                      <a:pt x="2408" y="2058"/>
                    </a:lnTo>
                    <a:lnTo>
                      <a:pt x="2408" y="2056"/>
                    </a:lnTo>
                    <a:lnTo>
                      <a:pt x="2404" y="2054"/>
                    </a:lnTo>
                    <a:lnTo>
                      <a:pt x="2400" y="2054"/>
                    </a:lnTo>
                    <a:lnTo>
                      <a:pt x="2396" y="2056"/>
                    </a:lnTo>
                    <a:lnTo>
                      <a:pt x="2388" y="2060"/>
                    </a:lnTo>
                    <a:lnTo>
                      <a:pt x="2380" y="2068"/>
                    </a:lnTo>
                    <a:lnTo>
                      <a:pt x="2380" y="2068"/>
                    </a:lnTo>
                    <a:lnTo>
                      <a:pt x="2376" y="2074"/>
                    </a:lnTo>
                    <a:lnTo>
                      <a:pt x="2374" y="2080"/>
                    </a:lnTo>
                    <a:lnTo>
                      <a:pt x="2374" y="2096"/>
                    </a:lnTo>
                    <a:lnTo>
                      <a:pt x="2372" y="2104"/>
                    </a:lnTo>
                    <a:lnTo>
                      <a:pt x="2370" y="2110"/>
                    </a:lnTo>
                    <a:lnTo>
                      <a:pt x="2366" y="2116"/>
                    </a:lnTo>
                    <a:lnTo>
                      <a:pt x="2358" y="2120"/>
                    </a:lnTo>
                    <a:lnTo>
                      <a:pt x="2358" y="2120"/>
                    </a:lnTo>
                    <a:lnTo>
                      <a:pt x="2352" y="2126"/>
                    </a:lnTo>
                    <a:lnTo>
                      <a:pt x="2346" y="2134"/>
                    </a:lnTo>
                    <a:lnTo>
                      <a:pt x="2336" y="2156"/>
                    </a:lnTo>
                    <a:lnTo>
                      <a:pt x="2324" y="2180"/>
                    </a:lnTo>
                    <a:lnTo>
                      <a:pt x="2318" y="2190"/>
                    </a:lnTo>
                    <a:lnTo>
                      <a:pt x="2310" y="2196"/>
                    </a:lnTo>
                    <a:lnTo>
                      <a:pt x="2310" y="2196"/>
                    </a:lnTo>
                    <a:lnTo>
                      <a:pt x="2298" y="2206"/>
                    </a:lnTo>
                    <a:lnTo>
                      <a:pt x="2286" y="2218"/>
                    </a:lnTo>
                    <a:lnTo>
                      <a:pt x="2274" y="2228"/>
                    </a:lnTo>
                    <a:lnTo>
                      <a:pt x="2270" y="2230"/>
                    </a:lnTo>
                    <a:lnTo>
                      <a:pt x="2264" y="2232"/>
                    </a:lnTo>
                    <a:lnTo>
                      <a:pt x="2264" y="2232"/>
                    </a:lnTo>
                    <a:lnTo>
                      <a:pt x="2260" y="2234"/>
                    </a:lnTo>
                    <a:lnTo>
                      <a:pt x="2256" y="2236"/>
                    </a:lnTo>
                    <a:lnTo>
                      <a:pt x="2250" y="2242"/>
                    </a:lnTo>
                    <a:lnTo>
                      <a:pt x="2246" y="2248"/>
                    </a:lnTo>
                    <a:lnTo>
                      <a:pt x="2242" y="2250"/>
                    </a:lnTo>
                    <a:lnTo>
                      <a:pt x="2236" y="2250"/>
                    </a:lnTo>
                    <a:lnTo>
                      <a:pt x="2236" y="2250"/>
                    </a:lnTo>
                    <a:lnTo>
                      <a:pt x="2228" y="2250"/>
                    </a:lnTo>
                    <a:lnTo>
                      <a:pt x="2222" y="2254"/>
                    </a:lnTo>
                    <a:lnTo>
                      <a:pt x="2216" y="2260"/>
                    </a:lnTo>
                    <a:lnTo>
                      <a:pt x="2210" y="2266"/>
                    </a:lnTo>
                    <a:lnTo>
                      <a:pt x="2200" y="2282"/>
                    </a:lnTo>
                    <a:lnTo>
                      <a:pt x="2186" y="2298"/>
                    </a:lnTo>
                    <a:lnTo>
                      <a:pt x="2186" y="2298"/>
                    </a:lnTo>
                    <a:lnTo>
                      <a:pt x="2174" y="2310"/>
                    </a:lnTo>
                    <a:lnTo>
                      <a:pt x="2162" y="2322"/>
                    </a:lnTo>
                    <a:lnTo>
                      <a:pt x="2160" y="2328"/>
                    </a:lnTo>
                    <a:lnTo>
                      <a:pt x="2156" y="2334"/>
                    </a:lnTo>
                    <a:lnTo>
                      <a:pt x="2156" y="2338"/>
                    </a:lnTo>
                    <a:lnTo>
                      <a:pt x="2158" y="2344"/>
                    </a:lnTo>
                    <a:lnTo>
                      <a:pt x="2158" y="2344"/>
                    </a:lnTo>
                    <a:lnTo>
                      <a:pt x="2160" y="2348"/>
                    </a:lnTo>
                    <a:lnTo>
                      <a:pt x="2158" y="2352"/>
                    </a:lnTo>
                    <a:lnTo>
                      <a:pt x="2152" y="2356"/>
                    </a:lnTo>
                    <a:lnTo>
                      <a:pt x="2146" y="2360"/>
                    </a:lnTo>
                    <a:lnTo>
                      <a:pt x="2146" y="2362"/>
                    </a:lnTo>
                    <a:lnTo>
                      <a:pt x="2146" y="2368"/>
                    </a:lnTo>
                    <a:lnTo>
                      <a:pt x="2146" y="2368"/>
                    </a:lnTo>
                    <a:lnTo>
                      <a:pt x="2152" y="2376"/>
                    </a:lnTo>
                    <a:lnTo>
                      <a:pt x="2162" y="2382"/>
                    </a:lnTo>
                    <a:lnTo>
                      <a:pt x="2168" y="2384"/>
                    </a:lnTo>
                    <a:lnTo>
                      <a:pt x="2172" y="2384"/>
                    </a:lnTo>
                    <a:lnTo>
                      <a:pt x="2178" y="2382"/>
                    </a:lnTo>
                    <a:lnTo>
                      <a:pt x="2184" y="2378"/>
                    </a:lnTo>
                    <a:lnTo>
                      <a:pt x="2184" y="2378"/>
                    </a:lnTo>
                    <a:lnTo>
                      <a:pt x="2190" y="2376"/>
                    </a:lnTo>
                    <a:lnTo>
                      <a:pt x="2192" y="2374"/>
                    </a:lnTo>
                    <a:lnTo>
                      <a:pt x="2194" y="2376"/>
                    </a:lnTo>
                    <a:lnTo>
                      <a:pt x="2196" y="2378"/>
                    </a:lnTo>
                    <a:lnTo>
                      <a:pt x="2200" y="2384"/>
                    </a:lnTo>
                    <a:lnTo>
                      <a:pt x="2202" y="2386"/>
                    </a:lnTo>
                    <a:lnTo>
                      <a:pt x="2208" y="2386"/>
                    </a:lnTo>
                    <a:lnTo>
                      <a:pt x="2208" y="2386"/>
                    </a:lnTo>
                    <a:lnTo>
                      <a:pt x="2212" y="2386"/>
                    </a:lnTo>
                    <a:lnTo>
                      <a:pt x="2216" y="2388"/>
                    </a:lnTo>
                    <a:lnTo>
                      <a:pt x="2218" y="2392"/>
                    </a:lnTo>
                    <a:lnTo>
                      <a:pt x="2218" y="2396"/>
                    </a:lnTo>
                    <a:lnTo>
                      <a:pt x="2220" y="2398"/>
                    </a:lnTo>
                    <a:lnTo>
                      <a:pt x="2224" y="2402"/>
                    </a:lnTo>
                    <a:lnTo>
                      <a:pt x="2232" y="2402"/>
                    </a:lnTo>
                    <a:lnTo>
                      <a:pt x="2232" y="2402"/>
                    </a:lnTo>
                    <a:lnTo>
                      <a:pt x="2248" y="2404"/>
                    </a:lnTo>
                    <a:lnTo>
                      <a:pt x="2256" y="2404"/>
                    </a:lnTo>
                    <a:lnTo>
                      <a:pt x="2262" y="2404"/>
                    </a:lnTo>
                    <a:lnTo>
                      <a:pt x="2268" y="2402"/>
                    </a:lnTo>
                    <a:lnTo>
                      <a:pt x="2276" y="2398"/>
                    </a:lnTo>
                    <a:lnTo>
                      <a:pt x="2282" y="2390"/>
                    </a:lnTo>
                    <a:lnTo>
                      <a:pt x="2288" y="2380"/>
                    </a:lnTo>
                    <a:lnTo>
                      <a:pt x="2288" y="2380"/>
                    </a:lnTo>
                    <a:lnTo>
                      <a:pt x="2296" y="2372"/>
                    </a:lnTo>
                    <a:lnTo>
                      <a:pt x="2302" y="2366"/>
                    </a:lnTo>
                    <a:lnTo>
                      <a:pt x="2308" y="2362"/>
                    </a:lnTo>
                    <a:lnTo>
                      <a:pt x="2314" y="2360"/>
                    </a:lnTo>
                    <a:lnTo>
                      <a:pt x="2320" y="2358"/>
                    </a:lnTo>
                    <a:lnTo>
                      <a:pt x="2320" y="2356"/>
                    </a:lnTo>
                    <a:lnTo>
                      <a:pt x="2318" y="2352"/>
                    </a:lnTo>
                    <a:lnTo>
                      <a:pt x="2318" y="2352"/>
                    </a:lnTo>
                    <a:lnTo>
                      <a:pt x="2318" y="2346"/>
                    </a:lnTo>
                    <a:lnTo>
                      <a:pt x="2318" y="2340"/>
                    </a:lnTo>
                    <a:lnTo>
                      <a:pt x="2324" y="2328"/>
                    </a:lnTo>
                    <a:lnTo>
                      <a:pt x="2332" y="2312"/>
                    </a:lnTo>
                    <a:lnTo>
                      <a:pt x="2336" y="2300"/>
                    </a:lnTo>
                    <a:lnTo>
                      <a:pt x="2336" y="2288"/>
                    </a:lnTo>
                    <a:lnTo>
                      <a:pt x="2336" y="2288"/>
                    </a:lnTo>
                    <a:lnTo>
                      <a:pt x="2340" y="2276"/>
                    </a:lnTo>
                    <a:lnTo>
                      <a:pt x="2346" y="2266"/>
                    </a:lnTo>
                    <a:lnTo>
                      <a:pt x="2354" y="2258"/>
                    </a:lnTo>
                    <a:lnTo>
                      <a:pt x="2364" y="2252"/>
                    </a:lnTo>
                    <a:lnTo>
                      <a:pt x="2376" y="2248"/>
                    </a:lnTo>
                    <a:lnTo>
                      <a:pt x="2386" y="2246"/>
                    </a:lnTo>
                    <a:lnTo>
                      <a:pt x="2394" y="2244"/>
                    </a:lnTo>
                    <a:lnTo>
                      <a:pt x="2400" y="2246"/>
                    </a:lnTo>
                    <a:lnTo>
                      <a:pt x="2400" y="2246"/>
                    </a:lnTo>
                    <a:lnTo>
                      <a:pt x="2406" y="2246"/>
                    </a:lnTo>
                    <a:lnTo>
                      <a:pt x="2410" y="2246"/>
                    </a:lnTo>
                    <a:lnTo>
                      <a:pt x="2414" y="2244"/>
                    </a:lnTo>
                    <a:lnTo>
                      <a:pt x="2416" y="2242"/>
                    </a:lnTo>
                    <a:lnTo>
                      <a:pt x="2418" y="2238"/>
                    </a:lnTo>
                    <a:lnTo>
                      <a:pt x="2418" y="2236"/>
                    </a:lnTo>
                    <a:lnTo>
                      <a:pt x="2416" y="2232"/>
                    </a:lnTo>
                    <a:lnTo>
                      <a:pt x="2410" y="2230"/>
                    </a:lnTo>
                    <a:lnTo>
                      <a:pt x="2410" y="2230"/>
                    </a:lnTo>
                    <a:lnTo>
                      <a:pt x="2404" y="2228"/>
                    </a:lnTo>
                    <a:lnTo>
                      <a:pt x="2402" y="2224"/>
                    </a:lnTo>
                    <a:lnTo>
                      <a:pt x="2400" y="2218"/>
                    </a:lnTo>
                    <a:lnTo>
                      <a:pt x="2400" y="2214"/>
                    </a:lnTo>
                    <a:lnTo>
                      <a:pt x="2400" y="2208"/>
                    </a:lnTo>
                    <a:lnTo>
                      <a:pt x="2402" y="2204"/>
                    </a:lnTo>
                    <a:lnTo>
                      <a:pt x="2406" y="2200"/>
                    </a:lnTo>
                    <a:lnTo>
                      <a:pt x="2410" y="2198"/>
                    </a:lnTo>
                    <a:lnTo>
                      <a:pt x="2410" y="2198"/>
                    </a:lnTo>
                    <a:lnTo>
                      <a:pt x="2416" y="2196"/>
                    </a:lnTo>
                    <a:lnTo>
                      <a:pt x="2420" y="2192"/>
                    </a:lnTo>
                    <a:lnTo>
                      <a:pt x="2430" y="2178"/>
                    </a:lnTo>
                    <a:lnTo>
                      <a:pt x="2440" y="2160"/>
                    </a:lnTo>
                    <a:lnTo>
                      <a:pt x="2454" y="2138"/>
                    </a:lnTo>
                    <a:lnTo>
                      <a:pt x="2454" y="2138"/>
                    </a:lnTo>
                    <a:lnTo>
                      <a:pt x="2460" y="2130"/>
                    </a:lnTo>
                    <a:lnTo>
                      <a:pt x="2462" y="2124"/>
                    </a:lnTo>
                    <a:lnTo>
                      <a:pt x="2462" y="2120"/>
                    </a:lnTo>
                    <a:lnTo>
                      <a:pt x="2460" y="2118"/>
                    </a:lnTo>
                    <a:lnTo>
                      <a:pt x="2456" y="2116"/>
                    </a:lnTo>
                    <a:lnTo>
                      <a:pt x="2454" y="2114"/>
                    </a:lnTo>
                    <a:lnTo>
                      <a:pt x="2454" y="2110"/>
                    </a:lnTo>
                    <a:lnTo>
                      <a:pt x="2456" y="2102"/>
                    </a:lnTo>
                    <a:lnTo>
                      <a:pt x="2456" y="2102"/>
                    </a:lnTo>
                    <a:close/>
                    <a:moveTo>
                      <a:pt x="2684" y="808"/>
                    </a:moveTo>
                    <a:lnTo>
                      <a:pt x="2684" y="808"/>
                    </a:lnTo>
                    <a:lnTo>
                      <a:pt x="2680" y="812"/>
                    </a:lnTo>
                    <a:lnTo>
                      <a:pt x="2678" y="810"/>
                    </a:lnTo>
                    <a:lnTo>
                      <a:pt x="2678" y="810"/>
                    </a:lnTo>
                    <a:lnTo>
                      <a:pt x="2682" y="802"/>
                    </a:lnTo>
                    <a:lnTo>
                      <a:pt x="2688" y="794"/>
                    </a:lnTo>
                    <a:lnTo>
                      <a:pt x="2688" y="794"/>
                    </a:lnTo>
                    <a:lnTo>
                      <a:pt x="2690" y="792"/>
                    </a:lnTo>
                    <a:lnTo>
                      <a:pt x="2690" y="790"/>
                    </a:lnTo>
                    <a:lnTo>
                      <a:pt x="2688" y="788"/>
                    </a:lnTo>
                    <a:lnTo>
                      <a:pt x="2684" y="790"/>
                    </a:lnTo>
                    <a:lnTo>
                      <a:pt x="2676" y="794"/>
                    </a:lnTo>
                    <a:lnTo>
                      <a:pt x="2664" y="800"/>
                    </a:lnTo>
                    <a:lnTo>
                      <a:pt x="2664" y="800"/>
                    </a:lnTo>
                    <a:lnTo>
                      <a:pt x="2658" y="804"/>
                    </a:lnTo>
                    <a:lnTo>
                      <a:pt x="2652" y="806"/>
                    </a:lnTo>
                    <a:lnTo>
                      <a:pt x="2648" y="806"/>
                    </a:lnTo>
                    <a:lnTo>
                      <a:pt x="2646" y="812"/>
                    </a:lnTo>
                    <a:lnTo>
                      <a:pt x="2646" y="812"/>
                    </a:lnTo>
                    <a:lnTo>
                      <a:pt x="2644" y="814"/>
                    </a:lnTo>
                    <a:lnTo>
                      <a:pt x="2642" y="816"/>
                    </a:lnTo>
                    <a:lnTo>
                      <a:pt x="2636" y="814"/>
                    </a:lnTo>
                    <a:lnTo>
                      <a:pt x="2634" y="814"/>
                    </a:lnTo>
                    <a:lnTo>
                      <a:pt x="2634" y="816"/>
                    </a:lnTo>
                    <a:lnTo>
                      <a:pt x="2636" y="826"/>
                    </a:lnTo>
                    <a:lnTo>
                      <a:pt x="2636" y="826"/>
                    </a:lnTo>
                    <a:lnTo>
                      <a:pt x="2640" y="832"/>
                    </a:lnTo>
                    <a:lnTo>
                      <a:pt x="2642" y="832"/>
                    </a:lnTo>
                    <a:lnTo>
                      <a:pt x="2656" y="822"/>
                    </a:lnTo>
                    <a:lnTo>
                      <a:pt x="2656" y="822"/>
                    </a:lnTo>
                    <a:lnTo>
                      <a:pt x="2660" y="820"/>
                    </a:lnTo>
                    <a:lnTo>
                      <a:pt x="2662" y="820"/>
                    </a:lnTo>
                    <a:lnTo>
                      <a:pt x="2664" y="820"/>
                    </a:lnTo>
                    <a:lnTo>
                      <a:pt x="2666" y="822"/>
                    </a:lnTo>
                    <a:lnTo>
                      <a:pt x="2666" y="824"/>
                    </a:lnTo>
                    <a:lnTo>
                      <a:pt x="2668" y="824"/>
                    </a:lnTo>
                    <a:lnTo>
                      <a:pt x="2670" y="824"/>
                    </a:lnTo>
                    <a:lnTo>
                      <a:pt x="2670" y="824"/>
                    </a:lnTo>
                    <a:lnTo>
                      <a:pt x="2678" y="820"/>
                    </a:lnTo>
                    <a:lnTo>
                      <a:pt x="2684" y="820"/>
                    </a:lnTo>
                    <a:lnTo>
                      <a:pt x="2690" y="820"/>
                    </a:lnTo>
                    <a:lnTo>
                      <a:pt x="2690" y="820"/>
                    </a:lnTo>
                    <a:lnTo>
                      <a:pt x="2690" y="820"/>
                    </a:lnTo>
                    <a:lnTo>
                      <a:pt x="2690" y="820"/>
                    </a:lnTo>
                    <a:lnTo>
                      <a:pt x="2688" y="816"/>
                    </a:lnTo>
                    <a:lnTo>
                      <a:pt x="2688" y="810"/>
                    </a:lnTo>
                    <a:lnTo>
                      <a:pt x="2688" y="806"/>
                    </a:lnTo>
                    <a:lnTo>
                      <a:pt x="2684" y="808"/>
                    </a:lnTo>
                    <a:lnTo>
                      <a:pt x="2684" y="808"/>
                    </a:lnTo>
                    <a:close/>
                    <a:moveTo>
                      <a:pt x="2600" y="1904"/>
                    </a:moveTo>
                    <a:lnTo>
                      <a:pt x="2600" y="1904"/>
                    </a:lnTo>
                    <a:lnTo>
                      <a:pt x="2596" y="1910"/>
                    </a:lnTo>
                    <a:lnTo>
                      <a:pt x="2592" y="1916"/>
                    </a:lnTo>
                    <a:lnTo>
                      <a:pt x="2586" y="1918"/>
                    </a:lnTo>
                    <a:lnTo>
                      <a:pt x="2580" y="1918"/>
                    </a:lnTo>
                    <a:lnTo>
                      <a:pt x="2574" y="1918"/>
                    </a:lnTo>
                    <a:lnTo>
                      <a:pt x="2566" y="1914"/>
                    </a:lnTo>
                    <a:lnTo>
                      <a:pt x="2548" y="1906"/>
                    </a:lnTo>
                    <a:lnTo>
                      <a:pt x="2548" y="1906"/>
                    </a:lnTo>
                    <a:lnTo>
                      <a:pt x="2540" y="1900"/>
                    </a:lnTo>
                    <a:lnTo>
                      <a:pt x="2534" y="1892"/>
                    </a:lnTo>
                    <a:lnTo>
                      <a:pt x="2530" y="1884"/>
                    </a:lnTo>
                    <a:lnTo>
                      <a:pt x="2528" y="1876"/>
                    </a:lnTo>
                    <a:lnTo>
                      <a:pt x="2522" y="1856"/>
                    </a:lnTo>
                    <a:lnTo>
                      <a:pt x="2518" y="1848"/>
                    </a:lnTo>
                    <a:lnTo>
                      <a:pt x="2514" y="1840"/>
                    </a:lnTo>
                    <a:lnTo>
                      <a:pt x="2514" y="1840"/>
                    </a:lnTo>
                    <a:lnTo>
                      <a:pt x="2508" y="1834"/>
                    </a:lnTo>
                    <a:lnTo>
                      <a:pt x="2504" y="1832"/>
                    </a:lnTo>
                    <a:lnTo>
                      <a:pt x="2504" y="1834"/>
                    </a:lnTo>
                    <a:lnTo>
                      <a:pt x="2504" y="1838"/>
                    </a:lnTo>
                    <a:lnTo>
                      <a:pt x="2506" y="1850"/>
                    </a:lnTo>
                    <a:lnTo>
                      <a:pt x="2512" y="1868"/>
                    </a:lnTo>
                    <a:lnTo>
                      <a:pt x="2512" y="1868"/>
                    </a:lnTo>
                    <a:lnTo>
                      <a:pt x="2514" y="1874"/>
                    </a:lnTo>
                    <a:lnTo>
                      <a:pt x="2512" y="1876"/>
                    </a:lnTo>
                    <a:lnTo>
                      <a:pt x="2512" y="1876"/>
                    </a:lnTo>
                    <a:lnTo>
                      <a:pt x="2506" y="1874"/>
                    </a:lnTo>
                    <a:lnTo>
                      <a:pt x="2498" y="1868"/>
                    </a:lnTo>
                    <a:lnTo>
                      <a:pt x="2490" y="1862"/>
                    </a:lnTo>
                    <a:lnTo>
                      <a:pt x="2484" y="1854"/>
                    </a:lnTo>
                    <a:lnTo>
                      <a:pt x="2482" y="1844"/>
                    </a:lnTo>
                    <a:lnTo>
                      <a:pt x="2482" y="1836"/>
                    </a:lnTo>
                    <a:lnTo>
                      <a:pt x="2482" y="1836"/>
                    </a:lnTo>
                    <a:lnTo>
                      <a:pt x="2482" y="1830"/>
                    </a:lnTo>
                    <a:lnTo>
                      <a:pt x="2482" y="1826"/>
                    </a:lnTo>
                    <a:lnTo>
                      <a:pt x="2478" y="1818"/>
                    </a:lnTo>
                    <a:lnTo>
                      <a:pt x="2474" y="1810"/>
                    </a:lnTo>
                    <a:lnTo>
                      <a:pt x="2472" y="1806"/>
                    </a:lnTo>
                    <a:lnTo>
                      <a:pt x="2472" y="1802"/>
                    </a:lnTo>
                    <a:lnTo>
                      <a:pt x="2472" y="1802"/>
                    </a:lnTo>
                    <a:lnTo>
                      <a:pt x="2472" y="1792"/>
                    </a:lnTo>
                    <a:lnTo>
                      <a:pt x="2470" y="1786"/>
                    </a:lnTo>
                    <a:lnTo>
                      <a:pt x="2466" y="1780"/>
                    </a:lnTo>
                    <a:lnTo>
                      <a:pt x="2462" y="1770"/>
                    </a:lnTo>
                    <a:lnTo>
                      <a:pt x="2462" y="1770"/>
                    </a:lnTo>
                    <a:lnTo>
                      <a:pt x="2454" y="1762"/>
                    </a:lnTo>
                    <a:lnTo>
                      <a:pt x="2448" y="1758"/>
                    </a:lnTo>
                    <a:lnTo>
                      <a:pt x="2440" y="1754"/>
                    </a:lnTo>
                    <a:lnTo>
                      <a:pt x="2428" y="1752"/>
                    </a:lnTo>
                    <a:lnTo>
                      <a:pt x="2428" y="1752"/>
                    </a:lnTo>
                    <a:lnTo>
                      <a:pt x="2424" y="1750"/>
                    </a:lnTo>
                    <a:lnTo>
                      <a:pt x="2422" y="1748"/>
                    </a:lnTo>
                    <a:lnTo>
                      <a:pt x="2418" y="1738"/>
                    </a:lnTo>
                    <a:lnTo>
                      <a:pt x="2412" y="1730"/>
                    </a:lnTo>
                    <a:lnTo>
                      <a:pt x="2408" y="1726"/>
                    </a:lnTo>
                    <a:lnTo>
                      <a:pt x="2402" y="1726"/>
                    </a:lnTo>
                    <a:lnTo>
                      <a:pt x="2402" y="1726"/>
                    </a:lnTo>
                    <a:lnTo>
                      <a:pt x="2394" y="1726"/>
                    </a:lnTo>
                    <a:lnTo>
                      <a:pt x="2394" y="1728"/>
                    </a:lnTo>
                    <a:lnTo>
                      <a:pt x="2394" y="1730"/>
                    </a:lnTo>
                    <a:lnTo>
                      <a:pt x="2400" y="1736"/>
                    </a:lnTo>
                    <a:lnTo>
                      <a:pt x="2410" y="1748"/>
                    </a:lnTo>
                    <a:lnTo>
                      <a:pt x="2410" y="1748"/>
                    </a:lnTo>
                    <a:lnTo>
                      <a:pt x="2414" y="1754"/>
                    </a:lnTo>
                    <a:lnTo>
                      <a:pt x="2416" y="1758"/>
                    </a:lnTo>
                    <a:lnTo>
                      <a:pt x="2416" y="1762"/>
                    </a:lnTo>
                    <a:lnTo>
                      <a:pt x="2416" y="1764"/>
                    </a:lnTo>
                    <a:lnTo>
                      <a:pt x="2414" y="1768"/>
                    </a:lnTo>
                    <a:lnTo>
                      <a:pt x="2420" y="1776"/>
                    </a:lnTo>
                    <a:lnTo>
                      <a:pt x="2420" y="1776"/>
                    </a:lnTo>
                    <a:lnTo>
                      <a:pt x="2426" y="1784"/>
                    </a:lnTo>
                    <a:lnTo>
                      <a:pt x="2430" y="1794"/>
                    </a:lnTo>
                    <a:lnTo>
                      <a:pt x="2440" y="1814"/>
                    </a:lnTo>
                    <a:lnTo>
                      <a:pt x="2444" y="1822"/>
                    </a:lnTo>
                    <a:lnTo>
                      <a:pt x="2448" y="1828"/>
                    </a:lnTo>
                    <a:lnTo>
                      <a:pt x="2452" y="1830"/>
                    </a:lnTo>
                    <a:lnTo>
                      <a:pt x="2454" y="1826"/>
                    </a:lnTo>
                    <a:lnTo>
                      <a:pt x="2454" y="1826"/>
                    </a:lnTo>
                    <a:lnTo>
                      <a:pt x="2456" y="1822"/>
                    </a:lnTo>
                    <a:lnTo>
                      <a:pt x="2460" y="1822"/>
                    </a:lnTo>
                    <a:lnTo>
                      <a:pt x="2464" y="1830"/>
                    </a:lnTo>
                    <a:lnTo>
                      <a:pt x="2466" y="1840"/>
                    </a:lnTo>
                    <a:lnTo>
                      <a:pt x="2466" y="1842"/>
                    </a:lnTo>
                    <a:lnTo>
                      <a:pt x="2464" y="1842"/>
                    </a:lnTo>
                    <a:lnTo>
                      <a:pt x="2464" y="1842"/>
                    </a:lnTo>
                    <a:lnTo>
                      <a:pt x="2458" y="1838"/>
                    </a:lnTo>
                    <a:lnTo>
                      <a:pt x="2458" y="1842"/>
                    </a:lnTo>
                    <a:lnTo>
                      <a:pt x="2474" y="1878"/>
                    </a:lnTo>
                    <a:lnTo>
                      <a:pt x="2474" y="1878"/>
                    </a:lnTo>
                    <a:lnTo>
                      <a:pt x="2480" y="1892"/>
                    </a:lnTo>
                    <a:lnTo>
                      <a:pt x="2482" y="1902"/>
                    </a:lnTo>
                    <a:lnTo>
                      <a:pt x="2482" y="1910"/>
                    </a:lnTo>
                    <a:lnTo>
                      <a:pt x="2482" y="1916"/>
                    </a:lnTo>
                    <a:lnTo>
                      <a:pt x="2478" y="1928"/>
                    </a:lnTo>
                    <a:lnTo>
                      <a:pt x="2476" y="1936"/>
                    </a:lnTo>
                    <a:lnTo>
                      <a:pt x="2476" y="1946"/>
                    </a:lnTo>
                    <a:lnTo>
                      <a:pt x="2476" y="1946"/>
                    </a:lnTo>
                    <a:lnTo>
                      <a:pt x="2476" y="1954"/>
                    </a:lnTo>
                    <a:lnTo>
                      <a:pt x="2472" y="1962"/>
                    </a:lnTo>
                    <a:lnTo>
                      <a:pt x="2466" y="1968"/>
                    </a:lnTo>
                    <a:lnTo>
                      <a:pt x="2460" y="1972"/>
                    </a:lnTo>
                    <a:lnTo>
                      <a:pt x="2446" y="1980"/>
                    </a:lnTo>
                    <a:lnTo>
                      <a:pt x="2442" y="1984"/>
                    </a:lnTo>
                    <a:lnTo>
                      <a:pt x="2440" y="1988"/>
                    </a:lnTo>
                    <a:lnTo>
                      <a:pt x="2440" y="1988"/>
                    </a:lnTo>
                    <a:lnTo>
                      <a:pt x="2440" y="1994"/>
                    </a:lnTo>
                    <a:lnTo>
                      <a:pt x="2444" y="2000"/>
                    </a:lnTo>
                    <a:lnTo>
                      <a:pt x="2456" y="2010"/>
                    </a:lnTo>
                    <a:lnTo>
                      <a:pt x="2474" y="2020"/>
                    </a:lnTo>
                    <a:lnTo>
                      <a:pt x="2488" y="2028"/>
                    </a:lnTo>
                    <a:lnTo>
                      <a:pt x="2488" y="2028"/>
                    </a:lnTo>
                    <a:lnTo>
                      <a:pt x="2494" y="2032"/>
                    </a:lnTo>
                    <a:lnTo>
                      <a:pt x="2496" y="2040"/>
                    </a:lnTo>
                    <a:lnTo>
                      <a:pt x="2498" y="2048"/>
                    </a:lnTo>
                    <a:lnTo>
                      <a:pt x="2496" y="2058"/>
                    </a:lnTo>
                    <a:lnTo>
                      <a:pt x="2492" y="2076"/>
                    </a:lnTo>
                    <a:lnTo>
                      <a:pt x="2488" y="2082"/>
                    </a:lnTo>
                    <a:lnTo>
                      <a:pt x="2484" y="2088"/>
                    </a:lnTo>
                    <a:lnTo>
                      <a:pt x="2484" y="2088"/>
                    </a:lnTo>
                    <a:lnTo>
                      <a:pt x="2478" y="2092"/>
                    </a:lnTo>
                    <a:lnTo>
                      <a:pt x="2474" y="2098"/>
                    </a:lnTo>
                    <a:lnTo>
                      <a:pt x="2474" y="2100"/>
                    </a:lnTo>
                    <a:lnTo>
                      <a:pt x="2476" y="2100"/>
                    </a:lnTo>
                    <a:lnTo>
                      <a:pt x="2488" y="2106"/>
                    </a:lnTo>
                    <a:lnTo>
                      <a:pt x="2488" y="2106"/>
                    </a:lnTo>
                    <a:lnTo>
                      <a:pt x="2492" y="2108"/>
                    </a:lnTo>
                    <a:lnTo>
                      <a:pt x="2494" y="2110"/>
                    </a:lnTo>
                    <a:lnTo>
                      <a:pt x="2498" y="2116"/>
                    </a:lnTo>
                    <a:lnTo>
                      <a:pt x="2498" y="2120"/>
                    </a:lnTo>
                    <a:lnTo>
                      <a:pt x="2502" y="2120"/>
                    </a:lnTo>
                    <a:lnTo>
                      <a:pt x="2506" y="2118"/>
                    </a:lnTo>
                    <a:lnTo>
                      <a:pt x="2512" y="2114"/>
                    </a:lnTo>
                    <a:lnTo>
                      <a:pt x="2512" y="2114"/>
                    </a:lnTo>
                    <a:lnTo>
                      <a:pt x="2520" y="2108"/>
                    </a:lnTo>
                    <a:lnTo>
                      <a:pt x="2530" y="2094"/>
                    </a:lnTo>
                    <a:lnTo>
                      <a:pt x="2552" y="2062"/>
                    </a:lnTo>
                    <a:lnTo>
                      <a:pt x="2560" y="2044"/>
                    </a:lnTo>
                    <a:lnTo>
                      <a:pt x="2568" y="2028"/>
                    </a:lnTo>
                    <a:lnTo>
                      <a:pt x="2570" y="2016"/>
                    </a:lnTo>
                    <a:lnTo>
                      <a:pt x="2570" y="2010"/>
                    </a:lnTo>
                    <a:lnTo>
                      <a:pt x="2568" y="2006"/>
                    </a:lnTo>
                    <a:lnTo>
                      <a:pt x="2568" y="2006"/>
                    </a:lnTo>
                    <a:lnTo>
                      <a:pt x="2566" y="2002"/>
                    </a:lnTo>
                    <a:lnTo>
                      <a:pt x="2568" y="1998"/>
                    </a:lnTo>
                    <a:lnTo>
                      <a:pt x="2570" y="1992"/>
                    </a:lnTo>
                    <a:lnTo>
                      <a:pt x="2574" y="1986"/>
                    </a:lnTo>
                    <a:lnTo>
                      <a:pt x="2580" y="1982"/>
                    </a:lnTo>
                    <a:lnTo>
                      <a:pt x="2586" y="1980"/>
                    </a:lnTo>
                    <a:lnTo>
                      <a:pt x="2594" y="1982"/>
                    </a:lnTo>
                    <a:lnTo>
                      <a:pt x="2602" y="1986"/>
                    </a:lnTo>
                    <a:lnTo>
                      <a:pt x="2602" y="1986"/>
                    </a:lnTo>
                    <a:lnTo>
                      <a:pt x="2608" y="1990"/>
                    </a:lnTo>
                    <a:lnTo>
                      <a:pt x="2610" y="1990"/>
                    </a:lnTo>
                    <a:lnTo>
                      <a:pt x="2612" y="1988"/>
                    </a:lnTo>
                    <a:lnTo>
                      <a:pt x="2612" y="1984"/>
                    </a:lnTo>
                    <a:lnTo>
                      <a:pt x="2610" y="1978"/>
                    </a:lnTo>
                    <a:lnTo>
                      <a:pt x="2608" y="1970"/>
                    </a:lnTo>
                    <a:lnTo>
                      <a:pt x="2608" y="1964"/>
                    </a:lnTo>
                    <a:lnTo>
                      <a:pt x="2610" y="1958"/>
                    </a:lnTo>
                    <a:lnTo>
                      <a:pt x="2612" y="1956"/>
                    </a:lnTo>
                    <a:lnTo>
                      <a:pt x="2614" y="1954"/>
                    </a:lnTo>
                    <a:lnTo>
                      <a:pt x="2614" y="1954"/>
                    </a:lnTo>
                    <a:lnTo>
                      <a:pt x="2620" y="1952"/>
                    </a:lnTo>
                    <a:lnTo>
                      <a:pt x="2624" y="1948"/>
                    </a:lnTo>
                    <a:lnTo>
                      <a:pt x="2626" y="1942"/>
                    </a:lnTo>
                    <a:lnTo>
                      <a:pt x="2626" y="1934"/>
                    </a:lnTo>
                    <a:lnTo>
                      <a:pt x="2628" y="1920"/>
                    </a:lnTo>
                    <a:lnTo>
                      <a:pt x="2628" y="1912"/>
                    </a:lnTo>
                    <a:lnTo>
                      <a:pt x="2630" y="1908"/>
                    </a:lnTo>
                    <a:lnTo>
                      <a:pt x="2630" y="1908"/>
                    </a:lnTo>
                    <a:lnTo>
                      <a:pt x="2632" y="1904"/>
                    </a:lnTo>
                    <a:lnTo>
                      <a:pt x="2630" y="1900"/>
                    </a:lnTo>
                    <a:lnTo>
                      <a:pt x="2626" y="1896"/>
                    </a:lnTo>
                    <a:lnTo>
                      <a:pt x="2620" y="1894"/>
                    </a:lnTo>
                    <a:lnTo>
                      <a:pt x="2614" y="1894"/>
                    </a:lnTo>
                    <a:lnTo>
                      <a:pt x="2608" y="1896"/>
                    </a:lnTo>
                    <a:lnTo>
                      <a:pt x="2604" y="1900"/>
                    </a:lnTo>
                    <a:lnTo>
                      <a:pt x="2600" y="1904"/>
                    </a:lnTo>
                    <a:lnTo>
                      <a:pt x="2600" y="1904"/>
                    </a:lnTo>
                    <a:close/>
                    <a:moveTo>
                      <a:pt x="2636" y="868"/>
                    </a:moveTo>
                    <a:lnTo>
                      <a:pt x="2636" y="868"/>
                    </a:lnTo>
                    <a:lnTo>
                      <a:pt x="2636" y="864"/>
                    </a:lnTo>
                    <a:lnTo>
                      <a:pt x="2634" y="860"/>
                    </a:lnTo>
                    <a:lnTo>
                      <a:pt x="2630" y="856"/>
                    </a:lnTo>
                    <a:lnTo>
                      <a:pt x="2626" y="854"/>
                    </a:lnTo>
                    <a:lnTo>
                      <a:pt x="2616" y="850"/>
                    </a:lnTo>
                    <a:lnTo>
                      <a:pt x="2606" y="852"/>
                    </a:lnTo>
                    <a:lnTo>
                      <a:pt x="2606" y="852"/>
                    </a:lnTo>
                    <a:lnTo>
                      <a:pt x="2596" y="858"/>
                    </a:lnTo>
                    <a:lnTo>
                      <a:pt x="2588" y="864"/>
                    </a:lnTo>
                    <a:lnTo>
                      <a:pt x="2582" y="870"/>
                    </a:lnTo>
                    <a:lnTo>
                      <a:pt x="2580" y="876"/>
                    </a:lnTo>
                    <a:lnTo>
                      <a:pt x="2580" y="880"/>
                    </a:lnTo>
                    <a:lnTo>
                      <a:pt x="2580" y="882"/>
                    </a:lnTo>
                    <a:lnTo>
                      <a:pt x="2582" y="886"/>
                    </a:lnTo>
                    <a:lnTo>
                      <a:pt x="2586" y="888"/>
                    </a:lnTo>
                    <a:lnTo>
                      <a:pt x="2600" y="892"/>
                    </a:lnTo>
                    <a:lnTo>
                      <a:pt x="2600" y="892"/>
                    </a:lnTo>
                    <a:lnTo>
                      <a:pt x="2610" y="896"/>
                    </a:lnTo>
                    <a:lnTo>
                      <a:pt x="2616" y="894"/>
                    </a:lnTo>
                    <a:lnTo>
                      <a:pt x="2620" y="890"/>
                    </a:lnTo>
                    <a:lnTo>
                      <a:pt x="2620" y="890"/>
                    </a:lnTo>
                    <a:lnTo>
                      <a:pt x="2624" y="888"/>
                    </a:lnTo>
                    <a:lnTo>
                      <a:pt x="2626" y="886"/>
                    </a:lnTo>
                    <a:lnTo>
                      <a:pt x="2630" y="888"/>
                    </a:lnTo>
                    <a:lnTo>
                      <a:pt x="2636" y="890"/>
                    </a:lnTo>
                    <a:lnTo>
                      <a:pt x="2638" y="890"/>
                    </a:lnTo>
                    <a:lnTo>
                      <a:pt x="2640" y="888"/>
                    </a:lnTo>
                    <a:lnTo>
                      <a:pt x="2640" y="888"/>
                    </a:lnTo>
                    <a:lnTo>
                      <a:pt x="2642" y="886"/>
                    </a:lnTo>
                    <a:lnTo>
                      <a:pt x="2642" y="886"/>
                    </a:lnTo>
                    <a:lnTo>
                      <a:pt x="2640" y="882"/>
                    </a:lnTo>
                    <a:lnTo>
                      <a:pt x="2636" y="876"/>
                    </a:lnTo>
                    <a:lnTo>
                      <a:pt x="2636" y="872"/>
                    </a:lnTo>
                    <a:lnTo>
                      <a:pt x="2636" y="868"/>
                    </a:lnTo>
                    <a:lnTo>
                      <a:pt x="2636" y="868"/>
                    </a:lnTo>
                    <a:close/>
                    <a:moveTo>
                      <a:pt x="2260" y="930"/>
                    </a:moveTo>
                    <a:lnTo>
                      <a:pt x="2260" y="930"/>
                    </a:lnTo>
                    <a:lnTo>
                      <a:pt x="2260" y="928"/>
                    </a:lnTo>
                    <a:lnTo>
                      <a:pt x="2262" y="924"/>
                    </a:lnTo>
                    <a:lnTo>
                      <a:pt x="2258" y="918"/>
                    </a:lnTo>
                    <a:lnTo>
                      <a:pt x="2254" y="912"/>
                    </a:lnTo>
                    <a:lnTo>
                      <a:pt x="2252" y="912"/>
                    </a:lnTo>
                    <a:lnTo>
                      <a:pt x="2248" y="914"/>
                    </a:lnTo>
                    <a:lnTo>
                      <a:pt x="2248" y="914"/>
                    </a:lnTo>
                    <a:lnTo>
                      <a:pt x="2248" y="918"/>
                    </a:lnTo>
                    <a:lnTo>
                      <a:pt x="2248" y="920"/>
                    </a:lnTo>
                    <a:lnTo>
                      <a:pt x="2250" y="926"/>
                    </a:lnTo>
                    <a:lnTo>
                      <a:pt x="2256" y="930"/>
                    </a:lnTo>
                    <a:lnTo>
                      <a:pt x="2258" y="930"/>
                    </a:lnTo>
                    <a:lnTo>
                      <a:pt x="2260" y="930"/>
                    </a:lnTo>
                    <a:lnTo>
                      <a:pt x="2260" y="930"/>
                    </a:lnTo>
                    <a:close/>
                    <a:moveTo>
                      <a:pt x="2258" y="948"/>
                    </a:moveTo>
                    <a:lnTo>
                      <a:pt x="2258" y="948"/>
                    </a:lnTo>
                    <a:lnTo>
                      <a:pt x="2256" y="950"/>
                    </a:lnTo>
                    <a:lnTo>
                      <a:pt x="2256" y="954"/>
                    </a:lnTo>
                    <a:lnTo>
                      <a:pt x="2258" y="960"/>
                    </a:lnTo>
                    <a:lnTo>
                      <a:pt x="2262" y="964"/>
                    </a:lnTo>
                    <a:lnTo>
                      <a:pt x="2266" y="966"/>
                    </a:lnTo>
                    <a:lnTo>
                      <a:pt x="2266" y="966"/>
                    </a:lnTo>
                    <a:lnTo>
                      <a:pt x="2268" y="964"/>
                    </a:lnTo>
                    <a:lnTo>
                      <a:pt x="2268" y="962"/>
                    </a:lnTo>
                    <a:lnTo>
                      <a:pt x="2266" y="954"/>
                    </a:lnTo>
                    <a:lnTo>
                      <a:pt x="2262" y="948"/>
                    </a:lnTo>
                    <a:lnTo>
                      <a:pt x="2260" y="948"/>
                    </a:lnTo>
                    <a:lnTo>
                      <a:pt x="2258" y="948"/>
                    </a:lnTo>
                    <a:lnTo>
                      <a:pt x="2258" y="948"/>
                    </a:lnTo>
                    <a:close/>
                    <a:moveTo>
                      <a:pt x="1490" y="460"/>
                    </a:moveTo>
                    <a:lnTo>
                      <a:pt x="1490" y="460"/>
                    </a:lnTo>
                    <a:lnTo>
                      <a:pt x="1492" y="462"/>
                    </a:lnTo>
                    <a:lnTo>
                      <a:pt x="1494" y="464"/>
                    </a:lnTo>
                    <a:lnTo>
                      <a:pt x="1496" y="462"/>
                    </a:lnTo>
                    <a:lnTo>
                      <a:pt x="1496" y="460"/>
                    </a:lnTo>
                    <a:lnTo>
                      <a:pt x="1496" y="454"/>
                    </a:lnTo>
                    <a:lnTo>
                      <a:pt x="1494" y="448"/>
                    </a:lnTo>
                    <a:lnTo>
                      <a:pt x="1494" y="448"/>
                    </a:lnTo>
                    <a:lnTo>
                      <a:pt x="1490" y="446"/>
                    </a:lnTo>
                    <a:lnTo>
                      <a:pt x="1486" y="448"/>
                    </a:lnTo>
                    <a:lnTo>
                      <a:pt x="1486" y="452"/>
                    </a:lnTo>
                    <a:lnTo>
                      <a:pt x="1490" y="460"/>
                    </a:lnTo>
                    <a:lnTo>
                      <a:pt x="1490" y="460"/>
                    </a:lnTo>
                    <a:close/>
                    <a:moveTo>
                      <a:pt x="1532" y="492"/>
                    </a:moveTo>
                    <a:lnTo>
                      <a:pt x="1532" y="492"/>
                    </a:lnTo>
                    <a:lnTo>
                      <a:pt x="1534" y="486"/>
                    </a:lnTo>
                    <a:lnTo>
                      <a:pt x="1534" y="482"/>
                    </a:lnTo>
                    <a:lnTo>
                      <a:pt x="1532" y="482"/>
                    </a:lnTo>
                    <a:lnTo>
                      <a:pt x="1530" y="482"/>
                    </a:lnTo>
                    <a:lnTo>
                      <a:pt x="1530" y="482"/>
                    </a:lnTo>
                    <a:lnTo>
                      <a:pt x="1528" y="484"/>
                    </a:lnTo>
                    <a:lnTo>
                      <a:pt x="1526" y="484"/>
                    </a:lnTo>
                    <a:lnTo>
                      <a:pt x="1522" y="480"/>
                    </a:lnTo>
                    <a:lnTo>
                      <a:pt x="1518" y="478"/>
                    </a:lnTo>
                    <a:lnTo>
                      <a:pt x="1516" y="478"/>
                    </a:lnTo>
                    <a:lnTo>
                      <a:pt x="1516" y="478"/>
                    </a:lnTo>
                    <a:lnTo>
                      <a:pt x="1516" y="478"/>
                    </a:lnTo>
                    <a:lnTo>
                      <a:pt x="1518" y="486"/>
                    </a:lnTo>
                    <a:lnTo>
                      <a:pt x="1522" y="492"/>
                    </a:lnTo>
                    <a:lnTo>
                      <a:pt x="1528" y="496"/>
                    </a:lnTo>
                    <a:lnTo>
                      <a:pt x="1532" y="496"/>
                    </a:lnTo>
                    <a:lnTo>
                      <a:pt x="1532" y="492"/>
                    </a:lnTo>
                    <a:lnTo>
                      <a:pt x="1532" y="492"/>
                    </a:lnTo>
                    <a:close/>
                    <a:moveTo>
                      <a:pt x="1520" y="466"/>
                    </a:moveTo>
                    <a:lnTo>
                      <a:pt x="1520" y="466"/>
                    </a:lnTo>
                    <a:lnTo>
                      <a:pt x="1516" y="458"/>
                    </a:lnTo>
                    <a:lnTo>
                      <a:pt x="1512" y="454"/>
                    </a:lnTo>
                    <a:lnTo>
                      <a:pt x="1508" y="454"/>
                    </a:lnTo>
                    <a:lnTo>
                      <a:pt x="1506" y="454"/>
                    </a:lnTo>
                    <a:lnTo>
                      <a:pt x="1504" y="456"/>
                    </a:lnTo>
                    <a:lnTo>
                      <a:pt x="1502" y="460"/>
                    </a:lnTo>
                    <a:lnTo>
                      <a:pt x="1502" y="460"/>
                    </a:lnTo>
                    <a:lnTo>
                      <a:pt x="1500" y="468"/>
                    </a:lnTo>
                    <a:lnTo>
                      <a:pt x="1500" y="470"/>
                    </a:lnTo>
                    <a:lnTo>
                      <a:pt x="1504" y="470"/>
                    </a:lnTo>
                    <a:lnTo>
                      <a:pt x="1504" y="470"/>
                    </a:lnTo>
                    <a:lnTo>
                      <a:pt x="1514" y="472"/>
                    </a:lnTo>
                    <a:lnTo>
                      <a:pt x="1518" y="470"/>
                    </a:lnTo>
                    <a:lnTo>
                      <a:pt x="1520" y="466"/>
                    </a:lnTo>
                    <a:lnTo>
                      <a:pt x="1520" y="466"/>
                    </a:lnTo>
                    <a:close/>
                    <a:moveTo>
                      <a:pt x="1400" y="268"/>
                    </a:moveTo>
                    <a:lnTo>
                      <a:pt x="1400" y="268"/>
                    </a:lnTo>
                    <a:lnTo>
                      <a:pt x="1394" y="264"/>
                    </a:lnTo>
                    <a:lnTo>
                      <a:pt x="1392" y="264"/>
                    </a:lnTo>
                    <a:lnTo>
                      <a:pt x="1390" y="266"/>
                    </a:lnTo>
                    <a:lnTo>
                      <a:pt x="1392" y="272"/>
                    </a:lnTo>
                    <a:lnTo>
                      <a:pt x="1396" y="280"/>
                    </a:lnTo>
                    <a:lnTo>
                      <a:pt x="1396" y="280"/>
                    </a:lnTo>
                    <a:lnTo>
                      <a:pt x="1398" y="282"/>
                    </a:lnTo>
                    <a:lnTo>
                      <a:pt x="1400" y="284"/>
                    </a:lnTo>
                    <a:lnTo>
                      <a:pt x="1402" y="282"/>
                    </a:lnTo>
                    <a:lnTo>
                      <a:pt x="1404" y="280"/>
                    </a:lnTo>
                    <a:lnTo>
                      <a:pt x="1404" y="274"/>
                    </a:lnTo>
                    <a:lnTo>
                      <a:pt x="1402" y="272"/>
                    </a:lnTo>
                    <a:lnTo>
                      <a:pt x="1400" y="268"/>
                    </a:lnTo>
                    <a:lnTo>
                      <a:pt x="1400" y="268"/>
                    </a:lnTo>
                    <a:close/>
                    <a:moveTo>
                      <a:pt x="1360" y="254"/>
                    </a:moveTo>
                    <a:lnTo>
                      <a:pt x="1360" y="254"/>
                    </a:lnTo>
                    <a:lnTo>
                      <a:pt x="1360" y="256"/>
                    </a:lnTo>
                    <a:lnTo>
                      <a:pt x="1360" y="260"/>
                    </a:lnTo>
                    <a:lnTo>
                      <a:pt x="1362" y="264"/>
                    </a:lnTo>
                    <a:lnTo>
                      <a:pt x="1368" y="266"/>
                    </a:lnTo>
                    <a:lnTo>
                      <a:pt x="1372" y="264"/>
                    </a:lnTo>
                    <a:lnTo>
                      <a:pt x="1372" y="264"/>
                    </a:lnTo>
                    <a:lnTo>
                      <a:pt x="1372" y="262"/>
                    </a:lnTo>
                    <a:lnTo>
                      <a:pt x="1372" y="260"/>
                    </a:lnTo>
                    <a:lnTo>
                      <a:pt x="1370" y="254"/>
                    </a:lnTo>
                    <a:lnTo>
                      <a:pt x="1366" y="252"/>
                    </a:lnTo>
                    <a:lnTo>
                      <a:pt x="1364" y="252"/>
                    </a:lnTo>
                    <a:lnTo>
                      <a:pt x="1360" y="254"/>
                    </a:lnTo>
                    <a:lnTo>
                      <a:pt x="1360" y="254"/>
                    </a:lnTo>
                    <a:close/>
                    <a:moveTo>
                      <a:pt x="1320" y="218"/>
                    </a:moveTo>
                    <a:lnTo>
                      <a:pt x="1320" y="218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4" y="220"/>
                    </a:lnTo>
                    <a:lnTo>
                      <a:pt x="1314" y="226"/>
                    </a:lnTo>
                    <a:lnTo>
                      <a:pt x="1316" y="232"/>
                    </a:lnTo>
                    <a:lnTo>
                      <a:pt x="1316" y="232"/>
                    </a:lnTo>
                    <a:lnTo>
                      <a:pt x="1318" y="232"/>
                    </a:lnTo>
                    <a:lnTo>
                      <a:pt x="1320" y="232"/>
                    </a:lnTo>
                    <a:lnTo>
                      <a:pt x="1324" y="228"/>
                    </a:lnTo>
                    <a:lnTo>
                      <a:pt x="1324" y="224"/>
                    </a:lnTo>
                    <a:lnTo>
                      <a:pt x="1324" y="220"/>
                    </a:lnTo>
                    <a:lnTo>
                      <a:pt x="1320" y="218"/>
                    </a:lnTo>
                    <a:lnTo>
                      <a:pt x="1320" y="218"/>
                    </a:lnTo>
                    <a:close/>
                    <a:moveTo>
                      <a:pt x="1360" y="106"/>
                    </a:moveTo>
                    <a:lnTo>
                      <a:pt x="1360" y="106"/>
                    </a:lnTo>
                    <a:lnTo>
                      <a:pt x="1370" y="106"/>
                    </a:lnTo>
                    <a:lnTo>
                      <a:pt x="1376" y="102"/>
                    </a:lnTo>
                    <a:lnTo>
                      <a:pt x="1376" y="100"/>
                    </a:lnTo>
                    <a:lnTo>
                      <a:pt x="1376" y="98"/>
                    </a:lnTo>
                    <a:lnTo>
                      <a:pt x="1374" y="98"/>
                    </a:lnTo>
                    <a:lnTo>
                      <a:pt x="1370" y="96"/>
                    </a:lnTo>
                    <a:lnTo>
                      <a:pt x="1370" y="96"/>
                    </a:lnTo>
                    <a:lnTo>
                      <a:pt x="1362" y="94"/>
                    </a:lnTo>
                    <a:lnTo>
                      <a:pt x="1352" y="94"/>
                    </a:lnTo>
                    <a:lnTo>
                      <a:pt x="1344" y="96"/>
                    </a:lnTo>
                    <a:lnTo>
                      <a:pt x="1342" y="100"/>
                    </a:lnTo>
                    <a:lnTo>
                      <a:pt x="1340" y="102"/>
                    </a:lnTo>
                    <a:lnTo>
                      <a:pt x="1340" y="102"/>
                    </a:lnTo>
                    <a:lnTo>
                      <a:pt x="1340" y="108"/>
                    </a:lnTo>
                    <a:lnTo>
                      <a:pt x="1344" y="108"/>
                    </a:lnTo>
                    <a:lnTo>
                      <a:pt x="1352" y="108"/>
                    </a:lnTo>
                    <a:lnTo>
                      <a:pt x="1360" y="106"/>
                    </a:lnTo>
                    <a:lnTo>
                      <a:pt x="1360" y="106"/>
                    </a:lnTo>
                    <a:close/>
                    <a:moveTo>
                      <a:pt x="918" y="88"/>
                    </a:moveTo>
                    <a:lnTo>
                      <a:pt x="918" y="88"/>
                    </a:lnTo>
                    <a:lnTo>
                      <a:pt x="922" y="90"/>
                    </a:lnTo>
                    <a:lnTo>
                      <a:pt x="926" y="92"/>
                    </a:lnTo>
                    <a:lnTo>
                      <a:pt x="948" y="88"/>
                    </a:lnTo>
                    <a:lnTo>
                      <a:pt x="948" y="88"/>
                    </a:lnTo>
                    <a:lnTo>
                      <a:pt x="958" y="84"/>
                    </a:lnTo>
                    <a:lnTo>
                      <a:pt x="958" y="84"/>
                    </a:lnTo>
                    <a:lnTo>
                      <a:pt x="954" y="82"/>
                    </a:lnTo>
                    <a:lnTo>
                      <a:pt x="920" y="78"/>
                    </a:lnTo>
                    <a:lnTo>
                      <a:pt x="920" y="78"/>
                    </a:lnTo>
                    <a:lnTo>
                      <a:pt x="906" y="76"/>
                    </a:lnTo>
                    <a:lnTo>
                      <a:pt x="902" y="78"/>
                    </a:lnTo>
                    <a:lnTo>
                      <a:pt x="908" y="80"/>
                    </a:lnTo>
                    <a:lnTo>
                      <a:pt x="918" y="88"/>
                    </a:lnTo>
                    <a:lnTo>
                      <a:pt x="918" y="88"/>
                    </a:lnTo>
                    <a:close/>
                    <a:moveTo>
                      <a:pt x="910" y="44"/>
                    </a:moveTo>
                    <a:lnTo>
                      <a:pt x="910" y="44"/>
                    </a:lnTo>
                    <a:lnTo>
                      <a:pt x="912" y="46"/>
                    </a:lnTo>
                    <a:lnTo>
                      <a:pt x="914" y="48"/>
                    </a:lnTo>
                    <a:lnTo>
                      <a:pt x="914" y="54"/>
                    </a:lnTo>
                    <a:lnTo>
                      <a:pt x="916" y="56"/>
                    </a:lnTo>
                    <a:lnTo>
                      <a:pt x="918" y="56"/>
                    </a:lnTo>
                    <a:lnTo>
                      <a:pt x="922" y="58"/>
                    </a:lnTo>
                    <a:lnTo>
                      <a:pt x="930" y="56"/>
                    </a:lnTo>
                    <a:lnTo>
                      <a:pt x="930" y="56"/>
                    </a:lnTo>
                    <a:lnTo>
                      <a:pt x="936" y="54"/>
                    </a:lnTo>
                    <a:lnTo>
                      <a:pt x="938" y="52"/>
                    </a:lnTo>
                    <a:lnTo>
                      <a:pt x="936" y="50"/>
                    </a:lnTo>
                    <a:lnTo>
                      <a:pt x="928" y="46"/>
                    </a:lnTo>
                    <a:lnTo>
                      <a:pt x="928" y="46"/>
                    </a:lnTo>
                    <a:lnTo>
                      <a:pt x="924" y="44"/>
                    </a:lnTo>
                    <a:lnTo>
                      <a:pt x="920" y="38"/>
                    </a:lnTo>
                    <a:lnTo>
                      <a:pt x="916" y="34"/>
                    </a:lnTo>
                    <a:lnTo>
                      <a:pt x="906" y="30"/>
                    </a:lnTo>
                    <a:lnTo>
                      <a:pt x="906" y="30"/>
                    </a:lnTo>
                    <a:lnTo>
                      <a:pt x="896" y="30"/>
                    </a:lnTo>
                    <a:lnTo>
                      <a:pt x="894" y="30"/>
                    </a:lnTo>
                    <a:lnTo>
                      <a:pt x="896" y="32"/>
                    </a:lnTo>
                    <a:lnTo>
                      <a:pt x="902" y="38"/>
                    </a:lnTo>
                    <a:lnTo>
                      <a:pt x="910" y="44"/>
                    </a:lnTo>
                    <a:lnTo>
                      <a:pt x="910" y="44"/>
                    </a:lnTo>
                    <a:close/>
                    <a:moveTo>
                      <a:pt x="868" y="284"/>
                    </a:moveTo>
                    <a:lnTo>
                      <a:pt x="868" y="284"/>
                    </a:lnTo>
                    <a:lnTo>
                      <a:pt x="866" y="272"/>
                    </a:lnTo>
                    <a:lnTo>
                      <a:pt x="862" y="266"/>
                    </a:lnTo>
                    <a:lnTo>
                      <a:pt x="860" y="264"/>
                    </a:lnTo>
                    <a:lnTo>
                      <a:pt x="858" y="264"/>
                    </a:lnTo>
                    <a:lnTo>
                      <a:pt x="856" y="270"/>
                    </a:lnTo>
                    <a:lnTo>
                      <a:pt x="856" y="270"/>
                    </a:lnTo>
                    <a:lnTo>
                      <a:pt x="852" y="276"/>
                    </a:lnTo>
                    <a:lnTo>
                      <a:pt x="850" y="276"/>
                    </a:lnTo>
                    <a:lnTo>
                      <a:pt x="848" y="276"/>
                    </a:lnTo>
                    <a:lnTo>
                      <a:pt x="846" y="278"/>
                    </a:lnTo>
                    <a:lnTo>
                      <a:pt x="846" y="278"/>
                    </a:lnTo>
                    <a:lnTo>
                      <a:pt x="848" y="280"/>
                    </a:lnTo>
                    <a:lnTo>
                      <a:pt x="848" y="282"/>
                    </a:lnTo>
                    <a:lnTo>
                      <a:pt x="850" y="284"/>
                    </a:lnTo>
                    <a:lnTo>
                      <a:pt x="850" y="288"/>
                    </a:lnTo>
                    <a:lnTo>
                      <a:pt x="850" y="288"/>
                    </a:lnTo>
                    <a:lnTo>
                      <a:pt x="850" y="296"/>
                    </a:lnTo>
                    <a:lnTo>
                      <a:pt x="852" y="300"/>
                    </a:lnTo>
                    <a:lnTo>
                      <a:pt x="860" y="308"/>
                    </a:lnTo>
                    <a:lnTo>
                      <a:pt x="860" y="308"/>
                    </a:lnTo>
                    <a:lnTo>
                      <a:pt x="864" y="310"/>
                    </a:lnTo>
                    <a:lnTo>
                      <a:pt x="866" y="306"/>
                    </a:lnTo>
                    <a:lnTo>
                      <a:pt x="868" y="298"/>
                    </a:lnTo>
                    <a:lnTo>
                      <a:pt x="868" y="284"/>
                    </a:lnTo>
                    <a:lnTo>
                      <a:pt x="868" y="284"/>
                    </a:lnTo>
                    <a:close/>
                    <a:moveTo>
                      <a:pt x="852" y="306"/>
                    </a:moveTo>
                    <a:lnTo>
                      <a:pt x="852" y="306"/>
                    </a:lnTo>
                    <a:lnTo>
                      <a:pt x="848" y="302"/>
                    </a:lnTo>
                    <a:lnTo>
                      <a:pt x="846" y="298"/>
                    </a:lnTo>
                    <a:lnTo>
                      <a:pt x="844" y="296"/>
                    </a:lnTo>
                    <a:lnTo>
                      <a:pt x="844" y="296"/>
                    </a:lnTo>
                    <a:lnTo>
                      <a:pt x="844" y="296"/>
                    </a:lnTo>
                    <a:lnTo>
                      <a:pt x="844" y="302"/>
                    </a:lnTo>
                    <a:lnTo>
                      <a:pt x="846" y="304"/>
                    </a:lnTo>
                    <a:lnTo>
                      <a:pt x="846" y="304"/>
                    </a:lnTo>
                    <a:lnTo>
                      <a:pt x="852" y="310"/>
                    </a:lnTo>
                    <a:lnTo>
                      <a:pt x="858" y="318"/>
                    </a:lnTo>
                    <a:lnTo>
                      <a:pt x="858" y="318"/>
                    </a:lnTo>
                    <a:lnTo>
                      <a:pt x="858" y="318"/>
                    </a:lnTo>
                    <a:lnTo>
                      <a:pt x="858" y="314"/>
                    </a:lnTo>
                    <a:lnTo>
                      <a:pt x="856" y="310"/>
                    </a:lnTo>
                    <a:lnTo>
                      <a:pt x="852" y="306"/>
                    </a:lnTo>
                    <a:lnTo>
                      <a:pt x="852" y="306"/>
                    </a:lnTo>
                    <a:close/>
                    <a:moveTo>
                      <a:pt x="1028" y="396"/>
                    </a:moveTo>
                    <a:lnTo>
                      <a:pt x="1028" y="396"/>
                    </a:lnTo>
                    <a:lnTo>
                      <a:pt x="1032" y="394"/>
                    </a:lnTo>
                    <a:lnTo>
                      <a:pt x="1032" y="392"/>
                    </a:lnTo>
                    <a:lnTo>
                      <a:pt x="1036" y="380"/>
                    </a:lnTo>
                    <a:lnTo>
                      <a:pt x="1036" y="380"/>
                    </a:lnTo>
                    <a:lnTo>
                      <a:pt x="1040" y="372"/>
                    </a:lnTo>
                    <a:lnTo>
                      <a:pt x="1040" y="370"/>
                    </a:lnTo>
                    <a:lnTo>
                      <a:pt x="1036" y="368"/>
                    </a:lnTo>
                    <a:lnTo>
                      <a:pt x="1036" y="368"/>
                    </a:lnTo>
                    <a:lnTo>
                      <a:pt x="1034" y="366"/>
                    </a:lnTo>
                    <a:lnTo>
                      <a:pt x="1032" y="364"/>
                    </a:lnTo>
                    <a:lnTo>
                      <a:pt x="1032" y="362"/>
                    </a:lnTo>
                    <a:lnTo>
                      <a:pt x="1028" y="360"/>
                    </a:lnTo>
                    <a:lnTo>
                      <a:pt x="1028" y="360"/>
                    </a:lnTo>
                    <a:lnTo>
                      <a:pt x="1024" y="358"/>
                    </a:lnTo>
                    <a:lnTo>
                      <a:pt x="1018" y="360"/>
                    </a:lnTo>
                    <a:lnTo>
                      <a:pt x="1008" y="366"/>
                    </a:lnTo>
                    <a:lnTo>
                      <a:pt x="998" y="374"/>
                    </a:lnTo>
                    <a:lnTo>
                      <a:pt x="994" y="378"/>
                    </a:lnTo>
                    <a:lnTo>
                      <a:pt x="994" y="384"/>
                    </a:lnTo>
                    <a:lnTo>
                      <a:pt x="994" y="384"/>
                    </a:lnTo>
                    <a:lnTo>
                      <a:pt x="992" y="388"/>
                    </a:lnTo>
                    <a:lnTo>
                      <a:pt x="988" y="396"/>
                    </a:lnTo>
                    <a:lnTo>
                      <a:pt x="984" y="402"/>
                    </a:lnTo>
                    <a:lnTo>
                      <a:pt x="984" y="408"/>
                    </a:lnTo>
                    <a:lnTo>
                      <a:pt x="984" y="408"/>
                    </a:lnTo>
                    <a:lnTo>
                      <a:pt x="984" y="410"/>
                    </a:lnTo>
                    <a:lnTo>
                      <a:pt x="984" y="412"/>
                    </a:lnTo>
                    <a:lnTo>
                      <a:pt x="988" y="410"/>
                    </a:lnTo>
                    <a:lnTo>
                      <a:pt x="996" y="408"/>
                    </a:lnTo>
                    <a:lnTo>
                      <a:pt x="1000" y="408"/>
                    </a:lnTo>
                    <a:lnTo>
                      <a:pt x="1006" y="410"/>
                    </a:lnTo>
                    <a:lnTo>
                      <a:pt x="1006" y="410"/>
                    </a:lnTo>
                    <a:lnTo>
                      <a:pt x="1012" y="410"/>
                    </a:lnTo>
                    <a:lnTo>
                      <a:pt x="1016" y="410"/>
                    </a:lnTo>
                    <a:lnTo>
                      <a:pt x="1020" y="406"/>
                    </a:lnTo>
                    <a:lnTo>
                      <a:pt x="1024" y="400"/>
                    </a:lnTo>
                    <a:lnTo>
                      <a:pt x="1028" y="396"/>
                    </a:lnTo>
                    <a:lnTo>
                      <a:pt x="1028" y="396"/>
                    </a:lnTo>
                    <a:close/>
                    <a:moveTo>
                      <a:pt x="1032" y="410"/>
                    </a:moveTo>
                    <a:lnTo>
                      <a:pt x="1032" y="410"/>
                    </a:lnTo>
                    <a:lnTo>
                      <a:pt x="1036" y="410"/>
                    </a:lnTo>
                    <a:lnTo>
                      <a:pt x="1036" y="406"/>
                    </a:lnTo>
                    <a:lnTo>
                      <a:pt x="1034" y="402"/>
                    </a:lnTo>
                    <a:lnTo>
                      <a:pt x="1032" y="400"/>
                    </a:lnTo>
                    <a:lnTo>
                      <a:pt x="1032" y="400"/>
                    </a:lnTo>
                    <a:lnTo>
                      <a:pt x="1032" y="398"/>
                    </a:lnTo>
                    <a:lnTo>
                      <a:pt x="1030" y="398"/>
                    </a:lnTo>
                    <a:lnTo>
                      <a:pt x="1026" y="400"/>
                    </a:lnTo>
                    <a:lnTo>
                      <a:pt x="1024" y="404"/>
                    </a:lnTo>
                    <a:lnTo>
                      <a:pt x="1024" y="404"/>
                    </a:lnTo>
                    <a:lnTo>
                      <a:pt x="1024" y="408"/>
                    </a:lnTo>
                    <a:lnTo>
                      <a:pt x="1024" y="410"/>
                    </a:lnTo>
                    <a:lnTo>
                      <a:pt x="1032" y="410"/>
                    </a:lnTo>
                    <a:lnTo>
                      <a:pt x="1032" y="410"/>
                    </a:lnTo>
                    <a:close/>
                    <a:moveTo>
                      <a:pt x="1044" y="820"/>
                    </a:moveTo>
                    <a:lnTo>
                      <a:pt x="1044" y="820"/>
                    </a:lnTo>
                    <a:lnTo>
                      <a:pt x="1046" y="820"/>
                    </a:lnTo>
                    <a:lnTo>
                      <a:pt x="1050" y="820"/>
                    </a:lnTo>
                    <a:lnTo>
                      <a:pt x="1054" y="816"/>
                    </a:lnTo>
                    <a:lnTo>
                      <a:pt x="1056" y="812"/>
                    </a:lnTo>
                    <a:lnTo>
                      <a:pt x="1056" y="812"/>
                    </a:lnTo>
                    <a:lnTo>
                      <a:pt x="1060" y="812"/>
                    </a:lnTo>
                    <a:lnTo>
                      <a:pt x="1064" y="810"/>
                    </a:lnTo>
                    <a:lnTo>
                      <a:pt x="1068" y="808"/>
                    </a:lnTo>
                    <a:lnTo>
                      <a:pt x="1068" y="806"/>
                    </a:lnTo>
                    <a:lnTo>
                      <a:pt x="1066" y="804"/>
                    </a:lnTo>
                    <a:lnTo>
                      <a:pt x="1066" y="804"/>
                    </a:lnTo>
                    <a:lnTo>
                      <a:pt x="1064" y="802"/>
                    </a:lnTo>
                    <a:lnTo>
                      <a:pt x="1060" y="804"/>
                    </a:lnTo>
                    <a:lnTo>
                      <a:pt x="1052" y="808"/>
                    </a:lnTo>
                    <a:lnTo>
                      <a:pt x="1046" y="814"/>
                    </a:lnTo>
                    <a:lnTo>
                      <a:pt x="1044" y="818"/>
                    </a:lnTo>
                    <a:lnTo>
                      <a:pt x="1044" y="820"/>
                    </a:lnTo>
                    <a:lnTo>
                      <a:pt x="1044" y="820"/>
                    </a:lnTo>
                    <a:close/>
                    <a:moveTo>
                      <a:pt x="844" y="336"/>
                    </a:moveTo>
                    <a:lnTo>
                      <a:pt x="844" y="336"/>
                    </a:lnTo>
                    <a:lnTo>
                      <a:pt x="852" y="332"/>
                    </a:lnTo>
                    <a:lnTo>
                      <a:pt x="856" y="326"/>
                    </a:lnTo>
                    <a:lnTo>
                      <a:pt x="854" y="320"/>
                    </a:lnTo>
                    <a:lnTo>
                      <a:pt x="850" y="312"/>
                    </a:lnTo>
                    <a:lnTo>
                      <a:pt x="850" y="312"/>
                    </a:lnTo>
                    <a:lnTo>
                      <a:pt x="846" y="306"/>
                    </a:lnTo>
                    <a:lnTo>
                      <a:pt x="842" y="306"/>
                    </a:lnTo>
                    <a:lnTo>
                      <a:pt x="840" y="310"/>
                    </a:lnTo>
                    <a:lnTo>
                      <a:pt x="840" y="316"/>
                    </a:lnTo>
                    <a:lnTo>
                      <a:pt x="840" y="330"/>
                    </a:lnTo>
                    <a:lnTo>
                      <a:pt x="842" y="336"/>
                    </a:lnTo>
                    <a:lnTo>
                      <a:pt x="844" y="336"/>
                    </a:lnTo>
                    <a:lnTo>
                      <a:pt x="844" y="336"/>
                    </a:lnTo>
                    <a:close/>
                    <a:moveTo>
                      <a:pt x="794" y="292"/>
                    </a:moveTo>
                    <a:lnTo>
                      <a:pt x="794" y="292"/>
                    </a:lnTo>
                    <a:lnTo>
                      <a:pt x="800" y="276"/>
                    </a:lnTo>
                    <a:lnTo>
                      <a:pt x="804" y="264"/>
                    </a:lnTo>
                    <a:lnTo>
                      <a:pt x="806" y="256"/>
                    </a:lnTo>
                    <a:lnTo>
                      <a:pt x="806" y="256"/>
                    </a:lnTo>
                    <a:lnTo>
                      <a:pt x="804" y="256"/>
                    </a:lnTo>
                    <a:lnTo>
                      <a:pt x="804" y="256"/>
                    </a:lnTo>
                    <a:lnTo>
                      <a:pt x="798" y="264"/>
                    </a:lnTo>
                    <a:lnTo>
                      <a:pt x="794" y="278"/>
                    </a:lnTo>
                    <a:lnTo>
                      <a:pt x="794" y="292"/>
                    </a:lnTo>
                    <a:lnTo>
                      <a:pt x="794" y="292"/>
                    </a:lnTo>
                    <a:close/>
                    <a:moveTo>
                      <a:pt x="1118" y="446"/>
                    </a:moveTo>
                    <a:lnTo>
                      <a:pt x="1118" y="446"/>
                    </a:lnTo>
                    <a:lnTo>
                      <a:pt x="1122" y="448"/>
                    </a:lnTo>
                    <a:lnTo>
                      <a:pt x="1128" y="450"/>
                    </a:lnTo>
                    <a:lnTo>
                      <a:pt x="1142" y="448"/>
                    </a:lnTo>
                    <a:lnTo>
                      <a:pt x="1158" y="448"/>
                    </a:lnTo>
                    <a:lnTo>
                      <a:pt x="1166" y="450"/>
                    </a:lnTo>
                    <a:lnTo>
                      <a:pt x="1172" y="452"/>
                    </a:lnTo>
                    <a:lnTo>
                      <a:pt x="1172" y="452"/>
                    </a:lnTo>
                    <a:lnTo>
                      <a:pt x="1180" y="454"/>
                    </a:lnTo>
                    <a:lnTo>
                      <a:pt x="1186" y="454"/>
                    </a:lnTo>
                    <a:lnTo>
                      <a:pt x="1190" y="452"/>
                    </a:lnTo>
                    <a:lnTo>
                      <a:pt x="1194" y="450"/>
                    </a:lnTo>
                    <a:lnTo>
                      <a:pt x="1204" y="442"/>
                    </a:lnTo>
                    <a:lnTo>
                      <a:pt x="1208" y="440"/>
                    </a:lnTo>
                    <a:lnTo>
                      <a:pt x="1212" y="440"/>
                    </a:lnTo>
                    <a:lnTo>
                      <a:pt x="1212" y="440"/>
                    </a:lnTo>
                    <a:lnTo>
                      <a:pt x="1216" y="440"/>
                    </a:lnTo>
                    <a:lnTo>
                      <a:pt x="1218" y="438"/>
                    </a:lnTo>
                    <a:lnTo>
                      <a:pt x="1218" y="434"/>
                    </a:lnTo>
                    <a:lnTo>
                      <a:pt x="1218" y="430"/>
                    </a:lnTo>
                    <a:lnTo>
                      <a:pt x="1214" y="420"/>
                    </a:lnTo>
                    <a:lnTo>
                      <a:pt x="1206" y="414"/>
                    </a:lnTo>
                    <a:lnTo>
                      <a:pt x="1206" y="414"/>
                    </a:lnTo>
                    <a:lnTo>
                      <a:pt x="1200" y="410"/>
                    </a:lnTo>
                    <a:lnTo>
                      <a:pt x="1198" y="406"/>
                    </a:lnTo>
                    <a:lnTo>
                      <a:pt x="1200" y="406"/>
                    </a:lnTo>
                    <a:lnTo>
                      <a:pt x="1206" y="404"/>
                    </a:lnTo>
                    <a:lnTo>
                      <a:pt x="1218" y="402"/>
                    </a:lnTo>
                    <a:lnTo>
                      <a:pt x="1222" y="398"/>
                    </a:lnTo>
                    <a:lnTo>
                      <a:pt x="1222" y="394"/>
                    </a:lnTo>
                    <a:lnTo>
                      <a:pt x="1222" y="394"/>
                    </a:lnTo>
                    <a:lnTo>
                      <a:pt x="1222" y="392"/>
                    </a:lnTo>
                    <a:lnTo>
                      <a:pt x="1224" y="390"/>
                    </a:lnTo>
                    <a:lnTo>
                      <a:pt x="1230" y="388"/>
                    </a:lnTo>
                    <a:lnTo>
                      <a:pt x="1232" y="388"/>
                    </a:lnTo>
                    <a:lnTo>
                      <a:pt x="1232" y="384"/>
                    </a:lnTo>
                    <a:lnTo>
                      <a:pt x="1232" y="376"/>
                    </a:lnTo>
                    <a:lnTo>
                      <a:pt x="1228" y="364"/>
                    </a:lnTo>
                    <a:lnTo>
                      <a:pt x="1228" y="364"/>
                    </a:lnTo>
                    <a:lnTo>
                      <a:pt x="1234" y="372"/>
                    </a:lnTo>
                    <a:lnTo>
                      <a:pt x="1240" y="376"/>
                    </a:lnTo>
                    <a:lnTo>
                      <a:pt x="1246" y="378"/>
                    </a:lnTo>
                    <a:lnTo>
                      <a:pt x="1256" y="376"/>
                    </a:lnTo>
                    <a:lnTo>
                      <a:pt x="1256" y="376"/>
                    </a:lnTo>
                    <a:lnTo>
                      <a:pt x="1268" y="372"/>
                    </a:lnTo>
                    <a:lnTo>
                      <a:pt x="1272" y="374"/>
                    </a:lnTo>
                    <a:lnTo>
                      <a:pt x="1272" y="376"/>
                    </a:lnTo>
                    <a:lnTo>
                      <a:pt x="1274" y="378"/>
                    </a:lnTo>
                    <a:lnTo>
                      <a:pt x="1278" y="382"/>
                    </a:lnTo>
                    <a:lnTo>
                      <a:pt x="1284" y="384"/>
                    </a:lnTo>
                    <a:lnTo>
                      <a:pt x="1296" y="386"/>
                    </a:lnTo>
                    <a:lnTo>
                      <a:pt x="1296" y="386"/>
                    </a:lnTo>
                    <a:lnTo>
                      <a:pt x="1308" y="388"/>
                    </a:lnTo>
                    <a:lnTo>
                      <a:pt x="1316" y="392"/>
                    </a:lnTo>
                    <a:lnTo>
                      <a:pt x="1324" y="398"/>
                    </a:lnTo>
                    <a:lnTo>
                      <a:pt x="1330" y="406"/>
                    </a:lnTo>
                    <a:lnTo>
                      <a:pt x="1340" y="426"/>
                    </a:lnTo>
                    <a:lnTo>
                      <a:pt x="1348" y="438"/>
                    </a:lnTo>
                    <a:lnTo>
                      <a:pt x="1358" y="450"/>
                    </a:lnTo>
                    <a:lnTo>
                      <a:pt x="1358" y="450"/>
                    </a:lnTo>
                    <a:lnTo>
                      <a:pt x="1374" y="472"/>
                    </a:lnTo>
                    <a:lnTo>
                      <a:pt x="1380" y="480"/>
                    </a:lnTo>
                    <a:lnTo>
                      <a:pt x="1384" y="486"/>
                    </a:lnTo>
                    <a:lnTo>
                      <a:pt x="1392" y="488"/>
                    </a:lnTo>
                    <a:lnTo>
                      <a:pt x="1400" y="492"/>
                    </a:lnTo>
                    <a:lnTo>
                      <a:pt x="1432" y="498"/>
                    </a:lnTo>
                    <a:lnTo>
                      <a:pt x="1432" y="498"/>
                    </a:lnTo>
                    <a:lnTo>
                      <a:pt x="1450" y="502"/>
                    </a:lnTo>
                    <a:lnTo>
                      <a:pt x="1462" y="506"/>
                    </a:lnTo>
                    <a:lnTo>
                      <a:pt x="1470" y="510"/>
                    </a:lnTo>
                    <a:lnTo>
                      <a:pt x="1476" y="512"/>
                    </a:lnTo>
                    <a:lnTo>
                      <a:pt x="1482" y="518"/>
                    </a:lnTo>
                    <a:lnTo>
                      <a:pt x="1488" y="520"/>
                    </a:lnTo>
                    <a:lnTo>
                      <a:pt x="1492" y="520"/>
                    </a:lnTo>
                    <a:lnTo>
                      <a:pt x="1492" y="520"/>
                    </a:lnTo>
                    <a:lnTo>
                      <a:pt x="1500" y="520"/>
                    </a:lnTo>
                    <a:lnTo>
                      <a:pt x="1506" y="518"/>
                    </a:lnTo>
                    <a:lnTo>
                      <a:pt x="1512" y="514"/>
                    </a:lnTo>
                    <a:lnTo>
                      <a:pt x="1514" y="510"/>
                    </a:lnTo>
                    <a:lnTo>
                      <a:pt x="1514" y="506"/>
                    </a:lnTo>
                    <a:lnTo>
                      <a:pt x="1512" y="502"/>
                    </a:lnTo>
                    <a:lnTo>
                      <a:pt x="1508" y="498"/>
                    </a:lnTo>
                    <a:lnTo>
                      <a:pt x="1498" y="494"/>
                    </a:lnTo>
                    <a:lnTo>
                      <a:pt x="1498" y="494"/>
                    </a:lnTo>
                    <a:lnTo>
                      <a:pt x="1482" y="490"/>
                    </a:lnTo>
                    <a:lnTo>
                      <a:pt x="1474" y="484"/>
                    </a:lnTo>
                    <a:lnTo>
                      <a:pt x="1472" y="482"/>
                    </a:lnTo>
                    <a:lnTo>
                      <a:pt x="1472" y="480"/>
                    </a:lnTo>
                    <a:lnTo>
                      <a:pt x="1474" y="476"/>
                    </a:lnTo>
                    <a:lnTo>
                      <a:pt x="1478" y="472"/>
                    </a:lnTo>
                    <a:lnTo>
                      <a:pt x="1478" y="470"/>
                    </a:lnTo>
                    <a:lnTo>
                      <a:pt x="1476" y="468"/>
                    </a:lnTo>
                    <a:lnTo>
                      <a:pt x="1464" y="466"/>
                    </a:lnTo>
                    <a:lnTo>
                      <a:pt x="1464" y="466"/>
                    </a:lnTo>
                    <a:lnTo>
                      <a:pt x="1454" y="464"/>
                    </a:lnTo>
                    <a:lnTo>
                      <a:pt x="1450" y="462"/>
                    </a:lnTo>
                    <a:lnTo>
                      <a:pt x="1448" y="458"/>
                    </a:lnTo>
                    <a:lnTo>
                      <a:pt x="1448" y="454"/>
                    </a:lnTo>
                    <a:lnTo>
                      <a:pt x="1450" y="448"/>
                    </a:lnTo>
                    <a:lnTo>
                      <a:pt x="1454" y="442"/>
                    </a:lnTo>
                    <a:lnTo>
                      <a:pt x="1454" y="438"/>
                    </a:lnTo>
                    <a:lnTo>
                      <a:pt x="1448" y="438"/>
                    </a:lnTo>
                    <a:lnTo>
                      <a:pt x="1436" y="440"/>
                    </a:lnTo>
                    <a:lnTo>
                      <a:pt x="1436" y="440"/>
                    </a:lnTo>
                    <a:lnTo>
                      <a:pt x="1432" y="440"/>
                    </a:lnTo>
                    <a:lnTo>
                      <a:pt x="1428" y="440"/>
                    </a:lnTo>
                    <a:lnTo>
                      <a:pt x="1422" y="436"/>
                    </a:lnTo>
                    <a:lnTo>
                      <a:pt x="1416" y="428"/>
                    </a:lnTo>
                    <a:lnTo>
                      <a:pt x="1412" y="420"/>
                    </a:lnTo>
                    <a:lnTo>
                      <a:pt x="1408" y="400"/>
                    </a:lnTo>
                    <a:lnTo>
                      <a:pt x="1404" y="394"/>
                    </a:lnTo>
                    <a:lnTo>
                      <a:pt x="1400" y="390"/>
                    </a:lnTo>
                    <a:lnTo>
                      <a:pt x="1400" y="390"/>
                    </a:lnTo>
                    <a:lnTo>
                      <a:pt x="1394" y="386"/>
                    </a:lnTo>
                    <a:lnTo>
                      <a:pt x="1386" y="378"/>
                    </a:lnTo>
                    <a:lnTo>
                      <a:pt x="1370" y="360"/>
                    </a:lnTo>
                    <a:lnTo>
                      <a:pt x="1364" y="350"/>
                    </a:lnTo>
                    <a:lnTo>
                      <a:pt x="1358" y="340"/>
                    </a:lnTo>
                    <a:lnTo>
                      <a:pt x="1356" y="334"/>
                    </a:lnTo>
                    <a:lnTo>
                      <a:pt x="1356" y="332"/>
                    </a:lnTo>
                    <a:lnTo>
                      <a:pt x="1358" y="330"/>
                    </a:lnTo>
                    <a:lnTo>
                      <a:pt x="1358" y="330"/>
                    </a:lnTo>
                    <a:lnTo>
                      <a:pt x="1362" y="328"/>
                    </a:lnTo>
                    <a:lnTo>
                      <a:pt x="1366" y="326"/>
                    </a:lnTo>
                    <a:lnTo>
                      <a:pt x="1376" y="328"/>
                    </a:lnTo>
                    <a:lnTo>
                      <a:pt x="1388" y="328"/>
                    </a:lnTo>
                    <a:lnTo>
                      <a:pt x="1392" y="326"/>
                    </a:lnTo>
                    <a:lnTo>
                      <a:pt x="1394" y="324"/>
                    </a:lnTo>
                    <a:lnTo>
                      <a:pt x="1394" y="324"/>
                    </a:lnTo>
                    <a:lnTo>
                      <a:pt x="1396" y="320"/>
                    </a:lnTo>
                    <a:lnTo>
                      <a:pt x="1396" y="314"/>
                    </a:lnTo>
                    <a:lnTo>
                      <a:pt x="1390" y="302"/>
                    </a:lnTo>
                    <a:lnTo>
                      <a:pt x="1386" y="296"/>
                    </a:lnTo>
                    <a:lnTo>
                      <a:pt x="1380" y="292"/>
                    </a:lnTo>
                    <a:lnTo>
                      <a:pt x="1374" y="290"/>
                    </a:lnTo>
                    <a:lnTo>
                      <a:pt x="1370" y="290"/>
                    </a:lnTo>
                    <a:lnTo>
                      <a:pt x="1370" y="290"/>
                    </a:lnTo>
                    <a:lnTo>
                      <a:pt x="1364" y="290"/>
                    </a:lnTo>
                    <a:lnTo>
                      <a:pt x="1360" y="290"/>
                    </a:lnTo>
                    <a:lnTo>
                      <a:pt x="1354" y="284"/>
                    </a:lnTo>
                    <a:lnTo>
                      <a:pt x="1344" y="276"/>
                    </a:lnTo>
                    <a:lnTo>
                      <a:pt x="1338" y="272"/>
                    </a:lnTo>
                    <a:lnTo>
                      <a:pt x="1328" y="270"/>
                    </a:lnTo>
                    <a:lnTo>
                      <a:pt x="1328" y="270"/>
                    </a:lnTo>
                    <a:lnTo>
                      <a:pt x="1312" y="264"/>
                    </a:lnTo>
                    <a:lnTo>
                      <a:pt x="1310" y="262"/>
                    </a:lnTo>
                    <a:lnTo>
                      <a:pt x="1308" y="260"/>
                    </a:lnTo>
                    <a:lnTo>
                      <a:pt x="1310" y="256"/>
                    </a:lnTo>
                    <a:lnTo>
                      <a:pt x="1312" y="246"/>
                    </a:lnTo>
                    <a:lnTo>
                      <a:pt x="1312" y="246"/>
                    </a:lnTo>
                    <a:lnTo>
                      <a:pt x="1312" y="238"/>
                    </a:lnTo>
                    <a:lnTo>
                      <a:pt x="1306" y="230"/>
                    </a:lnTo>
                    <a:lnTo>
                      <a:pt x="1298" y="220"/>
                    </a:lnTo>
                    <a:lnTo>
                      <a:pt x="1288" y="210"/>
                    </a:lnTo>
                    <a:lnTo>
                      <a:pt x="1278" y="200"/>
                    </a:lnTo>
                    <a:lnTo>
                      <a:pt x="1266" y="192"/>
                    </a:lnTo>
                    <a:lnTo>
                      <a:pt x="1256" y="188"/>
                    </a:lnTo>
                    <a:lnTo>
                      <a:pt x="1248" y="186"/>
                    </a:lnTo>
                    <a:lnTo>
                      <a:pt x="1248" y="186"/>
                    </a:lnTo>
                    <a:lnTo>
                      <a:pt x="1242" y="186"/>
                    </a:lnTo>
                    <a:lnTo>
                      <a:pt x="1238" y="184"/>
                    </a:lnTo>
                    <a:lnTo>
                      <a:pt x="1230" y="178"/>
                    </a:lnTo>
                    <a:lnTo>
                      <a:pt x="1220" y="170"/>
                    </a:lnTo>
                    <a:lnTo>
                      <a:pt x="1214" y="166"/>
                    </a:lnTo>
                    <a:lnTo>
                      <a:pt x="1202" y="162"/>
                    </a:lnTo>
                    <a:lnTo>
                      <a:pt x="1202" y="162"/>
                    </a:lnTo>
                    <a:lnTo>
                      <a:pt x="1190" y="158"/>
                    </a:lnTo>
                    <a:lnTo>
                      <a:pt x="1174" y="152"/>
                    </a:lnTo>
                    <a:lnTo>
                      <a:pt x="1140" y="134"/>
                    </a:lnTo>
                    <a:lnTo>
                      <a:pt x="1106" y="120"/>
                    </a:lnTo>
                    <a:lnTo>
                      <a:pt x="1092" y="116"/>
                    </a:lnTo>
                    <a:lnTo>
                      <a:pt x="1078" y="116"/>
                    </a:lnTo>
                    <a:lnTo>
                      <a:pt x="1080" y="404"/>
                    </a:lnTo>
                    <a:lnTo>
                      <a:pt x="1080" y="404"/>
                    </a:lnTo>
                    <a:lnTo>
                      <a:pt x="1094" y="414"/>
                    </a:lnTo>
                    <a:lnTo>
                      <a:pt x="1104" y="426"/>
                    </a:lnTo>
                    <a:lnTo>
                      <a:pt x="1118" y="446"/>
                    </a:lnTo>
                    <a:lnTo>
                      <a:pt x="1118" y="446"/>
                    </a:lnTo>
                    <a:close/>
                    <a:moveTo>
                      <a:pt x="784" y="288"/>
                    </a:moveTo>
                    <a:lnTo>
                      <a:pt x="784" y="288"/>
                    </a:lnTo>
                    <a:lnTo>
                      <a:pt x="786" y="290"/>
                    </a:lnTo>
                    <a:lnTo>
                      <a:pt x="788" y="288"/>
                    </a:lnTo>
                    <a:lnTo>
                      <a:pt x="790" y="286"/>
                    </a:lnTo>
                    <a:lnTo>
                      <a:pt x="790" y="282"/>
                    </a:lnTo>
                    <a:lnTo>
                      <a:pt x="790" y="282"/>
                    </a:lnTo>
                    <a:lnTo>
                      <a:pt x="788" y="278"/>
                    </a:lnTo>
                    <a:lnTo>
                      <a:pt x="784" y="274"/>
                    </a:lnTo>
                    <a:lnTo>
                      <a:pt x="784" y="274"/>
                    </a:lnTo>
                    <a:lnTo>
                      <a:pt x="782" y="276"/>
                    </a:lnTo>
                    <a:lnTo>
                      <a:pt x="784" y="288"/>
                    </a:lnTo>
                    <a:lnTo>
                      <a:pt x="784" y="288"/>
                    </a:lnTo>
                    <a:close/>
                    <a:moveTo>
                      <a:pt x="1474" y="80"/>
                    </a:moveTo>
                    <a:lnTo>
                      <a:pt x="1474" y="80"/>
                    </a:lnTo>
                    <a:lnTo>
                      <a:pt x="1476" y="80"/>
                    </a:lnTo>
                    <a:lnTo>
                      <a:pt x="1476" y="78"/>
                    </a:lnTo>
                    <a:lnTo>
                      <a:pt x="1474" y="72"/>
                    </a:lnTo>
                    <a:lnTo>
                      <a:pt x="1468" y="68"/>
                    </a:lnTo>
                    <a:lnTo>
                      <a:pt x="1466" y="68"/>
                    </a:lnTo>
                    <a:lnTo>
                      <a:pt x="1464" y="68"/>
                    </a:lnTo>
                    <a:lnTo>
                      <a:pt x="1464" y="68"/>
                    </a:lnTo>
                    <a:lnTo>
                      <a:pt x="1464" y="72"/>
                    </a:lnTo>
                    <a:lnTo>
                      <a:pt x="1464" y="76"/>
                    </a:lnTo>
                    <a:lnTo>
                      <a:pt x="1468" y="78"/>
                    </a:lnTo>
                    <a:lnTo>
                      <a:pt x="1474" y="80"/>
                    </a:lnTo>
                    <a:lnTo>
                      <a:pt x="1474" y="80"/>
                    </a:lnTo>
                    <a:close/>
                    <a:moveTo>
                      <a:pt x="1436" y="292"/>
                    </a:moveTo>
                    <a:lnTo>
                      <a:pt x="1436" y="292"/>
                    </a:lnTo>
                    <a:lnTo>
                      <a:pt x="1442" y="296"/>
                    </a:lnTo>
                    <a:lnTo>
                      <a:pt x="1446" y="298"/>
                    </a:lnTo>
                    <a:lnTo>
                      <a:pt x="1448" y="298"/>
                    </a:lnTo>
                    <a:lnTo>
                      <a:pt x="1450" y="298"/>
                    </a:lnTo>
                    <a:lnTo>
                      <a:pt x="1452" y="296"/>
                    </a:lnTo>
                    <a:lnTo>
                      <a:pt x="1454" y="296"/>
                    </a:lnTo>
                    <a:lnTo>
                      <a:pt x="1458" y="298"/>
                    </a:lnTo>
                    <a:lnTo>
                      <a:pt x="1462" y="302"/>
                    </a:lnTo>
                    <a:lnTo>
                      <a:pt x="1462" y="302"/>
                    </a:lnTo>
                    <a:lnTo>
                      <a:pt x="1468" y="306"/>
                    </a:lnTo>
                    <a:lnTo>
                      <a:pt x="1478" y="308"/>
                    </a:lnTo>
                    <a:lnTo>
                      <a:pt x="1490" y="306"/>
                    </a:lnTo>
                    <a:lnTo>
                      <a:pt x="1502" y="302"/>
                    </a:lnTo>
                    <a:lnTo>
                      <a:pt x="1514" y="298"/>
                    </a:lnTo>
                    <a:lnTo>
                      <a:pt x="1524" y="292"/>
                    </a:lnTo>
                    <a:lnTo>
                      <a:pt x="1534" y="284"/>
                    </a:lnTo>
                    <a:lnTo>
                      <a:pt x="1538" y="278"/>
                    </a:lnTo>
                    <a:lnTo>
                      <a:pt x="1538" y="278"/>
                    </a:lnTo>
                    <a:lnTo>
                      <a:pt x="1542" y="272"/>
                    </a:lnTo>
                    <a:lnTo>
                      <a:pt x="1544" y="270"/>
                    </a:lnTo>
                    <a:lnTo>
                      <a:pt x="1548" y="270"/>
                    </a:lnTo>
                    <a:lnTo>
                      <a:pt x="1550" y="270"/>
                    </a:lnTo>
                    <a:lnTo>
                      <a:pt x="1556" y="272"/>
                    </a:lnTo>
                    <a:lnTo>
                      <a:pt x="1560" y="270"/>
                    </a:lnTo>
                    <a:lnTo>
                      <a:pt x="1566" y="268"/>
                    </a:lnTo>
                    <a:lnTo>
                      <a:pt x="1566" y="268"/>
                    </a:lnTo>
                    <a:lnTo>
                      <a:pt x="1568" y="264"/>
                    </a:lnTo>
                    <a:lnTo>
                      <a:pt x="1570" y="260"/>
                    </a:lnTo>
                    <a:lnTo>
                      <a:pt x="1566" y="252"/>
                    </a:lnTo>
                    <a:lnTo>
                      <a:pt x="1564" y="246"/>
                    </a:lnTo>
                    <a:lnTo>
                      <a:pt x="1564" y="244"/>
                    </a:lnTo>
                    <a:lnTo>
                      <a:pt x="1566" y="242"/>
                    </a:lnTo>
                    <a:lnTo>
                      <a:pt x="1566" y="242"/>
                    </a:lnTo>
                    <a:lnTo>
                      <a:pt x="1572" y="240"/>
                    </a:lnTo>
                    <a:lnTo>
                      <a:pt x="1574" y="238"/>
                    </a:lnTo>
                    <a:lnTo>
                      <a:pt x="1580" y="228"/>
                    </a:lnTo>
                    <a:lnTo>
                      <a:pt x="1580" y="216"/>
                    </a:lnTo>
                    <a:lnTo>
                      <a:pt x="1578" y="212"/>
                    </a:lnTo>
                    <a:lnTo>
                      <a:pt x="1576" y="208"/>
                    </a:lnTo>
                    <a:lnTo>
                      <a:pt x="1576" y="208"/>
                    </a:lnTo>
                    <a:lnTo>
                      <a:pt x="1572" y="202"/>
                    </a:lnTo>
                    <a:lnTo>
                      <a:pt x="1566" y="202"/>
                    </a:lnTo>
                    <a:lnTo>
                      <a:pt x="1548" y="202"/>
                    </a:lnTo>
                    <a:lnTo>
                      <a:pt x="1548" y="202"/>
                    </a:lnTo>
                    <a:lnTo>
                      <a:pt x="1546" y="204"/>
                    </a:lnTo>
                    <a:lnTo>
                      <a:pt x="1544" y="206"/>
                    </a:lnTo>
                    <a:lnTo>
                      <a:pt x="1542" y="210"/>
                    </a:lnTo>
                    <a:lnTo>
                      <a:pt x="1546" y="224"/>
                    </a:lnTo>
                    <a:lnTo>
                      <a:pt x="1550" y="236"/>
                    </a:lnTo>
                    <a:lnTo>
                      <a:pt x="1548" y="240"/>
                    </a:lnTo>
                    <a:lnTo>
                      <a:pt x="1542" y="240"/>
                    </a:lnTo>
                    <a:lnTo>
                      <a:pt x="1542" y="240"/>
                    </a:lnTo>
                    <a:lnTo>
                      <a:pt x="1536" y="238"/>
                    </a:lnTo>
                    <a:lnTo>
                      <a:pt x="1530" y="242"/>
                    </a:lnTo>
                    <a:lnTo>
                      <a:pt x="1526" y="248"/>
                    </a:lnTo>
                    <a:lnTo>
                      <a:pt x="1522" y="254"/>
                    </a:lnTo>
                    <a:lnTo>
                      <a:pt x="1518" y="262"/>
                    </a:lnTo>
                    <a:lnTo>
                      <a:pt x="1514" y="266"/>
                    </a:lnTo>
                    <a:lnTo>
                      <a:pt x="1510" y="268"/>
                    </a:lnTo>
                    <a:lnTo>
                      <a:pt x="1504" y="266"/>
                    </a:lnTo>
                    <a:lnTo>
                      <a:pt x="1504" y="266"/>
                    </a:lnTo>
                    <a:lnTo>
                      <a:pt x="1500" y="264"/>
                    </a:lnTo>
                    <a:lnTo>
                      <a:pt x="1498" y="264"/>
                    </a:lnTo>
                    <a:lnTo>
                      <a:pt x="1494" y="268"/>
                    </a:lnTo>
                    <a:lnTo>
                      <a:pt x="1490" y="270"/>
                    </a:lnTo>
                    <a:lnTo>
                      <a:pt x="1488" y="264"/>
                    </a:lnTo>
                    <a:lnTo>
                      <a:pt x="1488" y="264"/>
                    </a:lnTo>
                    <a:lnTo>
                      <a:pt x="1486" y="256"/>
                    </a:lnTo>
                    <a:lnTo>
                      <a:pt x="1488" y="250"/>
                    </a:lnTo>
                    <a:lnTo>
                      <a:pt x="1490" y="248"/>
                    </a:lnTo>
                    <a:lnTo>
                      <a:pt x="1490" y="244"/>
                    </a:lnTo>
                    <a:lnTo>
                      <a:pt x="1490" y="244"/>
                    </a:lnTo>
                    <a:lnTo>
                      <a:pt x="1488" y="242"/>
                    </a:lnTo>
                    <a:lnTo>
                      <a:pt x="1488" y="242"/>
                    </a:lnTo>
                    <a:lnTo>
                      <a:pt x="1484" y="244"/>
                    </a:lnTo>
                    <a:lnTo>
                      <a:pt x="1480" y="250"/>
                    </a:lnTo>
                    <a:lnTo>
                      <a:pt x="1480" y="262"/>
                    </a:lnTo>
                    <a:lnTo>
                      <a:pt x="1480" y="262"/>
                    </a:lnTo>
                    <a:lnTo>
                      <a:pt x="1478" y="266"/>
                    </a:lnTo>
                    <a:lnTo>
                      <a:pt x="1476" y="268"/>
                    </a:lnTo>
                    <a:lnTo>
                      <a:pt x="1470" y="270"/>
                    </a:lnTo>
                    <a:lnTo>
                      <a:pt x="1460" y="268"/>
                    </a:lnTo>
                    <a:lnTo>
                      <a:pt x="1448" y="266"/>
                    </a:lnTo>
                    <a:lnTo>
                      <a:pt x="1434" y="266"/>
                    </a:lnTo>
                    <a:lnTo>
                      <a:pt x="1424" y="264"/>
                    </a:lnTo>
                    <a:lnTo>
                      <a:pt x="1416" y="266"/>
                    </a:lnTo>
                    <a:lnTo>
                      <a:pt x="1414" y="268"/>
                    </a:lnTo>
                    <a:lnTo>
                      <a:pt x="1414" y="270"/>
                    </a:lnTo>
                    <a:lnTo>
                      <a:pt x="1414" y="270"/>
                    </a:lnTo>
                    <a:lnTo>
                      <a:pt x="1416" y="278"/>
                    </a:lnTo>
                    <a:lnTo>
                      <a:pt x="1420" y="280"/>
                    </a:lnTo>
                    <a:lnTo>
                      <a:pt x="1428" y="284"/>
                    </a:lnTo>
                    <a:lnTo>
                      <a:pt x="1436" y="292"/>
                    </a:lnTo>
                    <a:lnTo>
                      <a:pt x="1436" y="292"/>
                    </a:lnTo>
                    <a:close/>
                    <a:moveTo>
                      <a:pt x="1546" y="156"/>
                    </a:moveTo>
                    <a:lnTo>
                      <a:pt x="1546" y="156"/>
                    </a:lnTo>
                    <a:lnTo>
                      <a:pt x="1552" y="162"/>
                    </a:lnTo>
                    <a:lnTo>
                      <a:pt x="1562" y="170"/>
                    </a:lnTo>
                    <a:lnTo>
                      <a:pt x="1572" y="178"/>
                    </a:lnTo>
                    <a:lnTo>
                      <a:pt x="1582" y="190"/>
                    </a:lnTo>
                    <a:lnTo>
                      <a:pt x="1582" y="190"/>
                    </a:lnTo>
                    <a:lnTo>
                      <a:pt x="1586" y="196"/>
                    </a:lnTo>
                    <a:lnTo>
                      <a:pt x="1588" y="202"/>
                    </a:lnTo>
                    <a:lnTo>
                      <a:pt x="1590" y="210"/>
                    </a:lnTo>
                    <a:lnTo>
                      <a:pt x="1590" y="220"/>
                    </a:lnTo>
                    <a:lnTo>
                      <a:pt x="1592" y="224"/>
                    </a:lnTo>
                    <a:lnTo>
                      <a:pt x="1594" y="232"/>
                    </a:lnTo>
                    <a:lnTo>
                      <a:pt x="1594" y="232"/>
                    </a:lnTo>
                    <a:lnTo>
                      <a:pt x="1598" y="236"/>
                    </a:lnTo>
                    <a:lnTo>
                      <a:pt x="1602" y="234"/>
                    </a:lnTo>
                    <a:lnTo>
                      <a:pt x="1604" y="230"/>
                    </a:lnTo>
                    <a:lnTo>
                      <a:pt x="1608" y="222"/>
                    </a:lnTo>
                    <a:lnTo>
                      <a:pt x="1608" y="214"/>
                    </a:lnTo>
                    <a:lnTo>
                      <a:pt x="1608" y="206"/>
                    </a:lnTo>
                    <a:lnTo>
                      <a:pt x="1604" y="196"/>
                    </a:lnTo>
                    <a:lnTo>
                      <a:pt x="1596" y="190"/>
                    </a:lnTo>
                    <a:lnTo>
                      <a:pt x="1596" y="190"/>
                    </a:lnTo>
                    <a:lnTo>
                      <a:pt x="1582" y="178"/>
                    </a:lnTo>
                    <a:lnTo>
                      <a:pt x="1574" y="168"/>
                    </a:lnTo>
                    <a:lnTo>
                      <a:pt x="1566" y="160"/>
                    </a:lnTo>
                    <a:lnTo>
                      <a:pt x="1556" y="154"/>
                    </a:lnTo>
                    <a:lnTo>
                      <a:pt x="1556" y="154"/>
                    </a:lnTo>
                    <a:lnTo>
                      <a:pt x="1538" y="142"/>
                    </a:lnTo>
                    <a:lnTo>
                      <a:pt x="1526" y="132"/>
                    </a:lnTo>
                    <a:lnTo>
                      <a:pt x="1518" y="126"/>
                    </a:lnTo>
                    <a:lnTo>
                      <a:pt x="1516" y="126"/>
                    </a:lnTo>
                    <a:lnTo>
                      <a:pt x="1514" y="128"/>
                    </a:lnTo>
                    <a:lnTo>
                      <a:pt x="1514" y="128"/>
                    </a:lnTo>
                    <a:lnTo>
                      <a:pt x="1510" y="132"/>
                    </a:lnTo>
                    <a:lnTo>
                      <a:pt x="1508" y="134"/>
                    </a:lnTo>
                    <a:lnTo>
                      <a:pt x="1510" y="136"/>
                    </a:lnTo>
                    <a:lnTo>
                      <a:pt x="1516" y="138"/>
                    </a:lnTo>
                    <a:lnTo>
                      <a:pt x="1530" y="144"/>
                    </a:lnTo>
                    <a:lnTo>
                      <a:pt x="1538" y="150"/>
                    </a:lnTo>
                    <a:lnTo>
                      <a:pt x="1546" y="156"/>
                    </a:lnTo>
                    <a:lnTo>
                      <a:pt x="1546" y="156"/>
                    </a:lnTo>
                    <a:close/>
                    <a:moveTo>
                      <a:pt x="1500" y="128"/>
                    </a:moveTo>
                    <a:lnTo>
                      <a:pt x="1500" y="128"/>
                    </a:lnTo>
                    <a:lnTo>
                      <a:pt x="1502" y="126"/>
                    </a:lnTo>
                    <a:lnTo>
                      <a:pt x="1502" y="122"/>
                    </a:lnTo>
                    <a:lnTo>
                      <a:pt x="1496" y="116"/>
                    </a:lnTo>
                    <a:lnTo>
                      <a:pt x="1492" y="114"/>
                    </a:lnTo>
                    <a:lnTo>
                      <a:pt x="1490" y="114"/>
                    </a:lnTo>
                    <a:lnTo>
                      <a:pt x="1486" y="114"/>
                    </a:lnTo>
                    <a:lnTo>
                      <a:pt x="1484" y="118"/>
                    </a:lnTo>
                    <a:lnTo>
                      <a:pt x="1484" y="118"/>
                    </a:lnTo>
                    <a:lnTo>
                      <a:pt x="1484" y="120"/>
                    </a:lnTo>
                    <a:lnTo>
                      <a:pt x="1484" y="124"/>
                    </a:lnTo>
                    <a:lnTo>
                      <a:pt x="1488" y="128"/>
                    </a:lnTo>
                    <a:lnTo>
                      <a:pt x="1494" y="130"/>
                    </a:lnTo>
                    <a:lnTo>
                      <a:pt x="1498" y="130"/>
                    </a:lnTo>
                    <a:lnTo>
                      <a:pt x="1500" y="128"/>
                    </a:lnTo>
                    <a:lnTo>
                      <a:pt x="1500" y="128"/>
                    </a:lnTo>
                    <a:close/>
                    <a:moveTo>
                      <a:pt x="726" y="46"/>
                    </a:moveTo>
                    <a:lnTo>
                      <a:pt x="726" y="46"/>
                    </a:lnTo>
                    <a:lnTo>
                      <a:pt x="726" y="50"/>
                    </a:lnTo>
                    <a:lnTo>
                      <a:pt x="724" y="54"/>
                    </a:lnTo>
                    <a:lnTo>
                      <a:pt x="716" y="62"/>
                    </a:lnTo>
                    <a:lnTo>
                      <a:pt x="714" y="66"/>
                    </a:lnTo>
                    <a:lnTo>
                      <a:pt x="716" y="70"/>
                    </a:lnTo>
                    <a:lnTo>
                      <a:pt x="718" y="72"/>
                    </a:lnTo>
                    <a:lnTo>
                      <a:pt x="726" y="72"/>
                    </a:lnTo>
                    <a:lnTo>
                      <a:pt x="726" y="72"/>
                    </a:lnTo>
                    <a:lnTo>
                      <a:pt x="738" y="72"/>
                    </a:lnTo>
                    <a:lnTo>
                      <a:pt x="742" y="74"/>
                    </a:lnTo>
                    <a:lnTo>
                      <a:pt x="746" y="78"/>
                    </a:lnTo>
                    <a:lnTo>
                      <a:pt x="752" y="88"/>
                    </a:lnTo>
                    <a:lnTo>
                      <a:pt x="758" y="104"/>
                    </a:lnTo>
                    <a:lnTo>
                      <a:pt x="758" y="104"/>
                    </a:lnTo>
                    <a:lnTo>
                      <a:pt x="762" y="106"/>
                    </a:lnTo>
                    <a:lnTo>
                      <a:pt x="764" y="108"/>
                    </a:lnTo>
                    <a:lnTo>
                      <a:pt x="774" y="110"/>
                    </a:lnTo>
                    <a:lnTo>
                      <a:pt x="786" y="110"/>
                    </a:lnTo>
                    <a:lnTo>
                      <a:pt x="798" y="110"/>
                    </a:lnTo>
                    <a:lnTo>
                      <a:pt x="810" y="108"/>
                    </a:lnTo>
                    <a:lnTo>
                      <a:pt x="820" y="108"/>
                    </a:lnTo>
                    <a:lnTo>
                      <a:pt x="828" y="110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4"/>
                    </a:lnTo>
                    <a:lnTo>
                      <a:pt x="830" y="120"/>
                    </a:lnTo>
                    <a:lnTo>
                      <a:pt x="826" y="122"/>
                    </a:lnTo>
                    <a:lnTo>
                      <a:pt x="822" y="122"/>
                    </a:lnTo>
                    <a:lnTo>
                      <a:pt x="816" y="120"/>
                    </a:lnTo>
                    <a:lnTo>
                      <a:pt x="808" y="120"/>
                    </a:lnTo>
                    <a:lnTo>
                      <a:pt x="802" y="118"/>
                    </a:lnTo>
                    <a:lnTo>
                      <a:pt x="798" y="120"/>
                    </a:lnTo>
                    <a:lnTo>
                      <a:pt x="794" y="124"/>
                    </a:lnTo>
                    <a:lnTo>
                      <a:pt x="794" y="124"/>
                    </a:lnTo>
                    <a:lnTo>
                      <a:pt x="790" y="130"/>
                    </a:lnTo>
                    <a:lnTo>
                      <a:pt x="784" y="134"/>
                    </a:lnTo>
                    <a:lnTo>
                      <a:pt x="778" y="134"/>
                    </a:lnTo>
                    <a:lnTo>
                      <a:pt x="772" y="132"/>
                    </a:lnTo>
                    <a:lnTo>
                      <a:pt x="766" y="130"/>
                    </a:lnTo>
                    <a:lnTo>
                      <a:pt x="760" y="130"/>
                    </a:lnTo>
                    <a:lnTo>
                      <a:pt x="756" y="132"/>
                    </a:lnTo>
                    <a:lnTo>
                      <a:pt x="756" y="138"/>
                    </a:lnTo>
                    <a:lnTo>
                      <a:pt x="756" y="138"/>
                    </a:lnTo>
                    <a:lnTo>
                      <a:pt x="756" y="142"/>
                    </a:lnTo>
                    <a:lnTo>
                      <a:pt x="760" y="144"/>
                    </a:lnTo>
                    <a:lnTo>
                      <a:pt x="768" y="146"/>
                    </a:lnTo>
                    <a:lnTo>
                      <a:pt x="780" y="156"/>
                    </a:lnTo>
                    <a:lnTo>
                      <a:pt x="780" y="156"/>
                    </a:lnTo>
                    <a:lnTo>
                      <a:pt x="786" y="164"/>
                    </a:lnTo>
                    <a:lnTo>
                      <a:pt x="790" y="170"/>
                    </a:lnTo>
                    <a:lnTo>
                      <a:pt x="790" y="174"/>
                    </a:lnTo>
                    <a:lnTo>
                      <a:pt x="788" y="176"/>
                    </a:lnTo>
                    <a:lnTo>
                      <a:pt x="784" y="180"/>
                    </a:lnTo>
                    <a:lnTo>
                      <a:pt x="784" y="184"/>
                    </a:lnTo>
                    <a:lnTo>
                      <a:pt x="784" y="188"/>
                    </a:lnTo>
                    <a:lnTo>
                      <a:pt x="784" y="188"/>
                    </a:lnTo>
                    <a:lnTo>
                      <a:pt x="788" y="194"/>
                    </a:lnTo>
                    <a:lnTo>
                      <a:pt x="792" y="196"/>
                    </a:lnTo>
                    <a:lnTo>
                      <a:pt x="796" y="198"/>
                    </a:lnTo>
                    <a:lnTo>
                      <a:pt x="802" y="198"/>
                    </a:lnTo>
                    <a:lnTo>
                      <a:pt x="806" y="196"/>
                    </a:lnTo>
                    <a:lnTo>
                      <a:pt x="810" y="192"/>
                    </a:lnTo>
                    <a:lnTo>
                      <a:pt x="814" y="186"/>
                    </a:lnTo>
                    <a:lnTo>
                      <a:pt x="816" y="178"/>
                    </a:lnTo>
                    <a:lnTo>
                      <a:pt x="816" y="178"/>
                    </a:lnTo>
                    <a:lnTo>
                      <a:pt x="822" y="158"/>
                    </a:lnTo>
                    <a:lnTo>
                      <a:pt x="826" y="150"/>
                    </a:lnTo>
                    <a:lnTo>
                      <a:pt x="828" y="150"/>
                    </a:lnTo>
                    <a:lnTo>
                      <a:pt x="828" y="154"/>
                    </a:lnTo>
                    <a:lnTo>
                      <a:pt x="824" y="168"/>
                    </a:lnTo>
                    <a:lnTo>
                      <a:pt x="824" y="168"/>
                    </a:lnTo>
                    <a:lnTo>
                      <a:pt x="824" y="174"/>
                    </a:lnTo>
                    <a:lnTo>
                      <a:pt x="824" y="178"/>
                    </a:lnTo>
                    <a:lnTo>
                      <a:pt x="828" y="180"/>
                    </a:lnTo>
                    <a:lnTo>
                      <a:pt x="832" y="184"/>
                    </a:lnTo>
                    <a:lnTo>
                      <a:pt x="844" y="188"/>
                    </a:lnTo>
                    <a:lnTo>
                      <a:pt x="852" y="192"/>
                    </a:lnTo>
                    <a:lnTo>
                      <a:pt x="860" y="198"/>
                    </a:lnTo>
                    <a:lnTo>
                      <a:pt x="860" y="198"/>
                    </a:lnTo>
                    <a:lnTo>
                      <a:pt x="870" y="206"/>
                    </a:lnTo>
                    <a:lnTo>
                      <a:pt x="878" y="212"/>
                    </a:lnTo>
                    <a:lnTo>
                      <a:pt x="886" y="214"/>
                    </a:lnTo>
                    <a:lnTo>
                      <a:pt x="892" y="216"/>
                    </a:lnTo>
                    <a:lnTo>
                      <a:pt x="906" y="218"/>
                    </a:lnTo>
                    <a:lnTo>
                      <a:pt x="916" y="220"/>
                    </a:lnTo>
                    <a:lnTo>
                      <a:pt x="926" y="226"/>
                    </a:lnTo>
                    <a:lnTo>
                      <a:pt x="926" y="226"/>
                    </a:lnTo>
                    <a:lnTo>
                      <a:pt x="940" y="232"/>
                    </a:lnTo>
                    <a:lnTo>
                      <a:pt x="954" y="238"/>
                    </a:lnTo>
                    <a:lnTo>
                      <a:pt x="966" y="242"/>
                    </a:lnTo>
                    <a:lnTo>
                      <a:pt x="980" y="252"/>
                    </a:lnTo>
                    <a:lnTo>
                      <a:pt x="980" y="252"/>
                    </a:lnTo>
                    <a:lnTo>
                      <a:pt x="988" y="258"/>
                    </a:lnTo>
                    <a:lnTo>
                      <a:pt x="994" y="266"/>
                    </a:lnTo>
                    <a:lnTo>
                      <a:pt x="1004" y="284"/>
                    </a:lnTo>
                    <a:lnTo>
                      <a:pt x="1014" y="302"/>
                    </a:lnTo>
                    <a:lnTo>
                      <a:pt x="1024" y="318"/>
                    </a:lnTo>
                    <a:lnTo>
                      <a:pt x="1024" y="318"/>
                    </a:lnTo>
                    <a:lnTo>
                      <a:pt x="1028" y="324"/>
                    </a:lnTo>
                    <a:lnTo>
                      <a:pt x="1030" y="328"/>
                    </a:lnTo>
                    <a:lnTo>
                      <a:pt x="1028" y="330"/>
                    </a:lnTo>
                    <a:lnTo>
                      <a:pt x="1026" y="332"/>
                    </a:lnTo>
                    <a:lnTo>
                      <a:pt x="1022" y="336"/>
                    </a:lnTo>
                    <a:lnTo>
                      <a:pt x="1020" y="338"/>
                    </a:lnTo>
                    <a:lnTo>
                      <a:pt x="1020" y="344"/>
                    </a:lnTo>
                    <a:lnTo>
                      <a:pt x="1020" y="344"/>
                    </a:lnTo>
                    <a:lnTo>
                      <a:pt x="1024" y="350"/>
                    </a:lnTo>
                    <a:lnTo>
                      <a:pt x="1028" y="354"/>
                    </a:lnTo>
                    <a:lnTo>
                      <a:pt x="1036" y="360"/>
                    </a:lnTo>
                    <a:lnTo>
                      <a:pt x="1040" y="364"/>
                    </a:lnTo>
                    <a:lnTo>
                      <a:pt x="1044" y="368"/>
                    </a:lnTo>
                    <a:lnTo>
                      <a:pt x="1044" y="372"/>
                    </a:lnTo>
                    <a:lnTo>
                      <a:pt x="1040" y="380"/>
                    </a:lnTo>
                    <a:lnTo>
                      <a:pt x="1040" y="380"/>
                    </a:lnTo>
                    <a:lnTo>
                      <a:pt x="1036" y="394"/>
                    </a:lnTo>
                    <a:lnTo>
                      <a:pt x="1036" y="396"/>
                    </a:lnTo>
                    <a:lnTo>
                      <a:pt x="1038" y="398"/>
                    </a:lnTo>
                    <a:lnTo>
                      <a:pt x="1044" y="396"/>
                    </a:lnTo>
                    <a:lnTo>
                      <a:pt x="1046" y="396"/>
                    </a:lnTo>
                    <a:lnTo>
                      <a:pt x="1050" y="396"/>
                    </a:lnTo>
                    <a:lnTo>
                      <a:pt x="1050" y="396"/>
                    </a:lnTo>
                    <a:lnTo>
                      <a:pt x="1052" y="398"/>
                    </a:lnTo>
                    <a:lnTo>
                      <a:pt x="1054" y="398"/>
                    </a:lnTo>
                    <a:lnTo>
                      <a:pt x="1060" y="398"/>
                    </a:lnTo>
                    <a:lnTo>
                      <a:pt x="1068" y="398"/>
                    </a:lnTo>
                    <a:lnTo>
                      <a:pt x="1074" y="400"/>
                    </a:lnTo>
                    <a:lnTo>
                      <a:pt x="1080" y="404"/>
                    </a:lnTo>
                    <a:lnTo>
                      <a:pt x="1078" y="116"/>
                    </a:lnTo>
                    <a:lnTo>
                      <a:pt x="1078" y="116"/>
                    </a:lnTo>
                    <a:lnTo>
                      <a:pt x="1070" y="114"/>
                    </a:lnTo>
                    <a:lnTo>
                      <a:pt x="1060" y="110"/>
                    </a:lnTo>
                    <a:lnTo>
                      <a:pt x="1038" y="100"/>
                    </a:lnTo>
                    <a:lnTo>
                      <a:pt x="1002" y="76"/>
                    </a:lnTo>
                    <a:lnTo>
                      <a:pt x="1002" y="76"/>
                    </a:lnTo>
                    <a:lnTo>
                      <a:pt x="996" y="72"/>
                    </a:lnTo>
                    <a:lnTo>
                      <a:pt x="988" y="72"/>
                    </a:lnTo>
                    <a:lnTo>
                      <a:pt x="982" y="74"/>
                    </a:lnTo>
                    <a:lnTo>
                      <a:pt x="976" y="76"/>
                    </a:lnTo>
                    <a:lnTo>
                      <a:pt x="970" y="80"/>
                    </a:lnTo>
                    <a:lnTo>
                      <a:pt x="966" y="84"/>
                    </a:lnTo>
                    <a:lnTo>
                      <a:pt x="964" y="88"/>
                    </a:lnTo>
                    <a:lnTo>
                      <a:pt x="964" y="92"/>
                    </a:lnTo>
                    <a:lnTo>
                      <a:pt x="964" y="92"/>
                    </a:lnTo>
                    <a:lnTo>
                      <a:pt x="966" y="96"/>
                    </a:lnTo>
                    <a:lnTo>
                      <a:pt x="964" y="100"/>
                    </a:lnTo>
                    <a:lnTo>
                      <a:pt x="956" y="106"/>
                    </a:lnTo>
                    <a:lnTo>
                      <a:pt x="946" y="110"/>
                    </a:lnTo>
                    <a:lnTo>
                      <a:pt x="942" y="110"/>
                    </a:lnTo>
                    <a:lnTo>
                      <a:pt x="938" y="108"/>
                    </a:lnTo>
                    <a:lnTo>
                      <a:pt x="938" y="108"/>
                    </a:lnTo>
                    <a:lnTo>
                      <a:pt x="936" y="108"/>
                    </a:lnTo>
                    <a:lnTo>
                      <a:pt x="934" y="110"/>
                    </a:lnTo>
                    <a:lnTo>
                      <a:pt x="928" y="116"/>
                    </a:lnTo>
                    <a:lnTo>
                      <a:pt x="914" y="138"/>
                    </a:lnTo>
                    <a:lnTo>
                      <a:pt x="906" y="148"/>
                    </a:lnTo>
                    <a:lnTo>
                      <a:pt x="898" y="158"/>
                    </a:lnTo>
                    <a:lnTo>
                      <a:pt x="890" y="164"/>
                    </a:lnTo>
                    <a:lnTo>
                      <a:pt x="886" y="164"/>
                    </a:lnTo>
                    <a:lnTo>
                      <a:pt x="882" y="164"/>
                    </a:lnTo>
                    <a:lnTo>
                      <a:pt x="882" y="164"/>
                    </a:lnTo>
                    <a:lnTo>
                      <a:pt x="876" y="160"/>
                    </a:lnTo>
                    <a:lnTo>
                      <a:pt x="872" y="156"/>
                    </a:lnTo>
                    <a:lnTo>
                      <a:pt x="870" y="150"/>
                    </a:lnTo>
                    <a:lnTo>
                      <a:pt x="868" y="144"/>
                    </a:lnTo>
                    <a:lnTo>
                      <a:pt x="864" y="132"/>
                    </a:lnTo>
                    <a:lnTo>
                      <a:pt x="862" y="126"/>
                    </a:lnTo>
                    <a:lnTo>
                      <a:pt x="860" y="120"/>
                    </a:lnTo>
                    <a:lnTo>
                      <a:pt x="860" y="120"/>
                    </a:lnTo>
                    <a:lnTo>
                      <a:pt x="856" y="118"/>
                    </a:lnTo>
                    <a:lnTo>
                      <a:pt x="854" y="118"/>
                    </a:lnTo>
                    <a:lnTo>
                      <a:pt x="852" y="124"/>
                    </a:lnTo>
                    <a:lnTo>
                      <a:pt x="852" y="126"/>
                    </a:lnTo>
                    <a:lnTo>
                      <a:pt x="852" y="126"/>
                    </a:lnTo>
                    <a:lnTo>
                      <a:pt x="846" y="114"/>
                    </a:lnTo>
                    <a:lnTo>
                      <a:pt x="846" y="114"/>
                    </a:lnTo>
                    <a:lnTo>
                      <a:pt x="842" y="102"/>
                    </a:lnTo>
                    <a:lnTo>
                      <a:pt x="842" y="94"/>
                    </a:lnTo>
                    <a:lnTo>
                      <a:pt x="842" y="86"/>
                    </a:lnTo>
                    <a:lnTo>
                      <a:pt x="844" y="80"/>
                    </a:lnTo>
                    <a:lnTo>
                      <a:pt x="846" y="66"/>
                    </a:lnTo>
                    <a:lnTo>
                      <a:pt x="846" y="58"/>
                    </a:lnTo>
                    <a:lnTo>
                      <a:pt x="844" y="48"/>
                    </a:lnTo>
                    <a:lnTo>
                      <a:pt x="844" y="48"/>
                    </a:lnTo>
                    <a:lnTo>
                      <a:pt x="840" y="40"/>
                    </a:lnTo>
                    <a:lnTo>
                      <a:pt x="838" y="36"/>
                    </a:lnTo>
                    <a:lnTo>
                      <a:pt x="834" y="36"/>
                    </a:lnTo>
                    <a:lnTo>
                      <a:pt x="830" y="36"/>
                    </a:lnTo>
                    <a:lnTo>
                      <a:pt x="826" y="36"/>
                    </a:lnTo>
                    <a:lnTo>
                      <a:pt x="818" y="36"/>
                    </a:lnTo>
                    <a:lnTo>
                      <a:pt x="810" y="32"/>
                    </a:lnTo>
                    <a:lnTo>
                      <a:pt x="798" y="26"/>
                    </a:lnTo>
                    <a:lnTo>
                      <a:pt x="798" y="26"/>
                    </a:lnTo>
                    <a:lnTo>
                      <a:pt x="786" y="18"/>
                    </a:lnTo>
                    <a:lnTo>
                      <a:pt x="776" y="16"/>
                    </a:lnTo>
                    <a:lnTo>
                      <a:pt x="770" y="16"/>
                    </a:lnTo>
                    <a:lnTo>
                      <a:pt x="764" y="20"/>
                    </a:lnTo>
                    <a:lnTo>
                      <a:pt x="756" y="28"/>
                    </a:lnTo>
                    <a:lnTo>
                      <a:pt x="752" y="32"/>
                    </a:lnTo>
                    <a:lnTo>
                      <a:pt x="748" y="34"/>
                    </a:lnTo>
                    <a:lnTo>
                      <a:pt x="748" y="34"/>
                    </a:lnTo>
                    <a:lnTo>
                      <a:pt x="740" y="36"/>
                    </a:lnTo>
                    <a:lnTo>
                      <a:pt x="732" y="38"/>
                    </a:lnTo>
                    <a:lnTo>
                      <a:pt x="728" y="40"/>
                    </a:lnTo>
                    <a:lnTo>
                      <a:pt x="726" y="42"/>
                    </a:lnTo>
                    <a:lnTo>
                      <a:pt x="726" y="46"/>
                    </a:lnTo>
                    <a:lnTo>
                      <a:pt x="726" y="46"/>
                    </a:lnTo>
                    <a:close/>
                    <a:moveTo>
                      <a:pt x="1600" y="438"/>
                    </a:moveTo>
                    <a:lnTo>
                      <a:pt x="1600" y="438"/>
                    </a:lnTo>
                    <a:lnTo>
                      <a:pt x="1594" y="436"/>
                    </a:lnTo>
                    <a:lnTo>
                      <a:pt x="1588" y="434"/>
                    </a:lnTo>
                    <a:lnTo>
                      <a:pt x="1586" y="436"/>
                    </a:lnTo>
                    <a:lnTo>
                      <a:pt x="1588" y="438"/>
                    </a:lnTo>
                    <a:lnTo>
                      <a:pt x="1588" y="438"/>
                    </a:lnTo>
                    <a:lnTo>
                      <a:pt x="1590" y="442"/>
                    </a:lnTo>
                    <a:lnTo>
                      <a:pt x="1590" y="444"/>
                    </a:lnTo>
                    <a:lnTo>
                      <a:pt x="1592" y="446"/>
                    </a:lnTo>
                    <a:lnTo>
                      <a:pt x="1596" y="448"/>
                    </a:lnTo>
                    <a:lnTo>
                      <a:pt x="1596" y="448"/>
                    </a:lnTo>
                    <a:lnTo>
                      <a:pt x="1600" y="448"/>
                    </a:lnTo>
                    <a:lnTo>
                      <a:pt x="1604" y="446"/>
                    </a:lnTo>
                    <a:lnTo>
                      <a:pt x="1604" y="444"/>
                    </a:lnTo>
                    <a:lnTo>
                      <a:pt x="1600" y="438"/>
                    </a:lnTo>
                    <a:lnTo>
                      <a:pt x="1600" y="438"/>
                    </a:lnTo>
                    <a:close/>
                    <a:moveTo>
                      <a:pt x="1606" y="1248"/>
                    </a:moveTo>
                    <a:lnTo>
                      <a:pt x="1606" y="1248"/>
                    </a:lnTo>
                    <a:lnTo>
                      <a:pt x="1606" y="1252"/>
                    </a:lnTo>
                    <a:lnTo>
                      <a:pt x="1604" y="1260"/>
                    </a:lnTo>
                    <a:lnTo>
                      <a:pt x="1604" y="1268"/>
                    </a:lnTo>
                    <a:lnTo>
                      <a:pt x="1604" y="1272"/>
                    </a:lnTo>
                    <a:lnTo>
                      <a:pt x="1606" y="1274"/>
                    </a:lnTo>
                    <a:lnTo>
                      <a:pt x="1606" y="1274"/>
                    </a:lnTo>
                    <a:lnTo>
                      <a:pt x="1608" y="1274"/>
                    </a:lnTo>
                    <a:lnTo>
                      <a:pt x="1610" y="1270"/>
                    </a:lnTo>
                    <a:lnTo>
                      <a:pt x="1610" y="1260"/>
                    </a:lnTo>
                    <a:lnTo>
                      <a:pt x="1610" y="1260"/>
                    </a:lnTo>
                    <a:lnTo>
                      <a:pt x="1614" y="1250"/>
                    </a:lnTo>
                    <a:lnTo>
                      <a:pt x="1620" y="1240"/>
                    </a:lnTo>
                    <a:lnTo>
                      <a:pt x="1620" y="1240"/>
                    </a:lnTo>
                    <a:lnTo>
                      <a:pt x="1620" y="1236"/>
                    </a:lnTo>
                    <a:lnTo>
                      <a:pt x="1618" y="1232"/>
                    </a:lnTo>
                    <a:lnTo>
                      <a:pt x="1618" y="1228"/>
                    </a:lnTo>
                    <a:lnTo>
                      <a:pt x="1616" y="1224"/>
                    </a:lnTo>
                    <a:lnTo>
                      <a:pt x="1616" y="1224"/>
                    </a:lnTo>
                    <a:lnTo>
                      <a:pt x="1616" y="1220"/>
                    </a:lnTo>
                    <a:lnTo>
                      <a:pt x="1614" y="1220"/>
                    </a:lnTo>
                    <a:lnTo>
                      <a:pt x="1612" y="1224"/>
                    </a:lnTo>
                    <a:lnTo>
                      <a:pt x="1612" y="1230"/>
                    </a:lnTo>
                    <a:lnTo>
                      <a:pt x="1612" y="1230"/>
                    </a:lnTo>
                    <a:lnTo>
                      <a:pt x="1612" y="1234"/>
                    </a:lnTo>
                    <a:lnTo>
                      <a:pt x="1612" y="1236"/>
                    </a:lnTo>
                    <a:lnTo>
                      <a:pt x="1608" y="1240"/>
                    </a:lnTo>
                    <a:lnTo>
                      <a:pt x="1606" y="1244"/>
                    </a:lnTo>
                    <a:lnTo>
                      <a:pt x="1604" y="1246"/>
                    </a:lnTo>
                    <a:lnTo>
                      <a:pt x="1606" y="1248"/>
                    </a:lnTo>
                    <a:lnTo>
                      <a:pt x="1606" y="124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47" name="Freeform 6153"/>
              <p:cNvSpPr>
                <a:spLocks noEditPoints="1"/>
              </p:cNvSpPr>
              <p:nvPr/>
            </p:nvSpPr>
            <p:spPr bwMode="auto">
              <a:xfrm>
                <a:off x="2543908" y="3815778"/>
                <a:ext cx="1761999" cy="2303115"/>
              </a:xfrm>
              <a:custGeom>
                <a:avLst/>
                <a:gdLst/>
                <a:ahLst/>
                <a:cxnLst>
                  <a:cxn ang="0">
                    <a:pos x="2626" y="2588"/>
                  </a:cxn>
                  <a:cxn ang="0">
                    <a:pos x="2478" y="2732"/>
                  </a:cxn>
                  <a:cxn ang="0">
                    <a:pos x="2470" y="2928"/>
                  </a:cxn>
                  <a:cxn ang="0">
                    <a:pos x="2514" y="3136"/>
                  </a:cxn>
                  <a:cxn ang="0">
                    <a:pos x="2698" y="2722"/>
                  </a:cxn>
                  <a:cxn ang="0">
                    <a:pos x="2736" y="2624"/>
                  </a:cxn>
                  <a:cxn ang="0">
                    <a:pos x="2676" y="1330"/>
                  </a:cxn>
                  <a:cxn ang="0">
                    <a:pos x="2484" y="1368"/>
                  </a:cxn>
                  <a:cxn ang="0">
                    <a:pos x="2416" y="1236"/>
                  </a:cxn>
                  <a:cxn ang="0">
                    <a:pos x="2338" y="1150"/>
                  </a:cxn>
                  <a:cxn ang="0">
                    <a:pos x="2260" y="998"/>
                  </a:cxn>
                  <a:cxn ang="0">
                    <a:pos x="2208" y="850"/>
                  </a:cxn>
                  <a:cxn ang="0">
                    <a:pos x="2132" y="716"/>
                  </a:cxn>
                  <a:cxn ang="0">
                    <a:pos x="2050" y="494"/>
                  </a:cxn>
                  <a:cxn ang="0">
                    <a:pos x="1990" y="314"/>
                  </a:cxn>
                  <a:cxn ang="0">
                    <a:pos x="1886" y="346"/>
                  </a:cxn>
                  <a:cxn ang="0">
                    <a:pos x="1718" y="308"/>
                  </a:cxn>
                  <a:cxn ang="0">
                    <a:pos x="1550" y="246"/>
                  </a:cxn>
                  <a:cxn ang="0">
                    <a:pos x="1376" y="328"/>
                  </a:cxn>
                  <a:cxn ang="0">
                    <a:pos x="1172" y="224"/>
                  </a:cxn>
                  <a:cxn ang="0">
                    <a:pos x="1152" y="110"/>
                  </a:cxn>
                  <a:cxn ang="0">
                    <a:pos x="1122" y="32"/>
                  </a:cxn>
                  <a:cxn ang="0">
                    <a:pos x="998" y="14"/>
                  </a:cxn>
                  <a:cxn ang="0">
                    <a:pos x="842" y="28"/>
                  </a:cxn>
                  <a:cxn ang="0">
                    <a:pos x="668" y="86"/>
                  </a:cxn>
                  <a:cxn ang="0">
                    <a:pos x="542" y="114"/>
                  </a:cxn>
                  <a:cxn ang="0">
                    <a:pos x="332" y="256"/>
                  </a:cxn>
                  <a:cxn ang="0">
                    <a:pos x="196" y="492"/>
                  </a:cxn>
                  <a:cxn ang="0">
                    <a:pos x="60" y="714"/>
                  </a:cxn>
                  <a:cxn ang="0">
                    <a:pos x="24" y="846"/>
                  </a:cxn>
                  <a:cxn ang="0">
                    <a:pos x="60" y="986"/>
                  </a:cxn>
                  <a:cxn ang="0">
                    <a:pos x="40" y="1222"/>
                  </a:cxn>
                  <a:cxn ang="0">
                    <a:pos x="54" y="1264"/>
                  </a:cxn>
                  <a:cxn ang="0">
                    <a:pos x="54" y="1300"/>
                  </a:cxn>
                  <a:cxn ang="0">
                    <a:pos x="86" y="1336"/>
                  </a:cxn>
                  <a:cxn ang="0">
                    <a:pos x="112" y="1360"/>
                  </a:cxn>
                  <a:cxn ang="0">
                    <a:pos x="168" y="1432"/>
                  </a:cxn>
                  <a:cxn ang="0">
                    <a:pos x="182" y="1482"/>
                  </a:cxn>
                  <a:cxn ang="0">
                    <a:pos x="270" y="1570"/>
                  </a:cxn>
                  <a:cxn ang="0">
                    <a:pos x="504" y="1632"/>
                  </a:cxn>
                  <a:cxn ang="0">
                    <a:pos x="648" y="1636"/>
                  </a:cxn>
                  <a:cxn ang="0">
                    <a:pos x="844" y="1564"/>
                  </a:cxn>
                  <a:cxn ang="0">
                    <a:pos x="996" y="1658"/>
                  </a:cxn>
                  <a:cxn ang="0">
                    <a:pos x="1088" y="1684"/>
                  </a:cxn>
                  <a:cxn ang="0">
                    <a:pos x="1082" y="1824"/>
                  </a:cxn>
                  <a:cxn ang="0">
                    <a:pos x="1104" y="1880"/>
                  </a:cxn>
                  <a:cxn ang="0">
                    <a:pos x="1088" y="1988"/>
                  </a:cxn>
                  <a:cxn ang="0">
                    <a:pos x="1208" y="2168"/>
                  </a:cxn>
                  <a:cxn ang="0">
                    <a:pos x="1256" y="2396"/>
                  </a:cxn>
                  <a:cxn ang="0">
                    <a:pos x="1176" y="2736"/>
                  </a:cxn>
                  <a:cxn ang="0">
                    <a:pos x="1334" y="3266"/>
                  </a:cxn>
                  <a:cxn ang="0">
                    <a:pos x="1424" y="3532"/>
                  </a:cxn>
                  <a:cxn ang="0">
                    <a:pos x="1472" y="3606"/>
                  </a:cxn>
                  <a:cxn ang="0">
                    <a:pos x="1590" y="3598"/>
                  </a:cxn>
                  <a:cxn ang="0">
                    <a:pos x="1740" y="3574"/>
                  </a:cxn>
                  <a:cxn ang="0">
                    <a:pos x="2018" y="3276"/>
                  </a:cxn>
                  <a:cxn ang="0">
                    <a:pos x="2134" y="3056"/>
                  </a:cxn>
                  <a:cxn ang="0">
                    <a:pos x="2108" y="2854"/>
                  </a:cxn>
                  <a:cxn ang="0">
                    <a:pos x="2336" y="2636"/>
                  </a:cxn>
                  <a:cxn ang="0">
                    <a:pos x="2324" y="2384"/>
                  </a:cxn>
                  <a:cxn ang="0">
                    <a:pos x="2282" y="2206"/>
                  </a:cxn>
                  <a:cxn ang="0">
                    <a:pos x="2350" y="1998"/>
                  </a:cxn>
                  <a:cxn ang="0">
                    <a:pos x="2646" y="1646"/>
                  </a:cxn>
                </a:cxnLst>
                <a:rect l="0" t="0" r="r" b="b"/>
                <a:pathLst>
                  <a:path w="2776" h="3628">
                    <a:moveTo>
                      <a:pt x="2710" y="2504"/>
                    </a:moveTo>
                    <a:lnTo>
                      <a:pt x="2710" y="2504"/>
                    </a:lnTo>
                    <a:lnTo>
                      <a:pt x="2706" y="2498"/>
                    </a:lnTo>
                    <a:lnTo>
                      <a:pt x="2702" y="2492"/>
                    </a:lnTo>
                    <a:lnTo>
                      <a:pt x="2698" y="2476"/>
                    </a:lnTo>
                    <a:lnTo>
                      <a:pt x="2696" y="2470"/>
                    </a:lnTo>
                    <a:lnTo>
                      <a:pt x="2692" y="2466"/>
                    </a:lnTo>
                    <a:lnTo>
                      <a:pt x="2690" y="2468"/>
                    </a:lnTo>
                    <a:lnTo>
                      <a:pt x="2684" y="2472"/>
                    </a:lnTo>
                    <a:lnTo>
                      <a:pt x="2684" y="2472"/>
                    </a:lnTo>
                    <a:lnTo>
                      <a:pt x="2680" y="2480"/>
                    </a:lnTo>
                    <a:lnTo>
                      <a:pt x="2678" y="2486"/>
                    </a:lnTo>
                    <a:lnTo>
                      <a:pt x="2676" y="2508"/>
                    </a:lnTo>
                    <a:lnTo>
                      <a:pt x="2676" y="2508"/>
                    </a:lnTo>
                    <a:lnTo>
                      <a:pt x="2674" y="2518"/>
                    </a:lnTo>
                    <a:lnTo>
                      <a:pt x="2672" y="2526"/>
                    </a:lnTo>
                    <a:lnTo>
                      <a:pt x="2668" y="2532"/>
                    </a:lnTo>
                    <a:lnTo>
                      <a:pt x="2664" y="2536"/>
                    </a:lnTo>
                    <a:lnTo>
                      <a:pt x="2656" y="2542"/>
                    </a:lnTo>
                    <a:lnTo>
                      <a:pt x="2648" y="2544"/>
                    </a:lnTo>
                    <a:lnTo>
                      <a:pt x="2634" y="2546"/>
                    </a:lnTo>
                    <a:lnTo>
                      <a:pt x="2632" y="2548"/>
                    </a:lnTo>
                    <a:lnTo>
                      <a:pt x="2632" y="2554"/>
                    </a:lnTo>
                    <a:lnTo>
                      <a:pt x="2632" y="2554"/>
                    </a:lnTo>
                    <a:lnTo>
                      <a:pt x="2638" y="2566"/>
                    </a:lnTo>
                    <a:lnTo>
                      <a:pt x="2636" y="2572"/>
                    </a:lnTo>
                    <a:lnTo>
                      <a:pt x="2636" y="2576"/>
                    </a:lnTo>
                    <a:lnTo>
                      <a:pt x="2626" y="2588"/>
                    </a:lnTo>
                    <a:lnTo>
                      <a:pt x="2606" y="2608"/>
                    </a:lnTo>
                    <a:lnTo>
                      <a:pt x="2606" y="2608"/>
                    </a:lnTo>
                    <a:lnTo>
                      <a:pt x="2596" y="2618"/>
                    </a:lnTo>
                    <a:lnTo>
                      <a:pt x="2588" y="2628"/>
                    </a:lnTo>
                    <a:lnTo>
                      <a:pt x="2578" y="2640"/>
                    </a:lnTo>
                    <a:lnTo>
                      <a:pt x="2572" y="2646"/>
                    </a:lnTo>
                    <a:lnTo>
                      <a:pt x="2564" y="2650"/>
                    </a:lnTo>
                    <a:lnTo>
                      <a:pt x="2554" y="2652"/>
                    </a:lnTo>
                    <a:lnTo>
                      <a:pt x="2538" y="2656"/>
                    </a:lnTo>
                    <a:lnTo>
                      <a:pt x="2538" y="2656"/>
                    </a:lnTo>
                    <a:lnTo>
                      <a:pt x="2530" y="2658"/>
                    </a:lnTo>
                    <a:lnTo>
                      <a:pt x="2526" y="2660"/>
                    </a:lnTo>
                    <a:lnTo>
                      <a:pt x="2522" y="2664"/>
                    </a:lnTo>
                    <a:lnTo>
                      <a:pt x="2520" y="2668"/>
                    </a:lnTo>
                    <a:lnTo>
                      <a:pt x="2516" y="2670"/>
                    </a:lnTo>
                    <a:lnTo>
                      <a:pt x="2512" y="2670"/>
                    </a:lnTo>
                    <a:lnTo>
                      <a:pt x="2506" y="2670"/>
                    </a:lnTo>
                    <a:lnTo>
                      <a:pt x="2506" y="2670"/>
                    </a:lnTo>
                    <a:lnTo>
                      <a:pt x="2500" y="2670"/>
                    </a:lnTo>
                    <a:lnTo>
                      <a:pt x="2496" y="2670"/>
                    </a:lnTo>
                    <a:lnTo>
                      <a:pt x="2496" y="2672"/>
                    </a:lnTo>
                    <a:lnTo>
                      <a:pt x="2496" y="2676"/>
                    </a:lnTo>
                    <a:lnTo>
                      <a:pt x="2494" y="2690"/>
                    </a:lnTo>
                    <a:lnTo>
                      <a:pt x="2492" y="2700"/>
                    </a:lnTo>
                    <a:lnTo>
                      <a:pt x="2486" y="2712"/>
                    </a:lnTo>
                    <a:lnTo>
                      <a:pt x="2486" y="2712"/>
                    </a:lnTo>
                    <a:lnTo>
                      <a:pt x="2480" y="2724"/>
                    </a:lnTo>
                    <a:lnTo>
                      <a:pt x="2478" y="2732"/>
                    </a:lnTo>
                    <a:lnTo>
                      <a:pt x="2478" y="2738"/>
                    </a:lnTo>
                    <a:lnTo>
                      <a:pt x="2478" y="2742"/>
                    </a:lnTo>
                    <a:lnTo>
                      <a:pt x="2482" y="2750"/>
                    </a:lnTo>
                    <a:lnTo>
                      <a:pt x="2482" y="2754"/>
                    </a:lnTo>
                    <a:lnTo>
                      <a:pt x="2482" y="2762"/>
                    </a:lnTo>
                    <a:lnTo>
                      <a:pt x="2482" y="2762"/>
                    </a:lnTo>
                    <a:lnTo>
                      <a:pt x="2480" y="2772"/>
                    </a:lnTo>
                    <a:lnTo>
                      <a:pt x="2480" y="2778"/>
                    </a:lnTo>
                    <a:lnTo>
                      <a:pt x="2484" y="2790"/>
                    </a:lnTo>
                    <a:lnTo>
                      <a:pt x="2488" y="2798"/>
                    </a:lnTo>
                    <a:lnTo>
                      <a:pt x="2488" y="2802"/>
                    </a:lnTo>
                    <a:lnTo>
                      <a:pt x="2488" y="2806"/>
                    </a:lnTo>
                    <a:lnTo>
                      <a:pt x="2488" y="2806"/>
                    </a:lnTo>
                    <a:lnTo>
                      <a:pt x="2488" y="2814"/>
                    </a:lnTo>
                    <a:lnTo>
                      <a:pt x="2490" y="2820"/>
                    </a:lnTo>
                    <a:lnTo>
                      <a:pt x="2494" y="2832"/>
                    </a:lnTo>
                    <a:lnTo>
                      <a:pt x="2498" y="2848"/>
                    </a:lnTo>
                    <a:lnTo>
                      <a:pt x="2498" y="2848"/>
                    </a:lnTo>
                    <a:lnTo>
                      <a:pt x="2498" y="2860"/>
                    </a:lnTo>
                    <a:lnTo>
                      <a:pt x="2496" y="2868"/>
                    </a:lnTo>
                    <a:lnTo>
                      <a:pt x="2492" y="2876"/>
                    </a:lnTo>
                    <a:lnTo>
                      <a:pt x="2488" y="2884"/>
                    </a:lnTo>
                    <a:lnTo>
                      <a:pt x="2480" y="2900"/>
                    </a:lnTo>
                    <a:lnTo>
                      <a:pt x="2476" y="2908"/>
                    </a:lnTo>
                    <a:lnTo>
                      <a:pt x="2474" y="2916"/>
                    </a:lnTo>
                    <a:lnTo>
                      <a:pt x="2474" y="2916"/>
                    </a:lnTo>
                    <a:lnTo>
                      <a:pt x="2472" y="2924"/>
                    </a:lnTo>
                    <a:lnTo>
                      <a:pt x="2470" y="2928"/>
                    </a:lnTo>
                    <a:lnTo>
                      <a:pt x="2466" y="2928"/>
                    </a:lnTo>
                    <a:lnTo>
                      <a:pt x="2464" y="2928"/>
                    </a:lnTo>
                    <a:lnTo>
                      <a:pt x="2462" y="2930"/>
                    </a:lnTo>
                    <a:lnTo>
                      <a:pt x="2458" y="2934"/>
                    </a:lnTo>
                    <a:lnTo>
                      <a:pt x="2454" y="2942"/>
                    </a:lnTo>
                    <a:lnTo>
                      <a:pt x="2450" y="2954"/>
                    </a:lnTo>
                    <a:lnTo>
                      <a:pt x="2450" y="2954"/>
                    </a:lnTo>
                    <a:lnTo>
                      <a:pt x="2448" y="2968"/>
                    </a:lnTo>
                    <a:lnTo>
                      <a:pt x="2446" y="2980"/>
                    </a:lnTo>
                    <a:lnTo>
                      <a:pt x="2448" y="2990"/>
                    </a:lnTo>
                    <a:lnTo>
                      <a:pt x="2448" y="2998"/>
                    </a:lnTo>
                    <a:lnTo>
                      <a:pt x="2456" y="3012"/>
                    </a:lnTo>
                    <a:lnTo>
                      <a:pt x="2464" y="3026"/>
                    </a:lnTo>
                    <a:lnTo>
                      <a:pt x="2464" y="3026"/>
                    </a:lnTo>
                    <a:lnTo>
                      <a:pt x="2466" y="3034"/>
                    </a:lnTo>
                    <a:lnTo>
                      <a:pt x="2466" y="3040"/>
                    </a:lnTo>
                    <a:lnTo>
                      <a:pt x="2466" y="3054"/>
                    </a:lnTo>
                    <a:lnTo>
                      <a:pt x="2464" y="3062"/>
                    </a:lnTo>
                    <a:lnTo>
                      <a:pt x="2466" y="3072"/>
                    </a:lnTo>
                    <a:lnTo>
                      <a:pt x="2468" y="3084"/>
                    </a:lnTo>
                    <a:lnTo>
                      <a:pt x="2474" y="3100"/>
                    </a:lnTo>
                    <a:lnTo>
                      <a:pt x="2474" y="3100"/>
                    </a:lnTo>
                    <a:lnTo>
                      <a:pt x="2480" y="3114"/>
                    </a:lnTo>
                    <a:lnTo>
                      <a:pt x="2486" y="3122"/>
                    </a:lnTo>
                    <a:lnTo>
                      <a:pt x="2492" y="3126"/>
                    </a:lnTo>
                    <a:lnTo>
                      <a:pt x="2498" y="3130"/>
                    </a:lnTo>
                    <a:lnTo>
                      <a:pt x="2510" y="3134"/>
                    </a:lnTo>
                    <a:lnTo>
                      <a:pt x="2514" y="3136"/>
                    </a:lnTo>
                    <a:lnTo>
                      <a:pt x="2520" y="3142"/>
                    </a:lnTo>
                    <a:lnTo>
                      <a:pt x="2520" y="3142"/>
                    </a:lnTo>
                    <a:lnTo>
                      <a:pt x="2522" y="3144"/>
                    </a:lnTo>
                    <a:lnTo>
                      <a:pt x="2526" y="3146"/>
                    </a:lnTo>
                    <a:lnTo>
                      <a:pt x="2534" y="3146"/>
                    </a:lnTo>
                    <a:lnTo>
                      <a:pt x="2544" y="3144"/>
                    </a:lnTo>
                    <a:lnTo>
                      <a:pt x="2554" y="3140"/>
                    </a:lnTo>
                    <a:lnTo>
                      <a:pt x="2574" y="3128"/>
                    </a:lnTo>
                    <a:lnTo>
                      <a:pt x="2584" y="3124"/>
                    </a:lnTo>
                    <a:lnTo>
                      <a:pt x="2594" y="3122"/>
                    </a:lnTo>
                    <a:lnTo>
                      <a:pt x="2594" y="3122"/>
                    </a:lnTo>
                    <a:lnTo>
                      <a:pt x="2598" y="3120"/>
                    </a:lnTo>
                    <a:lnTo>
                      <a:pt x="2602" y="3116"/>
                    </a:lnTo>
                    <a:lnTo>
                      <a:pt x="2610" y="3096"/>
                    </a:lnTo>
                    <a:lnTo>
                      <a:pt x="2620" y="3068"/>
                    </a:lnTo>
                    <a:lnTo>
                      <a:pt x="2628" y="3034"/>
                    </a:lnTo>
                    <a:lnTo>
                      <a:pt x="2648" y="2952"/>
                    </a:lnTo>
                    <a:lnTo>
                      <a:pt x="2668" y="2870"/>
                    </a:lnTo>
                    <a:lnTo>
                      <a:pt x="2668" y="2870"/>
                    </a:lnTo>
                    <a:lnTo>
                      <a:pt x="2682" y="2822"/>
                    </a:lnTo>
                    <a:lnTo>
                      <a:pt x="2694" y="2792"/>
                    </a:lnTo>
                    <a:lnTo>
                      <a:pt x="2696" y="2780"/>
                    </a:lnTo>
                    <a:lnTo>
                      <a:pt x="2700" y="2768"/>
                    </a:lnTo>
                    <a:lnTo>
                      <a:pt x="2700" y="2756"/>
                    </a:lnTo>
                    <a:lnTo>
                      <a:pt x="2698" y="2742"/>
                    </a:lnTo>
                    <a:lnTo>
                      <a:pt x="2698" y="2742"/>
                    </a:lnTo>
                    <a:lnTo>
                      <a:pt x="2698" y="2730"/>
                    </a:lnTo>
                    <a:lnTo>
                      <a:pt x="2698" y="2722"/>
                    </a:lnTo>
                    <a:lnTo>
                      <a:pt x="2700" y="2718"/>
                    </a:lnTo>
                    <a:lnTo>
                      <a:pt x="2704" y="2714"/>
                    </a:lnTo>
                    <a:lnTo>
                      <a:pt x="2710" y="2710"/>
                    </a:lnTo>
                    <a:lnTo>
                      <a:pt x="2712" y="2706"/>
                    </a:lnTo>
                    <a:lnTo>
                      <a:pt x="2710" y="2700"/>
                    </a:lnTo>
                    <a:lnTo>
                      <a:pt x="2710" y="2700"/>
                    </a:lnTo>
                    <a:lnTo>
                      <a:pt x="2710" y="2690"/>
                    </a:lnTo>
                    <a:lnTo>
                      <a:pt x="2712" y="2684"/>
                    </a:lnTo>
                    <a:lnTo>
                      <a:pt x="2712" y="2674"/>
                    </a:lnTo>
                    <a:lnTo>
                      <a:pt x="2712" y="2670"/>
                    </a:lnTo>
                    <a:lnTo>
                      <a:pt x="2710" y="2662"/>
                    </a:lnTo>
                    <a:lnTo>
                      <a:pt x="2710" y="2662"/>
                    </a:lnTo>
                    <a:lnTo>
                      <a:pt x="2706" y="2654"/>
                    </a:lnTo>
                    <a:lnTo>
                      <a:pt x="2706" y="2648"/>
                    </a:lnTo>
                    <a:lnTo>
                      <a:pt x="2706" y="2642"/>
                    </a:lnTo>
                    <a:lnTo>
                      <a:pt x="2708" y="2638"/>
                    </a:lnTo>
                    <a:lnTo>
                      <a:pt x="2710" y="2636"/>
                    </a:lnTo>
                    <a:lnTo>
                      <a:pt x="2714" y="2640"/>
                    </a:lnTo>
                    <a:lnTo>
                      <a:pt x="2718" y="2646"/>
                    </a:lnTo>
                    <a:lnTo>
                      <a:pt x="2722" y="2658"/>
                    </a:lnTo>
                    <a:lnTo>
                      <a:pt x="2722" y="2658"/>
                    </a:lnTo>
                    <a:lnTo>
                      <a:pt x="2724" y="2662"/>
                    </a:lnTo>
                    <a:lnTo>
                      <a:pt x="2728" y="2662"/>
                    </a:lnTo>
                    <a:lnTo>
                      <a:pt x="2732" y="2658"/>
                    </a:lnTo>
                    <a:lnTo>
                      <a:pt x="2734" y="2652"/>
                    </a:lnTo>
                    <a:lnTo>
                      <a:pt x="2736" y="2644"/>
                    </a:lnTo>
                    <a:lnTo>
                      <a:pt x="2738" y="2634"/>
                    </a:lnTo>
                    <a:lnTo>
                      <a:pt x="2736" y="2624"/>
                    </a:lnTo>
                    <a:lnTo>
                      <a:pt x="2734" y="2614"/>
                    </a:lnTo>
                    <a:lnTo>
                      <a:pt x="2734" y="2614"/>
                    </a:lnTo>
                    <a:lnTo>
                      <a:pt x="2732" y="2604"/>
                    </a:lnTo>
                    <a:lnTo>
                      <a:pt x="2730" y="2590"/>
                    </a:lnTo>
                    <a:lnTo>
                      <a:pt x="2724" y="2556"/>
                    </a:lnTo>
                    <a:lnTo>
                      <a:pt x="2720" y="2522"/>
                    </a:lnTo>
                    <a:lnTo>
                      <a:pt x="2716" y="2510"/>
                    </a:lnTo>
                    <a:lnTo>
                      <a:pt x="2710" y="2504"/>
                    </a:lnTo>
                    <a:lnTo>
                      <a:pt x="2710" y="2504"/>
                    </a:lnTo>
                    <a:close/>
                    <a:moveTo>
                      <a:pt x="2770" y="1364"/>
                    </a:moveTo>
                    <a:lnTo>
                      <a:pt x="2770" y="1364"/>
                    </a:lnTo>
                    <a:lnTo>
                      <a:pt x="2764" y="1352"/>
                    </a:lnTo>
                    <a:lnTo>
                      <a:pt x="2762" y="1342"/>
                    </a:lnTo>
                    <a:lnTo>
                      <a:pt x="2764" y="1332"/>
                    </a:lnTo>
                    <a:lnTo>
                      <a:pt x="2766" y="1322"/>
                    </a:lnTo>
                    <a:lnTo>
                      <a:pt x="2770" y="1316"/>
                    </a:lnTo>
                    <a:lnTo>
                      <a:pt x="2770" y="1308"/>
                    </a:lnTo>
                    <a:lnTo>
                      <a:pt x="2768" y="1304"/>
                    </a:lnTo>
                    <a:lnTo>
                      <a:pt x="2762" y="1300"/>
                    </a:lnTo>
                    <a:lnTo>
                      <a:pt x="2762" y="1300"/>
                    </a:lnTo>
                    <a:lnTo>
                      <a:pt x="2752" y="1300"/>
                    </a:lnTo>
                    <a:lnTo>
                      <a:pt x="2746" y="1302"/>
                    </a:lnTo>
                    <a:lnTo>
                      <a:pt x="2730" y="1314"/>
                    </a:lnTo>
                    <a:lnTo>
                      <a:pt x="2720" y="1320"/>
                    </a:lnTo>
                    <a:lnTo>
                      <a:pt x="2708" y="1326"/>
                    </a:lnTo>
                    <a:lnTo>
                      <a:pt x="2694" y="1330"/>
                    </a:lnTo>
                    <a:lnTo>
                      <a:pt x="2676" y="1330"/>
                    </a:lnTo>
                    <a:lnTo>
                      <a:pt x="2676" y="1330"/>
                    </a:lnTo>
                    <a:lnTo>
                      <a:pt x="2660" y="1332"/>
                    </a:lnTo>
                    <a:lnTo>
                      <a:pt x="2650" y="1332"/>
                    </a:lnTo>
                    <a:lnTo>
                      <a:pt x="2646" y="1334"/>
                    </a:lnTo>
                    <a:lnTo>
                      <a:pt x="2646" y="1336"/>
                    </a:lnTo>
                    <a:lnTo>
                      <a:pt x="2646" y="1338"/>
                    </a:lnTo>
                    <a:lnTo>
                      <a:pt x="2644" y="1340"/>
                    </a:lnTo>
                    <a:lnTo>
                      <a:pt x="2640" y="1340"/>
                    </a:lnTo>
                    <a:lnTo>
                      <a:pt x="2630" y="1340"/>
                    </a:lnTo>
                    <a:lnTo>
                      <a:pt x="2630" y="1340"/>
                    </a:lnTo>
                    <a:lnTo>
                      <a:pt x="2618" y="1340"/>
                    </a:lnTo>
                    <a:lnTo>
                      <a:pt x="2608" y="1342"/>
                    </a:lnTo>
                    <a:lnTo>
                      <a:pt x="2602" y="1346"/>
                    </a:lnTo>
                    <a:lnTo>
                      <a:pt x="2596" y="1352"/>
                    </a:lnTo>
                    <a:lnTo>
                      <a:pt x="2590" y="1356"/>
                    </a:lnTo>
                    <a:lnTo>
                      <a:pt x="2584" y="1360"/>
                    </a:lnTo>
                    <a:lnTo>
                      <a:pt x="2574" y="1360"/>
                    </a:lnTo>
                    <a:lnTo>
                      <a:pt x="2564" y="1358"/>
                    </a:lnTo>
                    <a:lnTo>
                      <a:pt x="2564" y="1358"/>
                    </a:lnTo>
                    <a:lnTo>
                      <a:pt x="2552" y="1356"/>
                    </a:lnTo>
                    <a:lnTo>
                      <a:pt x="2542" y="1356"/>
                    </a:lnTo>
                    <a:lnTo>
                      <a:pt x="2534" y="1360"/>
                    </a:lnTo>
                    <a:lnTo>
                      <a:pt x="2528" y="1366"/>
                    </a:lnTo>
                    <a:lnTo>
                      <a:pt x="2520" y="1370"/>
                    </a:lnTo>
                    <a:lnTo>
                      <a:pt x="2512" y="1374"/>
                    </a:lnTo>
                    <a:lnTo>
                      <a:pt x="2504" y="1376"/>
                    </a:lnTo>
                    <a:lnTo>
                      <a:pt x="2494" y="1374"/>
                    </a:lnTo>
                    <a:lnTo>
                      <a:pt x="2494" y="1374"/>
                    </a:lnTo>
                    <a:lnTo>
                      <a:pt x="2484" y="1368"/>
                    </a:lnTo>
                    <a:lnTo>
                      <a:pt x="2476" y="1362"/>
                    </a:lnTo>
                    <a:lnTo>
                      <a:pt x="2470" y="1356"/>
                    </a:lnTo>
                    <a:lnTo>
                      <a:pt x="2466" y="1350"/>
                    </a:lnTo>
                    <a:lnTo>
                      <a:pt x="2458" y="1334"/>
                    </a:lnTo>
                    <a:lnTo>
                      <a:pt x="2454" y="1328"/>
                    </a:lnTo>
                    <a:lnTo>
                      <a:pt x="2448" y="1320"/>
                    </a:lnTo>
                    <a:lnTo>
                      <a:pt x="2448" y="1320"/>
                    </a:lnTo>
                    <a:lnTo>
                      <a:pt x="2444" y="1318"/>
                    </a:lnTo>
                    <a:lnTo>
                      <a:pt x="2438" y="1316"/>
                    </a:lnTo>
                    <a:lnTo>
                      <a:pt x="2428" y="1316"/>
                    </a:lnTo>
                    <a:lnTo>
                      <a:pt x="2426" y="1316"/>
                    </a:lnTo>
                    <a:lnTo>
                      <a:pt x="2428" y="1314"/>
                    </a:lnTo>
                    <a:lnTo>
                      <a:pt x="2444" y="1302"/>
                    </a:lnTo>
                    <a:lnTo>
                      <a:pt x="2444" y="1302"/>
                    </a:lnTo>
                    <a:lnTo>
                      <a:pt x="2450" y="1298"/>
                    </a:lnTo>
                    <a:lnTo>
                      <a:pt x="2452" y="1294"/>
                    </a:lnTo>
                    <a:lnTo>
                      <a:pt x="2452" y="1288"/>
                    </a:lnTo>
                    <a:lnTo>
                      <a:pt x="2452" y="1284"/>
                    </a:lnTo>
                    <a:lnTo>
                      <a:pt x="2448" y="1272"/>
                    </a:lnTo>
                    <a:lnTo>
                      <a:pt x="2440" y="1260"/>
                    </a:lnTo>
                    <a:lnTo>
                      <a:pt x="2440" y="1260"/>
                    </a:lnTo>
                    <a:lnTo>
                      <a:pt x="2436" y="1256"/>
                    </a:lnTo>
                    <a:lnTo>
                      <a:pt x="2432" y="1254"/>
                    </a:lnTo>
                    <a:lnTo>
                      <a:pt x="2426" y="1252"/>
                    </a:lnTo>
                    <a:lnTo>
                      <a:pt x="2422" y="1244"/>
                    </a:lnTo>
                    <a:lnTo>
                      <a:pt x="2422" y="1244"/>
                    </a:lnTo>
                    <a:lnTo>
                      <a:pt x="2418" y="1238"/>
                    </a:lnTo>
                    <a:lnTo>
                      <a:pt x="2416" y="1236"/>
                    </a:lnTo>
                    <a:lnTo>
                      <a:pt x="2414" y="1232"/>
                    </a:lnTo>
                    <a:lnTo>
                      <a:pt x="2410" y="1224"/>
                    </a:lnTo>
                    <a:lnTo>
                      <a:pt x="2410" y="1224"/>
                    </a:lnTo>
                    <a:lnTo>
                      <a:pt x="2404" y="1214"/>
                    </a:lnTo>
                    <a:lnTo>
                      <a:pt x="2404" y="1214"/>
                    </a:lnTo>
                    <a:lnTo>
                      <a:pt x="2402" y="1214"/>
                    </a:lnTo>
                    <a:lnTo>
                      <a:pt x="2402" y="1216"/>
                    </a:lnTo>
                    <a:lnTo>
                      <a:pt x="2396" y="1208"/>
                    </a:lnTo>
                    <a:lnTo>
                      <a:pt x="2396" y="1208"/>
                    </a:lnTo>
                    <a:lnTo>
                      <a:pt x="2394" y="1204"/>
                    </a:lnTo>
                    <a:lnTo>
                      <a:pt x="2392" y="1202"/>
                    </a:lnTo>
                    <a:lnTo>
                      <a:pt x="2388" y="1202"/>
                    </a:lnTo>
                    <a:lnTo>
                      <a:pt x="2384" y="1202"/>
                    </a:lnTo>
                    <a:lnTo>
                      <a:pt x="2382" y="1198"/>
                    </a:lnTo>
                    <a:lnTo>
                      <a:pt x="2378" y="1192"/>
                    </a:lnTo>
                    <a:lnTo>
                      <a:pt x="2372" y="1182"/>
                    </a:lnTo>
                    <a:lnTo>
                      <a:pt x="2372" y="1182"/>
                    </a:lnTo>
                    <a:lnTo>
                      <a:pt x="2366" y="1172"/>
                    </a:lnTo>
                    <a:lnTo>
                      <a:pt x="2362" y="1166"/>
                    </a:lnTo>
                    <a:lnTo>
                      <a:pt x="2358" y="1164"/>
                    </a:lnTo>
                    <a:lnTo>
                      <a:pt x="2356" y="1164"/>
                    </a:lnTo>
                    <a:lnTo>
                      <a:pt x="2354" y="1166"/>
                    </a:lnTo>
                    <a:lnTo>
                      <a:pt x="2352" y="1166"/>
                    </a:lnTo>
                    <a:lnTo>
                      <a:pt x="2348" y="1162"/>
                    </a:lnTo>
                    <a:lnTo>
                      <a:pt x="2344" y="1156"/>
                    </a:lnTo>
                    <a:lnTo>
                      <a:pt x="2344" y="1156"/>
                    </a:lnTo>
                    <a:lnTo>
                      <a:pt x="2340" y="1150"/>
                    </a:lnTo>
                    <a:lnTo>
                      <a:pt x="2338" y="1150"/>
                    </a:lnTo>
                    <a:lnTo>
                      <a:pt x="2334" y="1150"/>
                    </a:lnTo>
                    <a:lnTo>
                      <a:pt x="2332" y="1152"/>
                    </a:lnTo>
                    <a:lnTo>
                      <a:pt x="2330" y="1152"/>
                    </a:lnTo>
                    <a:lnTo>
                      <a:pt x="2326" y="1150"/>
                    </a:lnTo>
                    <a:lnTo>
                      <a:pt x="2322" y="1144"/>
                    </a:lnTo>
                    <a:lnTo>
                      <a:pt x="2316" y="1132"/>
                    </a:lnTo>
                    <a:lnTo>
                      <a:pt x="2316" y="1132"/>
                    </a:lnTo>
                    <a:lnTo>
                      <a:pt x="2312" y="1124"/>
                    </a:lnTo>
                    <a:lnTo>
                      <a:pt x="2310" y="1122"/>
                    </a:lnTo>
                    <a:lnTo>
                      <a:pt x="2308" y="1124"/>
                    </a:lnTo>
                    <a:lnTo>
                      <a:pt x="2308" y="1128"/>
                    </a:lnTo>
                    <a:lnTo>
                      <a:pt x="2308" y="1140"/>
                    </a:lnTo>
                    <a:lnTo>
                      <a:pt x="2308" y="1144"/>
                    </a:lnTo>
                    <a:lnTo>
                      <a:pt x="2306" y="1146"/>
                    </a:lnTo>
                    <a:lnTo>
                      <a:pt x="2306" y="1146"/>
                    </a:lnTo>
                    <a:lnTo>
                      <a:pt x="2304" y="1142"/>
                    </a:lnTo>
                    <a:lnTo>
                      <a:pt x="2300" y="1136"/>
                    </a:lnTo>
                    <a:lnTo>
                      <a:pt x="2298" y="1126"/>
                    </a:lnTo>
                    <a:lnTo>
                      <a:pt x="2290" y="1110"/>
                    </a:lnTo>
                    <a:lnTo>
                      <a:pt x="2290" y="1110"/>
                    </a:lnTo>
                    <a:lnTo>
                      <a:pt x="2286" y="1100"/>
                    </a:lnTo>
                    <a:lnTo>
                      <a:pt x="2284" y="1086"/>
                    </a:lnTo>
                    <a:lnTo>
                      <a:pt x="2280" y="1058"/>
                    </a:lnTo>
                    <a:lnTo>
                      <a:pt x="2276" y="1042"/>
                    </a:lnTo>
                    <a:lnTo>
                      <a:pt x="2272" y="1026"/>
                    </a:lnTo>
                    <a:lnTo>
                      <a:pt x="2268" y="1012"/>
                    </a:lnTo>
                    <a:lnTo>
                      <a:pt x="2260" y="998"/>
                    </a:lnTo>
                    <a:lnTo>
                      <a:pt x="2260" y="998"/>
                    </a:lnTo>
                    <a:lnTo>
                      <a:pt x="2252" y="988"/>
                    </a:lnTo>
                    <a:lnTo>
                      <a:pt x="2248" y="984"/>
                    </a:lnTo>
                    <a:lnTo>
                      <a:pt x="2244" y="986"/>
                    </a:lnTo>
                    <a:lnTo>
                      <a:pt x="2244" y="986"/>
                    </a:lnTo>
                    <a:lnTo>
                      <a:pt x="2242" y="986"/>
                    </a:lnTo>
                    <a:lnTo>
                      <a:pt x="2240" y="984"/>
                    </a:lnTo>
                    <a:lnTo>
                      <a:pt x="2236" y="976"/>
                    </a:lnTo>
                    <a:lnTo>
                      <a:pt x="2230" y="968"/>
                    </a:lnTo>
                    <a:lnTo>
                      <a:pt x="2226" y="966"/>
                    </a:lnTo>
                    <a:lnTo>
                      <a:pt x="2222" y="966"/>
                    </a:lnTo>
                    <a:lnTo>
                      <a:pt x="2222" y="966"/>
                    </a:lnTo>
                    <a:lnTo>
                      <a:pt x="2220" y="966"/>
                    </a:lnTo>
                    <a:lnTo>
                      <a:pt x="2218" y="964"/>
                    </a:lnTo>
                    <a:lnTo>
                      <a:pt x="2212" y="956"/>
                    </a:lnTo>
                    <a:lnTo>
                      <a:pt x="2208" y="944"/>
                    </a:lnTo>
                    <a:lnTo>
                      <a:pt x="2206" y="928"/>
                    </a:lnTo>
                    <a:lnTo>
                      <a:pt x="2202" y="900"/>
                    </a:lnTo>
                    <a:lnTo>
                      <a:pt x="2200" y="890"/>
                    </a:lnTo>
                    <a:lnTo>
                      <a:pt x="2202" y="884"/>
                    </a:lnTo>
                    <a:lnTo>
                      <a:pt x="2202" y="884"/>
                    </a:lnTo>
                    <a:lnTo>
                      <a:pt x="2204" y="876"/>
                    </a:lnTo>
                    <a:lnTo>
                      <a:pt x="2204" y="870"/>
                    </a:lnTo>
                    <a:lnTo>
                      <a:pt x="2200" y="858"/>
                    </a:lnTo>
                    <a:lnTo>
                      <a:pt x="2198" y="850"/>
                    </a:lnTo>
                    <a:lnTo>
                      <a:pt x="2200" y="848"/>
                    </a:lnTo>
                    <a:lnTo>
                      <a:pt x="2204" y="850"/>
                    </a:lnTo>
                    <a:lnTo>
                      <a:pt x="2204" y="850"/>
                    </a:lnTo>
                    <a:lnTo>
                      <a:pt x="2208" y="850"/>
                    </a:lnTo>
                    <a:lnTo>
                      <a:pt x="2210" y="848"/>
                    </a:lnTo>
                    <a:lnTo>
                      <a:pt x="2204" y="842"/>
                    </a:lnTo>
                    <a:lnTo>
                      <a:pt x="2198" y="826"/>
                    </a:lnTo>
                    <a:lnTo>
                      <a:pt x="2194" y="816"/>
                    </a:lnTo>
                    <a:lnTo>
                      <a:pt x="2192" y="802"/>
                    </a:lnTo>
                    <a:lnTo>
                      <a:pt x="2192" y="802"/>
                    </a:lnTo>
                    <a:lnTo>
                      <a:pt x="2190" y="794"/>
                    </a:lnTo>
                    <a:lnTo>
                      <a:pt x="2188" y="790"/>
                    </a:lnTo>
                    <a:lnTo>
                      <a:pt x="2184" y="786"/>
                    </a:lnTo>
                    <a:lnTo>
                      <a:pt x="2176" y="784"/>
                    </a:lnTo>
                    <a:lnTo>
                      <a:pt x="2176" y="784"/>
                    </a:lnTo>
                    <a:lnTo>
                      <a:pt x="2174" y="782"/>
                    </a:lnTo>
                    <a:lnTo>
                      <a:pt x="2170" y="780"/>
                    </a:lnTo>
                    <a:lnTo>
                      <a:pt x="2166" y="772"/>
                    </a:lnTo>
                    <a:lnTo>
                      <a:pt x="2162" y="766"/>
                    </a:lnTo>
                    <a:lnTo>
                      <a:pt x="2160" y="764"/>
                    </a:lnTo>
                    <a:lnTo>
                      <a:pt x="2154" y="764"/>
                    </a:lnTo>
                    <a:lnTo>
                      <a:pt x="2154" y="764"/>
                    </a:lnTo>
                    <a:lnTo>
                      <a:pt x="2150" y="762"/>
                    </a:lnTo>
                    <a:lnTo>
                      <a:pt x="2146" y="758"/>
                    </a:lnTo>
                    <a:lnTo>
                      <a:pt x="2138" y="746"/>
                    </a:lnTo>
                    <a:lnTo>
                      <a:pt x="2138" y="746"/>
                    </a:lnTo>
                    <a:lnTo>
                      <a:pt x="2134" y="752"/>
                    </a:lnTo>
                    <a:lnTo>
                      <a:pt x="2134" y="752"/>
                    </a:lnTo>
                    <a:lnTo>
                      <a:pt x="2138" y="746"/>
                    </a:lnTo>
                    <a:lnTo>
                      <a:pt x="2138" y="746"/>
                    </a:lnTo>
                    <a:lnTo>
                      <a:pt x="2134" y="732"/>
                    </a:lnTo>
                    <a:lnTo>
                      <a:pt x="2132" y="716"/>
                    </a:lnTo>
                    <a:lnTo>
                      <a:pt x="2132" y="710"/>
                    </a:lnTo>
                    <a:lnTo>
                      <a:pt x="2134" y="706"/>
                    </a:lnTo>
                    <a:lnTo>
                      <a:pt x="2136" y="702"/>
                    </a:lnTo>
                    <a:lnTo>
                      <a:pt x="2142" y="702"/>
                    </a:lnTo>
                    <a:lnTo>
                      <a:pt x="2142" y="702"/>
                    </a:lnTo>
                    <a:lnTo>
                      <a:pt x="2144" y="702"/>
                    </a:lnTo>
                    <a:lnTo>
                      <a:pt x="2138" y="698"/>
                    </a:lnTo>
                    <a:lnTo>
                      <a:pt x="2134" y="692"/>
                    </a:lnTo>
                    <a:lnTo>
                      <a:pt x="2128" y="684"/>
                    </a:lnTo>
                    <a:lnTo>
                      <a:pt x="2120" y="674"/>
                    </a:lnTo>
                    <a:lnTo>
                      <a:pt x="2116" y="662"/>
                    </a:lnTo>
                    <a:lnTo>
                      <a:pt x="2116" y="662"/>
                    </a:lnTo>
                    <a:lnTo>
                      <a:pt x="2108" y="642"/>
                    </a:lnTo>
                    <a:lnTo>
                      <a:pt x="2098" y="624"/>
                    </a:lnTo>
                    <a:lnTo>
                      <a:pt x="2082" y="594"/>
                    </a:lnTo>
                    <a:lnTo>
                      <a:pt x="2072" y="572"/>
                    </a:lnTo>
                    <a:lnTo>
                      <a:pt x="2070" y="564"/>
                    </a:lnTo>
                    <a:lnTo>
                      <a:pt x="2070" y="556"/>
                    </a:lnTo>
                    <a:lnTo>
                      <a:pt x="2070" y="556"/>
                    </a:lnTo>
                    <a:lnTo>
                      <a:pt x="2070" y="550"/>
                    </a:lnTo>
                    <a:lnTo>
                      <a:pt x="2070" y="544"/>
                    </a:lnTo>
                    <a:lnTo>
                      <a:pt x="2064" y="534"/>
                    </a:lnTo>
                    <a:lnTo>
                      <a:pt x="2058" y="526"/>
                    </a:lnTo>
                    <a:lnTo>
                      <a:pt x="2056" y="520"/>
                    </a:lnTo>
                    <a:lnTo>
                      <a:pt x="2056" y="512"/>
                    </a:lnTo>
                    <a:lnTo>
                      <a:pt x="2056" y="512"/>
                    </a:lnTo>
                    <a:lnTo>
                      <a:pt x="2054" y="504"/>
                    </a:lnTo>
                    <a:lnTo>
                      <a:pt x="2050" y="494"/>
                    </a:lnTo>
                    <a:lnTo>
                      <a:pt x="2036" y="474"/>
                    </a:lnTo>
                    <a:lnTo>
                      <a:pt x="2022" y="452"/>
                    </a:lnTo>
                    <a:lnTo>
                      <a:pt x="2018" y="442"/>
                    </a:lnTo>
                    <a:lnTo>
                      <a:pt x="2016" y="434"/>
                    </a:lnTo>
                    <a:lnTo>
                      <a:pt x="2016" y="434"/>
                    </a:lnTo>
                    <a:lnTo>
                      <a:pt x="2016" y="426"/>
                    </a:lnTo>
                    <a:lnTo>
                      <a:pt x="2014" y="422"/>
                    </a:lnTo>
                    <a:lnTo>
                      <a:pt x="2010" y="416"/>
                    </a:lnTo>
                    <a:lnTo>
                      <a:pt x="2008" y="412"/>
                    </a:lnTo>
                    <a:lnTo>
                      <a:pt x="2008" y="408"/>
                    </a:lnTo>
                    <a:lnTo>
                      <a:pt x="2010" y="402"/>
                    </a:lnTo>
                    <a:lnTo>
                      <a:pt x="2014" y="394"/>
                    </a:lnTo>
                    <a:lnTo>
                      <a:pt x="2000" y="332"/>
                    </a:lnTo>
                    <a:lnTo>
                      <a:pt x="2000" y="332"/>
                    </a:lnTo>
                    <a:lnTo>
                      <a:pt x="1998" y="332"/>
                    </a:lnTo>
                    <a:lnTo>
                      <a:pt x="1996" y="328"/>
                    </a:lnTo>
                    <a:lnTo>
                      <a:pt x="1996" y="328"/>
                    </a:lnTo>
                    <a:lnTo>
                      <a:pt x="1992" y="326"/>
                    </a:lnTo>
                    <a:lnTo>
                      <a:pt x="1990" y="326"/>
                    </a:lnTo>
                    <a:lnTo>
                      <a:pt x="1986" y="326"/>
                    </a:lnTo>
                    <a:lnTo>
                      <a:pt x="1984" y="324"/>
                    </a:lnTo>
                    <a:lnTo>
                      <a:pt x="1984" y="324"/>
                    </a:lnTo>
                    <a:lnTo>
                      <a:pt x="1984" y="322"/>
                    </a:lnTo>
                    <a:lnTo>
                      <a:pt x="1984" y="320"/>
                    </a:lnTo>
                    <a:lnTo>
                      <a:pt x="1986" y="318"/>
                    </a:lnTo>
                    <a:lnTo>
                      <a:pt x="1988" y="316"/>
                    </a:lnTo>
                    <a:lnTo>
                      <a:pt x="1988" y="316"/>
                    </a:lnTo>
                    <a:lnTo>
                      <a:pt x="1990" y="314"/>
                    </a:lnTo>
                    <a:lnTo>
                      <a:pt x="1992" y="316"/>
                    </a:lnTo>
                    <a:lnTo>
                      <a:pt x="1998" y="320"/>
                    </a:lnTo>
                    <a:lnTo>
                      <a:pt x="1996" y="316"/>
                    </a:lnTo>
                    <a:lnTo>
                      <a:pt x="1996" y="316"/>
                    </a:lnTo>
                    <a:lnTo>
                      <a:pt x="1990" y="310"/>
                    </a:lnTo>
                    <a:lnTo>
                      <a:pt x="1990" y="310"/>
                    </a:lnTo>
                    <a:lnTo>
                      <a:pt x="1988" y="308"/>
                    </a:lnTo>
                    <a:lnTo>
                      <a:pt x="1986" y="308"/>
                    </a:lnTo>
                    <a:lnTo>
                      <a:pt x="1980" y="312"/>
                    </a:lnTo>
                    <a:lnTo>
                      <a:pt x="1980" y="312"/>
                    </a:lnTo>
                    <a:lnTo>
                      <a:pt x="1976" y="314"/>
                    </a:lnTo>
                    <a:lnTo>
                      <a:pt x="1974" y="314"/>
                    </a:lnTo>
                    <a:lnTo>
                      <a:pt x="1966" y="310"/>
                    </a:lnTo>
                    <a:lnTo>
                      <a:pt x="1958" y="306"/>
                    </a:lnTo>
                    <a:lnTo>
                      <a:pt x="1954" y="306"/>
                    </a:lnTo>
                    <a:lnTo>
                      <a:pt x="1948" y="308"/>
                    </a:lnTo>
                    <a:lnTo>
                      <a:pt x="1948" y="308"/>
                    </a:lnTo>
                    <a:lnTo>
                      <a:pt x="1938" y="312"/>
                    </a:lnTo>
                    <a:lnTo>
                      <a:pt x="1932" y="312"/>
                    </a:lnTo>
                    <a:lnTo>
                      <a:pt x="1928" y="312"/>
                    </a:lnTo>
                    <a:lnTo>
                      <a:pt x="1922" y="318"/>
                    </a:lnTo>
                    <a:lnTo>
                      <a:pt x="1922" y="318"/>
                    </a:lnTo>
                    <a:lnTo>
                      <a:pt x="1920" y="320"/>
                    </a:lnTo>
                    <a:lnTo>
                      <a:pt x="1916" y="322"/>
                    </a:lnTo>
                    <a:lnTo>
                      <a:pt x="1908" y="326"/>
                    </a:lnTo>
                    <a:lnTo>
                      <a:pt x="1892" y="340"/>
                    </a:lnTo>
                    <a:lnTo>
                      <a:pt x="1892" y="340"/>
                    </a:lnTo>
                    <a:lnTo>
                      <a:pt x="1886" y="346"/>
                    </a:lnTo>
                    <a:lnTo>
                      <a:pt x="1880" y="346"/>
                    </a:lnTo>
                    <a:lnTo>
                      <a:pt x="1874" y="346"/>
                    </a:lnTo>
                    <a:lnTo>
                      <a:pt x="1866" y="344"/>
                    </a:lnTo>
                    <a:lnTo>
                      <a:pt x="1854" y="336"/>
                    </a:lnTo>
                    <a:lnTo>
                      <a:pt x="1848" y="334"/>
                    </a:lnTo>
                    <a:lnTo>
                      <a:pt x="1844" y="334"/>
                    </a:lnTo>
                    <a:lnTo>
                      <a:pt x="1844" y="334"/>
                    </a:lnTo>
                    <a:lnTo>
                      <a:pt x="1836" y="332"/>
                    </a:lnTo>
                    <a:lnTo>
                      <a:pt x="1830" y="330"/>
                    </a:lnTo>
                    <a:lnTo>
                      <a:pt x="1826" y="326"/>
                    </a:lnTo>
                    <a:lnTo>
                      <a:pt x="1822" y="326"/>
                    </a:lnTo>
                    <a:lnTo>
                      <a:pt x="1818" y="326"/>
                    </a:lnTo>
                    <a:lnTo>
                      <a:pt x="1818" y="326"/>
                    </a:lnTo>
                    <a:lnTo>
                      <a:pt x="1812" y="326"/>
                    </a:lnTo>
                    <a:lnTo>
                      <a:pt x="1812" y="324"/>
                    </a:lnTo>
                    <a:lnTo>
                      <a:pt x="1808" y="322"/>
                    </a:lnTo>
                    <a:lnTo>
                      <a:pt x="1804" y="318"/>
                    </a:lnTo>
                    <a:lnTo>
                      <a:pt x="1794" y="314"/>
                    </a:lnTo>
                    <a:lnTo>
                      <a:pt x="1778" y="310"/>
                    </a:lnTo>
                    <a:lnTo>
                      <a:pt x="1778" y="310"/>
                    </a:lnTo>
                    <a:lnTo>
                      <a:pt x="1762" y="308"/>
                    </a:lnTo>
                    <a:lnTo>
                      <a:pt x="1750" y="306"/>
                    </a:lnTo>
                    <a:lnTo>
                      <a:pt x="1734" y="308"/>
                    </a:lnTo>
                    <a:lnTo>
                      <a:pt x="1724" y="310"/>
                    </a:lnTo>
                    <a:lnTo>
                      <a:pt x="1718" y="310"/>
                    </a:lnTo>
                    <a:lnTo>
                      <a:pt x="1718" y="310"/>
                    </a:lnTo>
                    <a:lnTo>
                      <a:pt x="1718" y="308"/>
                    </a:lnTo>
                    <a:lnTo>
                      <a:pt x="1718" y="308"/>
                    </a:lnTo>
                    <a:lnTo>
                      <a:pt x="1716" y="302"/>
                    </a:lnTo>
                    <a:lnTo>
                      <a:pt x="1714" y="292"/>
                    </a:lnTo>
                    <a:lnTo>
                      <a:pt x="1710" y="288"/>
                    </a:lnTo>
                    <a:lnTo>
                      <a:pt x="1706" y="286"/>
                    </a:lnTo>
                    <a:lnTo>
                      <a:pt x="1700" y="284"/>
                    </a:lnTo>
                    <a:lnTo>
                      <a:pt x="1692" y="284"/>
                    </a:lnTo>
                    <a:lnTo>
                      <a:pt x="1692" y="284"/>
                    </a:lnTo>
                    <a:lnTo>
                      <a:pt x="1678" y="284"/>
                    </a:lnTo>
                    <a:lnTo>
                      <a:pt x="1672" y="282"/>
                    </a:lnTo>
                    <a:lnTo>
                      <a:pt x="1666" y="280"/>
                    </a:lnTo>
                    <a:lnTo>
                      <a:pt x="1654" y="278"/>
                    </a:lnTo>
                    <a:lnTo>
                      <a:pt x="1654" y="278"/>
                    </a:lnTo>
                    <a:lnTo>
                      <a:pt x="1648" y="276"/>
                    </a:lnTo>
                    <a:lnTo>
                      <a:pt x="1644" y="274"/>
                    </a:lnTo>
                    <a:lnTo>
                      <a:pt x="1640" y="266"/>
                    </a:lnTo>
                    <a:lnTo>
                      <a:pt x="1638" y="262"/>
                    </a:lnTo>
                    <a:lnTo>
                      <a:pt x="1632" y="256"/>
                    </a:lnTo>
                    <a:lnTo>
                      <a:pt x="1624" y="250"/>
                    </a:lnTo>
                    <a:lnTo>
                      <a:pt x="1612" y="242"/>
                    </a:lnTo>
                    <a:lnTo>
                      <a:pt x="1612" y="242"/>
                    </a:lnTo>
                    <a:lnTo>
                      <a:pt x="1596" y="236"/>
                    </a:lnTo>
                    <a:lnTo>
                      <a:pt x="1584" y="236"/>
                    </a:lnTo>
                    <a:lnTo>
                      <a:pt x="1574" y="238"/>
                    </a:lnTo>
                    <a:lnTo>
                      <a:pt x="1568" y="242"/>
                    </a:lnTo>
                    <a:lnTo>
                      <a:pt x="1568" y="242"/>
                    </a:lnTo>
                    <a:lnTo>
                      <a:pt x="1564" y="244"/>
                    </a:lnTo>
                    <a:lnTo>
                      <a:pt x="1560" y="246"/>
                    </a:lnTo>
                    <a:lnTo>
                      <a:pt x="1550" y="246"/>
                    </a:lnTo>
                    <a:lnTo>
                      <a:pt x="1544" y="248"/>
                    </a:lnTo>
                    <a:lnTo>
                      <a:pt x="1536" y="252"/>
                    </a:lnTo>
                    <a:lnTo>
                      <a:pt x="1528" y="260"/>
                    </a:lnTo>
                    <a:lnTo>
                      <a:pt x="1516" y="274"/>
                    </a:lnTo>
                    <a:lnTo>
                      <a:pt x="1516" y="274"/>
                    </a:lnTo>
                    <a:lnTo>
                      <a:pt x="1510" y="284"/>
                    </a:lnTo>
                    <a:lnTo>
                      <a:pt x="1508" y="292"/>
                    </a:lnTo>
                    <a:lnTo>
                      <a:pt x="1508" y="302"/>
                    </a:lnTo>
                    <a:lnTo>
                      <a:pt x="1510" y="314"/>
                    </a:lnTo>
                    <a:lnTo>
                      <a:pt x="1512" y="324"/>
                    </a:lnTo>
                    <a:lnTo>
                      <a:pt x="1514" y="334"/>
                    </a:lnTo>
                    <a:lnTo>
                      <a:pt x="1512" y="344"/>
                    </a:lnTo>
                    <a:lnTo>
                      <a:pt x="1506" y="354"/>
                    </a:lnTo>
                    <a:lnTo>
                      <a:pt x="1506" y="354"/>
                    </a:lnTo>
                    <a:lnTo>
                      <a:pt x="1498" y="362"/>
                    </a:lnTo>
                    <a:lnTo>
                      <a:pt x="1492" y="368"/>
                    </a:lnTo>
                    <a:lnTo>
                      <a:pt x="1484" y="374"/>
                    </a:lnTo>
                    <a:lnTo>
                      <a:pt x="1478" y="376"/>
                    </a:lnTo>
                    <a:lnTo>
                      <a:pt x="1470" y="376"/>
                    </a:lnTo>
                    <a:lnTo>
                      <a:pt x="1464" y="374"/>
                    </a:lnTo>
                    <a:lnTo>
                      <a:pt x="1458" y="368"/>
                    </a:lnTo>
                    <a:lnTo>
                      <a:pt x="1452" y="362"/>
                    </a:lnTo>
                    <a:lnTo>
                      <a:pt x="1452" y="362"/>
                    </a:lnTo>
                    <a:lnTo>
                      <a:pt x="1446" y="356"/>
                    </a:lnTo>
                    <a:lnTo>
                      <a:pt x="1438" y="350"/>
                    </a:lnTo>
                    <a:lnTo>
                      <a:pt x="1418" y="338"/>
                    </a:lnTo>
                    <a:lnTo>
                      <a:pt x="1398" y="330"/>
                    </a:lnTo>
                    <a:lnTo>
                      <a:pt x="1376" y="328"/>
                    </a:lnTo>
                    <a:lnTo>
                      <a:pt x="1376" y="328"/>
                    </a:lnTo>
                    <a:lnTo>
                      <a:pt x="1358" y="326"/>
                    </a:lnTo>
                    <a:lnTo>
                      <a:pt x="1350" y="324"/>
                    </a:lnTo>
                    <a:lnTo>
                      <a:pt x="1344" y="320"/>
                    </a:lnTo>
                    <a:lnTo>
                      <a:pt x="1338" y="316"/>
                    </a:lnTo>
                    <a:lnTo>
                      <a:pt x="1334" y="310"/>
                    </a:lnTo>
                    <a:lnTo>
                      <a:pt x="1330" y="300"/>
                    </a:lnTo>
                    <a:lnTo>
                      <a:pt x="1326" y="288"/>
                    </a:lnTo>
                    <a:lnTo>
                      <a:pt x="1326" y="288"/>
                    </a:lnTo>
                    <a:lnTo>
                      <a:pt x="1324" y="276"/>
                    </a:lnTo>
                    <a:lnTo>
                      <a:pt x="1320" y="268"/>
                    </a:lnTo>
                    <a:lnTo>
                      <a:pt x="1314" y="262"/>
                    </a:lnTo>
                    <a:lnTo>
                      <a:pt x="1306" y="260"/>
                    </a:lnTo>
                    <a:lnTo>
                      <a:pt x="1294" y="258"/>
                    </a:lnTo>
                    <a:lnTo>
                      <a:pt x="1288" y="256"/>
                    </a:lnTo>
                    <a:lnTo>
                      <a:pt x="1284" y="254"/>
                    </a:lnTo>
                    <a:lnTo>
                      <a:pt x="1284" y="254"/>
                    </a:lnTo>
                    <a:lnTo>
                      <a:pt x="1272" y="248"/>
                    </a:lnTo>
                    <a:lnTo>
                      <a:pt x="1256" y="242"/>
                    </a:lnTo>
                    <a:lnTo>
                      <a:pt x="1238" y="240"/>
                    </a:lnTo>
                    <a:lnTo>
                      <a:pt x="1230" y="240"/>
                    </a:lnTo>
                    <a:lnTo>
                      <a:pt x="1224" y="240"/>
                    </a:lnTo>
                    <a:lnTo>
                      <a:pt x="1224" y="240"/>
                    </a:lnTo>
                    <a:lnTo>
                      <a:pt x="1216" y="242"/>
                    </a:lnTo>
                    <a:lnTo>
                      <a:pt x="1210" y="242"/>
                    </a:lnTo>
                    <a:lnTo>
                      <a:pt x="1196" y="236"/>
                    </a:lnTo>
                    <a:lnTo>
                      <a:pt x="1182" y="230"/>
                    </a:lnTo>
                    <a:lnTo>
                      <a:pt x="1172" y="224"/>
                    </a:lnTo>
                    <a:lnTo>
                      <a:pt x="1172" y="224"/>
                    </a:lnTo>
                    <a:lnTo>
                      <a:pt x="1160" y="218"/>
                    </a:lnTo>
                    <a:lnTo>
                      <a:pt x="1156" y="214"/>
                    </a:lnTo>
                    <a:lnTo>
                      <a:pt x="1154" y="206"/>
                    </a:lnTo>
                    <a:lnTo>
                      <a:pt x="1154" y="206"/>
                    </a:lnTo>
                    <a:lnTo>
                      <a:pt x="1152" y="198"/>
                    </a:lnTo>
                    <a:lnTo>
                      <a:pt x="1150" y="198"/>
                    </a:lnTo>
                    <a:lnTo>
                      <a:pt x="1148" y="198"/>
                    </a:lnTo>
                    <a:lnTo>
                      <a:pt x="1144" y="200"/>
                    </a:lnTo>
                    <a:lnTo>
                      <a:pt x="1142" y="200"/>
                    </a:lnTo>
                    <a:lnTo>
                      <a:pt x="1140" y="198"/>
                    </a:lnTo>
                    <a:lnTo>
                      <a:pt x="1140" y="198"/>
                    </a:lnTo>
                    <a:lnTo>
                      <a:pt x="1132" y="196"/>
                    </a:lnTo>
                    <a:lnTo>
                      <a:pt x="1124" y="194"/>
                    </a:lnTo>
                    <a:lnTo>
                      <a:pt x="1118" y="194"/>
                    </a:lnTo>
                    <a:lnTo>
                      <a:pt x="1114" y="190"/>
                    </a:lnTo>
                    <a:lnTo>
                      <a:pt x="1110" y="184"/>
                    </a:lnTo>
                    <a:lnTo>
                      <a:pt x="1108" y="176"/>
                    </a:lnTo>
                    <a:lnTo>
                      <a:pt x="1108" y="176"/>
                    </a:lnTo>
                    <a:lnTo>
                      <a:pt x="1110" y="170"/>
                    </a:lnTo>
                    <a:lnTo>
                      <a:pt x="1116" y="162"/>
                    </a:lnTo>
                    <a:lnTo>
                      <a:pt x="1134" y="144"/>
                    </a:lnTo>
                    <a:lnTo>
                      <a:pt x="1142" y="134"/>
                    </a:lnTo>
                    <a:lnTo>
                      <a:pt x="1150" y="124"/>
                    </a:lnTo>
                    <a:lnTo>
                      <a:pt x="1154" y="116"/>
                    </a:lnTo>
                    <a:lnTo>
                      <a:pt x="1154" y="114"/>
                    </a:lnTo>
                    <a:lnTo>
                      <a:pt x="1152" y="110"/>
                    </a:lnTo>
                    <a:lnTo>
                      <a:pt x="1152" y="110"/>
                    </a:lnTo>
                    <a:lnTo>
                      <a:pt x="1150" y="106"/>
                    </a:lnTo>
                    <a:lnTo>
                      <a:pt x="1148" y="102"/>
                    </a:lnTo>
                    <a:lnTo>
                      <a:pt x="1148" y="96"/>
                    </a:lnTo>
                    <a:lnTo>
                      <a:pt x="1148" y="92"/>
                    </a:lnTo>
                    <a:lnTo>
                      <a:pt x="1146" y="90"/>
                    </a:lnTo>
                    <a:lnTo>
                      <a:pt x="1142" y="86"/>
                    </a:lnTo>
                    <a:lnTo>
                      <a:pt x="1136" y="82"/>
                    </a:lnTo>
                    <a:lnTo>
                      <a:pt x="1136" y="82"/>
                    </a:lnTo>
                    <a:lnTo>
                      <a:pt x="1132" y="78"/>
                    </a:lnTo>
                    <a:lnTo>
                      <a:pt x="1128" y="74"/>
                    </a:lnTo>
                    <a:lnTo>
                      <a:pt x="1124" y="64"/>
                    </a:lnTo>
                    <a:lnTo>
                      <a:pt x="1124" y="60"/>
                    </a:lnTo>
                    <a:lnTo>
                      <a:pt x="1124" y="56"/>
                    </a:lnTo>
                    <a:lnTo>
                      <a:pt x="1126" y="52"/>
                    </a:lnTo>
                    <a:lnTo>
                      <a:pt x="1130" y="50"/>
                    </a:lnTo>
                    <a:lnTo>
                      <a:pt x="1130" y="50"/>
                    </a:lnTo>
                    <a:lnTo>
                      <a:pt x="1140" y="42"/>
                    </a:lnTo>
                    <a:lnTo>
                      <a:pt x="1148" y="34"/>
                    </a:lnTo>
                    <a:lnTo>
                      <a:pt x="1152" y="26"/>
                    </a:lnTo>
                    <a:lnTo>
                      <a:pt x="1152" y="20"/>
                    </a:lnTo>
                    <a:lnTo>
                      <a:pt x="1152" y="16"/>
                    </a:lnTo>
                    <a:lnTo>
                      <a:pt x="1152" y="16"/>
                    </a:lnTo>
                    <a:lnTo>
                      <a:pt x="1148" y="14"/>
                    </a:lnTo>
                    <a:lnTo>
                      <a:pt x="1146" y="16"/>
                    </a:lnTo>
                    <a:lnTo>
                      <a:pt x="1136" y="22"/>
                    </a:lnTo>
                    <a:lnTo>
                      <a:pt x="1128" y="30"/>
                    </a:lnTo>
                    <a:lnTo>
                      <a:pt x="1124" y="32"/>
                    </a:lnTo>
                    <a:lnTo>
                      <a:pt x="1122" y="32"/>
                    </a:lnTo>
                    <a:lnTo>
                      <a:pt x="1122" y="32"/>
                    </a:lnTo>
                    <a:lnTo>
                      <a:pt x="1120" y="30"/>
                    </a:lnTo>
                    <a:lnTo>
                      <a:pt x="1118" y="26"/>
                    </a:lnTo>
                    <a:lnTo>
                      <a:pt x="1118" y="18"/>
                    </a:lnTo>
                    <a:lnTo>
                      <a:pt x="1116" y="10"/>
                    </a:lnTo>
                    <a:lnTo>
                      <a:pt x="1112" y="6"/>
                    </a:lnTo>
                    <a:lnTo>
                      <a:pt x="1108" y="4"/>
                    </a:lnTo>
                    <a:lnTo>
                      <a:pt x="1108" y="4"/>
                    </a:lnTo>
                    <a:lnTo>
                      <a:pt x="1096" y="0"/>
                    </a:lnTo>
                    <a:lnTo>
                      <a:pt x="1088" y="2"/>
                    </a:lnTo>
                    <a:lnTo>
                      <a:pt x="1080" y="4"/>
                    </a:lnTo>
                    <a:lnTo>
                      <a:pt x="1074" y="6"/>
                    </a:lnTo>
                    <a:lnTo>
                      <a:pt x="1064" y="16"/>
                    </a:lnTo>
                    <a:lnTo>
                      <a:pt x="1058" y="22"/>
                    </a:lnTo>
                    <a:lnTo>
                      <a:pt x="1058" y="22"/>
                    </a:lnTo>
                    <a:lnTo>
                      <a:pt x="1052" y="22"/>
                    </a:lnTo>
                    <a:lnTo>
                      <a:pt x="1052" y="22"/>
                    </a:lnTo>
                    <a:lnTo>
                      <a:pt x="1040" y="22"/>
                    </a:lnTo>
                    <a:lnTo>
                      <a:pt x="1034" y="22"/>
                    </a:lnTo>
                    <a:lnTo>
                      <a:pt x="1026" y="24"/>
                    </a:lnTo>
                    <a:lnTo>
                      <a:pt x="1026" y="24"/>
                    </a:lnTo>
                    <a:lnTo>
                      <a:pt x="1022" y="28"/>
                    </a:lnTo>
                    <a:lnTo>
                      <a:pt x="1018" y="24"/>
                    </a:lnTo>
                    <a:lnTo>
                      <a:pt x="1014" y="20"/>
                    </a:lnTo>
                    <a:lnTo>
                      <a:pt x="1006" y="14"/>
                    </a:lnTo>
                    <a:lnTo>
                      <a:pt x="1006" y="14"/>
                    </a:lnTo>
                    <a:lnTo>
                      <a:pt x="1002" y="12"/>
                    </a:lnTo>
                    <a:lnTo>
                      <a:pt x="998" y="14"/>
                    </a:lnTo>
                    <a:lnTo>
                      <a:pt x="994" y="18"/>
                    </a:lnTo>
                    <a:lnTo>
                      <a:pt x="992" y="20"/>
                    </a:lnTo>
                    <a:lnTo>
                      <a:pt x="988" y="22"/>
                    </a:lnTo>
                    <a:lnTo>
                      <a:pt x="984" y="22"/>
                    </a:lnTo>
                    <a:lnTo>
                      <a:pt x="978" y="20"/>
                    </a:lnTo>
                    <a:lnTo>
                      <a:pt x="978" y="20"/>
                    </a:lnTo>
                    <a:lnTo>
                      <a:pt x="966" y="16"/>
                    </a:lnTo>
                    <a:lnTo>
                      <a:pt x="962" y="16"/>
                    </a:lnTo>
                    <a:lnTo>
                      <a:pt x="960" y="18"/>
                    </a:lnTo>
                    <a:lnTo>
                      <a:pt x="954" y="22"/>
                    </a:lnTo>
                    <a:lnTo>
                      <a:pt x="942" y="26"/>
                    </a:lnTo>
                    <a:lnTo>
                      <a:pt x="942" y="26"/>
                    </a:lnTo>
                    <a:lnTo>
                      <a:pt x="936" y="28"/>
                    </a:lnTo>
                    <a:lnTo>
                      <a:pt x="930" y="30"/>
                    </a:lnTo>
                    <a:lnTo>
                      <a:pt x="924" y="36"/>
                    </a:lnTo>
                    <a:lnTo>
                      <a:pt x="920" y="38"/>
                    </a:lnTo>
                    <a:lnTo>
                      <a:pt x="918" y="38"/>
                    </a:lnTo>
                    <a:lnTo>
                      <a:pt x="914" y="36"/>
                    </a:lnTo>
                    <a:lnTo>
                      <a:pt x="910" y="32"/>
                    </a:lnTo>
                    <a:lnTo>
                      <a:pt x="910" y="32"/>
                    </a:lnTo>
                    <a:lnTo>
                      <a:pt x="906" y="28"/>
                    </a:lnTo>
                    <a:lnTo>
                      <a:pt x="900" y="26"/>
                    </a:lnTo>
                    <a:lnTo>
                      <a:pt x="886" y="22"/>
                    </a:lnTo>
                    <a:lnTo>
                      <a:pt x="870" y="24"/>
                    </a:lnTo>
                    <a:lnTo>
                      <a:pt x="854" y="26"/>
                    </a:lnTo>
                    <a:lnTo>
                      <a:pt x="854" y="26"/>
                    </a:lnTo>
                    <a:lnTo>
                      <a:pt x="848" y="28"/>
                    </a:lnTo>
                    <a:lnTo>
                      <a:pt x="842" y="28"/>
                    </a:lnTo>
                    <a:lnTo>
                      <a:pt x="832" y="28"/>
                    </a:lnTo>
                    <a:lnTo>
                      <a:pt x="822" y="28"/>
                    </a:lnTo>
                    <a:lnTo>
                      <a:pt x="820" y="30"/>
                    </a:lnTo>
                    <a:lnTo>
                      <a:pt x="816" y="32"/>
                    </a:lnTo>
                    <a:lnTo>
                      <a:pt x="816" y="32"/>
                    </a:lnTo>
                    <a:lnTo>
                      <a:pt x="812" y="38"/>
                    </a:lnTo>
                    <a:lnTo>
                      <a:pt x="804" y="40"/>
                    </a:lnTo>
                    <a:lnTo>
                      <a:pt x="776" y="42"/>
                    </a:lnTo>
                    <a:lnTo>
                      <a:pt x="776" y="42"/>
                    </a:lnTo>
                    <a:lnTo>
                      <a:pt x="754" y="46"/>
                    </a:lnTo>
                    <a:lnTo>
                      <a:pt x="732" y="52"/>
                    </a:lnTo>
                    <a:lnTo>
                      <a:pt x="724" y="58"/>
                    </a:lnTo>
                    <a:lnTo>
                      <a:pt x="716" y="64"/>
                    </a:lnTo>
                    <a:lnTo>
                      <a:pt x="710" y="70"/>
                    </a:lnTo>
                    <a:lnTo>
                      <a:pt x="706" y="76"/>
                    </a:lnTo>
                    <a:lnTo>
                      <a:pt x="706" y="76"/>
                    </a:lnTo>
                    <a:lnTo>
                      <a:pt x="704" y="82"/>
                    </a:lnTo>
                    <a:lnTo>
                      <a:pt x="700" y="86"/>
                    </a:lnTo>
                    <a:lnTo>
                      <a:pt x="698" y="86"/>
                    </a:lnTo>
                    <a:lnTo>
                      <a:pt x="696" y="84"/>
                    </a:lnTo>
                    <a:lnTo>
                      <a:pt x="690" y="80"/>
                    </a:lnTo>
                    <a:lnTo>
                      <a:pt x="686" y="82"/>
                    </a:lnTo>
                    <a:lnTo>
                      <a:pt x="682" y="84"/>
                    </a:lnTo>
                    <a:lnTo>
                      <a:pt x="682" y="84"/>
                    </a:lnTo>
                    <a:lnTo>
                      <a:pt x="680" y="86"/>
                    </a:lnTo>
                    <a:lnTo>
                      <a:pt x="676" y="88"/>
                    </a:lnTo>
                    <a:lnTo>
                      <a:pt x="670" y="86"/>
                    </a:lnTo>
                    <a:lnTo>
                      <a:pt x="668" y="86"/>
                    </a:lnTo>
                    <a:lnTo>
                      <a:pt x="664" y="88"/>
                    </a:lnTo>
                    <a:lnTo>
                      <a:pt x="662" y="90"/>
                    </a:lnTo>
                    <a:lnTo>
                      <a:pt x="656" y="96"/>
                    </a:lnTo>
                    <a:lnTo>
                      <a:pt x="656" y="96"/>
                    </a:lnTo>
                    <a:lnTo>
                      <a:pt x="650" y="104"/>
                    </a:lnTo>
                    <a:lnTo>
                      <a:pt x="640" y="114"/>
                    </a:lnTo>
                    <a:lnTo>
                      <a:pt x="634" y="118"/>
                    </a:lnTo>
                    <a:lnTo>
                      <a:pt x="628" y="120"/>
                    </a:lnTo>
                    <a:lnTo>
                      <a:pt x="622" y="120"/>
                    </a:lnTo>
                    <a:lnTo>
                      <a:pt x="616" y="120"/>
                    </a:lnTo>
                    <a:lnTo>
                      <a:pt x="616" y="120"/>
                    </a:lnTo>
                    <a:lnTo>
                      <a:pt x="600" y="120"/>
                    </a:lnTo>
                    <a:lnTo>
                      <a:pt x="596" y="118"/>
                    </a:lnTo>
                    <a:lnTo>
                      <a:pt x="592" y="116"/>
                    </a:lnTo>
                    <a:lnTo>
                      <a:pt x="588" y="112"/>
                    </a:lnTo>
                    <a:lnTo>
                      <a:pt x="586" y="108"/>
                    </a:lnTo>
                    <a:lnTo>
                      <a:pt x="586" y="108"/>
                    </a:lnTo>
                    <a:lnTo>
                      <a:pt x="586" y="104"/>
                    </a:lnTo>
                    <a:lnTo>
                      <a:pt x="584" y="104"/>
                    </a:lnTo>
                    <a:lnTo>
                      <a:pt x="580" y="108"/>
                    </a:lnTo>
                    <a:lnTo>
                      <a:pt x="578" y="110"/>
                    </a:lnTo>
                    <a:lnTo>
                      <a:pt x="574" y="112"/>
                    </a:lnTo>
                    <a:lnTo>
                      <a:pt x="570" y="114"/>
                    </a:lnTo>
                    <a:lnTo>
                      <a:pt x="562" y="112"/>
                    </a:lnTo>
                    <a:lnTo>
                      <a:pt x="562" y="112"/>
                    </a:lnTo>
                    <a:lnTo>
                      <a:pt x="558" y="110"/>
                    </a:lnTo>
                    <a:lnTo>
                      <a:pt x="552" y="110"/>
                    </a:lnTo>
                    <a:lnTo>
                      <a:pt x="542" y="114"/>
                    </a:lnTo>
                    <a:lnTo>
                      <a:pt x="536" y="116"/>
                    </a:lnTo>
                    <a:lnTo>
                      <a:pt x="530" y="118"/>
                    </a:lnTo>
                    <a:lnTo>
                      <a:pt x="520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02" y="108"/>
                    </a:lnTo>
                    <a:lnTo>
                      <a:pt x="498" y="102"/>
                    </a:lnTo>
                    <a:lnTo>
                      <a:pt x="494" y="98"/>
                    </a:lnTo>
                    <a:lnTo>
                      <a:pt x="492" y="94"/>
                    </a:lnTo>
                    <a:lnTo>
                      <a:pt x="464" y="96"/>
                    </a:lnTo>
                    <a:lnTo>
                      <a:pt x="464" y="96"/>
                    </a:lnTo>
                    <a:lnTo>
                      <a:pt x="454" y="122"/>
                    </a:lnTo>
                    <a:lnTo>
                      <a:pt x="444" y="152"/>
                    </a:lnTo>
                    <a:lnTo>
                      <a:pt x="436" y="166"/>
                    </a:lnTo>
                    <a:lnTo>
                      <a:pt x="426" y="180"/>
                    </a:lnTo>
                    <a:lnTo>
                      <a:pt x="414" y="190"/>
                    </a:lnTo>
                    <a:lnTo>
                      <a:pt x="400" y="200"/>
                    </a:lnTo>
                    <a:lnTo>
                      <a:pt x="400" y="200"/>
                    </a:lnTo>
                    <a:lnTo>
                      <a:pt x="380" y="206"/>
                    </a:lnTo>
                    <a:lnTo>
                      <a:pt x="368" y="212"/>
                    </a:lnTo>
                    <a:lnTo>
                      <a:pt x="360" y="218"/>
                    </a:lnTo>
                    <a:lnTo>
                      <a:pt x="356" y="222"/>
                    </a:lnTo>
                    <a:lnTo>
                      <a:pt x="352" y="232"/>
                    </a:lnTo>
                    <a:lnTo>
                      <a:pt x="348" y="238"/>
                    </a:lnTo>
                    <a:lnTo>
                      <a:pt x="342" y="244"/>
                    </a:lnTo>
                    <a:lnTo>
                      <a:pt x="342" y="244"/>
                    </a:lnTo>
                    <a:lnTo>
                      <a:pt x="334" y="252"/>
                    </a:lnTo>
                    <a:lnTo>
                      <a:pt x="332" y="256"/>
                    </a:lnTo>
                    <a:lnTo>
                      <a:pt x="330" y="260"/>
                    </a:lnTo>
                    <a:lnTo>
                      <a:pt x="330" y="264"/>
                    </a:lnTo>
                    <a:lnTo>
                      <a:pt x="330" y="270"/>
                    </a:lnTo>
                    <a:lnTo>
                      <a:pt x="330" y="274"/>
                    </a:lnTo>
                    <a:lnTo>
                      <a:pt x="326" y="282"/>
                    </a:lnTo>
                    <a:lnTo>
                      <a:pt x="320" y="292"/>
                    </a:lnTo>
                    <a:lnTo>
                      <a:pt x="320" y="292"/>
                    </a:lnTo>
                    <a:lnTo>
                      <a:pt x="312" y="306"/>
                    </a:lnTo>
                    <a:lnTo>
                      <a:pt x="308" y="320"/>
                    </a:lnTo>
                    <a:lnTo>
                      <a:pt x="308" y="336"/>
                    </a:lnTo>
                    <a:lnTo>
                      <a:pt x="310" y="350"/>
                    </a:lnTo>
                    <a:lnTo>
                      <a:pt x="314" y="376"/>
                    </a:lnTo>
                    <a:lnTo>
                      <a:pt x="314" y="388"/>
                    </a:lnTo>
                    <a:lnTo>
                      <a:pt x="310" y="398"/>
                    </a:lnTo>
                    <a:lnTo>
                      <a:pt x="310" y="398"/>
                    </a:lnTo>
                    <a:lnTo>
                      <a:pt x="298" y="420"/>
                    </a:lnTo>
                    <a:lnTo>
                      <a:pt x="288" y="434"/>
                    </a:lnTo>
                    <a:lnTo>
                      <a:pt x="282" y="442"/>
                    </a:lnTo>
                    <a:lnTo>
                      <a:pt x="276" y="446"/>
                    </a:lnTo>
                    <a:lnTo>
                      <a:pt x="264" y="452"/>
                    </a:lnTo>
                    <a:lnTo>
                      <a:pt x="258" y="456"/>
                    </a:lnTo>
                    <a:lnTo>
                      <a:pt x="250" y="466"/>
                    </a:lnTo>
                    <a:lnTo>
                      <a:pt x="250" y="466"/>
                    </a:lnTo>
                    <a:lnTo>
                      <a:pt x="240" y="478"/>
                    </a:lnTo>
                    <a:lnTo>
                      <a:pt x="228" y="484"/>
                    </a:lnTo>
                    <a:lnTo>
                      <a:pt x="218" y="488"/>
                    </a:lnTo>
                    <a:lnTo>
                      <a:pt x="206" y="490"/>
                    </a:lnTo>
                    <a:lnTo>
                      <a:pt x="196" y="492"/>
                    </a:lnTo>
                    <a:lnTo>
                      <a:pt x="188" y="496"/>
                    </a:lnTo>
                    <a:lnTo>
                      <a:pt x="180" y="500"/>
                    </a:lnTo>
                    <a:lnTo>
                      <a:pt x="174" y="510"/>
                    </a:lnTo>
                    <a:lnTo>
                      <a:pt x="174" y="510"/>
                    </a:lnTo>
                    <a:lnTo>
                      <a:pt x="164" y="538"/>
                    </a:lnTo>
                    <a:lnTo>
                      <a:pt x="156" y="556"/>
                    </a:lnTo>
                    <a:lnTo>
                      <a:pt x="148" y="566"/>
                    </a:lnTo>
                    <a:lnTo>
                      <a:pt x="140" y="572"/>
                    </a:lnTo>
                    <a:lnTo>
                      <a:pt x="134" y="574"/>
                    </a:lnTo>
                    <a:lnTo>
                      <a:pt x="128" y="578"/>
                    </a:lnTo>
                    <a:lnTo>
                      <a:pt x="124" y="584"/>
                    </a:lnTo>
                    <a:lnTo>
                      <a:pt x="120" y="596"/>
                    </a:lnTo>
                    <a:lnTo>
                      <a:pt x="120" y="596"/>
                    </a:lnTo>
                    <a:lnTo>
                      <a:pt x="116" y="610"/>
                    </a:lnTo>
                    <a:lnTo>
                      <a:pt x="114" y="614"/>
                    </a:lnTo>
                    <a:lnTo>
                      <a:pt x="110" y="620"/>
                    </a:lnTo>
                    <a:lnTo>
                      <a:pt x="108" y="640"/>
                    </a:lnTo>
                    <a:lnTo>
                      <a:pt x="108" y="640"/>
                    </a:lnTo>
                    <a:lnTo>
                      <a:pt x="104" y="660"/>
                    </a:lnTo>
                    <a:lnTo>
                      <a:pt x="102" y="666"/>
                    </a:lnTo>
                    <a:lnTo>
                      <a:pt x="98" y="670"/>
                    </a:lnTo>
                    <a:lnTo>
                      <a:pt x="90" y="678"/>
                    </a:lnTo>
                    <a:lnTo>
                      <a:pt x="78" y="692"/>
                    </a:lnTo>
                    <a:lnTo>
                      <a:pt x="78" y="692"/>
                    </a:lnTo>
                    <a:lnTo>
                      <a:pt x="64" y="706"/>
                    </a:lnTo>
                    <a:lnTo>
                      <a:pt x="58" y="712"/>
                    </a:lnTo>
                    <a:lnTo>
                      <a:pt x="58" y="714"/>
                    </a:lnTo>
                    <a:lnTo>
                      <a:pt x="60" y="714"/>
                    </a:lnTo>
                    <a:lnTo>
                      <a:pt x="64" y="714"/>
                    </a:lnTo>
                    <a:lnTo>
                      <a:pt x="64" y="714"/>
                    </a:lnTo>
                    <a:lnTo>
                      <a:pt x="66" y="714"/>
                    </a:lnTo>
                    <a:lnTo>
                      <a:pt x="66" y="716"/>
                    </a:lnTo>
                    <a:lnTo>
                      <a:pt x="60" y="726"/>
                    </a:lnTo>
                    <a:lnTo>
                      <a:pt x="54" y="740"/>
                    </a:lnTo>
                    <a:lnTo>
                      <a:pt x="52" y="750"/>
                    </a:lnTo>
                    <a:lnTo>
                      <a:pt x="50" y="762"/>
                    </a:lnTo>
                    <a:lnTo>
                      <a:pt x="50" y="762"/>
                    </a:lnTo>
                    <a:lnTo>
                      <a:pt x="48" y="772"/>
                    </a:lnTo>
                    <a:lnTo>
                      <a:pt x="46" y="778"/>
                    </a:lnTo>
                    <a:lnTo>
                      <a:pt x="42" y="782"/>
                    </a:lnTo>
                    <a:lnTo>
                      <a:pt x="36" y="786"/>
                    </a:lnTo>
                    <a:lnTo>
                      <a:pt x="32" y="788"/>
                    </a:lnTo>
                    <a:lnTo>
                      <a:pt x="28" y="794"/>
                    </a:lnTo>
                    <a:lnTo>
                      <a:pt x="24" y="800"/>
                    </a:lnTo>
                    <a:lnTo>
                      <a:pt x="20" y="812"/>
                    </a:lnTo>
                    <a:lnTo>
                      <a:pt x="20" y="812"/>
                    </a:lnTo>
                    <a:lnTo>
                      <a:pt x="16" y="834"/>
                    </a:lnTo>
                    <a:lnTo>
                      <a:pt x="14" y="850"/>
                    </a:lnTo>
                    <a:lnTo>
                      <a:pt x="16" y="858"/>
                    </a:lnTo>
                    <a:lnTo>
                      <a:pt x="16" y="860"/>
                    </a:lnTo>
                    <a:lnTo>
                      <a:pt x="18" y="860"/>
                    </a:lnTo>
                    <a:lnTo>
                      <a:pt x="18" y="860"/>
                    </a:lnTo>
                    <a:lnTo>
                      <a:pt x="20" y="860"/>
                    </a:lnTo>
                    <a:lnTo>
                      <a:pt x="22" y="858"/>
                    </a:lnTo>
                    <a:lnTo>
                      <a:pt x="22" y="852"/>
                    </a:lnTo>
                    <a:lnTo>
                      <a:pt x="24" y="846"/>
                    </a:lnTo>
                    <a:lnTo>
                      <a:pt x="24" y="844"/>
                    </a:lnTo>
                    <a:lnTo>
                      <a:pt x="26" y="844"/>
                    </a:lnTo>
                    <a:lnTo>
                      <a:pt x="26" y="844"/>
                    </a:lnTo>
                    <a:lnTo>
                      <a:pt x="30" y="846"/>
                    </a:lnTo>
                    <a:lnTo>
                      <a:pt x="30" y="850"/>
                    </a:lnTo>
                    <a:lnTo>
                      <a:pt x="32" y="860"/>
                    </a:lnTo>
                    <a:lnTo>
                      <a:pt x="34" y="868"/>
                    </a:lnTo>
                    <a:lnTo>
                      <a:pt x="36" y="868"/>
                    </a:lnTo>
                    <a:lnTo>
                      <a:pt x="38" y="868"/>
                    </a:lnTo>
                    <a:lnTo>
                      <a:pt x="38" y="868"/>
                    </a:lnTo>
                    <a:lnTo>
                      <a:pt x="42" y="868"/>
                    </a:lnTo>
                    <a:lnTo>
                      <a:pt x="44" y="868"/>
                    </a:lnTo>
                    <a:lnTo>
                      <a:pt x="48" y="878"/>
                    </a:lnTo>
                    <a:lnTo>
                      <a:pt x="50" y="890"/>
                    </a:lnTo>
                    <a:lnTo>
                      <a:pt x="50" y="902"/>
                    </a:lnTo>
                    <a:lnTo>
                      <a:pt x="50" y="902"/>
                    </a:lnTo>
                    <a:lnTo>
                      <a:pt x="50" y="910"/>
                    </a:lnTo>
                    <a:lnTo>
                      <a:pt x="46" y="918"/>
                    </a:lnTo>
                    <a:lnTo>
                      <a:pt x="42" y="926"/>
                    </a:lnTo>
                    <a:lnTo>
                      <a:pt x="38" y="930"/>
                    </a:lnTo>
                    <a:lnTo>
                      <a:pt x="40" y="932"/>
                    </a:lnTo>
                    <a:lnTo>
                      <a:pt x="42" y="936"/>
                    </a:lnTo>
                    <a:lnTo>
                      <a:pt x="42" y="936"/>
                    </a:lnTo>
                    <a:lnTo>
                      <a:pt x="46" y="940"/>
                    </a:lnTo>
                    <a:lnTo>
                      <a:pt x="50" y="948"/>
                    </a:lnTo>
                    <a:lnTo>
                      <a:pt x="54" y="958"/>
                    </a:lnTo>
                    <a:lnTo>
                      <a:pt x="58" y="972"/>
                    </a:lnTo>
                    <a:lnTo>
                      <a:pt x="60" y="986"/>
                    </a:lnTo>
                    <a:lnTo>
                      <a:pt x="60" y="1002"/>
                    </a:lnTo>
                    <a:lnTo>
                      <a:pt x="58" y="1016"/>
                    </a:lnTo>
                    <a:lnTo>
                      <a:pt x="54" y="1030"/>
                    </a:lnTo>
                    <a:lnTo>
                      <a:pt x="54" y="1030"/>
                    </a:lnTo>
                    <a:lnTo>
                      <a:pt x="42" y="1066"/>
                    </a:lnTo>
                    <a:lnTo>
                      <a:pt x="40" y="1076"/>
                    </a:lnTo>
                    <a:lnTo>
                      <a:pt x="40" y="1086"/>
                    </a:lnTo>
                    <a:lnTo>
                      <a:pt x="40" y="1086"/>
                    </a:lnTo>
                    <a:lnTo>
                      <a:pt x="40" y="1102"/>
                    </a:lnTo>
                    <a:lnTo>
                      <a:pt x="34" y="1122"/>
                    </a:lnTo>
                    <a:lnTo>
                      <a:pt x="28" y="1132"/>
                    </a:lnTo>
                    <a:lnTo>
                      <a:pt x="22" y="1142"/>
                    </a:lnTo>
                    <a:lnTo>
                      <a:pt x="16" y="1150"/>
                    </a:lnTo>
                    <a:lnTo>
                      <a:pt x="6" y="1156"/>
                    </a:lnTo>
                    <a:lnTo>
                      <a:pt x="6" y="1156"/>
                    </a:lnTo>
                    <a:lnTo>
                      <a:pt x="2" y="1160"/>
                    </a:lnTo>
                    <a:lnTo>
                      <a:pt x="0" y="1162"/>
                    </a:lnTo>
                    <a:lnTo>
                      <a:pt x="2" y="1164"/>
                    </a:lnTo>
                    <a:lnTo>
                      <a:pt x="10" y="1164"/>
                    </a:lnTo>
                    <a:lnTo>
                      <a:pt x="10" y="1164"/>
                    </a:lnTo>
                    <a:lnTo>
                      <a:pt x="14" y="1164"/>
                    </a:lnTo>
                    <a:lnTo>
                      <a:pt x="16" y="1168"/>
                    </a:lnTo>
                    <a:lnTo>
                      <a:pt x="22" y="1184"/>
                    </a:lnTo>
                    <a:lnTo>
                      <a:pt x="30" y="1202"/>
                    </a:lnTo>
                    <a:lnTo>
                      <a:pt x="34" y="1210"/>
                    </a:lnTo>
                    <a:lnTo>
                      <a:pt x="38" y="1218"/>
                    </a:lnTo>
                    <a:lnTo>
                      <a:pt x="38" y="1218"/>
                    </a:lnTo>
                    <a:lnTo>
                      <a:pt x="40" y="1222"/>
                    </a:lnTo>
                    <a:lnTo>
                      <a:pt x="44" y="1224"/>
                    </a:lnTo>
                    <a:lnTo>
                      <a:pt x="46" y="1226"/>
                    </a:lnTo>
                    <a:lnTo>
                      <a:pt x="52" y="1226"/>
                    </a:lnTo>
                    <a:lnTo>
                      <a:pt x="64" y="1224"/>
                    </a:lnTo>
                    <a:lnTo>
                      <a:pt x="80" y="1224"/>
                    </a:lnTo>
                    <a:lnTo>
                      <a:pt x="80" y="1224"/>
                    </a:lnTo>
                    <a:lnTo>
                      <a:pt x="62" y="1228"/>
                    </a:lnTo>
                    <a:lnTo>
                      <a:pt x="50" y="1232"/>
                    </a:lnTo>
                    <a:lnTo>
                      <a:pt x="40" y="1232"/>
                    </a:lnTo>
                    <a:lnTo>
                      <a:pt x="38" y="1232"/>
                    </a:lnTo>
                    <a:lnTo>
                      <a:pt x="36" y="1228"/>
                    </a:lnTo>
                    <a:lnTo>
                      <a:pt x="36" y="1228"/>
                    </a:lnTo>
                    <a:lnTo>
                      <a:pt x="34" y="1226"/>
                    </a:lnTo>
                    <a:lnTo>
                      <a:pt x="32" y="1224"/>
                    </a:lnTo>
                    <a:lnTo>
                      <a:pt x="28" y="1228"/>
                    </a:lnTo>
                    <a:lnTo>
                      <a:pt x="26" y="1234"/>
                    </a:lnTo>
                    <a:lnTo>
                      <a:pt x="28" y="1242"/>
                    </a:lnTo>
                    <a:lnTo>
                      <a:pt x="28" y="1242"/>
                    </a:lnTo>
                    <a:lnTo>
                      <a:pt x="30" y="1252"/>
                    </a:lnTo>
                    <a:lnTo>
                      <a:pt x="30" y="1260"/>
                    </a:lnTo>
                    <a:lnTo>
                      <a:pt x="30" y="1264"/>
                    </a:lnTo>
                    <a:lnTo>
                      <a:pt x="32" y="1264"/>
                    </a:lnTo>
                    <a:lnTo>
                      <a:pt x="34" y="1264"/>
                    </a:lnTo>
                    <a:lnTo>
                      <a:pt x="34" y="1264"/>
                    </a:lnTo>
                    <a:lnTo>
                      <a:pt x="40" y="1262"/>
                    </a:lnTo>
                    <a:lnTo>
                      <a:pt x="44" y="1264"/>
                    </a:lnTo>
                    <a:lnTo>
                      <a:pt x="48" y="1266"/>
                    </a:lnTo>
                    <a:lnTo>
                      <a:pt x="54" y="1264"/>
                    </a:lnTo>
                    <a:lnTo>
                      <a:pt x="54" y="1264"/>
                    </a:lnTo>
                    <a:lnTo>
                      <a:pt x="60" y="1264"/>
                    </a:lnTo>
                    <a:lnTo>
                      <a:pt x="64" y="1264"/>
                    </a:lnTo>
                    <a:lnTo>
                      <a:pt x="70" y="1268"/>
                    </a:lnTo>
                    <a:lnTo>
                      <a:pt x="76" y="1268"/>
                    </a:lnTo>
                    <a:lnTo>
                      <a:pt x="76" y="1268"/>
                    </a:lnTo>
                    <a:lnTo>
                      <a:pt x="64" y="1270"/>
                    </a:lnTo>
                    <a:lnTo>
                      <a:pt x="54" y="1270"/>
                    </a:lnTo>
                    <a:lnTo>
                      <a:pt x="44" y="1268"/>
                    </a:lnTo>
                    <a:lnTo>
                      <a:pt x="38" y="1266"/>
                    </a:lnTo>
                    <a:lnTo>
                      <a:pt x="36" y="1268"/>
                    </a:lnTo>
                    <a:lnTo>
                      <a:pt x="32" y="1270"/>
                    </a:lnTo>
                    <a:lnTo>
                      <a:pt x="32" y="1270"/>
                    </a:lnTo>
                    <a:lnTo>
                      <a:pt x="30" y="1274"/>
                    </a:lnTo>
                    <a:lnTo>
                      <a:pt x="30" y="1276"/>
                    </a:lnTo>
                    <a:lnTo>
                      <a:pt x="34" y="1278"/>
                    </a:lnTo>
                    <a:lnTo>
                      <a:pt x="38" y="1282"/>
                    </a:lnTo>
                    <a:lnTo>
                      <a:pt x="38" y="1282"/>
                    </a:lnTo>
                    <a:lnTo>
                      <a:pt x="40" y="1286"/>
                    </a:lnTo>
                    <a:lnTo>
                      <a:pt x="42" y="1286"/>
                    </a:lnTo>
                    <a:lnTo>
                      <a:pt x="48" y="1284"/>
                    </a:lnTo>
                    <a:lnTo>
                      <a:pt x="52" y="1284"/>
                    </a:lnTo>
                    <a:lnTo>
                      <a:pt x="50" y="1290"/>
                    </a:lnTo>
                    <a:lnTo>
                      <a:pt x="50" y="1290"/>
                    </a:lnTo>
                    <a:lnTo>
                      <a:pt x="46" y="1296"/>
                    </a:lnTo>
                    <a:lnTo>
                      <a:pt x="48" y="1298"/>
                    </a:lnTo>
                    <a:lnTo>
                      <a:pt x="48" y="1300"/>
                    </a:lnTo>
                    <a:lnTo>
                      <a:pt x="54" y="1300"/>
                    </a:lnTo>
                    <a:lnTo>
                      <a:pt x="60" y="1300"/>
                    </a:lnTo>
                    <a:lnTo>
                      <a:pt x="60" y="1300"/>
                    </a:lnTo>
                    <a:lnTo>
                      <a:pt x="64" y="1298"/>
                    </a:lnTo>
                    <a:lnTo>
                      <a:pt x="64" y="1300"/>
                    </a:lnTo>
                    <a:lnTo>
                      <a:pt x="64" y="1306"/>
                    </a:lnTo>
                    <a:lnTo>
                      <a:pt x="64" y="1312"/>
                    </a:lnTo>
                    <a:lnTo>
                      <a:pt x="66" y="1312"/>
                    </a:lnTo>
                    <a:lnTo>
                      <a:pt x="70" y="1310"/>
                    </a:lnTo>
                    <a:lnTo>
                      <a:pt x="70" y="1310"/>
                    </a:lnTo>
                    <a:lnTo>
                      <a:pt x="78" y="1304"/>
                    </a:lnTo>
                    <a:lnTo>
                      <a:pt x="86" y="1300"/>
                    </a:lnTo>
                    <a:lnTo>
                      <a:pt x="88" y="1300"/>
                    </a:lnTo>
                    <a:lnTo>
                      <a:pt x="88" y="1302"/>
                    </a:lnTo>
                    <a:lnTo>
                      <a:pt x="82" y="1304"/>
                    </a:lnTo>
                    <a:lnTo>
                      <a:pt x="82" y="1304"/>
                    </a:lnTo>
                    <a:lnTo>
                      <a:pt x="80" y="1306"/>
                    </a:lnTo>
                    <a:lnTo>
                      <a:pt x="78" y="1308"/>
                    </a:lnTo>
                    <a:lnTo>
                      <a:pt x="80" y="1312"/>
                    </a:lnTo>
                    <a:lnTo>
                      <a:pt x="82" y="1318"/>
                    </a:lnTo>
                    <a:lnTo>
                      <a:pt x="84" y="1320"/>
                    </a:lnTo>
                    <a:lnTo>
                      <a:pt x="82" y="1324"/>
                    </a:lnTo>
                    <a:lnTo>
                      <a:pt x="82" y="1324"/>
                    </a:lnTo>
                    <a:lnTo>
                      <a:pt x="80" y="1328"/>
                    </a:lnTo>
                    <a:lnTo>
                      <a:pt x="82" y="1328"/>
                    </a:lnTo>
                    <a:lnTo>
                      <a:pt x="84" y="1328"/>
                    </a:lnTo>
                    <a:lnTo>
                      <a:pt x="86" y="1332"/>
                    </a:lnTo>
                    <a:lnTo>
                      <a:pt x="86" y="1332"/>
                    </a:lnTo>
                    <a:lnTo>
                      <a:pt x="86" y="1336"/>
                    </a:lnTo>
                    <a:lnTo>
                      <a:pt x="88" y="1336"/>
                    </a:lnTo>
                    <a:lnTo>
                      <a:pt x="90" y="1338"/>
                    </a:lnTo>
                    <a:lnTo>
                      <a:pt x="90" y="1342"/>
                    </a:lnTo>
                    <a:lnTo>
                      <a:pt x="90" y="1342"/>
                    </a:lnTo>
                    <a:lnTo>
                      <a:pt x="92" y="1346"/>
                    </a:lnTo>
                    <a:lnTo>
                      <a:pt x="94" y="1344"/>
                    </a:lnTo>
                    <a:lnTo>
                      <a:pt x="100" y="1336"/>
                    </a:lnTo>
                    <a:lnTo>
                      <a:pt x="100" y="1336"/>
                    </a:lnTo>
                    <a:lnTo>
                      <a:pt x="98" y="1344"/>
                    </a:lnTo>
                    <a:lnTo>
                      <a:pt x="100" y="1348"/>
                    </a:lnTo>
                    <a:lnTo>
                      <a:pt x="100" y="1348"/>
                    </a:lnTo>
                    <a:lnTo>
                      <a:pt x="98" y="1352"/>
                    </a:lnTo>
                    <a:lnTo>
                      <a:pt x="100" y="1356"/>
                    </a:lnTo>
                    <a:lnTo>
                      <a:pt x="100" y="1356"/>
                    </a:lnTo>
                    <a:lnTo>
                      <a:pt x="102" y="1356"/>
                    </a:lnTo>
                    <a:lnTo>
                      <a:pt x="102" y="1356"/>
                    </a:lnTo>
                    <a:lnTo>
                      <a:pt x="104" y="1352"/>
                    </a:lnTo>
                    <a:lnTo>
                      <a:pt x="108" y="1346"/>
                    </a:lnTo>
                    <a:lnTo>
                      <a:pt x="110" y="1344"/>
                    </a:lnTo>
                    <a:lnTo>
                      <a:pt x="114" y="1344"/>
                    </a:lnTo>
                    <a:lnTo>
                      <a:pt x="114" y="1344"/>
                    </a:lnTo>
                    <a:lnTo>
                      <a:pt x="116" y="1344"/>
                    </a:lnTo>
                    <a:lnTo>
                      <a:pt x="112" y="1346"/>
                    </a:lnTo>
                    <a:lnTo>
                      <a:pt x="110" y="1350"/>
                    </a:lnTo>
                    <a:lnTo>
                      <a:pt x="110" y="1354"/>
                    </a:lnTo>
                    <a:lnTo>
                      <a:pt x="110" y="1358"/>
                    </a:lnTo>
                    <a:lnTo>
                      <a:pt x="110" y="1358"/>
                    </a:lnTo>
                    <a:lnTo>
                      <a:pt x="112" y="1360"/>
                    </a:lnTo>
                    <a:lnTo>
                      <a:pt x="114" y="1360"/>
                    </a:lnTo>
                    <a:lnTo>
                      <a:pt x="118" y="1356"/>
                    </a:lnTo>
                    <a:lnTo>
                      <a:pt x="118" y="1354"/>
                    </a:lnTo>
                    <a:lnTo>
                      <a:pt x="118" y="1362"/>
                    </a:lnTo>
                    <a:lnTo>
                      <a:pt x="118" y="1362"/>
                    </a:lnTo>
                    <a:lnTo>
                      <a:pt x="118" y="1372"/>
                    </a:lnTo>
                    <a:lnTo>
                      <a:pt x="118" y="1372"/>
                    </a:lnTo>
                    <a:lnTo>
                      <a:pt x="120" y="1378"/>
                    </a:lnTo>
                    <a:lnTo>
                      <a:pt x="120" y="1378"/>
                    </a:lnTo>
                    <a:lnTo>
                      <a:pt x="124" y="1384"/>
                    </a:lnTo>
                    <a:lnTo>
                      <a:pt x="128" y="1386"/>
                    </a:lnTo>
                    <a:lnTo>
                      <a:pt x="134" y="1388"/>
                    </a:lnTo>
                    <a:lnTo>
                      <a:pt x="140" y="1392"/>
                    </a:lnTo>
                    <a:lnTo>
                      <a:pt x="140" y="1392"/>
                    </a:lnTo>
                    <a:lnTo>
                      <a:pt x="146" y="1398"/>
                    </a:lnTo>
                    <a:lnTo>
                      <a:pt x="154" y="1402"/>
                    </a:lnTo>
                    <a:lnTo>
                      <a:pt x="158" y="1404"/>
                    </a:lnTo>
                    <a:lnTo>
                      <a:pt x="158" y="1406"/>
                    </a:lnTo>
                    <a:lnTo>
                      <a:pt x="158" y="1408"/>
                    </a:lnTo>
                    <a:lnTo>
                      <a:pt x="158" y="1408"/>
                    </a:lnTo>
                    <a:lnTo>
                      <a:pt x="156" y="1414"/>
                    </a:lnTo>
                    <a:lnTo>
                      <a:pt x="154" y="1418"/>
                    </a:lnTo>
                    <a:lnTo>
                      <a:pt x="156" y="1420"/>
                    </a:lnTo>
                    <a:lnTo>
                      <a:pt x="162" y="1424"/>
                    </a:lnTo>
                    <a:lnTo>
                      <a:pt x="162" y="1424"/>
                    </a:lnTo>
                    <a:lnTo>
                      <a:pt x="166" y="1426"/>
                    </a:lnTo>
                    <a:lnTo>
                      <a:pt x="166" y="1430"/>
                    </a:lnTo>
                    <a:lnTo>
                      <a:pt x="168" y="1432"/>
                    </a:lnTo>
                    <a:lnTo>
                      <a:pt x="170" y="1434"/>
                    </a:lnTo>
                    <a:lnTo>
                      <a:pt x="170" y="1434"/>
                    </a:lnTo>
                    <a:lnTo>
                      <a:pt x="172" y="1436"/>
                    </a:lnTo>
                    <a:lnTo>
                      <a:pt x="170" y="1438"/>
                    </a:lnTo>
                    <a:lnTo>
                      <a:pt x="170" y="1440"/>
                    </a:lnTo>
                    <a:lnTo>
                      <a:pt x="170" y="1442"/>
                    </a:lnTo>
                    <a:lnTo>
                      <a:pt x="170" y="1442"/>
                    </a:lnTo>
                    <a:lnTo>
                      <a:pt x="176" y="1448"/>
                    </a:lnTo>
                    <a:lnTo>
                      <a:pt x="176" y="1450"/>
                    </a:lnTo>
                    <a:lnTo>
                      <a:pt x="174" y="1450"/>
                    </a:lnTo>
                    <a:lnTo>
                      <a:pt x="172" y="1452"/>
                    </a:lnTo>
                    <a:lnTo>
                      <a:pt x="170" y="1454"/>
                    </a:lnTo>
                    <a:lnTo>
                      <a:pt x="172" y="1458"/>
                    </a:lnTo>
                    <a:lnTo>
                      <a:pt x="172" y="1458"/>
                    </a:lnTo>
                    <a:lnTo>
                      <a:pt x="174" y="1462"/>
                    </a:lnTo>
                    <a:lnTo>
                      <a:pt x="176" y="1462"/>
                    </a:lnTo>
                    <a:lnTo>
                      <a:pt x="180" y="1462"/>
                    </a:lnTo>
                    <a:lnTo>
                      <a:pt x="186" y="1464"/>
                    </a:lnTo>
                    <a:lnTo>
                      <a:pt x="186" y="1464"/>
                    </a:lnTo>
                    <a:lnTo>
                      <a:pt x="182" y="1468"/>
                    </a:lnTo>
                    <a:lnTo>
                      <a:pt x="178" y="1470"/>
                    </a:lnTo>
                    <a:lnTo>
                      <a:pt x="172" y="1470"/>
                    </a:lnTo>
                    <a:lnTo>
                      <a:pt x="170" y="1468"/>
                    </a:lnTo>
                    <a:lnTo>
                      <a:pt x="170" y="1472"/>
                    </a:lnTo>
                    <a:lnTo>
                      <a:pt x="170" y="1472"/>
                    </a:lnTo>
                    <a:lnTo>
                      <a:pt x="174" y="1480"/>
                    </a:lnTo>
                    <a:lnTo>
                      <a:pt x="178" y="1482"/>
                    </a:lnTo>
                    <a:lnTo>
                      <a:pt x="182" y="1482"/>
                    </a:lnTo>
                    <a:lnTo>
                      <a:pt x="184" y="1486"/>
                    </a:lnTo>
                    <a:lnTo>
                      <a:pt x="184" y="1486"/>
                    </a:lnTo>
                    <a:lnTo>
                      <a:pt x="186" y="1492"/>
                    </a:lnTo>
                    <a:lnTo>
                      <a:pt x="184" y="1494"/>
                    </a:lnTo>
                    <a:lnTo>
                      <a:pt x="182" y="1496"/>
                    </a:lnTo>
                    <a:lnTo>
                      <a:pt x="182" y="1498"/>
                    </a:lnTo>
                    <a:lnTo>
                      <a:pt x="182" y="1498"/>
                    </a:lnTo>
                    <a:lnTo>
                      <a:pt x="186" y="1502"/>
                    </a:lnTo>
                    <a:lnTo>
                      <a:pt x="192" y="1504"/>
                    </a:lnTo>
                    <a:lnTo>
                      <a:pt x="196" y="1506"/>
                    </a:lnTo>
                    <a:lnTo>
                      <a:pt x="202" y="1510"/>
                    </a:lnTo>
                    <a:lnTo>
                      <a:pt x="202" y="1510"/>
                    </a:lnTo>
                    <a:lnTo>
                      <a:pt x="204" y="1512"/>
                    </a:lnTo>
                    <a:lnTo>
                      <a:pt x="204" y="1514"/>
                    </a:lnTo>
                    <a:lnTo>
                      <a:pt x="202" y="1518"/>
                    </a:lnTo>
                    <a:lnTo>
                      <a:pt x="200" y="1520"/>
                    </a:lnTo>
                    <a:lnTo>
                      <a:pt x="202" y="1520"/>
                    </a:lnTo>
                    <a:lnTo>
                      <a:pt x="208" y="1524"/>
                    </a:lnTo>
                    <a:lnTo>
                      <a:pt x="208" y="1524"/>
                    </a:lnTo>
                    <a:lnTo>
                      <a:pt x="228" y="1534"/>
                    </a:lnTo>
                    <a:lnTo>
                      <a:pt x="236" y="1538"/>
                    </a:lnTo>
                    <a:lnTo>
                      <a:pt x="242" y="1546"/>
                    </a:lnTo>
                    <a:lnTo>
                      <a:pt x="242" y="1546"/>
                    </a:lnTo>
                    <a:lnTo>
                      <a:pt x="246" y="1552"/>
                    </a:lnTo>
                    <a:lnTo>
                      <a:pt x="250" y="1556"/>
                    </a:lnTo>
                    <a:lnTo>
                      <a:pt x="260" y="1562"/>
                    </a:lnTo>
                    <a:lnTo>
                      <a:pt x="268" y="1566"/>
                    </a:lnTo>
                    <a:lnTo>
                      <a:pt x="270" y="1570"/>
                    </a:lnTo>
                    <a:lnTo>
                      <a:pt x="272" y="1574"/>
                    </a:lnTo>
                    <a:lnTo>
                      <a:pt x="272" y="1574"/>
                    </a:lnTo>
                    <a:lnTo>
                      <a:pt x="272" y="1576"/>
                    </a:lnTo>
                    <a:lnTo>
                      <a:pt x="274" y="1578"/>
                    </a:lnTo>
                    <a:lnTo>
                      <a:pt x="282" y="1582"/>
                    </a:lnTo>
                    <a:lnTo>
                      <a:pt x="294" y="1590"/>
                    </a:lnTo>
                    <a:lnTo>
                      <a:pt x="302" y="1596"/>
                    </a:lnTo>
                    <a:lnTo>
                      <a:pt x="310" y="1606"/>
                    </a:lnTo>
                    <a:lnTo>
                      <a:pt x="310" y="1606"/>
                    </a:lnTo>
                    <a:lnTo>
                      <a:pt x="328" y="1626"/>
                    </a:lnTo>
                    <a:lnTo>
                      <a:pt x="346" y="1644"/>
                    </a:lnTo>
                    <a:lnTo>
                      <a:pt x="364" y="1654"/>
                    </a:lnTo>
                    <a:lnTo>
                      <a:pt x="380" y="1660"/>
                    </a:lnTo>
                    <a:lnTo>
                      <a:pt x="380" y="1660"/>
                    </a:lnTo>
                    <a:lnTo>
                      <a:pt x="388" y="1664"/>
                    </a:lnTo>
                    <a:lnTo>
                      <a:pt x="392" y="1668"/>
                    </a:lnTo>
                    <a:lnTo>
                      <a:pt x="396" y="1670"/>
                    </a:lnTo>
                    <a:lnTo>
                      <a:pt x="402" y="1672"/>
                    </a:lnTo>
                    <a:lnTo>
                      <a:pt x="402" y="1672"/>
                    </a:lnTo>
                    <a:lnTo>
                      <a:pt x="408" y="1670"/>
                    </a:lnTo>
                    <a:lnTo>
                      <a:pt x="412" y="1666"/>
                    </a:lnTo>
                    <a:lnTo>
                      <a:pt x="422" y="1658"/>
                    </a:lnTo>
                    <a:lnTo>
                      <a:pt x="436" y="1648"/>
                    </a:lnTo>
                    <a:lnTo>
                      <a:pt x="448" y="1642"/>
                    </a:lnTo>
                    <a:lnTo>
                      <a:pt x="462" y="1638"/>
                    </a:lnTo>
                    <a:lnTo>
                      <a:pt x="462" y="1638"/>
                    </a:lnTo>
                    <a:lnTo>
                      <a:pt x="488" y="1634"/>
                    </a:lnTo>
                    <a:lnTo>
                      <a:pt x="504" y="1632"/>
                    </a:lnTo>
                    <a:lnTo>
                      <a:pt x="516" y="1632"/>
                    </a:lnTo>
                    <a:lnTo>
                      <a:pt x="530" y="1630"/>
                    </a:lnTo>
                    <a:lnTo>
                      <a:pt x="530" y="1630"/>
                    </a:lnTo>
                    <a:lnTo>
                      <a:pt x="540" y="1628"/>
                    </a:lnTo>
                    <a:lnTo>
                      <a:pt x="554" y="1630"/>
                    </a:lnTo>
                    <a:lnTo>
                      <a:pt x="554" y="1630"/>
                    </a:lnTo>
                    <a:lnTo>
                      <a:pt x="566" y="1630"/>
                    </a:lnTo>
                    <a:lnTo>
                      <a:pt x="572" y="1630"/>
                    </a:lnTo>
                    <a:lnTo>
                      <a:pt x="576" y="1630"/>
                    </a:lnTo>
                    <a:lnTo>
                      <a:pt x="580" y="1630"/>
                    </a:lnTo>
                    <a:lnTo>
                      <a:pt x="580" y="1630"/>
                    </a:lnTo>
                    <a:lnTo>
                      <a:pt x="590" y="1632"/>
                    </a:lnTo>
                    <a:lnTo>
                      <a:pt x="592" y="1632"/>
                    </a:lnTo>
                    <a:lnTo>
                      <a:pt x="590" y="1632"/>
                    </a:lnTo>
                    <a:lnTo>
                      <a:pt x="590" y="1632"/>
                    </a:lnTo>
                    <a:lnTo>
                      <a:pt x="582" y="1634"/>
                    </a:lnTo>
                    <a:lnTo>
                      <a:pt x="578" y="1634"/>
                    </a:lnTo>
                    <a:lnTo>
                      <a:pt x="576" y="1636"/>
                    </a:lnTo>
                    <a:lnTo>
                      <a:pt x="578" y="1636"/>
                    </a:lnTo>
                    <a:lnTo>
                      <a:pt x="578" y="1636"/>
                    </a:lnTo>
                    <a:lnTo>
                      <a:pt x="594" y="1640"/>
                    </a:lnTo>
                    <a:lnTo>
                      <a:pt x="606" y="1644"/>
                    </a:lnTo>
                    <a:lnTo>
                      <a:pt x="618" y="1650"/>
                    </a:lnTo>
                    <a:lnTo>
                      <a:pt x="618" y="1650"/>
                    </a:lnTo>
                    <a:lnTo>
                      <a:pt x="622" y="1652"/>
                    </a:lnTo>
                    <a:lnTo>
                      <a:pt x="626" y="1652"/>
                    </a:lnTo>
                    <a:lnTo>
                      <a:pt x="636" y="1644"/>
                    </a:lnTo>
                    <a:lnTo>
                      <a:pt x="648" y="1636"/>
                    </a:lnTo>
                    <a:lnTo>
                      <a:pt x="656" y="1632"/>
                    </a:lnTo>
                    <a:lnTo>
                      <a:pt x="664" y="1630"/>
                    </a:lnTo>
                    <a:lnTo>
                      <a:pt x="664" y="1630"/>
                    </a:lnTo>
                    <a:lnTo>
                      <a:pt x="674" y="1628"/>
                    </a:lnTo>
                    <a:lnTo>
                      <a:pt x="680" y="1624"/>
                    </a:lnTo>
                    <a:lnTo>
                      <a:pt x="690" y="1614"/>
                    </a:lnTo>
                    <a:lnTo>
                      <a:pt x="698" y="1610"/>
                    </a:lnTo>
                    <a:lnTo>
                      <a:pt x="706" y="1606"/>
                    </a:lnTo>
                    <a:lnTo>
                      <a:pt x="716" y="1602"/>
                    </a:lnTo>
                    <a:lnTo>
                      <a:pt x="730" y="1600"/>
                    </a:lnTo>
                    <a:lnTo>
                      <a:pt x="730" y="1600"/>
                    </a:lnTo>
                    <a:lnTo>
                      <a:pt x="742" y="1598"/>
                    </a:lnTo>
                    <a:lnTo>
                      <a:pt x="746" y="1596"/>
                    </a:lnTo>
                    <a:lnTo>
                      <a:pt x="746" y="1594"/>
                    </a:lnTo>
                    <a:lnTo>
                      <a:pt x="748" y="1590"/>
                    </a:lnTo>
                    <a:lnTo>
                      <a:pt x="754" y="1586"/>
                    </a:lnTo>
                    <a:lnTo>
                      <a:pt x="754" y="1586"/>
                    </a:lnTo>
                    <a:lnTo>
                      <a:pt x="760" y="1582"/>
                    </a:lnTo>
                    <a:lnTo>
                      <a:pt x="774" y="1578"/>
                    </a:lnTo>
                    <a:lnTo>
                      <a:pt x="774" y="1578"/>
                    </a:lnTo>
                    <a:lnTo>
                      <a:pt x="796" y="1574"/>
                    </a:lnTo>
                    <a:lnTo>
                      <a:pt x="814" y="1572"/>
                    </a:lnTo>
                    <a:lnTo>
                      <a:pt x="814" y="1572"/>
                    </a:lnTo>
                    <a:lnTo>
                      <a:pt x="832" y="1572"/>
                    </a:lnTo>
                    <a:lnTo>
                      <a:pt x="838" y="1570"/>
                    </a:lnTo>
                    <a:lnTo>
                      <a:pt x="840" y="1568"/>
                    </a:lnTo>
                    <a:lnTo>
                      <a:pt x="840" y="1568"/>
                    </a:lnTo>
                    <a:lnTo>
                      <a:pt x="844" y="1564"/>
                    </a:lnTo>
                    <a:lnTo>
                      <a:pt x="846" y="1566"/>
                    </a:lnTo>
                    <a:lnTo>
                      <a:pt x="850" y="1570"/>
                    </a:lnTo>
                    <a:lnTo>
                      <a:pt x="860" y="1570"/>
                    </a:lnTo>
                    <a:lnTo>
                      <a:pt x="860" y="1570"/>
                    </a:lnTo>
                    <a:lnTo>
                      <a:pt x="874" y="1570"/>
                    </a:lnTo>
                    <a:lnTo>
                      <a:pt x="884" y="1574"/>
                    </a:lnTo>
                    <a:lnTo>
                      <a:pt x="890" y="1578"/>
                    </a:lnTo>
                    <a:lnTo>
                      <a:pt x="896" y="1584"/>
                    </a:lnTo>
                    <a:lnTo>
                      <a:pt x="908" y="1600"/>
                    </a:lnTo>
                    <a:lnTo>
                      <a:pt x="908" y="1600"/>
                    </a:lnTo>
                    <a:lnTo>
                      <a:pt x="916" y="1616"/>
                    </a:lnTo>
                    <a:lnTo>
                      <a:pt x="924" y="1642"/>
                    </a:lnTo>
                    <a:lnTo>
                      <a:pt x="930" y="1654"/>
                    </a:lnTo>
                    <a:lnTo>
                      <a:pt x="936" y="1664"/>
                    </a:lnTo>
                    <a:lnTo>
                      <a:pt x="944" y="1670"/>
                    </a:lnTo>
                    <a:lnTo>
                      <a:pt x="948" y="167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70" y="1672"/>
                    </a:lnTo>
                    <a:lnTo>
                      <a:pt x="976" y="1672"/>
                    </a:lnTo>
                    <a:lnTo>
                      <a:pt x="984" y="1670"/>
                    </a:lnTo>
                    <a:lnTo>
                      <a:pt x="984" y="1670"/>
                    </a:lnTo>
                    <a:lnTo>
                      <a:pt x="990" y="1668"/>
                    </a:lnTo>
                    <a:lnTo>
                      <a:pt x="992" y="1664"/>
                    </a:lnTo>
                    <a:lnTo>
                      <a:pt x="992" y="1662"/>
                    </a:lnTo>
                    <a:lnTo>
                      <a:pt x="992" y="1658"/>
                    </a:lnTo>
                    <a:lnTo>
                      <a:pt x="992" y="1656"/>
                    </a:lnTo>
                    <a:lnTo>
                      <a:pt x="996" y="1658"/>
                    </a:lnTo>
                    <a:lnTo>
                      <a:pt x="996" y="1658"/>
                    </a:lnTo>
                    <a:lnTo>
                      <a:pt x="1002" y="1660"/>
                    </a:lnTo>
                    <a:lnTo>
                      <a:pt x="1008" y="1662"/>
                    </a:lnTo>
                    <a:lnTo>
                      <a:pt x="1018" y="1662"/>
                    </a:lnTo>
                    <a:lnTo>
                      <a:pt x="1028" y="1662"/>
                    </a:lnTo>
                    <a:lnTo>
                      <a:pt x="1036" y="1660"/>
                    </a:lnTo>
                    <a:lnTo>
                      <a:pt x="1040" y="1656"/>
                    </a:lnTo>
                    <a:lnTo>
                      <a:pt x="1042" y="1654"/>
                    </a:lnTo>
                    <a:lnTo>
                      <a:pt x="1042" y="1650"/>
                    </a:lnTo>
                    <a:lnTo>
                      <a:pt x="1036" y="1640"/>
                    </a:lnTo>
                    <a:lnTo>
                      <a:pt x="1048" y="1650"/>
                    </a:lnTo>
                    <a:lnTo>
                      <a:pt x="1048" y="1650"/>
                    </a:lnTo>
                    <a:lnTo>
                      <a:pt x="1048" y="1658"/>
                    </a:lnTo>
                    <a:lnTo>
                      <a:pt x="1050" y="1662"/>
                    </a:lnTo>
                    <a:lnTo>
                      <a:pt x="1052" y="1662"/>
                    </a:lnTo>
                    <a:lnTo>
                      <a:pt x="1056" y="1662"/>
                    </a:lnTo>
                    <a:lnTo>
                      <a:pt x="1060" y="1660"/>
                    </a:lnTo>
                    <a:lnTo>
                      <a:pt x="1062" y="1662"/>
                    </a:lnTo>
                    <a:lnTo>
                      <a:pt x="1064" y="1666"/>
                    </a:lnTo>
                    <a:lnTo>
                      <a:pt x="1064" y="1666"/>
                    </a:lnTo>
                    <a:lnTo>
                      <a:pt x="1066" y="1682"/>
                    </a:lnTo>
                    <a:lnTo>
                      <a:pt x="1070" y="1684"/>
                    </a:lnTo>
                    <a:lnTo>
                      <a:pt x="1076" y="1688"/>
                    </a:lnTo>
                    <a:lnTo>
                      <a:pt x="1076" y="1688"/>
                    </a:lnTo>
                    <a:lnTo>
                      <a:pt x="1082" y="1690"/>
                    </a:lnTo>
                    <a:lnTo>
                      <a:pt x="1084" y="1690"/>
                    </a:lnTo>
                    <a:lnTo>
                      <a:pt x="1086" y="1686"/>
                    </a:lnTo>
                    <a:lnTo>
                      <a:pt x="1088" y="1684"/>
                    </a:lnTo>
                    <a:lnTo>
                      <a:pt x="1090" y="1684"/>
                    </a:lnTo>
                    <a:lnTo>
                      <a:pt x="1094" y="1684"/>
                    </a:lnTo>
                    <a:lnTo>
                      <a:pt x="1094" y="1684"/>
                    </a:lnTo>
                    <a:lnTo>
                      <a:pt x="1096" y="1688"/>
                    </a:lnTo>
                    <a:lnTo>
                      <a:pt x="1096" y="1690"/>
                    </a:lnTo>
                    <a:lnTo>
                      <a:pt x="1094" y="1694"/>
                    </a:lnTo>
                    <a:lnTo>
                      <a:pt x="1090" y="1698"/>
                    </a:lnTo>
                    <a:lnTo>
                      <a:pt x="1090" y="1700"/>
                    </a:lnTo>
                    <a:lnTo>
                      <a:pt x="1092" y="1704"/>
                    </a:lnTo>
                    <a:lnTo>
                      <a:pt x="1092" y="1704"/>
                    </a:lnTo>
                    <a:lnTo>
                      <a:pt x="1096" y="1708"/>
                    </a:lnTo>
                    <a:lnTo>
                      <a:pt x="1094" y="1708"/>
                    </a:lnTo>
                    <a:lnTo>
                      <a:pt x="1094" y="1712"/>
                    </a:lnTo>
                    <a:lnTo>
                      <a:pt x="1100" y="1718"/>
                    </a:lnTo>
                    <a:lnTo>
                      <a:pt x="1100" y="1718"/>
                    </a:lnTo>
                    <a:lnTo>
                      <a:pt x="1102" y="1724"/>
                    </a:lnTo>
                    <a:lnTo>
                      <a:pt x="1104" y="1730"/>
                    </a:lnTo>
                    <a:lnTo>
                      <a:pt x="1104" y="1742"/>
                    </a:lnTo>
                    <a:lnTo>
                      <a:pt x="1100" y="1756"/>
                    </a:lnTo>
                    <a:lnTo>
                      <a:pt x="1100" y="1770"/>
                    </a:lnTo>
                    <a:lnTo>
                      <a:pt x="1100" y="1770"/>
                    </a:lnTo>
                    <a:lnTo>
                      <a:pt x="1100" y="1782"/>
                    </a:lnTo>
                    <a:lnTo>
                      <a:pt x="1098" y="1790"/>
                    </a:lnTo>
                    <a:lnTo>
                      <a:pt x="1094" y="1798"/>
                    </a:lnTo>
                    <a:lnTo>
                      <a:pt x="1090" y="1804"/>
                    </a:lnTo>
                    <a:lnTo>
                      <a:pt x="1084" y="1814"/>
                    </a:lnTo>
                    <a:lnTo>
                      <a:pt x="1082" y="1820"/>
                    </a:lnTo>
                    <a:lnTo>
                      <a:pt x="1082" y="1824"/>
                    </a:lnTo>
                    <a:lnTo>
                      <a:pt x="1082" y="1824"/>
                    </a:lnTo>
                    <a:lnTo>
                      <a:pt x="1082" y="1828"/>
                    </a:lnTo>
                    <a:lnTo>
                      <a:pt x="1084" y="1828"/>
                    </a:lnTo>
                    <a:lnTo>
                      <a:pt x="1088" y="1828"/>
                    </a:lnTo>
                    <a:lnTo>
                      <a:pt x="1092" y="1828"/>
                    </a:lnTo>
                    <a:lnTo>
                      <a:pt x="1090" y="1834"/>
                    </a:lnTo>
                    <a:lnTo>
                      <a:pt x="1090" y="1834"/>
                    </a:lnTo>
                    <a:lnTo>
                      <a:pt x="1090" y="1838"/>
                    </a:lnTo>
                    <a:lnTo>
                      <a:pt x="1092" y="1844"/>
                    </a:lnTo>
                    <a:lnTo>
                      <a:pt x="1094" y="1848"/>
                    </a:lnTo>
                    <a:lnTo>
                      <a:pt x="1092" y="1852"/>
                    </a:lnTo>
                    <a:lnTo>
                      <a:pt x="1092" y="1852"/>
                    </a:lnTo>
                    <a:lnTo>
                      <a:pt x="1090" y="1852"/>
                    </a:lnTo>
                    <a:lnTo>
                      <a:pt x="1088" y="1850"/>
                    </a:lnTo>
                    <a:lnTo>
                      <a:pt x="1086" y="1848"/>
                    </a:lnTo>
                    <a:lnTo>
                      <a:pt x="1082" y="1852"/>
                    </a:lnTo>
                    <a:lnTo>
                      <a:pt x="1082" y="1852"/>
                    </a:lnTo>
                    <a:lnTo>
                      <a:pt x="1082" y="1854"/>
                    </a:lnTo>
                    <a:lnTo>
                      <a:pt x="1082" y="1858"/>
                    </a:lnTo>
                    <a:lnTo>
                      <a:pt x="1086" y="1864"/>
                    </a:lnTo>
                    <a:lnTo>
                      <a:pt x="1094" y="1868"/>
                    </a:lnTo>
                    <a:lnTo>
                      <a:pt x="1106" y="1872"/>
                    </a:lnTo>
                    <a:lnTo>
                      <a:pt x="1106" y="1872"/>
                    </a:lnTo>
                    <a:lnTo>
                      <a:pt x="1110" y="1872"/>
                    </a:lnTo>
                    <a:lnTo>
                      <a:pt x="1110" y="1874"/>
                    </a:lnTo>
                    <a:lnTo>
                      <a:pt x="1110" y="1876"/>
                    </a:lnTo>
                    <a:lnTo>
                      <a:pt x="1106" y="1878"/>
                    </a:lnTo>
                    <a:lnTo>
                      <a:pt x="1104" y="1880"/>
                    </a:lnTo>
                    <a:lnTo>
                      <a:pt x="1098" y="1880"/>
                    </a:lnTo>
                    <a:lnTo>
                      <a:pt x="1094" y="1878"/>
                    </a:lnTo>
                    <a:lnTo>
                      <a:pt x="1090" y="1874"/>
                    </a:lnTo>
                    <a:lnTo>
                      <a:pt x="1090" y="1874"/>
                    </a:lnTo>
                    <a:lnTo>
                      <a:pt x="1084" y="1868"/>
                    </a:lnTo>
                    <a:lnTo>
                      <a:pt x="1082" y="1866"/>
                    </a:lnTo>
                    <a:lnTo>
                      <a:pt x="1080" y="1866"/>
                    </a:lnTo>
                    <a:lnTo>
                      <a:pt x="1080" y="1872"/>
                    </a:lnTo>
                    <a:lnTo>
                      <a:pt x="1080" y="1882"/>
                    </a:lnTo>
                    <a:lnTo>
                      <a:pt x="1080" y="1882"/>
                    </a:lnTo>
                    <a:lnTo>
                      <a:pt x="1078" y="1898"/>
                    </a:lnTo>
                    <a:lnTo>
                      <a:pt x="1074" y="1910"/>
                    </a:lnTo>
                    <a:lnTo>
                      <a:pt x="1072" y="1914"/>
                    </a:lnTo>
                    <a:lnTo>
                      <a:pt x="1068" y="1918"/>
                    </a:lnTo>
                    <a:lnTo>
                      <a:pt x="1066" y="1918"/>
                    </a:lnTo>
                    <a:lnTo>
                      <a:pt x="1062" y="1914"/>
                    </a:lnTo>
                    <a:lnTo>
                      <a:pt x="1062" y="1914"/>
                    </a:lnTo>
                    <a:lnTo>
                      <a:pt x="1056" y="1910"/>
                    </a:lnTo>
                    <a:lnTo>
                      <a:pt x="1056" y="1910"/>
                    </a:lnTo>
                    <a:lnTo>
                      <a:pt x="1056" y="1912"/>
                    </a:lnTo>
                    <a:lnTo>
                      <a:pt x="1058" y="1922"/>
                    </a:lnTo>
                    <a:lnTo>
                      <a:pt x="1064" y="1936"/>
                    </a:lnTo>
                    <a:lnTo>
                      <a:pt x="1064" y="1936"/>
                    </a:lnTo>
                    <a:lnTo>
                      <a:pt x="1076" y="1964"/>
                    </a:lnTo>
                    <a:lnTo>
                      <a:pt x="1080" y="1974"/>
                    </a:lnTo>
                    <a:lnTo>
                      <a:pt x="1084" y="1982"/>
                    </a:lnTo>
                    <a:lnTo>
                      <a:pt x="1084" y="1982"/>
                    </a:lnTo>
                    <a:lnTo>
                      <a:pt x="1088" y="1988"/>
                    </a:lnTo>
                    <a:lnTo>
                      <a:pt x="1094" y="1996"/>
                    </a:lnTo>
                    <a:lnTo>
                      <a:pt x="1100" y="2006"/>
                    </a:lnTo>
                    <a:lnTo>
                      <a:pt x="1110" y="2018"/>
                    </a:lnTo>
                    <a:lnTo>
                      <a:pt x="1110" y="2018"/>
                    </a:lnTo>
                    <a:lnTo>
                      <a:pt x="1132" y="2042"/>
                    </a:lnTo>
                    <a:lnTo>
                      <a:pt x="1140" y="2052"/>
                    </a:lnTo>
                    <a:lnTo>
                      <a:pt x="1142" y="2058"/>
                    </a:lnTo>
                    <a:lnTo>
                      <a:pt x="1150" y="2070"/>
                    </a:lnTo>
                    <a:lnTo>
                      <a:pt x="1150" y="2070"/>
                    </a:lnTo>
                    <a:lnTo>
                      <a:pt x="1172" y="2092"/>
                    </a:lnTo>
                    <a:lnTo>
                      <a:pt x="1178" y="2100"/>
                    </a:lnTo>
                    <a:lnTo>
                      <a:pt x="1180" y="2110"/>
                    </a:lnTo>
                    <a:lnTo>
                      <a:pt x="1180" y="2110"/>
                    </a:lnTo>
                    <a:lnTo>
                      <a:pt x="1184" y="2118"/>
                    </a:lnTo>
                    <a:lnTo>
                      <a:pt x="1190" y="2128"/>
                    </a:lnTo>
                    <a:lnTo>
                      <a:pt x="1190" y="2128"/>
                    </a:lnTo>
                    <a:lnTo>
                      <a:pt x="1194" y="2136"/>
                    </a:lnTo>
                    <a:lnTo>
                      <a:pt x="1196" y="2142"/>
                    </a:lnTo>
                    <a:lnTo>
                      <a:pt x="1194" y="2148"/>
                    </a:lnTo>
                    <a:lnTo>
                      <a:pt x="1194" y="2148"/>
                    </a:lnTo>
                    <a:lnTo>
                      <a:pt x="1194" y="2156"/>
                    </a:lnTo>
                    <a:lnTo>
                      <a:pt x="1194" y="2158"/>
                    </a:lnTo>
                    <a:lnTo>
                      <a:pt x="1196" y="2160"/>
                    </a:lnTo>
                    <a:lnTo>
                      <a:pt x="1198" y="2164"/>
                    </a:lnTo>
                    <a:lnTo>
                      <a:pt x="1198" y="2164"/>
                    </a:lnTo>
                    <a:lnTo>
                      <a:pt x="1200" y="2168"/>
                    </a:lnTo>
                    <a:lnTo>
                      <a:pt x="1204" y="2170"/>
                    </a:lnTo>
                    <a:lnTo>
                      <a:pt x="1208" y="2168"/>
                    </a:lnTo>
                    <a:lnTo>
                      <a:pt x="1216" y="2164"/>
                    </a:lnTo>
                    <a:lnTo>
                      <a:pt x="1216" y="2164"/>
                    </a:lnTo>
                    <a:lnTo>
                      <a:pt x="1222" y="2162"/>
                    </a:lnTo>
                    <a:lnTo>
                      <a:pt x="1226" y="2162"/>
                    </a:lnTo>
                    <a:lnTo>
                      <a:pt x="1234" y="2162"/>
                    </a:lnTo>
                    <a:lnTo>
                      <a:pt x="1234" y="2162"/>
                    </a:lnTo>
                    <a:lnTo>
                      <a:pt x="1226" y="2168"/>
                    </a:lnTo>
                    <a:lnTo>
                      <a:pt x="1220" y="2172"/>
                    </a:lnTo>
                    <a:lnTo>
                      <a:pt x="1208" y="2174"/>
                    </a:lnTo>
                    <a:lnTo>
                      <a:pt x="1202" y="2176"/>
                    </a:lnTo>
                    <a:lnTo>
                      <a:pt x="1200" y="2178"/>
                    </a:lnTo>
                    <a:lnTo>
                      <a:pt x="1202" y="2182"/>
                    </a:lnTo>
                    <a:lnTo>
                      <a:pt x="1202" y="2182"/>
                    </a:lnTo>
                    <a:lnTo>
                      <a:pt x="1212" y="2202"/>
                    </a:lnTo>
                    <a:lnTo>
                      <a:pt x="1226" y="2240"/>
                    </a:lnTo>
                    <a:lnTo>
                      <a:pt x="1232" y="2260"/>
                    </a:lnTo>
                    <a:lnTo>
                      <a:pt x="1238" y="2278"/>
                    </a:lnTo>
                    <a:lnTo>
                      <a:pt x="1238" y="2294"/>
                    </a:lnTo>
                    <a:lnTo>
                      <a:pt x="1236" y="2300"/>
                    </a:lnTo>
                    <a:lnTo>
                      <a:pt x="1234" y="2306"/>
                    </a:lnTo>
                    <a:lnTo>
                      <a:pt x="1234" y="2306"/>
                    </a:lnTo>
                    <a:lnTo>
                      <a:pt x="1230" y="2314"/>
                    </a:lnTo>
                    <a:lnTo>
                      <a:pt x="1230" y="2324"/>
                    </a:lnTo>
                    <a:lnTo>
                      <a:pt x="1230" y="2336"/>
                    </a:lnTo>
                    <a:lnTo>
                      <a:pt x="1234" y="2346"/>
                    </a:lnTo>
                    <a:lnTo>
                      <a:pt x="1246" y="2372"/>
                    </a:lnTo>
                    <a:lnTo>
                      <a:pt x="1256" y="2396"/>
                    </a:lnTo>
                    <a:lnTo>
                      <a:pt x="1256" y="2396"/>
                    </a:lnTo>
                    <a:lnTo>
                      <a:pt x="1260" y="2408"/>
                    </a:lnTo>
                    <a:lnTo>
                      <a:pt x="1262" y="2422"/>
                    </a:lnTo>
                    <a:lnTo>
                      <a:pt x="1262" y="2436"/>
                    </a:lnTo>
                    <a:lnTo>
                      <a:pt x="1262" y="2450"/>
                    </a:lnTo>
                    <a:lnTo>
                      <a:pt x="1258" y="2464"/>
                    </a:lnTo>
                    <a:lnTo>
                      <a:pt x="1254" y="2476"/>
                    </a:lnTo>
                    <a:lnTo>
                      <a:pt x="1246" y="2486"/>
                    </a:lnTo>
                    <a:lnTo>
                      <a:pt x="1238" y="2494"/>
                    </a:lnTo>
                    <a:lnTo>
                      <a:pt x="1238" y="2494"/>
                    </a:lnTo>
                    <a:lnTo>
                      <a:pt x="1230" y="2502"/>
                    </a:lnTo>
                    <a:lnTo>
                      <a:pt x="1222" y="2510"/>
                    </a:lnTo>
                    <a:lnTo>
                      <a:pt x="1218" y="2518"/>
                    </a:lnTo>
                    <a:lnTo>
                      <a:pt x="1212" y="2528"/>
                    </a:lnTo>
                    <a:lnTo>
                      <a:pt x="1206" y="2548"/>
                    </a:lnTo>
                    <a:lnTo>
                      <a:pt x="1202" y="2570"/>
                    </a:lnTo>
                    <a:lnTo>
                      <a:pt x="1196" y="2610"/>
                    </a:lnTo>
                    <a:lnTo>
                      <a:pt x="1192" y="2626"/>
                    </a:lnTo>
                    <a:lnTo>
                      <a:pt x="1188" y="2640"/>
                    </a:lnTo>
                    <a:lnTo>
                      <a:pt x="1188" y="2640"/>
                    </a:lnTo>
                    <a:lnTo>
                      <a:pt x="1182" y="2652"/>
                    </a:lnTo>
                    <a:lnTo>
                      <a:pt x="1178" y="2662"/>
                    </a:lnTo>
                    <a:lnTo>
                      <a:pt x="1176" y="2670"/>
                    </a:lnTo>
                    <a:lnTo>
                      <a:pt x="1176" y="2680"/>
                    </a:lnTo>
                    <a:lnTo>
                      <a:pt x="1178" y="2700"/>
                    </a:lnTo>
                    <a:lnTo>
                      <a:pt x="1178" y="2712"/>
                    </a:lnTo>
                    <a:lnTo>
                      <a:pt x="1178" y="2726"/>
                    </a:lnTo>
                    <a:lnTo>
                      <a:pt x="1178" y="2726"/>
                    </a:lnTo>
                    <a:lnTo>
                      <a:pt x="1176" y="2736"/>
                    </a:lnTo>
                    <a:lnTo>
                      <a:pt x="1176" y="2746"/>
                    </a:lnTo>
                    <a:lnTo>
                      <a:pt x="1180" y="2764"/>
                    </a:lnTo>
                    <a:lnTo>
                      <a:pt x="1188" y="2784"/>
                    </a:lnTo>
                    <a:lnTo>
                      <a:pt x="1200" y="2804"/>
                    </a:lnTo>
                    <a:lnTo>
                      <a:pt x="1222" y="2850"/>
                    </a:lnTo>
                    <a:lnTo>
                      <a:pt x="1234" y="2876"/>
                    </a:lnTo>
                    <a:lnTo>
                      <a:pt x="1242" y="2904"/>
                    </a:lnTo>
                    <a:lnTo>
                      <a:pt x="1242" y="2904"/>
                    </a:lnTo>
                    <a:lnTo>
                      <a:pt x="1250" y="2930"/>
                    </a:lnTo>
                    <a:lnTo>
                      <a:pt x="1260" y="2946"/>
                    </a:lnTo>
                    <a:lnTo>
                      <a:pt x="1268" y="2958"/>
                    </a:lnTo>
                    <a:lnTo>
                      <a:pt x="1276" y="2966"/>
                    </a:lnTo>
                    <a:lnTo>
                      <a:pt x="1284" y="2976"/>
                    </a:lnTo>
                    <a:lnTo>
                      <a:pt x="1288" y="2990"/>
                    </a:lnTo>
                    <a:lnTo>
                      <a:pt x="1288" y="3008"/>
                    </a:lnTo>
                    <a:lnTo>
                      <a:pt x="1286" y="3038"/>
                    </a:lnTo>
                    <a:lnTo>
                      <a:pt x="1286" y="3038"/>
                    </a:lnTo>
                    <a:lnTo>
                      <a:pt x="1284" y="3052"/>
                    </a:lnTo>
                    <a:lnTo>
                      <a:pt x="1286" y="3070"/>
                    </a:lnTo>
                    <a:lnTo>
                      <a:pt x="1294" y="3112"/>
                    </a:lnTo>
                    <a:lnTo>
                      <a:pt x="1304" y="3156"/>
                    </a:lnTo>
                    <a:lnTo>
                      <a:pt x="1308" y="3178"/>
                    </a:lnTo>
                    <a:lnTo>
                      <a:pt x="1310" y="3200"/>
                    </a:lnTo>
                    <a:lnTo>
                      <a:pt x="1310" y="3200"/>
                    </a:lnTo>
                    <a:lnTo>
                      <a:pt x="1312" y="3220"/>
                    </a:lnTo>
                    <a:lnTo>
                      <a:pt x="1318" y="3238"/>
                    </a:lnTo>
                    <a:lnTo>
                      <a:pt x="1326" y="3254"/>
                    </a:lnTo>
                    <a:lnTo>
                      <a:pt x="1334" y="3266"/>
                    </a:lnTo>
                    <a:lnTo>
                      <a:pt x="1342" y="3278"/>
                    </a:lnTo>
                    <a:lnTo>
                      <a:pt x="1352" y="3286"/>
                    </a:lnTo>
                    <a:lnTo>
                      <a:pt x="1366" y="3302"/>
                    </a:lnTo>
                    <a:lnTo>
                      <a:pt x="1366" y="3302"/>
                    </a:lnTo>
                    <a:lnTo>
                      <a:pt x="1376" y="3316"/>
                    </a:lnTo>
                    <a:lnTo>
                      <a:pt x="1384" y="3330"/>
                    </a:lnTo>
                    <a:lnTo>
                      <a:pt x="1388" y="3344"/>
                    </a:lnTo>
                    <a:lnTo>
                      <a:pt x="1392" y="3358"/>
                    </a:lnTo>
                    <a:lnTo>
                      <a:pt x="1396" y="3374"/>
                    </a:lnTo>
                    <a:lnTo>
                      <a:pt x="1402" y="3392"/>
                    </a:lnTo>
                    <a:lnTo>
                      <a:pt x="1410" y="3414"/>
                    </a:lnTo>
                    <a:lnTo>
                      <a:pt x="1424" y="3436"/>
                    </a:lnTo>
                    <a:lnTo>
                      <a:pt x="1424" y="3436"/>
                    </a:lnTo>
                    <a:lnTo>
                      <a:pt x="1436" y="3458"/>
                    </a:lnTo>
                    <a:lnTo>
                      <a:pt x="1444" y="3474"/>
                    </a:lnTo>
                    <a:lnTo>
                      <a:pt x="1446" y="3490"/>
                    </a:lnTo>
                    <a:lnTo>
                      <a:pt x="1446" y="3502"/>
                    </a:lnTo>
                    <a:lnTo>
                      <a:pt x="1442" y="3510"/>
                    </a:lnTo>
                    <a:lnTo>
                      <a:pt x="1438" y="3516"/>
                    </a:lnTo>
                    <a:lnTo>
                      <a:pt x="1434" y="3518"/>
                    </a:lnTo>
                    <a:lnTo>
                      <a:pt x="1432" y="3518"/>
                    </a:lnTo>
                    <a:lnTo>
                      <a:pt x="1432" y="3518"/>
                    </a:lnTo>
                    <a:lnTo>
                      <a:pt x="1430" y="3516"/>
                    </a:lnTo>
                    <a:lnTo>
                      <a:pt x="1426" y="3518"/>
                    </a:lnTo>
                    <a:lnTo>
                      <a:pt x="1424" y="3518"/>
                    </a:lnTo>
                    <a:lnTo>
                      <a:pt x="1424" y="3522"/>
                    </a:lnTo>
                    <a:lnTo>
                      <a:pt x="1424" y="3526"/>
                    </a:lnTo>
                    <a:lnTo>
                      <a:pt x="1424" y="3532"/>
                    </a:lnTo>
                    <a:lnTo>
                      <a:pt x="1428" y="3538"/>
                    </a:lnTo>
                    <a:lnTo>
                      <a:pt x="1432" y="3546"/>
                    </a:lnTo>
                    <a:lnTo>
                      <a:pt x="1432" y="3546"/>
                    </a:lnTo>
                    <a:lnTo>
                      <a:pt x="1442" y="3558"/>
                    </a:lnTo>
                    <a:lnTo>
                      <a:pt x="1446" y="3568"/>
                    </a:lnTo>
                    <a:lnTo>
                      <a:pt x="1448" y="3574"/>
                    </a:lnTo>
                    <a:lnTo>
                      <a:pt x="1444" y="3580"/>
                    </a:lnTo>
                    <a:lnTo>
                      <a:pt x="1444" y="3580"/>
                    </a:lnTo>
                    <a:lnTo>
                      <a:pt x="1442" y="3582"/>
                    </a:lnTo>
                    <a:lnTo>
                      <a:pt x="1442" y="3588"/>
                    </a:lnTo>
                    <a:lnTo>
                      <a:pt x="1442" y="3596"/>
                    </a:lnTo>
                    <a:lnTo>
                      <a:pt x="1446" y="3602"/>
                    </a:lnTo>
                    <a:lnTo>
                      <a:pt x="1448" y="3602"/>
                    </a:lnTo>
                    <a:lnTo>
                      <a:pt x="1448" y="3598"/>
                    </a:lnTo>
                    <a:lnTo>
                      <a:pt x="1448" y="3598"/>
                    </a:lnTo>
                    <a:lnTo>
                      <a:pt x="1450" y="3594"/>
                    </a:lnTo>
                    <a:lnTo>
                      <a:pt x="1452" y="3590"/>
                    </a:lnTo>
                    <a:lnTo>
                      <a:pt x="1454" y="3588"/>
                    </a:lnTo>
                    <a:lnTo>
                      <a:pt x="1458" y="3588"/>
                    </a:lnTo>
                    <a:lnTo>
                      <a:pt x="1460" y="3588"/>
                    </a:lnTo>
                    <a:lnTo>
                      <a:pt x="1462" y="3590"/>
                    </a:lnTo>
                    <a:lnTo>
                      <a:pt x="1464" y="3592"/>
                    </a:lnTo>
                    <a:lnTo>
                      <a:pt x="1464" y="3596"/>
                    </a:lnTo>
                    <a:lnTo>
                      <a:pt x="1464" y="3596"/>
                    </a:lnTo>
                    <a:lnTo>
                      <a:pt x="1464" y="3602"/>
                    </a:lnTo>
                    <a:lnTo>
                      <a:pt x="1466" y="3604"/>
                    </a:lnTo>
                    <a:lnTo>
                      <a:pt x="1470" y="3606"/>
                    </a:lnTo>
                    <a:lnTo>
                      <a:pt x="1472" y="3606"/>
                    </a:lnTo>
                    <a:lnTo>
                      <a:pt x="1478" y="3606"/>
                    </a:lnTo>
                    <a:lnTo>
                      <a:pt x="1480" y="3608"/>
                    </a:lnTo>
                    <a:lnTo>
                      <a:pt x="1482" y="3612"/>
                    </a:lnTo>
                    <a:lnTo>
                      <a:pt x="1482" y="3612"/>
                    </a:lnTo>
                    <a:lnTo>
                      <a:pt x="1484" y="3618"/>
                    </a:lnTo>
                    <a:lnTo>
                      <a:pt x="1486" y="3620"/>
                    </a:lnTo>
                    <a:lnTo>
                      <a:pt x="1490" y="3620"/>
                    </a:lnTo>
                    <a:lnTo>
                      <a:pt x="1494" y="3624"/>
                    </a:lnTo>
                    <a:lnTo>
                      <a:pt x="1494" y="3624"/>
                    </a:lnTo>
                    <a:lnTo>
                      <a:pt x="1496" y="3628"/>
                    </a:lnTo>
                    <a:lnTo>
                      <a:pt x="1500" y="3626"/>
                    </a:lnTo>
                    <a:lnTo>
                      <a:pt x="1506" y="3626"/>
                    </a:lnTo>
                    <a:lnTo>
                      <a:pt x="1510" y="3626"/>
                    </a:lnTo>
                    <a:lnTo>
                      <a:pt x="1510" y="3626"/>
                    </a:lnTo>
                    <a:lnTo>
                      <a:pt x="1514" y="3628"/>
                    </a:lnTo>
                    <a:lnTo>
                      <a:pt x="1516" y="3626"/>
                    </a:lnTo>
                    <a:lnTo>
                      <a:pt x="1520" y="3620"/>
                    </a:lnTo>
                    <a:lnTo>
                      <a:pt x="1526" y="3612"/>
                    </a:lnTo>
                    <a:lnTo>
                      <a:pt x="1532" y="3610"/>
                    </a:lnTo>
                    <a:lnTo>
                      <a:pt x="1540" y="3608"/>
                    </a:lnTo>
                    <a:lnTo>
                      <a:pt x="1540" y="3608"/>
                    </a:lnTo>
                    <a:lnTo>
                      <a:pt x="1552" y="3606"/>
                    </a:lnTo>
                    <a:lnTo>
                      <a:pt x="1558" y="3608"/>
                    </a:lnTo>
                    <a:lnTo>
                      <a:pt x="1564" y="3608"/>
                    </a:lnTo>
                    <a:lnTo>
                      <a:pt x="1576" y="3604"/>
                    </a:lnTo>
                    <a:lnTo>
                      <a:pt x="1576" y="3604"/>
                    </a:lnTo>
                    <a:lnTo>
                      <a:pt x="1584" y="3602"/>
                    </a:lnTo>
                    <a:lnTo>
                      <a:pt x="1590" y="3598"/>
                    </a:lnTo>
                    <a:lnTo>
                      <a:pt x="1594" y="3592"/>
                    </a:lnTo>
                    <a:lnTo>
                      <a:pt x="1600" y="3586"/>
                    </a:lnTo>
                    <a:lnTo>
                      <a:pt x="1602" y="3586"/>
                    </a:lnTo>
                    <a:lnTo>
                      <a:pt x="1608" y="3584"/>
                    </a:lnTo>
                    <a:lnTo>
                      <a:pt x="1608" y="3584"/>
                    </a:lnTo>
                    <a:lnTo>
                      <a:pt x="1620" y="3584"/>
                    </a:lnTo>
                    <a:lnTo>
                      <a:pt x="1632" y="3588"/>
                    </a:lnTo>
                    <a:lnTo>
                      <a:pt x="1642" y="3590"/>
                    </a:lnTo>
                    <a:lnTo>
                      <a:pt x="1648" y="3590"/>
                    </a:lnTo>
                    <a:lnTo>
                      <a:pt x="1652" y="3586"/>
                    </a:lnTo>
                    <a:lnTo>
                      <a:pt x="1652" y="3586"/>
                    </a:lnTo>
                    <a:lnTo>
                      <a:pt x="1656" y="3586"/>
                    </a:lnTo>
                    <a:lnTo>
                      <a:pt x="1664" y="3586"/>
                    </a:lnTo>
                    <a:lnTo>
                      <a:pt x="1678" y="3592"/>
                    </a:lnTo>
                    <a:lnTo>
                      <a:pt x="1686" y="3594"/>
                    </a:lnTo>
                    <a:lnTo>
                      <a:pt x="1694" y="3594"/>
                    </a:lnTo>
                    <a:lnTo>
                      <a:pt x="1702" y="3594"/>
                    </a:lnTo>
                    <a:lnTo>
                      <a:pt x="1706" y="3590"/>
                    </a:lnTo>
                    <a:lnTo>
                      <a:pt x="1706" y="3590"/>
                    </a:lnTo>
                    <a:lnTo>
                      <a:pt x="1712" y="3584"/>
                    </a:lnTo>
                    <a:lnTo>
                      <a:pt x="1718" y="3582"/>
                    </a:lnTo>
                    <a:lnTo>
                      <a:pt x="1724" y="3584"/>
                    </a:lnTo>
                    <a:lnTo>
                      <a:pt x="1730" y="3584"/>
                    </a:lnTo>
                    <a:lnTo>
                      <a:pt x="1738" y="3586"/>
                    </a:lnTo>
                    <a:lnTo>
                      <a:pt x="1740" y="3584"/>
                    </a:lnTo>
                    <a:lnTo>
                      <a:pt x="1740" y="3580"/>
                    </a:lnTo>
                    <a:lnTo>
                      <a:pt x="1740" y="3580"/>
                    </a:lnTo>
                    <a:lnTo>
                      <a:pt x="1740" y="3574"/>
                    </a:lnTo>
                    <a:lnTo>
                      <a:pt x="1742" y="3572"/>
                    </a:lnTo>
                    <a:lnTo>
                      <a:pt x="1748" y="3572"/>
                    </a:lnTo>
                    <a:lnTo>
                      <a:pt x="1756" y="3572"/>
                    </a:lnTo>
                    <a:lnTo>
                      <a:pt x="1764" y="3572"/>
                    </a:lnTo>
                    <a:lnTo>
                      <a:pt x="1774" y="3570"/>
                    </a:lnTo>
                    <a:lnTo>
                      <a:pt x="1782" y="3568"/>
                    </a:lnTo>
                    <a:lnTo>
                      <a:pt x="1792" y="3562"/>
                    </a:lnTo>
                    <a:lnTo>
                      <a:pt x="1792" y="3562"/>
                    </a:lnTo>
                    <a:lnTo>
                      <a:pt x="1810" y="3550"/>
                    </a:lnTo>
                    <a:lnTo>
                      <a:pt x="1832" y="3532"/>
                    </a:lnTo>
                    <a:lnTo>
                      <a:pt x="1858" y="3506"/>
                    </a:lnTo>
                    <a:lnTo>
                      <a:pt x="1870" y="3490"/>
                    </a:lnTo>
                    <a:lnTo>
                      <a:pt x="1884" y="3472"/>
                    </a:lnTo>
                    <a:lnTo>
                      <a:pt x="1884" y="3472"/>
                    </a:lnTo>
                    <a:lnTo>
                      <a:pt x="1892" y="3462"/>
                    </a:lnTo>
                    <a:lnTo>
                      <a:pt x="1898" y="3456"/>
                    </a:lnTo>
                    <a:lnTo>
                      <a:pt x="1912" y="3442"/>
                    </a:lnTo>
                    <a:lnTo>
                      <a:pt x="1920" y="3432"/>
                    </a:lnTo>
                    <a:lnTo>
                      <a:pt x="1930" y="3418"/>
                    </a:lnTo>
                    <a:lnTo>
                      <a:pt x="1940" y="3398"/>
                    </a:lnTo>
                    <a:lnTo>
                      <a:pt x="1952" y="3372"/>
                    </a:lnTo>
                    <a:lnTo>
                      <a:pt x="1952" y="3372"/>
                    </a:lnTo>
                    <a:lnTo>
                      <a:pt x="1968" y="3344"/>
                    </a:lnTo>
                    <a:lnTo>
                      <a:pt x="1980" y="3324"/>
                    </a:lnTo>
                    <a:lnTo>
                      <a:pt x="1992" y="3314"/>
                    </a:lnTo>
                    <a:lnTo>
                      <a:pt x="2002" y="3304"/>
                    </a:lnTo>
                    <a:lnTo>
                      <a:pt x="2010" y="3294"/>
                    </a:lnTo>
                    <a:lnTo>
                      <a:pt x="2018" y="3276"/>
                    </a:lnTo>
                    <a:lnTo>
                      <a:pt x="2026" y="3250"/>
                    </a:lnTo>
                    <a:lnTo>
                      <a:pt x="2030" y="3210"/>
                    </a:lnTo>
                    <a:lnTo>
                      <a:pt x="2030" y="3210"/>
                    </a:lnTo>
                    <a:lnTo>
                      <a:pt x="2034" y="3182"/>
                    </a:lnTo>
                    <a:lnTo>
                      <a:pt x="2032" y="3176"/>
                    </a:lnTo>
                    <a:lnTo>
                      <a:pt x="2030" y="3176"/>
                    </a:lnTo>
                    <a:lnTo>
                      <a:pt x="2026" y="3176"/>
                    </a:lnTo>
                    <a:lnTo>
                      <a:pt x="2024" y="3176"/>
                    </a:lnTo>
                    <a:lnTo>
                      <a:pt x="2022" y="3170"/>
                    </a:lnTo>
                    <a:lnTo>
                      <a:pt x="2022" y="3170"/>
                    </a:lnTo>
                    <a:lnTo>
                      <a:pt x="2020" y="3164"/>
                    </a:lnTo>
                    <a:lnTo>
                      <a:pt x="2024" y="3156"/>
                    </a:lnTo>
                    <a:lnTo>
                      <a:pt x="2028" y="3148"/>
                    </a:lnTo>
                    <a:lnTo>
                      <a:pt x="2036" y="3140"/>
                    </a:lnTo>
                    <a:lnTo>
                      <a:pt x="2046" y="3132"/>
                    </a:lnTo>
                    <a:lnTo>
                      <a:pt x="2056" y="3126"/>
                    </a:lnTo>
                    <a:lnTo>
                      <a:pt x="2070" y="3118"/>
                    </a:lnTo>
                    <a:lnTo>
                      <a:pt x="2084" y="3114"/>
                    </a:lnTo>
                    <a:lnTo>
                      <a:pt x="2084" y="3114"/>
                    </a:lnTo>
                    <a:lnTo>
                      <a:pt x="2096" y="3108"/>
                    </a:lnTo>
                    <a:lnTo>
                      <a:pt x="2108" y="3100"/>
                    </a:lnTo>
                    <a:lnTo>
                      <a:pt x="2118" y="3094"/>
                    </a:lnTo>
                    <a:lnTo>
                      <a:pt x="2126" y="3086"/>
                    </a:lnTo>
                    <a:lnTo>
                      <a:pt x="2132" y="3078"/>
                    </a:lnTo>
                    <a:lnTo>
                      <a:pt x="2136" y="3070"/>
                    </a:lnTo>
                    <a:lnTo>
                      <a:pt x="2136" y="3062"/>
                    </a:lnTo>
                    <a:lnTo>
                      <a:pt x="2134" y="3056"/>
                    </a:lnTo>
                    <a:lnTo>
                      <a:pt x="2134" y="3056"/>
                    </a:lnTo>
                    <a:lnTo>
                      <a:pt x="2130" y="3050"/>
                    </a:lnTo>
                    <a:lnTo>
                      <a:pt x="2130" y="3044"/>
                    </a:lnTo>
                    <a:lnTo>
                      <a:pt x="2132" y="3034"/>
                    </a:lnTo>
                    <a:lnTo>
                      <a:pt x="2136" y="3016"/>
                    </a:lnTo>
                    <a:lnTo>
                      <a:pt x="2138" y="3006"/>
                    </a:lnTo>
                    <a:lnTo>
                      <a:pt x="2138" y="2990"/>
                    </a:lnTo>
                    <a:lnTo>
                      <a:pt x="2138" y="2990"/>
                    </a:lnTo>
                    <a:lnTo>
                      <a:pt x="2136" y="2972"/>
                    </a:lnTo>
                    <a:lnTo>
                      <a:pt x="2136" y="2970"/>
                    </a:lnTo>
                    <a:lnTo>
                      <a:pt x="2134" y="2972"/>
                    </a:lnTo>
                    <a:lnTo>
                      <a:pt x="2132" y="2974"/>
                    </a:lnTo>
                    <a:lnTo>
                      <a:pt x="2130" y="2974"/>
                    </a:lnTo>
                    <a:lnTo>
                      <a:pt x="2128" y="2972"/>
                    </a:lnTo>
                    <a:lnTo>
                      <a:pt x="2126" y="2962"/>
                    </a:lnTo>
                    <a:lnTo>
                      <a:pt x="2126" y="2962"/>
                    </a:lnTo>
                    <a:lnTo>
                      <a:pt x="2120" y="2934"/>
                    </a:lnTo>
                    <a:lnTo>
                      <a:pt x="2120" y="2920"/>
                    </a:lnTo>
                    <a:lnTo>
                      <a:pt x="2118" y="2910"/>
                    </a:lnTo>
                    <a:lnTo>
                      <a:pt x="2108" y="2896"/>
                    </a:lnTo>
                    <a:lnTo>
                      <a:pt x="2108" y="2896"/>
                    </a:lnTo>
                    <a:lnTo>
                      <a:pt x="2104" y="2890"/>
                    </a:lnTo>
                    <a:lnTo>
                      <a:pt x="2102" y="2886"/>
                    </a:lnTo>
                    <a:lnTo>
                      <a:pt x="2102" y="2878"/>
                    </a:lnTo>
                    <a:lnTo>
                      <a:pt x="2104" y="2870"/>
                    </a:lnTo>
                    <a:lnTo>
                      <a:pt x="2104" y="2860"/>
                    </a:lnTo>
                    <a:lnTo>
                      <a:pt x="2104" y="2860"/>
                    </a:lnTo>
                    <a:lnTo>
                      <a:pt x="2104" y="2854"/>
                    </a:lnTo>
                    <a:lnTo>
                      <a:pt x="2108" y="2854"/>
                    </a:lnTo>
                    <a:lnTo>
                      <a:pt x="2114" y="2852"/>
                    </a:lnTo>
                    <a:lnTo>
                      <a:pt x="2120" y="2848"/>
                    </a:lnTo>
                    <a:lnTo>
                      <a:pt x="2126" y="2842"/>
                    </a:lnTo>
                    <a:lnTo>
                      <a:pt x="2136" y="2832"/>
                    </a:lnTo>
                    <a:lnTo>
                      <a:pt x="2136" y="2832"/>
                    </a:lnTo>
                    <a:lnTo>
                      <a:pt x="2144" y="2822"/>
                    </a:lnTo>
                    <a:lnTo>
                      <a:pt x="2150" y="2816"/>
                    </a:lnTo>
                    <a:lnTo>
                      <a:pt x="2160" y="2812"/>
                    </a:lnTo>
                    <a:lnTo>
                      <a:pt x="2166" y="2808"/>
                    </a:lnTo>
                    <a:lnTo>
                      <a:pt x="2170" y="2804"/>
                    </a:lnTo>
                    <a:lnTo>
                      <a:pt x="2178" y="2794"/>
                    </a:lnTo>
                    <a:lnTo>
                      <a:pt x="2186" y="2780"/>
                    </a:lnTo>
                    <a:lnTo>
                      <a:pt x="2186" y="2780"/>
                    </a:lnTo>
                    <a:lnTo>
                      <a:pt x="2196" y="2764"/>
                    </a:lnTo>
                    <a:lnTo>
                      <a:pt x="2206" y="2750"/>
                    </a:lnTo>
                    <a:lnTo>
                      <a:pt x="2216" y="2740"/>
                    </a:lnTo>
                    <a:lnTo>
                      <a:pt x="2226" y="2734"/>
                    </a:lnTo>
                    <a:lnTo>
                      <a:pt x="2236" y="2728"/>
                    </a:lnTo>
                    <a:lnTo>
                      <a:pt x="2246" y="2724"/>
                    </a:lnTo>
                    <a:lnTo>
                      <a:pt x="2266" y="2718"/>
                    </a:lnTo>
                    <a:lnTo>
                      <a:pt x="2266" y="2718"/>
                    </a:lnTo>
                    <a:lnTo>
                      <a:pt x="2276" y="2714"/>
                    </a:lnTo>
                    <a:lnTo>
                      <a:pt x="2284" y="2708"/>
                    </a:lnTo>
                    <a:lnTo>
                      <a:pt x="2294" y="2700"/>
                    </a:lnTo>
                    <a:lnTo>
                      <a:pt x="2302" y="2690"/>
                    </a:lnTo>
                    <a:lnTo>
                      <a:pt x="2320" y="2666"/>
                    </a:lnTo>
                    <a:lnTo>
                      <a:pt x="2336" y="2636"/>
                    </a:lnTo>
                    <a:lnTo>
                      <a:pt x="2336" y="2636"/>
                    </a:lnTo>
                    <a:lnTo>
                      <a:pt x="2344" y="2622"/>
                    </a:lnTo>
                    <a:lnTo>
                      <a:pt x="2344" y="2620"/>
                    </a:lnTo>
                    <a:lnTo>
                      <a:pt x="2344" y="2616"/>
                    </a:lnTo>
                    <a:lnTo>
                      <a:pt x="2348" y="2606"/>
                    </a:lnTo>
                    <a:lnTo>
                      <a:pt x="2348" y="2606"/>
                    </a:lnTo>
                    <a:lnTo>
                      <a:pt x="2350" y="2598"/>
                    </a:lnTo>
                    <a:lnTo>
                      <a:pt x="2352" y="2594"/>
                    </a:lnTo>
                    <a:lnTo>
                      <a:pt x="2350" y="2590"/>
                    </a:lnTo>
                    <a:lnTo>
                      <a:pt x="2348" y="2586"/>
                    </a:lnTo>
                    <a:lnTo>
                      <a:pt x="2344" y="2582"/>
                    </a:lnTo>
                    <a:lnTo>
                      <a:pt x="2340" y="2576"/>
                    </a:lnTo>
                    <a:lnTo>
                      <a:pt x="2338" y="2566"/>
                    </a:lnTo>
                    <a:lnTo>
                      <a:pt x="2338" y="2552"/>
                    </a:lnTo>
                    <a:lnTo>
                      <a:pt x="2338" y="2552"/>
                    </a:lnTo>
                    <a:lnTo>
                      <a:pt x="2338" y="2500"/>
                    </a:lnTo>
                    <a:lnTo>
                      <a:pt x="2338" y="2478"/>
                    </a:lnTo>
                    <a:lnTo>
                      <a:pt x="2334" y="2454"/>
                    </a:lnTo>
                    <a:lnTo>
                      <a:pt x="2334" y="2454"/>
                    </a:lnTo>
                    <a:lnTo>
                      <a:pt x="2334" y="2440"/>
                    </a:lnTo>
                    <a:lnTo>
                      <a:pt x="2334" y="2432"/>
                    </a:lnTo>
                    <a:lnTo>
                      <a:pt x="2338" y="2426"/>
                    </a:lnTo>
                    <a:lnTo>
                      <a:pt x="2342" y="2424"/>
                    </a:lnTo>
                    <a:lnTo>
                      <a:pt x="2344" y="2420"/>
                    </a:lnTo>
                    <a:lnTo>
                      <a:pt x="2344" y="2414"/>
                    </a:lnTo>
                    <a:lnTo>
                      <a:pt x="2340" y="2406"/>
                    </a:lnTo>
                    <a:lnTo>
                      <a:pt x="2334" y="2394"/>
                    </a:lnTo>
                    <a:lnTo>
                      <a:pt x="2334" y="2394"/>
                    </a:lnTo>
                    <a:lnTo>
                      <a:pt x="2324" y="2384"/>
                    </a:lnTo>
                    <a:lnTo>
                      <a:pt x="2318" y="2380"/>
                    </a:lnTo>
                    <a:lnTo>
                      <a:pt x="2312" y="2376"/>
                    </a:lnTo>
                    <a:lnTo>
                      <a:pt x="2308" y="2368"/>
                    </a:lnTo>
                    <a:lnTo>
                      <a:pt x="2308" y="2368"/>
                    </a:lnTo>
                    <a:lnTo>
                      <a:pt x="2304" y="2358"/>
                    </a:lnTo>
                    <a:lnTo>
                      <a:pt x="2302" y="2348"/>
                    </a:lnTo>
                    <a:lnTo>
                      <a:pt x="2300" y="2334"/>
                    </a:lnTo>
                    <a:lnTo>
                      <a:pt x="2292" y="2310"/>
                    </a:lnTo>
                    <a:lnTo>
                      <a:pt x="2292" y="2310"/>
                    </a:lnTo>
                    <a:lnTo>
                      <a:pt x="2288" y="2298"/>
                    </a:lnTo>
                    <a:lnTo>
                      <a:pt x="2288" y="2290"/>
                    </a:lnTo>
                    <a:lnTo>
                      <a:pt x="2288" y="2286"/>
                    </a:lnTo>
                    <a:lnTo>
                      <a:pt x="2290" y="2280"/>
                    </a:lnTo>
                    <a:lnTo>
                      <a:pt x="2292" y="2278"/>
                    </a:lnTo>
                    <a:lnTo>
                      <a:pt x="2294" y="2274"/>
                    </a:lnTo>
                    <a:lnTo>
                      <a:pt x="2294" y="2268"/>
                    </a:lnTo>
                    <a:lnTo>
                      <a:pt x="2292" y="2258"/>
                    </a:lnTo>
                    <a:lnTo>
                      <a:pt x="2292" y="2258"/>
                    </a:lnTo>
                    <a:lnTo>
                      <a:pt x="2288" y="2248"/>
                    </a:lnTo>
                    <a:lnTo>
                      <a:pt x="2288" y="2240"/>
                    </a:lnTo>
                    <a:lnTo>
                      <a:pt x="2290" y="2236"/>
                    </a:lnTo>
                    <a:lnTo>
                      <a:pt x="2292" y="2232"/>
                    </a:lnTo>
                    <a:lnTo>
                      <a:pt x="2294" y="2230"/>
                    </a:lnTo>
                    <a:lnTo>
                      <a:pt x="2296" y="2228"/>
                    </a:lnTo>
                    <a:lnTo>
                      <a:pt x="2296" y="2226"/>
                    </a:lnTo>
                    <a:lnTo>
                      <a:pt x="2294" y="2220"/>
                    </a:lnTo>
                    <a:lnTo>
                      <a:pt x="2294" y="2220"/>
                    </a:lnTo>
                    <a:lnTo>
                      <a:pt x="2282" y="2206"/>
                    </a:lnTo>
                    <a:lnTo>
                      <a:pt x="2272" y="2192"/>
                    </a:lnTo>
                    <a:lnTo>
                      <a:pt x="2268" y="2184"/>
                    </a:lnTo>
                    <a:lnTo>
                      <a:pt x="2266" y="2174"/>
                    </a:lnTo>
                    <a:lnTo>
                      <a:pt x="2268" y="2164"/>
                    </a:lnTo>
                    <a:lnTo>
                      <a:pt x="2272" y="2150"/>
                    </a:lnTo>
                    <a:lnTo>
                      <a:pt x="2272" y="2150"/>
                    </a:lnTo>
                    <a:lnTo>
                      <a:pt x="2276" y="2138"/>
                    </a:lnTo>
                    <a:lnTo>
                      <a:pt x="2278" y="2130"/>
                    </a:lnTo>
                    <a:lnTo>
                      <a:pt x="2282" y="2122"/>
                    </a:lnTo>
                    <a:lnTo>
                      <a:pt x="2288" y="2108"/>
                    </a:lnTo>
                    <a:lnTo>
                      <a:pt x="2288" y="2108"/>
                    </a:lnTo>
                    <a:lnTo>
                      <a:pt x="2304" y="2084"/>
                    </a:lnTo>
                    <a:lnTo>
                      <a:pt x="2308" y="2074"/>
                    </a:lnTo>
                    <a:lnTo>
                      <a:pt x="2310" y="2058"/>
                    </a:lnTo>
                    <a:lnTo>
                      <a:pt x="2310" y="2058"/>
                    </a:lnTo>
                    <a:lnTo>
                      <a:pt x="2312" y="2052"/>
                    </a:lnTo>
                    <a:lnTo>
                      <a:pt x="2314" y="2048"/>
                    </a:lnTo>
                    <a:lnTo>
                      <a:pt x="2320" y="2046"/>
                    </a:lnTo>
                    <a:lnTo>
                      <a:pt x="2322" y="2044"/>
                    </a:lnTo>
                    <a:lnTo>
                      <a:pt x="2324" y="2042"/>
                    </a:lnTo>
                    <a:lnTo>
                      <a:pt x="2324" y="2036"/>
                    </a:lnTo>
                    <a:lnTo>
                      <a:pt x="2322" y="2026"/>
                    </a:lnTo>
                    <a:lnTo>
                      <a:pt x="2322" y="2026"/>
                    </a:lnTo>
                    <a:lnTo>
                      <a:pt x="2324" y="2016"/>
                    </a:lnTo>
                    <a:lnTo>
                      <a:pt x="2326" y="2008"/>
                    </a:lnTo>
                    <a:lnTo>
                      <a:pt x="2332" y="2004"/>
                    </a:lnTo>
                    <a:lnTo>
                      <a:pt x="2338" y="2002"/>
                    </a:lnTo>
                    <a:lnTo>
                      <a:pt x="2350" y="1998"/>
                    </a:lnTo>
                    <a:lnTo>
                      <a:pt x="2354" y="1994"/>
                    </a:lnTo>
                    <a:lnTo>
                      <a:pt x="2354" y="1988"/>
                    </a:lnTo>
                    <a:lnTo>
                      <a:pt x="2354" y="1988"/>
                    </a:lnTo>
                    <a:lnTo>
                      <a:pt x="2352" y="1980"/>
                    </a:lnTo>
                    <a:lnTo>
                      <a:pt x="2356" y="1980"/>
                    </a:lnTo>
                    <a:lnTo>
                      <a:pt x="2360" y="1980"/>
                    </a:lnTo>
                    <a:lnTo>
                      <a:pt x="2366" y="1978"/>
                    </a:lnTo>
                    <a:lnTo>
                      <a:pt x="2372" y="1972"/>
                    </a:lnTo>
                    <a:lnTo>
                      <a:pt x="2380" y="1962"/>
                    </a:lnTo>
                    <a:lnTo>
                      <a:pt x="2380" y="1962"/>
                    </a:lnTo>
                    <a:lnTo>
                      <a:pt x="2388" y="1950"/>
                    </a:lnTo>
                    <a:lnTo>
                      <a:pt x="2390" y="1944"/>
                    </a:lnTo>
                    <a:lnTo>
                      <a:pt x="2394" y="1932"/>
                    </a:lnTo>
                    <a:lnTo>
                      <a:pt x="2396" y="1926"/>
                    </a:lnTo>
                    <a:lnTo>
                      <a:pt x="2400" y="1918"/>
                    </a:lnTo>
                    <a:lnTo>
                      <a:pt x="2408" y="1908"/>
                    </a:lnTo>
                    <a:lnTo>
                      <a:pt x="2422" y="1892"/>
                    </a:lnTo>
                    <a:lnTo>
                      <a:pt x="2422" y="1892"/>
                    </a:lnTo>
                    <a:lnTo>
                      <a:pt x="2450" y="1860"/>
                    </a:lnTo>
                    <a:lnTo>
                      <a:pt x="2470" y="1836"/>
                    </a:lnTo>
                    <a:lnTo>
                      <a:pt x="2494" y="1812"/>
                    </a:lnTo>
                    <a:lnTo>
                      <a:pt x="2532" y="1780"/>
                    </a:lnTo>
                    <a:lnTo>
                      <a:pt x="2532" y="1780"/>
                    </a:lnTo>
                    <a:lnTo>
                      <a:pt x="2556" y="1760"/>
                    </a:lnTo>
                    <a:lnTo>
                      <a:pt x="2580" y="1736"/>
                    </a:lnTo>
                    <a:lnTo>
                      <a:pt x="2604" y="1710"/>
                    </a:lnTo>
                    <a:lnTo>
                      <a:pt x="2626" y="1680"/>
                    </a:lnTo>
                    <a:lnTo>
                      <a:pt x="2646" y="1646"/>
                    </a:lnTo>
                    <a:lnTo>
                      <a:pt x="2666" y="1610"/>
                    </a:lnTo>
                    <a:lnTo>
                      <a:pt x="2686" y="1570"/>
                    </a:lnTo>
                    <a:lnTo>
                      <a:pt x="2702" y="1526"/>
                    </a:lnTo>
                    <a:lnTo>
                      <a:pt x="2702" y="1526"/>
                    </a:lnTo>
                    <a:lnTo>
                      <a:pt x="2712" y="1502"/>
                    </a:lnTo>
                    <a:lnTo>
                      <a:pt x="2722" y="1482"/>
                    </a:lnTo>
                    <a:lnTo>
                      <a:pt x="2738" y="1452"/>
                    </a:lnTo>
                    <a:lnTo>
                      <a:pt x="2750" y="1426"/>
                    </a:lnTo>
                    <a:lnTo>
                      <a:pt x="2752" y="1416"/>
                    </a:lnTo>
                    <a:lnTo>
                      <a:pt x="2754" y="1404"/>
                    </a:lnTo>
                    <a:lnTo>
                      <a:pt x="2754" y="1404"/>
                    </a:lnTo>
                    <a:lnTo>
                      <a:pt x="2758" y="1388"/>
                    </a:lnTo>
                    <a:lnTo>
                      <a:pt x="2762" y="1378"/>
                    </a:lnTo>
                    <a:lnTo>
                      <a:pt x="2768" y="1376"/>
                    </a:lnTo>
                    <a:lnTo>
                      <a:pt x="2772" y="1376"/>
                    </a:lnTo>
                    <a:lnTo>
                      <a:pt x="2776" y="1376"/>
                    </a:lnTo>
                    <a:lnTo>
                      <a:pt x="2776" y="1376"/>
                    </a:lnTo>
                    <a:lnTo>
                      <a:pt x="2770" y="1364"/>
                    </a:lnTo>
                    <a:lnTo>
                      <a:pt x="2770" y="136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48" name="Freeform 6155"/>
              <p:cNvSpPr>
                <a:spLocks noEditPoints="1"/>
              </p:cNvSpPr>
              <p:nvPr/>
            </p:nvSpPr>
            <p:spPr bwMode="auto">
              <a:xfrm>
                <a:off x="2721694" y="2014238"/>
                <a:ext cx="1798510" cy="2607869"/>
              </a:xfrm>
              <a:custGeom>
                <a:avLst/>
                <a:gdLst/>
                <a:ahLst/>
                <a:cxnLst>
                  <a:cxn ang="0">
                    <a:pos x="1252" y="182"/>
                  </a:cxn>
                  <a:cxn ang="0">
                    <a:pos x="1182" y="102"/>
                  </a:cxn>
                  <a:cxn ang="0">
                    <a:pos x="1170" y="832"/>
                  </a:cxn>
                  <a:cxn ang="0">
                    <a:pos x="1328" y="260"/>
                  </a:cxn>
                  <a:cxn ang="0">
                    <a:pos x="1116" y="888"/>
                  </a:cxn>
                  <a:cxn ang="0">
                    <a:pos x="1002" y="938"/>
                  </a:cxn>
                  <a:cxn ang="0">
                    <a:pos x="1078" y="890"/>
                  </a:cxn>
                  <a:cxn ang="0">
                    <a:pos x="1318" y="40"/>
                  </a:cxn>
                  <a:cxn ang="0">
                    <a:pos x="144" y="1644"/>
                  </a:cxn>
                  <a:cxn ang="0">
                    <a:pos x="70" y="1866"/>
                  </a:cxn>
                  <a:cxn ang="0">
                    <a:pos x="170" y="1652"/>
                  </a:cxn>
                  <a:cxn ang="0">
                    <a:pos x="188" y="1758"/>
                  </a:cxn>
                  <a:cxn ang="0">
                    <a:pos x="270" y="1632"/>
                  </a:cxn>
                  <a:cxn ang="0">
                    <a:pos x="204" y="1758"/>
                  </a:cxn>
                  <a:cxn ang="0">
                    <a:pos x="234" y="1954"/>
                  </a:cxn>
                  <a:cxn ang="0">
                    <a:pos x="316" y="2084"/>
                  </a:cxn>
                  <a:cxn ang="0">
                    <a:pos x="626" y="1382"/>
                  </a:cxn>
                  <a:cxn ang="0">
                    <a:pos x="354" y="1486"/>
                  </a:cxn>
                  <a:cxn ang="0">
                    <a:pos x="522" y="1136"/>
                  </a:cxn>
                  <a:cxn ang="0">
                    <a:pos x="180" y="1048"/>
                  </a:cxn>
                  <a:cxn ang="0">
                    <a:pos x="238" y="1920"/>
                  </a:cxn>
                  <a:cxn ang="0">
                    <a:pos x="908" y="1824"/>
                  </a:cxn>
                  <a:cxn ang="0">
                    <a:pos x="914" y="1826"/>
                  </a:cxn>
                  <a:cxn ang="0">
                    <a:pos x="1094" y="1700"/>
                  </a:cxn>
                  <a:cxn ang="0">
                    <a:pos x="632" y="1514"/>
                  </a:cxn>
                  <a:cxn ang="0">
                    <a:pos x="1324" y="1592"/>
                  </a:cxn>
                  <a:cxn ang="0">
                    <a:pos x="954" y="2790"/>
                  </a:cxn>
                  <a:cxn ang="0">
                    <a:pos x="1260" y="2818"/>
                  </a:cxn>
                  <a:cxn ang="0">
                    <a:pos x="1352" y="2902"/>
                  </a:cxn>
                  <a:cxn ang="0">
                    <a:pos x="2500" y="3468"/>
                  </a:cxn>
                  <a:cxn ang="0">
                    <a:pos x="2346" y="3260"/>
                  </a:cxn>
                  <a:cxn ang="0">
                    <a:pos x="2192" y="978"/>
                  </a:cxn>
                  <a:cxn ang="0">
                    <a:pos x="1910" y="896"/>
                  </a:cxn>
                  <a:cxn ang="0">
                    <a:pos x="1536" y="738"/>
                  </a:cxn>
                  <a:cxn ang="0">
                    <a:pos x="1350" y="810"/>
                  </a:cxn>
                  <a:cxn ang="0">
                    <a:pos x="1154" y="858"/>
                  </a:cxn>
                  <a:cxn ang="0">
                    <a:pos x="1036" y="1012"/>
                  </a:cxn>
                  <a:cxn ang="0">
                    <a:pos x="886" y="1194"/>
                  </a:cxn>
                  <a:cxn ang="0">
                    <a:pos x="704" y="1308"/>
                  </a:cxn>
                  <a:cxn ang="0">
                    <a:pos x="624" y="1436"/>
                  </a:cxn>
                  <a:cxn ang="0">
                    <a:pos x="760" y="1618"/>
                  </a:cxn>
                  <a:cxn ang="0">
                    <a:pos x="1070" y="1736"/>
                  </a:cxn>
                  <a:cxn ang="0">
                    <a:pos x="1148" y="1332"/>
                  </a:cxn>
                  <a:cxn ang="0">
                    <a:pos x="1290" y="1300"/>
                  </a:cxn>
                  <a:cxn ang="0">
                    <a:pos x="1552" y="1536"/>
                  </a:cxn>
                  <a:cxn ang="0">
                    <a:pos x="1180" y="1840"/>
                  </a:cxn>
                  <a:cxn ang="0">
                    <a:pos x="810" y="1824"/>
                  </a:cxn>
                  <a:cxn ang="0">
                    <a:pos x="766" y="1806"/>
                  </a:cxn>
                  <a:cxn ang="0">
                    <a:pos x="618" y="1946"/>
                  </a:cxn>
                  <a:cxn ang="0">
                    <a:pos x="292" y="2188"/>
                  </a:cxn>
                  <a:cxn ang="0">
                    <a:pos x="270" y="2496"/>
                  </a:cxn>
                  <a:cxn ang="0">
                    <a:pos x="284" y="2872"/>
                  </a:cxn>
                  <a:cxn ang="0">
                    <a:pos x="854" y="2536"/>
                  </a:cxn>
                  <a:cxn ang="0">
                    <a:pos x="990" y="2544"/>
                  </a:cxn>
                  <a:cxn ang="0">
                    <a:pos x="1240" y="2726"/>
                  </a:cxn>
                  <a:cxn ang="0">
                    <a:pos x="1394" y="2818"/>
                  </a:cxn>
                  <a:cxn ang="0">
                    <a:pos x="1532" y="2638"/>
                  </a:cxn>
                  <a:cxn ang="0">
                    <a:pos x="1772" y="2410"/>
                  </a:cxn>
                  <a:cxn ang="0">
                    <a:pos x="1912" y="2410"/>
                  </a:cxn>
                  <a:cxn ang="0">
                    <a:pos x="1538" y="2666"/>
                  </a:cxn>
                  <a:cxn ang="0">
                    <a:pos x="1642" y="2896"/>
                  </a:cxn>
                  <a:cxn ang="0">
                    <a:pos x="1818" y="3330"/>
                  </a:cxn>
                  <a:cxn ang="0">
                    <a:pos x="2248" y="4088"/>
                  </a:cxn>
                </a:cxnLst>
                <a:rect l="0" t="0" r="r" b="b"/>
                <a:pathLst>
                  <a:path w="2834" h="4108">
                    <a:moveTo>
                      <a:pt x="1216" y="808"/>
                    </a:moveTo>
                    <a:lnTo>
                      <a:pt x="1216" y="808"/>
                    </a:lnTo>
                    <a:lnTo>
                      <a:pt x="1216" y="806"/>
                    </a:lnTo>
                    <a:lnTo>
                      <a:pt x="1212" y="804"/>
                    </a:lnTo>
                    <a:lnTo>
                      <a:pt x="1208" y="804"/>
                    </a:lnTo>
                    <a:lnTo>
                      <a:pt x="1206" y="804"/>
                    </a:lnTo>
                    <a:lnTo>
                      <a:pt x="1206" y="804"/>
                    </a:lnTo>
                    <a:lnTo>
                      <a:pt x="1206" y="806"/>
                    </a:lnTo>
                    <a:lnTo>
                      <a:pt x="1210" y="808"/>
                    </a:lnTo>
                    <a:lnTo>
                      <a:pt x="1214" y="808"/>
                    </a:lnTo>
                    <a:lnTo>
                      <a:pt x="1216" y="808"/>
                    </a:lnTo>
                    <a:lnTo>
                      <a:pt x="1216" y="808"/>
                    </a:lnTo>
                    <a:close/>
                    <a:moveTo>
                      <a:pt x="1202" y="798"/>
                    </a:moveTo>
                    <a:lnTo>
                      <a:pt x="1202" y="798"/>
                    </a:lnTo>
                    <a:lnTo>
                      <a:pt x="1198" y="798"/>
                    </a:lnTo>
                    <a:lnTo>
                      <a:pt x="1194" y="802"/>
                    </a:lnTo>
                    <a:lnTo>
                      <a:pt x="1194" y="806"/>
                    </a:lnTo>
                    <a:lnTo>
                      <a:pt x="1194" y="806"/>
                    </a:lnTo>
                    <a:lnTo>
                      <a:pt x="1196" y="806"/>
                    </a:lnTo>
                    <a:lnTo>
                      <a:pt x="1196" y="806"/>
                    </a:lnTo>
                    <a:lnTo>
                      <a:pt x="1200" y="806"/>
                    </a:lnTo>
                    <a:lnTo>
                      <a:pt x="1202" y="802"/>
                    </a:lnTo>
                    <a:lnTo>
                      <a:pt x="1202" y="800"/>
                    </a:lnTo>
                    <a:lnTo>
                      <a:pt x="1202" y="798"/>
                    </a:lnTo>
                    <a:lnTo>
                      <a:pt x="1202" y="798"/>
                    </a:lnTo>
                    <a:close/>
                    <a:moveTo>
                      <a:pt x="1082" y="898"/>
                    </a:moveTo>
                    <a:lnTo>
                      <a:pt x="1082" y="898"/>
                    </a:lnTo>
                    <a:lnTo>
                      <a:pt x="1078" y="896"/>
                    </a:lnTo>
                    <a:lnTo>
                      <a:pt x="1074" y="900"/>
                    </a:lnTo>
                    <a:lnTo>
                      <a:pt x="1074" y="900"/>
                    </a:lnTo>
                    <a:lnTo>
                      <a:pt x="1072" y="902"/>
                    </a:lnTo>
                    <a:lnTo>
                      <a:pt x="1072" y="906"/>
                    </a:lnTo>
                    <a:lnTo>
                      <a:pt x="1072" y="910"/>
                    </a:lnTo>
                    <a:lnTo>
                      <a:pt x="1066" y="914"/>
                    </a:lnTo>
                    <a:lnTo>
                      <a:pt x="1066" y="914"/>
                    </a:lnTo>
                    <a:lnTo>
                      <a:pt x="1062" y="916"/>
                    </a:lnTo>
                    <a:lnTo>
                      <a:pt x="1064" y="914"/>
                    </a:lnTo>
                    <a:lnTo>
                      <a:pt x="1066" y="910"/>
                    </a:lnTo>
                    <a:lnTo>
                      <a:pt x="1064" y="908"/>
                    </a:lnTo>
                    <a:lnTo>
                      <a:pt x="1062" y="908"/>
                    </a:lnTo>
                    <a:lnTo>
                      <a:pt x="1062" y="908"/>
                    </a:lnTo>
                    <a:lnTo>
                      <a:pt x="1060" y="908"/>
                    </a:lnTo>
                    <a:lnTo>
                      <a:pt x="1060" y="906"/>
                    </a:lnTo>
                    <a:lnTo>
                      <a:pt x="1062" y="902"/>
                    </a:lnTo>
                    <a:lnTo>
                      <a:pt x="1066" y="896"/>
                    </a:lnTo>
                    <a:lnTo>
                      <a:pt x="1066" y="894"/>
                    </a:lnTo>
                    <a:lnTo>
                      <a:pt x="1064" y="892"/>
                    </a:lnTo>
                    <a:lnTo>
                      <a:pt x="1064" y="892"/>
                    </a:lnTo>
                    <a:lnTo>
                      <a:pt x="1058" y="892"/>
                    </a:lnTo>
                    <a:lnTo>
                      <a:pt x="1054" y="896"/>
                    </a:lnTo>
                    <a:lnTo>
                      <a:pt x="1048" y="900"/>
                    </a:lnTo>
                    <a:lnTo>
                      <a:pt x="1046" y="906"/>
                    </a:lnTo>
                    <a:lnTo>
                      <a:pt x="1046" y="906"/>
                    </a:lnTo>
                    <a:lnTo>
                      <a:pt x="1046" y="912"/>
                    </a:lnTo>
                    <a:lnTo>
                      <a:pt x="1046" y="916"/>
                    </a:lnTo>
                    <a:lnTo>
                      <a:pt x="1046" y="918"/>
                    </a:lnTo>
                    <a:lnTo>
                      <a:pt x="1042" y="920"/>
                    </a:lnTo>
                    <a:lnTo>
                      <a:pt x="1042" y="920"/>
                    </a:lnTo>
                    <a:lnTo>
                      <a:pt x="1036" y="922"/>
                    </a:lnTo>
                    <a:lnTo>
                      <a:pt x="1036" y="924"/>
                    </a:lnTo>
                    <a:lnTo>
                      <a:pt x="1036" y="928"/>
                    </a:lnTo>
                    <a:lnTo>
                      <a:pt x="1032" y="938"/>
                    </a:lnTo>
                    <a:lnTo>
                      <a:pt x="1032" y="938"/>
                    </a:lnTo>
                    <a:lnTo>
                      <a:pt x="1030" y="942"/>
                    </a:lnTo>
                    <a:lnTo>
                      <a:pt x="1034" y="940"/>
                    </a:lnTo>
                    <a:lnTo>
                      <a:pt x="1040" y="938"/>
                    </a:lnTo>
                    <a:lnTo>
                      <a:pt x="1044" y="938"/>
                    </a:lnTo>
                    <a:lnTo>
                      <a:pt x="1048" y="940"/>
                    </a:lnTo>
                    <a:lnTo>
                      <a:pt x="1048" y="940"/>
                    </a:lnTo>
                    <a:lnTo>
                      <a:pt x="1050" y="940"/>
                    </a:lnTo>
                    <a:lnTo>
                      <a:pt x="1052" y="940"/>
                    </a:lnTo>
                    <a:lnTo>
                      <a:pt x="1054" y="936"/>
                    </a:lnTo>
                    <a:lnTo>
                      <a:pt x="1056" y="934"/>
                    </a:lnTo>
                    <a:lnTo>
                      <a:pt x="1058" y="932"/>
                    </a:lnTo>
                    <a:lnTo>
                      <a:pt x="1060" y="934"/>
                    </a:lnTo>
                    <a:lnTo>
                      <a:pt x="1060" y="934"/>
                    </a:lnTo>
                    <a:lnTo>
                      <a:pt x="1062" y="936"/>
                    </a:lnTo>
                    <a:lnTo>
                      <a:pt x="1064" y="936"/>
                    </a:lnTo>
                    <a:lnTo>
                      <a:pt x="1068" y="930"/>
                    </a:lnTo>
                    <a:lnTo>
                      <a:pt x="1068" y="930"/>
                    </a:lnTo>
                    <a:lnTo>
                      <a:pt x="1070" y="926"/>
                    </a:lnTo>
                    <a:lnTo>
                      <a:pt x="1072" y="924"/>
                    </a:lnTo>
                    <a:lnTo>
                      <a:pt x="1076" y="920"/>
                    </a:lnTo>
                    <a:lnTo>
                      <a:pt x="1084" y="920"/>
                    </a:lnTo>
                    <a:lnTo>
                      <a:pt x="1084" y="920"/>
                    </a:lnTo>
                    <a:lnTo>
                      <a:pt x="1088" y="918"/>
                    </a:lnTo>
                    <a:lnTo>
                      <a:pt x="1090" y="916"/>
                    </a:lnTo>
                    <a:lnTo>
                      <a:pt x="1090" y="914"/>
                    </a:lnTo>
                    <a:lnTo>
                      <a:pt x="1090" y="910"/>
                    </a:lnTo>
                    <a:lnTo>
                      <a:pt x="1086" y="904"/>
                    </a:lnTo>
                    <a:lnTo>
                      <a:pt x="1082" y="898"/>
                    </a:lnTo>
                    <a:lnTo>
                      <a:pt x="1082" y="898"/>
                    </a:lnTo>
                    <a:close/>
                    <a:moveTo>
                      <a:pt x="1190" y="808"/>
                    </a:moveTo>
                    <a:lnTo>
                      <a:pt x="1190" y="808"/>
                    </a:lnTo>
                    <a:lnTo>
                      <a:pt x="1188" y="808"/>
                    </a:lnTo>
                    <a:lnTo>
                      <a:pt x="1186" y="808"/>
                    </a:lnTo>
                    <a:lnTo>
                      <a:pt x="1184" y="808"/>
                    </a:lnTo>
                    <a:lnTo>
                      <a:pt x="1182" y="808"/>
                    </a:lnTo>
                    <a:lnTo>
                      <a:pt x="1182" y="808"/>
                    </a:lnTo>
                    <a:lnTo>
                      <a:pt x="1180" y="808"/>
                    </a:lnTo>
                    <a:lnTo>
                      <a:pt x="1178" y="810"/>
                    </a:lnTo>
                    <a:lnTo>
                      <a:pt x="1176" y="814"/>
                    </a:lnTo>
                    <a:lnTo>
                      <a:pt x="1176" y="814"/>
                    </a:lnTo>
                    <a:lnTo>
                      <a:pt x="1178" y="814"/>
                    </a:lnTo>
                    <a:lnTo>
                      <a:pt x="1178" y="816"/>
                    </a:lnTo>
                    <a:lnTo>
                      <a:pt x="1184" y="814"/>
                    </a:lnTo>
                    <a:lnTo>
                      <a:pt x="1188" y="810"/>
                    </a:lnTo>
                    <a:lnTo>
                      <a:pt x="1190" y="808"/>
                    </a:lnTo>
                    <a:lnTo>
                      <a:pt x="1190" y="808"/>
                    </a:lnTo>
                    <a:close/>
                    <a:moveTo>
                      <a:pt x="1400" y="746"/>
                    </a:moveTo>
                    <a:lnTo>
                      <a:pt x="1400" y="746"/>
                    </a:lnTo>
                    <a:lnTo>
                      <a:pt x="1394" y="744"/>
                    </a:lnTo>
                    <a:lnTo>
                      <a:pt x="1390" y="744"/>
                    </a:lnTo>
                    <a:lnTo>
                      <a:pt x="1388" y="744"/>
                    </a:lnTo>
                    <a:lnTo>
                      <a:pt x="1390" y="748"/>
                    </a:lnTo>
                    <a:lnTo>
                      <a:pt x="1390" y="748"/>
                    </a:lnTo>
                    <a:lnTo>
                      <a:pt x="1394" y="750"/>
                    </a:lnTo>
                    <a:lnTo>
                      <a:pt x="1398" y="750"/>
                    </a:lnTo>
                    <a:lnTo>
                      <a:pt x="1400" y="748"/>
                    </a:lnTo>
                    <a:lnTo>
                      <a:pt x="1400" y="746"/>
                    </a:lnTo>
                    <a:lnTo>
                      <a:pt x="1400" y="746"/>
                    </a:lnTo>
                    <a:close/>
                    <a:moveTo>
                      <a:pt x="1252" y="182"/>
                    </a:moveTo>
                    <a:lnTo>
                      <a:pt x="1252" y="182"/>
                    </a:lnTo>
                    <a:lnTo>
                      <a:pt x="1256" y="186"/>
                    </a:lnTo>
                    <a:lnTo>
                      <a:pt x="1256" y="188"/>
                    </a:lnTo>
                    <a:lnTo>
                      <a:pt x="1258" y="190"/>
                    </a:lnTo>
                    <a:lnTo>
                      <a:pt x="1258" y="192"/>
                    </a:lnTo>
                    <a:lnTo>
                      <a:pt x="1262" y="192"/>
                    </a:lnTo>
                    <a:lnTo>
                      <a:pt x="1272" y="190"/>
                    </a:lnTo>
                    <a:lnTo>
                      <a:pt x="1272" y="190"/>
                    </a:lnTo>
                    <a:lnTo>
                      <a:pt x="1290" y="186"/>
                    </a:lnTo>
                    <a:lnTo>
                      <a:pt x="1306" y="186"/>
                    </a:lnTo>
                    <a:lnTo>
                      <a:pt x="1312" y="184"/>
                    </a:lnTo>
                    <a:lnTo>
                      <a:pt x="1316" y="182"/>
                    </a:lnTo>
                    <a:lnTo>
                      <a:pt x="1318" y="178"/>
                    </a:lnTo>
                    <a:lnTo>
                      <a:pt x="1318" y="172"/>
                    </a:lnTo>
                    <a:lnTo>
                      <a:pt x="1318" y="172"/>
                    </a:lnTo>
                    <a:lnTo>
                      <a:pt x="1316" y="166"/>
                    </a:lnTo>
                    <a:lnTo>
                      <a:pt x="1312" y="162"/>
                    </a:lnTo>
                    <a:lnTo>
                      <a:pt x="1306" y="160"/>
                    </a:lnTo>
                    <a:lnTo>
                      <a:pt x="1300" y="158"/>
                    </a:lnTo>
                    <a:lnTo>
                      <a:pt x="1284" y="158"/>
                    </a:lnTo>
                    <a:lnTo>
                      <a:pt x="1266" y="162"/>
                    </a:lnTo>
                    <a:lnTo>
                      <a:pt x="1266" y="162"/>
                    </a:lnTo>
                    <a:lnTo>
                      <a:pt x="1250" y="166"/>
                    </a:lnTo>
                    <a:lnTo>
                      <a:pt x="1238" y="168"/>
                    </a:lnTo>
                    <a:lnTo>
                      <a:pt x="1238" y="170"/>
                    </a:lnTo>
                    <a:lnTo>
                      <a:pt x="1238" y="174"/>
                    </a:lnTo>
                    <a:lnTo>
                      <a:pt x="1252" y="182"/>
                    </a:lnTo>
                    <a:lnTo>
                      <a:pt x="1252" y="182"/>
                    </a:lnTo>
                    <a:close/>
                    <a:moveTo>
                      <a:pt x="1236" y="808"/>
                    </a:moveTo>
                    <a:lnTo>
                      <a:pt x="1236" y="808"/>
                    </a:lnTo>
                    <a:lnTo>
                      <a:pt x="1238" y="806"/>
                    </a:lnTo>
                    <a:lnTo>
                      <a:pt x="1236" y="804"/>
                    </a:lnTo>
                    <a:lnTo>
                      <a:pt x="1228" y="802"/>
                    </a:lnTo>
                    <a:lnTo>
                      <a:pt x="1228" y="802"/>
                    </a:lnTo>
                    <a:lnTo>
                      <a:pt x="1224" y="798"/>
                    </a:lnTo>
                    <a:lnTo>
                      <a:pt x="1220" y="796"/>
                    </a:lnTo>
                    <a:lnTo>
                      <a:pt x="1216" y="794"/>
                    </a:lnTo>
                    <a:lnTo>
                      <a:pt x="1216" y="798"/>
                    </a:lnTo>
                    <a:lnTo>
                      <a:pt x="1216" y="798"/>
                    </a:lnTo>
                    <a:lnTo>
                      <a:pt x="1216" y="802"/>
                    </a:lnTo>
                    <a:lnTo>
                      <a:pt x="1220" y="806"/>
                    </a:lnTo>
                    <a:lnTo>
                      <a:pt x="1228" y="810"/>
                    </a:lnTo>
                    <a:lnTo>
                      <a:pt x="1236" y="808"/>
                    </a:lnTo>
                    <a:lnTo>
                      <a:pt x="1236" y="808"/>
                    </a:lnTo>
                    <a:close/>
                    <a:moveTo>
                      <a:pt x="902" y="108"/>
                    </a:moveTo>
                    <a:lnTo>
                      <a:pt x="902" y="108"/>
                    </a:lnTo>
                    <a:lnTo>
                      <a:pt x="902" y="114"/>
                    </a:lnTo>
                    <a:lnTo>
                      <a:pt x="904" y="120"/>
                    </a:lnTo>
                    <a:lnTo>
                      <a:pt x="906" y="124"/>
                    </a:lnTo>
                    <a:lnTo>
                      <a:pt x="910" y="126"/>
                    </a:lnTo>
                    <a:lnTo>
                      <a:pt x="912" y="128"/>
                    </a:lnTo>
                    <a:lnTo>
                      <a:pt x="910" y="128"/>
                    </a:lnTo>
                    <a:lnTo>
                      <a:pt x="900" y="130"/>
                    </a:lnTo>
                    <a:lnTo>
                      <a:pt x="900" y="130"/>
                    </a:lnTo>
                    <a:lnTo>
                      <a:pt x="886" y="130"/>
                    </a:lnTo>
                    <a:lnTo>
                      <a:pt x="884" y="132"/>
                    </a:lnTo>
                    <a:lnTo>
                      <a:pt x="886" y="136"/>
                    </a:lnTo>
                    <a:lnTo>
                      <a:pt x="898" y="148"/>
                    </a:lnTo>
                    <a:lnTo>
                      <a:pt x="922" y="172"/>
                    </a:lnTo>
                    <a:lnTo>
                      <a:pt x="922" y="172"/>
                    </a:lnTo>
                    <a:lnTo>
                      <a:pt x="936" y="184"/>
                    </a:lnTo>
                    <a:lnTo>
                      <a:pt x="948" y="192"/>
                    </a:lnTo>
                    <a:lnTo>
                      <a:pt x="960" y="194"/>
                    </a:lnTo>
                    <a:lnTo>
                      <a:pt x="970" y="192"/>
                    </a:lnTo>
                    <a:lnTo>
                      <a:pt x="980" y="188"/>
                    </a:lnTo>
                    <a:lnTo>
                      <a:pt x="990" y="182"/>
                    </a:lnTo>
                    <a:lnTo>
                      <a:pt x="1018" y="164"/>
                    </a:lnTo>
                    <a:lnTo>
                      <a:pt x="1018" y="164"/>
                    </a:lnTo>
                    <a:lnTo>
                      <a:pt x="1038" y="152"/>
                    </a:lnTo>
                    <a:lnTo>
                      <a:pt x="1040" y="152"/>
                    </a:lnTo>
                    <a:lnTo>
                      <a:pt x="1042" y="154"/>
                    </a:lnTo>
                    <a:lnTo>
                      <a:pt x="1042" y="158"/>
                    </a:lnTo>
                    <a:lnTo>
                      <a:pt x="1048" y="160"/>
                    </a:lnTo>
                    <a:lnTo>
                      <a:pt x="1056" y="164"/>
                    </a:lnTo>
                    <a:lnTo>
                      <a:pt x="1072" y="166"/>
                    </a:lnTo>
                    <a:lnTo>
                      <a:pt x="1072" y="166"/>
                    </a:lnTo>
                    <a:lnTo>
                      <a:pt x="1088" y="168"/>
                    </a:lnTo>
                    <a:lnTo>
                      <a:pt x="1096" y="170"/>
                    </a:lnTo>
                    <a:lnTo>
                      <a:pt x="1096" y="170"/>
                    </a:lnTo>
                    <a:lnTo>
                      <a:pt x="1094" y="172"/>
                    </a:lnTo>
                    <a:lnTo>
                      <a:pt x="1088" y="176"/>
                    </a:lnTo>
                    <a:lnTo>
                      <a:pt x="1058" y="186"/>
                    </a:lnTo>
                    <a:lnTo>
                      <a:pt x="1014" y="198"/>
                    </a:lnTo>
                    <a:lnTo>
                      <a:pt x="1014" y="198"/>
                    </a:lnTo>
                    <a:lnTo>
                      <a:pt x="994" y="206"/>
                    </a:lnTo>
                    <a:lnTo>
                      <a:pt x="980" y="210"/>
                    </a:lnTo>
                    <a:lnTo>
                      <a:pt x="972" y="216"/>
                    </a:lnTo>
                    <a:lnTo>
                      <a:pt x="970" y="218"/>
                    </a:lnTo>
                    <a:lnTo>
                      <a:pt x="970" y="220"/>
                    </a:lnTo>
                    <a:lnTo>
                      <a:pt x="976" y="222"/>
                    </a:lnTo>
                    <a:lnTo>
                      <a:pt x="988" y="224"/>
                    </a:lnTo>
                    <a:lnTo>
                      <a:pt x="1008" y="224"/>
                    </a:lnTo>
                    <a:lnTo>
                      <a:pt x="1034" y="222"/>
                    </a:lnTo>
                    <a:lnTo>
                      <a:pt x="1034" y="222"/>
                    </a:lnTo>
                    <a:lnTo>
                      <a:pt x="1058" y="220"/>
                    </a:lnTo>
                    <a:lnTo>
                      <a:pt x="1072" y="220"/>
                    </a:lnTo>
                    <a:lnTo>
                      <a:pt x="1074" y="222"/>
                    </a:lnTo>
                    <a:lnTo>
                      <a:pt x="1076" y="222"/>
                    </a:lnTo>
                    <a:lnTo>
                      <a:pt x="1072" y="226"/>
                    </a:lnTo>
                    <a:lnTo>
                      <a:pt x="1064" y="232"/>
                    </a:lnTo>
                    <a:lnTo>
                      <a:pt x="1050" y="236"/>
                    </a:lnTo>
                    <a:lnTo>
                      <a:pt x="1036" y="242"/>
                    </a:lnTo>
                    <a:lnTo>
                      <a:pt x="1018" y="244"/>
                    </a:lnTo>
                    <a:lnTo>
                      <a:pt x="1018" y="244"/>
                    </a:lnTo>
                    <a:lnTo>
                      <a:pt x="994" y="250"/>
                    </a:lnTo>
                    <a:lnTo>
                      <a:pt x="988" y="252"/>
                    </a:lnTo>
                    <a:lnTo>
                      <a:pt x="984" y="256"/>
                    </a:lnTo>
                    <a:lnTo>
                      <a:pt x="986" y="260"/>
                    </a:lnTo>
                    <a:lnTo>
                      <a:pt x="990" y="264"/>
                    </a:lnTo>
                    <a:lnTo>
                      <a:pt x="1014" y="274"/>
                    </a:lnTo>
                    <a:lnTo>
                      <a:pt x="1014" y="274"/>
                    </a:lnTo>
                    <a:lnTo>
                      <a:pt x="1028" y="280"/>
                    </a:lnTo>
                    <a:lnTo>
                      <a:pt x="1036" y="286"/>
                    </a:lnTo>
                    <a:lnTo>
                      <a:pt x="1048" y="296"/>
                    </a:lnTo>
                    <a:lnTo>
                      <a:pt x="1052" y="302"/>
                    </a:lnTo>
                    <a:lnTo>
                      <a:pt x="1060" y="308"/>
                    </a:lnTo>
                    <a:lnTo>
                      <a:pt x="1072" y="312"/>
                    </a:lnTo>
                    <a:lnTo>
                      <a:pt x="1090" y="318"/>
                    </a:lnTo>
                    <a:lnTo>
                      <a:pt x="1090" y="318"/>
                    </a:lnTo>
                    <a:lnTo>
                      <a:pt x="1098" y="320"/>
                    </a:lnTo>
                    <a:lnTo>
                      <a:pt x="1104" y="320"/>
                    </a:lnTo>
                    <a:lnTo>
                      <a:pt x="1110" y="318"/>
                    </a:lnTo>
                    <a:lnTo>
                      <a:pt x="1114" y="316"/>
                    </a:lnTo>
                    <a:lnTo>
                      <a:pt x="1116" y="312"/>
                    </a:lnTo>
                    <a:lnTo>
                      <a:pt x="1116" y="306"/>
                    </a:lnTo>
                    <a:lnTo>
                      <a:pt x="1118" y="294"/>
                    </a:lnTo>
                    <a:lnTo>
                      <a:pt x="1120" y="282"/>
                    </a:lnTo>
                    <a:lnTo>
                      <a:pt x="1124" y="268"/>
                    </a:lnTo>
                    <a:lnTo>
                      <a:pt x="1128" y="262"/>
                    </a:lnTo>
                    <a:lnTo>
                      <a:pt x="1132" y="256"/>
                    </a:lnTo>
                    <a:lnTo>
                      <a:pt x="1138" y="252"/>
                    </a:lnTo>
                    <a:lnTo>
                      <a:pt x="1146" y="248"/>
                    </a:lnTo>
                    <a:lnTo>
                      <a:pt x="1146" y="248"/>
                    </a:lnTo>
                    <a:lnTo>
                      <a:pt x="1160" y="242"/>
                    </a:lnTo>
                    <a:lnTo>
                      <a:pt x="1166" y="236"/>
                    </a:lnTo>
                    <a:lnTo>
                      <a:pt x="1166" y="230"/>
                    </a:lnTo>
                    <a:lnTo>
                      <a:pt x="1164" y="224"/>
                    </a:lnTo>
                    <a:lnTo>
                      <a:pt x="1162" y="218"/>
                    </a:lnTo>
                    <a:lnTo>
                      <a:pt x="1162" y="214"/>
                    </a:lnTo>
                    <a:lnTo>
                      <a:pt x="1162" y="212"/>
                    </a:lnTo>
                    <a:lnTo>
                      <a:pt x="1166" y="208"/>
                    </a:lnTo>
                    <a:lnTo>
                      <a:pt x="1176" y="204"/>
                    </a:lnTo>
                    <a:lnTo>
                      <a:pt x="1176" y="204"/>
                    </a:lnTo>
                    <a:lnTo>
                      <a:pt x="1182" y="202"/>
                    </a:lnTo>
                    <a:lnTo>
                      <a:pt x="1188" y="200"/>
                    </a:lnTo>
                    <a:lnTo>
                      <a:pt x="1190" y="196"/>
                    </a:lnTo>
                    <a:lnTo>
                      <a:pt x="1192" y="192"/>
                    </a:lnTo>
                    <a:lnTo>
                      <a:pt x="1194" y="186"/>
                    </a:lnTo>
                    <a:lnTo>
                      <a:pt x="1194" y="178"/>
                    </a:lnTo>
                    <a:lnTo>
                      <a:pt x="1196" y="170"/>
                    </a:lnTo>
                    <a:lnTo>
                      <a:pt x="1198" y="166"/>
                    </a:lnTo>
                    <a:lnTo>
                      <a:pt x="1202" y="164"/>
                    </a:lnTo>
                    <a:lnTo>
                      <a:pt x="1206" y="160"/>
                    </a:lnTo>
                    <a:lnTo>
                      <a:pt x="1212" y="158"/>
                    </a:lnTo>
                    <a:lnTo>
                      <a:pt x="1234" y="156"/>
                    </a:lnTo>
                    <a:lnTo>
                      <a:pt x="1234" y="156"/>
                    </a:lnTo>
                    <a:lnTo>
                      <a:pt x="1272" y="152"/>
                    </a:lnTo>
                    <a:lnTo>
                      <a:pt x="1284" y="148"/>
                    </a:lnTo>
                    <a:lnTo>
                      <a:pt x="1290" y="146"/>
                    </a:lnTo>
                    <a:lnTo>
                      <a:pt x="1290" y="144"/>
                    </a:lnTo>
                    <a:lnTo>
                      <a:pt x="1290" y="142"/>
                    </a:lnTo>
                    <a:lnTo>
                      <a:pt x="1284" y="138"/>
                    </a:lnTo>
                    <a:lnTo>
                      <a:pt x="1274" y="136"/>
                    </a:lnTo>
                    <a:lnTo>
                      <a:pt x="1260" y="130"/>
                    </a:lnTo>
                    <a:lnTo>
                      <a:pt x="1260" y="130"/>
                    </a:lnTo>
                    <a:lnTo>
                      <a:pt x="1244" y="126"/>
                    </a:lnTo>
                    <a:lnTo>
                      <a:pt x="1236" y="124"/>
                    </a:lnTo>
                    <a:lnTo>
                      <a:pt x="1226" y="118"/>
                    </a:lnTo>
                    <a:lnTo>
                      <a:pt x="1224" y="116"/>
                    </a:lnTo>
                    <a:lnTo>
                      <a:pt x="1220" y="114"/>
                    </a:lnTo>
                    <a:lnTo>
                      <a:pt x="1202" y="114"/>
                    </a:lnTo>
                    <a:lnTo>
                      <a:pt x="1202" y="114"/>
                    </a:lnTo>
                    <a:lnTo>
                      <a:pt x="1190" y="112"/>
                    </a:lnTo>
                    <a:lnTo>
                      <a:pt x="1186" y="110"/>
                    </a:lnTo>
                    <a:lnTo>
                      <a:pt x="1184" y="106"/>
                    </a:lnTo>
                    <a:lnTo>
                      <a:pt x="1182" y="102"/>
                    </a:lnTo>
                    <a:lnTo>
                      <a:pt x="1182" y="96"/>
                    </a:lnTo>
                    <a:lnTo>
                      <a:pt x="1182" y="90"/>
                    </a:lnTo>
                    <a:lnTo>
                      <a:pt x="1178" y="84"/>
                    </a:lnTo>
                    <a:lnTo>
                      <a:pt x="1170" y="78"/>
                    </a:lnTo>
                    <a:lnTo>
                      <a:pt x="1170" y="78"/>
                    </a:lnTo>
                    <a:lnTo>
                      <a:pt x="1162" y="74"/>
                    </a:lnTo>
                    <a:lnTo>
                      <a:pt x="1156" y="76"/>
                    </a:lnTo>
                    <a:lnTo>
                      <a:pt x="1152" y="82"/>
                    </a:lnTo>
                    <a:lnTo>
                      <a:pt x="1148" y="88"/>
                    </a:lnTo>
                    <a:lnTo>
                      <a:pt x="1144" y="96"/>
                    </a:lnTo>
                    <a:lnTo>
                      <a:pt x="1144" y="98"/>
                    </a:lnTo>
                    <a:lnTo>
                      <a:pt x="1142" y="94"/>
                    </a:lnTo>
                    <a:lnTo>
                      <a:pt x="1142" y="94"/>
                    </a:lnTo>
                    <a:lnTo>
                      <a:pt x="1140" y="84"/>
                    </a:lnTo>
                    <a:lnTo>
                      <a:pt x="1140" y="78"/>
                    </a:lnTo>
                    <a:lnTo>
                      <a:pt x="1142" y="74"/>
                    </a:lnTo>
                    <a:lnTo>
                      <a:pt x="1144" y="70"/>
                    </a:lnTo>
                    <a:lnTo>
                      <a:pt x="1150" y="66"/>
                    </a:lnTo>
                    <a:lnTo>
                      <a:pt x="1152" y="64"/>
                    </a:lnTo>
                    <a:lnTo>
                      <a:pt x="1152" y="64"/>
                    </a:lnTo>
                    <a:lnTo>
                      <a:pt x="1152" y="64"/>
                    </a:lnTo>
                    <a:lnTo>
                      <a:pt x="1132" y="54"/>
                    </a:lnTo>
                    <a:lnTo>
                      <a:pt x="1124" y="50"/>
                    </a:lnTo>
                    <a:lnTo>
                      <a:pt x="1108" y="50"/>
                    </a:lnTo>
                    <a:lnTo>
                      <a:pt x="1108" y="50"/>
                    </a:lnTo>
                    <a:lnTo>
                      <a:pt x="1100" y="50"/>
                    </a:lnTo>
                    <a:lnTo>
                      <a:pt x="1092" y="48"/>
                    </a:lnTo>
                    <a:lnTo>
                      <a:pt x="1084" y="42"/>
                    </a:lnTo>
                    <a:lnTo>
                      <a:pt x="1080" y="40"/>
                    </a:lnTo>
                    <a:lnTo>
                      <a:pt x="1076" y="40"/>
                    </a:lnTo>
                    <a:lnTo>
                      <a:pt x="1070" y="40"/>
                    </a:lnTo>
                    <a:lnTo>
                      <a:pt x="1062" y="44"/>
                    </a:lnTo>
                    <a:lnTo>
                      <a:pt x="1062" y="44"/>
                    </a:lnTo>
                    <a:lnTo>
                      <a:pt x="1058" y="48"/>
                    </a:lnTo>
                    <a:lnTo>
                      <a:pt x="1056" y="54"/>
                    </a:lnTo>
                    <a:lnTo>
                      <a:pt x="1054" y="58"/>
                    </a:lnTo>
                    <a:lnTo>
                      <a:pt x="1056" y="66"/>
                    </a:lnTo>
                    <a:lnTo>
                      <a:pt x="1060" y="80"/>
                    </a:lnTo>
                    <a:lnTo>
                      <a:pt x="1068" y="94"/>
                    </a:lnTo>
                    <a:lnTo>
                      <a:pt x="1084" y="120"/>
                    </a:lnTo>
                    <a:lnTo>
                      <a:pt x="1086" y="130"/>
                    </a:lnTo>
                    <a:lnTo>
                      <a:pt x="1086" y="132"/>
                    </a:lnTo>
                    <a:lnTo>
                      <a:pt x="1084" y="132"/>
                    </a:lnTo>
                    <a:lnTo>
                      <a:pt x="1084" y="132"/>
                    </a:lnTo>
                    <a:lnTo>
                      <a:pt x="1080" y="132"/>
                    </a:lnTo>
                    <a:lnTo>
                      <a:pt x="1076" y="130"/>
                    </a:lnTo>
                    <a:lnTo>
                      <a:pt x="1068" y="122"/>
                    </a:lnTo>
                    <a:lnTo>
                      <a:pt x="1048" y="96"/>
                    </a:lnTo>
                    <a:lnTo>
                      <a:pt x="1036" y="82"/>
                    </a:lnTo>
                    <a:lnTo>
                      <a:pt x="1026" y="72"/>
                    </a:lnTo>
                    <a:lnTo>
                      <a:pt x="1020" y="68"/>
                    </a:lnTo>
                    <a:lnTo>
                      <a:pt x="1014" y="66"/>
                    </a:lnTo>
                    <a:lnTo>
                      <a:pt x="1008" y="64"/>
                    </a:lnTo>
                    <a:lnTo>
                      <a:pt x="1004" y="66"/>
                    </a:lnTo>
                    <a:lnTo>
                      <a:pt x="1004" y="66"/>
                    </a:lnTo>
                    <a:lnTo>
                      <a:pt x="998" y="68"/>
                    </a:lnTo>
                    <a:lnTo>
                      <a:pt x="994" y="70"/>
                    </a:lnTo>
                    <a:lnTo>
                      <a:pt x="990" y="78"/>
                    </a:lnTo>
                    <a:lnTo>
                      <a:pt x="988" y="88"/>
                    </a:lnTo>
                    <a:lnTo>
                      <a:pt x="986" y="96"/>
                    </a:lnTo>
                    <a:lnTo>
                      <a:pt x="986" y="108"/>
                    </a:lnTo>
                    <a:lnTo>
                      <a:pt x="984" y="106"/>
                    </a:lnTo>
                    <a:lnTo>
                      <a:pt x="980" y="100"/>
                    </a:lnTo>
                    <a:lnTo>
                      <a:pt x="980" y="100"/>
                    </a:lnTo>
                    <a:lnTo>
                      <a:pt x="974" y="90"/>
                    </a:lnTo>
                    <a:lnTo>
                      <a:pt x="968" y="84"/>
                    </a:lnTo>
                    <a:lnTo>
                      <a:pt x="960" y="80"/>
                    </a:lnTo>
                    <a:lnTo>
                      <a:pt x="954" y="78"/>
                    </a:lnTo>
                    <a:lnTo>
                      <a:pt x="950" y="76"/>
                    </a:lnTo>
                    <a:lnTo>
                      <a:pt x="948" y="76"/>
                    </a:lnTo>
                    <a:lnTo>
                      <a:pt x="960" y="72"/>
                    </a:lnTo>
                    <a:lnTo>
                      <a:pt x="960" y="72"/>
                    </a:lnTo>
                    <a:lnTo>
                      <a:pt x="972" y="70"/>
                    </a:lnTo>
                    <a:lnTo>
                      <a:pt x="978" y="66"/>
                    </a:lnTo>
                    <a:lnTo>
                      <a:pt x="984" y="62"/>
                    </a:lnTo>
                    <a:lnTo>
                      <a:pt x="984" y="60"/>
                    </a:lnTo>
                    <a:lnTo>
                      <a:pt x="982" y="56"/>
                    </a:lnTo>
                    <a:lnTo>
                      <a:pt x="978" y="56"/>
                    </a:lnTo>
                    <a:lnTo>
                      <a:pt x="970" y="56"/>
                    </a:lnTo>
                    <a:lnTo>
                      <a:pt x="958" y="60"/>
                    </a:lnTo>
                    <a:lnTo>
                      <a:pt x="958" y="60"/>
                    </a:lnTo>
                    <a:lnTo>
                      <a:pt x="946" y="62"/>
                    </a:lnTo>
                    <a:lnTo>
                      <a:pt x="938" y="62"/>
                    </a:lnTo>
                    <a:lnTo>
                      <a:pt x="934" y="62"/>
                    </a:lnTo>
                    <a:lnTo>
                      <a:pt x="930" y="58"/>
                    </a:lnTo>
                    <a:lnTo>
                      <a:pt x="928" y="56"/>
                    </a:lnTo>
                    <a:lnTo>
                      <a:pt x="926" y="56"/>
                    </a:lnTo>
                    <a:lnTo>
                      <a:pt x="922" y="58"/>
                    </a:lnTo>
                    <a:lnTo>
                      <a:pt x="916" y="60"/>
                    </a:lnTo>
                    <a:lnTo>
                      <a:pt x="916" y="60"/>
                    </a:lnTo>
                    <a:lnTo>
                      <a:pt x="908" y="64"/>
                    </a:lnTo>
                    <a:lnTo>
                      <a:pt x="904" y="64"/>
                    </a:lnTo>
                    <a:lnTo>
                      <a:pt x="902" y="64"/>
                    </a:lnTo>
                    <a:lnTo>
                      <a:pt x="900" y="60"/>
                    </a:lnTo>
                    <a:lnTo>
                      <a:pt x="896" y="58"/>
                    </a:lnTo>
                    <a:lnTo>
                      <a:pt x="892" y="58"/>
                    </a:lnTo>
                    <a:lnTo>
                      <a:pt x="884" y="60"/>
                    </a:lnTo>
                    <a:lnTo>
                      <a:pt x="874" y="64"/>
                    </a:lnTo>
                    <a:lnTo>
                      <a:pt x="874" y="64"/>
                    </a:lnTo>
                    <a:lnTo>
                      <a:pt x="862" y="72"/>
                    </a:lnTo>
                    <a:lnTo>
                      <a:pt x="856" y="78"/>
                    </a:lnTo>
                    <a:lnTo>
                      <a:pt x="854" y="82"/>
                    </a:lnTo>
                    <a:lnTo>
                      <a:pt x="854" y="88"/>
                    </a:lnTo>
                    <a:lnTo>
                      <a:pt x="858" y="92"/>
                    </a:lnTo>
                    <a:lnTo>
                      <a:pt x="862" y="98"/>
                    </a:lnTo>
                    <a:lnTo>
                      <a:pt x="872" y="112"/>
                    </a:lnTo>
                    <a:lnTo>
                      <a:pt x="872" y="112"/>
                    </a:lnTo>
                    <a:lnTo>
                      <a:pt x="878" y="116"/>
                    </a:lnTo>
                    <a:lnTo>
                      <a:pt x="884" y="118"/>
                    </a:lnTo>
                    <a:lnTo>
                      <a:pt x="890" y="114"/>
                    </a:lnTo>
                    <a:lnTo>
                      <a:pt x="894" y="110"/>
                    </a:lnTo>
                    <a:lnTo>
                      <a:pt x="902" y="104"/>
                    </a:lnTo>
                    <a:lnTo>
                      <a:pt x="902" y="104"/>
                    </a:lnTo>
                    <a:lnTo>
                      <a:pt x="902" y="108"/>
                    </a:lnTo>
                    <a:lnTo>
                      <a:pt x="902" y="108"/>
                    </a:lnTo>
                    <a:close/>
                    <a:moveTo>
                      <a:pt x="1272" y="818"/>
                    </a:moveTo>
                    <a:lnTo>
                      <a:pt x="1272" y="818"/>
                    </a:lnTo>
                    <a:lnTo>
                      <a:pt x="1272" y="818"/>
                    </a:lnTo>
                    <a:lnTo>
                      <a:pt x="1272" y="816"/>
                    </a:lnTo>
                    <a:lnTo>
                      <a:pt x="1270" y="814"/>
                    </a:lnTo>
                    <a:lnTo>
                      <a:pt x="1266" y="812"/>
                    </a:lnTo>
                    <a:lnTo>
                      <a:pt x="1264" y="814"/>
                    </a:lnTo>
                    <a:lnTo>
                      <a:pt x="1264" y="814"/>
                    </a:lnTo>
                    <a:lnTo>
                      <a:pt x="1264" y="818"/>
                    </a:lnTo>
                    <a:lnTo>
                      <a:pt x="1264" y="820"/>
                    </a:lnTo>
                    <a:lnTo>
                      <a:pt x="1272" y="818"/>
                    </a:lnTo>
                    <a:lnTo>
                      <a:pt x="1272" y="818"/>
                    </a:lnTo>
                    <a:close/>
                    <a:moveTo>
                      <a:pt x="1168" y="848"/>
                    </a:moveTo>
                    <a:lnTo>
                      <a:pt x="1168" y="848"/>
                    </a:lnTo>
                    <a:lnTo>
                      <a:pt x="1176" y="848"/>
                    </a:lnTo>
                    <a:lnTo>
                      <a:pt x="1180" y="848"/>
                    </a:lnTo>
                    <a:lnTo>
                      <a:pt x="1182" y="844"/>
                    </a:lnTo>
                    <a:lnTo>
                      <a:pt x="1182" y="844"/>
                    </a:lnTo>
                    <a:lnTo>
                      <a:pt x="1184" y="840"/>
                    </a:lnTo>
                    <a:lnTo>
                      <a:pt x="1190" y="836"/>
                    </a:lnTo>
                    <a:lnTo>
                      <a:pt x="1192" y="834"/>
                    </a:lnTo>
                    <a:lnTo>
                      <a:pt x="1192" y="832"/>
                    </a:lnTo>
                    <a:lnTo>
                      <a:pt x="1192" y="830"/>
                    </a:lnTo>
                    <a:lnTo>
                      <a:pt x="1188" y="828"/>
                    </a:lnTo>
                    <a:lnTo>
                      <a:pt x="1188" y="828"/>
                    </a:lnTo>
                    <a:lnTo>
                      <a:pt x="1182" y="826"/>
                    </a:lnTo>
                    <a:lnTo>
                      <a:pt x="1180" y="826"/>
                    </a:lnTo>
                    <a:lnTo>
                      <a:pt x="1180" y="828"/>
                    </a:lnTo>
                    <a:lnTo>
                      <a:pt x="1176" y="830"/>
                    </a:lnTo>
                    <a:lnTo>
                      <a:pt x="1176" y="830"/>
                    </a:lnTo>
                    <a:lnTo>
                      <a:pt x="1174" y="830"/>
                    </a:lnTo>
                    <a:lnTo>
                      <a:pt x="1172" y="832"/>
                    </a:lnTo>
                    <a:lnTo>
                      <a:pt x="1172" y="832"/>
                    </a:lnTo>
                    <a:lnTo>
                      <a:pt x="1170" y="832"/>
                    </a:lnTo>
                    <a:lnTo>
                      <a:pt x="1170" y="832"/>
                    </a:lnTo>
                    <a:lnTo>
                      <a:pt x="1166" y="832"/>
                    </a:lnTo>
                    <a:lnTo>
                      <a:pt x="1164" y="832"/>
                    </a:lnTo>
                    <a:lnTo>
                      <a:pt x="1162" y="834"/>
                    </a:lnTo>
                    <a:lnTo>
                      <a:pt x="1162" y="838"/>
                    </a:lnTo>
                    <a:lnTo>
                      <a:pt x="1162" y="838"/>
                    </a:lnTo>
                    <a:lnTo>
                      <a:pt x="1160" y="842"/>
                    </a:lnTo>
                    <a:lnTo>
                      <a:pt x="1156" y="842"/>
                    </a:lnTo>
                    <a:lnTo>
                      <a:pt x="1154" y="842"/>
                    </a:lnTo>
                    <a:lnTo>
                      <a:pt x="1152" y="844"/>
                    </a:lnTo>
                    <a:lnTo>
                      <a:pt x="1152" y="844"/>
                    </a:lnTo>
                    <a:lnTo>
                      <a:pt x="1152" y="846"/>
                    </a:lnTo>
                    <a:lnTo>
                      <a:pt x="1154" y="848"/>
                    </a:lnTo>
                    <a:lnTo>
                      <a:pt x="1168" y="848"/>
                    </a:lnTo>
                    <a:lnTo>
                      <a:pt x="1168" y="848"/>
                    </a:lnTo>
                    <a:close/>
                    <a:moveTo>
                      <a:pt x="1214" y="822"/>
                    </a:moveTo>
                    <a:lnTo>
                      <a:pt x="1214" y="822"/>
                    </a:lnTo>
                    <a:lnTo>
                      <a:pt x="1218" y="816"/>
                    </a:lnTo>
                    <a:lnTo>
                      <a:pt x="1218" y="814"/>
                    </a:lnTo>
                    <a:lnTo>
                      <a:pt x="1216" y="814"/>
                    </a:lnTo>
                    <a:lnTo>
                      <a:pt x="1216" y="814"/>
                    </a:lnTo>
                    <a:lnTo>
                      <a:pt x="1212" y="812"/>
                    </a:lnTo>
                    <a:lnTo>
                      <a:pt x="1208" y="814"/>
                    </a:lnTo>
                    <a:lnTo>
                      <a:pt x="1206" y="814"/>
                    </a:lnTo>
                    <a:lnTo>
                      <a:pt x="1202" y="812"/>
                    </a:lnTo>
                    <a:lnTo>
                      <a:pt x="1202" y="812"/>
                    </a:lnTo>
                    <a:lnTo>
                      <a:pt x="1198" y="810"/>
                    </a:lnTo>
                    <a:lnTo>
                      <a:pt x="1198" y="810"/>
                    </a:lnTo>
                    <a:lnTo>
                      <a:pt x="1196" y="812"/>
                    </a:lnTo>
                    <a:lnTo>
                      <a:pt x="1192" y="814"/>
                    </a:lnTo>
                    <a:lnTo>
                      <a:pt x="1192" y="814"/>
                    </a:lnTo>
                    <a:lnTo>
                      <a:pt x="1190" y="814"/>
                    </a:lnTo>
                    <a:lnTo>
                      <a:pt x="1188" y="814"/>
                    </a:lnTo>
                    <a:lnTo>
                      <a:pt x="1188" y="816"/>
                    </a:lnTo>
                    <a:lnTo>
                      <a:pt x="1184" y="820"/>
                    </a:lnTo>
                    <a:lnTo>
                      <a:pt x="1184" y="820"/>
                    </a:lnTo>
                    <a:lnTo>
                      <a:pt x="1182" y="822"/>
                    </a:lnTo>
                    <a:lnTo>
                      <a:pt x="1184" y="824"/>
                    </a:lnTo>
                    <a:lnTo>
                      <a:pt x="1190" y="824"/>
                    </a:lnTo>
                    <a:lnTo>
                      <a:pt x="1196" y="828"/>
                    </a:lnTo>
                    <a:lnTo>
                      <a:pt x="1196" y="828"/>
                    </a:lnTo>
                    <a:lnTo>
                      <a:pt x="1200" y="830"/>
                    </a:lnTo>
                    <a:lnTo>
                      <a:pt x="1204" y="830"/>
                    </a:lnTo>
                    <a:lnTo>
                      <a:pt x="1214" y="822"/>
                    </a:lnTo>
                    <a:lnTo>
                      <a:pt x="1214" y="822"/>
                    </a:lnTo>
                    <a:close/>
                    <a:moveTo>
                      <a:pt x="1352" y="792"/>
                    </a:moveTo>
                    <a:lnTo>
                      <a:pt x="1352" y="792"/>
                    </a:lnTo>
                    <a:lnTo>
                      <a:pt x="1348" y="790"/>
                    </a:lnTo>
                    <a:lnTo>
                      <a:pt x="1344" y="788"/>
                    </a:lnTo>
                    <a:lnTo>
                      <a:pt x="1338" y="788"/>
                    </a:lnTo>
                    <a:lnTo>
                      <a:pt x="1330" y="790"/>
                    </a:lnTo>
                    <a:lnTo>
                      <a:pt x="1330" y="790"/>
                    </a:lnTo>
                    <a:lnTo>
                      <a:pt x="1328" y="792"/>
                    </a:lnTo>
                    <a:lnTo>
                      <a:pt x="1330" y="794"/>
                    </a:lnTo>
                    <a:lnTo>
                      <a:pt x="1340" y="798"/>
                    </a:lnTo>
                    <a:lnTo>
                      <a:pt x="1350" y="796"/>
                    </a:lnTo>
                    <a:lnTo>
                      <a:pt x="1352" y="796"/>
                    </a:lnTo>
                    <a:lnTo>
                      <a:pt x="1352" y="792"/>
                    </a:lnTo>
                    <a:lnTo>
                      <a:pt x="1352" y="792"/>
                    </a:lnTo>
                    <a:close/>
                    <a:moveTo>
                      <a:pt x="1326" y="780"/>
                    </a:moveTo>
                    <a:lnTo>
                      <a:pt x="1326" y="780"/>
                    </a:lnTo>
                    <a:lnTo>
                      <a:pt x="1330" y="778"/>
                    </a:lnTo>
                    <a:lnTo>
                      <a:pt x="1334" y="776"/>
                    </a:lnTo>
                    <a:lnTo>
                      <a:pt x="1338" y="776"/>
                    </a:lnTo>
                    <a:lnTo>
                      <a:pt x="1342" y="776"/>
                    </a:lnTo>
                    <a:lnTo>
                      <a:pt x="1342" y="776"/>
                    </a:lnTo>
                    <a:lnTo>
                      <a:pt x="1346" y="778"/>
                    </a:lnTo>
                    <a:lnTo>
                      <a:pt x="1350" y="776"/>
                    </a:lnTo>
                    <a:lnTo>
                      <a:pt x="1364" y="766"/>
                    </a:lnTo>
                    <a:lnTo>
                      <a:pt x="1364" y="766"/>
                    </a:lnTo>
                    <a:lnTo>
                      <a:pt x="1372" y="760"/>
                    </a:lnTo>
                    <a:lnTo>
                      <a:pt x="1372" y="758"/>
                    </a:lnTo>
                    <a:lnTo>
                      <a:pt x="1372" y="756"/>
                    </a:lnTo>
                    <a:lnTo>
                      <a:pt x="1368" y="756"/>
                    </a:lnTo>
                    <a:lnTo>
                      <a:pt x="1362" y="756"/>
                    </a:lnTo>
                    <a:lnTo>
                      <a:pt x="1362" y="756"/>
                    </a:lnTo>
                    <a:lnTo>
                      <a:pt x="1356" y="758"/>
                    </a:lnTo>
                    <a:lnTo>
                      <a:pt x="1358" y="760"/>
                    </a:lnTo>
                    <a:lnTo>
                      <a:pt x="1358" y="762"/>
                    </a:lnTo>
                    <a:lnTo>
                      <a:pt x="1356" y="764"/>
                    </a:lnTo>
                    <a:lnTo>
                      <a:pt x="1356" y="764"/>
                    </a:lnTo>
                    <a:lnTo>
                      <a:pt x="1350" y="762"/>
                    </a:lnTo>
                    <a:lnTo>
                      <a:pt x="1348" y="762"/>
                    </a:lnTo>
                    <a:lnTo>
                      <a:pt x="1346" y="762"/>
                    </a:lnTo>
                    <a:lnTo>
                      <a:pt x="1342" y="766"/>
                    </a:lnTo>
                    <a:lnTo>
                      <a:pt x="1342" y="766"/>
                    </a:lnTo>
                    <a:lnTo>
                      <a:pt x="1342" y="770"/>
                    </a:lnTo>
                    <a:lnTo>
                      <a:pt x="1340" y="768"/>
                    </a:lnTo>
                    <a:lnTo>
                      <a:pt x="1338" y="766"/>
                    </a:lnTo>
                    <a:lnTo>
                      <a:pt x="1332" y="766"/>
                    </a:lnTo>
                    <a:lnTo>
                      <a:pt x="1332" y="766"/>
                    </a:lnTo>
                    <a:lnTo>
                      <a:pt x="1318" y="770"/>
                    </a:lnTo>
                    <a:lnTo>
                      <a:pt x="1314" y="774"/>
                    </a:lnTo>
                    <a:lnTo>
                      <a:pt x="1318" y="776"/>
                    </a:lnTo>
                    <a:lnTo>
                      <a:pt x="1318" y="776"/>
                    </a:lnTo>
                    <a:lnTo>
                      <a:pt x="1320" y="776"/>
                    </a:lnTo>
                    <a:lnTo>
                      <a:pt x="1322" y="778"/>
                    </a:lnTo>
                    <a:lnTo>
                      <a:pt x="1320" y="780"/>
                    </a:lnTo>
                    <a:lnTo>
                      <a:pt x="1320" y="780"/>
                    </a:lnTo>
                    <a:lnTo>
                      <a:pt x="1326" y="780"/>
                    </a:lnTo>
                    <a:lnTo>
                      <a:pt x="1326" y="780"/>
                    </a:lnTo>
                    <a:close/>
                    <a:moveTo>
                      <a:pt x="1414" y="220"/>
                    </a:moveTo>
                    <a:lnTo>
                      <a:pt x="1414" y="220"/>
                    </a:lnTo>
                    <a:lnTo>
                      <a:pt x="1408" y="216"/>
                    </a:lnTo>
                    <a:lnTo>
                      <a:pt x="1402" y="216"/>
                    </a:lnTo>
                    <a:lnTo>
                      <a:pt x="1392" y="218"/>
                    </a:lnTo>
                    <a:lnTo>
                      <a:pt x="1388" y="220"/>
                    </a:lnTo>
                    <a:lnTo>
                      <a:pt x="1382" y="220"/>
                    </a:lnTo>
                    <a:lnTo>
                      <a:pt x="1374" y="218"/>
                    </a:lnTo>
                    <a:lnTo>
                      <a:pt x="1364" y="214"/>
                    </a:lnTo>
                    <a:lnTo>
                      <a:pt x="1364" y="214"/>
                    </a:lnTo>
                    <a:lnTo>
                      <a:pt x="1356" y="208"/>
                    </a:lnTo>
                    <a:lnTo>
                      <a:pt x="1354" y="204"/>
                    </a:lnTo>
                    <a:lnTo>
                      <a:pt x="1356" y="200"/>
                    </a:lnTo>
                    <a:lnTo>
                      <a:pt x="1360" y="198"/>
                    </a:lnTo>
                    <a:lnTo>
                      <a:pt x="1370" y="194"/>
                    </a:lnTo>
                    <a:lnTo>
                      <a:pt x="1370" y="192"/>
                    </a:lnTo>
                    <a:lnTo>
                      <a:pt x="1366" y="190"/>
                    </a:lnTo>
                    <a:lnTo>
                      <a:pt x="1366" y="190"/>
                    </a:lnTo>
                    <a:lnTo>
                      <a:pt x="1354" y="188"/>
                    </a:lnTo>
                    <a:lnTo>
                      <a:pt x="1336" y="188"/>
                    </a:lnTo>
                    <a:lnTo>
                      <a:pt x="1316" y="188"/>
                    </a:lnTo>
                    <a:lnTo>
                      <a:pt x="1296" y="190"/>
                    </a:lnTo>
                    <a:lnTo>
                      <a:pt x="1280" y="194"/>
                    </a:lnTo>
                    <a:lnTo>
                      <a:pt x="1274" y="196"/>
                    </a:lnTo>
                    <a:lnTo>
                      <a:pt x="1270" y="198"/>
                    </a:lnTo>
                    <a:lnTo>
                      <a:pt x="1270" y="202"/>
                    </a:lnTo>
                    <a:lnTo>
                      <a:pt x="1272" y="204"/>
                    </a:lnTo>
                    <a:lnTo>
                      <a:pt x="1276" y="208"/>
                    </a:lnTo>
                    <a:lnTo>
                      <a:pt x="1286" y="212"/>
                    </a:lnTo>
                    <a:lnTo>
                      <a:pt x="1286" y="212"/>
                    </a:lnTo>
                    <a:lnTo>
                      <a:pt x="1292" y="214"/>
                    </a:lnTo>
                    <a:lnTo>
                      <a:pt x="1292" y="216"/>
                    </a:lnTo>
                    <a:lnTo>
                      <a:pt x="1292" y="218"/>
                    </a:lnTo>
                    <a:lnTo>
                      <a:pt x="1286" y="224"/>
                    </a:lnTo>
                    <a:lnTo>
                      <a:pt x="1272" y="236"/>
                    </a:lnTo>
                    <a:lnTo>
                      <a:pt x="1272" y="236"/>
                    </a:lnTo>
                    <a:lnTo>
                      <a:pt x="1264" y="242"/>
                    </a:lnTo>
                    <a:lnTo>
                      <a:pt x="1262" y="246"/>
                    </a:lnTo>
                    <a:lnTo>
                      <a:pt x="1264" y="248"/>
                    </a:lnTo>
                    <a:lnTo>
                      <a:pt x="1270" y="250"/>
                    </a:lnTo>
                    <a:lnTo>
                      <a:pt x="1288" y="250"/>
                    </a:lnTo>
                    <a:lnTo>
                      <a:pt x="1314" y="246"/>
                    </a:lnTo>
                    <a:lnTo>
                      <a:pt x="1314" y="246"/>
                    </a:lnTo>
                    <a:lnTo>
                      <a:pt x="1324" y="248"/>
                    </a:lnTo>
                    <a:lnTo>
                      <a:pt x="1328" y="248"/>
                    </a:lnTo>
                    <a:lnTo>
                      <a:pt x="1328" y="250"/>
                    </a:lnTo>
                    <a:lnTo>
                      <a:pt x="1328" y="256"/>
                    </a:lnTo>
                    <a:lnTo>
                      <a:pt x="1328" y="260"/>
                    </a:lnTo>
                    <a:lnTo>
                      <a:pt x="1326" y="264"/>
                    </a:lnTo>
                    <a:lnTo>
                      <a:pt x="1326" y="266"/>
                    </a:lnTo>
                    <a:lnTo>
                      <a:pt x="1328" y="266"/>
                    </a:lnTo>
                    <a:lnTo>
                      <a:pt x="1336" y="266"/>
                    </a:lnTo>
                    <a:lnTo>
                      <a:pt x="1350" y="260"/>
                    </a:lnTo>
                    <a:lnTo>
                      <a:pt x="1350" y="260"/>
                    </a:lnTo>
                    <a:lnTo>
                      <a:pt x="1376" y="250"/>
                    </a:lnTo>
                    <a:lnTo>
                      <a:pt x="1402" y="238"/>
                    </a:lnTo>
                    <a:lnTo>
                      <a:pt x="1412" y="234"/>
                    </a:lnTo>
                    <a:lnTo>
                      <a:pt x="1418" y="228"/>
                    </a:lnTo>
                    <a:lnTo>
                      <a:pt x="1420" y="226"/>
                    </a:lnTo>
                    <a:lnTo>
                      <a:pt x="1420" y="224"/>
                    </a:lnTo>
                    <a:lnTo>
                      <a:pt x="1418" y="222"/>
                    </a:lnTo>
                    <a:lnTo>
                      <a:pt x="1414" y="220"/>
                    </a:lnTo>
                    <a:lnTo>
                      <a:pt x="1414" y="220"/>
                    </a:lnTo>
                    <a:close/>
                    <a:moveTo>
                      <a:pt x="1370" y="792"/>
                    </a:moveTo>
                    <a:lnTo>
                      <a:pt x="1370" y="792"/>
                    </a:lnTo>
                    <a:lnTo>
                      <a:pt x="1378" y="782"/>
                    </a:lnTo>
                    <a:lnTo>
                      <a:pt x="1380" y="776"/>
                    </a:lnTo>
                    <a:lnTo>
                      <a:pt x="1378" y="774"/>
                    </a:lnTo>
                    <a:lnTo>
                      <a:pt x="1376" y="772"/>
                    </a:lnTo>
                    <a:lnTo>
                      <a:pt x="1376" y="772"/>
                    </a:lnTo>
                    <a:lnTo>
                      <a:pt x="1372" y="770"/>
                    </a:lnTo>
                    <a:lnTo>
                      <a:pt x="1372" y="770"/>
                    </a:lnTo>
                    <a:lnTo>
                      <a:pt x="1370" y="774"/>
                    </a:lnTo>
                    <a:lnTo>
                      <a:pt x="1362" y="776"/>
                    </a:lnTo>
                    <a:lnTo>
                      <a:pt x="1362" y="776"/>
                    </a:lnTo>
                    <a:lnTo>
                      <a:pt x="1354" y="780"/>
                    </a:lnTo>
                    <a:lnTo>
                      <a:pt x="1350" y="784"/>
                    </a:lnTo>
                    <a:lnTo>
                      <a:pt x="1350" y="786"/>
                    </a:lnTo>
                    <a:lnTo>
                      <a:pt x="1350" y="788"/>
                    </a:lnTo>
                    <a:lnTo>
                      <a:pt x="1356" y="792"/>
                    </a:lnTo>
                    <a:lnTo>
                      <a:pt x="1356" y="792"/>
                    </a:lnTo>
                    <a:lnTo>
                      <a:pt x="1364" y="794"/>
                    </a:lnTo>
                    <a:lnTo>
                      <a:pt x="1366" y="794"/>
                    </a:lnTo>
                    <a:lnTo>
                      <a:pt x="1370" y="792"/>
                    </a:lnTo>
                    <a:lnTo>
                      <a:pt x="1370" y="792"/>
                    </a:lnTo>
                    <a:close/>
                    <a:moveTo>
                      <a:pt x="1388" y="762"/>
                    </a:moveTo>
                    <a:lnTo>
                      <a:pt x="1388" y="762"/>
                    </a:lnTo>
                    <a:lnTo>
                      <a:pt x="1384" y="762"/>
                    </a:lnTo>
                    <a:lnTo>
                      <a:pt x="1380" y="764"/>
                    </a:lnTo>
                    <a:lnTo>
                      <a:pt x="1380" y="766"/>
                    </a:lnTo>
                    <a:lnTo>
                      <a:pt x="1380" y="770"/>
                    </a:lnTo>
                    <a:lnTo>
                      <a:pt x="1384" y="776"/>
                    </a:lnTo>
                    <a:lnTo>
                      <a:pt x="1386" y="778"/>
                    </a:lnTo>
                    <a:lnTo>
                      <a:pt x="1388" y="778"/>
                    </a:lnTo>
                    <a:lnTo>
                      <a:pt x="1388" y="778"/>
                    </a:lnTo>
                    <a:lnTo>
                      <a:pt x="1394" y="776"/>
                    </a:lnTo>
                    <a:lnTo>
                      <a:pt x="1396" y="772"/>
                    </a:lnTo>
                    <a:lnTo>
                      <a:pt x="1396" y="770"/>
                    </a:lnTo>
                    <a:lnTo>
                      <a:pt x="1396" y="766"/>
                    </a:lnTo>
                    <a:lnTo>
                      <a:pt x="1392" y="764"/>
                    </a:lnTo>
                    <a:lnTo>
                      <a:pt x="1388" y="762"/>
                    </a:lnTo>
                    <a:lnTo>
                      <a:pt x="1388" y="762"/>
                    </a:lnTo>
                    <a:close/>
                    <a:moveTo>
                      <a:pt x="1264" y="804"/>
                    </a:moveTo>
                    <a:lnTo>
                      <a:pt x="1264" y="804"/>
                    </a:lnTo>
                    <a:lnTo>
                      <a:pt x="1264" y="800"/>
                    </a:lnTo>
                    <a:lnTo>
                      <a:pt x="1262" y="798"/>
                    </a:lnTo>
                    <a:lnTo>
                      <a:pt x="1258" y="798"/>
                    </a:lnTo>
                    <a:lnTo>
                      <a:pt x="1252" y="802"/>
                    </a:lnTo>
                    <a:lnTo>
                      <a:pt x="1252" y="802"/>
                    </a:lnTo>
                    <a:lnTo>
                      <a:pt x="1248" y="804"/>
                    </a:lnTo>
                    <a:lnTo>
                      <a:pt x="1248" y="808"/>
                    </a:lnTo>
                    <a:lnTo>
                      <a:pt x="1250" y="810"/>
                    </a:lnTo>
                    <a:lnTo>
                      <a:pt x="1254" y="812"/>
                    </a:lnTo>
                    <a:lnTo>
                      <a:pt x="1254" y="812"/>
                    </a:lnTo>
                    <a:lnTo>
                      <a:pt x="1260" y="814"/>
                    </a:lnTo>
                    <a:lnTo>
                      <a:pt x="1262" y="812"/>
                    </a:lnTo>
                    <a:lnTo>
                      <a:pt x="1264" y="804"/>
                    </a:lnTo>
                    <a:lnTo>
                      <a:pt x="1264" y="804"/>
                    </a:lnTo>
                    <a:close/>
                    <a:moveTo>
                      <a:pt x="1102" y="904"/>
                    </a:moveTo>
                    <a:lnTo>
                      <a:pt x="1102" y="904"/>
                    </a:lnTo>
                    <a:lnTo>
                      <a:pt x="1102" y="908"/>
                    </a:lnTo>
                    <a:lnTo>
                      <a:pt x="1104" y="908"/>
                    </a:lnTo>
                    <a:lnTo>
                      <a:pt x="1112" y="908"/>
                    </a:lnTo>
                    <a:lnTo>
                      <a:pt x="1112" y="908"/>
                    </a:lnTo>
                    <a:lnTo>
                      <a:pt x="1114" y="906"/>
                    </a:lnTo>
                    <a:lnTo>
                      <a:pt x="1114" y="906"/>
                    </a:lnTo>
                    <a:lnTo>
                      <a:pt x="1112" y="902"/>
                    </a:lnTo>
                    <a:lnTo>
                      <a:pt x="1106" y="902"/>
                    </a:lnTo>
                    <a:lnTo>
                      <a:pt x="1104" y="902"/>
                    </a:lnTo>
                    <a:lnTo>
                      <a:pt x="1102" y="904"/>
                    </a:lnTo>
                    <a:lnTo>
                      <a:pt x="1102" y="904"/>
                    </a:lnTo>
                    <a:close/>
                    <a:moveTo>
                      <a:pt x="1116" y="898"/>
                    </a:moveTo>
                    <a:lnTo>
                      <a:pt x="1116" y="898"/>
                    </a:lnTo>
                    <a:lnTo>
                      <a:pt x="1120" y="900"/>
                    </a:lnTo>
                    <a:lnTo>
                      <a:pt x="1122" y="898"/>
                    </a:lnTo>
                    <a:lnTo>
                      <a:pt x="1124" y="896"/>
                    </a:lnTo>
                    <a:lnTo>
                      <a:pt x="1124" y="894"/>
                    </a:lnTo>
                    <a:lnTo>
                      <a:pt x="1124" y="894"/>
                    </a:lnTo>
                    <a:lnTo>
                      <a:pt x="1120" y="892"/>
                    </a:lnTo>
                    <a:lnTo>
                      <a:pt x="1116" y="894"/>
                    </a:lnTo>
                    <a:lnTo>
                      <a:pt x="1114" y="896"/>
                    </a:lnTo>
                    <a:lnTo>
                      <a:pt x="1116" y="898"/>
                    </a:lnTo>
                    <a:lnTo>
                      <a:pt x="1116" y="898"/>
                    </a:lnTo>
                    <a:close/>
                    <a:moveTo>
                      <a:pt x="1150" y="850"/>
                    </a:moveTo>
                    <a:lnTo>
                      <a:pt x="1150" y="850"/>
                    </a:lnTo>
                    <a:lnTo>
                      <a:pt x="1148" y="850"/>
                    </a:lnTo>
                    <a:lnTo>
                      <a:pt x="1148" y="848"/>
                    </a:lnTo>
                    <a:lnTo>
                      <a:pt x="1146" y="846"/>
                    </a:lnTo>
                    <a:lnTo>
                      <a:pt x="1144" y="846"/>
                    </a:lnTo>
                    <a:lnTo>
                      <a:pt x="1144" y="846"/>
                    </a:lnTo>
                    <a:lnTo>
                      <a:pt x="1142" y="848"/>
                    </a:lnTo>
                    <a:lnTo>
                      <a:pt x="1140" y="846"/>
                    </a:lnTo>
                    <a:lnTo>
                      <a:pt x="1138" y="844"/>
                    </a:lnTo>
                    <a:lnTo>
                      <a:pt x="1136" y="846"/>
                    </a:lnTo>
                    <a:lnTo>
                      <a:pt x="1136" y="846"/>
                    </a:lnTo>
                    <a:lnTo>
                      <a:pt x="1136" y="848"/>
                    </a:lnTo>
                    <a:lnTo>
                      <a:pt x="1132" y="848"/>
                    </a:lnTo>
                    <a:lnTo>
                      <a:pt x="1130" y="846"/>
                    </a:lnTo>
                    <a:lnTo>
                      <a:pt x="1130" y="850"/>
                    </a:lnTo>
                    <a:lnTo>
                      <a:pt x="1130" y="850"/>
                    </a:lnTo>
                    <a:lnTo>
                      <a:pt x="1130" y="852"/>
                    </a:lnTo>
                    <a:lnTo>
                      <a:pt x="1128" y="850"/>
                    </a:lnTo>
                    <a:lnTo>
                      <a:pt x="1124" y="850"/>
                    </a:lnTo>
                    <a:lnTo>
                      <a:pt x="1120" y="850"/>
                    </a:lnTo>
                    <a:lnTo>
                      <a:pt x="1120" y="850"/>
                    </a:lnTo>
                    <a:lnTo>
                      <a:pt x="1118" y="854"/>
                    </a:lnTo>
                    <a:lnTo>
                      <a:pt x="1120" y="856"/>
                    </a:lnTo>
                    <a:lnTo>
                      <a:pt x="1124" y="856"/>
                    </a:lnTo>
                    <a:lnTo>
                      <a:pt x="1124" y="858"/>
                    </a:lnTo>
                    <a:lnTo>
                      <a:pt x="1124" y="858"/>
                    </a:lnTo>
                    <a:lnTo>
                      <a:pt x="1120" y="860"/>
                    </a:lnTo>
                    <a:lnTo>
                      <a:pt x="1114" y="860"/>
                    </a:lnTo>
                    <a:lnTo>
                      <a:pt x="1108" y="860"/>
                    </a:lnTo>
                    <a:lnTo>
                      <a:pt x="1108" y="862"/>
                    </a:lnTo>
                    <a:lnTo>
                      <a:pt x="1110" y="862"/>
                    </a:lnTo>
                    <a:lnTo>
                      <a:pt x="1110" y="862"/>
                    </a:lnTo>
                    <a:lnTo>
                      <a:pt x="1110" y="864"/>
                    </a:lnTo>
                    <a:lnTo>
                      <a:pt x="1108" y="866"/>
                    </a:lnTo>
                    <a:lnTo>
                      <a:pt x="1106" y="866"/>
                    </a:lnTo>
                    <a:lnTo>
                      <a:pt x="1108" y="868"/>
                    </a:lnTo>
                    <a:lnTo>
                      <a:pt x="1108" y="868"/>
                    </a:lnTo>
                    <a:lnTo>
                      <a:pt x="1110" y="870"/>
                    </a:lnTo>
                    <a:lnTo>
                      <a:pt x="1108" y="870"/>
                    </a:lnTo>
                    <a:lnTo>
                      <a:pt x="1108" y="872"/>
                    </a:lnTo>
                    <a:lnTo>
                      <a:pt x="1108" y="874"/>
                    </a:lnTo>
                    <a:lnTo>
                      <a:pt x="1108" y="874"/>
                    </a:lnTo>
                    <a:lnTo>
                      <a:pt x="1108" y="876"/>
                    </a:lnTo>
                    <a:lnTo>
                      <a:pt x="1108" y="878"/>
                    </a:lnTo>
                    <a:lnTo>
                      <a:pt x="1106" y="880"/>
                    </a:lnTo>
                    <a:lnTo>
                      <a:pt x="1104" y="882"/>
                    </a:lnTo>
                    <a:lnTo>
                      <a:pt x="1108" y="884"/>
                    </a:lnTo>
                    <a:lnTo>
                      <a:pt x="1108" y="884"/>
                    </a:lnTo>
                    <a:lnTo>
                      <a:pt x="1114" y="884"/>
                    </a:lnTo>
                    <a:lnTo>
                      <a:pt x="1114" y="886"/>
                    </a:lnTo>
                    <a:lnTo>
                      <a:pt x="1114" y="888"/>
                    </a:lnTo>
                    <a:lnTo>
                      <a:pt x="1116" y="888"/>
                    </a:lnTo>
                    <a:lnTo>
                      <a:pt x="1116" y="888"/>
                    </a:lnTo>
                    <a:lnTo>
                      <a:pt x="1120" y="884"/>
                    </a:lnTo>
                    <a:lnTo>
                      <a:pt x="1122" y="880"/>
                    </a:lnTo>
                    <a:lnTo>
                      <a:pt x="1126" y="876"/>
                    </a:lnTo>
                    <a:lnTo>
                      <a:pt x="1130" y="874"/>
                    </a:lnTo>
                    <a:lnTo>
                      <a:pt x="1130" y="874"/>
                    </a:lnTo>
                    <a:lnTo>
                      <a:pt x="1132" y="876"/>
                    </a:lnTo>
                    <a:lnTo>
                      <a:pt x="1132" y="878"/>
                    </a:lnTo>
                    <a:lnTo>
                      <a:pt x="1134" y="878"/>
                    </a:lnTo>
                    <a:lnTo>
                      <a:pt x="1142" y="878"/>
                    </a:lnTo>
                    <a:lnTo>
                      <a:pt x="1142" y="878"/>
                    </a:lnTo>
                    <a:lnTo>
                      <a:pt x="1146" y="876"/>
                    </a:lnTo>
                    <a:lnTo>
                      <a:pt x="1148" y="874"/>
                    </a:lnTo>
                    <a:lnTo>
                      <a:pt x="1146" y="870"/>
                    </a:lnTo>
                    <a:lnTo>
                      <a:pt x="1146" y="870"/>
                    </a:lnTo>
                    <a:lnTo>
                      <a:pt x="1146" y="866"/>
                    </a:lnTo>
                    <a:lnTo>
                      <a:pt x="1148" y="864"/>
                    </a:lnTo>
                    <a:lnTo>
                      <a:pt x="1150" y="862"/>
                    </a:lnTo>
                    <a:lnTo>
                      <a:pt x="1150" y="860"/>
                    </a:lnTo>
                    <a:lnTo>
                      <a:pt x="1150" y="860"/>
                    </a:lnTo>
                    <a:lnTo>
                      <a:pt x="1152" y="852"/>
                    </a:lnTo>
                    <a:lnTo>
                      <a:pt x="1152" y="850"/>
                    </a:lnTo>
                    <a:lnTo>
                      <a:pt x="1150" y="850"/>
                    </a:lnTo>
                    <a:lnTo>
                      <a:pt x="1150" y="850"/>
                    </a:lnTo>
                    <a:close/>
                    <a:moveTo>
                      <a:pt x="1254" y="830"/>
                    </a:moveTo>
                    <a:lnTo>
                      <a:pt x="1254" y="830"/>
                    </a:lnTo>
                    <a:lnTo>
                      <a:pt x="1260" y="826"/>
                    </a:lnTo>
                    <a:lnTo>
                      <a:pt x="1262" y="824"/>
                    </a:lnTo>
                    <a:lnTo>
                      <a:pt x="1260" y="820"/>
                    </a:lnTo>
                    <a:lnTo>
                      <a:pt x="1260" y="820"/>
                    </a:lnTo>
                    <a:lnTo>
                      <a:pt x="1258" y="822"/>
                    </a:lnTo>
                    <a:lnTo>
                      <a:pt x="1256" y="826"/>
                    </a:lnTo>
                    <a:lnTo>
                      <a:pt x="1254" y="830"/>
                    </a:lnTo>
                    <a:lnTo>
                      <a:pt x="1254" y="830"/>
                    </a:lnTo>
                    <a:lnTo>
                      <a:pt x="1254" y="830"/>
                    </a:lnTo>
                    <a:lnTo>
                      <a:pt x="1254" y="830"/>
                    </a:lnTo>
                    <a:close/>
                    <a:moveTo>
                      <a:pt x="1226" y="818"/>
                    </a:moveTo>
                    <a:lnTo>
                      <a:pt x="1226" y="818"/>
                    </a:lnTo>
                    <a:lnTo>
                      <a:pt x="1226" y="818"/>
                    </a:lnTo>
                    <a:lnTo>
                      <a:pt x="1222" y="818"/>
                    </a:lnTo>
                    <a:lnTo>
                      <a:pt x="1218" y="820"/>
                    </a:lnTo>
                    <a:lnTo>
                      <a:pt x="1214" y="826"/>
                    </a:lnTo>
                    <a:lnTo>
                      <a:pt x="1214" y="826"/>
                    </a:lnTo>
                    <a:lnTo>
                      <a:pt x="1214" y="826"/>
                    </a:lnTo>
                    <a:lnTo>
                      <a:pt x="1216" y="826"/>
                    </a:lnTo>
                    <a:lnTo>
                      <a:pt x="1220" y="824"/>
                    </a:lnTo>
                    <a:lnTo>
                      <a:pt x="1224" y="822"/>
                    </a:lnTo>
                    <a:lnTo>
                      <a:pt x="1226" y="818"/>
                    </a:lnTo>
                    <a:lnTo>
                      <a:pt x="1226" y="818"/>
                    </a:lnTo>
                    <a:close/>
                    <a:moveTo>
                      <a:pt x="1074" y="928"/>
                    </a:moveTo>
                    <a:lnTo>
                      <a:pt x="1074" y="928"/>
                    </a:lnTo>
                    <a:lnTo>
                      <a:pt x="1074" y="930"/>
                    </a:lnTo>
                    <a:lnTo>
                      <a:pt x="1074" y="932"/>
                    </a:lnTo>
                    <a:lnTo>
                      <a:pt x="1078" y="932"/>
                    </a:lnTo>
                    <a:lnTo>
                      <a:pt x="1082" y="930"/>
                    </a:lnTo>
                    <a:lnTo>
                      <a:pt x="1084" y="926"/>
                    </a:lnTo>
                    <a:lnTo>
                      <a:pt x="1084" y="926"/>
                    </a:lnTo>
                    <a:lnTo>
                      <a:pt x="1084" y="924"/>
                    </a:lnTo>
                    <a:lnTo>
                      <a:pt x="1080" y="924"/>
                    </a:lnTo>
                    <a:lnTo>
                      <a:pt x="1076" y="924"/>
                    </a:lnTo>
                    <a:lnTo>
                      <a:pt x="1074" y="928"/>
                    </a:lnTo>
                    <a:lnTo>
                      <a:pt x="1074" y="928"/>
                    </a:lnTo>
                    <a:close/>
                    <a:moveTo>
                      <a:pt x="772" y="1274"/>
                    </a:moveTo>
                    <a:lnTo>
                      <a:pt x="772" y="1274"/>
                    </a:lnTo>
                    <a:lnTo>
                      <a:pt x="784" y="1270"/>
                    </a:lnTo>
                    <a:lnTo>
                      <a:pt x="788" y="1270"/>
                    </a:lnTo>
                    <a:lnTo>
                      <a:pt x="790" y="1268"/>
                    </a:lnTo>
                    <a:lnTo>
                      <a:pt x="790" y="1268"/>
                    </a:lnTo>
                    <a:lnTo>
                      <a:pt x="790" y="1266"/>
                    </a:lnTo>
                    <a:lnTo>
                      <a:pt x="788" y="1264"/>
                    </a:lnTo>
                    <a:lnTo>
                      <a:pt x="786" y="1264"/>
                    </a:lnTo>
                    <a:lnTo>
                      <a:pt x="784" y="1262"/>
                    </a:lnTo>
                    <a:lnTo>
                      <a:pt x="784" y="1262"/>
                    </a:lnTo>
                    <a:lnTo>
                      <a:pt x="784" y="1260"/>
                    </a:lnTo>
                    <a:lnTo>
                      <a:pt x="784" y="1260"/>
                    </a:lnTo>
                    <a:lnTo>
                      <a:pt x="778" y="1262"/>
                    </a:lnTo>
                    <a:lnTo>
                      <a:pt x="768" y="1266"/>
                    </a:lnTo>
                    <a:lnTo>
                      <a:pt x="768" y="1266"/>
                    </a:lnTo>
                    <a:lnTo>
                      <a:pt x="760" y="1268"/>
                    </a:lnTo>
                    <a:lnTo>
                      <a:pt x="758" y="1270"/>
                    </a:lnTo>
                    <a:lnTo>
                      <a:pt x="756" y="1274"/>
                    </a:lnTo>
                    <a:lnTo>
                      <a:pt x="756" y="1274"/>
                    </a:lnTo>
                    <a:lnTo>
                      <a:pt x="758" y="1276"/>
                    </a:lnTo>
                    <a:lnTo>
                      <a:pt x="760" y="1276"/>
                    </a:lnTo>
                    <a:lnTo>
                      <a:pt x="772" y="1274"/>
                    </a:lnTo>
                    <a:lnTo>
                      <a:pt x="772" y="1274"/>
                    </a:lnTo>
                    <a:close/>
                    <a:moveTo>
                      <a:pt x="776" y="1258"/>
                    </a:moveTo>
                    <a:lnTo>
                      <a:pt x="776" y="1258"/>
                    </a:lnTo>
                    <a:lnTo>
                      <a:pt x="780" y="1256"/>
                    </a:lnTo>
                    <a:lnTo>
                      <a:pt x="778" y="1252"/>
                    </a:lnTo>
                    <a:lnTo>
                      <a:pt x="776" y="1250"/>
                    </a:lnTo>
                    <a:lnTo>
                      <a:pt x="774" y="1252"/>
                    </a:lnTo>
                    <a:lnTo>
                      <a:pt x="774" y="1252"/>
                    </a:lnTo>
                    <a:lnTo>
                      <a:pt x="772" y="1254"/>
                    </a:lnTo>
                    <a:lnTo>
                      <a:pt x="764" y="1256"/>
                    </a:lnTo>
                    <a:lnTo>
                      <a:pt x="760" y="1258"/>
                    </a:lnTo>
                    <a:lnTo>
                      <a:pt x="758" y="1258"/>
                    </a:lnTo>
                    <a:lnTo>
                      <a:pt x="758" y="1260"/>
                    </a:lnTo>
                    <a:lnTo>
                      <a:pt x="758" y="1260"/>
                    </a:lnTo>
                    <a:lnTo>
                      <a:pt x="764" y="1260"/>
                    </a:lnTo>
                    <a:lnTo>
                      <a:pt x="776" y="1258"/>
                    </a:lnTo>
                    <a:lnTo>
                      <a:pt x="776" y="1258"/>
                    </a:lnTo>
                    <a:close/>
                    <a:moveTo>
                      <a:pt x="892" y="180"/>
                    </a:moveTo>
                    <a:lnTo>
                      <a:pt x="892" y="180"/>
                    </a:lnTo>
                    <a:lnTo>
                      <a:pt x="904" y="186"/>
                    </a:lnTo>
                    <a:lnTo>
                      <a:pt x="912" y="188"/>
                    </a:lnTo>
                    <a:lnTo>
                      <a:pt x="912" y="188"/>
                    </a:lnTo>
                    <a:lnTo>
                      <a:pt x="912" y="186"/>
                    </a:lnTo>
                    <a:lnTo>
                      <a:pt x="910" y="182"/>
                    </a:lnTo>
                    <a:lnTo>
                      <a:pt x="906" y="176"/>
                    </a:lnTo>
                    <a:lnTo>
                      <a:pt x="900" y="170"/>
                    </a:lnTo>
                    <a:lnTo>
                      <a:pt x="894" y="164"/>
                    </a:lnTo>
                    <a:lnTo>
                      <a:pt x="888" y="164"/>
                    </a:lnTo>
                    <a:lnTo>
                      <a:pt x="888" y="164"/>
                    </a:lnTo>
                    <a:lnTo>
                      <a:pt x="882" y="162"/>
                    </a:lnTo>
                    <a:lnTo>
                      <a:pt x="878" y="158"/>
                    </a:lnTo>
                    <a:lnTo>
                      <a:pt x="870" y="144"/>
                    </a:lnTo>
                    <a:lnTo>
                      <a:pt x="866" y="138"/>
                    </a:lnTo>
                    <a:lnTo>
                      <a:pt x="860" y="134"/>
                    </a:lnTo>
                    <a:lnTo>
                      <a:pt x="856" y="132"/>
                    </a:lnTo>
                    <a:lnTo>
                      <a:pt x="850" y="132"/>
                    </a:lnTo>
                    <a:lnTo>
                      <a:pt x="850" y="132"/>
                    </a:lnTo>
                    <a:lnTo>
                      <a:pt x="846" y="136"/>
                    </a:lnTo>
                    <a:lnTo>
                      <a:pt x="846" y="142"/>
                    </a:lnTo>
                    <a:lnTo>
                      <a:pt x="860" y="164"/>
                    </a:lnTo>
                    <a:lnTo>
                      <a:pt x="860" y="164"/>
                    </a:lnTo>
                    <a:lnTo>
                      <a:pt x="866" y="174"/>
                    </a:lnTo>
                    <a:lnTo>
                      <a:pt x="868" y="174"/>
                    </a:lnTo>
                    <a:lnTo>
                      <a:pt x="870" y="174"/>
                    </a:lnTo>
                    <a:lnTo>
                      <a:pt x="872" y="172"/>
                    </a:lnTo>
                    <a:lnTo>
                      <a:pt x="876" y="172"/>
                    </a:lnTo>
                    <a:lnTo>
                      <a:pt x="884" y="174"/>
                    </a:lnTo>
                    <a:lnTo>
                      <a:pt x="892" y="180"/>
                    </a:lnTo>
                    <a:lnTo>
                      <a:pt x="892" y="180"/>
                    </a:lnTo>
                    <a:close/>
                    <a:moveTo>
                      <a:pt x="1006" y="948"/>
                    </a:moveTo>
                    <a:lnTo>
                      <a:pt x="1006" y="948"/>
                    </a:lnTo>
                    <a:lnTo>
                      <a:pt x="1016" y="944"/>
                    </a:lnTo>
                    <a:lnTo>
                      <a:pt x="1026" y="934"/>
                    </a:lnTo>
                    <a:lnTo>
                      <a:pt x="1026" y="934"/>
                    </a:lnTo>
                    <a:lnTo>
                      <a:pt x="1030" y="932"/>
                    </a:lnTo>
                    <a:lnTo>
                      <a:pt x="1030" y="930"/>
                    </a:lnTo>
                    <a:lnTo>
                      <a:pt x="1026" y="930"/>
                    </a:lnTo>
                    <a:lnTo>
                      <a:pt x="1026" y="930"/>
                    </a:lnTo>
                    <a:lnTo>
                      <a:pt x="1018" y="930"/>
                    </a:lnTo>
                    <a:lnTo>
                      <a:pt x="1008" y="932"/>
                    </a:lnTo>
                    <a:lnTo>
                      <a:pt x="1008" y="932"/>
                    </a:lnTo>
                    <a:lnTo>
                      <a:pt x="1004" y="934"/>
                    </a:lnTo>
                    <a:lnTo>
                      <a:pt x="1006" y="936"/>
                    </a:lnTo>
                    <a:lnTo>
                      <a:pt x="1006" y="938"/>
                    </a:lnTo>
                    <a:lnTo>
                      <a:pt x="1002" y="938"/>
                    </a:lnTo>
                    <a:lnTo>
                      <a:pt x="1002" y="938"/>
                    </a:lnTo>
                    <a:lnTo>
                      <a:pt x="998" y="938"/>
                    </a:lnTo>
                    <a:lnTo>
                      <a:pt x="998" y="940"/>
                    </a:lnTo>
                    <a:lnTo>
                      <a:pt x="1000" y="942"/>
                    </a:lnTo>
                    <a:lnTo>
                      <a:pt x="998" y="946"/>
                    </a:lnTo>
                    <a:lnTo>
                      <a:pt x="998" y="946"/>
                    </a:lnTo>
                    <a:lnTo>
                      <a:pt x="996" y="948"/>
                    </a:lnTo>
                    <a:lnTo>
                      <a:pt x="996" y="948"/>
                    </a:lnTo>
                    <a:lnTo>
                      <a:pt x="1000" y="948"/>
                    </a:lnTo>
                    <a:lnTo>
                      <a:pt x="1006" y="948"/>
                    </a:lnTo>
                    <a:lnTo>
                      <a:pt x="1006" y="948"/>
                    </a:lnTo>
                    <a:close/>
                    <a:moveTo>
                      <a:pt x="1028" y="900"/>
                    </a:moveTo>
                    <a:lnTo>
                      <a:pt x="1028" y="900"/>
                    </a:lnTo>
                    <a:lnTo>
                      <a:pt x="1024" y="900"/>
                    </a:lnTo>
                    <a:lnTo>
                      <a:pt x="1022" y="902"/>
                    </a:lnTo>
                    <a:lnTo>
                      <a:pt x="1022" y="904"/>
                    </a:lnTo>
                    <a:lnTo>
                      <a:pt x="1018" y="906"/>
                    </a:lnTo>
                    <a:lnTo>
                      <a:pt x="1018" y="906"/>
                    </a:lnTo>
                    <a:lnTo>
                      <a:pt x="1016" y="904"/>
                    </a:lnTo>
                    <a:lnTo>
                      <a:pt x="1014" y="902"/>
                    </a:lnTo>
                    <a:lnTo>
                      <a:pt x="1014" y="902"/>
                    </a:lnTo>
                    <a:lnTo>
                      <a:pt x="1012" y="902"/>
                    </a:lnTo>
                    <a:lnTo>
                      <a:pt x="1012" y="902"/>
                    </a:lnTo>
                    <a:lnTo>
                      <a:pt x="1010" y="904"/>
                    </a:lnTo>
                    <a:lnTo>
                      <a:pt x="1008" y="904"/>
                    </a:lnTo>
                    <a:lnTo>
                      <a:pt x="1006" y="904"/>
                    </a:lnTo>
                    <a:lnTo>
                      <a:pt x="1004" y="906"/>
                    </a:lnTo>
                    <a:lnTo>
                      <a:pt x="1004" y="906"/>
                    </a:lnTo>
                    <a:lnTo>
                      <a:pt x="1004" y="910"/>
                    </a:lnTo>
                    <a:lnTo>
                      <a:pt x="1002" y="912"/>
                    </a:lnTo>
                    <a:lnTo>
                      <a:pt x="1002" y="914"/>
                    </a:lnTo>
                    <a:lnTo>
                      <a:pt x="1004" y="916"/>
                    </a:lnTo>
                    <a:lnTo>
                      <a:pt x="1004" y="916"/>
                    </a:lnTo>
                    <a:lnTo>
                      <a:pt x="1008" y="918"/>
                    </a:lnTo>
                    <a:lnTo>
                      <a:pt x="1012" y="916"/>
                    </a:lnTo>
                    <a:lnTo>
                      <a:pt x="1016" y="914"/>
                    </a:lnTo>
                    <a:lnTo>
                      <a:pt x="1026" y="910"/>
                    </a:lnTo>
                    <a:lnTo>
                      <a:pt x="1026" y="910"/>
                    </a:lnTo>
                    <a:lnTo>
                      <a:pt x="1030" y="910"/>
                    </a:lnTo>
                    <a:lnTo>
                      <a:pt x="1026" y="914"/>
                    </a:lnTo>
                    <a:lnTo>
                      <a:pt x="1020" y="918"/>
                    </a:lnTo>
                    <a:lnTo>
                      <a:pt x="1020" y="918"/>
                    </a:lnTo>
                    <a:lnTo>
                      <a:pt x="1020" y="920"/>
                    </a:lnTo>
                    <a:lnTo>
                      <a:pt x="1020" y="920"/>
                    </a:lnTo>
                    <a:lnTo>
                      <a:pt x="1030" y="918"/>
                    </a:lnTo>
                    <a:lnTo>
                      <a:pt x="1040" y="916"/>
                    </a:lnTo>
                    <a:lnTo>
                      <a:pt x="1040" y="916"/>
                    </a:lnTo>
                    <a:lnTo>
                      <a:pt x="1042" y="914"/>
                    </a:lnTo>
                    <a:lnTo>
                      <a:pt x="1042" y="912"/>
                    </a:lnTo>
                    <a:lnTo>
                      <a:pt x="1042" y="910"/>
                    </a:lnTo>
                    <a:lnTo>
                      <a:pt x="1040" y="906"/>
                    </a:lnTo>
                    <a:lnTo>
                      <a:pt x="1040" y="904"/>
                    </a:lnTo>
                    <a:lnTo>
                      <a:pt x="1040" y="904"/>
                    </a:lnTo>
                    <a:lnTo>
                      <a:pt x="1040" y="904"/>
                    </a:lnTo>
                    <a:lnTo>
                      <a:pt x="1042" y="902"/>
                    </a:lnTo>
                    <a:lnTo>
                      <a:pt x="1042" y="900"/>
                    </a:lnTo>
                    <a:lnTo>
                      <a:pt x="1038" y="896"/>
                    </a:lnTo>
                    <a:lnTo>
                      <a:pt x="1034" y="890"/>
                    </a:lnTo>
                    <a:lnTo>
                      <a:pt x="1032" y="890"/>
                    </a:lnTo>
                    <a:lnTo>
                      <a:pt x="1030" y="890"/>
                    </a:lnTo>
                    <a:lnTo>
                      <a:pt x="1030" y="890"/>
                    </a:lnTo>
                    <a:lnTo>
                      <a:pt x="1028" y="890"/>
                    </a:lnTo>
                    <a:lnTo>
                      <a:pt x="1028" y="892"/>
                    </a:lnTo>
                    <a:lnTo>
                      <a:pt x="1030" y="896"/>
                    </a:lnTo>
                    <a:lnTo>
                      <a:pt x="1032" y="900"/>
                    </a:lnTo>
                    <a:lnTo>
                      <a:pt x="1028" y="900"/>
                    </a:lnTo>
                    <a:lnTo>
                      <a:pt x="1028" y="900"/>
                    </a:lnTo>
                    <a:close/>
                    <a:moveTo>
                      <a:pt x="996" y="942"/>
                    </a:moveTo>
                    <a:lnTo>
                      <a:pt x="996" y="942"/>
                    </a:lnTo>
                    <a:lnTo>
                      <a:pt x="996" y="940"/>
                    </a:lnTo>
                    <a:lnTo>
                      <a:pt x="994" y="938"/>
                    </a:lnTo>
                    <a:lnTo>
                      <a:pt x="990" y="938"/>
                    </a:lnTo>
                    <a:lnTo>
                      <a:pt x="988" y="938"/>
                    </a:lnTo>
                    <a:lnTo>
                      <a:pt x="988" y="938"/>
                    </a:lnTo>
                    <a:lnTo>
                      <a:pt x="990" y="940"/>
                    </a:lnTo>
                    <a:lnTo>
                      <a:pt x="992" y="942"/>
                    </a:lnTo>
                    <a:lnTo>
                      <a:pt x="994" y="942"/>
                    </a:lnTo>
                    <a:lnTo>
                      <a:pt x="996" y="942"/>
                    </a:lnTo>
                    <a:lnTo>
                      <a:pt x="996" y="942"/>
                    </a:lnTo>
                    <a:close/>
                    <a:moveTo>
                      <a:pt x="942" y="966"/>
                    </a:moveTo>
                    <a:lnTo>
                      <a:pt x="942" y="966"/>
                    </a:lnTo>
                    <a:lnTo>
                      <a:pt x="940" y="974"/>
                    </a:lnTo>
                    <a:lnTo>
                      <a:pt x="946" y="970"/>
                    </a:lnTo>
                    <a:lnTo>
                      <a:pt x="946" y="970"/>
                    </a:lnTo>
                    <a:lnTo>
                      <a:pt x="948" y="968"/>
                    </a:lnTo>
                    <a:lnTo>
                      <a:pt x="950" y="964"/>
                    </a:lnTo>
                    <a:lnTo>
                      <a:pt x="950" y="958"/>
                    </a:lnTo>
                    <a:lnTo>
                      <a:pt x="950" y="958"/>
                    </a:lnTo>
                    <a:lnTo>
                      <a:pt x="950" y="956"/>
                    </a:lnTo>
                    <a:lnTo>
                      <a:pt x="948" y="956"/>
                    </a:lnTo>
                    <a:lnTo>
                      <a:pt x="942" y="966"/>
                    </a:lnTo>
                    <a:lnTo>
                      <a:pt x="942" y="966"/>
                    </a:lnTo>
                    <a:close/>
                    <a:moveTo>
                      <a:pt x="970" y="956"/>
                    </a:moveTo>
                    <a:lnTo>
                      <a:pt x="970" y="956"/>
                    </a:lnTo>
                    <a:lnTo>
                      <a:pt x="972" y="956"/>
                    </a:lnTo>
                    <a:lnTo>
                      <a:pt x="974" y="956"/>
                    </a:lnTo>
                    <a:lnTo>
                      <a:pt x="976" y="956"/>
                    </a:lnTo>
                    <a:lnTo>
                      <a:pt x="976" y="956"/>
                    </a:lnTo>
                    <a:lnTo>
                      <a:pt x="978" y="954"/>
                    </a:lnTo>
                    <a:lnTo>
                      <a:pt x="982" y="952"/>
                    </a:lnTo>
                    <a:lnTo>
                      <a:pt x="984" y="950"/>
                    </a:lnTo>
                    <a:lnTo>
                      <a:pt x="988" y="946"/>
                    </a:lnTo>
                    <a:lnTo>
                      <a:pt x="988" y="946"/>
                    </a:lnTo>
                    <a:lnTo>
                      <a:pt x="992" y="946"/>
                    </a:lnTo>
                    <a:lnTo>
                      <a:pt x="990" y="944"/>
                    </a:lnTo>
                    <a:lnTo>
                      <a:pt x="980" y="942"/>
                    </a:lnTo>
                    <a:lnTo>
                      <a:pt x="980" y="942"/>
                    </a:lnTo>
                    <a:lnTo>
                      <a:pt x="976" y="940"/>
                    </a:lnTo>
                    <a:lnTo>
                      <a:pt x="972" y="942"/>
                    </a:lnTo>
                    <a:lnTo>
                      <a:pt x="970" y="944"/>
                    </a:lnTo>
                    <a:lnTo>
                      <a:pt x="966" y="948"/>
                    </a:lnTo>
                    <a:lnTo>
                      <a:pt x="966" y="948"/>
                    </a:lnTo>
                    <a:lnTo>
                      <a:pt x="966" y="952"/>
                    </a:lnTo>
                    <a:lnTo>
                      <a:pt x="966" y="954"/>
                    </a:lnTo>
                    <a:lnTo>
                      <a:pt x="966" y="954"/>
                    </a:lnTo>
                    <a:lnTo>
                      <a:pt x="964" y="956"/>
                    </a:lnTo>
                    <a:lnTo>
                      <a:pt x="966" y="958"/>
                    </a:lnTo>
                    <a:lnTo>
                      <a:pt x="968" y="958"/>
                    </a:lnTo>
                    <a:lnTo>
                      <a:pt x="970" y="956"/>
                    </a:lnTo>
                    <a:lnTo>
                      <a:pt x="970" y="956"/>
                    </a:lnTo>
                    <a:close/>
                    <a:moveTo>
                      <a:pt x="958" y="954"/>
                    </a:moveTo>
                    <a:lnTo>
                      <a:pt x="958" y="954"/>
                    </a:lnTo>
                    <a:lnTo>
                      <a:pt x="958" y="956"/>
                    </a:lnTo>
                    <a:lnTo>
                      <a:pt x="956" y="956"/>
                    </a:lnTo>
                    <a:lnTo>
                      <a:pt x="954" y="956"/>
                    </a:lnTo>
                    <a:lnTo>
                      <a:pt x="954" y="960"/>
                    </a:lnTo>
                    <a:lnTo>
                      <a:pt x="954" y="960"/>
                    </a:lnTo>
                    <a:lnTo>
                      <a:pt x="956" y="962"/>
                    </a:lnTo>
                    <a:lnTo>
                      <a:pt x="956" y="962"/>
                    </a:lnTo>
                    <a:lnTo>
                      <a:pt x="962" y="958"/>
                    </a:lnTo>
                    <a:lnTo>
                      <a:pt x="962" y="958"/>
                    </a:lnTo>
                    <a:lnTo>
                      <a:pt x="964" y="954"/>
                    </a:lnTo>
                    <a:lnTo>
                      <a:pt x="962" y="950"/>
                    </a:lnTo>
                    <a:lnTo>
                      <a:pt x="960" y="950"/>
                    </a:lnTo>
                    <a:lnTo>
                      <a:pt x="958" y="954"/>
                    </a:lnTo>
                    <a:lnTo>
                      <a:pt x="958" y="954"/>
                    </a:lnTo>
                    <a:close/>
                    <a:moveTo>
                      <a:pt x="1028" y="966"/>
                    </a:moveTo>
                    <a:lnTo>
                      <a:pt x="1028" y="966"/>
                    </a:lnTo>
                    <a:lnTo>
                      <a:pt x="1032" y="966"/>
                    </a:lnTo>
                    <a:lnTo>
                      <a:pt x="1034" y="964"/>
                    </a:lnTo>
                    <a:lnTo>
                      <a:pt x="1030" y="962"/>
                    </a:lnTo>
                    <a:lnTo>
                      <a:pt x="1030" y="962"/>
                    </a:lnTo>
                    <a:lnTo>
                      <a:pt x="1028" y="962"/>
                    </a:lnTo>
                    <a:lnTo>
                      <a:pt x="1026" y="964"/>
                    </a:lnTo>
                    <a:lnTo>
                      <a:pt x="1026" y="966"/>
                    </a:lnTo>
                    <a:lnTo>
                      <a:pt x="1028" y="966"/>
                    </a:lnTo>
                    <a:lnTo>
                      <a:pt x="1028" y="966"/>
                    </a:lnTo>
                    <a:close/>
                    <a:moveTo>
                      <a:pt x="1078" y="890"/>
                    </a:moveTo>
                    <a:lnTo>
                      <a:pt x="1078" y="890"/>
                    </a:lnTo>
                    <a:lnTo>
                      <a:pt x="1080" y="892"/>
                    </a:lnTo>
                    <a:lnTo>
                      <a:pt x="1082" y="894"/>
                    </a:lnTo>
                    <a:lnTo>
                      <a:pt x="1088" y="896"/>
                    </a:lnTo>
                    <a:lnTo>
                      <a:pt x="1092" y="896"/>
                    </a:lnTo>
                    <a:lnTo>
                      <a:pt x="1092" y="896"/>
                    </a:lnTo>
                    <a:lnTo>
                      <a:pt x="1092" y="894"/>
                    </a:lnTo>
                    <a:lnTo>
                      <a:pt x="1092" y="894"/>
                    </a:lnTo>
                    <a:lnTo>
                      <a:pt x="1088" y="892"/>
                    </a:lnTo>
                    <a:lnTo>
                      <a:pt x="1082" y="890"/>
                    </a:lnTo>
                    <a:lnTo>
                      <a:pt x="1078" y="890"/>
                    </a:lnTo>
                    <a:lnTo>
                      <a:pt x="1078" y="890"/>
                    </a:lnTo>
                    <a:close/>
                    <a:moveTo>
                      <a:pt x="1054" y="890"/>
                    </a:moveTo>
                    <a:lnTo>
                      <a:pt x="1054" y="890"/>
                    </a:lnTo>
                    <a:lnTo>
                      <a:pt x="1060" y="890"/>
                    </a:lnTo>
                    <a:lnTo>
                      <a:pt x="1062" y="888"/>
                    </a:lnTo>
                    <a:lnTo>
                      <a:pt x="1068" y="878"/>
                    </a:lnTo>
                    <a:lnTo>
                      <a:pt x="1068" y="878"/>
                    </a:lnTo>
                    <a:lnTo>
                      <a:pt x="1072" y="872"/>
                    </a:lnTo>
                    <a:lnTo>
                      <a:pt x="1074" y="868"/>
                    </a:lnTo>
                    <a:lnTo>
                      <a:pt x="1072" y="868"/>
                    </a:lnTo>
                    <a:lnTo>
                      <a:pt x="1066" y="870"/>
                    </a:lnTo>
                    <a:lnTo>
                      <a:pt x="1066" y="870"/>
                    </a:lnTo>
                    <a:lnTo>
                      <a:pt x="1054" y="878"/>
                    </a:lnTo>
                    <a:lnTo>
                      <a:pt x="1050" y="882"/>
                    </a:lnTo>
                    <a:lnTo>
                      <a:pt x="1046" y="890"/>
                    </a:lnTo>
                    <a:lnTo>
                      <a:pt x="1046" y="890"/>
                    </a:lnTo>
                    <a:lnTo>
                      <a:pt x="1044" y="894"/>
                    </a:lnTo>
                    <a:lnTo>
                      <a:pt x="1044" y="896"/>
                    </a:lnTo>
                    <a:lnTo>
                      <a:pt x="1046" y="898"/>
                    </a:lnTo>
                    <a:lnTo>
                      <a:pt x="1046" y="898"/>
                    </a:lnTo>
                    <a:lnTo>
                      <a:pt x="1048" y="898"/>
                    </a:lnTo>
                    <a:lnTo>
                      <a:pt x="1048" y="894"/>
                    </a:lnTo>
                    <a:lnTo>
                      <a:pt x="1050" y="892"/>
                    </a:lnTo>
                    <a:lnTo>
                      <a:pt x="1054" y="890"/>
                    </a:lnTo>
                    <a:lnTo>
                      <a:pt x="1054" y="890"/>
                    </a:lnTo>
                    <a:close/>
                    <a:moveTo>
                      <a:pt x="752" y="1276"/>
                    </a:moveTo>
                    <a:lnTo>
                      <a:pt x="752" y="1276"/>
                    </a:lnTo>
                    <a:lnTo>
                      <a:pt x="750" y="1274"/>
                    </a:lnTo>
                    <a:lnTo>
                      <a:pt x="742" y="1274"/>
                    </a:lnTo>
                    <a:lnTo>
                      <a:pt x="738" y="1276"/>
                    </a:lnTo>
                    <a:lnTo>
                      <a:pt x="736" y="1278"/>
                    </a:lnTo>
                    <a:lnTo>
                      <a:pt x="736" y="1278"/>
                    </a:lnTo>
                    <a:lnTo>
                      <a:pt x="736" y="1278"/>
                    </a:lnTo>
                    <a:lnTo>
                      <a:pt x="742" y="1282"/>
                    </a:lnTo>
                    <a:lnTo>
                      <a:pt x="748" y="1282"/>
                    </a:lnTo>
                    <a:lnTo>
                      <a:pt x="750" y="1278"/>
                    </a:lnTo>
                    <a:lnTo>
                      <a:pt x="752" y="1276"/>
                    </a:lnTo>
                    <a:lnTo>
                      <a:pt x="752" y="1276"/>
                    </a:lnTo>
                    <a:close/>
                    <a:moveTo>
                      <a:pt x="1156" y="42"/>
                    </a:moveTo>
                    <a:lnTo>
                      <a:pt x="1156" y="42"/>
                    </a:lnTo>
                    <a:lnTo>
                      <a:pt x="1164" y="44"/>
                    </a:lnTo>
                    <a:lnTo>
                      <a:pt x="1166" y="46"/>
                    </a:lnTo>
                    <a:lnTo>
                      <a:pt x="1164" y="48"/>
                    </a:lnTo>
                    <a:lnTo>
                      <a:pt x="1162" y="48"/>
                    </a:lnTo>
                    <a:lnTo>
                      <a:pt x="1160" y="50"/>
                    </a:lnTo>
                    <a:lnTo>
                      <a:pt x="1162" y="52"/>
                    </a:lnTo>
                    <a:lnTo>
                      <a:pt x="1166" y="56"/>
                    </a:lnTo>
                    <a:lnTo>
                      <a:pt x="1176" y="62"/>
                    </a:lnTo>
                    <a:lnTo>
                      <a:pt x="1176" y="62"/>
                    </a:lnTo>
                    <a:lnTo>
                      <a:pt x="1186" y="66"/>
                    </a:lnTo>
                    <a:lnTo>
                      <a:pt x="1194" y="68"/>
                    </a:lnTo>
                    <a:lnTo>
                      <a:pt x="1204" y="68"/>
                    </a:lnTo>
                    <a:lnTo>
                      <a:pt x="1214" y="66"/>
                    </a:lnTo>
                    <a:lnTo>
                      <a:pt x="1238" y="62"/>
                    </a:lnTo>
                    <a:lnTo>
                      <a:pt x="1252" y="60"/>
                    </a:lnTo>
                    <a:lnTo>
                      <a:pt x="1270" y="58"/>
                    </a:lnTo>
                    <a:lnTo>
                      <a:pt x="1270" y="58"/>
                    </a:lnTo>
                    <a:lnTo>
                      <a:pt x="1296" y="58"/>
                    </a:lnTo>
                    <a:lnTo>
                      <a:pt x="1298" y="60"/>
                    </a:lnTo>
                    <a:lnTo>
                      <a:pt x="1294" y="62"/>
                    </a:lnTo>
                    <a:lnTo>
                      <a:pt x="1274" y="66"/>
                    </a:lnTo>
                    <a:lnTo>
                      <a:pt x="1236" y="74"/>
                    </a:lnTo>
                    <a:lnTo>
                      <a:pt x="1236" y="74"/>
                    </a:lnTo>
                    <a:lnTo>
                      <a:pt x="1220" y="78"/>
                    </a:lnTo>
                    <a:lnTo>
                      <a:pt x="1216" y="80"/>
                    </a:lnTo>
                    <a:lnTo>
                      <a:pt x="1216" y="82"/>
                    </a:lnTo>
                    <a:lnTo>
                      <a:pt x="1216" y="84"/>
                    </a:lnTo>
                    <a:lnTo>
                      <a:pt x="1220" y="86"/>
                    </a:lnTo>
                    <a:lnTo>
                      <a:pt x="1232" y="88"/>
                    </a:lnTo>
                    <a:lnTo>
                      <a:pt x="1270" y="92"/>
                    </a:lnTo>
                    <a:lnTo>
                      <a:pt x="1308" y="94"/>
                    </a:lnTo>
                    <a:lnTo>
                      <a:pt x="1308" y="94"/>
                    </a:lnTo>
                    <a:lnTo>
                      <a:pt x="1324" y="96"/>
                    </a:lnTo>
                    <a:lnTo>
                      <a:pt x="1336" y="100"/>
                    </a:lnTo>
                    <a:lnTo>
                      <a:pt x="1360" y="110"/>
                    </a:lnTo>
                    <a:lnTo>
                      <a:pt x="1370" y="114"/>
                    </a:lnTo>
                    <a:lnTo>
                      <a:pt x="1380" y="114"/>
                    </a:lnTo>
                    <a:lnTo>
                      <a:pt x="1390" y="112"/>
                    </a:lnTo>
                    <a:lnTo>
                      <a:pt x="1402" y="106"/>
                    </a:lnTo>
                    <a:lnTo>
                      <a:pt x="1402" y="106"/>
                    </a:lnTo>
                    <a:lnTo>
                      <a:pt x="1412" y="98"/>
                    </a:lnTo>
                    <a:lnTo>
                      <a:pt x="1420" y="96"/>
                    </a:lnTo>
                    <a:lnTo>
                      <a:pt x="1424" y="94"/>
                    </a:lnTo>
                    <a:lnTo>
                      <a:pt x="1430" y="96"/>
                    </a:lnTo>
                    <a:lnTo>
                      <a:pt x="1438" y="98"/>
                    </a:lnTo>
                    <a:lnTo>
                      <a:pt x="1446" y="98"/>
                    </a:lnTo>
                    <a:lnTo>
                      <a:pt x="1456" y="96"/>
                    </a:lnTo>
                    <a:lnTo>
                      <a:pt x="1456" y="96"/>
                    </a:lnTo>
                    <a:lnTo>
                      <a:pt x="1464" y="92"/>
                    </a:lnTo>
                    <a:lnTo>
                      <a:pt x="1468" y="88"/>
                    </a:lnTo>
                    <a:lnTo>
                      <a:pt x="1468" y="84"/>
                    </a:lnTo>
                    <a:lnTo>
                      <a:pt x="1468" y="80"/>
                    </a:lnTo>
                    <a:lnTo>
                      <a:pt x="1470" y="76"/>
                    </a:lnTo>
                    <a:lnTo>
                      <a:pt x="1476" y="72"/>
                    </a:lnTo>
                    <a:lnTo>
                      <a:pt x="1488" y="66"/>
                    </a:lnTo>
                    <a:lnTo>
                      <a:pt x="1506" y="58"/>
                    </a:lnTo>
                    <a:lnTo>
                      <a:pt x="1506" y="58"/>
                    </a:lnTo>
                    <a:lnTo>
                      <a:pt x="1516" y="54"/>
                    </a:lnTo>
                    <a:lnTo>
                      <a:pt x="1522" y="48"/>
                    </a:lnTo>
                    <a:lnTo>
                      <a:pt x="1520" y="42"/>
                    </a:lnTo>
                    <a:lnTo>
                      <a:pt x="1516" y="38"/>
                    </a:lnTo>
                    <a:lnTo>
                      <a:pt x="1510" y="34"/>
                    </a:lnTo>
                    <a:lnTo>
                      <a:pt x="1502" y="30"/>
                    </a:lnTo>
                    <a:lnTo>
                      <a:pt x="1492" y="28"/>
                    </a:lnTo>
                    <a:lnTo>
                      <a:pt x="1484" y="28"/>
                    </a:lnTo>
                    <a:lnTo>
                      <a:pt x="1484" y="28"/>
                    </a:lnTo>
                    <a:lnTo>
                      <a:pt x="1468" y="28"/>
                    </a:lnTo>
                    <a:lnTo>
                      <a:pt x="1450" y="24"/>
                    </a:lnTo>
                    <a:lnTo>
                      <a:pt x="1430" y="18"/>
                    </a:lnTo>
                    <a:lnTo>
                      <a:pt x="1406" y="14"/>
                    </a:lnTo>
                    <a:lnTo>
                      <a:pt x="1406" y="14"/>
                    </a:lnTo>
                    <a:lnTo>
                      <a:pt x="1394" y="12"/>
                    </a:lnTo>
                    <a:lnTo>
                      <a:pt x="1388" y="14"/>
                    </a:lnTo>
                    <a:lnTo>
                      <a:pt x="1384" y="16"/>
                    </a:lnTo>
                    <a:lnTo>
                      <a:pt x="1382" y="20"/>
                    </a:lnTo>
                    <a:lnTo>
                      <a:pt x="1378" y="28"/>
                    </a:lnTo>
                    <a:lnTo>
                      <a:pt x="1374" y="30"/>
                    </a:lnTo>
                    <a:lnTo>
                      <a:pt x="1366" y="30"/>
                    </a:lnTo>
                    <a:lnTo>
                      <a:pt x="1366" y="30"/>
                    </a:lnTo>
                    <a:lnTo>
                      <a:pt x="1360" y="28"/>
                    </a:lnTo>
                    <a:lnTo>
                      <a:pt x="1358" y="24"/>
                    </a:lnTo>
                    <a:lnTo>
                      <a:pt x="1358" y="20"/>
                    </a:lnTo>
                    <a:lnTo>
                      <a:pt x="1360" y="16"/>
                    </a:lnTo>
                    <a:lnTo>
                      <a:pt x="1362" y="10"/>
                    </a:lnTo>
                    <a:lnTo>
                      <a:pt x="1362" y="6"/>
                    </a:lnTo>
                    <a:lnTo>
                      <a:pt x="1360" y="4"/>
                    </a:lnTo>
                    <a:lnTo>
                      <a:pt x="1360" y="4"/>
                    </a:lnTo>
                    <a:lnTo>
                      <a:pt x="1350" y="0"/>
                    </a:lnTo>
                    <a:lnTo>
                      <a:pt x="1344" y="0"/>
                    </a:lnTo>
                    <a:lnTo>
                      <a:pt x="1340" y="2"/>
                    </a:lnTo>
                    <a:lnTo>
                      <a:pt x="1334" y="4"/>
                    </a:lnTo>
                    <a:lnTo>
                      <a:pt x="1332" y="8"/>
                    </a:lnTo>
                    <a:lnTo>
                      <a:pt x="1328" y="14"/>
                    </a:lnTo>
                    <a:lnTo>
                      <a:pt x="1326" y="22"/>
                    </a:lnTo>
                    <a:lnTo>
                      <a:pt x="1326" y="22"/>
                    </a:lnTo>
                    <a:lnTo>
                      <a:pt x="1324" y="36"/>
                    </a:lnTo>
                    <a:lnTo>
                      <a:pt x="1322" y="40"/>
                    </a:lnTo>
                    <a:lnTo>
                      <a:pt x="1320" y="40"/>
                    </a:lnTo>
                    <a:lnTo>
                      <a:pt x="1318" y="40"/>
                    </a:lnTo>
                    <a:lnTo>
                      <a:pt x="1314" y="36"/>
                    </a:lnTo>
                    <a:lnTo>
                      <a:pt x="1306" y="24"/>
                    </a:lnTo>
                    <a:lnTo>
                      <a:pt x="1306" y="24"/>
                    </a:lnTo>
                    <a:lnTo>
                      <a:pt x="1300" y="20"/>
                    </a:lnTo>
                    <a:lnTo>
                      <a:pt x="1296" y="18"/>
                    </a:lnTo>
                    <a:lnTo>
                      <a:pt x="1292" y="18"/>
                    </a:lnTo>
                    <a:lnTo>
                      <a:pt x="1286" y="18"/>
                    </a:lnTo>
                    <a:lnTo>
                      <a:pt x="1278" y="20"/>
                    </a:lnTo>
                    <a:lnTo>
                      <a:pt x="1268" y="18"/>
                    </a:lnTo>
                    <a:lnTo>
                      <a:pt x="1252" y="16"/>
                    </a:lnTo>
                    <a:lnTo>
                      <a:pt x="1232" y="8"/>
                    </a:lnTo>
                    <a:lnTo>
                      <a:pt x="1232" y="8"/>
                    </a:lnTo>
                    <a:lnTo>
                      <a:pt x="1216" y="2"/>
                    </a:lnTo>
                    <a:lnTo>
                      <a:pt x="1208" y="2"/>
                    </a:lnTo>
                    <a:lnTo>
                      <a:pt x="1208" y="2"/>
                    </a:lnTo>
                    <a:lnTo>
                      <a:pt x="1208" y="4"/>
                    </a:lnTo>
                    <a:lnTo>
                      <a:pt x="1212" y="10"/>
                    </a:lnTo>
                    <a:lnTo>
                      <a:pt x="1216" y="16"/>
                    </a:lnTo>
                    <a:lnTo>
                      <a:pt x="1216" y="20"/>
                    </a:lnTo>
                    <a:lnTo>
                      <a:pt x="1216" y="22"/>
                    </a:lnTo>
                    <a:lnTo>
                      <a:pt x="1212" y="22"/>
                    </a:lnTo>
                    <a:lnTo>
                      <a:pt x="1200" y="16"/>
                    </a:lnTo>
                    <a:lnTo>
                      <a:pt x="1200" y="16"/>
                    </a:lnTo>
                    <a:lnTo>
                      <a:pt x="1188" y="12"/>
                    </a:lnTo>
                    <a:lnTo>
                      <a:pt x="1182" y="12"/>
                    </a:lnTo>
                    <a:lnTo>
                      <a:pt x="1184" y="14"/>
                    </a:lnTo>
                    <a:lnTo>
                      <a:pt x="1188" y="18"/>
                    </a:lnTo>
                    <a:lnTo>
                      <a:pt x="1192" y="24"/>
                    </a:lnTo>
                    <a:lnTo>
                      <a:pt x="1194" y="28"/>
                    </a:lnTo>
                    <a:lnTo>
                      <a:pt x="1194" y="30"/>
                    </a:lnTo>
                    <a:lnTo>
                      <a:pt x="1190" y="30"/>
                    </a:lnTo>
                    <a:lnTo>
                      <a:pt x="1180" y="28"/>
                    </a:lnTo>
                    <a:lnTo>
                      <a:pt x="1180" y="28"/>
                    </a:lnTo>
                    <a:lnTo>
                      <a:pt x="1166" y="26"/>
                    </a:lnTo>
                    <a:lnTo>
                      <a:pt x="1154" y="24"/>
                    </a:lnTo>
                    <a:lnTo>
                      <a:pt x="1148" y="24"/>
                    </a:lnTo>
                    <a:lnTo>
                      <a:pt x="1142" y="26"/>
                    </a:lnTo>
                    <a:lnTo>
                      <a:pt x="1142" y="30"/>
                    </a:lnTo>
                    <a:lnTo>
                      <a:pt x="1144" y="34"/>
                    </a:lnTo>
                    <a:lnTo>
                      <a:pt x="1148" y="38"/>
                    </a:lnTo>
                    <a:lnTo>
                      <a:pt x="1156" y="42"/>
                    </a:lnTo>
                    <a:lnTo>
                      <a:pt x="1156" y="42"/>
                    </a:lnTo>
                    <a:close/>
                    <a:moveTo>
                      <a:pt x="388" y="1446"/>
                    </a:moveTo>
                    <a:lnTo>
                      <a:pt x="388" y="1446"/>
                    </a:lnTo>
                    <a:lnTo>
                      <a:pt x="384" y="1448"/>
                    </a:lnTo>
                    <a:lnTo>
                      <a:pt x="384" y="1450"/>
                    </a:lnTo>
                    <a:lnTo>
                      <a:pt x="384" y="1452"/>
                    </a:lnTo>
                    <a:lnTo>
                      <a:pt x="386" y="1456"/>
                    </a:lnTo>
                    <a:lnTo>
                      <a:pt x="386" y="1456"/>
                    </a:lnTo>
                    <a:lnTo>
                      <a:pt x="388" y="1454"/>
                    </a:lnTo>
                    <a:lnTo>
                      <a:pt x="390" y="1452"/>
                    </a:lnTo>
                    <a:lnTo>
                      <a:pt x="390" y="1448"/>
                    </a:lnTo>
                    <a:lnTo>
                      <a:pt x="388" y="1446"/>
                    </a:lnTo>
                    <a:lnTo>
                      <a:pt x="388" y="1446"/>
                    </a:lnTo>
                    <a:close/>
                    <a:moveTo>
                      <a:pt x="164" y="1358"/>
                    </a:moveTo>
                    <a:lnTo>
                      <a:pt x="164" y="1358"/>
                    </a:lnTo>
                    <a:lnTo>
                      <a:pt x="164" y="1358"/>
                    </a:lnTo>
                    <a:lnTo>
                      <a:pt x="166" y="1356"/>
                    </a:lnTo>
                    <a:lnTo>
                      <a:pt x="168" y="1358"/>
                    </a:lnTo>
                    <a:lnTo>
                      <a:pt x="168" y="1358"/>
                    </a:lnTo>
                    <a:lnTo>
                      <a:pt x="170" y="1356"/>
                    </a:lnTo>
                    <a:lnTo>
                      <a:pt x="170" y="1356"/>
                    </a:lnTo>
                    <a:lnTo>
                      <a:pt x="172" y="1354"/>
                    </a:lnTo>
                    <a:lnTo>
                      <a:pt x="170" y="1354"/>
                    </a:lnTo>
                    <a:lnTo>
                      <a:pt x="168" y="1350"/>
                    </a:lnTo>
                    <a:lnTo>
                      <a:pt x="168" y="1350"/>
                    </a:lnTo>
                    <a:lnTo>
                      <a:pt x="164" y="1346"/>
                    </a:lnTo>
                    <a:lnTo>
                      <a:pt x="164" y="1346"/>
                    </a:lnTo>
                    <a:lnTo>
                      <a:pt x="164" y="1348"/>
                    </a:lnTo>
                    <a:lnTo>
                      <a:pt x="164" y="1348"/>
                    </a:lnTo>
                    <a:lnTo>
                      <a:pt x="164" y="1350"/>
                    </a:lnTo>
                    <a:lnTo>
                      <a:pt x="164" y="1352"/>
                    </a:lnTo>
                    <a:lnTo>
                      <a:pt x="164" y="1354"/>
                    </a:lnTo>
                    <a:lnTo>
                      <a:pt x="164" y="1358"/>
                    </a:lnTo>
                    <a:lnTo>
                      <a:pt x="164" y="1358"/>
                    </a:lnTo>
                    <a:close/>
                    <a:moveTo>
                      <a:pt x="148" y="1644"/>
                    </a:moveTo>
                    <a:lnTo>
                      <a:pt x="148" y="1644"/>
                    </a:lnTo>
                    <a:lnTo>
                      <a:pt x="150" y="1642"/>
                    </a:lnTo>
                    <a:lnTo>
                      <a:pt x="150" y="1642"/>
                    </a:lnTo>
                    <a:lnTo>
                      <a:pt x="150" y="1640"/>
                    </a:lnTo>
                    <a:lnTo>
                      <a:pt x="152" y="1636"/>
                    </a:lnTo>
                    <a:lnTo>
                      <a:pt x="152" y="1636"/>
                    </a:lnTo>
                    <a:lnTo>
                      <a:pt x="156" y="1634"/>
                    </a:lnTo>
                    <a:lnTo>
                      <a:pt x="160" y="1634"/>
                    </a:lnTo>
                    <a:lnTo>
                      <a:pt x="162" y="1634"/>
                    </a:lnTo>
                    <a:lnTo>
                      <a:pt x="162" y="1632"/>
                    </a:lnTo>
                    <a:lnTo>
                      <a:pt x="162" y="1632"/>
                    </a:lnTo>
                    <a:lnTo>
                      <a:pt x="162" y="1630"/>
                    </a:lnTo>
                    <a:lnTo>
                      <a:pt x="164" y="1630"/>
                    </a:lnTo>
                    <a:lnTo>
                      <a:pt x="166" y="1628"/>
                    </a:lnTo>
                    <a:lnTo>
                      <a:pt x="166" y="1626"/>
                    </a:lnTo>
                    <a:lnTo>
                      <a:pt x="166" y="1626"/>
                    </a:lnTo>
                    <a:lnTo>
                      <a:pt x="164" y="1624"/>
                    </a:lnTo>
                    <a:lnTo>
                      <a:pt x="164" y="1624"/>
                    </a:lnTo>
                    <a:lnTo>
                      <a:pt x="166" y="1622"/>
                    </a:lnTo>
                    <a:lnTo>
                      <a:pt x="164" y="1620"/>
                    </a:lnTo>
                    <a:lnTo>
                      <a:pt x="164" y="1620"/>
                    </a:lnTo>
                    <a:lnTo>
                      <a:pt x="166" y="1618"/>
                    </a:lnTo>
                    <a:lnTo>
                      <a:pt x="168" y="1618"/>
                    </a:lnTo>
                    <a:lnTo>
                      <a:pt x="170" y="1618"/>
                    </a:lnTo>
                    <a:lnTo>
                      <a:pt x="174" y="1616"/>
                    </a:lnTo>
                    <a:lnTo>
                      <a:pt x="174" y="1616"/>
                    </a:lnTo>
                    <a:lnTo>
                      <a:pt x="176" y="1614"/>
                    </a:lnTo>
                    <a:lnTo>
                      <a:pt x="172" y="1614"/>
                    </a:lnTo>
                    <a:lnTo>
                      <a:pt x="168" y="1614"/>
                    </a:lnTo>
                    <a:lnTo>
                      <a:pt x="168" y="1614"/>
                    </a:lnTo>
                    <a:lnTo>
                      <a:pt x="168" y="1614"/>
                    </a:lnTo>
                    <a:lnTo>
                      <a:pt x="168" y="1614"/>
                    </a:lnTo>
                    <a:lnTo>
                      <a:pt x="172" y="1610"/>
                    </a:lnTo>
                    <a:lnTo>
                      <a:pt x="174" y="1606"/>
                    </a:lnTo>
                    <a:lnTo>
                      <a:pt x="174" y="1600"/>
                    </a:lnTo>
                    <a:lnTo>
                      <a:pt x="172" y="1598"/>
                    </a:lnTo>
                    <a:lnTo>
                      <a:pt x="172" y="1598"/>
                    </a:lnTo>
                    <a:lnTo>
                      <a:pt x="170" y="1598"/>
                    </a:lnTo>
                    <a:lnTo>
                      <a:pt x="164" y="1602"/>
                    </a:lnTo>
                    <a:lnTo>
                      <a:pt x="158" y="1606"/>
                    </a:lnTo>
                    <a:lnTo>
                      <a:pt x="150" y="1610"/>
                    </a:lnTo>
                    <a:lnTo>
                      <a:pt x="150" y="1610"/>
                    </a:lnTo>
                    <a:lnTo>
                      <a:pt x="148" y="1612"/>
                    </a:lnTo>
                    <a:lnTo>
                      <a:pt x="148" y="1614"/>
                    </a:lnTo>
                    <a:lnTo>
                      <a:pt x="148" y="1616"/>
                    </a:lnTo>
                    <a:lnTo>
                      <a:pt x="148" y="1620"/>
                    </a:lnTo>
                    <a:lnTo>
                      <a:pt x="148" y="1620"/>
                    </a:lnTo>
                    <a:lnTo>
                      <a:pt x="146" y="1620"/>
                    </a:lnTo>
                    <a:lnTo>
                      <a:pt x="144" y="1618"/>
                    </a:lnTo>
                    <a:lnTo>
                      <a:pt x="142" y="1616"/>
                    </a:lnTo>
                    <a:lnTo>
                      <a:pt x="140" y="1616"/>
                    </a:lnTo>
                    <a:lnTo>
                      <a:pt x="140" y="1616"/>
                    </a:lnTo>
                    <a:lnTo>
                      <a:pt x="136" y="1622"/>
                    </a:lnTo>
                    <a:lnTo>
                      <a:pt x="136" y="1624"/>
                    </a:lnTo>
                    <a:lnTo>
                      <a:pt x="138" y="1628"/>
                    </a:lnTo>
                    <a:lnTo>
                      <a:pt x="138" y="1628"/>
                    </a:lnTo>
                    <a:lnTo>
                      <a:pt x="140" y="1630"/>
                    </a:lnTo>
                    <a:lnTo>
                      <a:pt x="140" y="1630"/>
                    </a:lnTo>
                    <a:lnTo>
                      <a:pt x="138" y="1632"/>
                    </a:lnTo>
                    <a:lnTo>
                      <a:pt x="138" y="1632"/>
                    </a:lnTo>
                    <a:lnTo>
                      <a:pt x="138" y="1632"/>
                    </a:lnTo>
                    <a:lnTo>
                      <a:pt x="144" y="1636"/>
                    </a:lnTo>
                    <a:lnTo>
                      <a:pt x="144" y="1636"/>
                    </a:lnTo>
                    <a:lnTo>
                      <a:pt x="146" y="1636"/>
                    </a:lnTo>
                    <a:lnTo>
                      <a:pt x="146" y="1636"/>
                    </a:lnTo>
                    <a:lnTo>
                      <a:pt x="142" y="1638"/>
                    </a:lnTo>
                    <a:lnTo>
                      <a:pt x="138" y="1642"/>
                    </a:lnTo>
                    <a:lnTo>
                      <a:pt x="136" y="1644"/>
                    </a:lnTo>
                    <a:lnTo>
                      <a:pt x="138" y="1646"/>
                    </a:lnTo>
                    <a:lnTo>
                      <a:pt x="138" y="1646"/>
                    </a:lnTo>
                    <a:lnTo>
                      <a:pt x="140" y="1648"/>
                    </a:lnTo>
                    <a:lnTo>
                      <a:pt x="142" y="1648"/>
                    </a:lnTo>
                    <a:lnTo>
                      <a:pt x="144" y="1644"/>
                    </a:lnTo>
                    <a:lnTo>
                      <a:pt x="148" y="1644"/>
                    </a:lnTo>
                    <a:lnTo>
                      <a:pt x="148" y="1644"/>
                    </a:lnTo>
                    <a:close/>
                    <a:moveTo>
                      <a:pt x="84" y="2020"/>
                    </a:moveTo>
                    <a:lnTo>
                      <a:pt x="84" y="2020"/>
                    </a:lnTo>
                    <a:lnTo>
                      <a:pt x="88" y="2008"/>
                    </a:lnTo>
                    <a:lnTo>
                      <a:pt x="90" y="2008"/>
                    </a:lnTo>
                    <a:lnTo>
                      <a:pt x="92" y="2012"/>
                    </a:lnTo>
                    <a:lnTo>
                      <a:pt x="92" y="2012"/>
                    </a:lnTo>
                    <a:lnTo>
                      <a:pt x="94" y="2014"/>
                    </a:lnTo>
                    <a:lnTo>
                      <a:pt x="96" y="2014"/>
                    </a:lnTo>
                    <a:lnTo>
                      <a:pt x="106" y="2008"/>
                    </a:lnTo>
                    <a:lnTo>
                      <a:pt x="120" y="2000"/>
                    </a:lnTo>
                    <a:lnTo>
                      <a:pt x="126" y="1996"/>
                    </a:lnTo>
                    <a:lnTo>
                      <a:pt x="132" y="1994"/>
                    </a:lnTo>
                    <a:lnTo>
                      <a:pt x="132" y="1994"/>
                    </a:lnTo>
                    <a:lnTo>
                      <a:pt x="142" y="1992"/>
                    </a:lnTo>
                    <a:lnTo>
                      <a:pt x="148" y="1990"/>
                    </a:lnTo>
                    <a:lnTo>
                      <a:pt x="152" y="1990"/>
                    </a:lnTo>
                    <a:lnTo>
                      <a:pt x="160" y="1990"/>
                    </a:lnTo>
                    <a:lnTo>
                      <a:pt x="160" y="1990"/>
                    </a:lnTo>
                    <a:lnTo>
                      <a:pt x="166" y="1992"/>
                    </a:lnTo>
                    <a:lnTo>
                      <a:pt x="168" y="1988"/>
                    </a:lnTo>
                    <a:lnTo>
                      <a:pt x="168" y="1980"/>
                    </a:lnTo>
                    <a:lnTo>
                      <a:pt x="168" y="1974"/>
                    </a:lnTo>
                    <a:lnTo>
                      <a:pt x="172" y="1966"/>
                    </a:lnTo>
                    <a:lnTo>
                      <a:pt x="172" y="1966"/>
                    </a:lnTo>
                    <a:lnTo>
                      <a:pt x="176" y="1958"/>
                    </a:lnTo>
                    <a:lnTo>
                      <a:pt x="178" y="1950"/>
                    </a:lnTo>
                    <a:lnTo>
                      <a:pt x="180" y="1934"/>
                    </a:lnTo>
                    <a:lnTo>
                      <a:pt x="178" y="1920"/>
                    </a:lnTo>
                    <a:lnTo>
                      <a:pt x="174" y="1906"/>
                    </a:lnTo>
                    <a:lnTo>
                      <a:pt x="174" y="1906"/>
                    </a:lnTo>
                    <a:lnTo>
                      <a:pt x="168" y="1888"/>
                    </a:lnTo>
                    <a:lnTo>
                      <a:pt x="166" y="1884"/>
                    </a:lnTo>
                    <a:lnTo>
                      <a:pt x="170" y="1884"/>
                    </a:lnTo>
                    <a:lnTo>
                      <a:pt x="170" y="1884"/>
                    </a:lnTo>
                    <a:lnTo>
                      <a:pt x="172" y="1882"/>
                    </a:lnTo>
                    <a:lnTo>
                      <a:pt x="172" y="1880"/>
                    </a:lnTo>
                    <a:lnTo>
                      <a:pt x="168" y="1874"/>
                    </a:lnTo>
                    <a:lnTo>
                      <a:pt x="168" y="1874"/>
                    </a:lnTo>
                    <a:lnTo>
                      <a:pt x="172" y="1874"/>
                    </a:lnTo>
                    <a:lnTo>
                      <a:pt x="176" y="1876"/>
                    </a:lnTo>
                    <a:lnTo>
                      <a:pt x="178" y="1878"/>
                    </a:lnTo>
                    <a:lnTo>
                      <a:pt x="178" y="1878"/>
                    </a:lnTo>
                    <a:lnTo>
                      <a:pt x="180" y="1878"/>
                    </a:lnTo>
                    <a:lnTo>
                      <a:pt x="186" y="1870"/>
                    </a:lnTo>
                    <a:lnTo>
                      <a:pt x="186" y="1870"/>
                    </a:lnTo>
                    <a:lnTo>
                      <a:pt x="190" y="1866"/>
                    </a:lnTo>
                    <a:lnTo>
                      <a:pt x="194" y="1866"/>
                    </a:lnTo>
                    <a:lnTo>
                      <a:pt x="196" y="1864"/>
                    </a:lnTo>
                    <a:lnTo>
                      <a:pt x="198" y="1862"/>
                    </a:lnTo>
                    <a:lnTo>
                      <a:pt x="198" y="1862"/>
                    </a:lnTo>
                    <a:lnTo>
                      <a:pt x="196" y="1858"/>
                    </a:lnTo>
                    <a:lnTo>
                      <a:pt x="194" y="1858"/>
                    </a:lnTo>
                    <a:lnTo>
                      <a:pt x="192" y="1858"/>
                    </a:lnTo>
                    <a:lnTo>
                      <a:pt x="192" y="1858"/>
                    </a:lnTo>
                    <a:lnTo>
                      <a:pt x="192" y="1858"/>
                    </a:lnTo>
                    <a:lnTo>
                      <a:pt x="194" y="1854"/>
                    </a:lnTo>
                    <a:lnTo>
                      <a:pt x="196" y="1850"/>
                    </a:lnTo>
                    <a:lnTo>
                      <a:pt x="196" y="1848"/>
                    </a:lnTo>
                    <a:lnTo>
                      <a:pt x="196" y="1850"/>
                    </a:lnTo>
                    <a:lnTo>
                      <a:pt x="196" y="1850"/>
                    </a:lnTo>
                    <a:lnTo>
                      <a:pt x="200" y="1858"/>
                    </a:lnTo>
                    <a:lnTo>
                      <a:pt x="202" y="1858"/>
                    </a:lnTo>
                    <a:lnTo>
                      <a:pt x="204" y="1856"/>
                    </a:lnTo>
                    <a:lnTo>
                      <a:pt x="204" y="1856"/>
                    </a:lnTo>
                    <a:lnTo>
                      <a:pt x="204" y="1850"/>
                    </a:lnTo>
                    <a:lnTo>
                      <a:pt x="202" y="1844"/>
                    </a:lnTo>
                    <a:lnTo>
                      <a:pt x="198" y="1840"/>
                    </a:lnTo>
                    <a:lnTo>
                      <a:pt x="196" y="1838"/>
                    </a:lnTo>
                    <a:lnTo>
                      <a:pt x="194" y="1838"/>
                    </a:lnTo>
                    <a:lnTo>
                      <a:pt x="194" y="1838"/>
                    </a:lnTo>
                    <a:lnTo>
                      <a:pt x="186" y="1840"/>
                    </a:lnTo>
                    <a:lnTo>
                      <a:pt x="184" y="1840"/>
                    </a:lnTo>
                    <a:lnTo>
                      <a:pt x="186" y="1838"/>
                    </a:lnTo>
                    <a:lnTo>
                      <a:pt x="186" y="1838"/>
                    </a:lnTo>
                    <a:lnTo>
                      <a:pt x="192" y="1834"/>
                    </a:lnTo>
                    <a:lnTo>
                      <a:pt x="194" y="1832"/>
                    </a:lnTo>
                    <a:lnTo>
                      <a:pt x="192" y="1828"/>
                    </a:lnTo>
                    <a:lnTo>
                      <a:pt x="190" y="1828"/>
                    </a:lnTo>
                    <a:lnTo>
                      <a:pt x="190" y="1828"/>
                    </a:lnTo>
                    <a:lnTo>
                      <a:pt x="186" y="1826"/>
                    </a:lnTo>
                    <a:lnTo>
                      <a:pt x="182" y="1820"/>
                    </a:lnTo>
                    <a:lnTo>
                      <a:pt x="176" y="1808"/>
                    </a:lnTo>
                    <a:lnTo>
                      <a:pt x="176" y="1808"/>
                    </a:lnTo>
                    <a:lnTo>
                      <a:pt x="174" y="1806"/>
                    </a:lnTo>
                    <a:lnTo>
                      <a:pt x="172" y="1804"/>
                    </a:lnTo>
                    <a:lnTo>
                      <a:pt x="164" y="1806"/>
                    </a:lnTo>
                    <a:lnTo>
                      <a:pt x="156" y="1808"/>
                    </a:lnTo>
                    <a:lnTo>
                      <a:pt x="148" y="1808"/>
                    </a:lnTo>
                    <a:lnTo>
                      <a:pt x="148" y="1808"/>
                    </a:lnTo>
                    <a:lnTo>
                      <a:pt x="142" y="1810"/>
                    </a:lnTo>
                    <a:lnTo>
                      <a:pt x="140" y="1812"/>
                    </a:lnTo>
                    <a:lnTo>
                      <a:pt x="138" y="1814"/>
                    </a:lnTo>
                    <a:lnTo>
                      <a:pt x="130" y="1816"/>
                    </a:lnTo>
                    <a:lnTo>
                      <a:pt x="130" y="1816"/>
                    </a:lnTo>
                    <a:lnTo>
                      <a:pt x="126" y="1818"/>
                    </a:lnTo>
                    <a:lnTo>
                      <a:pt x="124" y="1822"/>
                    </a:lnTo>
                    <a:lnTo>
                      <a:pt x="122" y="1828"/>
                    </a:lnTo>
                    <a:lnTo>
                      <a:pt x="120" y="1834"/>
                    </a:lnTo>
                    <a:lnTo>
                      <a:pt x="116" y="1836"/>
                    </a:lnTo>
                    <a:lnTo>
                      <a:pt x="112" y="1836"/>
                    </a:lnTo>
                    <a:lnTo>
                      <a:pt x="112" y="1836"/>
                    </a:lnTo>
                    <a:lnTo>
                      <a:pt x="116" y="1836"/>
                    </a:lnTo>
                    <a:lnTo>
                      <a:pt x="120" y="1832"/>
                    </a:lnTo>
                    <a:lnTo>
                      <a:pt x="122" y="1826"/>
                    </a:lnTo>
                    <a:lnTo>
                      <a:pt x="124" y="1818"/>
                    </a:lnTo>
                    <a:lnTo>
                      <a:pt x="128" y="1816"/>
                    </a:lnTo>
                    <a:lnTo>
                      <a:pt x="132" y="1814"/>
                    </a:lnTo>
                    <a:lnTo>
                      <a:pt x="132" y="1814"/>
                    </a:lnTo>
                    <a:lnTo>
                      <a:pt x="132" y="1810"/>
                    </a:lnTo>
                    <a:lnTo>
                      <a:pt x="134" y="1808"/>
                    </a:lnTo>
                    <a:lnTo>
                      <a:pt x="138" y="1806"/>
                    </a:lnTo>
                    <a:lnTo>
                      <a:pt x="140" y="1804"/>
                    </a:lnTo>
                    <a:lnTo>
                      <a:pt x="140" y="1804"/>
                    </a:lnTo>
                    <a:lnTo>
                      <a:pt x="134" y="1798"/>
                    </a:lnTo>
                    <a:lnTo>
                      <a:pt x="134" y="1798"/>
                    </a:lnTo>
                    <a:lnTo>
                      <a:pt x="130" y="1796"/>
                    </a:lnTo>
                    <a:lnTo>
                      <a:pt x="126" y="1796"/>
                    </a:lnTo>
                    <a:lnTo>
                      <a:pt x="124" y="1798"/>
                    </a:lnTo>
                    <a:lnTo>
                      <a:pt x="122" y="1800"/>
                    </a:lnTo>
                    <a:lnTo>
                      <a:pt x="118" y="1804"/>
                    </a:lnTo>
                    <a:lnTo>
                      <a:pt x="116" y="1804"/>
                    </a:lnTo>
                    <a:lnTo>
                      <a:pt x="112" y="1804"/>
                    </a:lnTo>
                    <a:lnTo>
                      <a:pt x="112" y="1804"/>
                    </a:lnTo>
                    <a:lnTo>
                      <a:pt x="104" y="1806"/>
                    </a:lnTo>
                    <a:lnTo>
                      <a:pt x="94" y="1810"/>
                    </a:lnTo>
                    <a:lnTo>
                      <a:pt x="86" y="1816"/>
                    </a:lnTo>
                    <a:lnTo>
                      <a:pt x="84" y="1820"/>
                    </a:lnTo>
                    <a:lnTo>
                      <a:pt x="84" y="1824"/>
                    </a:lnTo>
                    <a:lnTo>
                      <a:pt x="84" y="1824"/>
                    </a:lnTo>
                    <a:lnTo>
                      <a:pt x="84" y="1828"/>
                    </a:lnTo>
                    <a:lnTo>
                      <a:pt x="82" y="1830"/>
                    </a:lnTo>
                    <a:lnTo>
                      <a:pt x="76" y="1834"/>
                    </a:lnTo>
                    <a:lnTo>
                      <a:pt x="70" y="1836"/>
                    </a:lnTo>
                    <a:lnTo>
                      <a:pt x="68" y="1838"/>
                    </a:lnTo>
                    <a:lnTo>
                      <a:pt x="68" y="1840"/>
                    </a:lnTo>
                    <a:lnTo>
                      <a:pt x="68" y="1840"/>
                    </a:lnTo>
                    <a:lnTo>
                      <a:pt x="70" y="1842"/>
                    </a:lnTo>
                    <a:lnTo>
                      <a:pt x="76" y="1842"/>
                    </a:lnTo>
                    <a:lnTo>
                      <a:pt x="86" y="1842"/>
                    </a:lnTo>
                    <a:lnTo>
                      <a:pt x="94" y="1844"/>
                    </a:lnTo>
                    <a:lnTo>
                      <a:pt x="94" y="1846"/>
                    </a:lnTo>
                    <a:lnTo>
                      <a:pt x="90" y="1848"/>
                    </a:lnTo>
                    <a:lnTo>
                      <a:pt x="90" y="1848"/>
                    </a:lnTo>
                    <a:lnTo>
                      <a:pt x="82" y="1856"/>
                    </a:lnTo>
                    <a:lnTo>
                      <a:pt x="78" y="1862"/>
                    </a:lnTo>
                    <a:lnTo>
                      <a:pt x="74" y="1866"/>
                    </a:lnTo>
                    <a:lnTo>
                      <a:pt x="70" y="1866"/>
                    </a:lnTo>
                    <a:lnTo>
                      <a:pt x="70" y="1866"/>
                    </a:lnTo>
                    <a:lnTo>
                      <a:pt x="62" y="1864"/>
                    </a:lnTo>
                    <a:lnTo>
                      <a:pt x="58" y="1866"/>
                    </a:lnTo>
                    <a:lnTo>
                      <a:pt x="54" y="1866"/>
                    </a:lnTo>
                    <a:lnTo>
                      <a:pt x="48" y="1864"/>
                    </a:lnTo>
                    <a:lnTo>
                      <a:pt x="48" y="1864"/>
                    </a:lnTo>
                    <a:lnTo>
                      <a:pt x="40" y="1860"/>
                    </a:lnTo>
                    <a:lnTo>
                      <a:pt x="30" y="1860"/>
                    </a:lnTo>
                    <a:lnTo>
                      <a:pt x="22" y="1862"/>
                    </a:lnTo>
                    <a:lnTo>
                      <a:pt x="14" y="1868"/>
                    </a:lnTo>
                    <a:lnTo>
                      <a:pt x="14" y="1868"/>
                    </a:lnTo>
                    <a:lnTo>
                      <a:pt x="14" y="1870"/>
                    </a:lnTo>
                    <a:lnTo>
                      <a:pt x="14" y="1870"/>
                    </a:lnTo>
                    <a:lnTo>
                      <a:pt x="18" y="1870"/>
                    </a:lnTo>
                    <a:lnTo>
                      <a:pt x="20" y="1870"/>
                    </a:lnTo>
                    <a:lnTo>
                      <a:pt x="20" y="1872"/>
                    </a:lnTo>
                    <a:lnTo>
                      <a:pt x="20" y="1874"/>
                    </a:lnTo>
                    <a:lnTo>
                      <a:pt x="18" y="1878"/>
                    </a:lnTo>
                    <a:lnTo>
                      <a:pt x="18" y="1878"/>
                    </a:lnTo>
                    <a:lnTo>
                      <a:pt x="16" y="1884"/>
                    </a:lnTo>
                    <a:lnTo>
                      <a:pt x="18" y="1886"/>
                    </a:lnTo>
                    <a:lnTo>
                      <a:pt x="22" y="1888"/>
                    </a:lnTo>
                    <a:lnTo>
                      <a:pt x="28" y="1888"/>
                    </a:lnTo>
                    <a:lnTo>
                      <a:pt x="38" y="1888"/>
                    </a:lnTo>
                    <a:lnTo>
                      <a:pt x="38" y="1890"/>
                    </a:lnTo>
                    <a:lnTo>
                      <a:pt x="34" y="1892"/>
                    </a:lnTo>
                    <a:lnTo>
                      <a:pt x="34" y="1892"/>
                    </a:lnTo>
                    <a:lnTo>
                      <a:pt x="24" y="1898"/>
                    </a:lnTo>
                    <a:lnTo>
                      <a:pt x="22" y="1900"/>
                    </a:lnTo>
                    <a:lnTo>
                      <a:pt x="20" y="1904"/>
                    </a:lnTo>
                    <a:lnTo>
                      <a:pt x="16" y="1908"/>
                    </a:lnTo>
                    <a:lnTo>
                      <a:pt x="16" y="1908"/>
                    </a:lnTo>
                    <a:lnTo>
                      <a:pt x="14" y="1912"/>
                    </a:lnTo>
                    <a:lnTo>
                      <a:pt x="16" y="1914"/>
                    </a:lnTo>
                    <a:lnTo>
                      <a:pt x="24" y="1922"/>
                    </a:lnTo>
                    <a:lnTo>
                      <a:pt x="36" y="1928"/>
                    </a:lnTo>
                    <a:lnTo>
                      <a:pt x="40" y="1928"/>
                    </a:lnTo>
                    <a:lnTo>
                      <a:pt x="44" y="1928"/>
                    </a:lnTo>
                    <a:lnTo>
                      <a:pt x="44" y="1928"/>
                    </a:lnTo>
                    <a:lnTo>
                      <a:pt x="52" y="1926"/>
                    </a:lnTo>
                    <a:lnTo>
                      <a:pt x="58" y="1928"/>
                    </a:lnTo>
                    <a:lnTo>
                      <a:pt x="60" y="1928"/>
                    </a:lnTo>
                    <a:lnTo>
                      <a:pt x="60" y="1930"/>
                    </a:lnTo>
                    <a:lnTo>
                      <a:pt x="50" y="1934"/>
                    </a:lnTo>
                    <a:lnTo>
                      <a:pt x="50" y="1934"/>
                    </a:lnTo>
                    <a:lnTo>
                      <a:pt x="44" y="1936"/>
                    </a:lnTo>
                    <a:lnTo>
                      <a:pt x="42" y="1938"/>
                    </a:lnTo>
                    <a:lnTo>
                      <a:pt x="42" y="1940"/>
                    </a:lnTo>
                    <a:lnTo>
                      <a:pt x="42" y="1944"/>
                    </a:lnTo>
                    <a:lnTo>
                      <a:pt x="42" y="1948"/>
                    </a:lnTo>
                    <a:lnTo>
                      <a:pt x="40" y="1952"/>
                    </a:lnTo>
                    <a:lnTo>
                      <a:pt x="36" y="1956"/>
                    </a:lnTo>
                    <a:lnTo>
                      <a:pt x="28" y="1962"/>
                    </a:lnTo>
                    <a:lnTo>
                      <a:pt x="28" y="1962"/>
                    </a:lnTo>
                    <a:lnTo>
                      <a:pt x="22" y="1966"/>
                    </a:lnTo>
                    <a:lnTo>
                      <a:pt x="22" y="1968"/>
                    </a:lnTo>
                    <a:lnTo>
                      <a:pt x="26" y="1968"/>
                    </a:lnTo>
                    <a:lnTo>
                      <a:pt x="30" y="1968"/>
                    </a:lnTo>
                    <a:lnTo>
                      <a:pt x="58" y="1960"/>
                    </a:lnTo>
                    <a:lnTo>
                      <a:pt x="58" y="1960"/>
                    </a:lnTo>
                    <a:lnTo>
                      <a:pt x="64" y="1960"/>
                    </a:lnTo>
                    <a:lnTo>
                      <a:pt x="66" y="1960"/>
                    </a:lnTo>
                    <a:lnTo>
                      <a:pt x="66" y="1962"/>
                    </a:lnTo>
                    <a:lnTo>
                      <a:pt x="66" y="1964"/>
                    </a:lnTo>
                    <a:lnTo>
                      <a:pt x="62" y="1966"/>
                    </a:lnTo>
                    <a:lnTo>
                      <a:pt x="50" y="1968"/>
                    </a:lnTo>
                    <a:lnTo>
                      <a:pt x="50" y="1968"/>
                    </a:lnTo>
                    <a:lnTo>
                      <a:pt x="36" y="1970"/>
                    </a:lnTo>
                    <a:lnTo>
                      <a:pt x="28" y="1974"/>
                    </a:lnTo>
                    <a:lnTo>
                      <a:pt x="24" y="1978"/>
                    </a:lnTo>
                    <a:lnTo>
                      <a:pt x="26" y="1982"/>
                    </a:lnTo>
                    <a:lnTo>
                      <a:pt x="26" y="1982"/>
                    </a:lnTo>
                    <a:lnTo>
                      <a:pt x="28" y="1984"/>
                    </a:lnTo>
                    <a:lnTo>
                      <a:pt x="26" y="1986"/>
                    </a:lnTo>
                    <a:lnTo>
                      <a:pt x="22" y="1984"/>
                    </a:lnTo>
                    <a:lnTo>
                      <a:pt x="14" y="1984"/>
                    </a:lnTo>
                    <a:lnTo>
                      <a:pt x="10" y="1986"/>
                    </a:lnTo>
                    <a:lnTo>
                      <a:pt x="4" y="1988"/>
                    </a:lnTo>
                    <a:lnTo>
                      <a:pt x="4" y="1988"/>
                    </a:lnTo>
                    <a:lnTo>
                      <a:pt x="0" y="1994"/>
                    </a:lnTo>
                    <a:lnTo>
                      <a:pt x="0" y="1996"/>
                    </a:lnTo>
                    <a:lnTo>
                      <a:pt x="2" y="1996"/>
                    </a:lnTo>
                    <a:lnTo>
                      <a:pt x="6" y="1996"/>
                    </a:lnTo>
                    <a:lnTo>
                      <a:pt x="10" y="1996"/>
                    </a:lnTo>
                    <a:lnTo>
                      <a:pt x="14" y="1996"/>
                    </a:lnTo>
                    <a:lnTo>
                      <a:pt x="14" y="2000"/>
                    </a:lnTo>
                    <a:lnTo>
                      <a:pt x="10" y="2004"/>
                    </a:lnTo>
                    <a:lnTo>
                      <a:pt x="10" y="2004"/>
                    </a:lnTo>
                    <a:lnTo>
                      <a:pt x="6" y="2010"/>
                    </a:lnTo>
                    <a:lnTo>
                      <a:pt x="4" y="2012"/>
                    </a:lnTo>
                    <a:lnTo>
                      <a:pt x="8" y="2014"/>
                    </a:lnTo>
                    <a:lnTo>
                      <a:pt x="12" y="2016"/>
                    </a:lnTo>
                    <a:lnTo>
                      <a:pt x="18" y="2018"/>
                    </a:lnTo>
                    <a:lnTo>
                      <a:pt x="20" y="2020"/>
                    </a:lnTo>
                    <a:lnTo>
                      <a:pt x="16" y="2024"/>
                    </a:lnTo>
                    <a:lnTo>
                      <a:pt x="16" y="2024"/>
                    </a:lnTo>
                    <a:lnTo>
                      <a:pt x="14" y="2026"/>
                    </a:lnTo>
                    <a:lnTo>
                      <a:pt x="16" y="2026"/>
                    </a:lnTo>
                    <a:lnTo>
                      <a:pt x="28" y="2022"/>
                    </a:lnTo>
                    <a:lnTo>
                      <a:pt x="36" y="2020"/>
                    </a:lnTo>
                    <a:lnTo>
                      <a:pt x="36" y="2022"/>
                    </a:lnTo>
                    <a:lnTo>
                      <a:pt x="30" y="2026"/>
                    </a:lnTo>
                    <a:lnTo>
                      <a:pt x="30" y="2026"/>
                    </a:lnTo>
                    <a:lnTo>
                      <a:pt x="28" y="2030"/>
                    </a:lnTo>
                    <a:lnTo>
                      <a:pt x="28" y="2032"/>
                    </a:lnTo>
                    <a:lnTo>
                      <a:pt x="30" y="2034"/>
                    </a:lnTo>
                    <a:lnTo>
                      <a:pt x="38" y="2034"/>
                    </a:lnTo>
                    <a:lnTo>
                      <a:pt x="48" y="2032"/>
                    </a:lnTo>
                    <a:lnTo>
                      <a:pt x="70" y="2028"/>
                    </a:lnTo>
                    <a:lnTo>
                      <a:pt x="78" y="2024"/>
                    </a:lnTo>
                    <a:lnTo>
                      <a:pt x="84" y="2020"/>
                    </a:lnTo>
                    <a:lnTo>
                      <a:pt x="84" y="2020"/>
                    </a:lnTo>
                    <a:close/>
                    <a:moveTo>
                      <a:pt x="154" y="1672"/>
                    </a:moveTo>
                    <a:lnTo>
                      <a:pt x="154" y="1672"/>
                    </a:lnTo>
                    <a:lnTo>
                      <a:pt x="156" y="1672"/>
                    </a:lnTo>
                    <a:lnTo>
                      <a:pt x="156" y="1672"/>
                    </a:lnTo>
                    <a:lnTo>
                      <a:pt x="158" y="1670"/>
                    </a:lnTo>
                    <a:lnTo>
                      <a:pt x="162" y="1672"/>
                    </a:lnTo>
                    <a:lnTo>
                      <a:pt x="162" y="1672"/>
                    </a:lnTo>
                    <a:lnTo>
                      <a:pt x="162" y="1674"/>
                    </a:lnTo>
                    <a:lnTo>
                      <a:pt x="162" y="1676"/>
                    </a:lnTo>
                    <a:lnTo>
                      <a:pt x="162" y="1678"/>
                    </a:lnTo>
                    <a:lnTo>
                      <a:pt x="164" y="1682"/>
                    </a:lnTo>
                    <a:lnTo>
                      <a:pt x="164" y="1682"/>
                    </a:lnTo>
                    <a:lnTo>
                      <a:pt x="168" y="1684"/>
                    </a:lnTo>
                    <a:lnTo>
                      <a:pt x="170" y="1684"/>
                    </a:lnTo>
                    <a:lnTo>
                      <a:pt x="174" y="1682"/>
                    </a:lnTo>
                    <a:lnTo>
                      <a:pt x="180" y="1682"/>
                    </a:lnTo>
                    <a:lnTo>
                      <a:pt x="180" y="1682"/>
                    </a:lnTo>
                    <a:lnTo>
                      <a:pt x="182" y="1684"/>
                    </a:lnTo>
                    <a:lnTo>
                      <a:pt x="182" y="1684"/>
                    </a:lnTo>
                    <a:lnTo>
                      <a:pt x="182" y="1688"/>
                    </a:lnTo>
                    <a:lnTo>
                      <a:pt x="180" y="1692"/>
                    </a:lnTo>
                    <a:lnTo>
                      <a:pt x="180" y="1694"/>
                    </a:lnTo>
                    <a:lnTo>
                      <a:pt x="180" y="1694"/>
                    </a:lnTo>
                    <a:lnTo>
                      <a:pt x="182" y="1692"/>
                    </a:lnTo>
                    <a:lnTo>
                      <a:pt x="186" y="1688"/>
                    </a:lnTo>
                    <a:lnTo>
                      <a:pt x="192" y="1678"/>
                    </a:lnTo>
                    <a:lnTo>
                      <a:pt x="192" y="1678"/>
                    </a:lnTo>
                    <a:lnTo>
                      <a:pt x="192" y="1676"/>
                    </a:lnTo>
                    <a:lnTo>
                      <a:pt x="190" y="1676"/>
                    </a:lnTo>
                    <a:lnTo>
                      <a:pt x="184" y="1678"/>
                    </a:lnTo>
                    <a:lnTo>
                      <a:pt x="180" y="1676"/>
                    </a:lnTo>
                    <a:lnTo>
                      <a:pt x="180" y="1676"/>
                    </a:lnTo>
                    <a:lnTo>
                      <a:pt x="178" y="1674"/>
                    </a:lnTo>
                    <a:lnTo>
                      <a:pt x="176" y="1672"/>
                    </a:lnTo>
                    <a:lnTo>
                      <a:pt x="174" y="1662"/>
                    </a:lnTo>
                    <a:lnTo>
                      <a:pt x="172" y="1654"/>
                    </a:lnTo>
                    <a:lnTo>
                      <a:pt x="170" y="1652"/>
                    </a:lnTo>
                    <a:lnTo>
                      <a:pt x="168" y="1650"/>
                    </a:lnTo>
                    <a:lnTo>
                      <a:pt x="168" y="1650"/>
                    </a:lnTo>
                    <a:lnTo>
                      <a:pt x="166" y="1650"/>
                    </a:lnTo>
                    <a:lnTo>
                      <a:pt x="166" y="1652"/>
                    </a:lnTo>
                    <a:lnTo>
                      <a:pt x="166" y="1656"/>
                    </a:lnTo>
                    <a:lnTo>
                      <a:pt x="166" y="1662"/>
                    </a:lnTo>
                    <a:lnTo>
                      <a:pt x="166" y="1664"/>
                    </a:lnTo>
                    <a:lnTo>
                      <a:pt x="166" y="1664"/>
                    </a:lnTo>
                    <a:lnTo>
                      <a:pt x="162" y="1664"/>
                    </a:lnTo>
                    <a:lnTo>
                      <a:pt x="160" y="1660"/>
                    </a:lnTo>
                    <a:lnTo>
                      <a:pt x="158" y="1658"/>
                    </a:lnTo>
                    <a:lnTo>
                      <a:pt x="154" y="1656"/>
                    </a:lnTo>
                    <a:lnTo>
                      <a:pt x="154" y="1656"/>
                    </a:lnTo>
                    <a:lnTo>
                      <a:pt x="154" y="1658"/>
                    </a:lnTo>
                    <a:lnTo>
                      <a:pt x="154" y="1660"/>
                    </a:lnTo>
                    <a:lnTo>
                      <a:pt x="156" y="1664"/>
                    </a:lnTo>
                    <a:lnTo>
                      <a:pt x="156" y="1664"/>
                    </a:lnTo>
                    <a:lnTo>
                      <a:pt x="154" y="1666"/>
                    </a:lnTo>
                    <a:lnTo>
                      <a:pt x="150" y="1666"/>
                    </a:lnTo>
                    <a:lnTo>
                      <a:pt x="150" y="1668"/>
                    </a:lnTo>
                    <a:lnTo>
                      <a:pt x="154" y="1672"/>
                    </a:lnTo>
                    <a:lnTo>
                      <a:pt x="154" y="1672"/>
                    </a:lnTo>
                    <a:close/>
                    <a:moveTo>
                      <a:pt x="146" y="1346"/>
                    </a:moveTo>
                    <a:lnTo>
                      <a:pt x="146" y="1346"/>
                    </a:lnTo>
                    <a:lnTo>
                      <a:pt x="142" y="1346"/>
                    </a:lnTo>
                    <a:lnTo>
                      <a:pt x="144" y="1352"/>
                    </a:lnTo>
                    <a:lnTo>
                      <a:pt x="144" y="1352"/>
                    </a:lnTo>
                    <a:lnTo>
                      <a:pt x="148" y="1358"/>
                    </a:lnTo>
                    <a:lnTo>
                      <a:pt x="154" y="1362"/>
                    </a:lnTo>
                    <a:lnTo>
                      <a:pt x="154" y="1362"/>
                    </a:lnTo>
                    <a:lnTo>
                      <a:pt x="158" y="1364"/>
                    </a:lnTo>
                    <a:lnTo>
                      <a:pt x="160" y="1364"/>
                    </a:lnTo>
                    <a:lnTo>
                      <a:pt x="162" y="1362"/>
                    </a:lnTo>
                    <a:lnTo>
                      <a:pt x="160" y="1360"/>
                    </a:lnTo>
                    <a:lnTo>
                      <a:pt x="160" y="1360"/>
                    </a:lnTo>
                    <a:lnTo>
                      <a:pt x="158" y="1358"/>
                    </a:lnTo>
                    <a:lnTo>
                      <a:pt x="160" y="1358"/>
                    </a:lnTo>
                    <a:lnTo>
                      <a:pt x="160" y="1356"/>
                    </a:lnTo>
                    <a:lnTo>
                      <a:pt x="158" y="1356"/>
                    </a:lnTo>
                    <a:lnTo>
                      <a:pt x="158" y="1356"/>
                    </a:lnTo>
                    <a:lnTo>
                      <a:pt x="154" y="1354"/>
                    </a:lnTo>
                    <a:lnTo>
                      <a:pt x="154" y="1352"/>
                    </a:lnTo>
                    <a:lnTo>
                      <a:pt x="154" y="1350"/>
                    </a:lnTo>
                    <a:lnTo>
                      <a:pt x="152" y="1350"/>
                    </a:lnTo>
                    <a:lnTo>
                      <a:pt x="152" y="1350"/>
                    </a:lnTo>
                    <a:lnTo>
                      <a:pt x="148" y="1350"/>
                    </a:lnTo>
                    <a:lnTo>
                      <a:pt x="148" y="1348"/>
                    </a:lnTo>
                    <a:lnTo>
                      <a:pt x="148" y="1346"/>
                    </a:lnTo>
                    <a:lnTo>
                      <a:pt x="146" y="1346"/>
                    </a:lnTo>
                    <a:lnTo>
                      <a:pt x="146" y="1346"/>
                    </a:lnTo>
                    <a:close/>
                    <a:moveTo>
                      <a:pt x="166" y="1740"/>
                    </a:moveTo>
                    <a:lnTo>
                      <a:pt x="166" y="1740"/>
                    </a:lnTo>
                    <a:lnTo>
                      <a:pt x="166" y="1742"/>
                    </a:lnTo>
                    <a:lnTo>
                      <a:pt x="168" y="1742"/>
                    </a:lnTo>
                    <a:lnTo>
                      <a:pt x="174" y="1740"/>
                    </a:lnTo>
                    <a:lnTo>
                      <a:pt x="188" y="1736"/>
                    </a:lnTo>
                    <a:lnTo>
                      <a:pt x="188" y="1736"/>
                    </a:lnTo>
                    <a:lnTo>
                      <a:pt x="194" y="1734"/>
                    </a:lnTo>
                    <a:lnTo>
                      <a:pt x="192" y="1732"/>
                    </a:lnTo>
                    <a:lnTo>
                      <a:pt x="190" y="1728"/>
                    </a:lnTo>
                    <a:lnTo>
                      <a:pt x="184" y="1724"/>
                    </a:lnTo>
                    <a:lnTo>
                      <a:pt x="184" y="1724"/>
                    </a:lnTo>
                    <a:lnTo>
                      <a:pt x="178" y="1722"/>
                    </a:lnTo>
                    <a:lnTo>
                      <a:pt x="176" y="1718"/>
                    </a:lnTo>
                    <a:lnTo>
                      <a:pt x="174" y="1718"/>
                    </a:lnTo>
                    <a:lnTo>
                      <a:pt x="170" y="1720"/>
                    </a:lnTo>
                    <a:lnTo>
                      <a:pt x="170" y="1720"/>
                    </a:lnTo>
                    <a:lnTo>
                      <a:pt x="168" y="1722"/>
                    </a:lnTo>
                    <a:lnTo>
                      <a:pt x="166" y="1724"/>
                    </a:lnTo>
                    <a:lnTo>
                      <a:pt x="174" y="1728"/>
                    </a:lnTo>
                    <a:lnTo>
                      <a:pt x="174" y="1728"/>
                    </a:lnTo>
                    <a:lnTo>
                      <a:pt x="176" y="1730"/>
                    </a:lnTo>
                    <a:lnTo>
                      <a:pt x="174" y="1730"/>
                    </a:lnTo>
                    <a:lnTo>
                      <a:pt x="172" y="1732"/>
                    </a:lnTo>
                    <a:lnTo>
                      <a:pt x="172" y="1734"/>
                    </a:lnTo>
                    <a:lnTo>
                      <a:pt x="172" y="1734"/>
                    </a:lnTo>
                    <a:lnTo>
                      <a:pt x="172" y="1736"/>
                    </a:lnTo>
                    <a:lnTo>
                      <a:pt x="170" y="1736"/>
                    </a:lnTo>
                    <a:lnTo>
                      <a:pt x="168" y="1738"/>
                    </a:lnTo>
                    <a:lnTo>
                      <a:pt x="166" y="1740"/>
                    </a:lnTo>
                    <a:lnTo>
                      <a:pt x="166" y="1740"/>
                    </a:lnTo>
                    <a:close/>
                    <a:moveTo>
                      <a:pt x="362" y="2084"/>
                    </a:moveTo>
                    <a:lnTo>
                      <a:pt x="362" y="2084"/>
                    </a:lnTo>
                    <a:lnTo>
                      <a:pt x="370" y="2088"/>
                    </a:lnTo>
                    <a:lnTo>
                      <a:pt x="376" y="2088"/>
                    </a:lnTo>
                    <a:lnTo>
                      <a:pt x="380" y="2086"/>
                    </a:lnTo>
                    <a:lnTo>
                      <a:pt x="378" y="2082"/>
                    </a:lnTo>
                    <a:lnTo>
                      <a:pt x="378" y="2082"/>
                    </a:lnTo>
                    <a:lnTo>
                      <a:pt x="376" y="2080"/>
                    </a:lnTo>
                    <a:lnTo>
                      <a:pt x="372" y="2078"/>
                    </a:lnTo>
                    <a:lnTo>
                      <a:pt x="366" y="2080"/>
                    </a:lnTo>
                    <a:lnTo>
                      <a:pt x="362" y="2084"/>
                    </a:lnTo>
                    <a:lnTo>
                      <a:pt x="362" y="2084"/>
                    </a:lnTo>
                    <a:close/>
                    <a:moveTo>
                      <a:pt x="174" y="1354"/>
                    </a:moveTo>
                    <a:lnTo>
                      <a:pt x="174" y="1354"/>
                    </a:lnTo>
                    <a:lnTo>
                      <a:pt x="176" y="1352"/>
                    </a:lnTo>
                    <a:lnTo>
                      <a:pt x="176" y="1350"/>
                    </a:lnTo>
                    <a:lnTo>
                      <a:pt x="174" y="1348"/>
                    </a:lnTo>
                    <a:lnTo>
                      <a:pt x="174" y="1348"/>
                    </a:lnTo>
                    <a:lnTo>
                      <a:pt x="174" y="1350"/>
                    </a:lnTo>
                    <a:lnTo>
                      <a:pt x="172" y="1350"/>
                    </a:lnTo>
                    <a:lnTo>
                      <a:pt x="172" y="1352"/>
                    </a:lnTo>
                    <a:lnTo>
                      <a:pt x="174" y="1354"/>
                    </a:lnTo>
                    <a:lnTo>
                      <a:pt x="174" y="1354"/>
                    </a:lnTo>
                    <a:close/>
                    <a:moveTo>
                      <a:pt x="168" y="1784"/>
                    </a:moveTo>
                    <a:lnTo>
                      <a:pt x="168" y="1784"/>
                    </a:lnTo>
                    <a:lnTo>
                      <a:pt x="168" y="1784"/>
                    </a:lnTo>
                    <a:lnTo>
                      <a:pt x="170" y="1784"/>
                    </a:lnTo>
                    <a:lnTo>
                      <a:pt x="176" y="1780"/>
                    </a:lnTo>
                    <a:lnTo>
                      <a:pt x="176" y="1780"/>
                    </a:lnTo>
                    <a:lnTo>
                      <a:pt x="178" y="1776"/>
                    </a:lnTo>
                    <a:lnTo>
                      <a:pt x="178" y="1772"/>
                    </a:lnTo>
                    <a:lnTo>
                      <a:pt x="176" y="1768"/>
                    </a:lnTo>
                    <a:lnTo>
                      <a:pt x="176" y="1764"/>
                    </a:lnTo>
                    <a:lnTo>
                      <a:pt x="176" y="1764"/>
                    </a:lnTo>
                    <a:lnTo>
                      <a:pt x="176" y="1762"/>
                    </a:lnTo>
                    <a:lnTo>
                      <a:pt x="174" y="1762"/>
                    </a:lnTo>
                    <a:lnTo>
                      <a:pt x="172" y="1764"/>
                    </a:lnTo>
                    <a:lnTo>
                      <a:pt x="170" y="1766"/>
                    </a:lnTo>
                    <a:lnTo>
                      <a:pt x="168" y="1766"/>
                    </a:lnTo>
                    <a:lnTo>
                      <a:pt x="168" y="1766"/>
                    </a:lnTo>
                    <a:lnTo>
                      <a:pt x="168" y="1766"/>
                    </a:lnTo>
                    <a:lnTo>
                      <a:pt x="166" y="1764"/>
                    </a:lnTo>
                    <a:lnTo>
                      <a:pt x="166" y="1766"/>
                    </a:lnTo>
                    <a:lnTo>
                      <a:pt x="162" y="1768"/>
                    </a:lnTo>
                    <a:lnTo>
                      <a:pt x="158" y="1772"/>
                    </a:lnTo>
                    <a:lnTo>
                      <a:pt x="158" y="1774"/>
                    </a:lnTo>
                    <a:lnTo>
                      <a:pt x="160" y="1776"/>
                    </a:lnTo>
                    <a:lnTo>
                      <a:pt x="160" y="1776"/>
                    </a:lnTo>
                    <a:lnTo>
                      <a:pt x="162" y="1776"/>
                    </a:lnTo>
                    <a:lnTo>
                      <a:pt x="166" y="1774"/>
                    </a:lnTo>
                    <a:lnTo>
                      <a:pt x="168" y="1774"/>
                    </a:lnTo>
                    <a:lnTo>
                      <a:pt x="170" y="1776"/>
                    </a:lnTo>
                    <a:lnTo>
                      <a:pt x="170" y="1776"/>
                    </a:lnTo>
                    <a:lnTo>
                      <a:pt x="170" y="1778"/>
                    </a:lnTo>
                    <a:lnTo>
                      <a:pt x="168" y="1780"/>
                    </a:lnTo>
                    <a:lnTo>
                      <a:pt x="166" y="1782"/>
                    </a:lnTo>
                    <a:lnTo>
                      <a:pt x="168" y="1784"/>
                    </a:lnTo>
                    <a:lnTo>
                      <a:pt x="168" y="1784"/>
                    </a:lnTo>
                    <a:close/>
                    <a:moveTo>
                      <a:pt x="190" y="1748"/>
                    </a:moveTo>
                    <a:lnTo>
                      <a:pt x="190" y="1748"/>
                    </a:lnTo>
                    <a:lnTo>
                      <a:pt x="186" y="1752"/>
                    </a:lnTo>
                    <a:lnTo>
                      <a:pt x="182" y="1756"/>
                    </a:lnTo>
                    <a:lnTo>
                      <a:pt x="178" y="1762"/>
                    </a:lnTo>
                    <a:lnTo>
                      <a:pt x="178" y="1768"/>
                    </a:lnTo>
                    <a:lnTo>
                      <a:pt x="178" y="1768"/>
                    </a:lnTo>
                    <a:lnTo>
                      <a:pt x="180" y="1768"/>
                    </a:lnTo>
                    <a:lnTo>
                      <a:pt x="182" y="1766"/>
                    </a:lnTo>
                    <a:lnTo>
                      <a:pt x="188" y="1758"/>
                    </a:lnTo>
                    <a:lnTo>
                      <a:pt x="192" y="1750"/>
                    </a:lnTo>
                    <a:lnTo>
                      <a:pt x="192" y="1748"/>
                    </a:lnTo>
                    <a:lnTo>
                      <a:pt x="190" y="1748"/>
                    </a:lnTo>
                    <a:lnTo>
                      <a:pt x="190" y="1748"/>
                    </a:lnTo>
                    <a:close/>
                    <a:moveTo>
                      <a:pt x="700" y="1324"/>
                    </a:moveTo>
                    <a:lnTo>
                      <a:pt x="700" y="1324"/>
                    </a:lnTo>
                    <a:lnTo>
                      <a:pt x="698" y="1322"/>
                    </a:lnTo>
                    <a:lnTo>
                      <a:pt x="694" y="1322"/>
                    </a:lnTo>
                    <a:lnTo>
                      <a:pt x="690" y="1324"/>
                    </a:lnTo>
                    <a:lnTo>
                      <a:pt x="690" y="1326"/>
                    </a:lnTo>
                    <a:lnTo>
                      <a:pt x="690" y="1326"/>
                    </a:lnTo>
                    <a:lnTo>
                      <a:pt x="692" y="1326"/>
                    </a:lnTo>
                    <a:lnTo>
                      <a:pt x="696" y="1326"/>
                    </a:lnTo>
                    <a:lnTo>
                      <a:pt x="700" y="1326"/>
                    </a:lnTo>
                    <a:lnTo>
                      <a:pt x="700" y="1324"/>
                    </a:lnTo>
                    <a:lnTo>
                      <a:pt x="700" y="1324"/>
                    </a:lnTo>
                    <a:lnTo>
                      <a:pt x="700" y="1324"/>
                    </a:lnTo>
                    <a:close/>
                    <a:moveTo>
                      <a:pt x="494" y="1970"/>
                    </a:moveTo>
                    <a:lnTo>
                      <a:pt x="494" y="1970"/>
                    </a:lnTo>
                    <a:lnTo>
                      <a:pt x="492" y="1962"/>
                    </a:lnTo>
                    <a:lnTo>
                      <a:pt x="486" y="1954"/>
                    </a:lnTo>
                    <a:lnTo>
                      <a:pt x="478" y="1948"/>
                    </a:lnTo>
                    <a:lnTo>
                      <a:pt x="470" y="1944"/>
                    </a:lnTo>
                    <a:lnTo>
                      <a:pt x="460" y="1942"/>
                    </a:lnTo>
                    <a:lnTo>
                      <a:pt x="452" y="1942"/>
                    </a:lnTo>
                    <a:lnTo>
                      <a:pt x="446" y="1944"/>
                    </a:lnTo>
                    <a:lnTo>
                      <a:pt x="442" y="1948"/>
                    </a:lnTo>
                    <a:lnTo>
                      <a:pt x="442" y="1948"/>
                    </a:lnTo>
                    <a:lnTo>
                      <a:pt x="438" y="1954"/>
                    </a:lnTo>
                    <a:lnTo>
                      <a:pt x="434" y="1954"/>
                    </a:lnTo>
                    <a:lnTo>
                      <a:pt x="432" y="1952"/>
                    </a:lnTo>
                    <a:lnTo>
                      <a:pt x="428" y="1950"/>
                    </a:lnTo>
                    <a:lnTo>
                      <a:pt x="428" y="1950"/>
                    </a:lnTo>
                    <a:lnTo>
                      <a:pt x="424" y="1948"/>
                    </a:lnTo>
                    <a:lnTo>
                      <a:pt x="424" y="1946"/>
                    </a:lnTo>
                    <a:lnTo>
                      <a:pt x="428" y="1942"/>
                    </a:lnTo>
                    <a:lnTo>
                      <a:pt x="434" y="1938"/>
                    </a:lnTo>
                    <a:lnTo>
                      <a:pt x="434" y="1938"/>
                    </a:lnTo>
                    <a:lnTo>
                      <a:pt x="436" y="1936"/>
                    </a:lnTo>
                    <a:lnTo>
                      <a:pt x="438" y="1932"/>
                    </a:lnTo>
                    <a:lnTo>
                      <a:pt x="434" y="1924"/>
                    </a:lnTo>
                    <a:lnTo>
                      <a:pt x="428" y="1914"/>
                    </a:lnTo>
                    <a:lnTo>
                      <a:pt x="418" y="1906"/>
                    </a:lnTo>
                    <a:lnTo>
                      <a:pt x="418" y="1906"/>
                    </a:lnTo>
                    <a:lnTo>
                      <a:pt x="410" y="1902"/>
                    </a:lnTo>
                    <a:lnTo>
                      <a:pt x="408" y="1898"/>
                    </a:lnTo>
                    <a:lnTo>
                      <a:pt x="410" y="1898"/>
                    </a:lnTo>
                    <a:lnTo>
                      <a:pt x="418" y="1902"/>
                    </a:lnTo>
                    <a:lnTo>
                      <a:pt x="418" y="1902"/>
                    </a:lnTo>
                    <a:lnTo>
                      <a:pt x="424" y="1906"/>
                    </a:lnTo>
                    <a:lnTo>
                      <a:pt x="428" y="1906"/>
                    </a:lnTo>
                    <a:lnTo>
                      <a:pt x="430" y="1904"/>
                    </a:lnTo>
                    <a:lnTo>
                      <a:pt x="428" y="1902"/>
                    </a:lnTo>
                    <a:lnTo>
                      <a:pt x="422" y="1894"/>
                    </a:lnTo>
                    <a:lnTo>
                      <a:pt x="422" y="1894"/>
                    </a:lnTo>
                    <a:lnTo>
                      <a:pt x="418" y="1888"/>
                    </a:lnTo>
                    <a:lnTo>
                      <a:pt x="416" y="1884"/>
                    </a:lnTo>
                    <a:lnTo>
                      <a:pt x="416" y="1876"/>
                    </a:lnTo>
                    <a:lnTo>
                      <a:pt x="416" y="1872"/>
                    </a:lnTo>
                    <a:lnTo>
                      <a:pt x="416" y="1870"/>
                    </a:lnTo>
                    <a:lnTo>
                      <a:pt x="412" y="1868"/>
                    </a:lnTo>
                    <a:lnTo>
                      <a:pt x="412" y="1868"/>
                    </a:lnTo>
                    <a:lnTo>
                      <a:pt x="408" y="1866"/>
                    </a:lnTo>
                    <a:lnTo>
                      <a:pt x="406" y="1864"/>
                    </a:lnTo>
                    <a:lnTo>
                      <a:pt x="404" y="1858"/>
                    </a:lnTo>
                    <a:lnTo>
                      <a:pt x="400" y="1852"/>
                    </a:lnTo>
                    <a:lnTo>
                      <a:pt x="396" y="1850"/>
                    </a:lnTo>
                    <a:lnTo>
                      <a:pt x="390" y="1848"/>
                    </a:lnTo>
                    <a:lnTo>
                      <a:pt x="390" y="1848"/>
                    </a:lnTo>
                    <a:lnTo>
                      <a:pt x="380" y="1844"/>
                    </a:lnTo>
                    <a:lnTo>
                      <a:pt x="376" y="1842"/>
                    </a:lnTo>
                    <a:lnTo>
                      <a:pt x="372" y="1836"/>
                    </a:lnTo>
                    <a:lnTo>
                      <a:pt x="366" y="1822"/>
                    </a:lnTo>
                    <a:lnTo>
                      <a:pt x="366" y="1822"/>
                    </a:lnTo>
                    <a:lnTo>
                      <a:pt x="360" y="1806"/>
                    </a:lnTo>
                    <a:lnTo>
                      <a:pt x="358" y="1794"/>
                    </a:lnTo>
                    <a:lnTo>
                      <a:pt x="356" y="1786"/>
                    </a:lnTo>
                    <a:lnTo>
                      <a:pt x="354" y="1782"/>
                    </a:lnTo>
                    <a:lnTo>
                      <a:pt x="352" y="1780"/>
                    </a:lnTo>
                    <a:lnTo>
                      <a:pt x="352" y="1780"/>
                    </a:lnTo>
                    <a:lnTo>
                      <a:pt x="346" y="1774"/>
                    </a:lnTo>
                    <a:lnTo>
                      <a:pt x="342" y="1768"/>
                    </a:lnTo>
                    <a:lnTo>
                      <a:pt x="336" y="1762"/>
                    </a:lnTo>
                    <a:lnTo>
                      <a:pt x="322" y="1756"/>
                    </a:lnTo>
                    <a:lnTo>
                      <a:pt x="322" y="1756"/>
                    </a:lnTo>
                    <a:lnTo>
                      <a:pt x="314" y="1754"/>
                    </a:lnTo>
                    <a:lnTo>
                      <a:pt x="310" y="1754"/>
                    </a:lnTo>
                    <a:lnTo>
                      <a:pt x="308" y="1754"/>
                    </a:lnTo>
                    <a:lnTo>
                      <a:pt x="306" y="1756"/>
                    </a:lnTo>
                    <a:lnTo>
                      <a:pt x="302" y="1758"/>
                    </a:lnTo>
                    <a:lnTo>
                      <a:pt x="298" y="1760"/>
                    </a:lnTo>
                    <a:lnTo>
                      <a:pt x="290" y="1758"/>
                    </a:lnTo>
                    <a:lnTo>
                      <a:pt x="290" y="1758"/>
                    </a:lnTo>
                    <a:lnTo>
                      <a:pt x="286" y="1758"/>
                    </a:lnTo>
                    <a:lnTo>
                      <a:pt x="288" y="1756"/>
                    </a:lnTo>
                    <a:lnTo>
                      <a:pt x="294" y="1754"/>
                    </a:lnTo>
                    <a:lnTo>
                      <a:pt x="300" y="1748"/>
                    </a:lnTo>
                    <a:lnTo>
                      <a:pt x="300" y="1748"/>
                    </a:lnTo>
                    <a:lnTo>
                      <a:pt x="302" y="1746"/>
                    </a:lnTo>
                    <a:lnTo>
                      <a:pt x="304" y="1746"/>
                    </a:lnTo>
                    <a:lnTo>
                      <a:pt x="308" y="1746"/>
                    </a:lnTo>
                    <a:lnTo>
                      <a:pt x="316" y="1742"/>
                    </a:lnTo>
                    <a:lnTo>
                      <a:pt x="316" y="1742"/>
                    </a:lnTo>
                    <a:lnTo>
                      <a:pt x="318" y="1742"/>
                    </a:lnTo>
                    <a:lnTo>
                      <a:pt x="318" y="1740"/>
                    </a:lnTo>
                    <a:lnTo>
                      <a:pt x="316" y="1738"/>
                    </a:lnTo>
                    <a:lnTo>
                      <a:pt x="310" y="1736"/>
                    </a:lnTo>
                    <a:lnTo>
                      <a:pt x="308" y="1734"/>
                    </a:lnTo>
                    <a:lnTo>
                      <a:pt x="308" y="1734"/>
                    </a:lnTo>
                    <a:lnTo>
                      <a:pt x="308" y="1734"/>
                    </a:lnTo>
                    <a:lnTo>
                      <a:pt x="308" y="1730"/>
                    </a:lnTo>
                    <a:lnTo>
                      <a:pt x="304" y="1728"/>
                    </a:lnTo>
                    <a:lnTo>
                      <a:pt x="304" y="1726"/>
                    </a:lnTo>
                    <a:lnTo>
                      <a:pt x="306" y="1728"/>
                    </a:lnTo>
                    <a:lnTo>
                      <a:pt x="306" y="1728"/>
                    </a:lnTo>
                    <a:lnTo>
                      <a:pt x="312" y="1728"/>
                    </a:lnTo>
                    <a:lnTo>
                      <a:pt x="314" y="1728"/>
                    </a:lnTo>
                    <a:lnTo>
                      <a:pt x="318" y="1726"/>
                    </a:lnTo>
                    <a:lnTo>
                      <a:pt x="326" y="1716"/>
                    </a:lnTo>
                    <a:lnTo>
                      <a:pt x="334" y="1696"/>
                    </a:lnTo>
                    <a:lnTo>
                      <a:pt x="334" y="1696"/>
                    </a:lnTo>
                    <a:lnTo>
                      <a:pt x="342" y="1678"/>
                    </a:lnTo>
                    <a:lnTo>
                      <a:pt x="348" y="1668"/>
                    </a:lnTo>
                    <a:lnTo>
                      <a:pt x="350" y="1664"/>
                    </a:lnTo>
                    <a:lnTo>
                      <a:pt x="348" y="1656"/>
                    </a:lnTo>
                    <a:lnTo>
                      <a:pt x="348" y="1656"/>
                    </a:lnTo>
                    <a:lnTo>
                      <a:pt x="346" y="1652"/>
                    </a:lnTo>
                    <a:lnTo>
                      <a:pt x="342" y="1650"/>
                    </a:lnTo>
                    <a:lnTo>
                      <a:pt x="332" y="1650"/>
                    </a:lnTo>
                    <a:lnTo>
                      <a:pt x="320" y="1650"/>
                    </a:lnTo>
                    <a:lnTo>
                      <a:pt x="302" y="1650"/>
                    </a:lnTo>
                    <a:lnTo>
                      <a:pt x="302" y="1650"/>
                    </a:lnTo>
                    <a:lnTo>
                      <a:pt x="286" y="1650"/>
                    </a:lnTo>
                    <a:lnTo>
                      <a:pt x="274" y="1652"/>
                    </a:lnTo>
                    <a:lnTo>
                      <a:pt x="268" y="1656"/>
                    </a:lnTo>
                    <a:lnTo>
                      <a:pt x="262" y="1658"/>
                    </a:lnTo>
                    <a:lnTo>
                      <a:pt x="262" y="1658"/>
                    </a:lnTo>
                    <a:lnTo>
                      <a:pt x="258" y="1658"/>
                    </a:lnTo>
                    <a:lnTo>
                      <a:pt x="258" y="1654"/>
                    </a:lnTo>
                    <a:lnTo>
                      <a:pt x="268" y="1644"/>
                    </a:lnTo>
                    <a:lnTo>
                      <a:pt x="268" y="1644"/>
                    </a:lnTo>
                    <a:lnTo>
                      <a:pt x="270" y="1642"/>
                    </a:lnTo>
                    <a:lnTo>
                      <a:pt x="268" y="1642"/>
                    </a:lnTo>
                    <a:lnTo>
                      <a:pt x="264" y="1642"/>
                    </a:lnTo>
                    <a:lnTo>
                      <a:pt x="258" y="1642"/>
                    </a:lnTo>
                    <a:lnTo>
                      <a:pt x="258" y="1642"/>
                    </a:lnTo>
                    <a:lnTo>
                      <a:pt x="260" y="1640"/>
                    </a:lnTo>
                    <a:lnTo>
                      <a:pt x="260" y="1640"/>
                    </a:lnTo>
                    <a:lnTo>
                      <a:pt x="270" y="1632"/>
                    </a:lnTo>
                    <a:lnTo>
                      <a:pt x="284" y="1620"/>
                    </a:lnTo>
                    <a:lnTo>
                      <a:pt x="296" y="1608"/>
                    </a:lnTo>
                    <a:lnTo>
                      <a:pt x="300" y="1604"/>
                    </a:lnTo>
                    <a:lnTo>
                      <a:pt x="300" y="1600"/>
                    </a:lnTo>
                    <a:lnTo>
                      <a:pt x="300" y="1600"/>
                    </a:lnTo>
                    <a:lnTo>
                      <a:pt x="298" y="1598"/>
                    </a:lnTo>
                    <a:lnTo>
                      <a:pt x="298" y="1596"/>
                    </a:lnTo>
                    <a:lnTo>
                      <a:pt x="300" y="1592"/>
                    </a:lnTo>
                    <a:lnTo>
                      <a:pt x="300" y="1590"/>
                    </a:lnTo>
                    <a:lnTo>
                      <a:pt x="300" y="1590"/>
                    </a:lnTo>
                    <a:lnTo>
                      <a:pt x="292" y="1588"/>
                    </a:lnTo>
                    <a:lnTo>
                      <a:pt x="292" y="1588"/>
                    </a:lnTo>
                    <a:lnTo>
                      <a:pt x="286" y="1588"/>
                    </a:lnTo>
                    <a:lnTo>
                      <a:pt x="284" y="1590"/>
                    </a:lnTo>
                    <a:lnTo>
                      <a:pt x="284" y="1592"/>
                    </a:lnTo>
                    <a:lnTo>
                      <a:pt x="280" y="1592"/>
                    </a:lnTo>
                    <a:lnTo>
                      <a:pt x="280" y="1592"/>
                    </a:lnTo>
                    <a:lnTo>
                      <a:pt x="272" y="1592"/>
                    </a:lnTo>
                    <a:lnTo>
                      <a:pt x="262" y="1594"/>
                    </a:lnTo>
                    <a:lnTo>
                      <a:pt x="254" y="1596"/>
                    </a:lnTo>
                    <a:lnTo>
                      <a:pt x="246" y="1596"/>
                    </a:lnTo>
                    <a:lnTo>
                      <a:pt x="246" y="1596"/>
                    </a:lnTo>
                    <a:lnTo>
                      <a:pt x="242" y="1594"/>
                    </a:lnTo>
                    <a:lnTo>
                      <a:pt x="238" y="1596"/>
                    </a:lnTo>
                    <a:lnTo>
                      <a:pt x="236" y="1596"/>
                    </a:lnTo>
                    <a:lnTo>
                      <a:pt x="232" y="1594"/>
                    </a:lnTo>
                    <a:lnTo>
                      <a:pt x="232" y="1594"/>
                    </a:lnTo>
                    <a:lnTo>
                      <a:pt x="226" y="1592"/>
                    </a:lnTo>
                    <a:lnTo>
                      <a:pt x="222" y="1590"/>
                    </a:lnTo>
                    <a:lnTo>
                      <a:pt x="218" y="1594"/>
                    </a:lnTo>
                    <a:lnTo>
                      <a:pt x="218" y="1600"/>
                    </a:lnTo>
                    <a:lnTo>
                      <a:pt x="218" y="1600"/>
                    </a:lnTo>
                    <a:lnTo>
                      <a:pt x="218" y="1602"/>
                    </a:lnTo>
                    <a:lnTo>
                      <a:pt x="218" y="1604"/>
                    </a:lnTo>
                    <a:lnTo>
                      <a:pt x="214" y="1606"/>
                    </a:lnTo>
                    <a:lnTo>
                      <a:pt x="212" y="1606"/>
                    </a:lnTo>
                    <a:lnTo>
                      <a:pt x="216" y="1612"/>
                    </a:lnTo>
                    <a:lnTo>
                      <a:pt x="216" y="1612"/>
                    </a:lnTo>
                    <a:lnTo>
                      <a:pt x="218" y="1616"/>
                    </a:lnTo>
                    <a:lnTo>
                      <a:pt x="218" y="1616"/>
                    </a:lnTo>
                    <a:lnTo>
                      <a:pt x="212" y="1616"/>
                    </a:lnTo>
                    <a:lnTo>
                      <a:pt x="206" y="1614"/>
                    </a:lnTo>
                    <a:lnTo>
                      <a:pt x="206" y="1614"/>
                    </a:lnTo>
                    <a:lnTo>
                      <a:pt x="206" y="1618"/>
                    </a:lnTo>
                    <a:lnTo>
                      <a:pt x="206" y="1618"/>
                    </a:lnTo>
                    <a:lnTo>
                      <a:pt x="210" y="1622"/>
                    </a:lnTo>
                    <a:lnTo>
                      <a:pt x="210" y="1624"/>
                    </a:lnTo>
                    <a:lnTo>
                      <a:pt x="210" y="1626"/>
                    </a:lnTo>
                    <a:lnTo>
                      <a:pt x="208" y="1626"/>
                    </a:lnTo>
                    <a:lnTo>
                      <a:pt x="204" y="1626"/>
                    </a:lnTo>
                    <a:lnTo>
                      <a:pt x="202" y="1626"/>
                    </a:lnTo>
                    <a:lnTo>
                      <a:pt x="204" y="1628"/>
                    </a:lnTo>
                    <a:lnTo>
                      <a:pt x="204" y="1628"/>
                    </a:lnTo>
                    <a:lnTo>
                      <a:pt x="206" y="1632"/>
                    </a:lnTo>
                    <a:lnTo>
                      <a:pt x="206" y="1636"/>
                    </a:lnTo>
                    <a:lnTo>
                      <a:pt x="206" y="1638"/>
                    </a:lnTo>
                    <a:lnTo>
                      <a:pt x="202" y="1638"/>
                    </a:lnTo>
                    <a:lnTo>
                      <a:pt x="202" y="1638"/>
                    </a:lnTo>
                    <a:lnTo>
                      <a:pt x="190" y="1638"/>
                    </a:lnTo>
                    <a:lnTo>
                      <a:pt x="188" y="1640"/>
                    </a:lnTo>
                    <a:lnTo>
                      <a:pt x="188" y="1646"/>
                    </a:lnTo>
                    <a:lnTo>
                      <a:pt x="188" y="1646"/>
                    </a:lnTo>
                    <a:lnTo>
                      <a:pt x="190" y="1650"/>
                    </a:lnTo>
                    <a:lnTo>
                      <a:pt x="190" y="1654"/>
                    </a:lnTo>
                    <a:lnTo>
                      <a:pt x="188" y="1660"/>
                    </a:lnTo>
                    <a:lnTo>
                      <a:pt x="188" y="1668"/>
                    </a:lnTo>
                    <a:lnTo>
                      <a:pt x="188" y="1668"/>
                    </a:lnTo>
                    <a:lnTo>
                      <a:pt x="188" y="1672"/>
                    </a:lnTo>
                    <a:lnTo>
                      <a:pt x="190" y="1674"/>
                    </a:lnTo>
                    <a:lnTo>
                      <a:pt x="194" y="1674"/>
                    </a:lnTo>
                    <a:lnTo>
                      <a:pt x="196" y="1676"/>
                    </a:lnTo>
                    <a:lnTo>
                      <a:pt x="194" y="1682"/>
                    </a:lnTo>
                    <a:lnTo>
                      <a:pt x="194" y="1682"/>
                    </a:lnTo>
                    <a:lnTo>
                      <a:pt x="192" y="1686"/>
                    </a:lnTo>
                    <a:lnTo>
                      <a:pt x="190" y="1690"/>
                    </a:lnTo>
                    <a:lnTo>
                      <a:pt x="188" y="1690"/>
                    </a:lnTo>
                    <a:lnTo>
                      <a:pt x="190" y="1692"/>
                    </a:lnTo>
                    <a:lnTo>
                      <a:pt x="190" y="1692"/>
                    </a:lnTo>
                    <a:lnTo>
                      <a:pt x="190" y="1694"/>
                    </a:lnTo>
                    <a:lnTo>
                      <a:pt x="190" y="1696"/>
                    </a:lnTo>
                    <a:lnTo>
                      <a:pt x="186" y="1698"/>
                    </a:lnTo>
                    <a:lnTo>
                      <a:pt x="184" y="1700"/>
                    </a:lnTo>
                    <a:lnTo>
                      <a:pt x="188" y="1702"/>
                    </a:lnTo>
                    <a:lnTo>
                      <a:pt x="188" y="1702"/>
                    </a:lnTo>
                    <a:lnTo>
                      <a:pt x="188" y="1704"/>
                    </a:lnTo>
                    <a:lnTo>
                      <a:pt x="186" y="1706"/>
                    </a:lnTo>
                    <a:lnTo>
                      <a:pt x="182" y="1708"/>
                    </a:lnTo>
                    <a:lnTo>
                      <a:pt x="178" y="1708"/>
                    </a:lnTo>
                    <a:lnTo>
                      <a:pt x="178" y="1708"/>
                    </a:lnTo>
                    <a:lnTo>
                      <a:pt x="174" y="1708"/>
                    </a:lnTo>
                    <a:lnTo>
                      <a:pt x="172" y="1710"/>
                    </a:lnTo>
                    <a:lnTo>
                      <a:pt x="172" y="1712"/>
                    </a:lnTo>
                    <a:lnTo>
                      <a:pt x="174" y="1714"/>
                    </a:lnTo>
                    <a:lnTo>
                      <a:pt x="182" y="1714"/>
                    </a:lnTo>
                    <a:lnTo>
                      <a:pt x="182" y="1714"/>
                    </a:lnTo>
                    <a:lnTo>
                      <a:pt x="190" y="1712"/>
                    </a:lnTo>
                    <a:lnTo>
                      <a:pt x="192" y="1714"/>
                    </a:lnTo>
                    <a:lnTo>
                      <a:pt x="184" y="1716"/>
                    </a:lnTo>
                    <a:lnTo>
                      <a:pt x="184" y="1716"/>
                    </a:lnTo>
                    <a:lnTo>
                      <a:pt x="180" y="1718"/>
                    </a:lnTo>
                    <a:lnTo>
                      <a:pt x="180" y="1720"/>
                    </a:lnTo>
                    <a:lnTo>
                      <a:pt x="184" y="1722"/>
                    </a:lnTo>
                    <a:lnTo>
                      <a:pt x="188" y="1722"/>
                    </a:lnTo>
                    <a:lnTo>
                      <a:pt x="188" y="1722"/>
                    </a:lnTo>
                    <a:lnTo>
                      <a:pt x="190" y="1722"/>
                    </a:lnTo>
                    <a:lnTo>
                      <a:pt x="192" y="1724"/>
                    </a:lnTo>
                    <a:lnTo>
                      <a:pt x="196" y="1724"/>
                    </a:lnTo>
                    <a:lnTo>
                      <a:pt x="200" y="1720"/>
                    </a:lnTo>
                    <a:lnTo>
                      <a:pt x="200" y="1720"/>
                    </a:lnTo>
                    <a:lnTo>
                      <a:pt x="208" y="1714"/>
                    </a:lnTo>
                    <a:lnTo>
                      <a:pt x="206" y="1720"/>
                    </a:lnTo>
                    <a:lnTo>
                      <a:pt x="206" y="1720"/>
                    </a:lnTo>
                    <a:lnTo>
                      <a:pt x="202" y="1726"/>
                    </a:lnTo>
                    <a:lnTo>
                      <a:pt x="202" y="1730"/>
                    </a:lnTo>
                    <a:lnTo>
                      <a:pt x="202" y="1734"/>
                    </a:lnTo>
                    <a:lnTo>
                      <a:pt x="198" y="1738"/>
                    </a:lnTo>
                    <a:lnTo>
                      <a:pt x="198" y="1738"/>
                    </a:lnTo>
                    <a:lnTo>
                      <a:pt x="196" y="1740"/>
                    </a:lnTo>
                    <a:lnTo>
                      <a:pt x="196" y="1744"/>
                    </a:lnTo>
                    <a:lnTo>
                      <a:pt x="198" y="1748"/>
                    </a:lnTo>
                    <a:lnTo>
                      <a:pt x="194" y="1754"/>
                    </a:lnTo>
                    <a:lnTo>
                      <a:pt x="194" y="1754"/>
                    </a:lnTo>
                    <a:lnTo>
                      <a:pt x="192" y="1758"/>
                    </a:lnTo>
                    <a:lnTo>
                      <a:pt x="192" y="1762"/>
                    </a:lnTo>
                    <a:lnTo>
                      <a:pt x="194" y="1764"/>
                    </a:lnTo>
                    <a:lnTo>
                      <a:pt x="194" y="1768"/>
                    </a:lnTo>
                    <a:lnTo>
                      <a:pt x="194" y="1768"/>
                    </a:lnTo>
                    <a:lnTo>
                      <a:pt x="194" y="1772"/>
                    </a:lnTo>
                    <a:lnTo>
                      <a:pt x="194" y="1774"/>
                    </a:lnTo>
                    <a:lnTo>
                      <a:pt x="200" y="1770"/>
                    </a:lnTo>
                    <a:lnTo>
                      <a:pt x="200" y="1770"/>
                    </a:lnTo>
                    <a:lnTo>
                      <a:pt x="198" y="1774"/>
                    </a:lnTo>
                    <a:lnTo>
                      <a:pt x="194" y="1784"/>
                    </a:lnTo>
                    <a:lnTo>
                      <a:pt x="188" y="1794"/>
                    </a:lnTo>
                    <a:lnTo>
                      <a:pt x="188" y="1800"/>
                    </a:lnTo>
                    <a:lnTo>
                      <a:pt x="192" y="1802"/>
                    </a:lnTo>
                    <a:lnTo>
                      <a:pt x="192" y="1802"/>
                    </a:lnTo>
                    <a:lnTo>
                      <a:pt x="194" y="1802"/>
                    </a:lnTo>
                    <a:lnTo>
                      <a:pt x="196" y="1800"/>
                    </a:lnTo>
                    <a:lnTo>
                      <a:pt x="198" y="1792"/>
                    </a:lnTo>
                    <a:lnTo>
                      <a:pt x="202" y="1780"/>
                    </a:lnTo>
                    <a:lnTo>
                      <a:pt x="204" y="1776"/>
                    </a:lnTo>
                    <a:lnTo>
                      <a:pt x="206" y="1772"/>
                    </a:lnTo>
                    <a:lnTo>
                      <a:pt x="206" y="1772"/>
                    </a:lnTo>
                    <a:lnTo>
                      <a:pt x="208" y="1770"/>
                    </a:lnTo>
                    <a:lnTo>
                      <a:pt x="208" y="1768"/>
                    </a:lnTo>
                    <a:lnTo>
                      <a:pt x="204" y="1764"/>
                    </a:lnTo>
                    <a:lnTo>
                      <a:pt x="202" y="1760"/>
                    </a:lnTo>
                    <a:lnTo>
                      <a:pt x="204" y="1758"/>
                    </a:lnTo>
                    <a:lnTo>
                      <a:pt x="206" y="1756"/>
                    </a:lnTo>
                    <a:lnTo>
                      <a:pt x="206" y="1756"/>
                    </a:lnTo>
                    <a:lnTo>
                      <a:pt x="210" y="1754"/>
                    </a:lnTo>
                    <a:lnTo>
                      <a:pt x="208" y="1756"/>
                    </a:lnTo>
                    <a:lnTo>
                      <a:pt x="208" y="1762"/>
                    </a:lnTo>
                    <a:lnTo>
                      <a:pt x="208" y="1764"/>
                    </a:lnTo>
                    <a:lnTo>
                      <a:pt x="210" y="1766"/>
                    </a:lnTo>
                    <a:lnTo>
                      <a:pt x="210" y="1766"/>
                    </a:lnTo>
                    <a:lnTo>
                      <a:pt x="214" y="1766"/>
                    </a:lnTo>
                    <a:lnTo>
                      <a:pt x="216" y="1764"/>
                    </a:lnTo>
                    <a:lnTo>
                      <a:pt x="216" y="1762"/>
                    </a:lnTo>
                    <a:lnTo>
                      <a:pt x="220" y="1764"/>
                    </a:lnTo>
                    <a:lnTo>
                      <a:pt x="220" y="1764"/>
                    </a:lnTo>
                    <a:lnTo>
                      <a:pt x="222" y="1764"/>
                    </a:lnTo>
                    <a:lnTo>
                      <a:pt x="222" y="1764"/>
                    </a:lnTo>
                    <a:lnTo>
                      <a:pt x="224" y="1758"/>
                    </a:lnTo>
                    <a:lnTo>
                      <a:pt x="224" y="1756"/>
                    </a:lnTo>
                    <a:lnTo>
                      <a:pt x="228" y="1756"/>
                    </a:lnTo>
                    <a:lnTo>
                      <a:pt x="232" y="1758"/>
                    </a:lnTo>
                    <a:lnTo>
                      <a:pt x="238" y="1762"/>
                    </a:lnTo>
                    <a:lnTo>
                      <a:pt x="238" y="1762"/>
                    </a:lnTo>
                    <a:lnTo>
                      <a:pt x="230" y="1764"/>
                    </a:lnTo>
                    <a:lnTo>
                      <a:pt x="224" y="1766"/>
                    </a:lnTo>
                    <a:lnTo>
                      <a:pt x="224" y="1768"/>
                    </a:lnTo>
                    <a:lnTo>
                      <a:pt x="224" y="1772"/>
                    </a:lnTo>
                    <a:lnTo>
                      <a:pt x="230" y="1780"/>
                    </a:lnTo>
                    <a:lnTo>
                      <a:pt x="230" y="1780"/>
                    </a:lnTo>
                    <a:lnTo>
                      <a:pt x="234" y="1786"/>
                    </a:lnTo>
                    <a:lnTo>
                      <a:pt x="234" y="1790"/>
                    </a:lnTo>
                    <a:lnTo>
                      <a:pt x="234" y="1794"/>
                    </a:lnTo>
                    <a:lnTo>
                      <a:pt x="230" y="1798"/>
                    </a:lnTo>
                    <a:lnTo>
                      <a:pt x="224" y="1806"/>
                    </a:lnTo>
                    <a:lnTo>
                      <a:pt x="222" y="1810"/>
                    </a:lnTo>
                    <a:lnTo>
                      <a:pt x="220" y="1816"/>
                    </a:lnTo>
                    <a:lnTo>
                      <a:pt x="220" y="1816"/>
                    </a:lnTo>
                    <a:lnTo>
                      <a:pt x="222" y="1822"/>
                    </a:lnTo>
                    <a:lnTo>
                      <a:pt x="220" y="1822"/>
                    </a:lnTo>
                    <a:lnTo>
                      <a:pt x="216" y="1818"/>
                    </a:lnTo>
                    <a:lnTo>
                      <a:pt x="216" y="1818"/>
                    </a:lnTo>
                    <a:lnTo>
                      <a:pt x="214" y="1820"/>
                    </a:lnTo>
                    <a:lnTo>
                      <a:pt x="214" y="1820"/>
                    </a:lnTo>
                    <a:lnTo>
                      <a:pt x="214" y="1822"/>
                    </a:lnTo>
                    <a:lnTo>
                      <a:pt x="214" y="1826"/>
                    </a:lnTo>
                    <a:lnTo>
                      <a:pt x="220" y="1834"/>
                    </a:lnTo>
                    <a:lnTo>
                      <a:pt x="224" y="1840"/>
                    </a:lnTo>
                    <a:lnTo>
                      <a:pt x="224" y="1838"/>
                    </a:lnTo>
                    <a:lnTo>
                      <a:pt x="224" y="1836"/>
                    </a:lnTo>
                    <a:lnTo>
                      <a:pt x="224" y="1836"/>
                    </a:lnTo>
                    <a:lnTo>
                      <a:pt x="222" y="1830"/>
                    </a:lnTo>
                    <a:lnTo>
                      <a:pt x="224" y="1828"/>
                    </a:lnTo>
                    <a:lnTo>
                      <a:pt x="224" y="1828"/>
                    </a:lnTo>
                    <a:lnTo>
                      <a:pt x="228" y="1828"/>
                    </a:lnTo>
                    <a:lnTo>
                      <a:pt x="234" y="1832"/>
                    </a:lnTo>
                    <a:lnTo>
                      <a:pt x="240" y="1838"/>
                    </a:lnTo>
                    <a:lnTo>
                      <a:pt x="240" y="1838"/>
                    </a:lnTo>
                    <a:lnTo>
                      <a:pt x="244" y="1840"/>
                    </a:lnTo>
                    <a:lnTo>
                      <a:pt x="246" y="1838"/>
                    </a:lnTo>
                    <a:lnTo>
                      <a:pt x="246" y="1834"/>
                    </a:lnTo>
                    <a:lnTo>
                      <a:pt x="246" y="1828"/>
                    </a:lnTo>
                    <a:lnTo>
                      <a:pt x="246" y="1828"/>
                    </a:lnTo>
                    <a:lnTo>
                      <a:pt x="246" y="1826"/>
                    </a:lnTo>
                    <a:lnTo>
                      <a:pt x="246" y="1828"/>
                    </a:lnTo>
                    <a:lnTo>
                      <a:pt x="252" y="1830"/>
                    </a:lnTo>
                    <a:lnTo>
                      <a:pt x="260" y="1834"/>
                    </a:lnTo>
                    <a:lnTo>
                      <a:pt x="264" y="1834"/>
                    </a:lnTo>
                    <a:lnTo>
                      <a:pt x="266" y="1830"/>
                    </a:lnTo>
                    <a:lnTo>
                      <a:pt x="266" y="1830"/>
                    </a:lnTo>
                    <a:lnTo>
                      <a:pt x="270" y="1826"/>
                    </a:lnTo>
                    <a:lnTo>
                      <a:pt x="274" y="1826"/>
                    </a:lnTo>
                    <a:lnTo>
                      <a:pt x="276" y="1828"/>
                    </a:lnTo>
                    <a:lnTo>
                      <a:pt x="278" y="1824"/>
                    </a:lnTo>
                    <a:lnTo>
                      <a:pt x="278" y="1824"/>
                    </a:lnTo>
                    <a:lnTo>
                      <a:pt x="282" y="1822"/>
                    </a:lnTo>
                    <a:lnTo>
                      <a:pt x="286" y="1820"/>
                    </a:lnTo>
                    <a:lnTo>
                      <a:pt x="292" y="1820"/>
                    </a:lnTo>
                    <a:lnTo>
                      <a:pt x="292" y="1822"/>
                    </a:lnTo>
                    <a:lnTo>
                      <a:pt x="292" y="1822"/>
                    </a:lnTo>
                    <a:lnTo>
                      <a:pt x="292" y="1822"/>
                    </a:lnTo>
                    <a:lnTo>
                      <a:pt x="288" y="1826"/>
                    </a:lnTo>
                    <a:lnTo>
                      <a:pt x="280" y="1838"/>
                    </a:lnTo>
                    <a:lnTo>
                      <a:pt x="280" y="1838"/>
                    </a:lnTo>
                    <a:lnTo>
                      <a:pt x="276" y="1844"/>
                    </a:lnTo>
                    <a:lnTo>
                      <a:pt x="276" y="1850"/>
                    </a:lnTo>
                    <a:lnTo>
                      <a:pt x="276" y="1854"/>
                    </a:lnTo>
                    <a:lnTo>
                      <a:pt x="278" y="1858"/>
                    </a:lnTo>
                    <a:lnTo>
                      <a:pt x="286" y="1866"/>
                    </a:lnTo>
                    <a:lnTo>
                      <a:pt x="292" y="1872"/>
                    </a:lnTo>
                    <a:lnTo>
                      <a:pt x="292" y="1872"/>
                    </a:lnTo>
                    <a:lnTo>
                      <a:pt x="294" y="1876"/>
                    </a:lnTo>
                    <a:lnTo>
                      <a:pt x="296" y="1874"/>
                    </a:lnTo>
                    <a:lnTo>
                      <a:pt x="300" y="1872"/>
                    </a:lnTo>
                    <a:lnTo>
                      <a:pt x="302" y="1870"/>
                    </a:lnTo>
                    <a:lnTo>
                      <a:pt x="304" y="1870"/>
                    </a:lnTo>
                    <a:lnTo>
                      <a:pt x="304" y="1870"/>
                    </a:lnTo>
                    <a:lnTo>
                      <a:pt x="308" y="1870"/>
                    </a:lnTo>
                    <a:lnTo>
                      <a:pt x="308" y="1872"/>
                    </a:lnTo>
                    <a:lnTo>
                      <a:pt x="308" y="1874"/>
                    </a:lnTo>
                    <a:lnTo>
                      <a:pt x="306" y="1878"/>
                    </a:lnTo>
                    <a:lnTo>
                      <a:pt x="306" y="1880"/>
                    </a:lnTo>
                    <a:lnTo>
                      <a:pt x="306" y="1882"/>
                    </a:lnTo>
                    <a:lnTo>
                      <a:pt x="306" y="1882"/>
                    </a:lnTo>
                    <a:lnTo>
                      <a:pt x="308" y="1882"/>
                    </a:lnTo>
                    <a:lnTo>
                      <a:pt x="306" y="1884"/>
                    </a:lnTo>
                    <a:lnTo>
                      <a:pt x="300" y="1888"/>
                    </a:lnTo>
                    <a:lnTo>
                      <a:pt x="298" y="1890"/>
                    </a:lnTo>
                    <a:lnTo>
                      <a:pt x="298" y="1892"/>
                    </a:lnTo>
                    <a:lnTo>
                      <a:pt x="298" y="1894"/>
                    </a:lnTo>
                    <a:lnTo>
                      <a:pt x="302" y="1896"/>
                    </a:lnTo>
                    <a:lnTo>
                      <a:pt x="302" y="1896"/>
                    </a:lnTo>
                    <a:lnTo>
                      <a:pt x="304" y="1898"/>
                    </a:lnTo>
                    <a:lnTo>
                      <a:pt x="304" y="1898"/>
                    </a:lnTo>
                    <a:lnTo>
                      <a:pt x="302" y="1900"/>
                    </a:lnTo>
                    <a:lnTo>
                      <a:pt x="300" y="1902"/>
                    </a:lnTo>
                    <a:lnTo>
                      <a:pt x="300" y="1906"/>
                    </a:lnTo>
                    <a:lnTo>
                      <a:pt x="300" y="1910"/>
                    </a:lnTo>
                    <a:lnTo>
                      <a:pt x="302" y="1916"/>
                    </a:lnTo>
                    <a:lnTo>
                      <a:pt x="302" y="1916"/>
                    </a:lnTo>
                    <a:lnTo>
                      <a:pt x="308" y="1924"/>
                    </a:lnTo>
                    <a:lnTo>
                      <a:pt x="304" y="1922"/>
                    </a:lnTo>
                    <a:lnTo>
                      <a:pt x="304" y="1922"/>
                    </a:lnTo>
                    <a:lnTo>
                      <a:pt x="300" y="1918"/>
                    </a:lnTo>
                    <a:lnTo>
                      <a:pt x="296" y="1916"/>
                    </a:lnTo>
                    <a:lnTo>
                      <a:pt x="294" y="1918"/>
                    </a:lnTo>
                    <a:lnTo>
                      <a:pt x="296" y="1922"/>
                    </a:lnTo>
                    <a:lnTo>
                      <a:pt x="296" y="1922"/>
                    </a:lnTo>
                    <a:lnTo>
                      <a:pt x="298" y="1926"/>
                    </a:lnTo>
                    <a:lnTo>
                      <a:pt x="294" y="1924"/>
                    </a:lnTo>
                    <a:lnTo>
                      <a:pt x="290" y="1922"/>
                    </a:lnTo>
                    <a:lnTo>
                      <a:pt x="286" y="1922"/>
                    </a:lnTo>
                    <a:lnTo>
                      <a:pt x="282" y="1922"/>
                    </a:lnTo>
                    <a:lnTo>
                      <a:pt x="282" y="1922"/>
                    </a:lnTo>
                    <a:lnTo>
                      <a:pt x="276" y="1924"/>
                    </a:lnTo>
                    <a:lnTo>
                      <a:pt x="272" y="1924"/>
                    </a:lnTo>
                    <a:lnTo>
                      <a:pt x="270" y="1922"/>
                    </a:lnTo>
                    <a:lnTo>
                      <a:pt x="266" y="1924"/>
                    </a:lnTo>
                    <a:lnTo>
                      <a:pt x="266" y="1924"/>
                    </a:lnTo>
                    <a:lnTo>
                      <a:pt x="264" y="1926"/>
                    </a:lnTo>
                    <a:lnTo>
                      <a:pt x="260" y="1926"/>
                    </a:lnTo>
                    <a:lnTo>
                      <a:pt x="256" y="1928"/>
                    </a:lnTo>
                    <a:lnTo>
                      <a:pt x="252" y="1932"/>
                    </a:lnTo>
                    <a:lnTo>
                      <a:pt x="252" y="1932"/>
                    </a:lnTo>
                    <a:lnTo>
                      <a:pt x="246" y="1940"/>
                    </a:lnTo>
                    <a:lnTo>
                      <a:pt x="240" y="1944"/>
                    </a:lnTo>
                    <a:lnTo>
                      <a:pt x="236" y="1946"/>
                    </a:lnTo>
                    <a:lnTo>
                      <a:pt x="232" y="1950"/>
                    </a:lnTo>
                    <a:lnTo>
                      <a:pt x="232" y="1950"/>
                    </a:lnTo>
                    <a:lnTo>
                      <a:pt x="230" y="1956"/>
                    </a:lnTo>
                    <a:lnTo>
                      <a:pt x="230" y="1956"/>
                    </a:lnTo>
                    <a:lnTo>
                      <a:pt x="234" y="1954"/>
                    </a:lnTo>
                    <a:lnTo>
                      <a:pt x="238" y="1954"/>
                    </a:lnTo>
                    <a:lnTo>
                      <a:pt x="238" y="1954"/>
                    </a:lnTo>
                    <a:lnTo>
                      <a:pt x="240" y="1954"/>
                    </a:lnTo>
                    <a:lnTo>
                      <a:pt x="244" y="1952"/>
                    </a:lnTo>
                    <a:lnTo>
                      <a:pt x="252" y="1948"/>
                    </a:lnTo>
                    <a:lnTo>
                      <a:pt x="256" y="1946"/>
                    </a:lnTo>
                    <a:lnTo>
                      <a:pt x="258" y="1946"/>
                    </a:lnTo>
                    <a:lnTo>
                      <a:pt x="256" y="1948"/>
                    </a:lnTo>
                    <a:lnTo>
                      <a:pt x="256" y="1948"/>
                    </a:lnTo>
                    <a:lnTo>
                      <a:pt x="256" y="1954"/>
                    </a:lnTo>
                    <a:lnTo>
                      <a:pt x="258" y="1954"/>
                    </a:lnTo>
                    <a:lnTo>
                      <a:pt x="260" y="1956"/>
                    </a:lnTo>
                    <a:lnTo>
                      <a:pt x="258" y="1960"/>
                    </a:lnTo>
                    <a:lnTo>
                      <a:pt x="258" y="1960"/>
                    </a:lnTo>
                    <a:lnTo>
                      <a:pt x="256" y="1964"/>
                    </a:lnTo>
                    <a:lnTo>
                      <a:pt x="256" y="1968"/>
                    </a:lnTo>
                    <a:lnTo>
                      <a:pt x="258" y="1974"/>
                    </a:lnTo>
                    <a:lnTo>
                      <a:pt x="258" y="1978"/>
                    </a:lnTo>
                    <a:lnTo>
                      <a:pt x="256" y="1982"/>
                    </a:lnTo>
                    <a:lnTo>
                      <a:pt x="252" y="1986"/>
                    </a:lnTo>
                    <a:lnTo>
                      <a:pt x="246" y="1990"/>
                    </a:lnTo>
                    <a:lnTo>
                      <a:pt x="246" y="1990"/>
                    </a:lnTo>
                    <a:lnTo>
                      <a:pt x="232" y="1998"/>
                    </a:lnTo>
                    <a:lnTo>
                      <a:pt x="222" y="2000"/>
                    </a:lnTo>
                    <a:lnTo>
                      <a:pt x="216" y="2000"/>
                    </a:lnTo>
                    <a:lnTo>
                      <a:pt x="210" y="2006"/>
                    </a:lnTo>
                    <a:lnTo>
                      <a:pt x="210" y="2006"/>
                    </a:lnTo>
                    <a:lnTo>
                      <a:pt x="208" y="2008"/>
                    </a:lnTo>
                    <a:lnTo>
                      <a:pt x="208" y="2010"/>
                    </a:lnTo>
                    <a:lnTo>
                      <a:pt x="212" y="2012"/>
                    </a:lnTo>
                    <a:lnTo>
                      <a:pt x="216" y="2012"/>
                    </a:lnTo>
                    <a:lnTo>
                      <a:pt x="216" y="2014"/>
                    </a:lnTo>
                    <a:lnTo>
                      <a:pt x="214" y="2016"/>
                    </a:lnTo>
                    <a:lnTo>
                      <a:pt x="214" y="2016"/>
                    </a:lnTo>
                    <a:lnTo>
                      <a:pt x="214" y="2020"/>
                    </a:lnTo>
                    <a:lnTo>
                      <a:pt x="216" y="2024"/>
                    </a:lnTo>
                    <a:lnTo>
                      <a:pt x="224" y="2024"/>
                    </a:lnTo>
                    <a:lnTo>
                      <a:pt x="232" y="2022"/>
                    </a:lnTo>
                    <a:lnTo>
                      <a:pt x="232" y="2022"/>
                    </a:lnTo>
                    <a:lnTo>
                      <a:pt x="240" y="2018"/>
                    </a:lnTo>
                    <a:lnTo>
                      <a:pt x="246" y="2018"/>
                    </a:lnTo>
                    <a:lnTo>
                      <a:pt x="250" y="2022"/>
                    </a:lnTo>
                    <a:lnTo>
                      <a:pt x="250" y="2026"/>
                    </a:lnTo>
                    <a:lnTo>
                      <a:pt x="250" y="2026"/>
                    </a:lnTo>
                    <a:lnTo>
                      <a:pt x="248" y="2028"/>
                    </a:lnTo>
                    <a:lnTo>
                      <a:pt x="250" y="2030"/>
                    </a:lnTo>
                    <a:lnTo>
                      <a:pt x="256" y="2028"/>
                    </a:lnTo>
                    <a:lnTo>
                      <a:pt x="260" y="2028"/>
                    </a:lnTo>
                    <a:lnTo>
                      <a:pt x="264" y="2028"/>
                    </a:lnTo>
                    <a:lnTo>
                      <a:pt x="270" y="2030"/>
                    </a:lnTo>
                    <a:lnTo>
                      <a:pt x="274" y="2034"/>
                    </a:lnTo>
                    <a:lnTo>
                      <a:pt x="274" y="2034"/>
                    </a:lnTo>
                    <a:lnTo>
                      <a:pt x="280" y="2038"/>
                    </a:lnTo>
                    <a:lnTo>
                      <a:pt x="284" y="2040"/>
                    </a:lnTo>
                    <a:lnTo>
                      <a:pt x="288" y="2040"/>
                    </a:lnTo>
                    <a:lnTo>
                      <a:pt x="292" y="2038"/>
                    </a:lnTo>
                    <a:lnTo>
                      <a:pt x="298" y="2032"/>
                    </a:lnTo>
                    <a:lnTo>
                      <a:pt x="302" y="2030"/>
                    </a:lnTo>
                    <a:lnTo>
                      <a:pt x="304" y="2028"/>
                    </a:lnTo>
                    <a:lnTo>
                      <a:pt x="304" y="2028"/>
                    </a:lnTo>
                    <a:lnTo>
                      <a:pt x="310" y="2026"/>
                    </a:lnTo>
                    <a:lnTo>
                      <a:pt x="314" y="2024"/>
                    </a:lnTo>
                    <a:lnTo>
                      <a:pt x="320" y="2020"/>
                    </a:lnTo>
                    <a:lnTo>
                      <a:pt x="326" y="2016"/>
                    </a:lnTo>
                    <a:lnTo>
                      <a:pt x="326" y="2016"/>
                    </a:lnTo>
                    <a:lnTo>
                      <a:pt x="322" y="2022"/>
                    </a:lnTo>
                    <a:lnTo>
                      <a:pt x="318" y="2026"/>
                    </a:lnTo>
                    <a:lnTo>
                      <a:pt x="318" y="2026"/>
                    </a:lnTo>
                    <a:lnTo>
                      <a:pt x="312" y="2032"/>
                    </a:lnTo>
                    <a:lnTo>
                      <a:pt x="306" y="2036"/>
                    </a:lnTo>
                    <a:lnTo>
                      <a:pt x="304" y="2044"/>
                    </a:lnTo>
                    <a:lnTo>
                      <a:pt x="302" y="2048"/>
                    </a:lnTo>
                    <a:lnTo>
                      <a:pt x="294" y="2050"/>
                    </a:lnTo>
                    <a:lnTo>
                      <a:pt x="294" y="2050"/>
                    </a:lnTo>
                    <a:lnTo>
                      <a:pt x="284" y="2050"/>
                    </a:lnTo>
                    <a:lnTo>
                      <a:pt x="280" y="2050"/>
                    </a:lnTo>
                    <a:lnTo>
                      <a:pt x="274" y="2048"/>
                    </a:lnTo>
                    <a:lnTo>
                      <a:pt x="262" y="2048"/>
                    </a:lnTo>
                    <a:lnTo>
                      <a:pt x="262" y="2048"/>
                    </a:lnTo>
                    <a:lnTo>
                      <a:pt x="256" y="2048"/>
                    </a:lnTo>
                    <a:lnTo>
                      <a:pt x="252" y="2050"/>
                    </a:lnTo>
                    <a:lnTo>
                      <a:pt x="252" y="2052"/>
                    </a:lnTo>
                    <a:lnTo>
                      <a:pt x="252" y="2054"/>
                    </a:lnTo>
                    <a:lnTo>
                      <a:pt x="252" y="2058"/>
                    </a:lnTo>
                    <a:lnTo>
                      <a:pt x="250" y="2058"/>
                    </a:lnTo>
                    <a:lnTo>
                      <a:pt x="246" y="2060"/>
                    </a:lnTo>
                    <a:lnTo>
                      <a:pt x="246" y="2060"/>
                    </a:lnTo>
                    <a:lnTo>
                      <a:pt x="242" y="2060"/>
                    </a:lnTo>
                    <a:lnTo>
                      <a:pt x="238" y="2062"/>
                    </a:lnTo>
                    <a:lnTo>
                      <a:pt x="238" y="2066"/>
                    </a:lnTo>
                    <a:lnTo>
                      <a:pt x="238" y="2070"/>
                    </a:lnTo>
                    <a:lnTo>
                      <a:pt x="238" y="2074"/>
                    </a:lnTo>
                    <a:lnTo>
                      <a:pt x="236" y="2076"/>
                    </a:lnTo>
                    <a:lnTo>
                      <a:pt x="236" y="2076"/>
                    </a:lnTo>
                    <a:lnTo>
                      <a:pt x="232" y="2078"/>
                    </a:lnTo>
                    <a:lnTo>
                      <a:pt x="230" y="2082"/>
                    </a:lnTo>
                    <a:lnTo>
                      <a:pt x="230" y="2084"/>
                    </a:lnTo>
                    <a:lnTo>
                      <a:pt x="226" y="2086"/>
                    </a:lnTo>
                    <a:lnTo>
                      <a:pt x="226" y="2086"/>
                    </a:lnTo>
                    <a:lnTo>
                      <a:pt x="220" y="2092"/>
                    </a:lnTo>
                    <a:lnTo>
                      <a:pt x="214" y="2100"/>
                    </a:lnTo>
                    <a:lnTo>
                      <a:pt x="210" y="2106"/>
                    </a:lnTo>
                    <a:lnTo>
                      <a:pt x="206" y="2106"/>
                    </a:lnTo>
                    <a:lnTo>
                      <a:pt x="202" y="2108"/>
                    </a:lnTo>
                    <a:lnTo>
                      <a:pt x="202" y="2108"/>
                    </a:lnTo>
                    <a:lnTo>
                      <a:pt x="198" y="2108"/>
                    </a:lnTo>
                    <a:lnTo>
                      <a:pt x="194" y="2108"/>
                    </a:lnTo>
                    <a:lnTo>
                      <a:pt x="192" y="2112"/>
                    </a:lnTo>
                    <a:lnTo>
                      <a:pt x="192" y="2114"/>
                    </a:lnTo>
                    <a:lnTo>
                      <a:pt x="192" y="2118"/>
                    </a:lnTo>
                    <a:lnTo>
                      <a:pt x="194" y="2118"/>
                    </a:lnTo>
                    <a:lnTo>
                      <a:pt x="196" y="2118"/>
                    </a:lnTo>
                    <a:lnTo>
                      <a:pt x="196" y="2118"/>
                    </a:lnTo>
                    <a:lnTo>
                      <a:pt x="200" y="2116"/>
                    </a:lnTo>
                    <a:lnTo>
                      <a:pt x="202" y="2116"/>
                    </a:lnTo>
                    <a:lnTo>
                      <a:pt x="206" y="2118"/>
                    </a:lnTo>
                    <a:lnTo>
                      <a:pt x="210" y="2122"/>
                    </a:lnTo>
                    <a:lnTo>
                      <a:pt x="212" y="2122"/>
                    </a:lnTo>
                    <a:lnTo>
                      <a:pt x="214" y="2122"/>
                    </a:lnTo>
                    <a:lnTo>
                      <a:pt x="214" y="2122"/>
                    </a:lnTo>
                    <a:lnTo>
                      <a:pt x="216" y="2120"/>
                    </a:lnTo>
                    <a:lnTo>
                      <a:pt x="216" y="2118"/>
                    </a:lnTo>
                    <a:lnTo>
                      <a:pt x="218" y="2116"/>
                    </a:lnTo>
                    <a:lnTo>
                      <a:pt x="222" y="2112"/>
                    </a:lnTo>
                    <a:lnTo>
                      <a:pt x="222" y="2112"/>
                    </a:lnTo>
                    <a:lnTo>
                      <a:pt x="226" y="2110"/>
                    </a:lnTo>
                    <a:lnTo>
                      <a:pt x="230" y="2106"/>
                    </a:lnTo>
                    <a:lnTo>
                      <a:pt x="234" y="2102"/>
                    </a:lnTo>
                    <a:lnTo>
                      <a:pt x="244" y="2100"/>
                    </a:lnTo>
                    <a:lnTo>
                      <a:pt x="244" y="2100"/>
                    </a:lnTo>
                    <a:lnTo>
                      <a:pt x="252" y="2100"/>
                    </a:lnTo>
                    <a:lnTo>
                      <a:pt x="258" y="2102"/>
                    </a:lnTo>
                    <a:lnTo>
                      <a:pt x="270" y="2108"/>
                    </a:lnTo>
                    <a:lnTo>
                      <a:pt x="270" y="2108"/>
                    </a:lnTo>
                    <a:lnTo>
                      <a:pt x="274" y="2110"/>
                    </a:lnTo>
                    <a:lnTo>
                      <a:pt x="276" y="2108"/>
                    </a:lnTo>
                    <a:lnTo>
                      <a:pt x="280" y="2098"/>
                    </a:lnTo>
                    <a:lnTo>
                      <a:pt x="282" y="2088"/>
                    </a:lnTo>
                    <a:lnTo>
                      <a:pt x="284" y="2086"/>
                    </a:lnTo>
                    <a:lnTo>
                      <a:pt x="286" y="2084"/>
                    </a:lnTo>
                    <a:lnTo>
                      <a:pt x="286" y="2084"/>
                    </a:lnTo>
                    <a:lnTo>
                      <a:pt x="288" y="2086"/>
                    </a:lnTo>
                    <a:lnTo>
                      <a:pt x="290" y="2084"/>
                    </a:lnTo>
                    <a:lnTo>
                      <a:pt x="298" y="2080"/>
                    </a:lnTo>
                    <a:lnTo>
                      <a:pt x="302" y="2078"/>
                    </a:lnTo>
                    <a:lnTo>
                      <a:pt x="306" y="2078"/>
                    </a:lnTo>
                    <a:lnTo>
                      <a:pt x="312" y="2080"/>
                    </a:lnTo>
                    <a:lnTo>
                      <a:pt x="316" y="2084"/>
                    </a:lnTo>
                    <a:lnTo>
                      <a:pt x="316" y="2084"/>
                    </a:lnTo>
                    <a:lnTo>
                      <a:pt x="322" y="2088"/>
                    </a:lnTo>
                    <a:lnTo>
                      <a:pt x="324" y="2088"/>
                    </a:lnTo>
                    <a:lnTo>
                      <a:pt x="324" y="2088"/>
                    </a:lnTo>
                    <a:lnTo>
                      <a:pt x="328" y="2086"/>
                    </a:lnTo>
                    <a:lnTo>
                      <a:pt x="330" y="2086"/>
                    </a:lnTo>
                    <a:lnTo>
                      <a:pt x="334" y="2086"/>
                    </a:lnTo>
                    <a:lnTo>
                      <a:pt x="334" y="2086"/>
                    </a:lnTo>
                    <a:lnTo>
                      <a:pt x="342" y="2086"/>
                    </a:lnTo>
                    <a:lnTo>
                      <a:pt x="344" y="2084"/>
                    </a:lnTo>
                    <a:lnTo>
                      <a:pt x="346" y="2082"/>
                    </a:lnTo>
                    <a:lnTo>
                      <a:pt x="356" y="2078"/>
                    </a:lnTo>
                    <a:lnTo>
                      <a:pt x="356" y="2078"/>
                    </a:lnTo>
                    <a:lnTo>
                      <a:pt x="366" y="2076"/>
                    </a:lnTo>
                    <a:lnTo>
                      <a:pt x="368" y="2074"/>
                    </a:lnTo>
                    <a:lnTo>
                      <a:pt x="368" y="2072"/>
                    </a:lnTo>
                    <a:lnTo>
                      <a:pt x="374" y="2074"/>
                    </a:lnTo>
                    <a:lnTo>
                      <a:pt x="374" y="2074"/>
                    </a:lnTo>
                    <a:lnTo>
                      <a:pt x="380" y="2076"/>
                    </a:lnTo>
                    <a:lnTo>
                      <a:pt x="382" y="2076"/>
                    </a:lnTo>
                    <a:lnTo>
                      <a:pt x="384" y="2074"/>
                    </a:lnTo>
                    <a:lnTo>
                      <a:pt x="386" y="2076"/>
                    </a:lnTo>
                    <a:lnTo>
                      <a:pt x="386" y="2076"/>
                    </a:lnTo>
                    <a:lnTo>
                      <a:pt x="388" y="2078"/>
                    </a:lnTo>
                    <a:lnTo>
                      <a:pt x="392" y="2078"/>
                    </a:lnTo>
                    <a:lnTo>
                      <a:pt x="400" y="2074"/>
                    </a:lnTo>
                    <a:lnTo>
                      <a:pt x="410" y="2072"/>
                    </a:lnTo>
                    <a:lnTo>
                      <a:pt x="416" y="2074"/>
                    </a:lnTo>
                    <a:lnTo>
                      <a:pt x="422" y="2074"/>
                    </a:lnTo>
                    <a:lnTo>
                      <a:pt x="422" y="2074"/>
                    </a:lnTo>
                    <a:lnTo>
                      <a:pt x="428" y="2076"/>
                    </a:lnTo>
                    <a:lnTo>
                      <a:pt x="432" y="2076"/>
                    </a:lnTo>
                    <a:lnTo>
                      <a:pt x="440" y="2074"/>
                    </a:lnTo>
                    <a:lnTo>
                      <a:pt x="448" y="2070"/>
                    </a:lnTo>
                    <a:lnTo>
                      <a:pt x="456" y="2068"/>
                    </a:lnTo>
                    <a:lnTo>
                      <a:pt x="456" y="2068"/>
                    </a:lnTo>
                    <a:lnTo>
                      <a:pt x="460" y="2068"/>
                    </a:lnTo>
                    <a:lnTo>
                      <a:pt x="462" y="2064"/>
                    </a:lnTo>
                    <a:lnTo>
                      <a:pt x="464" y="2060"/>
                    </a:lnTo>
                    <a:lnTo>
                      <a:pt x="470" y="2056"/>
                    </a:lnTo>
                    <a:lnTo>
                      <a:pt x="470" y="2056"/>
                    </a:lnTo>
                    <a:lnTo>
                      <a:pt x="478" y="2052"/>
                    </a:lnTo>
                    <a:lnTo>
                      <a:pt x="480" y="2048"/>
                    </a:lnTo>
                    <a:lnTo>
                      <a:pt x="480" y="2044"/>
                    </a:lnTo>
                    <a:lnTo>
                      <a:pt x="480" y="2040"/>
                    </a:lnTo>
                    <a:lnTo>
                      <a:pt x="480" y="2040"/>
                    </a:lnTo>
                    <a:lnTo>
                      <a:pt x="480" y="2038"/>
                    </a:lnTo>
                    <a:lnTo>
                      <a:pt x="478" y="2038"/>
                    </a:lnTo>
                    <a:lnTo>
                      <a:pt x="472" y="2038"/>
                    </a:lnTo>
                    <a:lnTo>
                      <a:pt x="462" y="2040"/>
                    </a:lnTo>
                    <a:lnTo>
                      <a:pt x="456" y="2040"/>
                    </a:lnTo>
                    <a:lnTo>
                      <a:pt x="456" y="2040"/>
                    </a:lnTo>
                    <a:lnTo>
                      <a:pt x="450" y="2038"/>
                    </a:lnTo>
                    <a:lnTo>
                      <a:pt x="448" y="2036"/>
                    </a:lnTo>
                    <a:lnTo>
                      <a:pt x="450" y="2036"/>
                    </a:lnTo>
                    <a:lnTo>
                      <a:pt x="446" y="2034"/>
                    </a:lnTo>
                    <a:lnTo>
                      <a:pt x="446" y="2034"/>
                    </a:lnTo>
                    <a:lnTo>
                      <a:pt x="444" y="2032"/>
                    </a:lnTo>
                    <a:lnTo>
                      <a:pt x="444" y="2032"/>
                    </a:lnTo>
                    <a:lnTo>
                      <a:pt x="448" y="2030"/>
                    </a:lnTo>
                    <a:lnTo>
                      <a:pt x="456" y="2030"/>
                    </a:lnTo>
                    <a:lnTo>
                      <a:pt x="458" y="2028"/>
                    </a:lnTo>
                    <a:lnTo>
                      <a:pt x="460" y="2026"/>
                    </a:lnTo>
                    <a:lnTo>
                      <a:pt x="460" y="2026"/>
                    </a:lnTo>
                    <a:lnTo>
                      <a:pt x="460" y="2020"/>
                    </a:lnTo>
                    <a:lnTo>
                      <a:pt x="458" y="2020"/>
                    </a:lnTo>
                    <a:lnTo>
                      <a:pt x="456" y="2020"/>
                    </a:lnTo>
                    <a:lnTo>
                      <a:pt x="458" y="2016"/>
                    </a:lnTo>
                    <a:lnTo>
                      <a:pt x="458" y="2016"/>
                    </a:lnTo>
                    <a:lnTo>
                      <a:pt x="462" y="2014"/>
                    </a:lnTo>
                    <a:lnTo>
                      <a:pt x="464" y="2014"/>
                    </a:lnTo>
                    <a:lnTo>
                      <a:pt x="472" y="2014"/>
                    </a:lnTo>
                    <a:lnTo>
                      <a:pt x="476" y="2014"/>
                    </a:lnTo>
                    <a:lnTo>
                      <a:pt x="476" y="2012"/>
                    </a:lnTo>
                    <a:lnTo>
                      <a:pt x="474" y="2010"/>
                    </a:lnTo>
                    <a:lnTo>
                      <a:pt x="474" y="2010"/>
                    </a:lnTo>
                    <a:lnTo>
                      <a:pt x="474" y="2008"/>
                    </a:lnTo>
                    <a:lnTo>
                      <a:pt x="474" y="2006"/>
                    </a:lnTo>
                    <a:lnTo>
                      <a:pt x="482" y="2000"/>
                    </a:lnTo>
                    <a:lnTo>
                      <a:pt x="486" y="1996"/>
                    </a:lnTo>
                    <a:lnTo>
                      <a:pt x="490" y="1990"/>
                    </a:lnTo>
                    <a:lnTo>
                      <a:pt x="494" y="1982"/>
                    </a:lnTo>
                    <a:lnTo>
                      <a:pt x="494" y="1970"/>
                    </a:lnTo>
                    <a:lnTo>
                      <a:pt x="494" y="1970"/>
                    </a:lnTo>
                    <a:close/>
                    <a:moveTo>
                      <a:pt x="662" y="1344"/>
                    </a:moveTo>
                    <a:lnTo>
                      <a:pt x="662" y="1344"/>
                    </a:lnTo>
                    <a:lnTo>
                      <a:pt x="660" y="1344"/>
                    </a:lnTo>
                    <a:lnTo>
                      <a:pt x="656" y="1346"/>
                    </a:lnTo>
                    <a:lnTo>
                      <a:pt x="656" y="1350"/>
                    </a:lnTo>
                    <a:lnTo>
                      <a:pt x="656" y="1354"/>
                    </a:lnTo>
                    <a:lnTo>
                      <a:pt x="656" y="1354"/>
                    </a:lnTo>
                    <a:lnTo>
                      <a:pt x="660" y="1354"/>
                    </a:lnTo>
                    <a:lnTo>
                      <a:pt x="662" y="1352"/>
                    </a:lnTo>
                    <a:lnTo>
                      <a:pt x="664" y="1348"/>
                    </a:lnTo>
                    <a:lnTo>
                      <a:pt x="664" y="1346"/>
                    </a:lnTo>
                    <a:lnTo>
                      <a:pt x="662" y="1344"/>
                    </a:lnTo>
                    <a:lnTo>
                      <a:pt x="662" y="1344"/>
                    </a:lnTo>
                    <a:close/>
                    <a:moveTo>
                      <a:pt x="652" y="1354"/>
                    </a:moveTo>
                    <a:lnTo>
                      <a:pt x="652" y="1354"/>
                    </a:lnTo>
                    <a:lnTo>
                      <a:pt x="650" y="1352"/>
                    </a:lnTo>
                    <a:lnTo>
                      <a:pt x="648" y="1352"/>
                    </a:lnTo>
                    <a:lnTo>
                      <a:pt x="646" y="1352"/>
                    </a:lnTo>
                    <a:lnTo>
                      <a:pt x="644" y="1356"/>
                    </a:lnTo>
                    <a:lnTo>
                      <a:pt x="644" y="1356"/>
                    </a:lnTo>
                    <a:lnTo>
                      <a:pt x="646" y="1358"/>
                    </a:lnTo>
                    <a:lnTo>
                      <a:pt x="648" y="1358"/>
                    </a:lnTo>
                    <a:lnTo>
                      <a:pt x="652" y="1356"/>
                    </a:lnTo>
                    <a:lnTo>
                      <a:pt x="652" y="1354"/>
                    </a:lnTo>
                    <a:lnTo>
                      <a:pt x="652" y="1354"/>
                    </a:lnTo>
                    <a:close/>
                    <a:moveTo>
                      <a:pt x="150" y="1398"/>
                    </a:moveTo>
                    <a:lnTo>
                      <a:pt x="150" y="1398"/>
                    </a:lnTo>
                    <a:lnTo>
                      <a:pt x="148" y="1396"/>
                    </a:lnTo>
                    <a:lnTo>
                      <a:pt x="148" y="1396"/>
                    </a:lnTo>
                    <a:lnTo>
                      <a:pt x="146" y="1394"/>
                    </a:lnTo>
                    <a:lnTo>
                      <a:pt x="146" y="1396"/>
                    </a:lnTo>
                    <a:lnTo>
                      <a:pt x="146" y="1396"/>
                    </a:lnTo>
                    <a:lnTo>
                      <a:pt x="144" y="1398"/>
                    </a:lnTo>
                    <a:lnTo>
                      <a:pt x="146" y="1402"/>
                    </a:lnTo>
                    <a:lnTo>
                      <a:pt x="152" y="1410"/>
                    </a:lnTo>
                    <a:lnTo>
                      <a:pt x="152" y="1410"/>
                    </a:lnTo>
                    <a:lnTo>
                      <a:pt x="154" y="1412"/>
                    </a:lnTo>
                    <a:lnTo>
                      <a:pt x="156" y="1412"/>
                    </a:lnTo>
                    <a:lnTo>
                      <a:pt x="158" y="1412"/>
                    </a:lnTo>
                    <a:lnTo>
                      <a:pt x="156" y="1410"/>
                    </a:lnTo>
                    <a:lnTo>
                      <a:pt x="156" y="1410"/>
                    </a:lnTo>
                    <a:lnTo>
                      <a:pt x="154" y="1404"/>
                    </a:lnTo>
                    <a:lnTo>
                      <a:pt x="154" y="1400"/>
                    </a:lnTo>
                    <a:lnTo>
                      <a:pt x="150" y="1398"/>
                    </a:lnTo>
                    <a:lnTo>
                      <a:pt x="150" y="1398"/>
                    </a:lnTo>
                    <a:close/>
                    <a:moveTo>
                      <a:pt x="732" y="1304"/>
                    </a:moveTo>
                    <a:lnTo>
                      <a:pt x="732" y="1304"/>
                    </a:lnTo>
                    <a:lnTo>
                      <a:pt x="734" y="1302"/>
                    </a:lnTo>
                    <a:lnTo>
                      <a:pt x="732" y="1300"/>
                    </a:lnTo>
                    <a:lnTo>
                      <a:pt x="730" y="1298"/>
                    </a:lnTo>
                    <a:lnTo>
                      <a:pt x="728" y="1300"/>
                    </a:lnTo>
                    <a:lnTo>
                      <a:pt x="728" y="1300"/>
                    </a:lnTo>
                    <a:lnTo>
                      <a:pt x="726" y="1302"/>
                    </a:lnTo>
                    <a:lnTo>
                      <a:pt x="724" y="1302"/>
                    </a:lnTo>
                    <a:lnTo>
                      <a:pt x="722" y="1300"/>
                    </a:lnTo>
                    <a:lnTo>
                      <a:pt x="720" y="1302"/>
                    </a:lnTo>
                    <a:lnTo>
                      <a:pt x="720" y="1302"/>
                    </a:lnTo>
                    <a:lnTo>
                      <a:pt x="720" y="1304"/>
                    </a:lnTo>
                    <a:lnTo>
                      <a:pt x="720" y="1304"/>
                    </a:lnTo>
                    <a:lnTo>
                      <a:pt x="724" y="1306"/>
                    </a:lnTo>
                    <a:lnTo>
                      <a:pt x="732" y="1304"/>
                    </a:lnTo>
                    <a:lnTo>
                      <a:pt x="732" y="1304"/>
                    </a:lnTo>
                    <a:close/>
                    <a:moveTo>
                      <a:pt x="618" y="1384"/>
                    </a:moveTo>
                    <a:lnTo>
                      <a:pt x="618" y="1384"/>
                    </a:lnTo>
                    <a:lnTo>
                      <a:pt x="622" y="1384"/>
                    </a:lnTo>
                    <a:lnTo>
                      <a:pt x="626" y="1382"/>
                    </a:lnTo>
                    <a:lnTo>
                      <a:pt x="628" y="1380"/>
                    </a:lnTo>
                    <a:lnTo>
                      <a:pt x="628" y="1378"/>
                    </a:lnTo>
                    <a:lnTo>
                      <a:pt x="628" y="1378"/>
                    </a:lnTo>
                    <a:lnTo>
                      <a:pt x="622" y="1378"/>
                    </a:lnTo>
                    <a:lnTo>
                      <a:pt x="618" y="1378"/>
                    </a:lnTo>
                    <a:lnTo>
                      <a:pt x="616" y="1380"/>
                    </a:lnTo>
                    <a:lnTo>
                      <a:pt x="618" y="1384"/>
                    </a:lnTo>
                    <a:lnTo>
                      <a:pt x="618" y="1384"/>
                    </a:lnTo>
                    <a:close/>
                    <a:moveTo>
                      <a:pt x="620" y="1456"/>
                    </a:moveTo>
                    <a:lnTo>
                      <a:pt x="620" y="1456"/>
                    </a:lnTo>
                    <a:lnTo>
                      <a:pt x="616" y="1454"/>
                    </a:lnTo>
                    <a:lnTo>
                      <a:pt x="618" y="1456"/>
                    </a:lnTo>
                    <a:lnTo>
                      <a:pt x="622" y="1462"/>
                    </a:lnTo>
                    <a:lnTo>
                      <a:pt x="624" y="1462"/>
                    </a:lnTo>
                    <a:lnTo>
                      <a:pt x="624" y="1462"/>
                    </a:lnTo>
                    <a:lnTo>
                      <a:pt x="626" y="1464"/>
                    </a:lnTo>
                    <a:lnTo>
                      <a:pt x="624" y="1462"/>
                    </a:lnTo>
                    <a:lnTo>
                      <a:pt x="622" y="1458"/>
                    </a:lnTo>
                    <a:lnTo>
                      <a:pt x="620" y="1456"/>
                    </a:lnTo>
                    <a:lnTo>
                      <a:pt x="620" y="1456"/>
                    </a:lnTo>
                    <a:close/>
                    <a:moveTo>
                      <a:pt x="630" y="1474"/>
                    </a:moveTo>
                    <a:lnTo>
                      <a:pt x="630" y="1474"/>
                    </a:lnTo>
                    <a:lnTo>
                      <a:pt x="626" y="1468"/>
                    </a:lnTo>
                    <a:lnTo>
                      <a:pt x="622" y="1466"/>
                    </a:lnTo>
                    <a:lnTo>
                      <a:pt x="622" y="1466"/>
                    </a:lnTo>
                    <a:lnTo>
                      <a:pt x="622" y="1468"/>
                    </a:lnTo>
                    <a:lnTo>
                      <a:pt x="622" y="1468"/>
                    </a:lnTo>
                    <a:lnTo>
                      <a:pt x="626" y="1474"/>
                    </a:lnTo>
                    <a:lnTo>
                      <a:pt x="628" y="1476"/>
                    </a:lnTo>
                    <a:lnTo>
                      <a:pt x="630" y="1474"/>
                    </a:lnTo>
                    <a:lnTo>
                      <a:pt x="630" y="1474"/>
                    </a:lnTo>
                    <a:close/>
                    <a:moveTo>
                      <a:pt x="624" y="1490"/>
                    </a:moveTo>
                    <a:lnTo>
                      <a:pt x="624" y="1490"/>
                    </a:lnTo>
                    <a:lnTo>
                      <a:pt x="626" y="1490"/>
                    </a:lnTo>
                    <a:lnTo>
                      <a:pt x="626" y="1490"/>
                    </a:lnTo>
                    <a:lnTo>
                      <a:pt x="626" y="1486"/>
                    </a:lnTo>
                    <a:lnTo>
                      <a:pt x="624" y="1476"/>
                    </a:lnTo>
                    <a:lnTo>
                      <a:pt x="624" y="1476"/>
                    </a:lnTo>
                    <a:lnTo>
                      <a:pt x="622" y="1474"/>
                    </a:lnTo>
                    <a:lnTo>
                      <a:pt x="622" y="1476"/>
                    </a:lnTo>
                    <a:lnTo>
                      <a:pt x="622" y="1480"/>
                    </a:lnTo>
                    <a:lnTo>
                      <a:pt x="622" y="1486"/>
                    </a:lnTo>
                    <a:lnTo>
                      <a:pt x="622" y="1490"/>
                    </a:lnTo>
                    <a:lnTo>
                      <a:pt x="624" y="1490"/>
                    </a:lnTo>
                    <a:lnTo>
                      <a:pt x="624" y="1490"/>
                    </a:lnTo>
                    <a:close/>
                    <a:moveTo>
                      <a:pt x="302" y="1578"/>
                    </a:moveTo>
                    <a:lnTo>
                      <a:pt x="302" y="1578"/>
                    </a:lnTo>
                    <a:lnTo>
                      <a:pt x="300" y="1580"/>
                    </a:lnTo>
                    <a:lnTo>
                      <a:pt x="300" y="1582"/>
                    </a:lnTo>
                    <a:lnTo>
                      <a:pt x="302" y="1582"/>
                    </a:lnTo>
                    <a:lnTo>
                      <a:pt x="304" y="1584"/>
                    </a:lnTo>
                    <a:lnTo>
                      <a:pt x="304" y="1584"/>
                    </a:lnTo>
                    <a:lnTo>
                      <a:pt x="306" y="1582"/>
                    </a:lnTo>
                    <a:lnTo>
                      <a:pt x="306" y="1580"/>
                    </a:lnTo>
                    <a:lnTo>
                      <a:pt x="304" y="1578"/>
                    </a:lnTo>
                    <a:lnTo>
                      <a:pt x="302" y="1578"/>
                    </a:lnTo>
                    <a:lnTo>
                      <a:pt x="302" y="1578"/>
                    </a:lnTo>
                    <a:close/>
                    <a:moveTo>
                      <a:pt x="160" y="1386"/>
                    </a:moveTo>
                    <a:lnTo>
                      <a:pt x="160" y="1386"/>
                    </a:lnTo>
                    <a:lnTo>
                      <a:pt x="158" y="1382"/>
                    </a:lnTo>
                    <a:lnTo>
                      <a:pt x="154" y="1378"/>
                    </a:lnTo>
                    <a:lnTo>
                      <a:pt x="150" y="1378"/>
                    </a:lnTo>
                    <a:lnTo>
                      <a:pt x="148" y="1378"/>
                    </a:lnTo>
                    <a:lnTo>
                      <a:pt x="148" y="1380"/>
                    </a:lnTo>
                    <a:lnTo>
                      <a:pt x="148" y="1380"/>
                    </a:lnTo>
                    <a:lnTo>
                      <a:pt x="148" y="1382"/>
                    </a:lnTo>
                    <a:lnTo>
                      <a:pt x="152" y="1384"/>
                    </a:lnTo>
                    <a:lnTo>
                      <a:pt x="152" y="1384"/>
                    </a:lnTo>
                    <a:lnTo>
                      <a:pt x="156" y="1386"/>
                    </a:lnTo>
                    <a:lnTo>
                      <a:pt x="160" y="1386"/>
                    </a:lnTo>
                    <a:lnTo>
                      <a:pt x="160" y="1386"/>
                    </a:lnTo>
                    <a:close/>
                    <a:moveTo>
                      <a:pt x="320" y="1546"/>
                    </a:moveTo>
                    <a:lnTo>
                      <a:pt x="320" y="1546"/>
                    </a:lnTo>
                    <a:lnTo>
                      <a:pt x="318" y="1546"/>
                    </a:lnTo>
                    <a:lnTo>
                      <a:pt x="316" y="1546"/>
                    </a:lnTo>
                    <a:lnTo>
                      <a:pt x="314" y="1548"/>
                    </a:lnTo>
                    <a:lnTo>
                      <a:pt x="312" y="1552"/>
                    </a:lnTo>
                    <a:lnTo>
                      <a:pt x="312" y="1552"/>
                    </a:lnTo>
                    <a:lnTo>
                      <a:pt x="312" y="1552"/>
                    </a:lnTo>
                    <a:lnTo>
                      <a:pt x="314" y="1552"/>
                    </a:lnTo>
                    <a:lnTo>
                      <a:pt x="318" y="1552"/>
                    </a:lnTo>
                    <a:lnTo>
                      <a:pt x="318" y="1552"/>
                    </a:lnTo>
                    <a:lnTo>
                      <a:pt x="318" y="1550"/>
                    </a:lnTo>
                    <a:lnTo>
                      <a:pt x="320" y="1548"/>
                    </a:lnTo>
                    <a:lnTo>
                      <a:pt x="322" y="1546"/>
                    </a:lnTo>
                    <a:lnTo>
                      <a:pt x="320" y="1546"/>
                    </a:lnTo>
                    <a:lnTo>
                      <a:pt x="320" y="1546"/>
                    </a:lnTo>
                    <a:close/>
                    <a:moveTo>
                      <a:pt x="354" y="1486"/>
                    </a:moveTo>
                    <a:lnTo>
                      <a:pt x="354" y="1486"/>
                    </a:lnTo>
                    <a:lnTo>
                      <a:pt x="356" y="1488"/>
                    </a:lnTo>
                    <a:lnTo>
                      <a:pt x="356" y="1490"/>
                    </a:lnTo>
                    <a:lnTo>
                      <a:pt x="358" y="1488"/>
                    </a:lnTo>
                    <a:lnTo>
                      <a:pt x="362" y="1490"/>
                    </a:lnTo>
                    <a:lnTo>
                      <a:pt x="362" y="1490"/>
                    </a:lnTo>
                    <a:lnTo>
                      <a:pt x="364" y="1492"/>
                    </a:lnTo>
                    <a:lnTo>
                      <a:pt x="364" y="1490"/>
                    </a:lnTo>
                    <a:lnTo>
                      <a:pt x="366" y="1488"/>
                    </a:lnTo>
                    <a:lnTo>
                      <a:pt x="370" y="1490"/>
                    </a:lnTo>
                    <a:lnTo>
                      <a:pt x="370" y="1490"/>
                    </a:lnTo>
                    <a:lnTo>
                      <a:pt x="372" y="1492"/>
                    </a:lnTo>
                    <a:lnTo>
                      <a:pt x="372" y="1494"/>
                    </a:lnTo>
                    <a:lnTo>
                      <a:pt x="370" y="1500"/>
                    </a:lnTo>
                    <a:lnTo>
                      <a:pt x="368" y="1506"/>
                    </a:lnTo>
                    <a:lnTo>
                      <a:pt x="368" y="1508"/>
                    </a:lnTo>
                    <a:lnTo>
                      <a:pt x="370" y="1512"/>
                    </a:lnTo>
                    <a:lnTo>
                      <a:pt x="370" y="1512"/>
                    </a:lnTo>
                    <a:lnTo>
                      <a:pt x="372" y="1512"/>
                    </a:lnTo>
                    <a:lnTo>
                      <a:pt x="372" y="1510"/>
                    </a:lnTo>
                    <a:lnTo>
                      <a:pt x="374" y="1502"/>
                    </a:lnTo>
                    <a:lnTo>
                      <a:pt x="374" y="1502"/>
                    </a:lnTo>
                    <a:lnTo>
                      <a:pt x="376" y="1496"/>
                    </a:lnTo>
                    <a:lnTo>
                      <a:pt x="374" y="1490"/>
                    </a:lnTo>
                    <a:lnTo>
                      <a:pt x="374" y="1490"/>
                    </a:lnTo>
                    <a:lnTo>
                      <a:pt x="374" y="1488"/>
                    </a:lnTo>
                    <a:lnTo>
                      <a:pt x="376" y="1484"/>
                    </a:lnTo>
                    <a:lnTo>
                      <a:pt x="380" y="1476"/>
                    </a:lnTo>
                    <a:lnTo>
                      <a:pt x="380" y="1476"/>
                    </a:lnTo>
                    <a:lnTo>
                      <a:pt x="380" y="1472"/>
                    </a:lnTo>
                    <a:lnTo>
                      <a:pt x="378" y="1474"/>
                    </a:lnTo>
                    <a:lnTo>
                      <a:pt x="376" y="1476"/>
                    </a:lnTo>
                    <a:lnTo>
                      <a:pt x="376" y="1476"/>
                    </a:lnTo>
                    <a:lnTo>
                      <a:pt x="376" y="1474"/>
                    </a:lnTo>
                    <a:lnTo>
                      <a:pt x="376" y="1474"/>
                    </a:lnTo>
                    <a:lnTo>
                      <a:pt x="376" y="1472"/>
                    </a:lnTo>
                    <a:lnTo>
                      <a:pt x="374" y="1470"/>
                    </a:lnTo>
                    <a:lnTo>
                      <a:pt x="372" y="1470"/>
                    </a:lnTo>
                    <a:lnTo>
                      <a:pt x="372" y="1472"/>
                    </a:lnTo>
                    <a:lnTo>
                      <a:pt x="372" y="1472"/>
                    </a:lnTo>
                    <a:lnTo>
                      <a:pt x="370" y="1474"/>
                    </a:lnTo>
                    <a:lnTo>
                      <a:pt x="370" y="1472"/>
                    </a:lnTo>
                    <a:lnTo>
                      <a:pt x="370" y="1462"/>
                    </a:lnTo>
                    <a:lnTo>
                      <a:pt x="370" y="1462"/>
                    </a:lnTo>
                    <a:lnTo>
                      <a:pt x="370" y="1460"/>
                    </a:lnTo>
                    <a:lnTo>
                      <a:pt x="368" y="1460"/>
                    </a:lnTo>
                    <a:lnTo>
                      <a:pt x="364" y="1464"/>
                    </a:lnTo>
                    <a:lnTo>
                      <a:pt x="358" y="1468"/>
                    </a:lnTo>
                    <a:lnTo>
                      <a:pt x="358" y="1470"/>
                    </a:lnTo>
                    <a:lnTo>
                      <a:pt x="358" y="1470"/>
                    </a:lnTo>
                    <a:lnTo>
                      <a:pt x="358" y="1470"/>
                    </a:lnTo>
                    <a:lnTo>
                      <a:pt x="364" y="1474"/>
                    </a:lnTo>
                    <a:lnTo>
                      <a:pt x="368" y="1476"/>
                    </a:lnTo>
                    <a:lnTo>
                      <a:pt x="368" y="1480"/>
                    </a:lnTo>
                    <a:lnTo>
                      <a:pt x="368" y="1480"/>
                    </a:lnTo>
                    <a:lnTo>
                      <a:pt x="366" y="1482"/>
                    </a:lnTo>
                    <a:lnTo>
                      <a:pt x="360" y="1482"/>
                    </a:lnTo>
                    <a:lnTo>
                      <a:pt x="356" y="1482"/>
                    </a:lnTo>
                    <a:lnTo>
                      <a:pt x="356" y="1484"/>
                    </a:lnTo>
                    <a:lnTo>
                      <a:pt x="354" y="1486"/>
                    </a:lnTo>
                    <a:lnTo>
                      <a:pt x="354" y="1486"/>
                    </a:lnTo>
                    <a:close/>
                    <a:moveTo>
                      <a:pt x="312" y="1560"/>
                    </a:moveTo>
                    <a:lnTo>
                      <a:pt x="312" y="1560"/>
                    </a:lnTo>
                    <a:lnTo>
                      <a:pt x="312" y="1562"/>
                    </a:lnTo>
                    <a:lnTo>
                      <a:pt x="314" y="1562"/>
                    </a:lnTo>
                    <a:lnTo>
                      <a:pt x="318" y="1560"/>
                    </a:lnTo>
                    <a:lnTo>
                      <a:pt x="318" y="1560"/>
                    </a:lnTo>
                    <a:lnTo>
                      <a:pt x="316" y="1558"/>
                    </a:lnTo>
                    <a:lnTo>
                      <a:pt x="314" y="1556"/>
                    </a:lnTo>
                    <a:lnTo>
                      <a:pt x="312" y="1560"/>
                    </a:lnTo>
                    <a:lnTo>
                      <a:pt x="312" y="1560"/>
                    </a:lnTo>
                    <a:close/>
                    <a:moveTo>
                      <a:pt x="744" y="1294"/>
                    </a:moveTo>
                    <a:lnTo>
                      <a:pt x="744" y="1294"/>
                    </a:lnTo>
                    <a:lnTo>
                      <a:pt x="746" y="1296"/>
                    </a:lnTo>
                    <a:lnTo>
                      <a:pt x="748" y="1296"/>
                    </a:lnTo>
                    <a:lnTo>
                      <a:pt x="750" y="1294"/>
                    </a:lnTo>
                    <a:lnTo>
                      <a:pt x="752" y="1292"/>
                    </a:lnTo>
                    <a:lnTo>
                      <a:pt x="752" y="1292"/>
                    </a:lnTo>
                    <a:lnTo>
                      <a:pt x="748" y="1288"/>
                    </a:lnTo>
                    <a:lnTo>
                      <a:pt x="746" y="1288"/>
                    </a:lnTo>
                    <a:lnTo>
                      <a:pt x="744" y="1290"/>
                    </a:lnTo>
                    <a:lnTo>
                      <a:pt x="744" y="1294"/>
                    </a:lnTo>
                    <a:lnTo>
                      <a:pt x="744" y="1294"/>
                    </a:lnTo>
                    <a:close/>
                    <a:moveTo>
                      <a:pt x="380" y="1462"/>
                    </a:moveTo>
                    <a:lnTo>
                      <a:pt x="380" y="1462"/>
                    </a:lnTo>
                    <a:lnTo>
                      <a:pt x="382" y="1460"/>
                    </a:lnTo>
                    <a:lnTo>
                      <a:pt x="382" y="1456"/>
                    </a:lnTo>
                    <a:lnTo>
                      <a:pt x="382" y="1454"/>
                    </a:lnTo>
                    <a:lnTo>
                      <a:pt x="380" y="1454"/>
                    </a:lnTo>
                    <a:lnTo>
                      <a:pt x="380" y="1454"/>
                    </a:lnTo>
                    <a:lnTo>
                      <a:pt x="378" y="1454"/>
                    </a:lnTo>
                    <a:lnTo>
                      <a:pt x="378" y="1456"/>
                    </a:lnTo>
                    <a:lnTo>
                      <a:pt x="376" y="1460"/>
                    </a:lnTo>
                    <a:lnTo>
                      <a:pt x="376" y="1460"/>
                    </a:lnTo>
                    <a:lnTo>
                      <a:pt x="374" y="1462"/>
                    </a:lnTo>
                    <a:lnTo>
                      <a:pt x="376" y="1468"/>
                    </a:lnTo>
                    <a:lnTo>
                      <a:pt x="376" y="1468"/>
                    </a:lnTo>
                    <a:lnTo>
                      <a:pt x="378" y="1468"/>
                    </a:lnTo>
                    <a:lnTo>
                      <a:pt x="378" y="1466"/>
                    </a:lnTo>
                    <a:lnTo>
                      <a:pt x="380" y="1464"/>
                    </a:lnTo>
                    <a:lnTo>
                      <a:pt x="380" y="1462"/>
                    </a:lnTo>
                    <a:lnTo>
                      <a:pt x="380" y="1462"/>
                    </a:lnTo>
                    <a:close/>
                    <a:moveTo>
                      <a:pt x="134" y="1090"/>
                    </a:moveTo>
                    <a:lnTo>
                      <a:pt x="134" y="1090"/>
                    </a:lnTo>
                    <a:lnTo>
                      <a:pt x="148" y="1086"/>
                    </a:lnTo>
                    <a:lnTo>
                      <a:pt x="158" y="1086"/>
                    </a:lnTo>
                    <a:lnTo>
                      <a:pt x="190" y="1088"/>
                    </a:lnTo>
                    <a:lnTo>
                      <a:pt x="190" y="1088"/>
                    </a:lnTo>
                    <a:lnTo>
                      <a:pt x="200" y="1088"/>
                    </a:lnTo>
                    <a:lnTo>
                      <a:pt x="202" y="1090"/>
                    </a:lnTo>
                    <a:lnTo>
                      <a:pt x="202" y="1092"/>
                    </a:lnTo>
                    <a:lnTo>
                      <a:pt x="198" y="1094"/>
                    </a:lnTo>
                    <a:lnTo>
                      <a:pt x="186" y="1100"/>
                    </a:lnTo>
                    <a:lnTo>
                      <a:pt x="182" y="1104"/>
                    </a:lnTo>
                    <a:lnTo>
                      <a:pt x="180" y="1108"/>
                    </a:lnTo>
                    <a:lnTo>
                      <a:pt x="180" y="1108"/>
                    </a:lnTo>
                    <a:lnTo>
                      <a:pt x="182" y="1110"/>
                    </a:lnTo>
                    <a:lnTo>
                      <a:pt x="186" y="1112"/>
                    </a:lnTo>
                    <a:lnTo>
                      <a:pt x="196" y="1112"/>
                    </a:lnTo>
                    <a:lnTo>
                      <a:pt x="204" y="1114"/>
                    </a:lnTo>
                    <a:lnTo>
                      <a:pt x="204" y="1114"/>
                    </a:lnTo>
                    <a:lnTo>
                      <a:pt x="198" y="1118"/>
                    </a:lnTo>
                    <a:lnTo>
                      <a:pt x="198" y="1118"/>
                    </a:lnTo>
                    <a:lnTo>
                      <a:pt x="190" y="1120"/>
                    </a:lnTo>
                    <a:lnTo>
                      <a:pt x="182" y="1120"/>
                    </a:lnTo>
                    <a:lnTo>
                      <a:pt x="174" y="1118"/>
                    </a:lnTo>
                    <a:lnTo>
                      <a:pt x="166" y="1116"/>
                    </a:lnTo>
                    <a:lnTo>
                      <a:pt x="162" y="1116"/>
                    </a:lnTo>
                    <a:lnTo>
                      <a:pt x="156" y="1120"/>
                    </a:lnTo>
                    <a:lnTo>
                      <a:pt x="156" y="1120"/>
                    </a:lnTo>
                    <a:lnTo>
                      <a:pt x="150" y="1122"/>
                    </a:lnTo>
                    <a:lnTo>
                      <a:pt x="144" y="1124"/>
                    </a:lnTo>
                    <a:lnTo>
                      <a:pt x="132" y="1124"/>
                    </a:lnTo>
                    <a:lnTo>
                      <a:pt x="122" y="1126"/>
                    </a:lnTo>
                    <a:lnTo>
                      <a:pt x="120" y="1130"/>
                    </a:lnTo>
                    <a:lnTo>
                      <a:pt x="120" y="1132"/>
                    </a:lnTo>
                    <a:lnTo>
                      <a:pt x="120" y="1132"/>
                    </a:lnTo>
                    <a:lnTo>
                      <a:pt x="122" y="1136"/>
                    </a:lnTo>
                    <a:lnTo>
                      <a:pt x="124" y="1138"/>
                    </a:lnTo>
                    <a:lnTo>
                      <a:pt x="134" y="1136"/>
                    </a:lnTo>
                    <a:lnTo>
                      <a:pt x="152" y="1134"/>
                    </a:lnTo>
                    <a:lnTo>
                      <a:pt x="162" y="1134"/>
                    </a:lnTo>
                    <a:lnTo>
                      <a:pt x="174" y="1136"/>
                    </a:lnTo>
                    <a:lnTo>
                      <a:pt x="174" y="1136"/>
                    </a:lnTo>
                    <a:lnTo>
                      <a:pt x="180" y="1138"/>
                    </a:lnTo>
                    <a:lnTo>
                      <a:pt x="184" y="1140"/>
                    </a:lnTo>
                    <a:lnTo>
                      <a:pt x="186" y="1142"/>
                    </a:lnTo>
                    <a:lnTo>
                      <a:pt x="186" y="1146"/>
                    </a:lnTo>
                    <a:lnTo>
                      <a:pt x="186" y="1152"/>
                    </a:lnTo>
                    <a:lnTo>
                      <a:pt x="188" y="1154"/>
                    </a:lnTo>
                    <a:lnTo>
                      <a:pt x="190" y="1156"/>
                    </a:lnTo>
                    <a:lnTo>
                      <a:pt x="190" y="1156"/>
                    </a:lnTo>
                    <a:lnTo>
                      <a:pt x="198" y="1160"/>
                    </a:lnTo>
                    <a:lnTo>
                      <a:pt x="202" y="1166"/>
                    </a:lnTo>
                    <a:lnTo>
                      <a:pt x="202" y="1174"/>
                    </a:lnTo>
                    <a:lnTo>
                      <a:pt x="198" y="1184"/>
                    </a:lnTo>
                    <a:lnTo>
                      <a:pt x="198" y="1184"/>
                    </a:lnTo>
                    <a:lnTo>
                      <a:pt x="196" y="1186"/>
                    </a:lnTo>
                    <a:lnTo>
                      <a:pt x="190" y="1186"/>
                    </a:lnTo>
                    <a:lnTo>
                      <a:pt x="180" y="1184"/>
                    </a:lnTo>
                    <a:lnTo>
                      <a:pt x="172" y="1184"/>
                    </a:lnTo>
                    <a:lnTo>
                      <a:pt x="170" y="1186"/>
                    </a:lnTo>
                    <a:lnTo>
                      <a:pt x="170" y="1190"/>
                    </a:lnTo>
                    <a:lnTo>
                      <a:pt x="170" y="1190"/>
                    </a:lnTo>
                    <a:lnTo>
                      <a:pt x="172" y="1196"/>
                    </a:lnTo>
                    <a:lnTo>
                      <a:pt x="174" y="1198"/>
                    </a:lnTo>
                    <a:lnTo>
                      <a:pt x="176" y="1200"/>
                    </a:lnTo>
                    <a:lnTo>
                      <a:pt x="182" y="1202"/>
                    </a:lnTo>
                    <a:lnTo>
                      <a:pt x="196" y="1202"/>
                    </a:lnTo>
                    <a:lnTo>
                      <a:pt x="220" y="1200"/>
                    </a:lnTo>
                    <a:lnTo>
                      <a:pt x="220" y="1200"/>
                    </a:lnTo>
                    <a:lnTo>
                      <a:pt x="232" y="1200"/>
                    </a:lnTo>
                    <a:lnTo>
                      <a:pt x="242" y="1202"/>
                    </a:lnTo>
                    <a:lnTo>
                      <a:pt x="252" y="1206"/>
                    </a:lnTo>
                    <a:lnTo>
                      <a:pt x="260" y="1208"/>
                    </a:lnTo>
                    <a:lnTo>
                      <a:pt x="274" y="1216"/>
                    </a:lnTo>
                    <a:lnTo>
                      <a:pt x="282" y="1218"/>
                    </a:lnTo>
                    <a:lnTo>
                      <a:pt x="292" y="1220"/>
                    </a:lnTo>
                    <a:lnTo>
                      <a:pt x="292" y="1220"/>
                    </a:lnTo>
                    <a:lnTo>
                      <a:pt x="300" y="1220"/>
                    </a:lnTo>
                    <a:lnTo>
                      <a:pt x="308" y="1224"/>
                    </a:lnTo>
                    <a:lnTo>
                      <a:pt x="318" y="1228"/>
                    </a:lnTo>
                    <a:lnTo>
                      <a:pt x="322" y="1230"/>
                    </a:lnTo>
                    <a:lnTo>
                      <a:pt x="328" y="1232"/>
                    </a:lnTo>
                    <a:lnTo>
                      <a:pt x="336" y="1232"/>
                    </a:lnTo>
                    <a:lnTo>
                      <a:pt x="346" y="1230"/>
                    </a:lnTo>
                    <a:lnTo>
                      <a:pt x="346" y="1230"/>
                    </a:lnTo>
                    <a:lnTo>
                      <a:pt x="356" y="1226"/>
                    </a:lnTo>
                    <a:lnTo>
                      <a:pt x="362" y="1222"/>
                    </a:lnTo>
                    <a:lnTo>
                      <a:pt x="368" y="1214"/>
                    </a:lnTo>
                    <a:lnTo>
                      <a:pt x="370" y="1210"/>
                    </a:lnTo>
                    <a:lnTo>
                      <a:pt x="374" y="1206"/>
                    </a:lnTo>
                    <a:lnTo>
                      <a:pt x="380" y="1206"/>
                    </a:lnTo>
                    <a:lnTo>
                      <a:pt x="388" y="1206"/>
                    </a:lnTo>
                    <a:lnTo>
                      <a:pt x="388" y="1206"/>
                    </a:lnTo>
                    <a:lnTo>
                      <a:pt x="396" y="1204"/>
                    </a:lnTo>
                    <a:lnTo>
                      <a:pt x="404" y="1204"/>
                    </a:lnTo>
                    <a:lnTo>
                      <a:pt x="418" y="1198"/>
                    </a:lnTo>
                    <a:lnTo>
                      <a:pt x="452" y="1176"/>
                    </a:lnTo>
                    <a:lnTo>
                      <a:pt x="452" y="1176"/>
                    </a:lnTo>
                    <a:lnTo>
                      <a:pt x="462" y="1172"/>
                    </a:lnTo>
                    <a:lnTo>
                      <a:pt x="470" y="1170"/>
                    </a:lnTo>
                    <a:lnTo>
                      <a:pt x="484" y="1168"/>
                    </a:lnTo>
                    <a:lnTo>
                      <a:pt x="488" y="1166"/>
                    </a:lnTo>
                    <a:lnTo>
                      <a:pt x="494" y="1164"/>
                    </a:lnTo>
                    <a:lnTo>
                      <a:pt x="500" y="1160"/>
                    </a:lnTo>
                    <a:lnTo>
                      <a:pt x="504" y="1154"/>
                    </a:lnTo>
                    <a:lnTo>
                      <a:pt x="504" y="1154"/>
                    </a:lnTo>
                    <a:lnTo>
                      <a:pt x="514" y="1142"/>
                    </a:lnTo>
                    <a:lnTo>
                      <a:pt x="522" y="1136"/>
                    </a:lnTo>
                    <a:lnTo>
                      <a:pt x="528" y="1134"/>
                    </a:lnTo>
                    <a:lnTo>
                      <a:pt x="534" y="1126"/>
                    </a:lnTo>
                    <a:lnTo>
                      <a:pt x="534" y="1126"/>
                    </a:lnTo>
                    <a:lnTo>
                      <a:pt x="540" y="1112"/>
                    </a:lnTo>
                    <a:lnTo>
                      <a:pt x="542" y="1104"/>
                    </a:lnTo>
                    <a:lnTo>
                      <a:pt x="542" y="1098"/>
                    </a:lnTo>
                    <a:lnTo>
                      <a:pt x="542" y="1090"/>
                    </a:lnTo>
                    <a:lnTo>
                      <a:pt x="538" y="1086"/>
                    </a:lnTo>
                    <a:lnTo>
                      <a:pt x="532" y="1082"/>
                    </a:lnTo>
                    <a:lnTo>
                      <a:pt x="526" y="1080"/>
                    </a:lnTo>
                    <a:lnTo>
                      <a:pt x="526" y="1080"/>
                    </a:lnTo>
                    <a:lnTo>
                      <a:pt x="518" y="1078"/>
                    </a:lnTo>
                    <a:lnTo>
                      <a:pt x="514" y="1076"/>
                    </a:lnTo>
                    <a:lnTo>
                      <a:pt x="510" y="1072"/>
                    </a:lnTo>
                    <a:lnTo>
                      <a:pt x="506" y="1068"/>
                    </a:lnTo>
                    <a:lnTo>
                      <a:pt x="502" y="1066"/>
                    </a:lnTo>
                    <a:lnTo>
                      <a:pt x="496" y="1068"/>
                    </a:lnTo>
                    <a:lnTo>
                      <a:pt x="496" y="1068"/>
                    </a:lnTo>
                    <a:lnTo>
                      <a:pt x="494" y="1066"/>
                    </a:lnTo>
                    <a:lnTo>
                      <a:pt x="492" y="1064"/>
                    </a:lnTo>
                    <a:lnTo>
                      <a:pt x="496" y="1058"/>
                    </a:lnTo>
                    <a:lnTo>
                      <a:pt x="496" y="1058"/>
                    </a:lnTo>
                    <a:lnTo>
                      <a:pt x="500" y="1052"/>
                    </a:lnTo>
                    <a:lnTo>
                      <a:pt x="500" y="1048"/>
                    </a:lnTo>
                    <a:lnTo>
                      <a:pt x="496" y="1046"/>
                    </a:lnTo>
                    <a:lnTo>
                      <a:pt x="492" y="1046"/>
                    </a:lnTo>
                    <a:lnTo>
                      <a:pt x="486" y="1044"/>
                    </a:lnTo>
                    <a:lnTo>
                      <a:pt x="484" y="1044"/>
                    </a:lnTo>
                    <a:lnTo>
                      <a:pt x="484" y="1040"/>
                    </a:lnTo>
                    <a:lnTo>
                      <a:pt x="488" y="1036"/>
                    </a:lnTo>
                    <a:lnTo>
                      <a:pt x="488" y="1036"/>
                    </a:lnTo>
                    <a:lnTo>
                      <a:pt x="500" y="1028"/>
                    </a:lnTo>
                    <a:lnTo>
                      <a:pt x="500" y="1024"/>
                    </a:lnTo>
                    <a:lnTo>
                      <a:pt x="500" y="1022"/>
                    </a:lnTo>
                    <a:lnTo>
                      <a:pt x="494" y="1022"/>
                    </a:lnTo>
                    <a:lnTo>
                      <a:pt x="484" y="1026"/>
                    </a:lnTo>
                    <a:lnTo>
                      <a:pt x="484" y="1026"/>
                    </a:lnTo>
                    <a:lnTo>
                      <a:pt x="474" y="1032"/>
                    </a:lnTo>
                    <a:lnTo>
                      <a:pt x="466" y="1036"/>
                    </a:lnTo>
                    <a:lnTo>
                      <a:pt x="462" y="1036"/>
                    </a:lnTo>
                    <a:lnTo>
                      <a:pt x="460" y="1034"/>
                    </a:lnTo>
                    <a:lnTo>
                      <a:pt x="456" y="1028"/>
                    </a:lnTo>
                    <a:lnTo>
                      <a:pt x="450" y="1020"/>
                    </a:lnTo>
                    <a:lnTo>
                      <a:pt x="450" y="1020"/>
                    </a:lnTo>
                    <a:lnTo>
                      <a:pt x="446" y="1016"/>
                    </a:lnTo>
                    <a:lnTo>
                      <a:pt x="442" y="1012"/>
                    </a:lnTo>
                    <a:lnTo>
                      <a:pt x="436" y="1012"/>
                    </a:lnTo>
                    <a:lnTo>
                      <a:pt x="430" y="1012"/>
                    </a:lnTo>
                    <a:lnTo>
                      <a:pt x="424" y="1014"/>
                    </a:lnTo>
                    <a:lnTo>
                      <a:pt x="420" y="1018"/>
                    </a:lnTo>
                    <a:lnTo>
                      <a:pt x="418" y="1022"/>
                    </a:lnTo>
                    <a:lnTo>
                      <a:pt x="420" y="1026"/>
                    </a:lnTo>
                    <a:lnTo>
                      <a:pt x="420" y="1026"/>
                    </a:lnTo>
                    <a:lnTo>
                      <a:pt x="424" y="1034"/>
                    </a:lnTo>
                    <a:lnTo>
                      <a:pt x="424" y="1038"/>
                    </a:lnTo>
                    <a:lnTo>
                      <a:pt x="424" y="1040"/>
                    </a:lnTo>
                    <a:lnTo>
                      <a:pt x="420" y="1042"/>
                    </a:lnTo>
                    <a:lnTo>
                      <a:pt x="418" y="1042"/>
                    </a:lnTo>
                    <a:lnTo>
                      <a:pt x="406" y="1038"/>
                    </a:lnTo>
                    <a:lnTo>
                      <a:pt x="406" y="1038"/>
                    </a:lnTo>
                    <a:lnTo>
                      <a:pt x="402" y="1036"/>
                    </a:lnTo>
                    <a:lnTo>
                      <a:pt x="396" y="1038"/>
                    </a:lnTo>
                    <a:lnTo>
                      <a:pt x="390" y="1046"/>
                    </a:lnTo>
                    <a:lnTo>
                      <a:pt x="386" y="1050"/>
                    </a:lnTo>
                    <a:lnTo>
                      <a:pt x="382" y="1052"/>
                    </a:lnTo>
                    <a:lnTo>
                      <a:pt x="378" y="1052"/>
                    </a:lnTo>
                    <a:lnTo>
                      <a:pt x="374" y="1048"/>
                    </a:lnTo>
                    <a:lnTo>
                      <a:pt x="374" y="1048"/>
                    </a:lnTo>
                    <a:lnTo>
                      <a:pt x="362" y="1038"/>
                    </a:lnTo>
                    <a:lnTo>
                      <a:pt x="358" y="1038"/>
                    </a:lnTo>
                    <a:lnTo>
                      <a:pt x="356" y="1038"/>
                    </a:lnTo>
                    <a:lnTo>
                      <a:pt x="354" y="1038"/>
                    </a:lnTo>
                    <a:lnTo>
                      <a:pt x="352" y="1042"/>
                    </a:lnTo>
                    <a:lnTo>
                      <a:pt x="352" y="1052"/>
                    </a:lnTo>
                    <a:lnTo>
                      <a:pt x="352" y="1052"/>
                    </a:lnTo>
                    <a:lnTo>
                      <a:pt x="352" y="1056"/>
                    </a:lnTo>
                    <a:lnTo>
                      <a:pt x="350" y="1058"/>
                    </a:lnTo>
                    <a:lnTo>
                      <a:pt x="350" y="1060"/>
                    </a:lnTo>
                    <a:lnTo>
                      <a:pt x="346" y="1058"/>
                    </a:lnTo>
                    <a:lnTo>
                      <a:pt x="342" y="1052"/>
                    </a:lnTo>
                    <a:lnTo>
                      <a:pt x="338" y="1042"/>
                    </a:lnTo>
                    <a:lnTo>
                      <a:pt x="338" y="1042"/>
                    </a:lnTo>
                    <a:lnTo>
                      <a:pt x="336" y="1038"/>
                    </a:lnTo>
                    <a:lnTo>
                      <a:pt x="330" y="1036"/>
                    </a:lnTo>
                    <a:lnTo>
                      <a:pt x="326" y="1036"/>
                    </a:lnTo>
                    <a:lnTo>
                      <a:pt x="320" y="1038"/>
                    </a:lnTo>
                    <a:lnTo>
                      <a:pt x="314" y="1042"/>
                    </a:lnTo>
                    <a:lnTo>
                      <a:pt x="308" y="1048"/>
                    </a:lnTo>
                    <a:lnTo>
                      <a:pt x="306" y="1054"/>
                    </a:lnTo>
                    <a:lnTo>
                      <a:pt x="306" y="1060"/>
                    </a:lnTo>
                    <a:lnTo>
                      <a:pt x="306" y="1060"/>
                    </a:lnTo>
                    <a:lnTo>
                      <a:pt x="304" y="1070"/>
                    </a:lnTo>
                    <a:lnTo>
                      <a:pt x="304" y="1072"/>
                    </a:lnTo>
                    <a:lnTo>
                      <a:pt x="302" y="1072"/>
                    </a:lnTo>
                    <a:lnTo>
                      <a:pt x="294" y="1066"/>
                    </a:lnTo>
                    <a:lnTo>
                      <a:pt x="286" y="1052"/>
                    </a:lnTo>
                    <a:lnTo>
                      <a:pt x="286" y="1052"/>
                    </a:lnTo>
                    <a:lnTo>
                      <a:pt x="280" y="1044"/>
                    </a:lnTo>
                    <a:lnTo>
                      <a:pt x="276" y="1042"/>
                    </a:lnTo>
                    <a:lnTo>
                      <a:pt x="272" y="1040"/>
                    </a:lnTo>
                    <a:lnTo>
                      <a:pt x="268" y="1042"/>
                    </a:lnTo>
                    <a:lnTo>
                      <a:pt x="266" y="1046"/>
                    </a:lnTo>
                    <a:lnTo>
                      <a:pt x="266" y="1052"/>
                    </a:lnTo>
                    <a:lnTo>
                      <a:pt x="266" y="1056"/>
                    </a:lnTo>
                    <a:lnTo>
                      <a:pt x="268" y="1062"/>
                    </a:lnTo>
                    <a:lnTo>
                      <a:pt x="268" y="1062"/>
                    </a:lnTo>
                    <a:lnTo>
                      <a:pt x="270" y="1074"/>
                    </a:lnTo>
                    <a:lnTo>
                      <a:pt x="270" y="1078"/>
                    </a:lnTo>
                    <a:lnTo>
                      <a:pt x="270" y="1080"/>
                    </a:lnTo>
                    <a:lnTo>
                      <a:pt x="266" y="1082"/>
                    </a:lnTo>
                    <a:lnTo>
                      <a:pt x="264" y="1082"/>
                    </a:lnTo>
                    <a:lnTo>
                      <a:pt x="260" y="1080"/>
                    </a:lnTo>
                    <a:lnTo>
                      <a:pt x="256" y="1074"/>
                    </a:lnTo>
                    <a:lnTo>
                      <a:pt x="256" y="1074"/>
                    </a:lnTo>
                    <a:lnTo>
                      <a:pt x="252" y="1070"/>
                    </a:lnTo>
                    <a:lnTo>
                      <a:pt x="248" y="1072"/>
                    </a:lnTo>
                    <a:lnTo>
                      <a:pt x="246" y="1076"/>
                    </a:lnTo>
                    <a:lnTo>
                      <a:pt x="242" y="1082"/>
                    </a:lnTo>
                    <a:lnTo>
                      <a:pt x="240" y="1088"/>
                    </a:lnTo>
                    <a:lnTo>
                      <a:pt x="236" y="1090"/>
                    </a:lnTo>
                    <a:lnTo>
                      <a:pt x="234" y="1092"/>
                    </a:lnTo>
                    <a:lnTo>
                      <a:pt x="232" y="1090"/>
                    </a:lnTo>
                    <a:lnTo>
                      <a:pt x="228" y="1084"/>
                    </a:lnTo>
                    <a:lnTo>
                      <a:pt x="228" y="1084"/>
                    </a:lnTo>
                    <a:lnTo>
                      <a:pt x="226" y="1076"/>
                    </a:lnTo>
                    <a:lnTo>
                      <a:pt x="226" y="1070"/>
                    </a:lnTo>
                    <a:lnTo>
                      <a:pt x="228" y="1060"/>
                    </a:lnTo>
                    <a:lnTo>
                      <a:pt x="228" y="1058"/>
                    </a:lnTo>
                    <a:lnTo>
                      <a:pt x="228" y="1054"/>
                    </a:lnTo>
                    <a:lnTo>
                      <a:pt x="224" y="1050"/>
                    </a:lnTo>
                    <a:lnTo>
                      <a:pt x="216" y="1046"/>
                    </a:lnTo>
                    <a:lnTo>
                      <a:pt x="216" y="1046"/>
                    </a:lnTo>
                    <a:lnTo>
                      <a:pt x="204" y="1036"/>
                    </a:lnTo>
                    <a:lnTo>
                      <a:pt x="200" y="1030"/>
                    </a:lnTo>
                    <a:lnTo>
                      <a:pt x="194" y="1026"/>
                    </a:lnTo>
                    <a:lnTo>
                      <a:pt x="184" y="1020"/>
                    </a:lnTo>
                    <a:lnTo>
                      <a:pt x="184" y="1020"/>
                    </a:lnTo>
                    <a:lnTo>
                      <a:pt x="174" y="1018"/>
                    </a:lnTo>
                    <a:lnTo>
                      <a:pt x="168" y="1018"/>
                    </a:lnTo>
                    <a:lnTo>
                      <a:pt x="162" y="1018"/>
                    </a:lnTo>
                    <a:lnTo>
                      <a:pt x="158" y="1020"/>
                    </a:lnTo>
                    <a:lnTo>
                      <a:pt x="154" y="1024"/>
                    </a:lnTo>
                    <a:lnTo>
                      <a:pt x="152" y="1026"/>
                    </a:lnTo>
                    <a:lnTo>
                      <a:pt x="152" y="1030"/>
                    </a:lnTo>
                    <a:lnTo>
                      <a:pt x="154" y="1032"/>
                    </a:lnTo>
                    <a:lnTo>
                      <a:pt x="154" y="1032"/>
                    </a:lnTo>
                    <a:lnTo>
                      <a:pt x="162" y="1038"/>
                    </a:lnTo>
                    <a:lnTo>
                      <a:pt x="170" y="1042"/>
                    </a:lnTo>
                    <a:lnTo>
                      <a:pt x="180" y="1048"/>
                    </a:lnTo>
                    <a:lnTo>
                      <a:pt x="186" y="1054"/>
                    </a:lnTo>
                    <a:lnTo>
                      <a:pt x="186" y="1054"/>
                    </a:lnTo>
                    <a:lnTo>
                      <a:pt x="188" y="1058"/>
                    </a:lnTo>
                    <a:lnTo>
                      <a:pt x="186" y="1058"/>
                    </a:lnTo>
                    <a:lnTo>
                      <a:pt x="178" y="1056"/>
                    </a:lnTo>
                    <a:lnTo>
                      <a:pt x="166" y="1048"/>
                    </a:lnTo>
                    <a:lnTo>
                      <a:pt x="154" y="1040"/>
                    </a:lnTo>
                    <a:lnTo>
                      <a:pt x="154" y="1040"/>
                    </a:lnTo>
                    <a:lnTo>
                      <a:pt x="148" y="1038"/>
                    </a:lnTo>
                    <a:lnTo>
                      <a:pt x="144" y="1036"/>
                    </a:lnTo>
                    <a:lnTo>
                      <a:pt x="140" y="1038"/>
                    </a:lnTo>
                    <a:lnTo>
                      <a:pt x="136" y="1040"/>
                    </a:lnTo>
                    <a:lnTo>
                      <a:pt x="130" y="1048"/>
                    </a:lnTo>
                    <a:lnTo>
                      <a:pt x="128" y="1058"/>
                    </a:lnTo>
                    <a:lnTo>
                      <a:pt x="128" y="1058"/>
                    </a:lnTo>
                    <a:lnTo>
                      <a:pt x="128" y="1064"/>
                    </a:lnTo>
                    <a:lnTo>
                      <a:pt x="126" y="1066"/>
                    </a:lnTo>
                    <a:lnTo>
                      <a:pt x="122" y="1068"/>
                    </a:lnTo>
                    <a:lnTo>
                      <a:pt x="118" y="1068"/>
                    </a:lnTo>
                    <a:lnTo>
                      <a:pt x="116" y="1070"/>
                    </a:lnTo>
                    <a:lnTo>
                      <a:pt x="116" y="1074"/>
                    </a:lnTo>
                    <a:lnTo>
                      <a:pt x="116" y="1074"/>
                    </a:lnTo>
                    <a:lnTo>
                      <a:pt x="114" y="1080"/>
                    </a:lnTo>
                    <a:lnTo>
                      <a:pt x="112" y="1080"/>
                    </a:lnTo>
                    <a:lnTo>
                      <a:pt x="106" y="1078"/>
                    </a:lnTo>
                    <a:lnTo>
                      <a:pt x="102" y="1078"/>
                    </a:lnTo>
                    <a:lnTo>
                      <a:pt x="98" y="1080"/>
                    </a:lnTo>
                    <a:lnTo>
                      <a:pt x="98" y="1080"/>
                    </a:lnTo>
                    <a:lnTo>
                      <a:pt x="96" y="1082"/>
                    </a:lnTo>
                    <a:lnTo>
                      <a:pt x="96" y="1084"/>
                    </a:lnTo>
                    <a:lnTo>
                      <a:pt x="100" y="1086"/>
                    </a:lnTo>
                    <a:lnTo>
                      <a:pt x="104" y="1090"/>
                    </a:lnTo>
                    <a:lnTo>
                      <a:pt x="118" y="1092"/>
                    </a:lnTo>
                    <a:lnTo>
                      <a:pt x="126" y="1092"/>
                    </a:lnTo>
                    <a:lnTo>
                      <a:pt x="134" y="1090"/>
                    </a:lnTo>
                    <a:lnTo>
                      <a:pt x="134" y="1090"/>
                    </a:lnTo>
                    <a:close/>
                    <a:moveTo>
                      <a:pt x="306" y="1550"/>
                    </a:moveTo>
                    <a:lnTo>
                      <a:pt x="306" y="1550"/>
                    </a:lnTo>
                    <a:lnTo>
                      <a:pt x="304" y="1546"/>
                    </a:lnTo>
                    <a:lnTo>
                      <a:pt x="302" y="1544"/>
                    </a:lnTo>
                    <a:lnTo>
                      <a:pt x="300" y="1544"/>
                    </a:lnTo>
                    <a:lnTo>
                      <a:pt x="300" y="1544"/>
                    </a:lnTo>
                    <a:lnTo>
                      <a:pt x="300" y="1546"/>
                    </a:lnTo>
                    <a:lnTo>
                      <a:pt x="302" y="1548"/>
                    </a:lnTo>
                    <a:lnTo>
                      <a:pt x="306" y="1550"/>
                    </a:lnTo>
                    <a:lnTo>
                      <a:pt x="306" y="1550"/>
                    </a:lnTo>
                    <a:close/>
                    <a:moveTo>
                      <a:pt x="294" y="1582"/>
                    </a:moveTo>
                    <a:lnTo>
                      <a:pt x="294" y="1582"/>
                    </a:lnTo>
                    <a:lnTo>
                      <a:pt x="294" y="1582"/>
                    </a:lnTo>
                    <a:lnTo>
                      <a:pt x="296" y="1580"/>
                    </a:lnTo>
                    <a:lnTo>
                      <a:pt x="294" y="1576"/>
                    </a:lnTo>
                    <a:lnTo>
                      <a:pt x="290" y="1572"/>
                    </a:lnTo>
                    <a:lnTo>
                      <a:pt x="288" y="1572"/>
                    </a:lnTo>
                    <a:lnTo>
                      <a:pt x="288" y="1572"/>
                    </a:lnTo>
                    <a:lnTo>
                      <a:pt x="286" y="1574"/>
                    </a:lnTo>
                    <a:lnTo>
                      <a:pt x="286" y="1576"/>
                    </a:lnTo>
                    <a:lnTo>
                      <a:pt x="290" y="1580"/>
                    </a:lnTo>
                    <a:lnTo>
                      <a:pt x="294" y="1582"/>
                    </a:lnTo>
                    <a:lnTo>
                      <a:pt x="294" y="1582"/>
                    </a:lnTo>
                    <a:close/>
                    <a:moveTo>
                      <a:pt x="134" y="1350"/>
                    </a:moveTo>
                    <a:lnTo>
                      <a:pt x="134" y="1350"/>
                    </a:lnTo>
                    <a:lnTo>
                      <a:pt x="134" y="1354"/>
                    </a:lnTo>
                    <a:lnTo>
                      <a:pt x="134" y="1354"/>
                    </a:lnTo>
                    <a:lnTo>
                      <a:pt x="134" y="1356"/>
                    </a:lnTo>
                    <a:lnTo>
                      <a:pt x="138" y="1360"/>
                    </a:lnTo>
                    <a:lnTo>
                      <a:pt x="138" y="1360"/>
                    </a:lnTo>
                    <a:lnTo>
                      <a:pt x="140" y="1362"/>
                    </a:lnTo>
                    <a:lnTo>
                      <a:pt x="140" y="1362"/>
                    </a:lnTo>
                    <a:lnTo>
                      <a:pt x="144" y="1364"/>
                    </a:lnTo>
                    <a:lnTo>
                      <a:pt x="150" y="1372"/>
                    </a:lnTo>
                    <a:lnTo>
                      <a:pt x="150" y="1372"/>
                    </a:lnTo>
                    <a:lnTo>
                      <a:pt x="154" y="1374"/>
                    </a:lnTo>
                    <a:lnTo>
                      <a:pt x="154" y="1374"/>
                    </a:lnTo>
                    <a:lnTo>
                      <a:pt x="154" y="1370"/>
                    </a:lnTo>
                    <a:lnTo>
                      <a:pt x="152" y="1364"/>
                    </a:lnTo>
                    <a:lnTo>
                      <a:pt x="152" y="1364"/>
                    </a:lnTo>
                    <a:lnTo>
                      <a:pt x="148" y="1360"/>
                    </a:lnTo>
                    <a:lnTo>
                      <a:pt x="146" y="1358"/>
                    </a:lnTo>
                    <a:lnTo>
                      <a:pt x="144" y="1358"/>
                    </a:lnTo>
                    <a:lnTo>
                      <a:pt x="142" y="1354"/>
                    </a:lnTo>
                    <a:lnTo>
                      <a:pt x="142" y="1354"/>
                    </a:lnTo>
                    <a:lnTo>
                      <a:pt x="140" y="1350"/>
                    </a:lnTo>
                    <a:lnTo>
                      <a:pt x="136" y="1348"/>
                    </a:lnTo>
                    <a:lnTo>
                      <a:pt x="134" y="1348"/>
                    </a:lnTo>
                    <a:lnTo>
                      <a:pt x="134" y="1350"/>
                    </a:lnTo>
                    <a:lnTo>
                      <a:pt x="134" y="1350"/>
                    </a:lnTo>
                    <a:close/>
                    <a:moveTo>
                      <a:pt x="138" y="1658"/>
                    </a:moveTo>
                    <a:lnTo>
                      <a:pt x="138" y="1658"/>
                    </a:lnTo>
                    <a:lnTo>
                      <a:pt x="140" y="1652"/>
                    </a:lnTo>
                    <a:lnTo>
                      <a:pt x="138" y="1650"/>
                    </a:lnTo>
                    <a:lnTo>
                      <a:pt x="136" y="1650"/>
                    </a:lnTo>
                    <a:lnTo>
                      <a:pt x="132" y="1652"/>
                    </a:lnTo>
                    <a:lnTo>
                      <a:pt x="132" y="1652"/>
                    </a:lnTo>
                    <a:lnTo>
                      <a:pt x="128" y="1652"/>
                    </a:lnTo>
                    <a:lnTo>
                      <a:pt x="124" y="1652"/>
                    </a:lnTo>
                    <a:lnTo>
                      <a:pt x="122" y="1654"/>
                    </a:lnTo>
                    <a:lnTo>
                      <a:pt x="122" y="1654"/>
                    </a:lnTo>
                    <a:lnTo>
                      <a:pt x="120" y="1656"/>
                    </a:lnTo>
                    <a:lnTo>
                      <a:pt x="122" y="1656"/>
                    </a:lnTo>
                    <a:lnTo>
                      <a:pt x="126" y="1660"/>
                    </a:lnTo>
                    <a:lnTo>
                      <a:pt x="134" y="1660"/>
                    </a:lnTo>
                    <a:lnTo>
                      <a:pt x="136" y="1660"/>
                    </a:lnTo>
                    <a:lnTo>
                      <a:pt x="138" y="1658"/>
                    </a:lnTo>
                    <a:lnTo>
                      <a:pt x="138" y="1658"/>
                    </a:lnTo>
                    <a:close/>
                    <a:moveTo>
                      <a:pt x="124" y="1360"/>
                    </a:moveTo>
                    <a:lnTo>
                      <a:pt x="124" y="1360"/>
                    </a:lnTo>
                    <a:lnTo>
                      <a:pt x="122" y="1360"/>
                    </a:lnTo>
                    <a:lnTo>
                      <a:pt x="124" y="1362"/>
                    </a:lnTo>
                    <a:lnTo>
                      <a:pt x="132" y="1368"/>
                    </a:lnTo>
                    <a:lnTo>
                      <a:pt x="132" y="1368"/>
                    </a:lnTo>
                    <a:lnTo>
                      <a:pt x="134" y="1370"/>
                    </a:lnTo>
                    <a:lnTo>
                      <a:pt x="138" y="1368"/>
                    </a:lnTo>
                    <a:lnTo>
                      <a:pt x="138" y="1366"/>
                    </a:lnTo>
                    <a:lnTo>
                      <a:pt x="136" y="1362"/>
                    </a:lnTo>
                    <a:lnTo>
                      <a:pt x="136" y="1362"/>
                    </a:lnTo>
                    <a:lnTo>
                      <a:pt x="132" y="1358"/>
                    </a:lnTo>
                    <a:lnTo>
                      <a:pt x="130" y="1358"/>
                    </a:lnTo>
                    <a:lnTo>
                      <a:pt x="124" y="1360"/>
                    </a:lnTo>
                    <a:lnTo>
                      <a:pt x="124" y="1360"/>
                    </a:lnTo>
                    <a:close/>
                    <a:moveTo>
                      <a:pt x="162" y="1352"/>
                    </a:moveTo>
                    <a:lnTo>
                      <a:pt x="162" y="1352"/>
                    </a:lnTo>
                    <a:lnTo>
                      <a:pt x="162" y="1348"/>
                    </a:lnTo>
                    <a:lnTo>
                      <a:pt x="160" y="1344"/>
                    </a:lnTo>
                    <a:lnTo>
                      <a:pt x="160" y="1344"/>
                    </a:lnTo>
                    <a:lnTo>
                      <a:pt x="160" y="1350"/>
                    </a:lnTo>
                    <a:lnTo>
                      <a:pt x="160" y="1352"/>
                    </a:lnTo>
                    <a:lnTo>
                      <a:pt x="162" y="1352"/>
                    </a:lnTo>
                    <a:lnTo>
                      <a:pt x="162" y="1352"/>
                    </a:lnTo>
                    <a:close/>
                    <a:moveTo>
                      <a:pt x="128" y="1670"/>
                    </a:moveTo>
                    <a:lnTo>
                      <a:pt x="128" y="1670"/>
                    </a:lnTo>
                    <a:lnTo>
                      <a:pt x="126" y="1670"/>
                    </a:lnTo>
                    <a:lnTo>
                      <a:pt x="124" y="1672"/>
                    </a:lnTo>
                    <a:lnTo>
                      <a:pt x="122" y="1678"/>
                    </a:lnTo>
                    <a:lnTo>
                      <a:pt x="124" y="1686"/>
                    </a:lnTo>
                    <a:lnTo>
                      <a:pt x="126" y="1688"/>
                    </a:lnTo>
                    <a:lnTo>
                      <a:pt x="128" y="1688"/>
                    </a:lnTo>
                    <a:lnTo>
                      <a:pt x="128" y="1688"/>
                    </a:lnTo>
                    <a:lnTo>
                      <a:pt x="130" y="1688"/>
                    </a:lnTo>
                    <a:lnTo>
                      <a:pt x="130" y="1684"/>
                    </a:lnTo>
                    <a:lnTo>
                      <a:pt x="128" y="1682"/>
                    </a:lnTo>
                    <a:lnTo>
                      <a:pt x="128" y="1680"/>
                    </a:lnTo>
                    <a:lnTo>
                      <a:pt x="128" y="1680"/>
                    </a:lnTo>
                    <a:lnTo>
                      <a:pt x="130" y="1678"/>
                    </a:lnTo>
                    <a:lnTo>
                      <a:pt x="132" y="1674"/>
                    </a:lnTo>
                    <a:lnTo>
                      <a:pt x="130" y="1672"/>
                    </a:lnTo>
                    <a:lnTo>
                      <a:pt x="128" y="1670"/>
                    </a:lnTo>
                    <a:lnTo>
                      <a:pt x="128" y="1670"/>
                    </a:lnTo>
                    <a:close/>
                    <a:moveTo>
                      <a:pt x="238" y="1920"/>
                    </a:moveTo>
                    <a:lnTo>
                      <a:pt x="238" y="1920"/>
                    </a:lnTo>
                    <a:lnTo>
                      <a:pt x="236" y="1924"/>
                    </a:lnTo>
                    <a:lnTo>
                      <a:pt x="238" y="1926"/>
                    </a:lnTo>
                    <a:lnTo>
                      <a:pt x="240" y="1930"/>
                    </a:lnTo>
                    <a:lnTo>
                      <a:pt x="246" y="1930"/>
                    </a:lnTo>
                    <a:lnTo>
                      <a:pt x="248" y="1930"/>
                    </a:lnTo>
                    <a:lnTo>
                      <a:pt x="252" y="1926"/>
                    </a:lnTo>
                    <a:lnTo>
                      <a:pt x="252" y="1926"/>
                    </a:lnTo>
                    <a:lnTo>
                      <a:pt x="252" y="1924"/>
                    </a:lnTo>
                    <a:lnTo>
                      <a:pt x="254" y="1920"/>
                    </a:lnTo>
                    <a:lnTo>
                      <a:pt x="252" y="1918"/>
                    </a:lnTo>
                    <a:lnTo>
                      <a:pt x="250" y="1916"/>
                    </a:lnTo>
                    <a:lnTo>
                      <a:pt x="248" y="1914"/>
                    </a:lnTo>
                    <a:lnTo>
                      <a:pt x="244" y="1916"/>
                    </a:lnTo>
                    <a:lnTo>
                      <a:pt x="240" y="1916"/>
                    </a:lnTo>
                    <a:lnTo>
                      <a:pt x="238" y="1920"/>
                    </a:lnTo>
                    <a:lnTo>
                      <a:pt x="238" y="1920"/>
                    </a:lnTo>
                    <a:close/>
                    <a:moveTo>
                      <a:pt x="232" y="1878"/>
                    </a:moveTo>
                    <a:lnTo>
                      <a:pt x="232" y="1878"/>
                    </a:lnTo>
                    <a:lnTo>
                      <a:pt x="236" y="1878"/>
                    </a:lnTo>
                    <a:lnTo>
                      <a:pt x="240" y="1876"/>
                    </a:lnTo>
                    <a:lnTo>
                      <a:pt x="246" y="1870"/>
                    </a:lnTo>
                    <a:lnTo>
                      <a:pt x="248" y="1862"/>
                    </a:lnTo>
                    <a:lnTo>
                      <a:pt x="246" y="1858"/>
                    </a:lnTo>
                    <a:lnTo>
                      <a:pt x="244" y="1856"/>
                    </a:lnTo>
                    <a:lnTo>
                      <a:pt x="244" y="1856"/>
                    </a:lnTo>
                    <a:lnTo>
                      <a:pt x="240" y="1858"/>
                    </a:lnTo>
                    <a:lnTo>
                      <a:pt x="234" y="1866"/>
                    </a:lnTo>
                    <a:lnTo>
                      <a:pt x="230" y="1874"/>
                    </a:lnTo>
                    <a:lnTo>
                      <a:pt x="230" y="1876"/>
                    </a:lnTo>
                    <a:lnTo>
                      <a:pt x="232" y="1878"/>
                    </a:lnTo>
                    <a:lnTo>
                      <a:pt x="232" y="1878"/>
                    </a:lnTo>
                    <a:close/>
                    <a:moveTo>
                      <a:pt x="290" y="1568"/>
                    </a:moveTo>
                    <a:lnTo>
                      <a:pt x="290" y="1568"/>
                    </a:lnTo>
                    <a:lnTo>
                      <a:pt x="294" y="1572"/>
                    </a:lnTo>
                    <a:lnTo>
                      <a:pt x="298" y="1572"/>
                    </a:lnTo>
                    <a:lnTo>
                      <a:pt x="302" y="1572"/>
                    </a:lnTo>
                    <a:lnTo>
                      <a:pt x="304" y="1572"/>
                    </a:lnTo>
                    <a:lnTo>
                      <a:pt x="304" y="1572"/>
                    </a:lnTo>
                    <a:lnTo>
                      <a:pt x="306" y="1574"/>
                    </a:lnTo>
                    <a:lnTo>
                      <a:pt x="310" y="1574"/>
                    </a:lnTo>
                    <a:lnTo>
                      <a:pt x="312" y="1572"/>
                    </a:lnTo>
                    <a:lnTo>
                      <a:pt x="312" y="1570"/>
                    </a:lnTo>
                    <a:lnTo>
                      <a:pt x="312" y="1570"/>
                    </a:lnTo>
                    <a:lnTo>
                      <a:pt x="310" y="1568"/>
                    </a:lnTo>
                    <a:lnTo>
                      <a:pt x="310" y="1570"/>
                    </a:lnTo>
                    <a:lnTo>
                      <a:pt x="308" y="1570"/>
                    </a:lnTo>
                    <a:lnTo>
                      <a:pt x="308" y="1568"/>
                    </a:lnTo>
                    <a:lnTo>
                      <a:pt x="308" y="1568"/>
                    </a:lnTo>
                    <a:lnTo>
                      <a:pt x="304" y="1566"/>
                    </a:lnTo>
                    <a:lnTo>
                      <a:pt x="302" y="1566"/>
                    </a:lnTo>
                    <a:lnTo>
                      <a:pt x="300" y="1566"/>
                    </a:lnTo>
                    <a:lnTo>
                      <a:pt x="300" y="1564"/>
                    </a:lnTo>
                    <a:lnTo>
                      <a:pt x="300" y="1564"/>
                    </a:lnTo>
                    <a:lnTo>
                      <a:pt x="302" y="1560"/>
                    </a:lnTo>
                    <a:lnTo>
                      <a:pt x="300" y="1560"/>
                    </a:lnTo>
                    <a:lnTo>
                      <a:pt x="296" y="1556"/>
                    </a:lnTo>
                    <a:lnTo>
                      <a:pt x="296" y="1556"/>
                    </a:lnTo>
                    <a:lnTo>
                      <a:pt x="292" y="1556"/>
                    </a:lnTo>
                    <a:lnTo>
                      <a:pt x="290" y="1560"/>
                    </a:lnTo>
                    <a:lnTo>
                      <a:pt x="288" y="1564"/>
                    </a:lnTo>
                    <a:lnTo>
                      <a:pt x="290" y="1568"/>
                    </a:lnTo>
                    <a:lnTo>
                      <a:pt x="290" y="1568"/>
                    </a:lnTo>
                    <a:close/>
                    <a:moveTo>
                      <a:pt x="208" y="1778"/>
                    </a:moveTo>
                    <a:lnTo>
                      <a:pt x="208" y="1778"/>
                    </a:lnTo>
                    <a:lnTo>
                      <a:pt x="206" y="1784"/>
                    </a:lnTo>
                    <a:lnTo>
                      <a:pt x="206" y="1788"/>
                    </a:lnTo>
                    <a:lnTo>
                      <a:pt x="210" y="1792"/>
                    </a:lnTo>
                    <a:lnTo>
                      <a:pt x="214" y="1792"/>
                    </a:lnTo>
                    <a:lnTo>
                      <a:pt x="214" y="1792"/>
                    </a:lnTo>
                    <a:lnTo>
                      <a:pt x="216" y="1792"/>
                    </a:lnTo>
                    <a:lnTo>
                      <a:pt x="218" y="1788"/>
                    </a:lnTo>
                    <a:lnTo>
                      <a:pt x="216" y="1782"/>
                    </a:lnTo>
                    <a:lnTo>
                      <a:pt x="212" y="1776"/>
                    </a:lnTo>
                    <a:lnTo>
                      <a:pt x="210" y="1776"/>
                    </a:lnTo>
                    <a:lnTo>
                      <a:pt x="208" y="1778"/>
                    </a:lnTo>
                    <a:lnTo>
                      <a:pt x="208" y="1778"/>
                    </a:lnTo>
                    <a:close/>
                    <a:moveTo>
                      <a:pt x="618" y="1434"/>
                    </a:moveTo>
                    <a:lnTo>
                      <a:pt x="618" y="1434"/>
                    </a:lnTo>
                    <a:lnTo>
                      <a:pt x="620" y="1434"/>
                    </a:lnTo>
                    <a:lnTo>
                      <a:pt x="622" y="1430"/>
                    </a:lnTo>
                    <a:lnTo>
                      <a:pt x="622" y="1428"/>
                    </a:lnTo>
                    <a:lnTo>
                      <a:pt x="620" y="1426"/>
                    </a:lnTo>
                    <a:lnTo>
                      <a:pt x="620" y="1426"/>
                    </a:lnTo>
                    <a:lnTo>
                      <a:pt x="616" y="1430"/>
                    </a:lnTo>
                    <a:lnTo>
                      <a:pt x="616" y="1432"/>
                    </a:lnTo>
                    <a:lnTo>
                      <a:pt x="618" y="1434"/>
                    </a:lnTo>
                    <a:lnTo>
                      <a:pt x="618" y="1434"/>
                    </a:lnTo>
                    <a:close/>
                    <a:moveTo>
                      <a:pt x="882" y="1770"/>
                    </a:moveTo>
                    <a:lnTo>
                      <a:pt x="882" y="1770"/>
                    </a:lnTo>
                    <a:lnTo>
                      <a:pt x="876" y="1774"/>
                    </a:lnTo>
                    <a:lnTo>
                      <a:pt x="870" y="1774"/>
                    </a:lnTo>
                    <a:lnTo>
                      <a:pt x="866" y="1772"/>
                    </a:lnTo>
                    <a:lnTo>
                      <a:pt x="860" y="1774"/>
                    </a:lnTo>
                    <a:lnTo>
                      <a:pt x="860" y="1774"/>
                    </a:lnTo>
                    <a:lnTo>
                      <a:pt x="860" y="1774"/>
                    </a:lnTo>
                    <a:lnTo>
                      <a:pt x="860" y="1776"/>
                    </a:lnTo>
                    <a:lnTo>
                      <a:pt x="864" y="1778"/>
                    </a:lnTo>
                    <a:lnTo>
                      <a:pt x="870" y="1782"/>
                    </a:lnTo>
                    <a:lnTo>
                      <a:pt x="870" y="1784"/>
                    </a:lnTo>
                    <a:lnTo>
                      <a:pt x="870" y="1786"/>
                    </a:lnTo>
                    <a:lnTo>
                      <a:pt x="870" y="1786"/>
                    </a:lnTo>
                    <a:lnTo>
                      <a:pt x="870" y="1788"/>
                    </a:lnTo>
                    <a:lnTo>
                      <a:pt x="872" y="1790"/>
                    </a:lnTo>
                    <a:lnTo>
                      <a:pt x="874" y="1792"/>
                    </a:lnTo>
                    <a:lnTo>
                      <a:pt x="872" y="1796"/>
                    </a:lnTo>
                    <a:lnTo>
                      <a:pt x="872" y="1796"/>
                    </a:lnTo>
                    <a:lnTo>
                      <a:pt x="870" y="1798"/>
                    </a:lnTo>
                    <a:lnTo>
                      <a:pt x="872" y="1800"/>
                    </a:lnTo>
                    <a:lnTo>
                      <a:pt x="874" y="1800"/>
                    </a:lnTo>
                    <a:lnTo>
                      <a:pt x="876" y="1804"/>
                    </a:lnTo>
                    <a:lnTo>
                      <a:pt x="876" y="1804"/>
                    </a:lnTo>
                    <a:lnTo>
                      <a:pt x="876" y="1806"/>
                    </a:lnTo>
                    <a:lnTo>
                      <a:pt x="878" y="1806"/>
                    </a:lnTo>
                    <a:lnTo>
                      <a:pt x="882" y="1806"/>
                    </a:lnTo>
                    <a:lnTo>
                      <a:pt x="886" y="1806"/>
                    </a:lnTo>
                    <a:lnTo>
                      <a:pt x="886" y="1806"/>
                    </a:lnTo>
                    <a:lnTo>
                      <a:pt x="888" y="1808"/>
                    </a:lnTo>
                    <a:lnTo>
                      <a:pt x="892" y="1806"/>
                    </a:lnTo>
                    <a:lnTo>
                      <a:pt x="894" y="1808"/>
                    </a:lnTo>
                    <a:lnTo>
                      <a:pt x="896" y="1810"/>
                    </a:lnTo>
                    <a:lnTo>
                      <a:pt x="896" y="1810"/>
                    </a:lnTo>
                    <a:lnTo>
                      <a:pt x="896" y="1814"/>
                    </a:lnTo>
                    <a:lnTo>
                      <a:pt x="894" y="1814"/>
                    </a:lnTo>
                    <a:lnTo>
                      <a:pt x="892" y="1814"/>
                    </a:lnTo>
                    <a:lnTo>
                      <a:pt x="890" y="1816"/>
                    </a:lnTo>
                    <a:lnTo>
                      <a:pt x="890" y="1816"/>
                    </a:lnTo>
                    <a:lnTo>
                      <a:pt x="892" y="1816"/>
                    </a:lnTo>
                    <a:lnTo>
                      <a:pt x="894" y="1818"/>
                    </a:lnTo>
                    <a:lnTo>
                      <a:pt x="898" y="1820"/>
                    </a:lnTo>
                    <a:lnTo>
                      <a:pt x="898" y="1822"/>
                    </a:lnTo>
                    <a:lnTo>
                      <a:pt x="898" y="1822"/>
                    </a:lnTo>
                    <a:lnTo>
                      <a:pt x="896" y="1824"/>
                    </a:lnTo>
                    <a:lnTo>
                      <a:pt x="896" y="1826"/>
                    </a:lnTo>
                    <a:lnTo>
                      <a:pt x="900" y="1832"/>
                    </a:lnTo>
                    <a:lnTo>
                      <a:pt x="900" y="1832"/>
                    </a:lnTo>
                    <a:lnTo>
                      <a:pt x="902" y="1836"/>
                    </a:lnTo>
                    <a:lnTo>
                      <a:pt x="904" y="1840"/>
                    </a:lnTo>
                    <a:lnTo>
                      <a:pt x="904" y="1844"/>
                    </a:lnTo>
                    <a:lnTo>
                      <a:pt x="906" y="1846"/>
                    </a:lnTo>
                    <a:lnTo>
                      <a:pt x="906" y="1846"/>
                    </a:lnTo>
                    <a:lnTo>
                      <a:pt x="906" y="1848"/>
                    </a:lnTo>
                    <a:lnTo>
                      <a:pt x="908" y="1848"/>
                    </a:lnTo>
                    <a:lnTo>
                      <a:pt x="908" y="1844"/>
                    </a:lnTo>
                    <a:lnTo>
                      <a:pt x="908" y="1838"/>
                    </a:lnTo>
                    <a:lnTo>
                      <a:pt x="910" y="1834"/>
                    </a:lnTo>
                    <a:lnTo>
                      <a:pt x="910" y="1834"/>
                    </a:lnTo>
                    <a:lnTo>
                      <a:pt x="912" y="1832"/>
                    </a:lnTo>
                    <a:lnTo>
                      <a:pt x="912" y="1828"/>
                    </a:lnTo>
                    <a:lnTo>
                      <a:pt x="908" y="1824"/>
                    </a:lnTo>
                    <a:lnTo>
                      <a:pt x="908" y="1824"/>
                    </a:lnTo>
                    <a:lnTo>
                      <a:pt x="902" y="1822"/>
                    </a:lnTo>
                    <a:lnTo>
                      <a:pt x="904" y="1822"/>
                    </a:lnTo>
                    <a:lnTo>
                      <a:pt x="906" y="1820"/>
                    </a:lnTo>
                    <a:lnTo>
                      <a:pt x="906" y="1820"/>
                    </a:lnTo>
                    <a:lnTo>
                      <a:pt x="910" y="1820"/>
                    </a:lnTo>
                    <a:lnTo>
                      <a:pt x="912" y="1818"/>
                    </a:lnTo>
                    <a:lnTo>
                      <a:pt x="912" y="1816"/>
                    </a:lnTo>
                    <a:lnTo>
                      <a:pt x="912" y="1812"/>
                    </a:lnTo>
                    <a:lnTo>
                      <a:pt x="912" y="1812"/>
                    </a:lnTo>
                    <a:lnTo>
                      <a:pt x="912" y="1810"/>
                    </a:lnTo>
                    <a:lnTo>
                      <a:pt x="912" y="1808"/>
                    </a:lnTo>
                    <a:lnTo>
                      <a:pt x="918" y="1804"/>
                    </a:lnTo>
                    <a:lnTo>
                      <a:pt x="918" y="1804"/>
                    </a:lnTo>
                    <a:lnTo>
                      <a:pt x="924" y="1802"/>
                    </a:lnTo>
                    <a:lnTo>
                      <a:pt x="926" y="1800"/>
                    </a:lnTo>
                    <a:lnTo>
                      <a:pt x="924" y="1798"/>
                    </a:lnTo>
                    <a:lnTo>
                      <a:pt x="918" y="1794"/>
                    </a:lnTo>
                    <a:lnTo>
                      <a:pt x="918" y="1794"/>
                    </a:lnTo>
                    <a:lnTo>
                      <a:pt x="914" y="1790"/>
                    </a:lnTo>
                    <a:lnTo>
                      <a:pt x="914" y="1788"/>
                    </a:lnTo>
                    <a:lnTo>
                      <a:pt x="916" y="1784"/>
                    </a:lnTo>
                    <a:lnTo>
                      <a:pt x="922" y="1782"/>
                    </a:lnTo>
                    <a:lnTo>
                      <a:pt x="922" y="1782"/>
                    </a:lnTo>
                    <a:lnTo>
                      <a:pt x="926" y="1782"/>
                    </a:lnTo>
                    <a:lnTo>
                      <a:pt x="928" y="1778"/>
                    </a:lnTo>
                    <a:lnTo>
                      <a:pt x="928" y="1772"/>
                    </a:lnTo>
                    <a:lnTo>
                      <a:pt x="928" y="1764"/>
                    </a:lnTo>
                    <a:lnTo>
                      <a:pt x="930" y="1758"/>
                    </a:lnTo>
                    <a:lnTo>
                      <a:pt x="930" y="1758"/>
                    </a:lnTo>
                    <a:lnTo>
                      <a:pt x="932" y="1754"/>
                    </a:lnTo>
                    <a:lnTo>
                      <a:pt x="930" y="1752"/>
                    </a:lnTo>
                    <a:lnTo>
                      <a:pt x="920" y="1750"/>
                    </a:lnTo>
                    <a:lnTo>
                      <a:pt x="920" y="1750"/>
                    </a:lnTo>
                    <a:lnTo>
                      <a:pt x="914" y="1750"/>
                    </a:lnTo>
                    <a:lnTo>
                      <a:pt x="908" y="1752"/>
                    </a:lnTo>
                    <a:lnTo>
                      <a:pt x="904" y="1756"/>
                    </a:lnTo>
                    <a:lnTo>
                      <a:pt x="902" y="1760"/>
                    </a:lnTo>
                    <a:lnTo>
                      <a:pt x="902" y="1760"/>
                    </a:lnTo>
                    <a:lnTo>
                      <a:pt x="904" y="1762"/>
                    </a:lnTo>
                    <a:lnTo>
                      <a:pt x="904" y="1764"/>
                    </a:lnTo>
                    <a:lnTo>
                      <a:pt x="900" y="1772"/>
                    </a:lnTo>
                    <a:lnTo>
                      <a:pt x="900" y="1772"/>
                    </a:lnTo>
                    <a:lnTo>
                      <a:pt x="898" y="1776"/>
                    </a:lnTo>
                    <a:lnTo>
                      <a:pt x="898" y="1776"/>
                    </a:lnTo>
                    <a:lnTo>
                      <a:pt x="896" y="1774"/>
                    </a:lnTo>
                    <a:lnTo>
                      <a:pt x="896" y="1770"/>
                    </a:lnTo>
                    <a:lnTo>
                      <a:pt x="896" y="1770"/>
                    </a:lnTo>
                    <a:lnTo>
                      <a:pt x="898" y="1762"/>
                    </a:lnTo>
                    <a:lnTo>
                      <a:pt x="896" y="1760"/>
                    </a:lnTo>
                    <a:lnTo>
                      <a:pt x="894" y="1760"/>
                    </a:lnTo>
                    <a:lnTo>
                      <a:pt x="894" y="1760"/>
                    </a:lnTo>
                    <a:lnTo>
                      <a:pt x="890" y="1760"/>
                    </a:lnTo>
                    <a:lnTo>
                      <a:pt x="884" y="1758"/>
                    </a:lnTo>
                    <a:lnTo>
                      <a:pt x="880" y="1758"/>
                    </a:lnTo>
                    <a:lnTo>
                      <a:pt x="876" y="1758"/>
                    </a:lnTo>
                    <a:lnTo>
                      <a:pt x="876" y="1758"/>
                    </a:lnTo>
                    <a:lnTo>
                      <a:pt x="876" y="1758"/>
                    </a:lnTo>
                    <a:lnTo>
                      <a:pt x="878" y="1760"/>
                    </a:lnTo>
                    <a:lnTo>
                      <a:pt x="882" y="1762"/>
                    </a:lnTo>
                    <a:lnTo>
                      <a:pt x="886" y="1764"/>
                    </a:lnTo>
                    <a:lnTo>
                      <a:pt x="884" y="1768"/>
                    </a:lnTo>
                    <a:lnTo>
                      <a:pt x="882" y="1770"/>
                    </a:lnTo>
                    <a:lnTo>
                      <a:pt x="882" y="1770"/>
                    </a:lnTo>
                    <a:close/>
                    <a:moveTo>
                      <a:pt x="850" y="1762"/>
                    </a:moveTo>
                    <a:lnTo>
                      <a:pt x="850" y="1762"/>
                    </a:lnTo>
                    <a:lnTo>
                      <a:pt x="848" y="1760"/>
                    </a:lnTo>
                    <a:lnTo>
                      <a:pt x="848" y="1760"/>
                    </a:lnTo>
                    <a:lnTo>
                      <a:pt x="846" y="1764"/>
                    </a:lnTo>
                    <a:lnTo>
                      <a:pt x="848" y="1768"/>
                    </a:lnTo>
                    <a:lnTo>
                      <a:pt x="848" y="1772"/>
                    </a:lnTo>
                    <a:lnTo>
                      <a:pt x="848" y="1772"/>
                    </a:lnTo>
                    <a:lnTo>
                      <a:pt x="850" y="1772"/>
                    </a:lnTo>
                    <a:lnTo>
                      <a:pt x="850" y="1770"/>
                    </a:lnTo>
                    <a:lnTo>
                      <a:pt x="852" y="1766"/>
                    </a:lnTo>
                    <a:lnTo>
                      <a:pt x="850" y="1762"/>
                    </a:lnTo>
                    <a:lnTo>
                      <a:pt x="850" y="1762"/>
                    </a:lnTo>
                    <a:close/>
                    <a:moveTo>
                      <a:pt x="834" y="1814"/>
                    </a:moveTo>
                    <a:lnTo>
                      <a:pt x="834" y="1814"/>
                    </a:lnTo>
                    <a:lnTo>
                      <a:pt x="846" y="1816"/>
                    </a:lnTo>
                    <a:lnTo>
                      <a:pt x="852" y="1814"/>
                    </a:lnTo>
                    <a:lnTo>
                      <a:pt x="856" y="1812"/>
                    </a:lnTo>
                    <a:lnTo>
                      <a:pt x="856" y="1812"/>
                    </a:lnTo>
                    <a:lnTo>
                      <a:pt x="858" y="1808"/>
                    </a:lnTo>
                    <a:lnTo>
                      <a:pt x="858" y="1806"/>
                    </a:lnTo>
                    <a:lnTo>
                      <a:pt x="858" y="1800"/>
                    </a:lnTo>
                    <a:lnTo>
                      <a:pt x="856" y="1794"/>
                    </a:lnTo>
                    <a:lnTo>
                      <a:pt x="856" y="1790"/>
                    </a:lnTo>
                    <a:lnTo>
                      <a:pt x="856" y="1790"/>
                    </a:lnTo>
                    <a:lnTo>
                      <a:pt x="856" y="1788"/>
                    </a:lnTo>
                    <a:lnTo>
                      <a:pt x="852" y="1784"/>
                    </a:lnTo>
                    <a:lnTo>
                      <a:pt x="850" y="1782"/>
                    </a:lnTo>
                    <a:lnTo>
                      <a:pt x="850" y="1784"/>
                    </a:lnTo>
                    <a:lnTo>
                      <a:pt x="850" y="1784"/>
                    </a:lnTo>
                    <a:lnTo>
                      <a:pt x="848" y="1786"/>
                    </a:lnTo>
                    <a:lnTo>
                      <a:pt x="848" y="1786"/>
                    </a:lnTo>
                    <a:lnTo>
                      <a:pt x="840" y="1782"/>
                    </a:lnTo>
                    <a:lnTo>
                      <a:pt x="840" y="1782"/>
                    </a:lnTo>
                    <a:lnTo>
                      <a:pt x="836" y="1782"/>
                    </a:lnTo>
                    <a:lnTo>
                      <a:pt x="830" y="1784"/>
                    </a:lnTo>
                    <a:lnTo>
                      <a:pt x="824" y="1786"/>
                    </a:lnTo>
                    <a:lnTo>
                      <a:pt x="818" y="1786"/>
                    </a:lnTo>
                    <a:lnTo>
                      <a:pt x="818" y="1786"/>
                    </a:lnTo>
                    <a:lnTo>
                      <a:pt x="816" y="1786"/>
                    </a:lnTo>
                    <a:lnTo>
                      <a:pt x="814" y="1788"/>
                    </a:lnTo>
                    <a:lnTo>
                      <a:pt x="814" y="1790"/>
                    </a:lnTo>
                    <a:lnTo>
                      <a:pt x="816" y="1792"/>
                    </a:lnTo>
                    <a:lnTo>
                      <a:pt x="816" y="1792"/>
                    </a:lnTo>
                    <a:lnTo>
                      <a:pt x="820" y="1798"/>
                    </a:lnTo>
                    <a:lnTo>
                      <a:pt x="824" y="1806"/>
                    </a:lnTo>
                    <a:lnTo>
                      <a:pt x="824" y="1806"/>
                    </a:lnTo>
                    <a:lnTo>
                      <a:pt x="824" y="1810"/>
                    </a:lnTo>
                    <a:lnTo>
                      <a:pt x="826" y="1808"/>
                    </a:lnTo>
                    <a:lnTo>
                      <a:pt x="828" y="1808"/>
                    </a:lnTo>
                    <a:lnTo>
                      <a:pt x="830" y="1808"/>
                    </a:lnTo>
                    <a:lnTo>
                      <a:pt x="830" y="1808"/>
                    </a:lnTo>
                    <a:lnTo>
                      <a:pt x="830" y="1810"/>
                    </a:lnTo>
                    <a:lnTo>
                      <a:pt x="830" y="1812"/>
                    </a:lnTo>
                    <a:lnTo>
                      <a:pt x="830" y="1814"/>
                    </a:lnTo>
                    <a:lnTo>
                      <a:pt x="834" y="1814"/>
                    </a:lnTo>
                    <a:lnTo>
                      <a:pt x="834" y="1814"/>
                    </a:lnTo>
                    <a:close/>
                    <a:moveTo>
                      <a:pt x="898" y="1832"/>
                    </a:moveTo>
                    <a:lnTo>
                      <a:pt x="898" y="1832"/>
                    </a:lnTo>
                    <a:lnTo>
                      <a:pt x="894" y="1826"/>
                    </a:lnTo>
                    <a:lnTo>
                      <a:pt x="892" y="1826"/>
                    </a:lnTo>
                    <a:lnTo>
                      <a:pt x="890" y="1828"/>
                    </a:lnTo>
                    <a:lnTo>
                      <a:pt x="890" y="1828"/>
                    </a:lnTo>
                    <a:lnTo>
                      <a:pt x="890" y="1830"/>
                    </a:lnTo>
                    <a:lnTo>
                      <a:pt x="888" y="1830"/>
                    </a:lnTo>
                    <a:lnTo>
                      <a:pt x="878" y="1824"/>
                    </a:lnTo>
                    <a:lnTo>
                      <a:pt x="878" y="1824"/>
                    </a:lnTo>
                    <a:lnTo>
                      <a:pt x="872" y="1822"/>
                    </a:lnTo>
                    <a:lnTo>
                      <a:pt x="868" y="1822"/>
                    </a:lnTo>
                    <a:lnTo>
                      <a:pt x="866" y="1826"/>
                    </a:lnTo>
                    <a:lnTo>
                      <a:pt x="866" y="1830"/>
                    </a:lnTo>
                    <a:lnTo>
                      <a:pt x="866" y="1830"/>
                    </a:lnTo>
                    <a:lnTo>
                      <a:pt x="870" y="1834"/>
                    </a:lnTo>
                    <a:lnTo>
                      <a:pt x="876" y="1838"/>
                    </a:lnTo>
                    <a:lnTo>
                      <a:pt x="886" y="1840"/>
                    </a:lnTo>
                    <a:lnTo>
                      <a:pt x="894" y="1842"/>
                    </a:lnTo>
                    <a:lnTo>
                      <a:pt x="894" y="1842"/>
                    </a:lnTo>
                    <a:lnTo>
                      <a:pt x="898" y="1842"/>
                    </a:lnTo>
                    <a:lnTo>
                      <a:pt x="900" y="1840"/>
                    </a:lnTo>
                    <a:lnTo>
                      <a:pt x="898" y="1832"/>
                    </a:lnTo>
                    <a:lnTo>
                      <a:pt x="898" y="1832"/>
                    </a:lnTo>
                    <a:close/>
                    <a:moveTo>
                      <a:pt x="914" y="1822"/>
                    </a:moveTo>
                    <a:lnTo>
                      <a:pt x="914" y="1822"/>
                    </a:lnTo>
                    <a:lnTo>
                      <a:pt x="912" y="1824"/>
                    </a:lnTo>
                    <a:lnTo>
                      <a:pt x="914" y="1826"/>
                    </a:lnTo>
                    <a:lnTo>
                      <a:pt x="918" y="1824"/>
                    </a:lnTo>
                    <a:lnTo>
                      <a:pt x="924" y="1820"/>
                    </a:lnTo>
                    <a:lnTo>
                      <a:pt x="926" y="1820"/>
                    </a:lnTo>
                    <a:lnTo>
                      <a:pt x="926" y="1818"/>
                    </a:lnTo>
                    <a:lnTo>
                      <a:pt x="926" y="1818"/>
                    </a:lnTo>
                    <a:lnTo>
                      <a:pt x="922" y="1816"/>
                    </a:lnTo>
                    <a:lnTo>
                      <a:pt x="918" y="1816"/>
                    </a:lnTo>
                    <a:lnTo>
                      <a:pt x="914" y="1822"/>
                    </a:lnTo>
                    <a:lnTo>
                      <a:pt x="914" y="1822"/>
                    </a:lnTo>
                    <a:close/>
                    <a:moveTo>
                      <a:pt x="868" y="1848"/>
                    </a:moveTo>
                    <a:lnTo>
                      <a:pt x="868" y="1848"/>
                    </a:lnTo>
                    <a:lnTo>
                      <a:pt x="866" y="1850"/>
                    </a:lnTo>
                    <a:lnTo>
                      <a:pt x="868" y="1852"/>
                    </a:lnTo>
                    <a:lnTo>
                      <a:pt x="872" y="1854"/>
                    </a:lnTo>
                    <a:lnTo>
                      <a:pt x="876" y="1854"/>
                    </a:lnTo>
                    <a:lnTo>
                      <a:pt x="880" y="1854"/>
                    </a:lnTo>
                    <a:lnTo>
                      <a:pt x="880" y="1854"/>
                    </a:lnTo>
                    <a:lnTo>
                      <a:pt x="878" y="1852"/>
                    </a:lnTo>
                    <a:lnTo>
                      <a:pt x="876" y="1848"/>
                    </a:lnTo>
                    <a:lnTo>
                      <a:pt x="872" y="1848"/>
                    </a:lnTo>
                    <a:lnTo>
                      <a:pt x="868" y="1848"/>
                    </a:lnTo>
                    <a:lnTo>
                      <a:pt x="868" y="1848"/>
                    </a:lnTo>
                    <a:close/>
                    <a:moveTo>
                      <a:pt x="1030" y="1820"/>
                    </a:moveTo>
                    <a:lnTo>
                      <a:pt x="1030" y="1820"/>
                    </a:lnTo>
                    <a:lnTo>
                      <a:pt x="1032" y="1818"/>
                    </a:lnTo>
                    <a:lnTo>
                      <a:pt x="1034" y="1814"/>
                    </a:lnTo>
                    <a:lnTo>
                      <a:pt x="1032" y="1810"/>
                    </a:lnTo>
                    <a:lnTo>
                      <a:pt x="1030" y="1808"/>
                    </a:lnTo>
                    <a:lnTo>
                      <a:pt x="1022" y="1802"/>
                    </a:lnTo>
                    <a:lnTo>
                      <a:pt x="1018" y="1800"/>
                    </a:lnTo>
                    <a:lnTo>
                      <a:pt x="1016" y="1802"/>
                    </a:lnTo>
                    <a:lnTo>
                      <a:pt x="1016" y="1802"/>
                    </a:lnTo>
                    <a:lnTo>
                      <a:pt x="1014" y="1806"/>
                    </a:lnTo>
                    <a:lnTo>
                      <a:pt x="1016" y="1812"/>
                    </a:lnTo>
                    <a:lnTo>
                      <a:pt x="1022" y="1818"/>
                    </a:lnTo>
                    <a:lnTo>
                      <a:pt x="1026" y="1820"/>
                    </a:lnTo>
                    <a:lnTo>
                      <a:pt x="1030" y="1820"/>
                    </a:lnTo>
                    <a:lnTo>
                      <a:pt x="1030" y="1820"/>
                    </a:lnTo>
                    <a:close/>
                    <a:moveTo>
                      <a:pt x="952" y="1846"/>
                    </a:moveTo>
                    <a:lnTo>
                      <a:pt x="952" y="1846"/>
                    </a:lnTo>
                    <a:lnTo>
                      <a:pt x="952" y="1848"/>
                    </a:lnTo>
                    <a:lnTo>
                      <a:pt x="954" y="1850"/>
                    </a:lnTo>
                    <a:lnTo>
                      <a:pt x="954" y="1854"/>
                    </a:lnTo>
                    <a:lnTo>
                      <a:pt x="954" y="1856"/>
                    </a:lnTo>
                    <a:lnTo>
                      <a:pt x="954" y="1856"/>
                    </a:lnTo>
                    <a:lnTo>
                      <a:pt x="952" y="1858"/>
                    </a:lnTo>
                    <a:lnTo>
                      <a:pt x="952" y="1860"/>
                    </a:lnTo>
                    <a:lnTo>
                      <a:pt x="960" y="1866"/>
                    </a:lnTo>
                    <a:lnTo>
                      <a:pt x="960" y="1866"/>
                    </a:lnTo>
                    <a:lnTo>
                      <a:pt x="962" y="1866"/>
                    </a:lnTo>
                    <a:lnTo>
                      <a:pt x="964" y="1866"/>
                    </a:lnTo>
                    <a:lnTo>
                      <a:pt x="964" y="1866"/>
                    </a:lnTo>
                    <a:lnTo>
                      <a:pt x="964" y="1864"/>
                    </a:lnTo>
                    <a:lnTo>
                      <a:pt x="964" y="1864"/>
                    </a:lnTo>
                    <a:lnTo>
                      <a:pt x="964" y="1862"/>
                    </a:lnTo>
                    <a:lnTo>
                      <a:pt x="966" y="1860"/>
                    </a:lnTo>
                    <a:lnTo>
                      <a:pt x="968" y="1858"/>
                    </a:lnTo>
                    <a:lnTo>
                      <a:pt x="972" y="1862"/>
                    </a:lnTo>
                    <a:lnTo>
                      <a:pt x="972" y="1862"/>
                    </a:lnTo>
                    <a:lnTo>
                      <a:pt x="976" y="1864"/>
                    </a:lnTo>
                    <a:lnTo>
                      <a:pt x="976" y="1862"/>
                    </a:lnTo>
                    <a:lnTo>
                      <a:pt x="976" y="1860"/>
                    </a:lnTo>
                    <a:lnTo>
                      <a:pt x="972" y="1858"/>
                    </a:lnTo>
                    <a:lnTo>
                      <a:pt x="972" y="1858"/>
                    </a:lnTo>
                    <a:lnTo>
                      <a:pt x="972" y="1856"/>
                    </a:lnTo>
                    <a:lnTo>
                      <a:pt x="972" y="1854"/>
                    </a:lnTo>
                    <a:lnTo>
                      <a:pt x="974" y="1850"/>
                    </a:lnTo>
                    <a:lnTo>
                      <a:pt x="974" y="1846"/>
                    </a:lnTo>
                    <a:lnTo>
                      <a:pt x="972" y="1846"/>
                    </a:lnTo>
                    <a:lnTo>
                      <a:pt x="970" y="1844"/>
                    </a:lnTo>
                    <a:lnTo>
                      <a:pt x="970" y="1844"/>
                    </a:lnTo>
                    <a:lnTo>
                      <a:pt x="966" y="1842"/>
                    </a:lnTo>
                    <a:lnTo>
                      <a:pt x="964" y="1840"/>
                    </a:lnTo>
                    <a:lnTo>
                      <a:pt x="960" y="1838"/>
                    </a:lnTo>
                    <a:lnTo>
                      <a:pt x="956" y="1840"/>
                    </a:lnTo>
                    <a:lnTo>
                      <a:pt x="956" y="1840"/>
                    </a:lnTo>
                    <a:lnTo>
                      <a:pt x="954" y="1842"/>
                    </a:lnTo>
                    <a:lnTo>
                      <a:pt x="954" y="1842"/>
                    </a:lnTo>
                    <a:lnTo>
                      <a:pt x="958" y="1844"/>
                    </a:lnTo>
                    <a:lnTo>
                      <a:pt x="964" y="1846"/>
                    </a:lnTo>
                    <a:lnTo>
                      <a:pt x="966" y="1848"/>
                    </a:lnTo>
                    <a:lnTo>
                      <a:pt x="966" y="1848"/>
                    </a:lnTo>
                    <a:lnTo>
                      <a:pt x="964" y="1850"/>
                    </a:lnTo>
                    <a:lnTo>
                      <a:pt x="960" y="1850"/>
                    </a:lnTo>
                    <a:lnTo>
                      <a:pt x="952" y="1846"/>
                    </a:lnTo>
                    <a:lnTo>
                      <a:pt x="952" y="1846"/>
                    </a:lnTo>
                    <a:close/>
                    <a:moveTo>
                      <a:pt x="862" y="1678"/>
                    </a:moveTo>
                    <a:lnTo>
                      <a:pt x="862" y="1678"/>
                    </a:lnTo>
                    <a:lnTo>
                      <a:pt x="862" y="1678"/>
                    </a:lnTo>
                    <a:lnTo>
                      <a:pt x="864" y="1678"/>
                    </a:lnTo>
                    <a:lnTo>
                      <a:pt x="868" y="1678"/>
                    </a:lnTo>
                    <a:lnTo>
                      <a:pt x="872" y="1674"/>
                    </a:lnTo>
                    <a:lnTo>
                      <a:pt x="872" y="1674"/>
                    </a:lnTo>
                    <a:lnTo>
                      <a:pt x="872" y="1674"/>
                    </a:lnTo>
                    <a:lnTo>
                      <a:pt x="872" y="1672"/>
                    </a:lnTo>
                    <a:lnTo>
                      <a:pt x="868" y="1672"/>
                    </a:lnTo>
                    <a:lnTo>
                      <a:pt x="864" y="1674"/>
                    </a:lnTo>
                    <a:lnTo>
                      <a:pt x="862" y="1678"/>
                    </a:lnTo>
                    <a:lnTo>
                      <a:pt x="862" y="1678"/>
                    </a:lnTo>
                    <a:close/>
                    <a:moveTo>
                      <a:pt x="860" y="1816"/>
                    </a:moveTo>
                    <a:lnTo>
                      <a:pt x="860" y="1816"/>
                    </a:lnTo>
                    <a:lnTo>
                      <a:pt x="860" y="1814"/>
                    </a:lnTo>
                    <a:lnTo>
                      <a:pt x="860" y="1812"/>
                    </a:lnTo>
                    <a:lnTo>
                      <a:pt x="858" y="1814"/>
                    </a:lnTo>
                    <a:lnTo>
                      <a:pt x="856" y="1818"/>
                    </a:lnTo>
                    <a:lnTo>
                      <a:pt x="856" y="1818"/>
                    </a:lnTo>
                    <a:lnTo>
                      <a:pt x="850" y="1826"/>
                    </a:lnTo>
                    <a:lnTo>
                      <a:pt x="848" y="1830"/>
                    </a:lnTo>
                    <a:lnTo>
                      <a:pt x="848" y="1834"/>
                    </a:lnTo>
                    <a:lnTo>
                      <a:pt x="848" y="1834"/>
                    </a:lnTo>
                    <a:lnTo>
                      <a:pt x="850" y="1836"/>
                    </a:lnTo>
                    <a:lnTo>
                      <a:pt x="852" y="1836"/>
                    </a:lnTo>
                    <a:lnTo>
                      <a:pt x="854" y="1830"/>
                    </a:lnTo>
                    <a:lnTo>
                      <a:pt x="860" y="1816"/>
                    </a:lnTo>
                    <a:lnTo>
                      <a:pt x="860" y="1816"/>
                    </a:lnTo>
                    <a:close/>
                    <a:moveTo>
                      <a:pt x="1100" y="2508"/>
                    </a:moveTo>
                    <a:lnTo>
                      <a:pt x="1100" y="2508"/>
                    </a:lnTo>
                    <a:lnTo>
                      <a:pt x="1102" y="2508"/>
                    </a:lnTo>
                    <a:lnTo>
                      <a:pt x="1100" y="2506"/>
                    </a:lnTo>
                    <a:lnTo>
                      <a:pt x="1094" y="2504"/>
                    </a:lnTo>
                    <a:lnTo>
                      <a:pt x="1086" y="2504"/>
                    </a:lnTo>
                    <a:lnTo>
                      <a:pt x="1084" y="2504"/>
                    </a:lnTo>
                    <a:lnTo>
                      <a:pt x="1084" y="2506"/>
                    </a:lnTo>
                    <a:lnTo>
                      <a:pt x="1084" y="2506"/>
                    </a:lnTo>
                    <a:lnTo>
                      <a:pt x="1086" y="2508"/>
                    </a:lnTo>
                    <a:lnTo>
                      <a:pt x="1092" y="2510"/>
                    </a:lnTo>
                    <a:lnTo>
                      <a:pt x="1096" y="2510"/>
                    </a:lnTo>
                    <a:lnTo>
                      <a:pt x="1100" y="2508"/>
                    </a:lnTo>
                    <a:lnTo>
                      <a:pt x="1100" y="2508"/>
                    </a:lnTo>
                    <a:close/>
                    <a:moveTo>
                      <a:pt x="1092" y="2518"/>
                    </a:moveTo>
                    <a:lnTo>
                      <a:pt x="1092" y="2518"/>
                    </a:lnTo>
                    <a:lnTo>
                      <a:pt x="1108" y="2520"/>
                    </a:lnTo>
                    <a:lnTo>
                      <a:pt x="1110" y="2518"/>
                    </a:lnTo>
                    <a:lnTo>
                      <a:pt x="1108" y="2516"/>
                    </a:lnTo>
                    <a:lnTo>
                      <a:pt x="1108" y="2516"/>
                    </a:lnTo>
                    <a:lnTo>
                      <a:pt x="1100" y="2514"/>
                    </a:lnTo>
                    <a:lnTo>
                      <a:pt x="1086" y="2514"/>
                    </a:lnTo>
                    <a:lnTo>
                      <a:pt x="1086" y="2514"/>
                    </a:lnTo>
                    <a:lnTo>
                      <a:pt x="1084" y="2514"/>
                    </a:lnTo>
                    <a:lnTo>
                      <a:pt x="1082" y="2516"/>
                    </a:lnTo>
                    <a:lnTo>
                      <a:pt x="1092" y="2518"/>
                    </a:lnTo>
                    <a:lnTo>
                      <a:pt x="1092" y="2518"/>
                    </a:lnTo>
                    <a:close/>
                    <a:moveTo>
                      <a:pt x="1108" y="1672"/>
                    </a:moveTo>
                    <a:lnTo>
                      <a:pt x="1108" y="1672"/>
                    </a:lnTo>
                    <a:lnTo>
                      <a:pt x="1106" y="1672"/>
                    </a:lnTo>
                    <a:lnTo>
                      <a:pt x="1104" y="1674"/>
                    </a:lnTo>
                    <a:lnTo>
                      <a:pt x="1102" y="1682"/>
                    </a:lnTo>
                    <a:lnTo>
                      <a:pt x="1100" y="1692"/>
                    </a:lnTo>
                    <a:lnTo>
                      <a:pt x="1094" y="1700"/>
                    </a:lnTo>
                    <a:lnTo>
                      <a:pt x="1094" y="1700"/>
                    </a:lnTo>
                    <a:lnTo>
                      <a:pt x="1090" y="1710"/>
                    </a:lnTo>
                    <a:lnTo>
                      <a:pt x="1086" y="1722"/>
                    </a:lnTo>
                    <a:lnTo>
                      <a:pt x="1084" y="1734"/>
                    </a:lnTo>
                    <a:lnTo>
                      <a:pt x="1084" y="1740"/>
                    </a:lnTo>
                    <a:lnTo>
                      <a:pt x="1086" y="1744"/>
                    </a:lnTo>
                    <a:lnTo>
                      <a:pt x="1086" y="1744"/>
                    </a:lnTo>
                    <a:lnTo>
                      <a:pt x="1090" y="1734"/>
                    </a:lnTo>
                    <a:lnTo>
                      <a:pt x="1100" y="1708"/>
                    </a:lnTo>
                    <a:lnTo>
                      <a:pt x="1108" y="1684"/>
                    </a:lnTo>
                    <a:lnTo>
                      <a:pt x="1110" y="1676"/>
                    </a:lnTo>
                    <a:lnTo>
                      <a:pt x="1110" y="1674"/>
                    </a:lnTo>
                    <a:lnTo>
                      <a:pt x="1108" y="1672"/>
                    </a:lnTo>
                    <a:lnTo>
                      <a:pt x="1108" y="1672"/>
                    </a:lnTo>
                    <a:close/>
                    <a:moveTo>
                      <a:pt x="1804" y="2938"/>
                    </a:moveTo>
                    <a:lnTo>
                      <a:pt x="1804" y="2938"/>
                    </a:lnTo>
                    <a:lnTo>
                      <a:pt x="1810" y="2932"/>
                    </a:lnTo>
                    <a:lnTo>
                      <a:pt x="1812" y="2928"/>
                    </a:lnTo>
                    <a:lnTo>
                      <a:pt x="1812" y="2928"/>
                    </a:lnTo>
                    <a:lnTo>
                      <a:pt x="1808" y="2930"/>
                    </a:lnTo>
                    <a:lnTo>
                      <a:pt x="1808" y="2930"/>
                    </a:lnTo>
                    <a:lnTo>
                      <a:pt x="1800" y="2934"/>
                    </a:lnTo>
                    <a:lnTo>
                      <a:pt x="1790" y="2940"/>
                    </a:lnTo>
                    <a:lnTo>
                      <a:pt x="1776" y="2946"/>
                    </a:lnTo>
                    <a:lnTo>
                      <a:pt x="1768" y="2946"/>
                    </a:lnTo>
                    <a:lnTo>
                      <a:pt x="1760" y="2944"/>
                    </a:lnTo>
                    <a:lnTo>
                      <a:pt x="1760" y="2944"/>
                    </a:lnTo>
                    <a:lnTo>
                      <a:pt x="1754" y="2944"/>
                    </a:lnTo>
                    <a:lnTo>
                      <a:pt x="1750" y="2944"/>
                    </a:lnTo>
                    <a:lnTo>
                      <a:pt x="1748" y="2946"/>
                    </a:lnTo>
                    <a:lnTo>
                      <a:pt x="1748" y="2948"/>
                    </a:lnTo>
                    <a:lnTo>
                      <a:pt x="1748" y="2954"/>
                    </a:lnTo>
                    <a:lnTo>
                      <a:pt x="1746" y="2954"/>
                    </a:lnTo>
                    <a:lnTo>
                      <a:pt x="1742" y="2954"/>
                    </a:lnTo>
                    <a:lnTo>
                      <a:pt x="1742" y="2954"/>
                    </a:lnTo>
                    <a:lnTo>
                      <a:pt x="1736" y="2954"/>
                    </a:lnTo>
                    <a:lnTo>
                      <a:pt x="1732" y="2958"/>
                    </a:lnTo>
                    <a:lnTo>
                      <a:pt x="1730" y="2960"/>
                    </a:lnTo>
                    <a:lnTo>
                      <a:pt x="1726" y="2960"/>
                    </a:lnTo>
                    <a:lnTo>
                      <a:pt x="1726" y="2960"/>
                    </a:lnTo>
                    <a:lnTo>
                      <a:pt x="1722" y="2960"/>
                    </a:lnTo>
                    <a:lnTo>
                      <a:pt x="1722" y="2962"/>
                    </a:lnTo>
                    <a:lnTo>
                      <a:pt x="1726" y="2974"/>
                    </a:lnTo>
                    <a:lnTo>
                      <a:pt x="1726" y="2974"/>
                    </a:lnTo>
                    <a:lnTo>
                      <a:pt x="1728" y="2978"/>
                    </a:lnTo>
                    <a:lnTo>
                      <a:pt x="1732" y="2980"/>
                    </a:lnTo>
                    <a:lnTo>
                      <a:pt x="1736" y="2982"/>
                    </a:lnTo>
                    <a:lnTo>
                      <a:pt x="1742" y="2982"/>
                    </a:lnTo>
                    <a:lnTo>
                      <a:pt x="1742" y="2982"/>
                    </a:lnTo>
                    <a:lnTo>
                      <a:pt x="1748" y="2982"/>
                    </a:lnTo>
                    <a:lnTo>
                      <a:pt x="1750" y="2984"/>
                    </a:lnTo>
                    <a:lnTo>
                      <a:pt x="1752" y="2986"/>
                    </a:lnTo>
                    <a:lnTo>
                      <a:pt x="1754" y="2984"/>
                    </a:lnTo>
                    <a:lnTo>
                      <a:pt x="1754" y="2984"/>
                    </a:lnTo>
                    <a:lnTo>
                      <a:pt x="1754" y="2982"/>
                    </a:lnTo>
                    <a:lnTo>
                      <a:pt x="1756" y="2980"/>
                    </a:lnTo>
                    <a:lnTo>
                      <a:pt x="1764" y="2978"/>
                    </a:lnTo>
                    <a:lnTo>
                      <a:pt x="1770" y="2976"/>
                    </a:lnTo>
                    <a:lnTo>
                      <a:pt x="1774" y="2974"/>
                    </a:lnTo>
                    <a:lnTo>
                      <a:pt x="1776" y="2970"/>
                    </a:lnTo>
                    <a:lnTo>
                      <a:pt x="1776" y="2970"/>
                    </a:lnTo>
                    <a:lnTo>
                      <a:pt x="1780" y="2966"/>
                    </a:lnTo>
                    <a:lnTo>
                      <a:pt x="1782" y="2964"/>
                    </a:lnTo>
                    <a:lnTo>
                      <a:pt x="1790" y="2964"/>
                    </a:lnTo>
                    <a:lnTo>
                      <a:pt x="1794" y="2964"/>
                    </a:lnTo>
                    <a:lnTo>
                      <a:pt x="1796" y="2962"/>
                    </a:lnTo>
                    <a:lnTo>
                      <a:pt x="1794" y="2960"/>
                    </a:lnTo>
                    <a:lnTo>
                      <a:pt x="1794" y="2960"/>
                    </a:lnTo>
                    <a:lnTo>
                      <a:pt x="1790" y="2954"/>
                    </a:lnTo>
                    <a:lnTo>
                      <a:pt x="1790" y="2950"/>
                    </a:lnTo>
                    <a:lnTo>
                      <a:pt x="1796" y="2944"/>
                    </a:lnTo>
                    <a:lnTo>
                      <a:pt x="1804" y="2938"/>
                    </a:lnTo>
                    <a:lnTo>
                      <a:pt x="1804" y="2938"/>
                    </a:lnTo>
                    <a:close/>
                    <a:moveTo>
                      <a:pt x="1538" y="2902"/>
                    </a:moveTo>
                    <a:lnTo>
                      <a:pt x="1538" y="2902"/>
                    </a:lnTo>
                    <a:lnTo>
                      <a:pt x="1540" y="2906"/>
                    </a:lnTo>
                    <a:lnTo>
                      <a:pt x="1538" y="2910"/>
                    </a:lnTo>
                    <a:lnTo>
                      <a:pt x="1538" y="2914"/>
                    </a:lnTo>
                    <a:lnTo>
                      <a:pt x="1542" y="2918"/>
                    </a:lnTo>
                    <a:lnTo>
                      <a:pt x="1542" y="2918"/>
                    </a:lnTo>
                    <a:lnTo>
                      <a:pt x="1544" y="2918"/>
                    </a:lnTo>
                    <a:lnTo>
                      <a:pt x="1548" y="2914"/>
                    </a:lnTo>
                    <a:lnTo>
                      <a:pt x="1554" y="2904"/>
                    </a:lnTo>
                    <a:lnTo>
                      <a:pt x="1558" y="2894"/>
                    </a:lnTo>
                    <a:lnTo>
                      <a:pt x="1560" y="2888"/>
                    </a:lnTo>
                    <a:lnTo>
                      <a:pt x="1560" y="2886"/>
                    </a:lnTo>
                    <a:lnTo>
                      <a:pt x="1560" y="2886"/>
                    </a:lnTo>
                    <a:lnTo>
                      <a:pt x="1558" y="2886"/>
                    </a:lnTo>
                    <a:lnTo>
                      <a:pt x="1554" y="2886"/>
                    </a:lnTo>
                    <a:lnTo>
                      <a:pt x="1546" y="2892"/>
                    </a:lnTo>
                    <a:lnTo>
                      <a:pt x="1540" y="2898"/>
                    </a:lnTo>
                    <a:lnTo>
                      <a:pt x="1538" y="2900"/>
                    </a:lnTo>
                    <a:lnTo>
                      <a:pt x="1538" y="2902"/>
                    </a:lnTo>
                    <a:lnTo>
                      <a:pt x="1538" y="2902"/>
                    </a:lnTo>
                    <a:close/>
                    <a:moveTo>
                      <a:pt x="644" y="1508"/>
                    </a:moveTo>
                    <a:lnTo>
                      <a:pt x="644" y="1508"/>
                    </a:lnTo>
                    <a:lnTo>
                      <a:pt x="646" y="1510"/>
                    </a:lnTo>
                    <a:lnTo>
                      <a:pt x="648" y="1508"/>
                    </a:lnTo>
                    <a:lnTo>
                      <a:pt x="650" y="1500"/>
                    </a:lnTo>
                    <a:lnTo>
                      <a:pt x="650" y="1500"/>
                    </a:lnTo>
                    <a:lnTo>
                      <a:pt x="650" y="1498"/>
                    </a:lnTo>
                    <a:lnTo>
                      <a:pt x="650" y="1498"/>
                    </a:lnTo>
                    <a:lnTo>
                      <a:pt x="646" y="1498"/>
                    </a:lnTo>
                    <a:lnTo>
                      <a:pt x="640" y="1500"/>
                    </a:lnTo>
                    <a:lnTo>
                      <a:pt x="636" y="1504"/>
                    </a:lnTo>
                    <a:lnTo>
                      <a:pt x="636" y="1504"/>
                    </a:lnTo>
                    <a:lnTo>
                      <a:pt x="634" y="1510"/>
                    </a:lnTo>
                    <a:lnTo>
                      <a:pt x="636" y="1514"/>
                    </a:lnTo>
                    <a:lnTo>
                      <a:pt x="638" y="1516"/>
                    </a:lnTo>
                    <a:lnTo>
                      <a:pt x="642" y="1518"/>
                    </a:lnTo>
                    <a:lnTo>
                      <a:pt x="642" y="1518"/>
                    </a:lnTo>
                    <a:lnTo>
                      <a:pt x="644" y="1516"/>
                    </a:lnTo>
                    <a:lnTo>
                      <a:pt x="644" y="1514"/>
                    </a:lnTo>
                    <a:lnTo>
                      <a:pt x="642" y="1508"/>
                    </a:lnTo>
                    <a:lnTo>
                      <a:pt x="642" y="1508"/>
                    </a:lnTo>
                    <a:lnTo>
                      <a:pt x="640" y="1506"/>
                    </a:lnTo>
                    <a:lnTo>
                      <a:pt x="640" y="1506"/>
                    </a:lnTo>
                    <a:lnTo>
                      <a:pt x="644" y="1508"/>
                    </a:lnTo>
                    <a:lnTo>
                      <a:pt x="644" y="1508"/>
                    </a:lnTo>
                    <a:close/>
                    <a:moveTo>
                      <a:pt x="632" y="1558"/>
                    </a:moveTo>
                    <a:lnTo>
                      <a:pt x="632" y="1558"/>
                    </a:lnTo>
                    <a:lnTo>
                      <a:pt x="632" y="1558"/>
                    </a:lnTo>
                    <a:lnTo>
                      <a:pt x="634" y="1556"/>
                    </a:lnTo>
                    <a:lnTo>
                      <a:pt x="634" y="1554"/>
                    </a:lnTo>
                    <a:lnTo>
                      <a:pt x="634" y="1548"/>
                    </a:lnTo>
                    <a:lnTo>
                      <a:pt x="630" y="1544"/>
                    </a:lnTo>
                    <a:lnTo>
                      <a:pt x="630" y="1544"/>
                    </a:lnTo>
                    <a:lnTo>
                      <a:pt x="630" y="1546"/>
                    </a:lnTo>
                    <a:lnTo>
                      <a:pt x="630" y="1546"/>
                    </a:lnTo>
                    <a:lnTo>
                      <a:pt x="630" y="1554"/>
                    </a:lnTo>
                    <a:lnTo>
                      <a:pt x="630" y="1558"/>
                    </a:lnTo>
                    <a:lnTo>
                      <a:pt x="632" y="1558"/>
                    </a:lnTo>
                    <a:lnTo>
                      <a:pt x="632" y="1558"/>
                    </a:lnTo>
                    <a:close/>
                    <a:moveTo>
                      <a:pt x="628" y="1528"/>
                    </a:moveTo>
                    <a:lnTo>
                      <a:pt x="628" y="1528"/>
                    </a:lnTo>
                    <a:lnTo>
                      <a:pt x="628" y="1528"/>
                    </a:lnTo>
                    <a:lnTo>
                      <a:pt x="630" y="1528"/>
                    </a:lnTo>
                    <a:lnTo>
                      <a:pt x="630" y="1526"/>
                    </a:lnTo>
                    <a:lnTo>
                      <a:pt x="632" y="1522"/>
                    </a:lnTo>
                    <a:lnTo>
                      <a:pt x="632" y="1520"/>
                    </a:lnTo>
                    <a:lnTo>
                      <a:pt x="632" y="1520"/>
                    </a:lnTo>
                    <a:lnTo>
                      <a:pt x="634" y="1520"/>
                    </a:lnTo>
                    <a:lnTo>
                      <a:pt x="634" y="1522"/>
                    </a:lnTo>
                    <a:lnTo>
                      <a:pt x="636" y="1522"/>
                    </a:lnTo>
                    <a:lnTo>
                      <a:pt x="638" y="1522"/>
                    </a:lnTo>
                    <a:lnTo>
                      <a:pt x="638" y="1522"/>
                    </a:lnTo>
                    <a:lnTo>
                      <a:pt x="638" y="1520"/>
                    </a:lnTo>
                    <a:lnTo>
                      <a:pt x="636" y="1518"/>
                    </a:lnTo>
                    <a:lnTo>
                      <a:pt x="632" y="1514"/>
                    </a:lnTo>
                    <a:lnTo>
                      <a:pt x="632" y="1514"/>
                    </a:lnTo>
                    <a:lnTo>
                      <a:pt x="628" y="1512"/>
                    </a:lnTo>
                    <a:lnTo>
                      <a:pt x="628" y="1516"/>
                    </a:lnTo>
                    <a:lnTo>
                      <a:pt x="628" y="1528"/>
                    </a:lnTo>
                    <a:lnTo>
                      <a:pt x="628" y="1528"/>
                    </a:lnTo>
                    <a:close/>
                    <a:moveTo>
                      <a:pt x="1186" y="1636"/>
                    </a:moveTo>
                    <a:lnTo>
                      <a:pt x="1186" y="1636"/>
                    </a:lnTo>
                    <a:lnTo>
                      <a:pt x="1180" y="1640"/>
                    </a:lnTo>
                    <a:lnTo>
                      <a:pt x="1176" y="1638"/>
                    </a:lnTo>
                    <a:lnTo>
                      <a:pt x="1174" y="1638"/>
                    </a:lnTo>
                    <a:lnTo>
                      <a:pt x="1164" y="1646"/>
                    </a:lnTo>
                    <a:lnTo>
                      <a:pt x="1164" y="1646"/>
                    </a:lnTo>
                    <a:lnTo>
                      <a:pt x="1156" y="1656"/>
                    </a:lnTo>
                    <a:lnTo>
                      <a:pt x="1150" y="1666"/>
                    </a:lnTo>
                    <a:lnTo>
                      <a:pt x="1150" y="1676"/>
                    </a:lnTo>
                    <a:lnTo>
                      <a:pt x="1154" y="1682"/>
                    </a:lnTo>
                    <a:lnTo>
                      <a:pt x="1154" y="1682"/>
                    </a:lnTo>
                    <a:lnTo>
                      <a:pt x="1154" y="1686"/>
                    </a:lnTo>
                    <a:lnTo>
                      <a:pt x="1154" y="1690"/>
                    </a:lnTo>
                    <a:lnTo>
                      <a:pt x="1154" y="1696"/>
                    </a:lnTo>
                    <a:lnTo>
                      <a:pt x="1154" y="1700"/>
                    </a:lnTo>
                    <a:lnTo>
                      <a:pt x="1154" y="1700"/>
                    </a:lnTo>
                    <a:lnTo>
                      <a:pt x="1158" y="1700"/>
                    </a:lnTo>
                    <a:lnTo>
                      <a:pt x="1158" y="1700"/>
                    </a:lnTo>
                    <a:lnTo>
                      <a:pt x="1162" y="1696"/>
                    </a:lnTo>
                    <a:lnTo>
                      <a:pt x="1166" y="1690"/>
                    </a:lnTo>
                    <a:lnTo>
                      <a:pt x="1170" y="1682"/>
                    </a:lnTo>
                    <a:lnTo>
                      <a:pt x="1178" y="1674"/>
                    </a:lnTo>
                    <a:lnTo>
                      <a:pt x="1178" y="1674"/>
                    </a:lnTo>
                    <a:lnTo>
                      <a:pt x="1182" y="1670"/>
                    </a:lnTo>
                    <a:lnTo>
                      <a:pt x="1184" y="1666"/>
                    </a:lnTo>
                    <a:lnTo>
                      <a:pt x="1182" y="1662"/>
                    </a:lnTo>
                    <a:lnTo>
                      <a:pt x="1180" y="1658"/>
                    </a:lnTo>
                    <a:lnTo>
                      <a:pt x="1180" y="1656"/>
                    </a:lnTo>
                    <a:lnTo>
                      <a:pt x="1182" y="1652"/>
                    </a:lnTo>
                    <a:lnTo>
                      <a:pt x="1186" y="1646"/>
                    </a:lnTo>
                    <a:lnTo>
                      <a:pt x="1186" y="1646"/>
                    </a:lnTo>
                    <a:lnTo>
                      <a:pt x="1194" y="1638"/>
                    </a:lnTo>
                    <a:lnTo>
                      <a:pt x="1198" y="1632"/>
                    </a:lnTo>
                    <a:lnTo>
                      <a:pt x="1196" y="1630"/>
                    </a:lnTo>
                    <a:lnTo>
                      <a:pt x="1194" y="1632"/>
                    </a:lnTo>
                    <a:lnTo>
                      <a:pt x="1186" y="1636"/>
                    </a:lnTo>
                    <a:lnTo>
                      <a:pt x="1186" y="1636"/>
                    </a:lnTo>
                    <a:close/>
                    <a:moveTo>
                      <a:pt x="1058" y="962"/>
                    </a:moveTo>
                    <a:lnTo>
                      <a:pt x="1058" y="962"/>
                    </a:lnTo>
                    <a:lnTo>
                      <a:pt x="1050" y="960"/>
                    </a:lnTo>
                    <a:lnTo>
                      <a:pt x="1048" y="962"/>
                    </a:lnTo>
                    <a:lnTo>
                      <a:pt x="1046" y="964"/>
                    </a:lnTo>
                    <a:lnTo>
                      <a:pt x="1046" y="964"/>
                    </a:lnTo>
                    <a:lnTo>
                      <a:pt x="1048" y="964"/>
                    </a:lnTo>
                    <a:lnTo>
                      <a:pt x="1054" y="964"/>
                    </a:lnTo>
                    <a:lnTo>
                      <a:pt x="1058" y="962"/>
                    </a:lnTo>
                    <a:lnTo>
                      <a:pt x="1058" y="962"/>
                    </a:lnTo>
                    <a:lnTo>
                      <a:pt x="1058" y="962"/>
                    </a:lnTo>
                    <a:lnTo>
                      <a:pt x="1058" y="962"/>
                    </a:lnTo>
                    <a:close/>
                    <a:moveTo>
                      <a:pt x="1366" y="1568"/>
                    </a:moveTo>
                    <a:lnTo>
                      <a:pt x="1366" y="1568"/>
                    </a:lnTo>
                    <a:lnTo>
                      <a:pt x="1364" y="1566"/>
                    </a:lnTo>
                    <a:lnTo>
                      <a:pt x="1360" y="1564"/>
                    </a:lnTo>
                    <a:lnTo>
                      <a:pt x="1356" y="1564"/>
                    </a:lnTo>
                    <a:lnTo>
                      <a:pt x="1354" y="1566"/>
                    </a:lnTo>
                    <a:lnTo>
                      <a:pt x="1354" y="1566"/>
                    </a:lnTo>
                    <a:lnTo>
                      <a:pt x="1356" y="1568"/>
                    </a:lnTo>
                    <a:lnTo>
                      <a:pt x="1360" y="1570"/>
                    </a:lnTo>
                    <a:lnTo>
                      <a:pt x="1364" y="1570"/>
                    </a:lnTo>
                    <a:lnTo>
                      <a:pt x="1366" y="1568"/>
                    </a:lnTo>
                    <a:lnTo>
                      <a:pt x="1366" y="1568"/>
                    </a:lnTo>
                    <a:close/>
                    <a:moveTo>
                      <a:pt x="1332" y="1588"/>
                    </a:moveTo>
                    <a:lnTo>
                      <a:pt x="1332" y="1588"/>
                    </a:lnTo>
                    <a:lnTo>
                      <a:pt x="1336" y="1586"/>
                    </a:lnTo>
                    <a:lnTo>
                      <a:pt x="1338" y="1584"/>
                    </a:lnTo>
                    <a:lnTo>
                      <a:pt x="1338" y="1582"/>
                    </a:lnTo>
                    <a:lnTo>
                      <a:pt x="1342" y="1580"/>
                    </a:lnTo>
                    <a:lnTo>
                      <a:pt x="1342" y="1580"/>
                    </a:lnTo>
                    <a:lnTo>
                      <a:pt x="1344" y="1582"/>
                    </a:lnTo>
                    <a:lnTo>
                      <a:pt x="1346" y="1580"/>
                    </a:lnTo>
                    <a:lnTo>
                      <a:pt x="1346" y="1578"/>
                    </a:lnTo>
                    <a:lnTo>
                      <a:pt x="1348" y="1578"/>
                    </a:lnTo>
                    <a:lnTo>
                      <a:pt x="1348" y="1578"/>
                    </a:lnTo>
                    <a:lnTo>
                      <a:pt x="1350" y="1578"/>
                    </a:lnTo>
                    <a:lnTo>
                      <a:pt x="1352" y="1576"/>
                    </a:lnTo>
                    <a:lnTo>
                      <a:pt x="1350" y="1574"/>
                    </a:lnTo>
                    <a:lnTo>
                      <a:pt x="1346" y="1570"/>
                    </a:lnTo>
                    <a:lnTo>
                      <a:pt x="1346" y="1570"/>
                    </a:lnTo>
                    <a:lnTo>
                      <a:pt x="1336" y="1562"/>
                    </a:lnTo>
                    <a:lnTo>
                      <a:pt x="1334" y="1562"/>
                    </a:lnTo>
                    <a:lnTo>
                      <a:pt x="1330" y="1566"/>
                    </a:lnTo>
                    <a:lnTo>
                      <a:pt x="1330" y="1566"/>
                    </a:lnTo>
                    <a:lnTo>
                      <a:pt x="1326" y="1568"/>
                    </a:lnTo>
                    <a:lnTo>
                      <a:pt x="1320" y="1570"/>
                    </a:lnTo>
                    <a:lnTo>
                      <a:pt x="1316" y="1570"/>
                    </a:lnTo>
                    <a:lnTo>
                      <a:pt x="1312" y="1570"/>
                    </a:lnTo>
                    <a:lnTo>
                      <a:pt x="1312" y="1570"/>
                    </a:lnTo>
                    <a:lnTo>
                      <a:pt x="1310" y="1572"/>
                    </a:lnTo>
                    <a:lnTo>
                      <a:pt x="1312" y="1574"/>
                    </a:lnTo>
                    <a:lnTo>
                      <a:pt x="1322" y="1574"/>
                    </a:lnTo>
                    <a:lnTo>
                      <a:pt x="1322" y="1574"/>
                    </a:lnTo>
                    <a:lnTo>
                      <a:pt x="1324" y="1574"/>
                    </a:lnTo>
                    <a:lnTo>
                      <a:pt x="1326" y="1576"/>
                    </a:lnTo>
                    <a:lnTo>
                      <a:pt x="1326" y="1580"/>
                    </a:lnTo>
                    <a:lnTo>
                      <a:pt x="1328" y="1584"/>
                    </a:lnTo>
                    <a:lnTo>
                      <a:pt x="1330" y="1586"/>
                    </a:lnTo>
                    <a:lnTo>
                      <a:pt x="1332" y="1588"/>
                    </a:lnTo>
                    <a:lnTo>
                      <a:pt x="1332" y="1588"/>
                    </a:lnTo>
                    <a:close/>
                    <a:moveTo>
                      <a:pt x="1306" y="1608"/>
                    </a:moveTo>
                    <a:lnTo>
                      <a:pt x="1306" y="1608"/>
                    </a:lnTo>
                    <a:lnTo>
                      <a:pt x="1304" y="1610"/>
                    </a:lnTo>
                    <a:lnTo>
                      <a:pt x="1302" y="1612"/>
                    </a:lnTo>
                    <a:lnTo>
                      <a:pt x="1304" y="1616"/>
                    </a:lnTo>
                    <a:lnTo>
                      <a:pt x="1310" y="1618"/>
                    </a:lnTo>
                    <a:lnTo>
                      <a:pt x="1310" y="1618"/>
                    </a:lnTo>
                    <a:lnTo>
                      <a:pt x="1316" y="1622"/>
                    </a:lnTo>
                    <a:lnTo>
                      <a:pt x="1316" y="1624"/>
                    </a:lnTo>
                    <a:lnTo>
                      <a:pt x="1312" y="1628"/>
                    </a:lnTo>
                    <a:lnTo>
                      <a:pt x="1312" y="1628"/>
                    </a:lnTo>
                    <a:lnTo>
                      <a:pt x="1308" y="1630"/>
                    </a:lnTo>
                    <a:lnTo>
                      <a:pt x="1308" y="1634"/>
                    </a:lnTo>
                    <a:lnTo>
                      <a:pt x="1308" y="1636"/>
                    </a:lnTo>
                    <a:lnTo>
                      <a:pt x="1314" y="1636"/>
                    </a:lnTo>
                    <a:lnTo>
                      <a:pt x="1314" y="1636"/>
                    </a:lnTo>
                    <a:lnTo>
                      <a:pt x="1316" y="1634"/>
                    </a:lnTo>
                    <a:lnTo>
                      <a:pt x="1318" y="1630"/>
                    </a:lnTo>
                    <a:lnTo>
                      <a:pt x="1318" y="1630"/>
                    </a:lnTo>
                    <a:lnTo>
                      <a:pt x="1322" y="1620"/>
                    </a:lnTo>
                    <a:lnTo>
                      <a:pt x="1326" y="1618"/>
                    </a:lnTo>
                    <a:lnTo>
                      <a:pt x="1328" y="1616"/>
                    </a:lnTo>
                    <a:lnTo>
                      <a:pt x="1330" y="1616"/>
                    </a:lnTo>
                    <a:lnTo>
                      <a:pt x="1330" y="1616"/>
                    </a:lnTo>
                    <a:lnTo>
                      <a:pt x="1334" y="1618"/>
                    </a:lnTo>
                    <a:lnTo>
                      <a:pt x="1340" y="1614"/>
                    </a:lnTo>
                    <a:lnTo>
                      <a:pt x="1348" y="1610"/>
                    </a:lnTo>
                    <a:lnTo>
                      <a:pt x="1352" y="1604"/>
                    </a:lnTo>
                    <a:lnTo>
                      <a:pt x="1352" y="1604"/>
                    </a:lnTo>
                    <a:lnTo>
                      <a:pt x="1356" y="1602"/>
                    </a:lnTo>
                    <a:lnTo>
                      <a:pt x="1358" y="1602"/>
                    </a:lnTo>
                    <a:lnTo>
                      <a:pt x="1358" y="1604"/>
                    </a:lnTo>
                    <a:lnTo>
                      <a:pt x="1362" y="1604"/>
                    </a:lnTo>
                    <a:lnTo>
                      <a:pt x="1362" y="1604"/>
                    </a:lnTo>
                    <a:lnTo>
                      <a:pt x="1364" y="1602"/>
                    </a:lnTo>
                    <a:lnTo>
                      <a:pt x="1362" y="1602"/>
                    </a:lnTo>
                    <a:lnTo>
                      <a:pt x="1354" y="1596"/>
                    </a:lnTo>
                    <a:lnTo>
                      <a:pt x="1354" y="1596"/>
                    </a:lnTo>
                    <a:lnTo>
                      <a:pt x="1348" y="1594"/>
                    </a:lnTo>
                    <a:lnTo>
                      <a:pt x="1342" y="1594"/>
                    </a:lnTo>
                    <a:lnTo>
                      <a:pt x="1338" y="1594"/>
                    </a:lnTo>
                    <a:lnTo>
                      <a:pt x="1334" y="1592"/>
                    </a:lnTo>
                    <a:lnTo>
                      <a:pt x="1334" y="1592"/>
                    </a:lnTo>
                    <a:lnTo>
                      <a:pt x="1330" y="1590"/>
                    </a:lnTo>
                    <a:lnTo>
                      <a:pt x="1324" y="1592"/>
                    </a:lnTo>
                    <a:lnTo>
                      <a:pt x="1318" y="1594"/>
                    </a:lnTo>
                    <a:lnTo>
                      <a:pt x="1314" y="1600"/>
                    </a:lnTo>
                    <a:lnTo>
                      <a:pt x="1314" y="1600"/>
                    </a:lnTo>
                    <a:lnTo>
                      <a:pt x="1312" y="1602"/>
                    </a:lnTo>
                    <a:lnTo>
                      <a:pt x="1310" y="1602"/>
                    </a:lnTo>
                    <a:lnTo>
                      <a:pt x="1308" y="1598"/>
                    </a:lnTo>
                    <a:lnTo>
                      <a:pt x="1304" y="1598"/>
                    </a:lnTo>
                    <a:lnTo>
                      <a:pt x="1304" y="1598"/>
                    </a:lnTo>
                    <a:lnTo>
                      <a:pt x="1304" y="1598"/>
                    </a:lnTo>
                    <a:lnTo>
                      <a:pt x="1304" y="1600"/>
                    </a:lnTo>
                    <a:lnTo>
                      <a:pt x="1306" y="1604"/>
                    </a:lnTo>
                    <a:lnTo>
                      <a:pt x="1308" y="1606"/>
                    </a:lnTo>
                    <a:lnTo>
                      <a:pt x="1308" y="1608"/>
                    </a:lnTo>
                    <a:lnTo>
                      <a:pt x="1306" y="1608"/>
                    </a:lnTo>
                    <a:lnTo>
                      <a:pt x="1306" y="1608"/>
                    </a:lnTo>
                    <a:close/>
                    <a:moveTo>
                      <a:pt x="1364" y="1596"/>
                    </a:moveTo>
                    <a:lnTo>
                      <a:pt x="1364" y="1596"/>
                    </a:lnTo>
                    <a:lnTo>
                      <a:pt x="1364" y="1592"/>
                    </a:lnTo>
                    <a:lnTo>
                      <a:pt x="1360" y="1590"/>
                    </a:lnTo>
                    <a:lnTo>
                      <a:pt x="1356" y="1588"/>
                    </a:lnTo>
                    <a:lnTo>
                      <a:pt x="1354" y="1588"/>
                    </a:lnTo>
                    <a:lnTo>
                      <a:pt x="1354" y="1588"/>
                    </a:lnTo>
                    <a:lnTo>
                      <a:pt x="1354" y="1592"/>
                    </a:lnTo>
                    <a:lnTo>
                      <a:pt x="1356" y="1596"/>
                    </a:lnTo>
                    <a:lnTo>
                      <a:pt x="1360" y="1598"/>
                    </a:lnTo>
                    <a:lnTo>
                      <a:pt x="1364" y="1596"/>
                    </a:lnTo>
                    <a:lnTo>
                      <a:pt x="1364" y="1596"/>
                    </a:lnTo>
                    <a:close/>
                    <a:moveTo>
                      <a:pt x="1102" y="2532"/>
                    </a:moveTo>
                    <a:lnTo>
                      <a:pt x="1102" y="2532"/>
                    </a:lnTo>
                    <a:lnTo>
                      <a:pt x="1110" y="2530"/>
                    </a:lnTo>
                    <a:lnTo>
                      <a:pt x="1112" y="2530"/>
                    </a:lnTo>
                    <a:lnTo>
                      <a:pt x="1110" y="2528"/>
                    </a:lnTo>
                    <a:lnTo>
                      <a:pt x="1110" y="2528"/>
                    </a:lnTo>
                    <a:lnTo>
                      <a:pt x="1098" y="2526"/>
                    </a:lnTo>
                    <a:lnTo>
                      <a:pt x="1092" y="2528"/>
                    </a:lnTo>
                    <a:lnTo>
                      <a:pt x="1092" y="2528"/>
                    </a:lnTo>
                    <a:lnTo>
                      <a:pt x="1094" y="2530"/>
                    </a:lnTo>
                    <a:lnTo>
                      <a:pt x="1094" y="2530"/>
                    </a:lnTo>
                    <a:lnTo>
                      <a:pt x="1096" y="2532"/>
                    </a:lnTo>
                    <a:lnTo>
                      <a:pt x="1102" y="2532"/>
                    </a:lnTo>
                    <a:lnTo>
                      <a:pt x="1102" y="2532"/>
                    </a:lnTo>
                    <a:close/>
                    <a:moveTo>
                      <a:pt x="470" y="2754"/>
                    </a:moveTo>
                    <a:lnTo>
                      <a:pt x="470" y="2754"/>
                    </a:lnTo>
                    <a:lnTo>
                      <a:pt x="472" y="2756"/>
                    </a:lnTo>
                    <a:lnTo>
                      <a:pt x="476" y="2756"/>
                    </a:lnTo>
                    <a:lnTo>
                      <a:pt x="482" y="2752"/>
                    </a:lnTo>
                    <a:lnTo>
                      <a:pt x="486" y="2746"/>
                    </a:lnTo>
                    <a:lnTo>
                      <a:pt x="486" y="2744"/>
                    </a:lnTo>
                    <a:lnTo>
                      <a:pt x="484" y="2740"/>
                    </a:lnTo>
                    <a:lnTo>
                      <a:pt x="484" y="2740"/>
                    </a:lnTo>
                    <a:lnTo>
                      <a:pt x="482" y="2740"/>
                    </a:lnTo>
                    <a:lnTo>
                      <a:pt x="480" y="2740"/>
                    </a:lnTo>
                    <a:lnTo>
                      <a:pt x="474" y="2744"/>
                    </a:lnTo>
                    <a:lnTo>
                      <a:pt x="470" y="2750"/>
                    </a:lnTo>
                    <a:lnTo>
                      <a:pt x="470" y="2752"/>
                    </a:lnTo>
                    <a:lnTo>
                      <a:pt x="470" y="2754"/>
                    </a:lnTo>
                    <a:lnTo>
                      <a:pt x="470" y="2754"/>
                    </a:lnTo>
                    <a:close/>
                    <a:moveTo>
                      <a:pt x="808" y="2632"/>
                    </a:moveTo>
                    <a:lnTo>
                      <a:pt x="808" y="2632"/>
                    </a:lnTo>
                    <a:lnTo>
                      <a:pt x="804" y="2628"/>
                    </a:lnTo>
                    <a:lnTo>
                      <a:pt x="802" y="2626"/>
                    </a:lnTo>
                    <a:lnTo>
                      <a:pt x="798" y="2624"/>
                    </a:lnTo>
                    <a:lnTo>
                      <a:pt x="794" y="2626"/>
                    </a:lnTo>
                    <a:lnTo>
                      <a:pt x="790" y="2628"/>
                    </a:lnTo>
                    <a:lnTo>
                      <a:pt x="776" y="2638"/>
                    </a:lnTo>
                    <a:lnTo>
                      <a:pt x="776" y="2638"/>
                    </a:lnTo>
                    <a:lnTo>
                      <a:pt x="768" y="2644"/>
                    </a:lnTo>
                    <a:lnTo>
                      <a:pt x="762" y="2646"/>
                    </a:lnTo>
                    <a:lnTo>
                      <a:pt x="758" y="2644"/>
                    </a:lnTo>
                    <a:lnTo>
                      <a:pt x="756" y="2642"/>
                    </a:lnTo>
                    <a:lnTo>
                      <a:pt x="752" y="2640"/>
                    </a:lnTo>
                    <a:lnTo>
                      <a:pt x="752" y="2640"/>
                    </a:lnTo>
                    <a:lnTo>
                      <a:pt x="750" y="2650"/>
                    </a:lnTo>
                    <a:lnTo>
                      <a:pt x="750" y="2650"/>
                    </a:lnTo>
                    <a:lnTo>
                      <a:pt x="752" y="2654"/>
                    </a:lnTo>
                    <a:lnTo>
                      <a:pt x="752" y="2658"/>
                    </a:lnTo>
                    <a:lnTo>
                      <a:pt x="756" y="2664"/>
                    </a:lnTo>
                    <a:lnTo>
                      <a:pt x="760" y="2672"/>
                    </a:lnTo>
                    <a:lnTo>
                      <a:pt x="762" y="2678"/>
                    </a:lnTo>
                    <a:lnTo>
                      <a:pt x="762" y="2686"/>
                    </a:lnTo>
                    <a:lnTo>
                      <a:pt x="762" y="2686"/>
                    </a:lnTo>
                    <a:lnTo>
                      <a:pt x="762" y="2694"/>
                    </a:lnTo>
                    <a:lnTo>
                      <a:pt x="764" y="2698"/>
                    </a:lnTo>
                    <a:lnTo>
                      <a:pt x="764" y="2702"/>
                    </a:lnTo>
                    <a:lnTo>
                      <a:pt x="762" y="2714"/>
                    </a:lnTo>
                    <a:lnTo>
                      <a:pt x="762" y="2714"/>
                    </a:lnTo>
                    <a:lnTo>
                      <a:pt x="760" y="2728"/>
                    </a:lnTo>
                    <a:lnTo>
                      <a:pt x="764" y="2742"/>
                    </a:lnTo>
                    <a:lnTo>
                      <a:pt x="766" y="2746"/>
                    </a:lnTo>
                    <a:lnTo>
                      <a:pt x="770" y="2750"/>
                    </a:lnTo>
                    <a:lnTo>
                      <a:pt x="774" y="2752"/>
                    </a:lnTo>
                    <a:lnTo>
                      <a:pt x="778" y="2752"/>
                    </a:lnTo>
                    <a:lnTo>
                      <a:pt x="778" y="2752"/>
                    </a:lnTo>
                    <a:lnTo>
                      <a:pt x="782" y="2752"/>
                    </a:lnTo>
                    <a:lnTo>
                      <a:pt x="784" y="2748"/>
                    </a:lnTo>
                    <a:lnTo>
                      <a:pt x="788" y="2742"/>
                    </a:lnTo>
                    <a:lnTo>
                      <a:pt x="790" y="2738"/>
                    </a:lnTo>
                    <a:lnTo>
                      <a:pt x="792" y="2736"/>
                    </a:lnTo>
                    <a:lnTo>
                      <a:pt x="796" y="2738"/>
                    </a:lnTo>
                    <a:lnTo>
                      <a:pt x="796" y="2738"/>
                    </a:lnTo>
                    <a:lnTo>
                      <a:pt x="802" y="2740"/>
                    </a:lnTo>
                    <a:lnTo>
                      <a:pt x="806" y="2740"/>
                    </a:lnTo>
                    <a:lnTo>
                      <a:pt x="808" y="2736"/>
                    </a:lnTo>
                    <a:lnTo>
                      <a:pt x="810" y="2726"/>
                    </a:lnTo>
                    <a:lnTo>
                      <a:pt x="814" y="2708"/>
                    </a:lnTo>
                    <a:lnTo>
                      <a:pt x="814" y="2708"/>
                    </a:lnTo>
                    <a:lnTo>
                      <a:pt x="816" y="2698"/>
                    </a:lnTo>
                    <a:lnTo>
                      <a:pt x="814" y="2690"/>
                    </a:lnTo>
                    <a:lnTo>
                      <a:pt x="812" y="2682"/>
                    </a:lnTo>
                    <a:lnTo>
                      <a:pt x="810" y="2678"/>
                    </a:lnTo>
                    <a:lnTo>
                      <a:pt x="814" y="2672"/>
                    </a:lnTo>
                    <a:lnTo>
                      <a:pt x="814" y="2672"/>
                    </a:lnTo>
                    <a:lnTo>
                      <a:pt x="818" y="2668"/>
                    </a:lnTo>
                    <a:lnTo>
                      <a:pt x="818" y="2662"/>
                    </a:lnTo>
                    <a:lnTo>
                      <a:pt x="818" y="2652"/>
                    </a:lnTo>
                    <a:lnTo>
                      <a:pt x="814" y="2642"/>
                    </a:lnTo>
                    <a:lnTo>
                      <a:pt x="808" y="2632"/>
                    </a:lnTo>
                    <a:lnTo>
                      <a:pt x="808" y="2632"/>
                    </a:lnTo>
                    <a:close/>
                    <a:moveTo>
                      <a:pt x="576" y="2694"/>
                    </a:moveTo>
                    <a:lnTo>
                      <a:pt x="576" y="2694"/>
                    </a:lnTo>
                    <a:lnTo>
                      <a:pt x="578" y="2696"/>
                    </a:lnTo>
                    <a:lnTo>
                      <a:pt x="580" y="2696"/>
                    </a:lnTo>
                    <a:lnTo>
                      <a:pt x="584" y="2696"/>
                    </a:lnTo>
                    <a:lnTo>
                      <a:pt x="588" y="2698"/>
                    </a:lnTo>
                    <a:lnTo>
                      <a:pt x="588" y="2698"/>
                    </a:lnTo>
                    <a:lnTo>
                      <a:pt x="592" y="2702"/>
                    </a:lnTo>
                    <a:lnTo>
                      <a:pt x="594" y="2700"/>
                    </a:lnTo>
                    <a:lnTo>
                      <a:pt x="596" y="2698"/>
                    </a:lnTo>
                    <a:lnTo>
                      <a:pt x="594" y="2692"/>
                    </a:lnTo>
                    <a:lnTo>
                      <a:pt x="594" y="2692"/>
                    </a:lnTo>
                    <a:lnTo>
                      <a:pt x="594" y="2690"/>
                    </a:lnTo>
                    <a:lnTo>
                      <a:pt x="590" y="2688"/>
                    </a:lnTo>
                    <a:lnTo>
                      <a:pt x="584" y="2686"/>
                    </a:lnTo>
                    <a:lnTo>
                      <a:pt x="578" y="2688"/>
                    </a:lnTo>
                    <a:lnTo>
                      <a:pt x="576" y="2690"/>
                    </a:lnTo>
                    <a:lnTo>
                      <a:pt x="576" y="2694"/>
                    </a:lnTo>
                    <a:lnTo>
                      <a:pt x="576" y="2694"/>
                    </a:lnTo>
                    <a:close/>
                    <a:moveTo>
                      <a:pt x="1022" y="2792"/>
                    </a:moveTo>
                    <a:lnTo>
                      <a:pt x="1022" y="2792"/>
                    </a:lnTo>
                    <a:lnTo>
                      <a:pt x="1016" y="2792"/>
                    </a:lnTo>
                    <a:lnTo>
                      <a:pt x="1010" y="2794"/>
                    </a:lnTo>
                    <a:lnTo>
                      <a:pt x="998" y="2800"/>
                    </a:lnTo>
                    <a:lnTo>
                      <a:pt x="990" y="2802"/>
                    </a:lnTo>
                    <a:lnTo>
                      <a:pt x="982" y="2802"/>
                    </a:lnTo>
                    <a:lnTo>
                      <a:pt x="974" y="2800"/>
                    </a:lnTo>
                    <a:lnTo>
                      <a:pt x="966" y="2796"/>
                    </a:lnTo>
                    <a:lnTo>
                      <a:pt x="966" y="2796"/>
                    </a:lnTo>
                    <a:lnTo>
                      <a:pt x="960" y="2790"/>
                    </a:lnTo>
                    <a:lnTo>
                      <a:pt x="954" y="2790"/>
                    </a:lnTo>
                    <a:lnTo>
                      <a:pt x="950" y="2792"/>
                    </a:lnTo>
                    <a:lnTo>
                      <a:pt x="948" y="2794"/>
                    </a:lnTo>
                    <a:lnTo>
                      <a:pt x="944" y="2800"/>
                    </a:lnTo>
                    <a:lnTo>
                      <a:pt x="942" y="2800"/>
                    </a:lnTo>
                    <a:lnTo>
                      <a:pt x="938" y="2794"/>
                    </a:lnTo>
                    <a:lnTo>
                      <a:pt x="938" y="2794"/>
                    </a:lnTo>
                    <a:lnTo>
                      <a:pt x="936" y="2794"/>
                    </a:lnTo>
                    <a:lnTo>
                      <a:pt x="934" y="2792"/>
                    </a:lnTo>
                    <a:lnTo>
                      <a:pt x="930" y="2796"/>
                    </a:lnTo>
                    <a:lnTo>
                      <a:pt x="926" y="2802"/>
                    </a:lnTo>
                    <a:lnTo>
                      <a:pt x="924" y="2814"/>
                    </a:lnTo>
                    <a:lnTo>
                      <a:pt x="924" y="2814"/>
                    </a:lnTo>
                    <a:lnTo>
                      <a:pt x="926" y="2820"/>
                    </a:lnTo>
                    <a:lnTo>
                      <a:pt x="930" y="2822"/>
                    </a:lnTo>
                    <a:lnTo>
                      <a:pt x="944" y="2828"/>
                    </a:lnTo>
                    <a:lnTo>
                      <a:pt x="944" y="2828"/>
                    </a:lnTo>
                    <a:lnTo>
                      <a:pt x="954" y="2832"/>
                    </a:lnTo>
                    <a:lnTo>
                      <a:pt x="966" y="2840"/>
                    </a:lnTo>
                    <a:lnTo>
                      <a:pt x="976" y="2848"/>
                    </a:lnTo>
                    <a:lnTo>
                      <a:pt x="982" y="2850"/>
                    </a:lnTo>
                    <a:lnTo>
                      <a:pt x="986" y="2850"/>
                    </a:lnTo>
                    <a:lnTo>
                      <a:pt x="986" y="2850"/>
                    </a:lnTo>
                    <a:lnTo>
                      <a:pt x="994" y="2852"/>
                    </a:lnTo>
                    <a:lnTo>
                      <a:pt x="1000" y="2858"/>
                    </a:lnTo>
                    <a:lnTo>
                      <a:pt x="1008" y="2864"/>
                    </a:lnTo>
                    <a:lnTo>
                      <a:pt x="1016" y="2870"/>
                    </a:lnTo>
                    <a:lnTo>
                      <a:pt x="1016" y="2870"/>
                    </a:lnTo>
                    <a:lnTo>
                      <a:pt x="1030" y="2874"/>
                    </a:lnTo>
                    <a:lnTo>
                      <a:pt x="1032" y="2874"/>
                    </a:lnTo>
                    <a:lnTo>
                      <a:pt x="1032" y="2870"/>
                    </a:lnTo>
                    <a:lnTo>
                      <a:pt x="1032" y="2870"/>
                    </a:lnTo>
                    <a:lnTo>
                      <a:pt x="1034" y="2862"/>
                    </a:lnTo>
                    <a:lnTo>
                      <a:pt x="1036" y="2852"/>
                    </a:lnTo>
                    <a:lnTo>
                      <a:pt x="1036" y="2844"/>
                    </a:lnTo>
                    <a:lnTo>
                      <a:pt x="1034" y="2840"/>
                    </a:lnTo>
                    <a:lnTo>
                      <a:pt x="1032" y="2838"/>
                    </a:lnTo>
                    <a:lnTo>
                      <a:pt x="1032" y="2838"/>
                    </a:lnTo>
                    <a:lnTo>
                      <a:pt x="1030" y="2834"/>
                    </a:lnTo>
                    <a:lnTo>
                      <a:pt x="1030" y="2828"/>
                    </a:lnTo>
                    <a:lnTo>
                      <a:pt x="1036" y="2814"/>
                    </a:lnTo>
                    <a:lnTo>
                      <a:pt x="1050" y="2788"/>
                    </a:lnTo>
                    <a:lnTo>
                      <a:pt x="1050" y="2788"/>
                    </a:lnTo>
                    <a:lnTo>
                      <a:pt x="1052" y="2786"/>
                    </a:lnTo>
                    <a:lnTo>
                      <a:pt x="1050" y="2784"/>
                    </a:lnTo>
                    <a:lnTo>
                      <a:pt x="1042" y="2788"/>
                    </a:lnTo>
                    <a:lnTo>
                      <a:pt x="1032" y="2792"/>
                    </a:lnTo>
                    <a:lnTo>
                      <a:pt x="1026" y="2792"/>
                    </a:lnTo>
                    <a:lnTo>
                      <a:pt x="1022" y="2792"/>
                    </a:lnTo>
                    <a:lnTo>
                      <a:pt x="1022" y="2792"/>
                    </a:lnTo>
                    <a:close/>
                    <a:moveTo>
                      <a:pt x="802" y="2526"/>
                    </a:moveTo>
                    <a:lnTo>
                      <a:pt x="802" y="2526"/>
                    </a:lnTo>
                    <a:lnTo>
                      <a:pt x="800" y="2524"/>
                    </a:lnTo>
                    <a:lnTo>
                      <a:pt x="800" y="2526"/>
                    </a:lnTo>
                    <a:lnTo>
                      <a:pt x="798" y="2534"/>
                    </a:lnTo>
                    <a:lnTo>
                      <a:pt x="798" y="2540"/>
                    </a:lnTo>
                    <a:lnTo>
                      <a:pt x="798" y="2542"/>
                    </a:lnTo>
                    <a:lnTo>
                      <a:pt x="794" y="2542"/>
                    </a:lnTo>
                    <a:lnTo>
                      <a:pt x="794" y="2542"/>
                    </a:lnTo>
                    <a:lnTo>
                      <a:pt x="790" y="2542"/>
                    </a:lnTo>
                    <a:lnTo>
                      <a:pt x="788" y="2542"/>
                    </a:lnTo>
                    <a:lnTo>
                      <a:pt x="782" y="2546"/>
                    </a:lnTo>
                    <a:lnTo>
                      <a:pt x="778" y="2548"/>
                    </a:lnTo>
                    <a:lnTo>
                      <a:pt x="774" y="2550"/>
                    </a:lnTo>
                    <a:lnTo>
                      <a:pt x="774" y="2550"/>
                    </a:lnTo>
                    <a:lnTo>
                      <a:pt x="772" y="2550"/>
                    </a:lnTo>
                    <a:lnTo>
                      <a:pt x="772" y="2554"/>
                    </a:lnTo>
                    <a:lnTo>
                      <a:pt x="770" y="2568"/>
                    </a:lnTo>
                    <a:lnTo>
                      <a:pt x="770" y="2580"/>
                    </a:lnTo>
                    <a:lnTo>
                      <a:pt x="770" y="2584"/>
                    </a:lnTo>
                    <a:lnTo>
                      <a:pt x="772" y="2586"/>
                    </a:lnTo>
                    <a:lnTo>
                      <a:pt x="772" y="2586"/>
                    </a:lnTo>
                    <a:lnTo>
                      <a:pt x="776" y="2586"/>
                    </a:lnTo>
                    <a:lnTo>
                      <a:pt x="776" y="2588"/>
                    </a:lnTo>
                    <a:lnTo>
                      <a:pt x="774" y="2592"/>
                    </a:lnTo>
                    <a:lnTo>
                      <a:pt x="774" y="2592"/>
                    </a:lnTo>
                    <a:lnTo>
                      <a:pt x="772" y="2594"/>
                    </a:lnTo>
                    <a:lnTo>
                      <a:pt x="772" y="2596"/>
                    </a:lnTo>
                    <a:lnTo>
                      <a:pt x="778" y="2596"/>
                    </a:lnTo>
                    <a:lnTo>
                      <a:pt x="778" y="2596"/>
                    </a:lnTo>
                    <a:lnTo>
                      <a:pt x="780" y="2598"/>
                    </a:lnTo>
                    <a:lnTo>
                      <a:pt x="780" y="2598"/>
                    </a:lnTo>
                    <a:lnTo>
                      <a:pt x="778" y="2602"/>
                    </a:lnTo>
                    <a:lnTo>
                      <a:pt x="776" y="2604"/>
                    </a:lnTo>
                    <a:lnTo>
                      <a:pt x="776" y="2606"/>
                    </a:lnTo>
                    <a:lnTo>
                      <a:pt x="778" y="2608"/>
                    </a:lnTo>
                    <a:lnTo>
                      <a:pt x="778" y="2608"/>
                    </a:lnTo>
                    <a:lnTo>
                      <a:pt x="786" y="2612"/>
                    </a:lnTo>
                    <a:lnTo>
                      <a:pt x="788" y="2614"/>
                    </a:lnTo>
                    <a:lnTo>
                      <a:pt x="790" y="2616"/>
                    </a:lnTo>
                    <a:lnTo>
                      <a:pt x="792" y="2616"/>
                    </a:lnTo>
                    <a:lnTo>
                      <a:pt x="792" y="2616"/>
                    </a:lnTo>
                    <a:lnTo>
                      <a:pt x="794" y="2616"/>
                    </a:lnTo>
                    <a:lnTo>
                      <a:pt x="794" y="2612"/>
                    </a:lnTo>
                    <a:lnTo>
                      <a:pt x="794" y="2610"/>
                    </a:lnTo>
                    <a:lnTo>
                      <a:pt x="796" y="2606"/>
                    </a:lnTo>
                    <a:lnTo>
                      <a:pt x="796" y="2606"/>
                    </a:lnTo>
                    <a:lnTo>
                      <a:pt x="800" y="2604"/>
                    </a:lnTo>
                    <a:lnTo>
                      <a:pt x="800" y="2600"/>
                    </a:lnTo>
                    <a:lnTo>
                      <a:pt x="802" y="2588"/>
                    </a:lnTo>
                    <a:lnTo>
                      <a:pt x="802" y="2588"/>
                    </a:lnTo>
                    <a:lnTo>
                      <a:pt x="802" y="2582"/>
                    </a:lnTo>
                    <a:lnTo>
                      <a:pt x="804" y="2578"/>
                    </a:lnTo>
                    <a:lnTo>
                      <a:pt x="808" y="2574"/>
                    </a:lnTo>
                    <a:lnTo>
                      <a:pt x="808" y="2562"/>
                    </a:lnTo>
                    <a:lnTo>
                      <a:pt x="808" y="2562"/>
                    </a:lnTo>
                    <a:lnTo>
                      <a:pt x="806" y="2552"/>
                    </a:lnTo>
                    <a:lnTo>
                      <a:pt x="804" y="2546"/>
                    </a:lnTo>
                    <a:lnTo>
                      <a:pt x="804" y="2544"/>
                    </a:lnTo>
                    <a:lnTo>
                      <a:pt x="804" y="2540"/>
                    </a:lnTo>
                    <a:lnTo>
                      <a:pt x="804" y="2540"/>
                    </a:lnTo>
                    <a:lnTo>
                      <a:pt x="804" y="2530"/>
                    </a:lnTo>
                    <a:lnTo>
                      <a:pt x="804" y="2528"/>
                    </a:lnTo>
                    <a:lnTo>
                      <a:pt x="802" y="2526"/>
                    </a:lnTo>
                    <a:lnTo>
                      <a:pt x="802" y="2526"/>
                    </a:lnTo>
                    <a:close/>
                    <a:moveTo>
                      <a:pt x="550" y="2700"/>
                    </a:moveTo>
                    <a:lnTo>
                      <a:pt x="550" y="2700"/>
                    </a:lnTo>
                    <a:lnTo>
                      <a:pt x="548" y="2696"/>
                    </a:lnTo>
                    <a:lnTo>
                      <a:pt x="544" y="2696"/>
                    </a:lnTo>
                    <a:lnTo>
                      <a:pt x="538" y="2698"/>
                    </a:lnTo>
                    <a:lnTo>
                      <a:pt x="532" y="2702"/>
                    </a:lnTo>
                    <a:lnTo>
                      <a:pt x="520" y="2712"/>
                    </a:lnTo>
                    <a:lnTo>
                      <a:pt x="518" y="2716"/>
                    </a:lnTo>
                    <a:lnTo>
                      <a:pt x="520" y="2718"/>
                    </a:lnTo>
                    <a:lnTo>
                      <a:pt x="520" y="2718"/>
                    </a:lnTo>
                    <a:lnTo>
                      <a:pt x="520" y="2720"/>
                    </a:lnTo>
                    <a:lnTo>
                      <a:pt x="526" y="2718"/>
                    </a:lnTo>
                    <a:lnTo>
                      <a:pt x="526" y="2718"/>
                    </a:lnTo>
                    <a:lnTo>
                      <a:pt x="530" y="2718"/>
                    </a:lnTo>
                    <a:lnTo>
                      <a:pt x="532" y="2720"/>
                    </a:lnTo>
                    <a:lnTo>
                      <a:pt x="536" y="2726"/>
                    </a:lnTo>
                    <a:lnTo>
                      <a:pt x="542" y="2730"/>
                    </a:lnTo>
                    <a:lnTo>
                      <a:pt x="542" y="2730"/>
                    </a:lnTo>
                    <a:lnTo>
                      <a:pt x="546" y="2732"/>
                    </a:lnTo>
                    <a:lnTo>
                      <a:pt x="548" y="2732"/>
                    </a:lnTo>
                    <a:lnTo>
                      <a:pt x="554" y="2726"/>
                    </a:lnTo>
                    <a:lnTo>
                      <a:pt x="562" y="2708"/>
                    </a:lnTo>
                    <a:lnTo>
                      <a:pt x="562" y="2708"/>
                    </a:lnTo>
                    <a:lnTo>
                      <a:pt x="564" y="2706"/>
                    </a:lnTo>
                    <a:lnTo>
                      <a:pt x="564" y="2704"/>
                    </a:lnTo>
                    <a:lnTo>
                      <a:pt x="558" y="2704"/>
                    </a:lnTo>
                    <a:lnTo>
                      <a:pt x="552" y="2706"/>
                    </a:lnTo>
                    <a:lnTo>
                      <a:pt x="550" y="2704"/>
                    </a:lnTo>
                    <a:lnTo>
                      <a:pt x="550" y="2700"/>
                    </a:lnTo>
                    <a:lnTo>
                      <a:pt x="550" y="2700"/>
                    </a:lnTo>
                    <a:close/>
                    <a:moveTo>
                      <a:pt x="1254" y="2806"/>
                    </a:moveTo>
                    <a:lnTo>
                      <a:pt x="1254" y="2806"/>
                    </a:lnTo>
                    <a:lnTo>
                      <a:pt x="1252" y="2810"/>
                    </a:lnTo>
                    <a:lnTo>
                      <a:pt x="1254" y="2814"/>
                    </a:lnTo>
                    <a:lnTo>
                      <a:pt x="1260" y="2818"/>
                    </a:lnTo>
                    <a:lnTo>
                      <a:pt x="1264" y="2820"/>
                    </a:lnTo>
                    <a:lnTo>
                      <a:pt x="1264" y="2820"/>
                    </a:lnTo>
                    <a:lnTo>
                      <a:pt x="1266" y="2818"/>
                    </a:lnTo>
                    <a:lnTo>
                      <a:pt x="1266" y="2816"/>
                    </a:lnTo>
                    <a:lnTo>
                      <a:pt x="1264" y="2812"/>
                    </a:lnTo>
                    <a:lnTo>
                      <a:pt x="1258" y="2808"/>
                    </a:lnTo>
                    <a:lnTo>
                      <a:pt x="1254" y="2806"/>
                    </a:lnTo>
                    <a:lnTo>
                      <a:pt x="1254" y="2806"/>
                    </a:lnTo>
                    <a:close/>
                    <a:moveTo>
                      <a:pt x="1410" y="2874"/>
                    </a:moveTo>
                    <a:lnTo>
                      <a:pt x="1410" y="2874"/>
                    </a:lnTo>
                    <a:lnTo>
                      <a:pt x="1412" y="2870"/>
                    </a:lnTo>
                    <a:lnTo>
                      <a:pt x="1410" y="2868"/>
                    </a:lnTo>
                    <a:lnTo>
                      <a:pt x="1408" y="2868"/>
                    </a:lnTo>
                    <a:lnTo>
                      <a:pt x="1402" y="2870"/>
                    </a:lnTo>
                    <a:lnTo>
                      <a:pt x="1402" y="2872"/>
                    </a:lnTo>
                    <a:lnTo>
                      <a:pt x="1402" y="2872"/>
                    </a:lnTo>
                    <a:lnTo>
                      <a:pt x="1400" y="2874"/>
                    </a:lnTo>
                    <a:lnTo>
                      <a:pt x="1402" y="2876"/>
                    </a:lnTo>
                    <a:lnTo>
                      <a:pt x="1406" y="2876"/>
                    </a:lnTo>
                    <a:lnTo>
                      <a:pt x="1410" y="2874"/>
                    </a:lnTo>
                    <a:lnTo>
                      <a:pt x="1410" y="2874"/>
                    </a:lnTo>
                    <a:close/>
                    <a:moveTo>
                      <a:pt x="1214" y="2706"/>
                    </a:moveTo>
                    <a:lnTo>
                      <a:pt x="1214" y="2706"/>
                    </a:lnTo>
                    <a:lnTo>
                      <a:pt x="1214" y="2712"/>
                    </a:lnTo>
                    <a:lnTo>
                      <a:pt x="1218" y="2718"/>
                    </a:lnTo>
                    <a:lnTo>
                      <a:pt x="1224" y="2722"/>
                    </a:lnTo>
                    <a:lnTo>
                      <a:pt x="1230" y="2726"/>
                    </a:lnTo>
                    <a:lnTo>
                      <a:pt x="1230" y="2726"/>
                    </a:lnTo>
                    <a:lnTo>
                      <a:pt x="1232" y="2726"/>
                    </a:lnTo>
                    <a:lnTo>
                      <a:pt x="1230" y="2724"/>
                    </a:lnTo>
                    <a:lnTo>
                      <a:pt x="1228" y="2720"/>
                    </a:lnTo>
                    <a:lnTo>
                      <a:pt x="1224" y="2714"/>
                    </a:lnTo>
                    <a:lnTo>
                      <a:pt x="1222" y="2708"/>
                    </a:lnTo>
                    <a:lnTo>
                      <a:pt x="1222" y="2708"/>
                    </a:lnTo>
                    <a:lnTo>
                      <a:pt x="1222" y="2704"/>
                    </a:lnTo>
                    <a:lnTo>
                      <a:pt x="1218" y="2702"/>
                    </a:lnTo>
                    <a:lnTo>
                      <a:pt x="1216" y="2702"/>
                    </a:lnTo>
                    <a:lnTo>
                      <a:pt x="1214" y="2706"/>
                    </a:lnTo>
                    <a:lnTo>
                      <a:pt x="1214" y="2706"/>
                    </a:lnTo>
                    <a:close/>
                    <a:moveTo>
                      <a:pt x="1468" y="2954"/>
                    </a:moveTo>
                    <a:lnTo>
                      <a:pt x="1468" y="2954"/>
                    </a:lnTo>
                    <a:lnTo>
                      <a:pt x="1464" y="2956"/>
                    </a:lnTo>
                    <a:lnTo>
                      <a:pt x="1462" y="2956"/>
                    </a:lnTo>
                    <a:lnTo>
                      <a:pt x="1460" y="2952"/>
                    </a:lnTo>
                    <a:lnTo>
                      <a:pt x="1460" y="2948"/>
                    </a:lnTo>
                    <a:lnTo>
                      <a:pt x="1456" y="2946"/>
                    </a:lnTo>
                    <a:lnTo>
                      <a:pt x="1452" y="2946"/>
                    </a:lnTo>
                    <a:lnTo>
                      <a:pt x="1452" y="2946"/>
                    </a:lnTo>
                    <a:lnTo>
                      <a:pt x="1446" y="2948"/>
                    </a:lnTo>
                    <a:lnTo>
                      <a:pt x="1442" y="2946"/>
                    </a:lnTo>
                    <a:lnTo>
                      <a:pt x="1434" y="2944"/>
                    </a:lnTo>
                    <a:lnTo>
                      <a:pt x="1424" y="2942"/>
                    </a:lnTo>
                    <a:lnTo>
                      <a:pt x="1418" y="2942"/>
                    </a:lnTo>
                    <a:lnTo>
                      <a:pt x="1410" y="2944"/>
                    </a:lnTo>
                    <a:lnTo>
                      <a:pt x="1410" y="2944"/>
                    </a:lnTo>
                    <a:lnTo>
                      <a:pt x="1406" y="2944"/>
                    </a:lnTo>
                    <a:lnTo>
                      <a:pt x="1402" y="2942"/>
                    </a:lnTo>
                    <a:lnTo>
                      <a:pt x="1398" y="2938"/>
                    </a:lnTo>
                    <a:lnTo>
                      <a:pt x="1396" y="2934"/>
                    </a:lnTo>
                    <a:lnTo>
                      <a:pt x="1394" y="2932"/>
                    </a:lnTo>
                    <a:lnTo>
                      <a:pt x="1392" y="2934"/>
                    </a:lnTo>
                    <a:lnTo>
                      <a:pt x="1392" y="2934"/>
                    </a:lnTo>
                    <a:lnTo>
                      <a:pt x="1390" y="2934"/>
                    </a:lnTo>
                    <a:lnTo>
                      <a:pt x="1386" y="2934"/>
                    </a:lnTo>
                    <a:lnTo>
                      <a:pt x="1382" y="2932"/>
                    </a:lnTo>
                    <a:lnTo>
                      <a:pt x="1380" y="2928"/>
                    </a:lnTo>
                    <a:lnTo>
                      <a:pt x="1378" y="2928"/>
                    </a:lnTo>
                    <a:lnTo>
                      <a:pt x="1378" y="2930"/>
                    </a:lnTo>
                    <a:lnTo>
                      <a:pt x="1378" y="2930"/>
                    </a:lnTo>
                    <a:lnTo>
                      <a:pt x="1376" y="2934"/>
                    </a:lnTo>
                    <a:lnTo>
                      <a:pt x="1374" y="2936"/>
                    </a:lnTo>
                    <a:lnTo>
                      <a:pt x="1372" y="2938"/>
                    </a:lnTo>
                    <a:lnTo>
                      <a:pt x="1372" y="2946"/>
                    </a:lnTo>
                    <a:lnTo>
                      <a:pt x="1372" y="2946"/>
                    </a:lnTo>
                    <a:lnTo>
                      <a:pt x="1372" y="2950"/>
                    </a:lnTo>
                    <a:lnTo>
                      <a:pt x="1376" y="2952"/>
                    </a:lnTo>
                    <a:lnTo>
                      <a:pt x="1388" y="2952"/>
                    </a:lnTo>
                    <a:lnTo>
                      <a:pt x="1402" y="2954"/>
                    </a:lnTo>
                    <a:lnTo>
                      <a:pt x="1410" y="2958"/>
                    </a:lnTo>
                    <a:lnTo>
                      <a:pt x="1418" y="2962"/>
                    </a:lnTo>
                    <a:lnTo>
                      <a:pt x="1418" y="2962"/>
                    </a:lnTo>
                    <a:lnTo>
                      <a:pt x="1422" y="2964"/>
                    </a:lnTo>
                    <a:lnTo>
                      <a:pt x="1428" y="2966"/>
                    </a:lnTo>
                    <a:lnTo>
                      <a:pt x="1440" y="2966"/>
                    </a:lnTo>
                    <a:lnTo>
                      <a:pt x="1452" y="2964"/>
                    </a:lnTo>
                    <a:lnTo>
                      <a:pt x="1468" y="2964"/>
                    </a:lnTo>
                    <a:lnTo>
                      <a:pt x="1468" y="2964"/>
                    </a:lnTo>
                    <a:lnTo>
                      <a:pt x="1476" y="2962"/>
                    </a:lnTo>
                    <a:lnTo>
                      <a:pt x="1480" y="2960"/>
                    </a:lnTo>
                    <a:lnTo>
                      <a:pt x="1482" y="2958"/>
                    </a:lnTo>
                    <a:lnTo>
                      <a:pt x="1484" y="2954"/>
                    </a:lnTo>
                    <a:lnTo>
                      <a:pt x="1482" y="2952"/>
                    </a:lnTo>
                    <a:lnTo>
                      <a:pt x="1478" y="2950"/>
                    </a:lnTo>
                    <a:lnTo>
                      <a:pt x="1474" y="2950"/>
                    </a:lnTo>
                    <a:lnTo>
                      <a:pt x="1468" y="2954"/>
                    </a:lnTo>
                    <a:lnTo>
                      <a:pt x="1468" y="2954"/>
                    </a:lnTo>
                    <a:close/>
                    <a:moveTo>
                      <a:pt x="1518" y="2942"/>
                    </a:moveTo>
                    <a:lnTo>
                      <a:pt x="1518" y="2942"/>
                    </a:lnTo>
                    <a:lnTo>
                      <a:pt x="1520" y="2940"/>
                    </a:lnTo>
                    <a:lnTo>
                      <a:pt x="1520" y="2938"/>
                    </a:lnTo>
                    <a:lnTo>
                      <a:pt x="1518" y="2926"/>
                    </a:lnTo>
                    <a:lnTo>
                      <a:pt x="1518" y="2926"/>
                    </a:lnTo>
                    <a:lnTo>
                      <a:pt x="1516" y="2924"/>
                    </a:lnTo>
                    <a:lnTo>
                      <a:pt x="1516" y="2926"/>
                    </a:lnTo>
                    <a:lnTo>
                      <a:pt x="1514" y="2932"/>
                    </a:lnTo>
                    <a:lnTo>
                      <a:pt x="1514" y="2938"/>
                    </a:lnTo>
                    <a:lnTo>
                      <a:pt x="1516" y="2940"/>
                    </a:lnTo>
                    <a:lnTo>
                      <a:pt x="1518" y="2942"/>
                    </a:lnTo>
                    <a:lnTo>
                      <a:pt x="1518" y="2942"/>
                    </a:lnTo>
                    <a:close/>
                    <a:moveTo>
                      <a:pt x="1252" y="2768"/>
                    </a:moveTo>
                    <a:lnTo>
                      <a:pt x="1252" y="2768"/>
                    </a:lnTo>
                    <a:lnTo>
                      <a:pt x="1254" y="2768"/>
                    </a:lnTo>
                    <a:lnTo>
                      <a:pt x="1256" y="2766"/>
                    </a:lnTo>
                    <a:lnTo>
                      <a:pt x="1256" y="2764"/>
                    </a:lnTo>
                    <a:lnTo>
                      <a:pt x="1254" y="2760"/>
                    </a:lnTo>
                    <a:lnTo>
                      <a:pt x="1254" y="2760"/>
                    </a:lnTo>
                    <a:lnTo>
                      <a:pt x="1254" y="2758"/>
                    </a:lnTo>
                    <a:lnTo>
                      <a:pt x="1252" y="2758"/>
                    </a:lnTo>
                    <a:lnTo>
                      <a:pt x="1250" y="2762"/>
                    </a:lnTo>
                    <a:lnTo>
                      <a:pt x="1248" y="2766"/>
                    </a:lnTo>
                    <a:lnTo>
                      <a:pt x="1250" y="2768"/>
                    </a:lnTo>
                    <a:lnTo>
                      <a:pt x="1252" y="2768"/>
                    </a:lnTo>
                    <a:lnTo>
                      <a:pt x="1252" y="2768"/>
                    </a:lnTo>
                    <a:close/>
                    <a:moveTo>
                      <a:pt x="1256" y="2790"/>
                    </a:moveTo>
                    <a:lnTo>
                      <a:pt x="1256" y="2790"/>
                    </a:lnTo>
                    <a:lnTo>
                      <a:pt x="1254" y="2786"/>
                    </a:lnTo>
                    <a:lnTo>
                      <a:pt x="1252" y="2782"/>
                    </a:lnTo>
                    <a:lnTo>
                      <a:pt x="1252" y="2780"/>
                    </a:lnTo>
                    <a:lnTo>
                      <a:pt x="1250" y="2780"/>
                    </a:lnTo>
                    <a:lnTo>
                      <a:pt x="1250" y="2780"/>
                    </a:lnTo>
                    <a:lnTo>
                      <a:pt x="1248" y="2782"/>
                    </a:lnTo>
                    <a:lnTo>
                      <a:pt x="1244" y="2782"/>
                    </a:lnTo>
                    <a:lnTo>
                      <a:pt x="1242" y="2784"/>
                    </a:lnTo>
                    <a:lnTo>
                      <a:pt x="1242" y="2790"/>
                    </a:lnTo>
                    <a:lnTo>
                      <a:pt x="1242" y="2790"/>
                    </a:lnTo>
                    <a:lnTo>
                      <a:pt x="1244" y="2794"/>
                    </a:lnTo>
                    <a:lnTo>
                      <a:pt x="1246" y="2794"/>
                    </a:lnTo>
                    <a:lnTo>
                      <a:pt x="1250" y="2794"/>
                    </a:lnTo>
                    <a:lnTo>
                      <a:pt x="1256" y="2796"/>
                    </a:lnTo>
                    <a:lnTo>
                      <a:pt x="1256" y="2796"/>
                    </a:lnTo>
                    <a:lnTo>
                      <a:pt x="1260" y="2798"/>
                    </a:lnTo>
                    <a:lnTo>
                      <a:pt x="1260" y="2798"/>
                    </a:lnTo>
                    <a:lnTo>
                      <a:pt x="1260" y="2794"/>
                    </a:lnTo>
                    <a:lnTo>
                      <a:pt x="1256" y="2790"/>
                    </a:lnTo>
                    <a:lnTo>
                      <a:pt x="1256" y="2790"/>
                    </a:lnTo>
                    <a:close/>
                    <a:moveTo>
                      <a:pt x="1348" y="2902"/>
                    </a:moveTo>
                    <a:lnTo>
                      <a:pt x="1348" y="2902"/>
                    </a:lnTo>
                    <a:lnTo>
                      <a:pt x="1352" y="2904"/>
                    </a:lnTo>
                    <a:lnTo>
                      <a:pt x="1352" y="2902"/>
                    </a:lnTo>
                    <a:lnTo>
                      <a:pt x="1352" y="2898"/>
                    </a:lnTo>
                    <a:lnTo>
                      <a:pt x="1350" y="2892"/>
                    </a:lnTo>
                    <a:lnTo>
                      <a:pt x="1350" y="2892"/>
                    </a:lnTo>
                    <a:lnTo>
                      <a:pt x="1346" y="2890"/>
                    </a:lnTo>
                    <a:lnTo>
                      <a:pt x="1344" y="2892"/>
                    </a:lnTo>
                    <a:lnTo>
                      <a:pt x="1346" y="2896"/>
                    </a:lnTo>
                    <a:lnTo>
                      <a:pt x="1348" y="2902"/>
                    </a:lnTo>
                    <a:lnTo>
                      <a:pt x="1348" y="2902"/>
                    </a:lnTo>
                    <a:close/>
                    <a:moveTo>
                      <a:pt x="1448" y="2860"/>
                    </a:moveTo>
                    <a:lnTo>
                      <a:pt x="1448" y="2860"/>
                    </a:lnTo>
                    <a:lnTo>
                      <a:pt x="1450" y="2860"/>
                    </a:lnTo>
                    <a:lnTo>
                      <a:pt x="1452" y="2860"/>
                    </a:lnTo>
                    <a:lnTo>
                      <a:pt x="1454" y="2854"/>
                    </a:lnTo>
                    <a:lnTo>
                      <a:pt x="1452" y="2848"/>
                    </a:lnTo>
                    <a:lnTo>
                      <a:pt x="1452" y="2846"/>
                    </a:lnTo>
                    <a:lnTo>
                      <a:pt x="1448" y="2846"/>
                    </a:lnTo>
                    <a:lnTo>
                      <a:pt x="1448" y="2846"/>
                    </a:lnTo>
                    <a:lnTo>
                      <a:pt x="1446" y="2850"/>
                    </a:lnTo>
                    <a:lnTo>
                      <a:pt x="1444" y="2852"/>
                    </a:lnTo>
                    <a:lnTo>
                      <a:pt x="1446" y="2856"/>
                    </a:lnTo>
                    <a:lnTo>
                      <a:pt x="1448" y="2860"/>
                    </a:lnTo>
                    <a:lnTo>
                      <a:pt x="1448" y="2860"/>
                    </a:lnTo>
                    <a:close/>
                    <a:moveTo>
                      <a:pt x="1440" y="2848"/>
                    </a:moveTo>
                    <a:lnTo>
                      <a:pt x="1440" y="2848"/>
                    </a:lnTo>
                    <a:lnTo>
                      <a:pt x="1438" y="2848"/>
                    </a:lnTo>
                    <a:lnTo>
                      <a:pt x="1434" y="2850"/>
                    </a:lnTo>
                    <a:lnTo>
                      <a:pt x="1434" y="2854"/>
                    </a:lnTo>
                    <a:lnTo>
                      <a:pt x="1436" y="2856"/>
                    </a:lnTo>
                    <a:lnTo>
                      <a:pt x="1436" y="2856"/>
                    </a:lnTo>
                    <a:lnTo>
                      <a:pt x="1438" y="2856"/>
                    </a:lnTo>
                    <a:lnTo>
                      <a:pt x="1440" y="2854"/>
                    </a:lnTo>
                    <a:lnTo>
                      <a:pt x="1440" y="2850"/>
                    </a:lnTo>
                    <a:lnTo>
                      <a:pt x="1440" y="2848"/>
                    </a:lnTo>
                    <a:lnTo>
                      <a:pt x="1440" y="2848"/>
                    </a:lnTo>
                    <a:close/>
                    <a:moveTo>
                      <a:pt x="2822" y="3608"/>
                    </a:moveTo>
                    <a:lnTo>
                      <a:pt x="2822" y="3608"/>
                    </a:lnTo>
                    <a:lnTo>
                      <a:pt x="2818" y="3606"/>
                    </a:lnTo>
                    <a:lnTo>
                      <a:pt x="2814" y="3598"/>
                    </a:lnTo>
                    <a:lnTo>
                      <a:pt x="2802" y="3578"/>
                    </a:lnTo>
                    <a:lnTo>
                      <a:pt x="2798" y="3570"/>
                    </a:lnTo>
                    <a:lnTo>
                      <a:pt x="2792" y="3562"/>
                    </a:lnTo>
                    <a:lnTo>
                      <a:pt x="2786" y="3558"/>
                    </a:lnTo>
                    <a:lnTo>
                      <a:pt x="2782" y="3556"/>
                    </a:lnTo>
                    <a:lnTo>
                      <a:pt x="2780" y="3558"/>
                    </a:lnTo>
                    <a:lnTo>
                      <a:pt x="2780" y="3558"/>
                    </a:lnTo>
                    <a:lnTo>
                      <a:pt x="2776" y="3558"/>
                    </a:lnTo>
                    <a:lnTo>
                      <a:pt x="2774" y="3558"/>
                    </a:lnTo>
                    <a:lnTo>
                      <a:pt x="2768" y="3554"/>
                    </a:lnTo>
                    <a:lnTo>
                      <a:pt x="2762" y="3550"/>
                    </a:lnTo>
                    <a:lnTo>
                      <a:pt x="2756" y="3548"/>
                    </a:lnTo>
                    <a:lnTo>
                      <a:pt x="2746" y="3546"/>
                    </a:lnTo>
                    <a:lnTo>
                      <a:pt x="2746" y="3546"/>
                    </a:lnTo>
                    <a:lnTo>
                      <a:pt x="2738" y="3544"/>
                    </a:lnTo>
                    <a:lnTo>
                      <a:pt x="2728" y="3540"/>
                    </a:lnTo>
                    <a:lnTo>
                      <a:pt x="2720" y="3532"/>
                    </a:lnTo>
                    <a:lnTo>
                      <a:pt x="2712" y="3524"/>
                    </a:lnTo>
                    <a:lnTo>
                      <a:pt x="2706" y="3516"/>
                    </a:lnTo>
                    <a:lnTo>
                      <a:pt x="2700" y="3506"/>
                    </a:lnTo>
                    <a:lnTo>
                      <a:pt x="2696" y="3496"/>
                    </a:lnTo>
                    <a:lnTo>
                      <a:pt x="2694" y="3488"/>
                    </a:lnTo>
                    <a:lnTo>
                      <a:pt x="2694" y="3488"/>
                    </a:lnTo>
                    <a:lnTo>
                      <a:pt x="2694" y="3464"/>
                    </a:lnTo>
                    <a:lnTo>
                      <a:pt x="2694" y="3458"/>
                    </a:lnTo>
                    <a:lnTo>
                      <a:pt x="2692" y="3454"/>
                    </a:lnTo>
                    <a:lnTo>
                      <a:pt x="2692" y="3454"/>
                    </a:lnTo>
                    <a:lnTo>
                      <a:pt x="2692" y="3448"/>
                    </a:lnTo>
                    <a:lnTo>
                      <a:pt x="2694" y="3442"/>
                    </a:lnTo>
                    <a:lnTo>
                      <a:pt x="2696" y="3438"/>
                    </a:lnTo>
                    <a:lnTo>
                      <a:pt x="2696" y="3434"/>
                    </a:lnTo>
                    <a:lnTo>
                      <a:pt x="2696" y="3434"/>
                    </a:lnTo>
                    <a:lnTo>
                      <a:pt x="2696" y="3430"/>
                    </a:lnTo>
                    <a:lnTo>
                      <a:pt x="2698" y="3422"/>
                    </a:lnTo>
                    <a:lnTo>
                      <a:pt x="2700" y="3418"/>
                    </a:lnTo>
                    <a:lnTo>
                      <a:pt x="2698" y="3416"/>
                    </a:lnTo>
                    <a:lnTo>
                      <a:pt x="2696" y="3414"/>
                    </a:lnTo>
                    <a:lnTo>
                      <a:pt x="2696" y="3414"/>
                    </a:lnTo>
                    <a:lnTo>
                      <a:pt x="2694" y="3416"/>
                    </a:lnTo>
                    <a:lnTo>
                      <a:pt x="2692" y="3416"/>
                    </a:lnTo>
                    <a:lnTo>
                      <a:pt x="2692" y="3420"/>
                    </a:lnTo>
                    <a:lnTo>
                      <a:pt x="2694" y="3424"/>
                    </a:lnTo>
                    <a:lnTo>
                      <a:pt x="2692" y="3424"/>
                    </a:lnTo>
                    <a:lnTo>
                      <a:pt x="2692" y="3424"/>
                    </a:lnTo>
                    <a:lnTo>
                      <a:pt x="2692" y="3424"/>
                    </a:lnTo>
                    <a:lnTo>
                      <a:pt x="2688" y="3422"/>
                    </a:lnTo>
                    <a:lnTo>
                      <a:pt x="2686" y="3422"/>
                    </a:lnTo>
                    <a:lnTo>
                      <a:pt x="2684" y="3432"/>
                    </a:lnTo>
                    <a:lnTo>
                      <a:pt x="2684" y="3432"/>
                    </a:lnTo>
                    <a:lnTo>
                      <a:pt x="2680" y="3444"/>
                    </a:lnTo>
                    <a:lnTo>
                      <a:pt x="2678" y="3444"/>
                    </a:lnTo>
                    <a:lnTo>
                      <a:pt x="2678" y="3444"/>
                    </a:lnTo>
                    <a:lnTo>
                      <a:pt x="2676" y="3444"/>
                    </a:lnTo>
                    <a:lnTo>
                      <a:pt x="2674" y="3444"/>
                    </a:lnTo>
                    <a:lnTo>
                      <a:pt x="2670" y="3452"/>
                    </a:lnTo>
                    <a:lnTo>
                      <a:pt x="2670" y="3452"/>
                    </a:lnTo>
                    <a:lnTo>
                      <a:pt x="2666" y="3458"/>
                    </a:lnTo>
                    <a:lnTo>
                      <a:pt x="2660" y="3462"/>
                    </a:lnTo>
                    <a:lnTo>
                      <a:pt x="2654" y="3468"/>
                    </a:lnTo>
                    <a:lnTo>
                      <a:pt x="2646" y="3476"/>
                    </a:lnTo>
                    <a:lnTo>
                      <a:pt x="2646" y="3476"/>
                    </a:lnTo>
                    <a:lnTo>
                      <a:pt x="2638" y="3488"/>
                    </a:lnTo>
                    <a:lnTo>
                      <a:pt x="2628" y="3496"/>
                    </a:lnTo>
                    <a:lnTo>
                      <a:pt x="2614" y="3508"/>
                    </a:lnTo>
                    <a:lnTo>
                      <a:pt x="2614" y="3508"/>
                    </a:lnTo>
                    <a:lnTo>
                      <a:pt x="2616" y="3510"/>
                    </a:lnTo>
                    <a:lnTo>
                      <a:pt x="2618" y="3512"/>
                    </a:lnTo>
                    <a:lnTo>
                      <a:pt x="2618" y="3516"/>
                    </a:lnTo>
                    <a:lnTo>
                      <a:pt x="2614" y="3524"/>
                    </a:lnTo>
                    <a:lnTo>
                      <a:pt x="2614" y="3524"/>
                    </a:lnTo>
                    <a:lnTo>
                      <a:pt x="2606" y="3530"/>
                    </a:lnTo>
                    <a:lnTo>
                      <a:pt x="2598" y="3532"/>
                    </a:lnTo>
                    <a:lnTo>
                      <a:pt x="2588" y="3534"/>
                    </a:lnTo>
                    <a:lnTo>
                      <a:pt x="2578" y="3532"/>
                    </a:lnTo>
                    <a:lnTo>
                      <a:pt x="2558" y="3528"/>
                    </a:lnTo>
                    <a:lnTo>
                      <a:pt x="2546" y="3528"/>
                    </a:lnTo>
                    <a:lnTo>
                      <a:pt x="2538" y="3532"/>
                    </a:lnTo>
                    <a:lnTo>
                      <a:pt x="2538" y="3532"/>
                    </a:lnTo>
                    <a:lnTo>
                      <a:pt x="2522" y="3538"/>
                    </a:lnTo>
                    <a:lnTo>
                      <a:pt x="2514" y="3538"/>
                    </a:lnTo>
                    <a:lnTo>
                      <a:pt x="2512" y="3538"/>
                    </a:lnTo>
                    <a:lnTo>
                      <a:pt x="2510" y="3536"/>
                    </a:lnTo>
                    <a:lnTo>
                      <a:pt x="2510" y="3528"/>
                    </a:lnTo>
                    <a:lnTo>
                      <a:pt x="2510" y="3528"/>
                    </a:lnTo>
                    <a:lnTo>
                      <a:pt x="2510" y="3522"/>
                    </a:lnTo>
                    <a:lnTo>
                      <a:pt x="2506" y="3522"/>
                    </a:lnTo>
                    <a:lnTo>
                      <a:pt x="2502" y="3522"/>
                    </a:lnTo>
                    <a:lnTo>
                      <a:pt x="2496" y="3522"/>
                    </a:lnTo>
                    <a:lnTo>
                      <a:pt x="2496" y="3522"/>
                    </a:lnTo>
                    <a:lnTo>
                      <a:pt x="2492" y="3520"/>
                    </a:lnTo>
                    <a:lnTo>
                      <a:pt x="2490" y="3518"/>
                    </a:lnTo>
                    <a:lnTo>
                      <a:pt x="2492" y="3514"/>
                    </a:lnTo>
                    <a:lnTo>
                      <a:pt x="2496" y="3510"/>
                    </a:lnTo>
                    <a:lnTo>
                      <a:pt x="2496" y="3506"/>
                    </a:lnTo>
                    <a:lnTo>
                      <a:pt x="2496" y="3506"/>
                    </a:lnTo>
                    <a:lnTo>
                      <a:pt x="2496" y="3506"/>
                    </a:lnTo>
                    <a:lnTo>
                      <a:pt x="2492" y="3508"/>
                    </a:lnTo>
                    <a:lnTo>
                      <a:pt x="2490" y="3508"/>
                    </a:lnTo>
                    <a:lnTo>
                      <a:pt x="2488" y="3508"/>
                    </a:lnTo>
                    <a:lnTo>
                      <a:pt x="2488" y="3508"/>
                    </a:lnTo>
                    <a:lnTo>
                      <a:pt x="2486" y="3506"/>
                    </a:lnTo>
                    <a:lnTo>
                      <a:pt x="2488" y="3504"/>
                    </a:lnTo>
                    <a:lnTo>
                      <a:pt x="2490" y="3504"/>
                    </a:lnTo>
                    <a:lnTo>
                      <a:pt x="2490" y="3504"/>
                    </a:lnTo>
                    <a:lnTo>
                      <a:pt x="2494" y="3504"/>
                    </a:lnTo>
                    <a:lnTo>
                      <a:pt x="2496" y="3502"/>
                    </a:lnTo>
                    <a:lnTo>
                      <a:pt x="2498" y="3496"/>
                    </a:lnTo>
                    <a:lnTo>
                      <a:pt x="2502" y="3480"/>
                    </a:lnTo>
                    <a:lnTo>
                      <a:pt x="2502" y="3480"/>
                    </a:lnTo>
                    <a:lnTo>
                      <a:pt x="2502" y="3474"/>
                    </a:lnTo>
                    <a:lnTo>
                      <a:pt x="2500" y="3468"/>
                    </a:lnTo>
                    <a:lnTo>
                      <a:pt x="2496" y="3462"/>
                    </a:lnTo>
                    <a:lnTo>
                      <a:pt x="2496" y="3458"/>
                    </a:lnTo>
                    <a:lnTo>
                      <a:pt x="2498" y="3454"/>
                    </a:lnTo>
                    <a:lnTo>
                      <a:pt x="2498" y="3454"/>
                    </a:lnTo>
                    <a:lnTo>
                      <a:pt x="2500" y="3448"/>
                    </a:lnTo>
                    <a:lnTo>
                      <a:pt x="2498" y="3440"/>
                    </a:lnTo>
                    <a:lnTo>
                      <a:pt x="2494" y="3434"/>
                    </a:lnTo>
                    <a:lnTo>
                      <a:pt x="2490" y="3428"/>
                    </a:lnTo>
                    <a:lnTo>
                      <a:pt x="2490" y="3428"/>
                    </a:lnTo>
                    <a:lnTo>
                      <a:pt x="2486" y="3426"/>
                    </a:lnTo>
                    <a:lnTo>
                      <a:pt x="2484" y="3426"/>
                    </a:lnTo>
                    <a:lnTo>
                      <a:pt x="2480" y="3430"/>
                    </a:lnTo>
                    <a:lnTo>
                      <a:pt x="2476" y="3444"/>
                    </a:lnTo>
                    <a:lnTo>
                      <a:pt x="2476" y="3444"/>
                    </a:lnTo>
                    <a:lnTo>
                      <a:pt x="2470" y="3456"/>
                    </a:lnTo>
                    <a:lnTo>
                      <a:pt x="2470" y="3466"/>
                    </a:lnTo>
                    <a:lnTo>
                      <a:pt x="2468" y="3498"/>
                    </a:lnTo>
                    <a:lnTo>
                      <a:pt x="2468" y="3498"/>
                    </a:lnTo>
                    <a:lnTo>
                      <a:pt x="2464" y="3486"/>
                    </a:lnTo>
                    <a:lnTo>
                      <a:pt x="2460" y="3478"/>
                    </a:lnTo>
                    <a:lnTo>
                      <a:pt x="2458" y="3468"/>
                    </a:lnTo>
                    <a:lnTo>
                      <a:pt x="2452" y="3462"/>
                    </a:lnTo>
                    <a:lnTo>
                      <a:pt x="2452" y="3462"/>
                    </a:lnTo>
                    <a:lnTo>
                      <a:pt x="2448" y="3456"/>
                    </a:lnTo>
                    <a:lnTo>
                      <a:pt x="2448" y="3454"/>
                    </a:lnTo>
                    <a:lnTo>
                      <a:pt x="2448" y="3450"/>
                    </a:lnTo>
                    <a:lnTo>
                      <a:pt x="2444" y="3444"/>
                    </a:lnTo>
                    <a:lnTo>
                      <a:pt x="2444" y="3444"/>
                    </a:lnTo>
                    <a:lnTo>
                      <a:pt x="2442" y="3438"/>
                    </a:lnTo>
                    <a:lnTo>
                      <a:pt x="2442" y="3434"/>
                    </a:lnTo>
                    <a:lnTo>
                      <a:pt x="2442" y="3428"/>
                    </a:lnTo>
                    <a:lnTo>
                      <a:pt x="2444" y="3420"/>
                    </a:lnTo>
                    <a:lnTo>
                      <a:pt x="2442" y="3414"/>
                    </a:lnTo>
                    <a:lnTo>
                      <a:pt x="2440" y="3408"/>
                    </a:lnTo>
                    <a:lnTo>
                      <a:pt x="2440" y="3408"/>
                    </a:lnTo>
                    <a:lnTo>
                      <a:pt x="2438" y="3402"/>
                    </a:lnTo>
                    <a:lnTo>
                      <a:pt x="2438" y="3400"/>
                    </a:lnTo>
                    <a:lnTo>
                      <a:pt x="2442" y="3400"/>
                    </a:lnTo>
                    <a:lnTo>
                      <a:pt x="2442" y="3400"/>
                    </a:lnTo>
                    <a:lnTo>
                      <a:pt x="2444" y="3404"/>
                    </a:lnTo>
                    <a:lnTo>
                      <a:pt x="2444" y="3404"/>
                    </a:lnTo>
                    <a:lnTo>
                      <a:pt x="2444" y="3404"/>
                    </a:lnTo>
                    <a:lnTo>
                      <a:pt x="2448" y="3404"/>
                    </a:lnTo>
                    <a:lnTo>
                      <a:pt x="2448" y="3406"/>
                    </a:lnTo>
                    <a:lnTo>
                      <a:pt x="2446" y="3408"/>
                    </a:lnTo>
                    <a:lnTo>
                      <a:pt x="2446" y="3408"/>
                    </a:lnTo>
                    <a:lnTo>
                      <a:pt x="2444" y="3410"/>
                    </a:lnTo>
                    <a:lnTo>
                      <a:pt x="2448" y="3410"/>
                    </a:lnTo>
                    <a:lnTo>
                      <a:pt x="2448" y="3410"/>
                    </a:lnTo>
                    <a:lnTo>
                      <a:pt x="2450" y="3412"/>
                    </a:lnTo>
                    <a:lnTo>
                      <a:pt x="2448" y="3414"/>
                    </a:lnTo>
                    <a:lnTo>
                      <a:pt x="2448" y="3414"/>
                    </a:lnTo>
                    <a:lnTo>
                      <a:pt x="2450" y="3416"/>
                    </a:lnTo>
                    <a:lnTo>
                      <a:pt x="2450" y="3416"/>
                    </a:lnTo>
                    <a:lnTo>
                      <a:pt x="2454" y="3420"/>
                    </a:lnTo>
                    <a:lnTo>
                      <a:pt x="2456" y="3422"/>
                    </a:lnTo>
                    <a:lnTo>
                      <a:pt x="2458" y="3422"/>
                    </a:lnTo>
                    <a:lnTo>
                      <a:pt x="2458" y="3422"/>
                    </a:lnTo>
                    <a:lnTo>
                      <a:pt x="2458" y="3422"/>
                    </a:lnTo>
                    <a:lnTo>
                      <a:pt x="2460" y="3422"/>
                    </a:lnTo>
                    <a:lnTo>
                      <a:pt x="2460" y="3420"/>
                    </a:lnTo>
                    <a:lnTo>
                      <a:pt x="2460" y="3418"/>
                    </a:lnTo>
                    <a:lnTo>
                      <a:pt x="2462" y="3416"/>
                    </a:lnTo>
                    <a:lnTo>
                      <a:pt x="2462" y="3416"/>
                    </a:lnTo>
                    <a:lnTo>
                      <a:pt x="2464" y="3412"/>
                    </a:lnTo>
                    <a:lnTo>
                      <a:pt x="2466" y="3406"/>
                    </a:lnTo>
                    <a:lnTo>
                      <a:pt x="2466" y="3406"/>
                    </a:lnTo>
                    <a:lnTo>
                      <a:pt x="2466" y="3402"/>
                    </a:lnTo>
                    <a:lnTo>
                      <a:pt x="2468" y="3400"/>
                    </a:lnTo>
                    <a:lnTo>
                      <a:pt x="2468" y="3400"/>
                    </a:lnTo>
                    <a:lnTo>
                      <a:pt x="2468" y="3402"/>
                    </a:lnTo>
                    <a:lnTo>
                      <a:pt x="2468" y="3402"/>
                    </a:lnTo>
                    <a:lnTo>
                      <a:pt x="2474" y="3404"/>
                    </a:lnTo>
                    <a:lnTo>
                      <a:pt x="2476" y="3404"/>
                    </a:lnTo>
                    <a:lnTo>
                      <a:pt x="2476" y="3404"/>
                    </a:lnTo>
                    <a:lnTo>
                      <a:pt x="2476" y="3402"/>
                    </a:lnTo>
                    <a:lnTo>
                      <a:pt x="2478" y="3402"/>
                    </a:lnTo>
                    <a:lnTo>
                      <a:pt x="2478" y="3402"/>
                    </a:lnTo>
                    <a:lnTo>
                      <a:pt x="2480" y="3400"/>
                    </a:lnTo>
                    <a:lnTo>
                      <a:pt x="2480" y="3398"/>
                    </a:lnTo>
                    <a:lnTo>
                      <a:pt x="2480" y="3398"/>
                    </a:lnTo>
                    <a:lnTo>
                      <a:pt x="2482" y="3396"/>
                    </a:lnTo>
                    <a:lnTo>
                      <a:pt x="2482" y="3394"/>
                    </a:lnTo>
                    <a:lnTo>
                      <a:pt x="2482" y="3392"/>
                    </a:lnTo>
                    <a:lnTo>
                      <a:pt x="2482" y="3392"/>
                    </a:lnTo>
                    <a:lnTo>
                      <a:pt x="2482" y="3388"/>
                    </a:lnTo>
                    <a:lnTo>
                      <a:pt x="2480" y="3386"/>
                    </a:lnTo>
                    <a:lnTo>
                      <a:pt x="2480" y="3386"/>
                    </a:lnTo>
                    <a:lnTo>
                      <a:pt x="2482" y="3384"/>
                    </a:lnTo>
                    <a:lnTo>
                      <a:pt x="2480" y="3384"/>
                    </a:lnTo>
                    <a:lnTo>
                      <a:pt x="2480" y="3384"/>
                    </a:lnTo>
                    <a:lnTo>
                      <a:pt x="2478" y="3384"/>
                    </a:lnTo>
                    <a:lnTo>
                      <a:pt x="2478" y="3386"/>
                    </a:lnTo>
                    <a:lnTo>
                      <a:pt x="2478" y="3386"/>
                    </a:lnTo>
                    <a:lnTo>
                      <a:pt x="2476" y="3388"/>
                    </a:lnTo>
                    <a:lnTo>
                      <a:pt x="2476" y="3388"/>
                    </a:lnTo>
                    <a:lnTo>
                      <a:pt x="2472" y="3388"/>
                    </a:lnTo>
                    <a:lnTo>
                      <a:pt x="2470" y="3388"/>
                    </a:lnTo>
                    <a:lnTo>
                      <a:pt x="2470" y="3388"/>
                    </a:lnTo>
                    <a:lnTo>
                      <a:pt x="2468" y="3382"/>
                    </a:lnTo>
                    <a:lnTo>
                      <a:pt x="2466" y="3378"/>
                    </a:lnTo>
                    <a:lnTo>
                      <a:pt x="2466" y="3378"/>
                    </a:lnTo>
                    <a:lnTo>
                      <a:pt x="2468" y="3374"/>
                    </a:lnTo>
                    <a:lnTo>
                      <a:pt x="2468" y="3372"/>
                    </a:lnTo>
                    <a:lnTo>
                      <a:pt x="2466" y="3370"/>
                    </a:lnTo>
                    <a:lnTo>
                      <a:pt x="2466" y="3370"/>
                    </a:lnTo>
                    <a:lnTo>
                      <a:pt x="2464" y="3370"/>
                    </a:lnTo>
                    <a:lnTo>
                      <a:pt x="2464" y="3370"/>
                    </a:lnTo>
                    <a:lnTo>
                      <a:pt x="2464" y="3374"/>
                    </a:lnTo>
                    <a:lnTo>
                      <a:pt x="2462" y="3378"/>
                    </a:lnTo>
                    <a:lnTo>
                      <a:pt x="2462" y="3380"/>
                    </a:lnTo>
                    <a:lnTo>
                      <a:pt x="2460" y="3380"/>
                    </a:lnTo>
                    <a:lnTo>
                      <a:pt x="2460" y="3380"/>
                    </a:lnTo>
                    <a:lnTo>
                      <a:pt x="2456" y="3380"/>
                    </a:lnTo>
                    <a:lnTo>
                      <a:pt x="2452" y="3382"/>
                    </a:lnTo>
                    <a:lnTo>
                      <a:pt x="2450" y="3384"/>
                    </a:lnTo>
                    <a:lnTo>
                      <a:pt x="2446" y="3384"/>
                    </a:lnTo>
                    <a:lnTo>
                      <a:pt x="2446" y="3384"/>
                    </a:lnTo>
                    <a:lnTo>
                      <a:pt x="2444" y="3384"/>
                    </a:lnTo>
                    <a:lnTo>
                      <a:pt x="2444" y="3388"/>
                    </a:lnTo>
                    <a:lnTo>
                      <a:pt x="2442" y="3394"/>
                    </a:lnTo>
                    <a:lnTo>
                      <a:pt x="2442" y="3394"/>
                    </a:lnTo>
                    <a:lnTo>
                      <a:pt x="2434" y="3388"/>
                    </a:lnTo>
                    <a:lnTo>
                      <a:pt x="2422" y="3378"/>
                    </a:lnTo>
                    <a:lnTo>
                      <a:pt x="2414" y="3368"/>
                    </a:lnTo>
                    <a:lnTo>
                      <a:pt x="2410" y="3364"/>
                    </a:lnTo>
                    <a:lnTo>
                      <a:pt x="2410" y="3358"/>
                    </a:lnTo>
                    <a:lnTo>
                      <a:pt x="2410" y="3358"/>
                    </a:lnTo>
                    <a:lnTo>
                      <a:pt x="2410" y="3354"/>
                    </a:lnTo>
                    <a:lnTo>
                      <a:pt x="2408" y="3352"/>
                    </a:lnTo>
                    <a:lnTo>
                      <a:pt x="2402" y="3350"/>
                    </a:lnTo>
                    <a:lnTo>
                      <a:pt x="2394" y="3350"/>
                    </a:lnTo>
                    <a:lnTo>
                      <a:pt x="2392" y="3348"/>
                    </a:lnTo>
                    <a:lnTo>
                      <a:pt x="2392" y="3344"/>
                    </a:lnTo>
                    <a:lnTo>
                      <a:pt x="2392" y="3344"/>
                    </a:lnTo>
                    <a:lnTo>
                      <a:pt x="2390" y="3338"/>
                    </a:lnTo>
                    <a:lnTo>
                      <a:pt x="2386" y="3330"/>
                    </a:lnTo>
                    <a:lnTo>
                      <a:pt x="2382" y="3320"/>
                    </a:lnTo>
                    <a:lnTo>
                      <a:pt x="2376" y="3302"/>
                    </a:lnTo>
                    <a:lnTo>
                      <a:pt x="2376" y="3302"/>
                    </a:lnTo>
                    <a:lnTo>
                      <a:pt x="2370" y="3290"/>
                    </a:lnTo>
                    <a:lnTo>
                      <a:pt x="2366" y="3284"/>
                    </a:lnTo>
                    <a:lnTo>
                      <a:pt x="2364" y="3280"/>
                    </a:lnTo>
                    <a:lnTo>
                      <a:pt x="2362" y="3270"/>
                    </a:lnTo>
                    <a:lnTo>
                      <a:pt x="2362" y="3270"/>
                    </a:lnTo>
                    <a:lnTo>
                      <a:pt x="2360" y="3266"/>
                    </a:lnTo>
                    <a:lnTo>
                      <a:pt x="2358" y="3264"/>
                    </a:lnTo>
                    <a:lnTo>
                      <a:pt x="2352" y="3262"/>
                    </a:lnTo>
                    <a:lnTo>
                      <a:pt x="2346" y="3260"/>
                    </a:lnTo>
                    <a:lnTo>
                      <a:pt x="2346" y="3258"/>
                    </a:lnTo>
                    <a:lnTo>
                      <a:pt x="2346" y="3254"/>
                    </a:lnTo>
                    <a:lnTo>
                      <a:pt x="2346" y="3254"/>
                    </a:lnTo>
                    <a:lnTo>
                      <a:pt x="2350" y="3250"/>
                    </a:lnTo>
                    <a:lnTo>
                      <a:pt x="2354" y="3248"/>
                    </a:lnTo>
                    <a:lnTo>
                      <a:pt x="2360" y="3250"/>
                    </a:lnTo>
                    <a:lnTo>
                      <a:pt x="2362" y="3248"/>
                    </a:lnTo>
                    <a:lnTo>
                      <a:pt x="2362" y="3246"/>
                    </a:lnTo>
                    <a:lnTo>
                      <a:pt x="2354" y="3228"/>
                    </a:lnTo>
                    <a:lnTo>
                      <a:pt x="2354" y="3228"/>
                    </a:lnTo>
                    <a:lnTo>
                      <a:pt x="2354" y="3224"/>
                    </a:lnTo>
                    <a:lnTo>
                      <a:pt x="2356" y="3224"/>
                    </a:lnTo>
                    <a:lnTo>
                      <a:pt x="2364" y="3226"/>
                    </a:lnTo>
                    <a:lnTo>
                      <a:pt x="2372" y="3230"/>
                    </a:lnTo>
                    <a:lnTo>
                      <a:pt x="2376" y="3232"/>
                    </a:lnTo>
                    <a:lnTo>
                      <a:pt x="2378" y="3230"/>
                    </a:lnTo>
                    <a:lnTo>
                      <a:pt x="2378" y="3230"/>
                    </a:lnTo>
                    <a:lnTo>
                      <a:pt x="2384" y="3226"/>
                    </a:lnTo>
                    <a:lnTo>
                      <a:pt x="2390" y="3226"/>
                    </a:lnTo>
                    <a:lnTo>
                      <a:pt x="2392" y="3224"/>
                    </a:lnTo>
                    <a:lnTo>
                      <a:pt x="2394" y="3216"/>
                    </a:lnTo>
                    <a:lnTo>
                      <a:pt x="2394" y="3216"/>
                    </a:lnTo>
                    <a:lnTo>
                      <a:pt x="2396" y="3212"/>
                    </a:lnTo>
                    <a:lnTo>
                      <a:pt x="2398" y="3212"/>
                    </a:lnTo>
                    <a:lnTo>
                      <a:pt x="2406" y="3218"/>
                    </a:lnTo>
                    <a:lnTo>
                      <a:pt x="2412" y="3222"/>
                    </a:lnTo>
                    <a:lnTo>
                      <a:pt x="2416" y="3224"/>
                    </a:lnTo>
                    <a:lnTo>
                      <a:pt x="2424" y="3224"/>
                    </a:lnTo>
                    <a:lnTo>
                      <a:pt x="2430" y="3222"/>
                    </a:lnTo>
                    <a:lnTo>
                      <a:pt x="2430" y="3222"/>
                    </a:lnTo>
                    <a:lnTo>
                      <a:pt x="2436" y="3218"/>
                    </a:lnTo>
                    <a:lnTo>
                      <a:pt x="2438" y="3218"/>
                    </a:lnTo>
                    <a:lnTo>
                      <a:pt x="2440" y="3220"/>
                    </a:lnTo>
                    <a:lnTo>
                      <a:pt x="2442" y="3222"/>
                    </a:lnTo>
                    <a:lnTo>
                      <a:pt x="2444" y="3232"/>
                    </a:lnTo>
                    <a:lnTo>
                      <a:pt x="2448" y="3238"/>
                    </a:lnTo>
                    <a:lnTo>
                      <a:pt x="2452" y="3244"/>
                    </a:lnTo>
                    <a:lnTo>
                      <a:pt x="2452" y="3220"/>
                    </a:lnTo>
                    <a:lnTo>
                      <a:pt x="2414" y="3146"/>
                    </a:lnTo>
                    <a:lnTo>
                      <a:pt x="2378" y="3050"/>
                    </a:lnTo>
                    <a:lnTo>
                      <a:pt x="2372" y="3006"/>
                    </a:lnTo>
                    <a:lnTo>
                      <a:pt x="2378" y="2910"/>
                    </a:lnTo>
                    <a:lnTo>
                      <a:pt x="2378" y="2868"/>
                    </a:lnTo>
                    <a:lnTo>
                      <a:pt x="2392" y="2778"/>
                    </a:lnTo>
                    <a:lnTo>
                      <a:pt x="2392" y="2778"/>
                    </a:lnTo>
                    <a:lnTo>
                      <a:pt x="2386" y="2780"/>
                    </a:lnTo>
                    <a:lnTo>
                      <a:pt x="2382" y="2780"/>
                    </a:lnTo>
                    <a:lnTo>
                      <a:pt x="2380" y="2778"/>
                    </a:lnTo>
                    <a:lnTo>
                      <a:pt x="2380" y="2776"/>
                    </a:lnTo>
                    <a:lnTo>
                      <a:pt x="2378" y="2770"/>
                    </a:lnTo>
                    <a:lnTo>
                      <a:pt x="2376" y="2768"/>
                    </a:lnTo>
                    <a:lnTo>
                      <a:pt x="2374" y="2768"/>
                    </a:lnTo>
                    <a:lnTo>
                      <a:pt x="2374" y="2768"/>
                    </a:lnTo>
                    <a:lnTo>
                      <a:pt x="2376" y="2768"/>
                    </a:lnTo>
                    <a:lnTo>
                      <a:pt x="2378" y="2770"/>
                    </a:lnTo>
                    <a:lnTo>
                      <a:pt x="2380" y="2776"/>
                    </a:lnTo>
                    <a:lnTo>
                      <a:pt x="2380" y="2778"/>
                    </a:lnTo>
                    <a:lnTo>
                      <a:pt x="2382" y="2780"/>
                    </a:lnTo>
                    <a:lnTo>
                      <a:pt x="2386" y="2780"/>
                    </a:lnTo>
                    <a:lnTo>
                      <a:pt x="2392" y="2778"/>
                    </a:lnTo>
                    <a:lnTo>
                      <a:pt x="2392" y="2778"/>
                    </a:lnTo>
                    <a:lnTo>
                      <a:pt x="2390" y="2764"/>
                    </a:lnTo>
                    <a:lnTo>
                      <a:pt x="2394" y="2746"/>
                    </a:lnTo>
                    <a:lnTo>
                      <a:pt x="2390" y="2726"/>
                    </a:lnTo>
                    <a:lnTo>
                      <a:pt x="2386" y="2674"/>
                    </a:lnTo>
                    <a:lnTo>
                      <a:pt x="2384" y="2658"/>
                    </a:lnTo>
                    <a:lnTo>
                      <a:pt x="2386" y="2626"/>
                    </a:lnTo>
                    <a:lnTo>
                      <a:pt x="2360" y="2586"/>
                    </a:lnTo>
                    <a:lnTo>
                      <a:pt x="2336" y="2534"/>
                    </a:lnTo>
                    <a:lnTo>
                      <a:pt x="2284" y="2470"/>
                    </a:lnTo>
                    <a:lnTo>
                      <a:pt x="2274" y="2434"/>
                    </a:lnTo>
                    <a:lnTo>
                      <a:pt x="2302" y="2390"/>
                    </a:lnTo>
                    <a:lnTo>
                      <a:pt x="2334" y="2368"/>
                    </a:lnTo>
                    <a:lnTo>
                      <a:pt x="2352" y="2336"/>
                    </a:lnTo>
                    <a:lnTo>
                      <a:pt x="2346" y="2304"/>
                    </a:lnTo>
                    <a:lnTo>
                      <a:pt x="2318" y="2270"/>
                    </a:lnTo>
                    <a:lnTo>
                      <a:pt x="2280" y="2246"/>
                    </a:lnTo>
                    <a:lnTo>
                      <a:pt x="2264" y="2186"/>
                    </a:lnTo>
                    <a:lnTo>
                      <a:pt x="2274" y="2140"/>
                    </a:lnTo>
                    <a:lnTo>
                      <a:pt x="2274" y="2140"/>
                    </a:lnTo>
                    <a:lnTo>
                      <a:pt x="2288" y="2090"/>
                    </a:lnTo>
                    <a:lnTo>
                      <a:pt x="2288" y="2090"/>
                    </a:lnTo>
                    <a:lnTo>
                      <a:pt x="2290" y="2086"/>
                    </a:lnTo>
                    <a:lnTo>
                      <a:pt x="2296" y="2086"/>
                    </a:lnTo>
                    <a:lnTo>
                      <a:pt x="2308" y="2088"/>
                    </a:lnTo>
                    <a:lnTo>
                      <a:pt x="2328" y="2096"/>
                    </a:lnTo>
                    <a:lnTo>
                      <a:pt x="2370" y="2082"/>
                    </a:lnTo>
                    <a:lnTo>
                      <a:pt x="2376" y="2058"/>
                    </a:lnTo>
                    <a:lnTo>
                      <a:pt x="2440" y="2024"/>
                    </a:lnTo>
                    <a:lnTo>
                      <a:pt x="2384" y="1780"/>
                    </a:lnTo>
                    <a:lnTo>
                      <a:pt x="2264" y="1588"/>
                    </a:lnTo>
                    <a:lnTo>
                      <a:pt x="2204" y="1444"/>
                    </a:lnTo>
                    <a:lnTo>
                      <a:pt x="2204" y="1264"/>
                    </a:lnTo>
                    <a:lnTo>
                      <a:pt x="2204" y="1264"/>
                    </a:lnTo>
                    <a:lnTo>
                      <a:pt x="2212" y="1228"/>
                    </a:lnTo>
                    <a:lnTo>
                      <a:pt x="2224" y="1194"/>
                    </a:lnTo>
                    <a:lnTo>
                      <a:pt x="2232" y="1174"/>
                    </a:lnTo>
                    <a:lnTo>
                      <a:pt x="2240" y="1156"/>
                    </a:lnTo>
                    <a:lnTo>
                      <a:pt x="2240" y="1156"/>
                    </a:lnTo>
                    <a:lnTo>
                      <a:pt x="2248" y="1138"/>
                    </a:lnTo>
                    <a:lnTo>
                      <a:pt x="2258" y="1112"/>
                    </a:lnTo>
                    <a:lnTo>
                      <a:pt x="2282" y="1046"/>
                    </a:lnTo>
                    <a:lnTo>
                      <a:pt x="2282" y="1046"/>
                    </a:lnTo>
                    <a:lnTo>
                      <a:pt x="2276" y="1048"/>
                    </a:lnTo>
                    <a:lnTo>
                      <a:pt x="2274" y="1046"/>
                    </a:lnTo>
                    <a:lnTo>
                      <a:pt x="2270" y="1038"/>
                    </a:lnTo>
                    <a:lnTo>
                      <a:pt x="2266" y="1032"/>
                    </a:lnTo>
                    <a:lnTo>
                      <a:pt x="2262" y="1026"/>
                    </a:lnTo>
                    <a:lnTo>
                      <a:pt x="2256" y="1018"/>
                    </a:lnTo>
                    <a:lnTo>
                      <a:pt x="2246" y="1014"/>
                    </a:lnTo>
                    <a:lnTo>
                      <a:pt x="2246" y="1014"/>
                    </a:lnTo>
                    <a:lnTo>
                      <a:pt x="2236" y="1006"/>
                    </a:lnTo>
                    <a:lnTo>
                      <a:pt x="2234" y="1004"/>
                    </a:lnTo>
                    <a:lnTo>
                      <a:pt x="2232" y="1000"/>
                    </a:lnTo>
                    <a:lnTo>
                      <a:pt x="2234" y="998"/>
                    </a:lnTo>
                    <a:lnTo>
                      <a:pt x="2234" y="994"/>
                    </a:lnTo>
                    <a:lnTo>
                      <a:pt x="2242" y="988"/>
                    </a:lnTo>
                    <a:lnTo>
                      <a:pt x="2250" y="982"/>
                    </a:lnTo>
                    <a:lnTo>
                      <a:pt x="2262" y="978"/>
                    </a:lnTo>
                    <a:lnTo>
                      <a:pt x="2274" y="974"/>
                    </a:lnTo>
                    <a:lnTo>
                      <a:pt x="2286" y="974"/>
                    </a:lnTo>
                    <a:lnTo>
                      <a:pt x="2286" y="974"/>
                    </a:lnTo>
                    <a:lnTo>
                      <a:pt x="2292" y="974"/>
                    </a:lnTo>
                    <a:lnTo>
                      <a:pt x="2296" y="972"/>
                    </a:lnTo>
                    <a:lnTo>
                      <a:pt x="2298" y="968"/>
                    </a:lnTo>
                    <a:lnTo>
                      <a:pt x="2300" y="966"/>
                    </a:lnTo>
                    <a:lnTo>
                      <a:pt x="2298" y="956"/>
                    </a:lnTo>
                    <a:lnTo>
                      <a:pt x="2294" y="946"/>
                    </a:lnTo>
                    <a:lnTo>
                      <a:pt x="2284" y="936"/>
                    </a:lnTo>
                    <a:lnTo>
                      <a:pt x="2272" y="928"/>
                    </a:lnTo>
                    <a:lnTo>
                      <a:pt x="2258" y="922"/>
                    </a:lnTo>
                    <a:lnTo>
                      <a:pt x="2250" y="922"/>
                    </a:lnTo>
                    <a:lnTo>
                      <a:pt x="2242" y="920"/>
                    </a:lnTo>
                    <a:lnTo>
                      <a:pt x="2242" y="920"/>
                    </a:lnTo>
                    <a:lnTo>
                      <a:pt x="2224" y="920"/>
                    </a:lnTo>
                    <a:lnTo>
                      <a:pt x="2208" y="918"/>
                    </a:lnTo>
                    <a:lnTo>
                      <a:pt x="2182" y="912"/>
                    </a:lnTo>
                    <a:lnTo>
                      <a:pt x="2174" y="912"/>
                    </a:lnTo>
                    <a:lnTo>
                      <a:pt x="2172" y="912"/>
                    </a:lnTo>
                    <a:lnTo>
                      <a:pt x="2172" y="914"/>
                    </a:lnTo>
                    <a:lnTo>
                      <a:pt x="2174" y="918"/>
                    </a:lnTo>
                    <a:lnTo>
                      <a:pt x="2186" y="928"/>
                    </a:lnTo>
                    <a:lnTo>
                      <a:pt x="2186" y="928"/>
                    </a:lnTo>
                    <a:lnTo>
                      <a:pt x="2192" y="934"/>
                    </a:lnTo>
                    <a:lnTo>
                      <a:pt x="2196" y="942"/>
                    </a:lnTo>
                    <a:lnTo>
                      <a:pt x="2198" y="948"/>
                    </a:lnTo>
                    <a:lnTo>
                      <a:pt x="2200" y="954"/>
                    </a:lnTo>
                    <a:lnTo>
                      <a:pt x="2196" y="966"/>
                    </a:lnTo>
                    <a:lnTo>
                      <a:pt x="2192" y="978"/>
                    </a:lnTo>
                    <a:lnTo>
                      <a:pt x="2188" y="990"/>
                    </a:lnTo>
                    <a:lnTo>
                      <a:pt x="2186" y="1000"/>
                    </a:lnTo>
                    <a:lnTo>
                      <a:pt x="2186" y="1006"/>
                    </a:lnTo>
                    <a:lnTo>
                      <a:pt x="2188" y="1012"/>
                    </a:lnTo>
                    <a:lnTo>
                      <a:pt x="2194" y="1016"/>
                    </a:lnTo>
                    <a:lnTo>
                      <a:pt x="2200" y="1022"/>
                    </a:lnTo>
                    <a:lnTo>
                      <a:pt x="2200" y="1022"/>
                    </a:lnTo>
                    <a:lnTo>
                      <a:pt x="2212" y="1032"/>
                    </a:lnTo>
                    <a:lnTo>
                      <a:pt x="2216" y="1036"/>
                    </a:lnTo>
                    <a:lnTo>
                      <a:pt x="2218" y="1040"/>
                    </a:lnTo>
                    <a:lnTo>
                      <a:pt x="2216" y="1046"/>
                    </a:lnTo>
                    <a:lnTo>
                      <a:pt x="2214" y="1054"/>
                    </a:lnTo>
                    <a:lnTo>
                      <a:pt x="2208" y="1062"/>
                    </a:lnTo>
                    <a:lnTo>
                      <a:pt x="2204" y="1072"/>
                    </a:lnTo>
                    <a:lnTo>
                      <a:pt x="2200" y="1084"/>
                    </a:lnTo>
                    <a:lnTo>
                      <a:pt x="2202" y="1098"/>
                    </a:lnTo>
                    <a:lnTo>
                      <a:pt x="2202" y="1098"/>
                    </a:lnTo>
                    <a:lnTo>
                      <a:pt x="2202" y="1106"/>
                    </a:lnTo>
                    <a:lnTo>
                      <a:pt x="2202" y="1106"/>
                    </a:lnTo>
                    <a:lnTo>
                      <a:pt x="2200" y="1104"/>
                    </a:lnTo>
                    <a:lnTo>
                      <a:pt x="2192" y="1096"/>
                    </a:lnTo>
                    <a:lnTo>
                      <a:pt x="2180" y="1084"/>
                    </a:lnTo>
                    <a:lnTo>
                      <a:pt x="2166" y="1072"/>
                    </a:lnTo>
                    <a:lnTo>
                      <a:pt x="2156" y="1068"/>
                    </a:lnTo>
                    <a:lnTo>
                      <a:pt x="2148" y="1066"/>
                    </a:lnTo>
                    <a:lnTo>
                      <a:pt x="2136" y="1064"/>
                    </a:lnTo>
                    <a:lnTo>
                      <a:pt x="2126" y="1066"/>
                    </a:lnTo>
                    <a:lnTo>
                      <a:pt x="2114" y="1070"/>
                    </a:lnTo>
                    <a:lnTo>
                      <a:pt x="2102" y="1076"/>
                    </a:lnTo>
                    <a:lnTo>
                      <a:pt x="2102" y="1076"/>
                    </a:lnTo>
                    <a:lnTo>
                      <a:pt x="2078" y="1092"/>
                    </a:lnTo>
                    <a:lnTo>
                      <a:pt x="2056" y="1104"/>
                    </a:lnTo>
                    <a:lnTo>
                      <a:pt x="2040" y="1114"/>
                    </a:lnTo>
                    <a:lnTo>
                      <a:pt x="2028" y="1122"/>
                    </a:lnTo>
                    <a:lnTo>
                      <a:pt x="2022" y="1130"/>
                    </a:lnTo>
                    <a:lnTo>
                      <a:pt x="2020" y="1134"/>
                    </a:lnTo>
                    <a:lnTo>
                      <a:pt x="2022" y="1140"/>
                    </a:lnTo>
                    <a:lnTo>
                      <a:pt x="2026" y="1150"/>
                    </a:lnTo>
                    <a:lnTo>
                      <a:pt x="2040" y="1166"/>
                    </a:lnTo>
                    <a:lnTo>
                      <a:pt x="2040" y="1166"/>
                    </a:lnTo>
                    <a:lnTo>
                      <a:pt x="2052" y="1180"/>
                    </a:lnTo>
                    <a:lnTo>
                      <a:pt x="2054" y="1186"/>
                    </a:lnTo>
                    <a:lnTo>
                      <a:pt x="2054" y="1192"/>
                    </a:lnTo>
                    <a:lnTo>
                      <a:pt x="2054" y="1196"/>
                    </a:lnTo>
                    <a:lnTo>
                      <a:pt x="2050" y="1198"/>
                    </a:lnTo>
                    <a:lnTo>
                      <a:pt x="2046" y="1200"/>
                    </a:lnTo>
                    <a:lnTo>
                      <a:pt x="2040" y="1202"/>
                    </a:lnTo>
                    <a:lnTo>
                      <a:pt x="2026" y="1202"/>
                    </a:lnTo>
                    <a:lnTo>
                      <a:pt x="2006" y="1198"/>
                    </a:lnTo>
                    <a:lnTo>
                      <a:pt x="1984" y="1190"/>
                    </a:lnTo>
                    <a:lnTo>
                      <a:pt x="1958" y="1180"/>
                    </a:lnTo>
                    <a:lnTo>
                      <a:pt x="1958" y="1180"/>
                    </a:lnTo>
                    <a:lnTo>
                      <a:pt x="1934" y="1170"/>
                    </a:lnTo>
                    <a:lnTo>
                      <a:pt x="1916" y="1164"/>
                    </a:lnTo>
                    <a:lnTo>
                      <a:pt x="1900" y="1162"/>
                    </a:lnTo>
                    <a:lnTo>
                      <a:pt x="1892" y="1164"/>
                    </a:lnTo>
                    <a:lnTo>
                      <a:pt x="1888" y="1166"/>
                    </a:lnTo>
                    <a:lnTo>
                      <a:pt x="1886" y="1170"/>
                    </a:lnTo>
                    <a:lnTo>
                      <a:pt x="1886" y="1176"/>
                    </a:lnTo>
                    <a:lnTo>
                      <a:pt x="1892" y="1186"/>
                    </a:lnTo>
                    <a:lnTo>
                      <a:pt x="1900" y="1196"/>
                    </a:lnTo>
                    <a:lnTo>
                      <a:pt x="1900" y="1196"/>
                    </a:lnTo>
                    <a:lnTo>
                      <a:pt x="1912" y="1206"/>
                    </a:lnTo>
                    <a:lnTo>
                      <a:pt x="1924" y="1214"/>
                    </a:lnTo>
                    <a:lnTo>
                      <a:pt x="1946" y="1222"/>
                    </a:lnTo>
                    <a:lnTo>
                      <a:pt x="1954" y="1226"/>
                    </a:lnTo>
                    <a:lnTo>
                      <a:pt x="1956" y="1228"/>
                    </a:lnTo>
                    <a:lnTo>
                      <a:pt x="1956" y="1232"/>
                    </a:lnTo>
                    <a:lnTo>
                      <a:pt x="1952" y="1238"/>
                    </a:lnTo>
                    <a:lnTo>
                      <a:pt x="1940" y="1246"/>
                    </a:lnTo>
                    <a:lnTo>
                      <a:pt x="1940" y="1246"/>
                    </a:lnTo>
                    <a:lnTo>
                      <a:pt x="1926" y="1252"/>
                    </a:lnTo>
                    <a:lnTo>
                      <a:pt x="1920" y="1252"/>
                    </a:lnTo>
                    <a:lnTo>
                      <a:pt x="1916" y="1252"/>
                    </a:lnTo>
                    <a:lnTo>
                      <a:pt x="1908" y="1248"/>
                    </a:lnTo>
                    <a:lnTo>
                      <a:pt x="1902" y="1240"/>
                    </a:lnTo>
                    <a:lnTo>
                      <a:pt x="1894" y="1232"/>
                    </a:lnTo>
                    <a:lnTo>
                      <a:pt x="1886" y="1224"/>
                    </a:lnTo>
                    <a:lnTo>
                      <a:pt x="1874" y="1216"/>
                    </a:lnTo>
                    <a:lnTo>
                      <a:pt x="1868" y="1212"/>
                    </a:lnTo>
                    <a:lnTo>
                      <a:pt x="1858" y="1210"/>
                    </a:lnTo>
                    <a:lnTo>
                      <a:pt x="1858" y="1210"/>
                    </a:lnTo>
                    <a:lnTo>
                      <a:pt x="1844" y="1206"/>
                    </a:lnTo>
                    <a:lnTo>
                      <a:pt x="1836" y="1202"/>
                    </a:lnTo>
                    <a:lnTo>
                      <a:pt x="1832" y="1196"/>
                    </a:lnTo>
                    <a:lnTo>
                      <a:pt x="1832" y="1188"/>
                    </a:lnTo>
                    <a:lnTo>
                      <a:pt x="1832" y="1182"/>
                    </a:lnTo>
                    <a:lnTo>
                      <a:pt x="1830" y="1174"/>
                    </a:lnTo>
                    <a:lnTo>
                      <a:pt x="1826" y="1164"/>
                    </a:lnTo>
                    <a:lnTo>
                      <a:pt x="1818" y="1156"/>
                    </a:lnTo>
                    <a:lnTo>
                      <a:pt x="1818" y="1156"/>
                    </a:lnTo>
                    <a:lnTo>
                      <a:pt x="1814" y="1152"/>
                    </a:lnTo>
                    <a:lnTo>
                      <a:pt x="1812" y="1148"/>
                    </a:lnTo>
                    <a:lnTo>
                      <a:pt x="1812" y="1144"/>
                    </a:lnTo>
                    <a:lnTo>
                      <a:pt x="1812" y="1140"/>
                    </a:lnTo>
                    <a:lnTo>
                      <a:pt x="1816" y="1134"/>
                    </a:lnTo>
                    <a:lnTo>
                      <a:pt x="1822" y="1128"/>
                    </a:lnTo>
                    <a:lnTo>
                      <a:pt x="1826" y="1122"/>
                    </a:lnTo>
                    <a:lnTo>
                      <a:pt x="1830" y="1114"/>
                    </a:lnTo>
                    <a:lnTo>
                      <a:pt x="1828" y="1110"/>
                    </a:lnTo>
                    <a:lnTo>
                      <a:pt x="1826" y="1106"/>
                    </a:lnTo>
                    <a:lnTo>
                      <a:pt x="1822" y="1100"/>
                    </a:lnTo>
                    <a:lnTo>
                      <a:pt x="1816" y="1096"/>
                    </a:lnTo>
                    <a:lnTo>
                      <a:pt x="1816" y="1096"/>
                    </a:lnTo>
                    <a:lnTo>
                      <a:pt x="1800" y="1084"/>
                    </a:lnTo>
                    <a:lnTo>
                      <a:pt x="1784" y="1076"/>
                    </a:lnTo>
                    <a:lnTo>
                      <a:pt x="1758" y="1060"/>
                    </a:lnTo>
                    <a:lnTo>
                      <a:pt x="1746" y="1054"/>
                    </a:lnTo>
                    <a:lnTo>
                      <a:pt x="1738" y="1046"/>
                    </a:lnTo>
                    <a:lnTo>
                      <a:pt x="1730" y="1036"/>
                    </a:lnTo>
                    <a:lnTo>
                      <a:pt x="1726" y="1026"/>
                    </a:lnTo>
                    <a:lnTo>
                      <a:pt x="1726" y="1026"/>
                    </a:lnTo>
                    <a:lnTo>
                      <a:pt x="1724" y="1018"/>
                    </a:lnTo>
                    <a:lnTo>
                      <a:pt x="1726" y="1016"/>
                    </a:lnTo>
                    <a:lnTo>
                      <a:pt x="1736" y="1026"/>
                    </a:lnTo>
                    <a:lnTo>
                      <a:pt x="1746" y="1036"/>
                    </a:lnTo>
                    <a:lnTo>
                      <a:pt x="1762" y="1044"/>
                    </a:lnTo>
                    <a:lnTo>
                      <a:pt x="1782" y="1054"/>
                    </a:lnTo>
                    <a:lnTo>
                      <a:pt x="1808" y="1060"/>
                    </a:lnTo>
                    <a:lnTo>
                      <a:pt x="1808" y="1060"/>
                    </a:lnTo>
                    <a:lnTo>
                      <a:pt x="1836" y="1066"/>
                    </a:lnTo>
                    <a:lnTo>
                      <a:pt x="1864" y="1074"/>
                    </a:lnTo>
                    <a:lnTo>
                      <a:pt x="1920" y="1092"/>
                    </a:lnTo>
                    <a:lnTo>
                      <a:pt x="1948" y="1098"/>
                    </a:lnTo>
                    <a:lnTo>
                      <a:pt x="1962" y="1100"/>
                    </a:lnTo>
                    <a:lnTo>
                      <a:pt x="1976" y="1100"/>
                    </a:lnTo>
                    <a:lnTo>
                      <a:pt x="1990" y="1098"/>
                    </a:lnTo>
                    <a:lnTo>
                      <a:pt x="2002" y="1096"/>
                    </a:lnTo>
                    <a:lnTo>
                      <a:pt x="2016" y="1092"/>
                    </a:lnTo>
                    <a:lnTo>
                      <a:pt x="2030" y="1084"/>
                    </a:lnTo>
                    <a:lnTo>
                      <a:pt x="2030" y="1084"/>
                    </a:lnTo>
                    <a:lnTo>
                      <a:pt x="2052" y="1070"/>
                    </a:lnTo>
                    <a:lnTo>
                      <a:pt x="2072" y="1056"/>
                    </a:lnTo>
                    <a:lnTo>
                      <a:pt x="2084" y="1042"/>
                    </a:lnTo>
                    <a:lnTo>
                      <a:pt x="2090" y="1036"/>
                    </a:lnTo>
                    <a:lnTo>
                      <a:pt x="2092" y="1030"/>
                    </a:lnTo>
                    <a:lnTo>
                      <a:pt x="2094" y="1022"/>
                    </a:lnTo>
                    <a:lnTo>
                      <a:pt x="2092" y="1016"/>
                    </a:lnTo>
                    <a:lnTo>
                      <a:pt x="2090" y="1010"/>
                    </a:lnTo>
                    <a:lnTo>
                      <a:pt x="2086" y="1002"/>
                    </a:lnTo>
                    <a:lnTo>
                      <a:pt x="2080" y="994"/>
                    </a:lnTo>
                    <a:lnTo>
                      <a:pt x="2072" y="988"/>
                    </a:lnTo>
                    <a:lnTo>
                      <a:pt x="2050" y="970"/>
                    </a:lnTo>
                    <a:lnTo>
                      <a:pt x="2050" y="970"/>
                    </a:lnTo>
                    <a:lnTo>
                      <a:pt x="2010" y="946"/>
                    </a:lnTo>
                    <a:lnTo>
                      <a:pt x="1982" y="934"/>
                    </a:lnTo>
                    <a:lnTo>
                      <a:pt x="1954" y="920"/>
                    </a:lnTo>
                    <a:lnTo>
                      <a:pt x="1910" y="896"/>
                    </a:lnTo>
                    <a:lnTo>
                      <a:pt x="1910" y="896"/>
                    </a:lnTo>
                    <a:lnTo>
                      <a:pt x="1884" y="882"/>
                    </a:lnTo>
                    <a:lnTo>
                      <a:pt x="1868" y="874"/>
                    </a:lnTo>
                    <a:lnTo>
                      <a:pt x="1854" y="870"/>
                    </a:lnTo>
                    <a:lnTo>
                      <a:pt x="1844" y="870"/>
                    </a:lnTo>
                    <a:lnTo>
                      <a:pt x="1834" y="872"/>
                    </a:lnTo>
                    <a:lnTo>
                      <a:pt x="1822" y="872"/>
                    </a:lnTo>
                    <a:lnTo>
                      <a:pt x="1808" y="870"/>
                    </a:lnTo>
                    <a:lnTo>
                      <a:pt x="1786" y="866"/>
                    </a:lnTo>
                    <a:lnTo>
                      <a:pt x="1786" y="866"/>
                    </a:lnTo>
                    <a:lnTo>
                      <a:pt x="1768" y="858"/>
                    </a:lnTo>
                    <a:lnTo>
                      <a:pt x="1758" y="852"/>
                    </a:lnTo>
                    <a:lnTo>
                      <a:pt x="1756" y="850"/>
                    </a:lnTo>
                    <a:lnTo>
                      <a:pt x="1756" y="846"/>
                    </a:lnTo>
                    <a:lnTo>
                      <a:pt x="1758" y="844"/>
                    </a:lnTo>
                    <a:lnTo>
                      <a:pt x="1758" y="840"/>
                    </a:lnTo>
                    <a:lnTo>
                      <a:pt x="1752" y="834"/>
                    </a:lnTo>
                    <a:lnTo>
                      <a:pt x="1740" y="828"/>
                    </a:lnTo>
                    <a:lnTo>
                      <a:pt x="1740" y="828"/>
                    </a:lnTo>
                    <a:lnTo>
                      <a:pt x="1726" y="824"/>
                    </a:lnTo>
                    <a:lnTo>
                      <a:pt x="1718" y="824"/>
                    </a:lnTo>
                    <a:lnTo>
                      <a:pt x="1712" y="826"/>
                    </a:lnTo>
                    <a:lnTo>
                      <a:pt x="1710" y="830"/>
                    </a:lnTo>
                    <a:lnTo>
                      <a:pt x="1706" y="834"/>
                    </a:lnTo>
                    <a:lnTo>
                      <a:pt x="1698" y="838"/>
                    </a:lnTo>
                    <a:lnTo>
                      <a:pt x="1686" y="838"/>
                    </a:lnTo>
                    <a:lnTo>
                      <a:pt x="1666" y="834"/>
                    </a:lnTo>
                    <a:lnTo>
                      <a:pt x="1666" y="834"/>
                    </a:lnTo>
                    <a:lnTo>
                      <a:pt x="1658" y="832"/>
                    </a:lnTo>
                    <a:lnTo>
                      <a:pt x="1652" y="832"/>
                    </a:lnTo>
                    <a:lnTo>
                      <a:pt x="1648" y="832"/>
                    </a:lnTo>
                    <a:lnTo>
                      <a:pt x="1644" y="828"/>
                    </a:lnTo>
                    <a:lnTo>
                      <a:pt x="1644" y="828"/>
                    </a:lnTo>
                    <a:lnTo>
                      <a:pt x="1640" y="828"/>
                    </a:lnTo>
                    <a:lnTo>
                      <a:pt x="1638" y="830"/>
                    </a:lnTo>
                    <a:lnTo>
                      <a:pt x="1636" y="834"/>
                    </a:lnTo>
                    <a:lnTo>
                      <a:pt x="1630" y="836"/>
                    </a:lnTo>
                    <a:lnTo>
                      <a:pt x="1630" y="836"/>
                    </a:lnTo>
                    <a:lnTo>
                      <a:pt x="1620" y="838"/>
                    </a:lnTo>
                    <a:lnTo>
                      <a:pt x="1618" y="838"/>
                    </a:lnTo>
                    <a:lnTo>
                      <a:pt x="1618" y="834"/>
                    </a:lnTo>
                    <a:lnTo>
                      <a:pt x="1618" y="834"/>
                    </a:lnTo>
                    <a:lnTo>
                      <a:pt x="1622" y="830"/>
                    </a:lnTo>
                    <a:lnTo>
                      <a:pt x="1622" y="826"/>
                    </a:lnTo>
                    <a:lnTo>
                      <a:pt x="1620" y="822"/>
                    </a:lnTo>
                    <a:lnTo>
                      <a:pt x="1618" y="820"/>
                    </a:lnTo>
                    <a:lnTo>
                      <a:pt x="1614" y="818"/>
                    </a:lnTo>
                    <a:lnTo>
                      <a:pt x="1608" y="818"/>
                    </a:lnTo>
                    <a:lnTo>
                      <a:pt x="1608" y="818"/>
                    </a:lnTo>
                    <a:lnTo>
                      <a:pt x="1598" y="816"/>
                    </a:lnTo>
                    <a:lnTo>
                      <a:pt x="1590" y="814"/>
                    </a:lnTo>
                    <a:lnTo>
                      <a:pt x="1586" y="812"/>
                    </a:lnTo>
                    <a:lnTo>
                      <a:pt x="1580" y="810"/>
                    </a:lnTo>
                    <a:lnTo>
                      <a:pt x="1580" y="810"/>
                    </a:lnTo>
                    <a:lnTo>
                      <a:pt x="1576" y="810"/>
                    </a:lnTo>
                    <a:lnTo>
                      <a:pt x="1580" y="808"/>
                    </a:lnTo>
                    <a:lnTo>
                      <a:pt x="1592" y="808"/>
                    </a:lnTo>
                    <a:lnTo>
                      <a:pt x="1612" y="812"/>
                    </a:lnTo>
                    <a:lnTo>
                      <a:pt x="1612" y="812"/>
                    </a:lnTo>
                    <a:lnTo>
                      <a:pt x="1624" y="812"/>
                    </a:lnTo>
                    <a:lnTo>
                      <a:pt x="1634" y="812"/>
                    </a:lnTo>
                    <a:lnTo>
                      <a:pt x="1640" y="810"/>
                    </a:lnTo>
                    <a:lnTo>
                      <a:pt x="1646" y="808"/>
                    </a:lnTo>
                    <a:lnTo>
                      <a:pt x="1654" y="800"/>
                    </a:lnTo>
                    <a:lnTo>
                      <a:pt x="1658" y="800"/>
                    </a:lnTo>
                    <a:lnTo>
                      <a:pt x="1662" y="800"/>
                    </a:lnTo>
                    <a:lnTo>
                      <a:pt x="1662" y="800"/>
                    </a:lnTo>
                    <a:lnTo>
                      <a:pt x="1668" y="800"/>
                    </a:lnTo>
                    <a:lnTo>
                      <a:pt x="1672" y="798"/>
                    </a:lnTo>
                    <a:lnTo>
                      <a:pt x="1674" y="796"/>
                    </a:lnTo>
                    <a:lnTo>
                      <a:pt x="1676" y="794"/>
                    </a:lnTo>
                    <a:lnTo>
                      <a:pt x="1676" y="790"/>
                    </a:lnTo>
                    <a:lnTo>
                      <a:pt x="1674" y="788"/>
                    </a:lnTo>
                    <a:lnTo>
                      <a:pt x="1672" y="786"/>
                    </a:lnTo>
                    <a:lnTo>
                      <a:pt x="1668" y="786"/>
                    </a:lnTo>
                    <a:lnTo>
                      <a:pt x="1668" y="786"/>
                    </a:lnTo>
                    <a:lnTo>
                      <a:pt x="1660" y="786"/>
                    </a:lnTo>
                    <a:lnTo>
                      <a:pt x="1658" y="782"/>
                    </a:lnTo>
                    <a:lnTo>
                      <a:pt x="1656" y="780"/>
                    </a:lnTo>
                    <a:lnTo>
                      <a:pt x="1650" y="778"/>
                    </a:lnTo>
                    <a:lnTo>
                      <a:pt x="1650" y="778"/>
                    </a:lnTo>
                    <a:lnTo>
                      <a:pt x="1648" y="776"/>
                    </a:lnTo>
                    <a:lnTo>
                      <a:pt x="1644" y="774"/>
                    </a:lnTo>
                    <a:lnTo>
                      <a:pt x="1640" y="770"/>
                    </a:lnTo>
                    <a:lnTo>
                      <a:pt x="1636" y="766"/>
                    </a:lnTo>
                    <a:lnTo>
                      <a:pt x="1634" y="766"/>
                    </a:lnTo>
                    <a:lnTo>
                      <a:pt x="1630" y="768"/>
                    </a:lnTo>
                    <a:lnTo>
                      <a:pt x="1630" y="768"/>
                    </a:lnTo>
                    <a:lnTo>
                      <a:pt x="1624" y="768"/>
                    </a:lnTo>
                    <a:lnTo>
                      <a:pt x="1624" y="766"/>
                    </a:lnTo>
                    <a:lnTo>
                      <a:pt x="1620" y="764"/>
                    </a:lnTo>
                    <a:lnTo>
                      <a:pt x="1614" y="766"/>
                    </a:lnTo>
                    <a:lnTo>
                      <a:pt x="1614" y="766"/>
                    </a:lnTo>
                    <a:lnTo>
                      <a:pt x="1606" y="768"/>
                    </a:lnTo>
                    <a:lnTo>
                      <a:pt x="1606" y="764"/>
                    </a:lnTo>
                    <a:lnTo>
                      <a:pt x="1606" y="762"/>
                    </a:lnTo>
                    <a:lnTo>
                      <a:pt x="1606" y="760"/>
                    </a:lnTo>
                    <a:lnTo>
                      <a:pt x="1602" y="758"/>
                    </a:lnTo>
                    <a:lnTo>
                      <a:pt x="1596" y="756"/>
                    </a:lnTo>
                    <a:lnTo>
                      <a:pt x="1596" y="756"/>
                    </a:lnTo>
                    <a:lnTo>
                      <a:pt x="1588" y="754"/>
                    </a:lnTo>
                    <a:lnTo>
                      <a:pt x="1582" y="754"/>
                    </a:lnTo>
                    <a:lnTo>
                      <a:pt x="1578" y="758"/>
                    </a:lnTo>
                    <a:lnTo>
                      <a:pt x="1574" y="760"/>
                    </a:lnTo>
                    <a:lnTo>
                      <a:pt x="1572" y="766"/>
                    </a:lnTo>
                    <a:lnTo>
                      <a:pt x="1570" y="770"/>
                    </a:lnTo>
                    <a:lnTo>
                      <a:pt x="1570" y="780"/>
                    </a:lnTo>
                    <a:lnTo>
                      <a:pt x="1570" y="780"/>
                    </a:lnTo>
                    <a:lnTo>
                      <a:pt x="1572" y="786"/>
                    </a:lnTo>
                    <a:lnTo>
                      <a:pt x="1568" y="786"/>
                    </a:lnTo>
                    <a:lnTo>
                      <a:pt x="1564" y="782"/>
                    </a:lnTo>
                    <a:lnTo>
                      <a:pt x="1560" y="782"/>
                    </a:lnTo>
                    <a:lnTo>
                      <a:pt x="1558" y="782"/>
                    </a:lnTo>
                    <a:lnTo>
                      <a:pt x="1558" y="782"/>
                    </a:lnTo>
                    <a:lnTo>
                      <a:pt x="1550" y="784"/>
                    </a:lnTo>
                    <a:lnTo>
                      <a:pt x="1548" y="784"/>
                    </a:lnTo>
                    <a:lnTo>
                      <a:pt x="1548" y="782"/>
                    </a:lnTo>
                    <a:lnTo>
                      <a:pt x="1554" y="778"/>
                    </a:lnTo>
                    <a:lnTo>
                      <a:pt x="1554" y="778"/>
                    </a:lnTo>
                    <a:lnTo>
                      <a:pt x="1560" y="772"/>
                    </a:lnTo>
                    <a:lnTo>
                      <a:pt x="1564" y="768"/>
                    </a:lnTo>
                    <a:lnTo>
                      <a:pt x="1564" y="766"/>
                    </a:lnTo>
                    <a:lnTo>
                      <a:pt x="1562" y="766"/>
                    </a:lnTo>
                    <a:lnTo>
                      <a:pt x="1562" y="766"/>
                    </a:lnTo>
                    <a:lnTo>
                      <a:pt x="1556" y="766"/>
                    </a:lnTo>
                    <a:lnTo>
                      <a:pt x="1554" y="766"/>
                    </a:lnTo>
                    <a:lnTo>
                      <a:pt x="1554" y="762"/>
                    </a:lnTo>
                    <a:lnTo>
                      <a:pt x="1554" y="762"/>
                    </a:lnTo>
                    <a:lnTo>
                      <a:pt x="1558" y="758"/>
                    </a:lnTo>
                    <a:lnTo>
                      <a:pt x="1564" y="756"/>
                    </a:lnTo>
                    <a:lnTo>
                      <a:pt x="1572" y="752"/>
                    </a:lnTo>
                    <a:lnTo>
                      <a:pt x="1574" y="750"/>
                    </a:lnTo>
                    <a:lnTo>
                      <a:pt x="1574" y="748"/>
                    </a:lnTo>
                    <a:lnTo>
                      <a:pt x="1574" y="748"/>
                    </a:lnTo>
                    <a:lnTo>
                      <a:pt x="1572" y="746"/>
                    </a:lnTo>
                    <a:lnTo>
                      <a:pt x="1570" y="746"/>
                    </a:lnTo>
                    <a:lnTo>
                      <a:pt x="1566" y="746"/>
                    </a:lnTo>
                    <a:lnTo>
                      <a:pt x="1562" y="746"/>
                    </a:lnTo>
                    <a:lnTo>
                      <a:pt x="1560" y="746"/>
                    </a:lnTo>
                    <a:lnTo>
                      <a:pt x="1560" y="742"/>
                    </a:lnTo>
                    <a:lnTo>
                      <a:pt x="1560" y="742"/>
                    </a:lnTo>
                    <a:lnTo>
                      <a:pt x="1560" y="740"/>
                    </a:lnTo>
                    <a:lnTo>
                      <a:pt x="1558" y="740"/>
                    </a:lnTo>
                    <a:lnTo>
                      <a:pt x="1554" y="740"/>
                    </a:lnTo>
                    <a:lnTo>
                      <a:pt x="1548" y="742"/>
                    </a:lnTo>
                    <a:lnTo>
                      <a:pt x="1544" y="742"/>
                    </a:lnTo>
                    <a:lnTo>
                      <a:pt x="1540" y="740"/>
                    </a:lnTo>
                    <a:lnTo>
                      <a:pt x="1540" y="740"/>
                    </a:lnTo>
                    <a:lnTo>
                      <a:pt x="1538" y="738"/>
                    </a:lnTo>
                    <a:lnTo>
                      <a:pt x="1536" y="738"/>
                    </a:lnTo>
                    <a:lnTo>
                      <a:pt x="1534" y="740"/>
                    </a:lnTo>
                    <a:lnTo>
                      <a:pt x="1532" y="744"/>
                    </a:lnTo>
                    <a:lnTo>
                      <a:pt x="1530" y="744"/>
                    </a:lnTo>
                    <a:lnTo>
                      <a:pt x="1528" y="744"/>
                    </a:lnTo>
                    <a:lnTo>
                      <a:pt x="1528" y="744"/>
                    </a:lnTo>
                    <a:lnTo>
                      <a:pt x="1524" y="742"/>
                    </a:lnTo>
                    <a:lnTo>
                      <a:pt x="1522" y="744"/>
                    </a:lnTo>
                    <a:lnTo>
                      <a:pt x="1518" y="746"/>
                    </a:lnTo>
                    <a:lnTo>
                      <a:pt x="1518" y="750"/>
                    </a:lnTo>
                    <a:lnTo>
                      <a:pt x="1518" y="752"/>
                    </a:lnTo>
                    <a:lnTo>
                      <a:pt x="1520" y="752"/>
                    </a:lnTo>
                    <a:lnTo>
                      <a:pt x="1524" y="754"/>
                    </a:lnTo>
                    <a:lnTo>
                      <a:pt x="1524" y="754"/>
                    </a:lnTo>
                    <a:lnTo>
                      <a:pt x="1530" y="754"/>
                    </a:lnTo>
                    <a:lnTo>
                      <a:pt x="1528" y="756"/>
                    </a:lnTo>
                    <a:lnTo>
                      <a:pt x="1522" y="760"/>
                    </a:lnTo>
                    <a:lnTo>
                      <a:pt x="1522" y="760"/>
                    </a:lnTo>
                    <a:lnTo>
                      <a:pt x="1522" y="762"/>
                    </a:lnTo>
                    <a:lnTo>
                      <a:pt x="1520" y="764"/>
                    </a:lnTo>
                    <a:lnTo>
                      <a:pt x="1516" y="766"/>
                    </a:lnTo>
                    <a:lnTo>
                      <a:pt x="1516" y="768"/>
                    </a:lnTo>
                    <a:lnTo>
                      <a:pt x="1516" y="768"/>
                    </a:lnTo>
                    <a:lnTo>
                      <a:pt x="1514" y="772"/>
                    </a:lnTo>
                    <a:lnTo>
                      <a:pt x="1512" y="772"/>
                    </a:lnTo>
                    <a:lnTo>
                      <a:pt x="1510" y="774"/>
                    </a:lnTo>
                    <a:lnTo>
                      <a:pt x="1510" y="780"/>
                    </a:lnTo>
                    <a:lnTo>
                      <a:pt x="1510" y="780"/>
                    </a:lnTo>
                    <a:lnTo>
                      <a:pt x="1510" y="782"/>
                    </a:lnTo>
                    <a:lnTo>
                      <a:pt x="1510" y="784"/>
                    </a:lnTo>
                    <a:lnTo>
                      <a:pt x="1504" y="786"/>
                    </a:lnTo>
                    <a:lnTo>
                      <a:pt x="1496" y="790"/>
                    </a:lnTo>
                    <a:lnTo>
                      <a:pt x="1496" y="790"/>
                    </a:lnTo>
                    <a:lnTo>
                      <a:pt x="1492" y="792"/>
                    </a:lnTo>
                    <a:lnTo>
                      <a:pt x="1490" y="790"/>
                    </a:lnTo>
                    <a:lnTo>
                      <a:pt x="1492" y="784"/>
                    </a:lnTo>
                    <a:lnTo>
                      <a:pt x="1494" y="776"/>
                    </a:lnTo>
                    <a:lnTo>
                      <a:pt x="1496" y="770"/>
                    </a:lnTo>
                    <a:lnTo>
                      <a:pt x="1496" y="770"/>
                    </a:lnTo>
                    <a:lnTo>
                      <a:pt x="1496" y="766"/>
                    </a:lnTo>
                    <a:lnTo>
                      <a:pt x="1498" y="760"/>
                    </a:lnTo>
                    <a:lnTo>
                      <a:pt x="1500" y="754"/>
                    </a:lnTo>
                    <a:lnTo>
                      <a:pt x="1498" y="750"/>
                    </a:lnTo>
                    <a:lnTo>
                      <a:pt x="1498" y="750"/>
                    </a:lnTo>
                    <a:lnTo>
                      <a:pt x="1498" y="750"/>
                    </a:lnTo>
                    <a:lnTo>
                      <a:pt x="1494" y="750"/>
                    </a:lnTo>
                    <a:lnTo>
                      <a:pt x="1490" y="752"/>
                    </a:lnTo>
                    <a:lnTo>
                      <a:pt x="1480" y="762"/>
                    </a:lnTo>
                    <a:lnTo>
                      <a:pt x="1456" y="784"/>
                    </a:lnTo>
                    <a:lnTo>
                      <a:pt x="1456" y="784"/>
                    </a:lnTo>
                    <a:lnTo>
                      <a:pt x="1450" y="790"/>
                    </a:lnTo>
                    <a:lnTo>
                      <a:pt x="1450" y="794"/>
                    </a:lnTo>
                    <a:lnTo>
                      <a:pt x="1450" y="798"/>
                    </a:lnTo>
                    <a:lnTo>
                      <a:pt x="1446" y="804"/>
                    </a:lnTo>
                    <a:lnTo>
                      <a:pt x="1446" y="804"/>
                    </a:lnTo>
                    <a:lnTo>
                      <a:pt x="1440" y="810"/>
                    </a:lnTo>
                    <a:lnTo>
                      <a:pt x="1436" y="810"/>
                    </a:lnTo>
                    <a:lnTo>
                      <a:pt x="1434" y="810"/>
                    </a:lnTo>
                    <a:lnTo>
                      <a:pt x="1432" y="810"/>
                    </a:lnTo>
                    <a:lnTo>
                      <a:pt x="1432" y="810"/>
                    </a:lnTo>
                    <a:lnTo>
                      <a:pt x="1428" y="812"/>
                    </a:lnTo>
                    <a:lnTo>
                      <a:pt x="1426" y="812"/>
                    </a:lnTo>
                    <a:lnTo>
                      <a:pt x="1428" y="808"/>
                    </a:lnTo>
                    <a:lnTo>
                      <a:pt x="1432" y="802"/>
                    </a:lnTo>
                    <a:lnTo>
                      <a:pt x="1432" y="802"/>
                    </a:lnTo>
                    <a:lnTo>
                      <a:pt x="1436" y="798"/>
                    </a:lnTo>
                    <a:lnTo>
                      <a:pt x="1436" y="794"/>
                    </a:lnTo>
                    <a:lnTo>
                      <a:pt x="1436" y="792"/>
                    </a:lnTo>
                    <a:lnTo>
                      <a:pt x="1438" y="790"/>
                    </a:lnTo>
                    <a:lnTo>
                      <a:pt x="1438" y="790"/>
                    </a:lnTo>
                    <a:lnTo>
                      <a:pt x="1442" y="784"/>
                    </a:lnTo>
                    <a:lnTo>
                      <a:pt x="1440" y="782"/>
                    </a:lnTo>
                    <a:lnTo>
                      <a:pt x="1440" y="782"/>
                    </a:lnTo>
                    <a:lnTo>
                      <a:pt x="1440" y="778"/>
                    </a:lnTo>
                    <a:lnTo>
                      <a:pt x="1448" y="770"/>
                    </a:lnTo>
                    <a:lnTo>
                      <a:pt x="1448" y="770"/>
                    </a:lnTo>
                    <a:lnTo>
                      <a:pt x="1466" y="756"/>
                    </a:lnTo>
                    <a:lnTo>
                      <a:pt x="1466" y="754"/>
                    </a:lnTo>
                    <a:lnTo>
                      <a:pt x="1466" y="754"/>
                    </a:lnTo>
                    <a:lnTo>
                      <a:pt x="1458" y="754"/>
                    </a:lnTo>
                    <a:lnTo>
                      <a:pt x="1458" y="754"/>
                    </a:lnTo>
                    <a:lnTo>
                      <a:pt x="1454" y="752"/>
                    </a:lnTo>
                    <a:lnTo>
                      <a:pt x="1450" y="752"/>
                    </a:lnTo>
                    <a:lnTo>
                      <a:pt x="1446" y="748"/>
                    </a:lnTo>
                    <a:lnTo>
                      <a:pt x="1446" y="746"/>
                    </a:lnTo>
                    <a:lnTo>
                      <a:pt x="1444" y="752"/>
                    </a:lnTo>
                    <a:lnTo>
                      <a:pt x="1444" y="752"/>
                    </a:lnTo>
                    <a:lnTo>
                      <a:pt x="1442" y="758"/>
                    </a:lnTo>
                    <a:lnTo>
                      <a:pt x="1442" y="760"/>
                    </a:lnTo>
                    <a:lnTo>
                      <a:pt x="1440" y="758"/>
                    </a:lnTo>
                    <a:lnTo>
                      <a:pt x="1438" y="754"/>
                    </a:lnTo>
                    <a:lnTo>
                      <a:pt x="1434" y="750"/>
                    </a:lnTo>
                    <a:lnTo>
                      <a:pt x="1434" y="750"/>
                    </a:lnTo>
                    <a:lnTo>
                      <a:pt x="1430" y="748"/>
                    </a:lnTo>
                    <a:lnTo>
                      <a:pt x="1426" y="750"/>
                    </a:lnTo>
                    <a:lnTo>
                      <a:pt x="1424" y="750"/>
                    </a:lnTo>
                    <a:lnTo>
                      <a:pt x="1420" y="748"/>
                    </a:lnTo>
                    <a:lnTo>
                      <a:pt x="1420" y="748"/>
                    </a:lnTo>
                    <a:lnTo>
                      <a:pt x="1418" y="746"/>
                    </a:lnTo>
                    <a:lnTo>
                      <a:pt x="1414" y="746"/>
                    </a:lnTo>
                    <a:lnTo>
                      <a:pt x="1412" y="748"/>
                    </a:lnTo>
                    <a:lnTo>
                      <a:pt x="1414" y="752"/>
                    </a:lnTo>
                    <a:lnTo>
                      <a:pt x="1414" y="752"/>
                    </a:lnTo>
                    <a:lnTo>
                      <a:pt x="1416" y="754"/>
                    </a:lnTo>
                    <a:lnTo>
                      <a:pt x="1416" y="758"/>
                    </a:lnTo>
                    <a:lnTo>
                      <a:pt x="1414" y="760"/>
                    </a:lnTo>
                    <a:lnTo>
                      <a:pt x="1408" y="758"/>
                    </a:lnTo>
                    <a:lnTo>
                      <a:pt x="1408" y="758"/>
                    </a:lnTo>
                    <a:lnTo>
                      <a:pt x="1402" y="754"/>
                    </a:lnTo>
                    <a:lnTo>
                      <a:pt x="1400" y="756"/>
                    </a:lnTo>
                    <a:lnTo>
                      <a:pt x="1402" y="760"/>
                    </a:lnTo>
                    <a:lnTo>
                      <a:pt x="1410" y="764"/>
                    </a:lnTo>
                    <a:lnTo>
                      <a:pt x="1410" y="764"/>
                    </a:lnTo>
                    <a:lnTo>
                      <a:pt x="1418" y="768"/>
                    </a:lnTo>
                    <a:lnTo>
                      <a:pt x="1422" y="770"/>
                    </a:lnTo>
                    <a:lnTo>
                      <a:pt x="1418" y="772"/>
                    </a:lnTo>
                    <a:lnTo>
                      <a:pt x="1410" y="770"/>
                    </a:lnTo>
                    <a:lnTo>
                      <a:pt x="1410" y="770"/>
                    </a:lnTo>
                    <a:lnTo>
                      <a:pt x="1404" y="768"/>
                    </a:lnTo>
                    <a:lnTo>
                      <a:pt x="1402" y="768"/>
                    </a:lnTo>
                    <a:lnTo>
                      <a:pt x="1402" y="770"/>
                    </a:lnTo>
                    <a:lnTo>
                      <a:pt x="1400" y="774"/>
                    </a:lnTo>
                    <a:lnTo>
                      <a:pt x="1396" y="778"/>
                    </a:lnTo>
                    <a:lnTo>
                      <a:pt x="1388" y="782"/>
                    </a:lnTo>
                    <a:lnTo>
                      <a:pt x="1388" y="782"/>
                    </a:lnTo>
                    <a:lnTo>
                      <a:pt x="1376" y="790"/>
                    </a:lnTo>
                    <a:lnTo>
                      <a:pt x="1372" y="792"/>
                    </a:lnTo>
                    <a:lnTo>
                      <a:pt x="1372" y="794"/>
                    </a:lnTo>
                    <a:lnTo>
                      <a:pt x="1366" y="798"/>
                    </a:lnTo>
                    <a:lnTo>
                      <a:pt x="1366" y="798"/>
                    </a:lnTo>
                    <a:lnTo>
                      <a:pt x="1362" y="800"/>
                    </a:lnTo>
                    <a:lnTo>
                      <a:pt x="1360" y="802"/>
                    </a:lnTo>
                    <a:lnTo>
                      <a:pt x="1360" y="804"/>
                    </a:lnTo>
                    <a:lnTo>
                      <a:pt x="1360" y="804"/>
                    </a:lnTo>
                    <a:lnTo>
                      <a:pt x="1362" y="808"/>
                    </a:lnTo>
                    <a:lnTo>
                      <a:pt x="1362" y="808"/>
                    </a:lnTo>
                    <a:lnTo>
                      <a:pt x="1360" y="810"/>
                    </a:lnTo>
                    <a:lnTo>
                      <a:pt x="1360" y="810"/>
                    </a:lnTo>
                    <a:lnTo>
                      <a:pt x="1358" y="810"/>
                    </a:lnTo>
                    <a:lnTo>
                      <a:pt x="1358" y="812"/>
                    </a:lnTo>
                    <a:lnTo>
                      <a:pt x="1362" y="816"/>
                    </a:lnTo>
                    <a:lnTo>
                      <a:pt x="1368" y="818"/>
                    </a:lnTo>
                    <a:lnTo>
                      <a:pt x="1370" y="818"/>
                    </a:lnTo>
                    <a:lnTo>
                      <a:pt x="1368" y="818"/>
                    </a:lnTo>
                    <a:lnTo>
                      <a:pt x="1368" y="818"/>
                    </a:lnTo>
                    <a:lnTo>
                      <a:pt x="1362" y="818"/>
                    </a:lnTo>
                    <a:lnTo>
                      <a:pt x="1356" y="818"/>
                    </a:lnTo>
                    <a:lnTo>
                      <a:pt x="1350" y="816"/>
                    </a:lnTo>
                    <a:lnTo>
                      <a:pt x="1350" y="814"/>
                    </a:lnTo>
                    <a:lnTo>
                      <a:pt x="1350" y="810"/>
                    </a:lnTo>
                    <a:lnTo>
                      <a:pt x="1350" y="810"/>
                    </a:lnTo>
                    <a:lnTo>
                      <a:pt x="1350" y="806"/>
                    </a:lnTo>
                    <a:lnTo>
                      <a:pt x="1350" y="804"/>
                    </a:lnTo>
                    <a:lnTo>
                      <a:pt x="1342" y="802"/>
                    </a:lnTo>
                    <a:lnTo>
                      <a:pt x="1334" y="800"/>
                    </a:lnTo>
                    <a:lnTo>
                      <a:pt x="1326" y="800"/>
                    </a:lnTo>
                    <a:lnTo>
                      <a:pt x="1326" y="800"/>
                    </a:lnTo>
                    <a:lnTo>
                      <a:pt x="1324" y="798"/>
                    </a:lnTo>
                    <a:lnTo>
                      <a:pt x="1322" y="798"/>
                    </a:lnTo>
                    <a:lnTo>
                      <a:pt x="1320" y="796"/>
                    </a:lnTo>
                    <a:lnTo>
                      <a:pt x="1318" y="798"/>
                    </a:lnTo>
                    <a:lnTo>
                      <a:pt x="1318" y="798"/>
                    </a:lnTo>
                    <a:lnTo>
                      <a:pt x="1312" y="796"/>
                    </a:lnTo>
                    <a:lnTo>
                      <a:pt x="1308" y="794"/>
                    </a:lnTo>
                    <a:lnTo>
                      <a:pt x="1306" y="794"/>
                    </a:lnTo>
                    <a:lnTo>
                      <a:pt x="1306" y="796"/>
                    </a:lnTo>
                    <a:lnTo>
                      <a:pt x="1304" y="802"/>
                    </a:lnTo>
                    <a:lnTo>
                      <a:pt x="1304" y="802"/>
                    </a:lnTo>
                    <a:lnTo>
                      <a:pt x="1302" y="808"/>
                    </a:lnTo>
                    <a:lnTo>
                      <a:pt x="1300" y="802"/>
                    </a:lnTo>
                    <a:lnTo>
                      <a:pt x="1298" y="800"/>
                    </a:lnTo>
                    <a:lnTo>
                      <a:pt x="1294" y="796"/>
                    </a:lnTo>
                    <a:lnTo>
                      <a:pt x="1290" y="796"/>
                    </a:lnTo>
                    <a:lnTo>
                      <a:pt x="1284" y="798"/>
                    </a:lnTo>
                    <a:lnTo>
                      <a:pt x="1284" y="798"/>
                    </a:lnTo>
                    <a:lnTo>
                      <a:pt x="1278" y="802"/>
                    </a:lnTo>
                    <a:lnTo>
                      <a:pt x="1280" y="804"/>
                    </a:lnTo>
                    <a:lnTo>
                      <a:pt x="1280" y="804"/>
                    </a:lnTo>
                    <a:lnTo>
                      <a:pt x="1286" y="806"/>
                    </a:lnTo>
                    <a:lnTo>
                      <a:pt x="1288" y="808"/>
                    </a:lnTo>
                    <a:lnTo>
                      <a:pt x="1288" y="808"/>
                    </a:lnTo>
                    <a:lnTo>
                      <a:pt x="1288" y="808"/>
                    </a:lnTo>
                    <a:lnTo>
                      <a:pt x="1290" y="810"/>
                    </a:lnTo>
                    <a:lnTo>
                      <a:pt x="1294" y="812"/>
                    </a:lnTo>
                    <a:lnTo>
                      <a:pt x="1298" y="812"/>
                    </a:lnTo>
                    <a:lnTo>
                      <a:pt x="1302" y="814"/>
                    </a:lnTo>
                    <a:lnTo>
                      <a:pt x="1302" y="814"/>
                    </a:lnTo>
                    <a:lnTo>
                      <a:pt x="1304" y="816"/>
                    </a:lnTo>
                    <a:lnTo>
                      <a:pt x="1308" y="816"/>
                    </a:lnTo>
                    <a:lnTo>
                      <a:pt x="1310" y="818"/>
                    </a:lnTo>
                    <a:lnTo>
                      <a:pt x="1308" y="820"/>
                    </a:lnTo>
                    <a:lnTo>
                      <a:pt x="1308" y="820"/>
                    </a:lnTo>
                    <a:lnTo>
                      <a:pt x="1306" y="822"/>
                    </a:lnTo>
                    <a:lnTo>
                      <a:pt x="1306" y="824"/>
                    </a:lnTo>
                    <a:lnTo>
                      <a:pt x="1312" y="832"/>
                    </a:lnTo>
                    <a:lnTo>
                      <a:pt x="1312" y="832"/>
                    </a:lnTo>
                    <a:lnTo>
                      <a:pt x="1314" y="836"/>
                    </a:lnTo>
                    <a:lnTo>
                      <a:pt x="1312" y="836"/>
                    </a:lnTo>
                    <a:lnTo>
                      <a:pt x="1296" y="824"/>
                    </a:lnTo>
                    <a:lnTo>
                      <a:pt x="1296" y="824"/>
                    </a:lnTo>
                    <a:lnTo>
                      <a:pt x="1286" y="818"/>
                    </a:lnTo>
                    <a:lnTo>
                      <a:pt x="1280" y="816"/>
                    </a:lnTo>
                    <a:lnTo>
                      <a:pt x="1278" y="818"/>
                    </a:lnTo>
                    <a:lnTo>
                      <a:pt x="1278" y="822"/>
                    </a:lnTo>
                    <a:lnTo>
                      <a:pt x="1278" y="822"/>
                    </a:lnTo>
                    <a:lnTo>
                      <a:pt x="1280" y="822"/>
                    </a:lnTo>
                    <a:lnTo>
                      <a:pt x="1280" y="824"/>
                    </a:lnTo>
                    <a:lnTo>
                      <a:pt x="1276" y="826"/>
                    </a:lnTo>
                    <a:lnTo>
                      <a:pt x="1274" y="826"/>
                    </a:lnTo>
                    <a:lnTo>
                      <a:pt x="1272" y="826"/>
                    </a:lnTo>
                    <a:lnTo>
                      <a:pt x="1272" y="824"/>
                    </a:lnTo>
                    <a:lnTo>
                      <a:pt x="1272" y="824"/>
                    </a:lnTo>
                    <a:lnTo>
                      <a:pt x="1274" y="822"/>
                    </a:lnTo>
                    <a:lnTo>
                      <a:pt x="1272" y="822"/>
                    </a:lnTo>
                    <a:lnTo>
                      <a:pt x="1266" y="824"/>
                    </a:lnTo>
                    <a:lnTo>
                      <a:pt x="1252" y="834"/>
                    </a:lnTo>
                    <a:lnTo>
                      <a:pt x="1252" y="834"/>
                    </a:lnTo>
                    <a:lnTo>
                      <a:pt x="1252" y="836"/>
                    </a:lnTo>
                    <a:lnTo>
                      <a:pt x="1250" y="838"/>
                    </a:lnTo>
                    <a:lnTo>
                      <a:pt x="1248" y="846"/>
                    </a:lnTo>
                    <a:lnTo>
                      <a:pt x="1246" y="850"/>
                    </a:lnTo>
                    <a:lnTo>
                      <a:pt x="1244" y="856"/>
                    </a:lnTo>
                    <a:lnTo>
                      <a:pt x="1238" y="862"/>
                    </a:lnTo>
                    <a:lnTo>
                      <a:pt x="1228" y="868"/>
                    </a:lnTo>
                    <a:lnTo>
                      <a:pt x="1228" y="868"/>
                    </a:lnTo>
                    <a:lnTo>
                      <a:pt x="1238" y="856"/>
                    </a:lnTo>
                    <a:lnTo>
                      <a:pt x="1242" y="844"/>
                    </a:lnTo>
                    <a:lnTo>
                      <a:pt x="1244" y="832"/>
                    </a:lnTo>
                    <a:lnTo>
                      <a:pt x="1244" y="824"/>
                    </a:lnTo>
                    <a:lnTo>
                      <a:pt x="1244" y="824"/>
                    </a:lnTo>
                    <a:lnTo>
                      <a:pt x="1242" y="820"/>
                    </a:lnTo>
                    <a:lnTo>
                      <a:pt x="1240" y="822"/>
                    </a:lnTo>
                    <a:lnTo>
                      <a:pt x="1238" y="824"/>
                    </a:lnTo>
                    <a:lnTo>
                      <a:pt x="1236" y="826"/>
                    </a:lnTo>
                    <a:lnTo>
                      <a:pt x="1236" y="824"/>
                    </a:lnTo>
                    <a:lnTo>
                      <a:pt x="1236" y="824"/>
                    </a:lnTo>
                    <a:lnTo>
                      <a:pt x="1232" y="822"/>
                    </a:lnTo>
                    <a:lnTo>
                      <a:pt x="1230" y="822"/>
                    </a:lnTo>
                    <a:lnTo>
                      <a:pt x="1224" y="834"/>
                    </a:lnTo>
                    <a:lnTo>
                      <a:pt x="1224" y="834"/>
                    </a:lnTo>
                    <a:lnTo>
                      <a:pt x="1222" y="840"/>
                    </a:lnTo>
                    <a:lnTo>
                      <a:pt x="1222" y="842"/>
                    </a:lnTo>
                    <a:lnTo>
                      <a:pt x="1222" y="844"/>
                    </a:lnTo>
                    <a:lnTo>
                      <a:pt x="1220" y="846"/>
                    </a:lnTo>
                    <a:lnTo>
                      <a:pt x="1220" y="846"/>
                    </a:lnTo>
                    <a:lnTo>
                      <a:pt x="1216" y="848"/>
                    </a:lnTo>
                    <a:lnTo>
                      <a:pt x="1214" y="848"/>
                    </a:lnTo>
                    <a:lnTo>
                      <a:pt x="1214" y="846"/>
                    </a:lnTo>
                    <a:lnTo>
                      <a:pt x="1216" y="840"/>
                    </a:lnTo>
                    <a:lnTo>
                      <a:pt x="1216" y="840"/>
                    </a:lnTo>
                    <a:lnTo>
                      <a:pt x="1218" y="836"/>
                    </a:lnTo>
                    <a:lnTo>
                      <a:pt x="1216" y="832"/>
                    </a:lnTo>
                    <a:lnTo>
                      <a:pt x="1214" y="830"/>
                    </a:lnTo>
                    <a:lnTo>
                      <a:pt x="1212" y="830"/>
                    </a:lnTo>
                    <a:lnTo>
                      <a:pt x="1204" y="832"/>
                    </a:lnTo>
                    <a:lnTo>
                      <a:pt x="1198" y="836"/>
                    </a:lnTo>
                    <a:lnTo>
                      <a:pt x="1198" y="836"/>
                    </a:lnTo>
                    <a:lnTo>
                      <a:pt x="1186" y="844"/>
                    </a:lnTo>
                    <a:lnTo>
                      <a:pt x="1184" y="846"/>
                    </a:lnTo>
                    <a:lnTo>
                      <a:pt x="1184" y="846"/>
                    </a:lnTo>
                    <a:lnTo>
                      <a:pt x="1188" y="848"/>
                    </a:lnTo>
                    <a:lnTo>
                      <a:pt x="1188" y="850"/>
                    </a:lnTo>
                    <a:lnTo>
                      <a:pt x="1188" y="854"/>
                    </a:lnTo>
                    <a:lnTo>
                      <a:pt x="1188" y="854"/>
                    </a:lnTo>
                    <a:lnTo>
                      <a:pt x="1188" y="856"/>
                    </a:lnTo>
                    <a:lnTo>
                      <a:pt x="1190" y="858"/>
                    </a:lnTo>
                    <a:lnTo>
                      <a:pt x="1196" y="860"/>
                    </a:lnTo>
                    <a:lnTo>
                      <a:pt x="1200" y="862"/>
                    </a:lnTo>
                    <a:lnTo>
                      <a:pt x="1204" y="864"/>
                    </a:lnTo>
                    <a:lnTo>
                      <a:pt x="1208" y="868"/>
                    </a:lnTo>
                    <a:lnTo>
                      <a:pt x="1210" y="876"/>
                    </a:lnTo>
                    <a:lnTo>
                      <a:pt x="1210" y="876"/>
                    </a:lnTo>
                    <a:lnTo>
                      <a:pt x="1200" y="872"/>
                    </a:lnTo>
                    <a:lnTo>
                      <a:pt x="1198" y="870"/>
                    </a:lnTo>
                    <a:lnTo>
                      <a:pt x="1200" y="868"/>
                    </a:lnTo>
                    <a:lnTo>
                      <a:pt x="1202" y="868"/>
                    </a:lnTo>
                    <a:lnTo>
                      <a:pt x="1196" y="864"/>
                    </a:lnTo>
                    <a:lnTo>
                      <a:pt x="1196" y="864"/>
                    </a:lnTo>
                    <a:lnTo>
                      <a:pt x="1190" y="862"/>
                    </a:lnTo>
                    <a:lnTo>
                      <a:pt x="1186" y="860"/>
                    </a:lnTo>
                    <a:lnTo>
                      <a:pt x="1182" y="854"/>
                    </a:lnTo>
                    <a:lnTo>
                      <a:pt x="1180" y="852"/>
                    </a:lnTo>
                    <a:lnTo>
                      <a:pt x="1174" y="852"/>
                    </a:lnTo>
                    <a:lnTo>
                      <a:pt x="1174" y="852"/>
                    </a:lnTo>
                    <a:lnTo>
                      <a:pt x="1166" y="854"/>
                    </a:lnTo>
                    <a:lnTo>
                      <a:pt x="1166" y="854"/>
                    </a:lnTo>
                    <a:lnTo>
                      <a:pt x="1166" y="856"/>
                    </a:lnTo>
                    <a:lnTo>
                      <a:pt x="1174" y="862"/>
                    </a:lnTo>
                    <a:lnTo>
                      <a:pt x="1174" y="862"/>
                    </a:lnTo>
                    <a:lnTo>
                      <a:pt x="1178" y="866"/>
                    </a:lnTo>
                    <a:lnTo>
                      <a:pt x="1176" y="868"/>
                    </a:lnTo>
                    <a:lnTo>
                      <a:pt x="1172" y="868"/>
                    </a:lnTo>
                    <a:lnTo>
                      <a:pt x="1168" y="862"/>
                    </a:lnTo>
                    <a:lnTo>
                      <a:pt x="1168" y="862"/>
                    </a:lnTo>
                    <a:lnTo>
                      <a:pt x="1158" y="854"/>
                    </a:lnTo>
                    <a:lnTo>
                      <a:pt x="1154" y="854"/>
                    </a:lnTo>
                    <a:lnTo>
                      <a:pt x="1154" y="854"/>
                    </a:lnTo>
                    <a:lnTo>
                      <a:pt x="1154" y="858"/>
                    </a:lnTo>
                    <a:lnTo>
                      <a:pt x="1154" y="858"/>
                    </a:lnTo>
                    <a:lnTo>
                      <a:pt x="1154" y="860"/>
                    </a:lnTo>
                    <a:lnTo>
                      <a:pt x="1154" y="862"/>
                    </a:lnTo>
                    <a:lnTo>
                      <a:pt x="1152" y="864"/>
                    </a:lnTo>
                    <a:lnTo>
                      <a:pt x="1150" y="868"/>
                    </a:lnTo>
                    <a:lnTo>
                      <a:pt x="1150" y="872"/>
                    </a:lnTo>
                    <a:lnTo>
                      <a:pt x="1150" y="872"/>
                    </a:lnTo>
                    <a:lnTo>
                      <a:pt x="1152" y="876"/>
                    </a:lnTo>
                    <a:lnTo>
                      <a:pt x="1152" y="878"/>
                    </a:lnTo>
                    <a:lnTo>
                      <a:pt x="1146" y="880"/>
                    </a:lnTo>
                    <a:lnTo>
                      <a:pt x="1138" y="884"/>
                    </a:lnTo>
                    <a:lnTo>
                      <a:pt x="1134" y="886"/>
                    </a:lnTo>
                    <a:lnTo>
                      <a:pt x="1130" y="888"/>
                    </a:lnTo>
                    <a:lnTo>
                      <a:pt x="1130" y="888"/>
                    </a:lnTo>
                    <a:lnTo>
                      <a:pt x="1128" y="892"/>
                    </a:lnTo>
                    <a:lnTo>
                      <a:pt x="1128" y="894"/>
                    </a:lnTo>
                    <a:lnTo>
                      <a:pt x="1134" y="896"/>
                    </a:lnTo>
                    <a:lnTo>
                      <a:pt x="1138" y="898"/>
                    </a:lnTo>
                    <a:lnTo>
                      <a:pt x="1132" y="900"/>
                    </a:lnTo>
                    <a:lnTo>
                      <a:pt x="1132" y="900"/>
                    </a:lnTo>
                    <a:lnTo>
                      <a:pt x="1122" y="902"/>
                    </a:lnTo>
                    <a:lnTo>
                      <a:pt x="1120" y="906"/>
                    </a:lnTo>
                    <a:lnTo>
                      <a:pt x="1118" y="908"/>
                    </a:lnTo>
                    <a:lnTo>
                      <a:pt x="1114" y="912"/>
                    </a:lnTo>
                    <a:lnTo>
                      <a:pt x="1114" y="912"/>
                    </a:lnTo>
                    <a:lnTo>
                      <a:pt x="1108" y="912"/>
                    </a:lnTo>
                    <a:lnTo>
                      <a:pt x="1102" y="912"/>
                    </a:lnTo>
                    <a:lnTo>
                      <a:pt x="1096" y="916"/>
                    </a:lnTo>
                    <a:lnTo>
                      <a:pt x="1090" y="924"/>
                    </a:lnTo>
                    <a:lnTo>
                      <a:pt x="1090" y="924"/>
                    </a:lnTo>
                    <a:lnTo>
                      <a:pt x="1088" y="928"/>
                    </a:lnTo>
                    <a:lnTo>
                      <a:pt x="1088" y="930"/>
                    </a:lnTo>
                    <a:lnTo>
                      <a:pt x="1092" y="930"/>
                    </a:lnTo>
                    <a:lnTo>
                      <a:pt x="1096" y="928"/>
                    </a:lnTo>
                    <a:lnTo>
                      <a:pt x="1106" y="926"/>
                    </a:lnTo>
                    <a:lnTo>
                      <a:pt x="1108" y="926"/>
                    </a:lnTo>
                    <a:lnTo>
                      <a:pt x="1108" y="926"/>
                    </a:lnTo>
                    <a:lnTo>
                      <a:pt x="1108" y="926"/>
                    </a:lnTo>
                    <a:lnTo>
                      <a:pt x="1108" y="930"/>
                    </a:lnTo>
                    <a:lnTo>
                      <a:pt x="1112" y="930"/>
                    </a:lnTo>
                    <a:lnTo>
                      <a:pt x="1124" y="924"/>
                    </a:lnTo>
                    <a:lnTo>
                      <a:pt x="1124" y="924"/>
                    </a:lnTo>
                    <a:lnTo>
                      <a:pt x="1128" y="924"/>
                    </a:lnTo>
                    <a:lnTo>
                      <a:pt x="1130" y="924"/>
                    </a:lnTo>
                    <a:lnTo>
                      <a:pt x="1128" y="928"/>
                    </a:lnTo>
                    <a:lnTo>
                      <a:pt x="1120" y="932"/>
                    </a:lnTo>
                    <a:lnTo>
                      <a:pt x="1110" y="936"/>
                    </a:lnTo>
                    <a:lnTo>
                      <a:pt x="1110" y="936"/>
                    </a:lnTo>
                    <a:lnTo>
                      <a:pt x="1102" y="936"/>
                    </a:lnTo>
                    <a:lnTo>
                      <a:pt x="1100" y="936"/>
                    </a:lnTo>
                    <a:lnTo>
                      <a:pt x="1096" y="934"/>
                    </a:lnTo>
                    <a:lnTo>
                      <a:pt x="1088" y="934"/>
                    </a:lnTo>
                    <a:lnTo>
                      <a:pt x="1088" y="934"/>
                    </a:lnTo>
                    <a:lnTo>
                      <a:pt x="1078" y="936"/>
                    </a:lnTo>
                    <a:lnTo>
                      <a:pt x="1072" y="938"/>
                    </a:lnTo>
                    <a:lnTo>
                      <a:pt x="1070" y="940"/>
                    </a:lnTo>
                    <a:lnTo>
                      <a:pt x="1074" y="942"/>
                    </a:lnTo>
                    <a:lnTo>
                      <a:pt x="1074" y="942"/>
                    </a:lnTo>
                    <a:lnTo>
                      <a:pt x="1076" y="944"/>
                    </a:lnTo>
                    <a:lnTo>
                      <a:pt x="1076" y="946"/>
                    </a:lnTo>
                    <a:lnTo>
                      <a:pt x="1076" y="946"/>
                    </a:lnTo>
                    <a:lnTo>
                      <a:pt x="1080" y="948"/>
                    </a:lnTo>
                    <a:lnTo>
                      <a:pt x="1080" y="948"/>
                    </a:lnTo>
                    <a:lnTo>
                      <a:pt x="1086" y="948"/>
                    </a:lnTo>
                    <a:lnTo>
                      <a:pt x="1084" y="952"/>
                    </a:lnTo>
                    <a:lnTo>
                      <a:pt x="1080" y="958"/>
                    </a:lnTo>
                    <a:lnTo>
                      <a:pt x="1078" y="960"/>
                    </a:lnTo>
                    <a:lnTo>
                      <a:pt x="1076" y="964"/>
                    </a:lnTo>
                    <a:lnTo>
                      <a:pt x="1076" y="964"/>
                    </a:lnTo>
                    <a:lnTo>
                      <a:pt x="1076" y="968"/>
                    </a:lnTo>
                    <a:lnTo>
                      <a:pt x="1074" y="966"/>
                    </a:lnTo>
                    <a:lnTo>
                      <a:pt x="1070" y="960"/>
                    </a:lnTo>
                    <a:lnTo>
                      <a:pt x="1070" y="954"/>
                    </a:lnTo>
                    <a:lnTo>
                      <a:pt x="1070" y="954"/>
                    </a:lnTo>
                    <a:lnTo>
                      <a:pt x="1070" y="948"/>
                    </a:lnTo>
                    <a:lnTo>
                      <a:pt x="1068" y="944"/>
                    </a:lnTo>
                    <a:lnTo>
                      <a:pt x="1066" y="944"/>
                    </a:lnTo>
                    <a:lnTo>
                      <a:pt x="1064" y="948"/>
                    </a:lnTo>
                    <a:lnTo>
                      <a:pt x="1064" y="948"/>
                    </a:lnTo>
                    <a:lnTo>
                      <a:pt x="1060" y="954"/>
                    </a:lnTo>
                    <a:lnTo>
                      <a:pt x="1058" y="954"/>
                    </a:lnTo>
                    <a:lnTo>
                      <a:pt x="1056" y="954"/>
                    </a:lnTo>
                    <a:lnTo>
                      <a:pt x="1056" y="952"/>
                    </a:lnTo>
                    <a:lnTo>
                      <a:pt x="1056" y="952"/>
                    </a:lnTo>
                    <a:lnTo>
                      <a:pt x="1052" y="950"/>
                    </a:lnTo>
                    <a:lnTo>
                      <a:pt x="1046" y="952"/>
                    </a:lnTo>
                    <a:lnTo>
                      <a:pt x="1042" y="956"/>
                    </a:lnTo>
                    <a:lnTo>
                      <a:pt x="1040" y="956"/>
                    </a:lnTo>
                    <a:lnTo>
                      <a:pt x="1040" y="958"/>
                    </a:lnTo>
                    <a:lnTo>
                      <a:pt x="1040" y="958"/>
                    </a:lnTo>
                    <a:lnTo>
                      <a:pt x="1042" y="960"/>
                    </a:lnTo>
                    <a:lnTo>
                      <a:pt x="1044" y="960"/>
                    </a:lnTo>
                    <a:lnTo>
                      <a:pt x="1048" y="958"/>
                    </a:lnTo>
                    <a:lnTo>
                      <a:pt x="1054" y="958"/>
                    </a:lnTo>
                    <a:lnTo>
                      <a:pt x="1054" y="958"/>
                    </a:lnTo>
                    <a:lnTo>
                      <a:pt x="1062" y="960"/>
                    </a:lnTo>
                    <a:lnTo>
                      <a:pt x="1064" y="962"/>
                    </a:lnTo>
                    <a:lnTo>
                      <a:pt x="1064" y="964"/>
                    </a:lnTo>
                    <a:lnTo>
                      <a:pt x="1060" y="966"/>
                    </a:lnTo>
                    <a:lnTo>
                      <a:pt x="1060" y="966"/>
                    </a:lnTo>
                    <a:lnTo>
                      <a:pt x="1050" y="966"/>
                    </a:lnTo>
                    <a:lnTo>
                      <a:pt x="1032" y="970"/>
                    </a:lnTo>
                    <a:lnTo>
                      <a:pt x="1020" y="974"/>
                    </a:lnTo>
                    <a:lnTo>
                      <a:pt x="1018" y="976"/>
                    </a:lnTo>
                    <a:lnTo>
                      <a:pt x="1020" y="978"/>
                    </a:lnTo>
                    <a:lnTo>
                      <a:pt x="1020" y="978"/>
                    </a:lnTo>
                    <a:lnTo>
                      <a:pt x="1022" y="980"/>
                    </a:lnTo>
                    <a:lnTo>
                      <a:pt x="1022" y="980"/>
                    </a:lnTo>
                    <a:lnTo>
                      <a:pt x="1018" y="984"/>
                    </a:lnTo>
                    <a:lnTo>
                      <a:pt x="1016" y="986"/>
                    </a:lnTo>
                    <a:lnTo>
                      <a:pt x="1020" y="988"/>
                    </a:lnTo>
                    <a:lnTo>
                      <a:pt x="1020" y="988"/>
                    </a:lnTo>
                    <a:lnTo>
                      <a:pt x="1026" y="988"/>
                    </a:lnTo>
                    <a:lnTo>
                      <a:pt x="1030" y="986"/>
                    </a:lnTo>
                    <a:lnTo>
                      <a:pt x="1036" y="980"/>
                    </a:lnTo>
                    <a:lnTo>
                      <a:pt x="1042" y="976"/>
                    </a:lnTo>
                    <a:lnTo>
                      <a:pt x="1046" y="976"/>
                    </a:lnTo>
                    <a:lnTo>
                      <a:pt x="1052" y="976"/>
                    </a:lnTo>
                    <a:lnTo>
                      <a:pt x="1052" y="976"/>
                    </a:lnTo>
                    <a:lnTo>
                      <a:pt x="1060" y="980"/>
                    </a:lnTo>
                    <a:lnTo>
                      <a:pt x="1058" y="980"/>
                    </a:lnTo>
                    <a:lnTo>
                      <a:pt x="1050" y="980"/>
                    </a:lnTo>
                    <a:lnTo>
                      <a:pt x="1040" y="982"/>
                    </a:lnTo>
                    <a:lnTo>
                      <a:pt x="1040" y="982"/>
                    </a:lnTo>
                    <a:lnTo>
                      <a:pt x="1034" y="986"/>
                    </a:lnTo>
                    <a:lnTo>
                      <a:pt x="1034" y="988"/>
                    </a:lnTo>
                    <a:lnTo>
                      <a:pt x="1036" y="990"/>
                    </a:lnTo>
                    <a:lnTo>
                      <a:pt x="1034" y="990"/>
                    </a:lnTo>
                    <a:lnTo>
                      <a:pt x="1026" y="992"/>
                    </a:lnTo>
                    <a:lnTo>
                      <a:pt x="1026" y="992"/>
                    </a:lnTo>
                    <a:lnTo>
                      <a:pt x="1016" y="996"/>
                    </a:lnTo>
                    <a:lnTo>
                      <a:pt x="1016" y="996"/>
                    </a:lnTo>
                    <a:lnTo>
                      <a:pt x="1016" y="998"/>
                    </a:lnTo>
                    <a:lnTo>
                      <a:pt x="1020" y="1002"/>
                    </a:lnTo>
                    <a:lnTo>
                      <a:pt x="1022" y="1002"/>
                    </a:lnTo>
                    <a:lnTo>
                      <a:pt x="1022" y="1004"/>
                    </a:lnTo>
                    <a:lnTo>
                      <a:pt x="1022" y="1004"/>
                    </a:lnTo>
                    <a:lnTo>
                      <a:pt x="1020" y="1006"/>
                    </a:lnTo>
                    <a:lnTo>
                      <a:pt x="1016" y="1004"/>
                    </a:lnTo>
                    <a:lnTo>
                      <a:pt x="1014" y="1002"/>
                    </a:lnTo>
                    <a:lnTo>
                      <a:pt x="1010" y="1004"/>
                    </a:lnTo>
                    <a:lnTo>
                      <a:pt x="1010" y="1004"/>
                    </a:lnTo>
                    <a:lnTo>
                      <a:pt x="1004" y="1012"/>
                    </a:lnTo>
                    <a:lnTo>
                      <a:pt x="1004" y="1012"/>
                    </a:lnTo>
                    <a:lnTo>
                      <a:pt x="1008" y="1014"/>
                    </a:lnTo>
                    <a:lnTo>
                      <a:pt x="1008" y="1014"/>
                    </a:lnTo>
                    <a:lnTo>
                      <a:pt x="1012" y="1014"/>
                    </a:lnTo>
                    <a:lnTo>
                      <a:pt x="1016" y="1012"/>
                    </a:lnTo>
                    <a:lnTo>
                      <a:pt x="1024" y="1012"/>
                    </a:lnTo>
                    <a:lnTo>
                      <a:pt x="1036" y="1012"/>
                    </a:lnTo>
                    <a:lnTo>
                      <a:pt x="1036" y="1012"/>
                    </a:lnTo>
                    <a:lnTo>
                      <a:pt x="1050" y="1016"/>
                    </a:lnTo>
                    <a:lnTo>
                      <a:pt x="1048" y="1016"/>
                    </a:lnTo>
                    <a:lnTo>
                      <a:pt x="1046" y="1018"/>
                    </a:lnTo>
                    <a:lnTo>
                      <a:pt x="1046" y="1022"/>
                    </a:lnTo>
                    <a:lnTo>
                      <a:pt x="1046" y="1022"/>
                    </a:lnTo>
                    <a:lnTo>
                      <a:pt x="1046" y="1024"/>
                    </a:lnTo>
                    <a:lnTo>
                      <a:pt x="1044" y="1022"/>
                    </a:lnTo>
                    <a:lnTo>
                      <a:pt x="1038" y="1018"/>
                    </a:lnTo>
                    <a:lnTo>
                      <a:pt x="1034" y="1016"/>
                    </a:lnTo>
                    <a:lnTo>
                      <a:pt x="1028" y="1016"/>
                    </a:lnTo>
                    <a:lnTo>
                      <a:pt x="1028" y="1016"/>
                    </a:lnTo>
                    <a:lnTo>
                      <a:pt x="1020" y="1016"/>
                    </a:lnTo>
                    <a:lnTo>
                      <a:pt x="1014" y="1018"/>
                    </a:lnTo>
                    <a:lnTo>
                      <a:pt x="1008" y="1020"/>
                    </a:lnTo>
                    <a:lnTo>
                      <a:pt x="1002" y="1020"/>
                    </a:lnTo>
                    <a:lnTo>
                      <a:pt x="1002" y="1020"/>
                    </a:lnTo>
                    <a:lnTo>
                      <a:pt x="998" y="1020"/>
                    </a:lnTo>
                    <a:lnTo>
                      <a:pt x="996" y="1020"/>
                    </a:lnTo>
                    <a:lnTo>
                      <a:pt x="994" y="1022"/>
                    </a:lnTo>
                    <a:lnTo>
                      <a:pt x="990" y="1022"/>
                    </a:lnTo>
                    <a:lnTo>
                      <a:pt x="990" y="1022"/>
                    </a:lnTo>
                    <a:lnTo>
                      <a:pt x="988" y="1024"/>
                    </a:lnTo>
                    <a:lnTo>
                      <a:pt x="988" y="1026"/>
                    </a:lnTo>
                    <a:lnTo>
                      <a:pt x="988" y="1028"/>
                    </a:lnTo>
                    <a:lnTo>
                      <a:pt x="988" y="1030"/>
                    </a:lnTo>
                    <a:lnTo>
                      <a:pt x="986" y="1032"/>
                    </a:lnTo>
                    <a:lnTo>
                      <a:pt x="982" y="1034"/>
                    </a:lnTo>
                    <a:lnTo>
                      <a:pt x="976" y="1034"/>
                    </a:lnTo>
                    <a:lnTo>
                      <a:pt x="976" y="1034"/>
                    </a:lnTo>
                    <a:lnTo>
                      <a:pt x="968" y="1036"/>
                    </a:lnTo>
                    <a:lnTo>
                      <a:pt x="970" y="1038"/>
                    </a:lnTo>
                    <a:lnTo>
                      <a:pt x="974" y="1042"/>
                    </a:lnTo>
                    <a:lnTo>
                      <a:pt x="974" y="1044"/>
                    </a:lnTo>
                    <a:lnTo>
                      <a:pt x="972" y="1046"/>
                    </a:lnTo>
                    <a:lnTo>
                      <a:pt x="972" y="1046"/>
                    </a:lnTo>
                    <a:lnTo>
                      <a:pt x="966" y="1050"/>
                    </a:lnTo>
                    <a:lnTo>
                      <a:pt x="964" y="1050"/>
                    </a:lnTo>
                    <a:lnTo>
                      <a:pt x="962" y="1050"/>
                    </a:lnTo>
                    <a:lnTo>
                      <a:pt x="956" y="1052"/>
                    </a:lnTo>
                    <a:lnTo>
                      <a:pt x="956" y="1052"/>
                    </a:lnTo>
                    <a:lnTo>
                      <a:pt x="954" y="1056"/>
                    </a:lnTo>
                    <a:lnTo>
                      <a:pt x="956" y="1058"/>
                    </a:lnTo>
                    <a:lnTo>
                      <a:pt x="958" y="1058"/>
                    </a:lnTo>
                    <a:lnTo>
                      <a:pt x="958" y="1060"/>
                    </a:lnTo>
                    <a:lnTo>
                      <a:pt x="958" y="1060"/>
                    </a:lnTo>
                    <a:lnTo>
                      <a:pt x="954" y="1062"/>
                    </a:lnTo>
                    <a:lnTo>
                      <a:pt x="954" y="1064"/>
                    </a:lnTo>
                    <a:lnTo>
                      <a:pt x="956" y="1066"/>
                    </a:lnTo>
                    <a:lnTo>
                      <a:pt x="954" y="1064"/>
                    </a:lnTo>
                    <a:lnTo>
                      <a:pt x="954" y="1064"/>
                    </a:lnTo>
                    <a:lnTo>
                      <a:pt x="950" y="1064"/>
                    </a:lnTo>
                    <a:lnTo>
                      <a:pt x="946" y="1064"/>
                    </a:lnTo>
                    <a:lnTo>
                      <a:pt x="946" y="1066"/>
                    </a:lnTo>
                    <a:lnTo>
                      <a:pt x="948" y="1068"/>
                    </a:lnTo>
                    <a:lnTo>
                      <a:pt x="948" y="1068"/>
                    </a:lnTo>
                    <a:lnTo>
                      <a:pt x="950" y="1070"/>
                    </a:lnTo>
                    <a:lnTo>
                      <a:pt x="950" y="1072"/>
                    </a:lnTo>
                    <a:lnTo>
                      <a:pt x="948" y="1076"/>
                    </a:lnTo>
                    <a:lnTo>
                      <a:pt x="948" y="1080"/>
                    </a:lnTo>
                    <a:lnTo>
                      <a:pt x="954" y="1080"/>
                    </a:lnTo>
                    <a:lnTo>
                      <a:pt x="954" y="1080"/>
                    </a:lnTo>
                    <a:lnTo>
                      <a:pt x="958" y="1080"/>
                    </a:lnTo>
                    <a:lnTo>
                      <a:pt x="954" y="1082"/>
                    </a:lnTo>
                    <a:lnTo>
                      <a:pt x="948" y="1084"/>
                    </a:lnTo>
                    <a:lnTo>
                      <a:pt x="946" y="1086"/>
                    </a:lnTo>
                    <a:lnTo>
                      <a:pt x="946" y="1086"/>
                    </a:lnTo>
                    <a:lnTo>
                      <a:pt x="946" y="1086"/>
                    </a:lnTo>
                    <a:lnTo>
                      <a:pt x="954" y="1086"/>
                    </a:lnTo>
                    <a:lnTo>
                      <a:pt x="964" y="1084"/>
                    </a:lnTo>
                    <a:lnTo>
                      <a:pt x="988" y="1078"/>
                    </a:lnTo>
                    <a:lnTo>
                      <a:pt x="988" y="1078"/>
                    </a:lnTo>
                    <a:lnTo>
                      <a:pt x="994" y="1078"/>
                    </a:lnTo>
                    <a:lnTo>
                      <a:pt x="990" y="1080"/>
                    </a:lnTo>
                    <a:lnTo>
                      <a:pt x="982" y="1084"/>
                    </a:lnTo>
                    <a:lnTo>
                      <a:pt x="972" y="1086"/>
                    </a:lnTo>
                    <a:lnTo>
                      <a:pt x="972" y="1086"/>
                    </a:lnTo>
                    <a:lnTo>
                      <a:pt x="954" y="1090"/>
                    </a:lnTo>
                    <a:lnTo>
                      <a:pt x="946" y="1092"/>
                    </a:lnTo>
                    <a:lnTo>
                      <a:pt x="936" y="1094"/>
                    </a:lnTo>
                    <a:lnTo>
                      <a:pt x="936" y="1094"/>
                    </a:lnTo>
                    <a:lnTo>
                      <a:pt x="932" y="1096"/>
                    </a:lnTo>
                    <a:lnTo>
                      <a:pt x="936" y="1096"/>
                    </a:lnTo>
                    <a:lnTo>
                      <a:pt x="942" y="1098"/>
                    </a:lnTo>
                    <a:lnTo>
                      <a:pt x="944" y="1098"/>
                    </a:lnTo>
                    <a:lnTo>
                      <a:pt x="946" y="1100"/>
                    </a:lnTo>
                    <a:lnTo>
                      <a:pt x="946" y="1100"/>
                    </a:lnTo>
                    <a:lnTo>
                      <a:pt x="944" y="1104"/>
                    </a:lnTo>
                    <a:lnTo>
                      <a:pt x="940" y="1106"/>
                    </a:lnTo>
                    <a:lnTo>
                      <a:pt x="934" y="1108"/>
                    </a:lnTo>
                    <a:lnTo>
                      <a:pt x="932" y="1114"/>
                    </a:lnTo>
                    <a:lnTo>
                      <a:pt x="932" y="1114"/>
                    </a:lnTo>
                    <a:lnTo>
                      <a:pt x="930" y="1118"/>
                    </a:lnTo>
                    <a:lnTo>
                      <a:pt x="928" y="1120"/>
                    </a:lnTo>
                    <a:lnTo>
                      <a:pt x="924" y="1122"/>
                    </a:lnTo>
                    <a:lnTo>
                      <a:pt x="920" y="1122"/>
                    </a:lnTo>
                    <a:lnTo>
                      <a:pt x="920" y="1128"/>
                    </a:lnTo>
                    <a:lnTo>
                      <a:pt x="920" y="1128"/>
                    </a:lnTo>
                    <a:lnTo>
                      <a:pt x="922" y="1132"/>
                    </a:lnTo>
                    <a:lnTo>
                      <a:pt x="924" y="1134"/>
                    </a:lnTo>
                    <a:lnTo>
                      <a:pt x="926" y="1134"/>
                    </a:lnTo>
                    <a:lnTo>
                      <a:pt x="928" y="1138"/>
                    </a:lnTo>
                    <a:lnTo>
                      <a:pt x="928" y="1138"/>
                    </a:lnTo>
                    <a:lnTo>
                      <a:pt x="928" y="1140"/>
                    </a:lnTo>
                    <a:lnTo>
                      <a:pt x="928" y="1142"/>
                    </a:lnTo>
                    <a:lnTo>
                      <a:pt x="922" y="1146"/>
                    </a:lnTo>
                    <a:lnTo>
                      <a:pt x="918" y="1150"/>
                    </a:lnTo>
                    <a:lnTo>
                      <a:pt x="918" y="1152"/>
                    </a:lnTo>
                    <a:lnTo>
                      <a:pt x="920" y="1152"/>
                    </a:lnTo>
                    <a:lnTo>
                      <a:pt x="920" y="1152"/>
                    </a:lnTo>
                    <a:lnTo>
                      <a:pt x="922" y="1156"/>
                    </a:lnTo>
                    <a:lnTo>
                      <a:pt x="922" y="1160"/>
                    </a:lnTo>
                    <a:lnTo>
                      <a:pt x="918" y="1164"/>
                    </a:lnTo>
                    <a:lnTo>
                      <a:pt x="910" y="1166"/>
                    </a:lnTo>
                    <a:lnTo>
                      <a:pt x="910" y="1166"/>
                    </a:lnTo>
                    <a:lnTo>
                      <a:pt x="904" y="1168"/>
                    </a:lnTo>
                    <a:lnTo>
                      <a:pt x="900" y="1168"/>
                    </a:lnTo>
                    <a:lnTo>
                      <a:pt x="898" y="1170"/>
                    </a:lnTo>
                    <a:lnTo>
                      <a:pt x="892" y="1172"/>
                    </a:lnTo>
                    <a:lnTo>
                      <a:pt x="892" y="1172"/>
                    </a:lnTo>
                    <a:lnTo>
                      <a:pt x="888" y="1174"/>
                    </a:lnTo>
                    <a:lnTo>
                      <a:pt x="884" y="1174"/>
                    </a:lnTo>
                    <a:lnTo>
                      <a:pt x="880" y="1176"/>
                    </a:lnTo>
                    <a:lnTo>
                      <a:pt x="876" y="1176"/>
                    </a:lnTo>
                    <a:lnTo>
                      <a:pt x="876" y="1176"/>
                    </a:lnTo>
                    <a:lnTo>
                      <a:pt x="866" y="1176"/>
                    </a:lnTo>
                    <a:lnTo>
                      <a:pt x="862" y="1176"/>
                    </a:lnTo>
                    <a:lnTo>
                      <a:pt x="860" y="1178"/>
                    </a:lnTo>
                    <a:lnTo>
                      <a:pt x="860" y="1178"/>
                    </a:lnTo>
                    <a:lnTo>
                      <a:pt x="860" y="1180"/>
                    </a:lnTo>
                    <a:lnTo>
                      <a:pt x="864" y="1180"/>
                    </a:lnTo>
                    <a:lnTo>
                      <a:pt x="868" y="1180"/>
                    </a:lnTo>
                    <a:lnTo>
                      <a:pt x="876" y="1180"/>
                    </a:lnTo>
                    <a:lnTo>
                      <a:pt x="876" y="1180"/>
                    </a:lnTo>
                    <a:lnTo>
                      <a:pt x="878" y="1182"/>
                    </a:lnTo>
                    <a:lnTo>
                      <a:pt x="880" y="1184"/>
                    </a:lnTo>
                    <a:lnTo>
                      <a:pt x="878" y="1186"/>
                    </a:lnTo>
                    <a:lnTo>
                      <a:pt x="878" y="1188"/>
                    </a:lnTo>
                    <a:lnTo>
                      <a:pt x="878" y="1188"/>
                    </a:lnTo>
                    <a:lnTo>
                      <a:pt x="886" y="1184"/>
                    </a:lnTo>
                    <a:lnTo>
                      <a:pt x="886" y="1184"/>
                    </a:lnTo>
                    <a:lnTo>
                      <a:pt x="892" y="1182"/>
                    </a:lnTo>
                    <a:lnTo>
                      <a:pt x="892" y="1184"/>
                    </a:lnTo>
                    <a:lnTo>
                      <a:pt x="890" y="1186"/>
                    </a:lnTo>
                    <a:lnTo>
                      <a:pt x="886" y="1190"/>
                    </a:lnTo>
                    <a:lnTo>
                      <a:pt x="886" y="1190"/>
                    </a:lnTo>
                    <a:lnTo>
                      <a:pt x="884" y="1190"/>
                    </a:lnTo>
                    <a:lnTo>
                      <a:pt x="882" y="1192"/>
                    </a:lnTo>
                    <a:lnTo>
                      <a:pt x="886" y="1194"/>
                    </a:lnTo>
                    <a:lnTo>
                      <a:pt x="890" y="1196"/>
                    </a:lnTo>
                    <a:lnTo>
                      <a:pt x="890" y="1198"/>
                    </a:lnTo>
                    <a:lnTo>
                      <a:pt x="890" y="1200"/>
                    </a:lnTo>
                    <a:lnTo>
                      <a:pt x="890" y="1200"/>
                    </a:lnTo>
                    <a:lnTo>
                      <a:pt x="886" y="1204"/>
                    </a:lnTo>
                    <a:lnTo>
                      <a:pt x="886" y="1206"/>
                    </a:lnTo>
                    <a:lnTo>
                      <a:pt x="884" y="1208"/>
                    </a:lnTo>
                    <a:lnTo>
                      <a:pt x="878" y="1208"/>
                    </a:lnTo>
                    <a:lnTo>
                      <a:pt x="878" y="1208"/>
                    </a:lnTo>
                    <a:lnTo>
                      <a:pt x="874" y="1208"/>
                    </a:lnTo>
                    <a:lnTo>
                      <a:pt x="872" y="1208"/>
                    </a:lnTo>
                    <a:lnTo>
                      <a:pt x="870" y="1204"/>
                    </a:lnTo>
                    <a:lnTo>
                      <a:pt x="868" y="1198"/>
                    </a:lnTo>
                    <a:lnTo>
                      <a:pt x="866" y="1198"/>
                    </a:lnTo>
                    <a:lnTo>
                      <a:pt x="864" y="1198"/>
                    </a:lnTo>
                    <a:lnTo>
                      <a:pt x="864" y="1198"/>
                    </a:lnTo>
                    <a:lnTo>
                      <a:pt x="862" y="1198"/>
                    </a:lnTo>
                    <a:lnTo>
                      <a:pt x="862" y="1200"/>
                    </a:lnTo>
                    <a:lnTo>
                      <a:pt x="862" y="1202"/>
                    </a:lnTo>
                    <a:lnTo>
                      <a:pt x="860" y="1204"/>
                    </a:lnTo>
                    <a:lnTo>
                      <a:pt x="860" y="1204"/>
                    </a:lnTo>
                    <a:lnTo>
                      <a:pt x="852" y="1204"/>
                    </a:lnTo>
                    <a:lnTo>
                      <a:pt x="848" y="1208"/>
                    </a:lnTo>
                    <a:lnTo>
                      <a:pt x="846" y="1210"/>
                    </a:lnTo>
                    <a:lnTo>
                      <a:pt x="846" y="1214"/>
                    </a:lnTo>
                    <a:lnTo>
                      <a:pt x="846" y="1214"/>
                    </a:lnTo>
                    <a:lnTo>
                      <a:pt x="846" y="1216"/>
                    </a:lnTo>
                    <a:lnTo>
                      <a:pt x="844" y="1218"/>
                    </a:lnTo>
                    <a:lnTo>
                      <a:pt x="840" y="1220"/>
                    </a:lnTo>
                    <a:lnTo>
                      <a:pt x="834" y="1222"/>
                    </a:lnTo>
                    <a:lnTo>
                      <a:pt x="832" y="1224"/>
                    </a:lnTo>
                    <a:lnTo>
                      <a:pt x="830" y="1228"/>
                    </a:lnTo>
                    <a:lnTo>
                      <a:pt x="830" y="1228"/>
                    </a:lnTo>
                    <a:lnTo>
                      <a:pt x="828" y="1234"/>
                    </a:lnTo>
                    <a:lnTo>
                      <a:pt x="824" y="1240"/>
                    </a:lnTo>
                    <a:lnTo>
                      <a:pt x="818" y="1246"/>
                    </a:lnTo>
                    <a:lnTo>
                      <a:pt x="812" y="1250"/>
                    </a:lnTo>
                    <a:lnTo>
                      <a:pt x="808" y="1252"/>
                    </a:lnTo>
                    <a:lnTo>
                      <a:pt x="806" y="1256"/>
                    </a:lnTo>
                    <a:lnTo>
                      <a:pt x="806" y="1256"/>
                    </a:lnTo>
                    <a:lnTo>
                      <a:pt x="806" y="1258"/>
                    </a:lnTo>
                    <a:lnTo>
                      <a:pt x="806" y="1260"/>
                    </a:lnTo>
                    <a:lnTo>
                      <a:pt x="810" y="1260"/>
                    </a:lnTo>
                    <a:lnTo>
                      <a:pt x="816" y="1258"/>
                    </a:lnTo>
                    <a:lnTo>
                      <a:pt x="816" y="1258"/>
                    </a:lnTo>
                    <a:lnTo>
                      <a:pt x="818" y="1258"/>
                    </a:lnTo>
                    <a:lnTo>
                      <a:pt x="818" y="1258"/>
                    </a:lnTo>
                    <a:lnTo>
                      <a:pt x="818" y="1262"/>
                    </a:lnTo>
                    <a:lnTo>
                      <a:pt x="820" y="1262"/>
                    </a:lnTo>
                    <a:lnTo>
                      <a:pt x="822" y="1264"/>
                    </a:lnTo>
                    <a:lnTo>
                      <a:pt x="822" y="1268"/>
                    </a:lnTo>
                    <a:lnTo>
                      <a:pt x="822" y="1268"/>
                    </a:lnTo>
                    <a:lnTo>
                      <a:pt x="824" y="1270"/>
                    </a:lnTo>
                    <a:lnTo>
                      <a:pt x="826" y="1270"/>
                    </a:lnTo>
                    <a:lnTo>
                      <a:pt x="834" y="1270"/>
                    </a:lnTo>
                    <a:lnTo>
                      <a:pt x="848" y="1264"/>
                    </a:lnTo>
                    <a:lnTo>
                      <a:pt x="862" y="1254"/>
                    </a:lnTo>
                    <a:lnTo>
                      <a:pt x="862" y="1254"/>
                    </a:lnTo>
                    <a:lnTo>
                      <a:pt x="868" y="1250"/>
                    </a:lnTo>
                    <a:lnTo>
                      <a:pt x="868" y="1246"/>
                    </a:lnTo>
                    <a:lnTo>
                      <a:pt x="868" y="1246"/>
                    </a:lnTo>
                    <a:lnTo>
                      <a:pt x="864" y="1244"/>
                    </a:lnTo>
                    <a:lnTo>
                      <a:pt x="858" y="1244"/>
                    </a:lnTo>
                    <a:lnTo>
                      <a:pt x="858" y="1244"/>
                    </a:lnTo>
                    <a:lnTo>
                      <a:pt x="862" y="1242"/>
                    </a:lnTo>
                    <a:lnTo>
                      <a:pt x="862" y="1242"/>
                    </a:lnTo>
                    <a:lnTo>
                      <a:pt x="870" y="1238"/>
                    </a:lnTo>
                    <a:lnTo>
                      <a:pt x="874" y="1236"/>
                    </a:lnTo>
                    <a:lnTo>
                      <a:pt x="876" y="1234"/>
                    </a:lnTo>
                    <a:lnTo>
                      <a:pt x="880" y="1236"/>
                    </a:lnTo>
                    <a:lnTo>
                      <a:pt x="880" y="1236"/>
                    </a:lnTo>
                    <a:lnTo>
                      <a:pt x="884" y="1236"/>
                    </a:lnTo>
                    <a:lnTo>
                      <a:pt x="884" y="1238"/>
                    </a:lnTo>
                    <a:lnTo>
                      <a:pt x="878" y="1240"/>
                    </a:lnTo>
                    <a:lnTo>
                      <a:pt x="874" y="1242"/>
                    </a:lnTo>
                    <a:lnTo>
                      <a:pt x="872" y="1244"/>
                    </a:lnTo>
                    <a:lnTo>
                      <a:pt x="874" y="1246"/>
                    </a:lnTo>
                    <a:lnTo>
                      <a:pt x="880" y="1248"/>
                    </a:lnTo>
                    <a:lnTo>
                      <a:pt x="880" y="1248"/>
                    </a:lnTo>
                    <a:lnTo>
                      <a:pt x="884" y="1250"/>
                    </a:lnTo>
                    <a:lnTo>
                      <a:pt x="880" y="1254"/>
                    </a:lnTo>
                    <a:lnTo>
                      <a:pt x="860" y="1262"/>
                    </a:lnTo>
                    <a:lnTo>
                      <a:pt x="860" y="1262"/>
                    </a:lnTo>
                    <a:lnTo>
                      <a:pt x="854" y="1266"/>
                    </a:lnTo>
                    <a:lnTo>
                      <a:pt x="854" y="1266"/>
                    </a:lnTo>
                    <a:lnTo>
                      <a:pt x="854" y="1266"/>
                    </a:lnTo>
                    <a:lnTo>
                      <a:pt x="858" y="1268"/>
                    </a:lnTo>
                    <a:lnTo>
                      <a:pt x="858" y="1268"/>
                    </a:lnTo>
                    <a:lnTo>
                      <a:pt x="856" y="1268"/>
                    </a:lnTo>
                    <a:lnTo>
                      <a:pt x="856" y="1268"/>
                    </a:lnTo>
                    <a:lnTo>
                      <a:pt x="856" y="1270"/>
                    </a:lnTo>
                    <a:lnTo>
                      <a:pt x="856" y="1272"/>
                    </a:lnTo>
                    <a:lnTo>
                      <a:pt x="858" y="1272"/>
                    </a:lnTo>
                    <a:lnTo>
                      <a:pt x="862" y="1274"/>
                    </a:lnTo>
                    <a:lnTo>
                      <a:pt x="860" y="1276"/>
                    </a:lnTo>
                    <a:lnTo>
                      <a:pt x="860" y="1276"/>
                    </a:lnTo>
                    <a:lnTo>
                      <a:pt x="856" y="1276"/>
                    </a:lnTo>
                    <a:lnTo>
                      <a:pt x="852" y="1276"/>
                    </a:lnTo>
                    <a:lnTo>
                      <a:pt x="844" y="1276"/>
                    </a:lnTo>
                    <a:lnTo>
                      <a:pt x="836" y="1276"/>
                    </a:lnTo>
                    <a:lnTo>
                      <a:pt x="830" y="1276"/>
                    </a:lnTo>
                    <a:lnTo>
                      <a:pt x="826" y="1280"/>
                    </a:lnTo>
                    <a:lnTo>
                      <a:pt x="826" y="1280"/>
                    </a:lnTo>
                    <a:lnTo>
                      <a:pt x="822" y="1282"/>
                    </a:lnTo>
                    <a:lnTo>
                      <a:pt x="822" y="1282"/>
                    </a:lnTo>
                    <a:lnTo>
                      <a:pt x="822" y="1276"/>
                    </a:lnTo>
                    <a:lnTo>
                      <a:pt x="818" y="1268"/>
                    </a:lnTo>
                    <a:lnTo>
                      <a:pt x="818" y="1268"/>
                    </a:lnTo>
                    <a:lnTo>
                      <a:pt x="814" y="1262"/>
                    </a:lnTo>
                    <a:lnTo>
                      <a:pt x="810" y="1262"/>
                    </a:lnTo>
                    <a:lnTo>
                      <a:pt x="806" y="1266"/>
                    </a:lnTo>
                    <a:lnTo>
                      <a:pt x="798" y="1268"/>
                    </a:lnTo>
                    <a:lnTo>
                      <a:pt x="798" y="1268"/>
                    </a:lnTo>
                    <a:lnTo>
                      <a:pt x="796" y="1268"/>
                    </a:lnTo>
                    <a:lnTo>
                      <a:pt x="794" y="1270"/>
                    </a:lnTo>
                    <a:lnTo>
                      <a:pt x="792" y="1274"/>
                    </a:lnTo>
                    <a:lnTo>
                      <a:pt x="792" y="1276"/>
                    </a:lnTo>
                    <a:lnTo>
                      <a:pt x="790" y="1274"/>
                    </a:lnTo>
                    <a:lnTo>
                      <a:pt x="790" y="1274"/>
                    </a:lnTo>
                    <a:lnTo>
                      <a:pt x="784" y="1274"/>
                    </a:lnTo>
                    <a:lnTo>
                      <a:pt x="778" y="1274"/>
                    </a:lnTo>
                    <a:lnTo>
                      <a:pt x="762" y="1280"/>
                    </a:lnTo>
                    <a:lnTo>
                      <a:pt x="762" y="1280"/>
                    </a:lnTo>
                    <a:lnTo>
                      <a:pt x="760" y="1282"/>
                    </a:lnTo>
                    <a:lnTo>
                      <a:pt x="760" y="1284"/>
                    </a:lnTo>
                    <a:lnTo>
                      <a:pt x="766" y="1288"/>
                    </a:lnTo>
                    <a:lnTo>
                      <a:pt x="768" y="1290"/>
                    </a:lnTo>
                    <a:lnTo>
                      <a:pt x="768" y="1292"/>
                    </a:lnTo>
                    <a:lnTo>
                      <a:pt x="766" y="1294"/>
                    </a:lnTo>
                    <a:lnTo>
                      <a:pt x="760" y="1294"/>
                    </a:lnTo>
                    <a:lnTo>
                      <a:pt x="760" y="1294"/>
                    </a:lnTo>
                    <a:lnTo>
                      <a:pt x="754" y="1296"/>
                    </a:lnTo>
                    <a:lnTo>
                      <a:pt x="752" y="1298"/>
                    </a:lnTo>
                    <a:lnTo>
                      <a:pt x="752" y="1298"/>
                    </a:lnTo>
                    <a:lnTo>
                      <a:pt x="752" y="1300"/>
                    </a:lnTo>
                    <a:lnTo>
                      <a:pt x="756" y="1302"/>
                    </a:lnTo>
                    <a:lnTo>
                      <a:pt x="746" y="1300"/>
                    </a:lnTo>
                    <a:lnTo>
                      <a:pt x="746" y="1300"/>
                    </a:lnTo>
                    <a:lnTo>
                      <a:pt x="738" y="1298"/>
                    </a:lnTo>
                    <a:lnTo>
                      <a:pt x="742" y="1300"/>
                    </a:lnTo>
                    <a:lnTo>
                      <a:pt x="744" y="1304"/>
                    </a:lnTo>
                    <a:lnTo>
                      <a:pt x="744" y="1306"/>
                    </a:lnTo>
                    <a:lnTo>
                      <a:pt x="740" y="1308"/>
                    </a:lnTo>
                    <a:lnTo>
                      <a:pt x="740" y="1308"/>
                    </a:lnTo>
                    <a:lnTo>
                      <a:pt x="728" y="1308"/>
                    </a:lnTo>
                    <a:lnTo>
                      <a:pt x="716" y="1308"/>
                    </a:lnTo>
                    <a:lnTo>
                      <a:pt x="708" y="1306"/>
                    </a:lnTo>
                    <a:lnTo>
                      <a:pt x="704" y="1308"/>
                    </a:lnTo>
                    <a:lnTo>
                      <a:pt x="704" y="1308"/>
                    </a:lnTo>
                    <a:lnTo>
                      <a:pt x="702" y="1310"/>
                    </a:lnTo>
                    <a:lnTo>
                      <a:pt x="702" y="1316"/>
                    </a:lnTo>
                    <a:lnTo>
                      <a:pt x="704" y="1318"/>
                    </a:lnTo>
                    <a:lnTo>
                      <a:pt x="708" y="1320"/>
                    </a:lnTo>
                    <a:lnTo>
                      <a:pt x="712" y="1320"/>
                    </a:lnTo>
                    <a:lnTo>
                      <a:pt x="718" y="1320"/>
                    </a:lnTo>
                    <a:lnTo>
                      <a:pt x="718" y="1320"/>
                    </a:lnTo>
                    <a:lnTo>
                      <a:pt x="726" y="1318"/>
                    </a:lnTo>
                    <a:lnTo>
                      <a:pt x="724" y="1320"/>
                    </a:lnTo>
                    <a:lnTo>
                      <a:pt x="720" y="1324"/>
                    </a:lnTo>
                    <a:lnTo>
                      <a:pt x="720" y="1328"/>
                    </a:lnTo>
                    <a:lnTo>
                      <a:pt x="722" y="1332"/>
                    </a:lnTo>
                    <a:lnTo>
                      <a:pt x="722" y="1332"/>
                    </a:lnTo>
                    <a:lnTo>
                      <a:pt x="724" y="1334"/>
                    </a:lnTo>
                    <a:lnTo>
                      <a:pt x="718" y="1332"/>
                    </a:lnTo>
                    <a:lnTo>
                      <a:pt x="704" y="1328"/>
                    </a:lnTo>
                    <a:lnTo>
                      <a:pt x="696" y="1328"/>
                    </a:lnTo>
                    <a:lnTo>
                      <a:pt x="686" y="1330"/>
                    </a:lnTo>
                    <a:lnTo>
                      <a:pt x="686" y="1330"/>
                    </a:lnTo>
                    <a:lnTo>
                      <a:pt x="678" y="1334"/>
                    </a:lnTo>
                    <a:lnTo>
                      <a:pt x="676" y="1336"/>
                    </a:lnTo>
                    <a:lnTo>
                      <a:pt x="678" y="1336"/>
                    </a:lnTo>
                    <a:lnTo>
                      <a:pt x="682" y="1338"/>
                    </a:lnTo>
                    <a:lnTo>
                      <a:pt x="694" y="1340"/>
                    </a:lnTo>
                    <a:lnTo>
                      <a:pt x="698" y="1342"/>
                    </a:lnTo>
                    <a:lnTo>
                      <a:pt x="702" y="1344"/>
                    </a:lnTo>
                    <a:lnTo>
                      <a:pt x="702" y="1344"/>
                    </a:lnTo>
                    <a:lnTo>
                      <a:pt x="704" y="1348"/>
                    </a:lnTo>
                    <a:lnTo>
                      <a:pt x="700" y="1346"/>
                    </a:lnTo>
                    <a:lnTo>
                      <a:pt x="696" y="1344"/>
                    </a:lnTo>
                    <a:lnTo>
                      <a:pt x="692" y="1344"/>
                    </a:lnTo>
                    <a:lnTo>
                      <a:pt x="684" y="1344"/>
                    </a:lnTo>
                    <a:lnTo>
                      <a:pt x="676" y="1346"/>
                    </a:lnTo>
                    <a:lnTo>
                      <a:pt x="676" y="1346"/>
                    </a:lnTo>
                    <a:lnTo>
                      <a:pt x="668" y="1350"/>
                    </a:lnTo>
                    <a:lnTo>
                      <a:pt x="664" y="1354"/>
                    </a:lnTo>
                    <a:lnTo>
                      <a:pt x="662" y="1356"/>
                    </a:lnTo>
                    <a:lnTo>
                      <a:pt x="662" y="1358"/>
                    </a:lnTo>
                    <a:lnTo>
                      <a:pt x="664" y="1358"/>
                    </a:lnTo>
                    <a:lnTo>
                      <a:pt x="658" y="1358"/>
                    </a:lnTo>
                    <a:lnTo>
                      <a:pt x="658" y="1358"/>
                    </a:lnTo>
                    <a:lnTo>
                      <a:pt x="654" y="1358"/>
                    </a:lnTo>
                    <a:lnTo>
                      <a:pt x="652" y="1358"/>
                    </a:lnTo>
                    <a:lnTo>
                      <a:pt x="652" y="1360"/>
                    </a:lnTo>
                    <a:lnTo>
                      <a:pt x="654" y="1362"/>
                    </a:lnTo>
                    <a:lnTo>
                      <a:pt x="652" y="1364"/>
                    </a:lnTo>
                    <a:lnTo>
                      <a:pt x="646" y="1362"/>
                    </a:lnTo>
                    <a:lnTo>
                      <a:pt x="646" y="1362"/>
                    </a:lnTo>
                    <a:lnTo>
                      <a:pt x="628" y="1360"/>
                    </a:lnTo>
                    <a:lnTo>
                      <a:pt x="628" y="1360"/>
                    </a:lnTo>
                    <a:lnTo>
                      <a:pt x="628" y="1362"/>
                    </a:lnTo>
                    <a:lnTo>
                      <a:pt x="632" y="1366"/>
                    </a:lnTo>
                    <a:lnTo>
                      <a:pt x="632" y="1366"/>
                    </a:lnTo>
                    <a:lnTo>
                      <a:pt x="632" y="1368"/>
                    </a:lnTo>
                    <a:lnTo>
                      <a:pt x="632" y="1368"/>
                    </a:lnTo>
                    <a:lnTo>
                      <a:pt x="626" y="1370"/>
                    </a:lnTo>
                    <a:lnTo>
                      <a:pt x="622" y="1370"/>
                    </a:lnTo>
                    <a:lnTo>
                      <a:pt x="622" y="1370"/>
                    </a:lnTo>
                    <a:lnTo>
                      <a:pt x="624" y="1372"/>
                    </a:lnTo>
                    <a:lnTo>
                      <a:pt x="624" y="1372"/>
                    </a:lnTo>
                    <a:lnTo>
                      <a:pt x="628" y="1374"/>
                    </a:lnTo>
                    <a:lnTo>
                      <a:pt x="632" y="1376"/>
                    </a:lnTo>
                    <a:lnTo>
                      <a:pt x="644" y="1376"/>
                    </a:lnTo>
                    <a:lnTo>
                      <a:pt x="660" y="1378"/>
                    </a:lnTo>
                    <a:lnTo>
                      <a:pt x="666" y="1378"/>
                    </a:lnTo>
                    <a:lnTo>
                      <a:pt x="674" y="1382"/>
                    </a:lnTo>
                    <a:lnTo>
                      <a:pt x="674" y="1382"/>
                    </a:lnTo>
                    <a:lnTo>
                      <a:pt x="682" y="1386"/>
                    </a:lnTo>
                    <a:lnTo>
                      <a:pt x="680" y="1386"/>
                    </a:lnTo>
                    <a:lnTo>
                      <a:pt x="672" y="1384"/>
                    </a:lnTo>
                    <a:lnTo>
                      <a:pt x="668" y="1384"/>
                    </a:lnTo>
                    <a:lnTo>
                      <a:pt x="664" y="1386"/>
                    </a:lnTo>
                    <a:lnTo>
                      <a:pt x="664" y="1386"/>
                    </a:lnTo>
                    <a:lnTo>
                      <a:pt x="662" y="1386"/>
                    </a:lnTo>
                    <a:lnTo>
                      <a:pt x="660" y="1386"/>
                    </a:lnTo>
                    <a:lnTo>
                      <a:pt x="654" y="1382"/>
                    </a:lnTo>
                    <a:lnTo>
                      <a:pt x="648" y="1380"/>
                    </a:lnTo>
                    <a:lnTo>
                      <a:pt x="644" y="1378"/>
                    </a:lnTo>
                    <a:lnTo>
                      <a:pt x="638" y="1380"/>
                    </a:lnTo>
                    <a:lnTo>
                      <a:pt x="630" y="1384"/>
                    </a:lnTo>
                    <a:lnTo>
                      <a:pt x="630" y="1384"/>
                    </a:lnTo>
                    <a:lnTo>
                      <a:pt x="624" y="1390"/>
                    </a:lnTo>
                    <a:lnTo>
                      <a:pt x="622" y="1394"/>
                    </a:lnTo>
                    <a:lnTo>
                      <a:pt x="624" y="1396"/>
                    </a:lnTo>
                    <a:lnTo>
                      <a:pt x="626" y="1398"/>
                    </a:lnTo>
                    <a:lnTo>
                      <a:pt x="632" y="1404"/>
                    </a:lnTo>
                    <a:lnTo>
                      <a:pt x="632" y="1404"/>
                    </a:lnTo>
                    <a:lnTo>
                      <a:pt x="628" y="1406"/>
                    </a:lnTo>
                    <a:lnTo>
                      <a:pt x="628" y="1406"/>
                    </a:lnTo>
                    <a:lnTo>
                      <a:pt x="622" y="1410"/>
                    </a:lnTo>
                    <a:lnTo>
                      <a:pt x="622" y="1412"/>
                    </a:lnTo>
                    <a:lnTo>
                      <a:pt x="624" y="1412"/>
                    </a:lnTo>
                    <a:lnTo>
                      <a:pt x="628" y="1416"/>
                    </a:lnTo>
                    <a:lnTo>
                      <a:pt x="628" y="1416"/>
                    </a:lnTo>
                    <a:lnTo>
                      <a:pt x="626" y="1418"/>
                    </a:lnTo>
                    <a:lnTo>
                      <a:pt x="626" y="1418"/>
                    </a:lnTo>
                    <a:lnTo>
                      <a:pt x="626" y="1420"/>
                    </a:lnTo>
                    <a:lnTo>
                      <a:pt x="624" y="1424"/>
                    </a:lnTo>
                    <a:lnTo>
                      <a:pt x="626" y="1426"/>
                    </a:lnTo>
                    <a:lnTo>
                      <a:pt x="628" y="1428"/>
                    </a:lnTo>
                    <a:lnTo>
                      <a:pt x="632" y="1430"/>
                    </a:lnTo>
                    <a:lnTo>
                      <a:pt x="636" y="1430"/>
                    </a:lnTo>
                    <a:lnTo>
                      <a:pt x="642" y="1430"/>
                    </a:lnTo>
                    <a:lnTo>
                      <a:pt x="648" y="1428"/>
                    </a:lnTo>
                    <a:lnTo>
                      <a:pt x="648" y="1428"/>
                    </a:lnTo>
                    <a:lnTo>
                      <a:pt x="654" y="1424"/>
                    </a:lnTo>
                    <a:lnTo>
                      <a:pt x="660" y="1424"/>
                    </a:lnTo>
                    <a:lnTo>
                      <a:pt x="670" y="1426"/>
                    </a:lnTo>
                    <a:lnTo>
                      <a:pt x="678" y="1428"/>
                    </a:lnTo>
                    <a:lnTo>
                      <a:pt x="680" y="1426"/>
                    </a:lnTo>
                    <a:lnTo>
                      <a:pt x="684" y="1422"/>
                    </a:lnTo>
                    <a:lnTo>
                      <a:pt x="684" y="1422"/>
                    </a:lnTo>
                    <a:lnTo>
                      <a:pt x="686" y="1420"/>
                    </a:lnTo>
                    <a:lnTo>
                      <a:pt x="688" y="1418"/>
                    </a:lnTo>
                    <a:lnTo>
                      <a:pt x="692" y="1420"/>
                    </a:lnTo>
                    <a:lnTo>
                      <a:pt x="700" y="1424"/>
                    </a:lnTo>
                    <a:lnTo>
                      <a:pt x="704" y="1426"/>
                    </a:lnTo>
                    <a:lnTo>
                      <a:pt x="710" y="1426"/>
                    </a:lnTo>
                    <a:lnTo>
                      <a:pt x="710" y="1426"/>
                    </a:lnTo>
                    <a:lnTo>
                      <a:pt x="720" y="1424"/>
                    </a:lnTo>
                    <a:lnTo>
                      <a:pt x="726" y="1424"/>
                    </a:lnTo>
                    <a:lnTo>
                      <a:pt x="726" y="1426"/>
                    </a:lnTo>
                    <a:lnTo>
                      <a:pt x="724" y="1426"/>
                    </a:lnTo>
                    <a:lnTo>
                      <a:pt x="716" y="1430"/>
                    </a:lnTo>
                    <a:lnTo>
                      <a:pt x="716" y="1430"/>
                    </a:lnTo>
                    <a:lnTo>
                      <a:pt x="710" y="1432"/>
                    </a:lnTo>
                    <a:lnTo>
                      <a:pt x="708" y="1434"/>
                    </a:lnTo>
                    <a:lnTo>
                      <a:pt x="708" y="1436"/>
                    </a:lnTo>
                    <a:lnTo>
                      <a:pt x="708" y="1438"/>
                    </a:lnTo>
                    <a:lnTo>
                      <a:pt x="708" y="1440"/>
                    </a:lnTo>
                    <a:lnTo>
                      <a:pt x="700" y="1434"/>
                    </a:lnTo>
                    <a:lnTo>
                      <a:pt x="700" y="1434"/>
                    </a:lnTo>
                    <a:lnTo>
                      <a:pt x="694" y="1428"/>
                    </a:lnTo>
                    <a:lnTo>
                      <a:pt x="690" y="1428"/>
                    </a:lnTo>
                    <a:lnTo>
                      <a:pt x="688" y="1428"/>
                    </a:lnTo>
                    <a:lnTo>
                      <a:pt x="686" y="1430"/>
                    </a:lnTo>
                    <a:lnTo>
                      <a:pt x="682" y="1434"/>
                    </a:lnTo>
                    <a:lnTo>
                      <a:pt x="680" y="1434"/>
                    </a:lnTo>
                    <a:lnTo>
                      <a:pt x="676" y="1432"/>
                    </a:lnTo>
                    <a:lnTo>
                      <a:pt x="676" y="1432"/>
                    </a:lnTo>
                    <a:lnTo>
                      <a:pt x="672" y="1430"/>
                    </a:lnTo>
                    <a:lnTo>
                      <a:pt x="666" y="1430"/>
                    </a:lnTo>
                    <a:lnTo>
                      <a:pt x="656" y="1432"/>
                    </a:lnTo>
                    <a:lnTo>
                      <a:pt x="646" y="1436"/>
                    </a:lnTo>
                    <a:lnTo>
                      <a:pt x="640" y="1436"/>
                    </a:lnTo>
                    <a:lnTo>
                      <a:pt x="636" y="1436"/>
                    </a:lnTo>
                    <a:lnTo>
                      <a:pt x="636" y="1436"/>
                    </a:lnTo>
                    <a:lnTo>
                      <a:pt x="626" y="1434"/>
                    </a:lnTo>
                    <a:lnTo>
                      <a:pt x="624" y="1436"/>
                    </a:lnTo>
                    <a:lnTo>
                      <a:pt x="626" y="1442"/>
                    </a:lnTo>
                    <a:lnTo>
                      <a:pt x="626" y="1442"/>
                    </a:lnTo>
                    <a:lnTo>
                      <a:pt x="626" y="1446"/>
                    </a:lnTo>
                    <a:lnTo>
                      <a:pt x="626" y="1448"/>
                    </a:lnTo>
                    <a:lnTo>
                      <a:pt x="632" y="1448"/>
                    </a:lnTo>
                    <a:lnTo>
                      <a:pt x="636" y="1448"/>
                    </a:lnTo>
                    <a:lnTo>
                      <a:pt x="636" y="1450"/>
                    </a:lnTo>
                    <a:lnTo>
                      <a:pt x="638" y="1454"/>
                    </a:lnTo>
                    <a:lnTo>
                      <a:pt x="638" y="1454"/>
                    </a:lnTo>
                    <a:lnTo>
                      <a:pt x="636" y="1456"/>
                    </a:lnTo>
                    <a:lnTo>
                      <a:pt x="636" y="1456"/>
                    </a:lnTo>
                    <a:lnTo>
                      <a:pt x="630" y="1454"/>
                    </a:lnTo>
                    <a:lnTo>
                      <a:pt x="626" y="1454"/>
                    </a:lnTo>
                    <a:lnTo>
                      <a:pt x="624" y="1454"/>
                    </a:lnTo>
                    <a:lnTo>
                      <a:pt x="626" y="1458"/>
                    </a:lnTo>
                    <a:lnTo>
                      <a:pt x="626" y="1458"/>
                    </a:lnTo>
                    <a:lnTo>
                      <a:pt x="628" y="1460"/>
                    </a:lnTo>
                    <a:lnTo>
                      <a:pt x="630" y="1462"/>
                    </a:lnTo>
                    <a:lnTo>
                      <a:pt x="634" y="1462"/>
                    </a:lnTo>
                    <a:lnTo>
                      <a:pt x="638" y="1462"/>
                    </a:lnTo>
                    <a:lnTo>
                      <a:pt x="640" y="1464"/>
                    </a:lnTo>
                    <a:lnTo>
                      <a:pt x="638" y="1468"/>
                    </a:lnTo>
                    <a:lnTo>
                      <a:pt x="638" y="1468"/>
                    </a:lnTo>
                    <a:lnTo>
                      <a:pt x="638" y="1472"/>
                    </a:lnTo>
                    <a:lnTo>
                      <a:pt x="636" y="1476"/>
                    </a:lnTo>
                    <a:lnTo>
                      <a:pt x="630" y="1478"/>
                    </a:lnTo>
                    <a:lnTo>
                      <a:pt x="626" y="1480"/>
                    </a:lnTo>
                    <a:lnTo>
                      <a:pt x="626" y="1480"/>
                    </a:lnTo>
                    <a:lnTo>
                      <a:pt x="626" y="1482"/>
                    </a:lnTo>
                    <a:lnTo>
                      <a:pt x="626" y="1482"/>
                    </a:lnTo>
                    <a:lnTo>
                      <a:pt x="636" y="1490"/>
                    </a:lnTo>
                    <a:lnTo>
                      <a:pt x="638" y="1492"/>
                    </a:lnTo>
                    <a:lnTo>
                      <a:pt x="642" y="1490"/>
                    </a:lnTo>
                    <a:lnTo>
                      <a:pt x="642" y="1490"/>
                    </a:lnTo>
                    <a:lnTo>
                      <a:pt x="646" y="1488"/>
                    </a:lnTo>
                    <a:lnTo>
                      <a:pt x="646" y="1488"/>
                    </a:lnTo>
                    <a:lnTo>
                      <a:pt x="648" y="1490"/>
                    </a:lnTo>
                    <a:lnTo>
                      <a:pt x="650" y="1494"/>
                    </a:lnTo>
                    <a:lnTo>
                      <a:pt x="650" y="1494"/>
                    </a:lnTo>
                    <a:lnTo>
                      <a:pt x="652" y="1492"/>
                    </a:lnTo>
                    <a:lnTo>
                      <a:pt x="652" y="1492"/>
                    </a:lnTo>
                    <a:lnTo>
                      <a:pt x="654" y="1492"/>
                    </a:lnTo>
                    <a:lnTo>
                      <a:pt x="654" y="1492"/>
                    </a:lnTo>
                    <a:lnTo>
                      <a:pt x="654" y="1496"/>
                    </a:lnTo>
                    <a:lnTo>
                      <a:pt x="654" y="1500"/>
                    </a:lnTo>
                    <a:lnTo>
                      <a:pt x="654" y="1502"/>
                    </a:lnTo>
                    <a:lnTo>
                      <a:pt x="656" y="1502"/>
                    </a:lnTo>
                    <a:lnTo>
                      <a:pt x="656" y="1502"/>
                    </a:lnTo>
                    <a:lnTo>
                      <a:pt x="658" y="1502"/>
                    </a:lnTo>
                    <a:lnTo>
                      <a:pt x="658" y="1500"/>
                    </a:lnTo>
                    <a:lnTo>
                      <a:pt x="660" y="1494"/>
                    </a:lnTo>
                    <a:lnTo>
                      <a:pt x="662" y="1488"/>
                    </a:lnTo>
                    <a:lnTo>
                      <a:pt x="662" y="1486"/>
                    </a:lnTo>
                    <a:lnTo>
                      <a:pt x="666" y="1486"/>
                    </a:lnTo>
                    <a:lnTo>
                      <a:pt x="666" y="1486"/>
                    </a:lnTo>
                    <a:lnTo>
                      <a:pt x="668" y="1486"/>
                    </a:lnTo>
                    <a:lnTo>
                      <a:pt x="670" y="1488"/>
                    </a:lnTo>
                    <a:lnTo>
                      <a:pt x="666" y="1496"/>
                    </a:lnTo>
                    <a:lnTo>
                      <a:pt x="660" y="1504"/>
                    </a:lnTo>
                    <a:lnTo>
                      <a:pt x="654" y="1508"/>
                    </a:lnTo>
                    <a:lnTo>
                      <a:pt x="654" y="1508"/>
                    </a:lnTo>
                    <a:lnTo>
                      <a:pt x="652" y="1510"/>
                    </a:lnTo>
                    <a:lnTo>
                      <a:pt x="650" y="1512"/>
                    </a:lnTo>
                    <a:lnTo>
                      <a:pt x="654" y="1514"/>
                    </a:lnTo>
                    <a:lnTo>
                      <a:pt x="658" y="1518"/>
                    </a:lnTo>
                    <a:lnTo>
                      <a:pt x="658" y="1520"/>
                    </a:lnTo>
                    <a:lnTo>
                      <a:pt x="656" y="1522"/>
                    </a:lnTo>
                    <a:lnTo>
                      <a:pt x="656" y="1522"/>
                    </a:lnTo>
                    <a:lnTo>
                      <a:pt x="650" y="1524"/>
                    </a:lnTo>
                    <a:lnTo>
                      <a:pt x="648" y="1522"/>
                    </a:lnTo>
                    <a:lnTo>
                      <a:pt x="644" y="1522"/>
                    </a:lnTo>
                    <a:lnTo>
                      <a:pt x="636" y="1526"/>
                    </a:lnTo>
                    <a:lnTo>
                      <a:pt x="636" y="1526"/>
                    </a:lnTo>
                    <a:lnTo>
                      <a:pt x="632" y="1530"/>
                    </a:lnTo>
                    <a:lnTo>
                      <a:pt x="632" y="1536"/>
                    </a:lnTo>
                    <a:lnTo>
                      <a:pt x="632" y="1540"/>
                    </a:lnTo>
                    <a:lnTo>
                      <a:pt x="634" y="1544"/>
                    </a:lnTo>
                    <a:lnTo>
                      <a:pt x="640" y="1548"/>
                    </a:lnTo>
                    <a:lnTo>
                      <a:pt x="644" y="1548"/>
                    </a:lnTo>
                    <a:lnTo>
                      <a:pt x="646" y="1548"/>
                    </a:lnTo>
                    <a:lnTo>
                      <a:pt x="646" y="1548"/>
                    </a:lnTo>
                    <a:lnTo>
                      <a:pt x="646" y="1546"/>
                    </a:lnTo>
                    <a:lnTo>
                      <a:pt x="648" y="1546"/>
                    </a:lnTo>
                    <a:lnTo>
                      <a:pt x="650" y="1546"/>
                    </a:lnTo>
                    <a:lnTo>
                      <a:pt x="654" y="1548"/>
                    </a:lnTo>
                    <a:lnTo>
                      <a:pt x="656" y="1544"/>
                    </a:lnTo>
                    <a:lnTo>
                      <a:pt x="656" y="1544"/>
                    </a:lnTo>
                    <a:lnTo>
                      <a:pt x="658" y="1542"/>
                    </a:lnTo>
                    <a:lnTo>
                      <a:pt x="660" y="1540"/>
                    </a:lnTo>
                    <a:lnTo>
                      <a:pt x="664" y="1542"/>
                    </a:lnTo>
                    <a:lnTo>
                      <a:pt x="666" y="1544"/>
                    </a:lnTo>
                    <a:lnTo>
                      <a:pt x="664" y="1548"/>
                    </a:lnTo>
                    <a:lnTo>
                      <a:pt x="662" y="1548"/>
                    </a:lnTo>
                    <a:lnTo>
                      <a:pt x="662" y="1548"/>
                    </a:lnTo>
                    <a:lnTo>
                      <a:pt x="660" y="1550"/>
                    </a:lnTo>
                    <a:lnTo>
                      <a:pt x="660" y="1552"/>
                    </a:lnTo>
                    <a:lnTo>
                      <a:pt x="662" y="1554"/>
                    </a:lnTo>
                    <a:lnTo>
                      <a:pt x="664" y="1556"/>
                    </a:lnTo>
                    <a:lnTo>
                      <a:pt x="662" y="1558"/>
                    </a:lnTo>
                    <a:lnTo>
                      <a:pt x="662" y="1558"/>
                    </a:lnTo>
                    <a:lnTo>
                      <a:pt x="660" y="1560"/>
                    </a:lnTo>
                    <a:lnTo>
                      <a:pt x="660" y="1562"/>
                    </a:lnTo>
                    <a:lnTo>
                      <a:pt x="662" y="1564"/>
                    </a:lnTo>
                    <a:lnTo>
                      <a:pt x="662" y="1568"/>
                    </a:lnTo>
                    <a:lnTo>
                      <a:pt x="662" y="1568"/>
                    </a:lnTo>
                    <a:lnTo>
                      <a:pt x="658" y="1570"/>
                    </a:lnTo>
                    <a:lnTo>
                      <a:pt x="658" y="1570"/>
                    </a:lnTo>
                    <a:lnTo>
                      <a:pt x="654" y="1572"/>
                    </a:lnTo>
                    <a:lnTo>
                      <a:pt x="652" y="1570"/>
                    </a:lnTo>
                    <a:lnTo>
                      <a:pt x="648" y="1568"/>
                    </a:lnTo>
                    <a:lnTo>
                      <a:pt x="646" y="1566"/>
                    </a:lnTo>
                    <a:lnTo>
                      <a:pt x="646" y="1566"/>
                    </a:lnTo>
                    <a:lnTo>
                      <a:pt x="644" y="1576"/>
                    </a:lnTo>
                    <a:lnTo>
                      <a:pt x="644" y="1576"/>
                    </a:lnTo>
                    <a:lnTo>
                      <a:pt x="642" y="1586"/>
                    </a:lnTo>
                    <a:lnTo>
                      <a:pt x="646" y="1592"/>
                    </a:lnTo>
                    <a:lnTo>
                      <a:pt x="646" y="1592"/>
                    </a:lnTo>
                    <a:lnTo>
                      <a:pt x="652" y="1598"/>
                    </a:lnTo>
                    <a:lnTo>
                      <a:pt x="658" y="1600"/>
                    </a:lnTo>
                    <a:lnTo>
                      <a:pt x="662" y="1600"/>
                    </a:lnTo>
                    <a:lnTo>
                      <a:pt x="664" y="1604"/>
                    </a:lnTo>
                    <a:lnTo>
                      <a:pt x="664" y="1604"/>
                    </a:lnTo>
                    <a:lnTo>
                      <a:pt x="668" y="1608"/>
                    </a:lnTo>
                    <a:lnTo>
                      <a:pt x="674" y="1612"/>
                    </a:lnTo>
                    <a:lnTo>
                      <a:pt x="688" y="1616"/>
                    </a:lnTo>
                    <a:lnTo>
                      <a:pt x="688" y="1616"/>
                    </a:lnTo>
                    <a:lnTo>
                      <a:pt x="690" y="1618"/>
                    </a:lnTo>
                    <a:lnTo>
                      <a:pt x="688" y="1620"/>
                    </a:lnTo>
                    <a:lnTo>
                      <a:pt x="688" y="1624"/>
                    </a:lnTo>
                    <a:lnTo>
                      <a:pt x="688" y="1624"/>
                    </a:lnTo>
                    <a:lnTo>
                      <a:pt x="690" y="1626"/>
                    </a:lnTo>
                    <a:lnTo>
                      <a:pt x="690" y="1626"/>
                    </a:lnTo>
                    <a:lnTo>
                      <a:pt x="692" y="1628"/>
                    </a:lnTo>
                    <a:lnTo>
                      <a:pt x="694" y="1628"/>
                    </a:lnTo>
                    <a:lnTo>
                      <a:pt x="696" y="1626"/>
                    </a:lnTo>
                    <a:lnTo>
                      <a:pt x="700" y="1626"/>
                    </a:lnTo>
                    <a:lnTo>
                      <a:pt x="700" y="1626"/>
                    </a:lnTo>
                    <a:lnTo>
                      <a:pt x="704" y="1630"/>
                    </a:lnTo>
                    <a:lnTo>
                      <a:pt x="706" y="1632"/>
                    </a:lnTo>
                    <a:lnTo>
                      <a:pt x="706" y="1632"/>
                    </a:lnTo>
                    <a:lnTo>
                      <a:pt x="710" y="1630"/>
                    </a:lnTo>
                    <a:lnTo>
                      <a:pt x="710" y="1630"/>
                    </a:lnTo>
                    <a:lnTo>
                      <a:pt x="720" y="1628"/>
                    </a:lnTo>
                    <a:lnTo>
                      <a:pt x="734" y="1628"/>
                    </a:lnTo>
                    <a:lnTo>
                      <a:pt x="746" y="1626"/>
                    </a:lnTo>
                    <a:lnTo>
                      <a:pt x="752" y="1624"/>
                    </a:lnTo>
                    <a:lnTo>
                      <a:pt x="756" y="1620"/>
                    </a:lnTo>
                    <a:lnTo>
                      <a:pt x="756" y="1620"/>
                    </a:lnTo>
                    <a:lnTo>
                      <a:pt x="760" y="1618"/>
                    </a:lnTo>
                    <a:lnTo>
                      <a:pt x="766" y="1614"/>
                    </a:lnTo>
                    <a:lnTo>
                      <a:pt x="774" y="1608"/>
                    </a:lnTo>
                    <a:lnTo>
                      <a:pt x="780" y="1600"/>
                    </a:lnTo>
                    <a:lnTo>
                      <a:pt x="780" y="1600"/>
                    </a:lnTo>
                    <a:lnTo>
                      <a:pt x="782" y="1596"/>
                    </a:lnTo>
                    <a:lnTo>
                      <a:pt x="784" y="1594"/>
                    </a:lnTo>
                    <a:lnTo>
                      <a:pt x="790" y="1592"/>
                    </a:lnTo>
                    <a:lnTo>
                      <a:pt x="792" y="1592"/>
                    </a:lnTo>
                    <a:lnTo>
                      <a:pt x="794" y="1588"/>
                    </a:lnTo>
                    <a:lnTo>
                      <a:pt x="794" y="1588"/>
                    </a:lnTo>
                    <a:lnTo>
                      <a:pt x="794" y="1586"/>
                    </a:lnTo>
                    <a:lnTo>
                      <a:pt x="796" y="1586"/>
                    </a:lnTo>
                    <a:lnTo>
                      <a:pt x="800" y="1584"/>
                    </a:lnTo>
                    <a:lnTo>
                      <a:pt x="804" y="1582"/>
                    </a:lnTo>
                    <a:lnTo>
                      <a:pt x="804" y="1582"/>
                    </a:lnTo>
                    <a:lnTo>
                      <a:pt x="800" y="1578"/>
                    </a:lnTo>
                    <a:lnTo>
                      <a:pt x="800" y="1578"/>
                    </a:lnTo>
                    <a:lnTo>
                      <a:pt x="798" y="1576"/>
                    </a:lnTo>
                    <a:lnTo>
                      <a:pt x="798" y="1576"/>
                    </a:lnTo>
                    <a:lnTo>
                      <a:pt x="802" y="1574"/>
                    </a:lnTo>
                    <a:lnTo>
                      <a:pt x="810" y="1572"/>
                    </a:lnTo>
                    <a:lnTo>
                      <a:pt x="812" y="1570"/>
                    </a:lnTo>
                    <a:lnTo>
                      <a:pt x="812" y="1566"/>
                    </a:lnTo>
                    <a:lnTo>
                      <a:pt x="812" y="1566"/>
                    </a:lnTo>
                    <a:lnTo>
                      <a:pt x="812" y="1562"/>
                    </a:lnTo>
                    <a:lnTo>
                      <a:pt x="816" y="1564"/>
                    </a:lnTo>
                    <a:lnTo>
                      <a:pt x="820" y="1568"/>
                    </a:lnTo>
                    <a:lnTo>
                      <a:pt x="822" y="1570"/>
                    </a:lnTo>
                    <a:lnTo>
                      <a:pt x="824" y="1568"/>
                    </a:lnTo>
                    <a:lnTo>
                      <a:pt x="824" y="1568"/>
                    </a:lnTo>
                    <a:lnTo>
                      <a:pt x="828" y="1566"/>
                    </a:lnTo>
                    <a:lnTo>
                      <a:pt x="834" y="1566"/>
                    </a:lnTo>
                    <a:lnTo>
                      <a:pt x="838" y="1564"/>
                    </a:lnTo>
                    <a:lnTo>
                      <a:pt x="838" y="1558"/>
                    </a:lnTo>
                    <a:lnTo>
                      <a:pt x="838" y="1558"/>
                    </a:lnTo>
                    <a:lnTo>
                      <a:pt x="838" y="1554"/>
                    </a:lnTo>
                    <a:lnTo>
                      <a:pt x="840" y="1552"/>
                    </a:lnTo>
                    <a:lnTo>
                      <a:pt x="844" y="1550"/>
                    </a:lnTo>
                    <a:lnTo>
                      <a:pt x="846" y="1548"/>
                    </a:lnTo>
                    <a:lnTo>
                      <a:pt x="846" y="1548"/>
                    </a:lnTo>
                    <a:lnTo>
                      <a:pt x="842" y="1540"/>
                    </a:lnTo>
                    <a:lnTo>
                      <a:pt x="842" y="1540"/>
                    </a:lnTo>
                    <a:lnTo>
                      <a:pt x="840" y="1536"/>
                    </a:lnTo>
                    <a:lnTo>
                      <a:pt x="838" y="1532"/>
                    </a:lnTo>
                    <a:lnTo>
                      <a:pt x="840" y="1528"/>
                    </a:lnTo>
                    <a:lnTo>
                      <a:pt x="844" y="1532"/>
                    </a:lnTo>
                    <a:lnTo>
                      <a:pt x="844" y="1532"/>
                    </a:lnTo>
                    <a:lnTo>
                      <a:pt x="846" y="1534"/>
                    </a:lnTo>
                    <a:lnTo>
                      <a:pt x="848" y="1534"/>
                    </a:lnTo>
                    <a:lnTo>
                      <a:pt x="850" y="1530"/>
                    </a:lnTo>
                    <a:lnTo>
                      <a:pt x="850" y="1528"/>
                    </a:lnTo>
                    <a:lnTo>
                      <a:pt x="852" y="1530"/>
                    </a:lnTo>
                    <a:lnTo>
                      <a:pt x="852" y="1530"/>
                    </a:lnTo>
                    <a:lnTo>
                      <a:pt x="852" y="1536"/>
                    </a:lnTo>
                    <a:lnTo>
                      <a:pt x="850" y="1538"/>
                    </a:lnTo>
                    <a:lnTo>
                      <a:pt x="850" y="1540"/>
                    </a:lnTo>
                    <a:lnTo>
                      <a:pt x="852" y="1542"/>
                    </a:lnTo>
                    <a:lnTo>
                      <a:pt x="852" y="1542"/>
                    </a:lnTo>
                    <a:lnTo>
                      <a:pt x="854" y="1548"/>
                    </a:lnTo>
                    <a:lnTo>
                      <a:pt x="854" y="1552"/>
                    </a:lnTo>
                    <a:lnTo>
                      <a:pt x="856" y="1554"/>
                    </a:lnTo>
                    <a:lnTo>
                      <a:pt x="862" y="1556"/>
                    </a:lnTo>
                    <a:lnTo>
                      <a:pt x="862" y="1556"/>
                    </a:lnTo>
                    <a:lnTo>
                      <a:pt x="866" y="1556"/>
                    </a:lnTo>
                    <a:lnTo>
                      <a:pt x="866" y="1558"/>
                    </a:lnTo>
                    <a:lnTo>
                      <a:pt x="868" y="1558"/>
                    </a:lnTo>
                    <a:lnTo>
                      <a:pt x="876" y="1560"/>
                    </a:lnTo>
                    <a:lnTo>
                      <a:pt x="876" y="1560"/>
                    </a:lnTo>
                    <a:lnTo>
                      <a:pt x="874" y="1564"/>
                    </a:lnTo>
                    <a:lnTo>
                      <a:pt x="872" y="1566"/>
                    </a:lnTo>
                    <a:lnTo>
                      <a:pt x="872" y="1570"/>
                    </a:lnTo>
                    <a:lnTo>
                      <a:pt x="874" y="1576"/>
                    </a:lnTo>
                    <a:lnTo>
                      <a:pt x="874" y="1576"/>
                    </a:lnTo>
                    <a:lnTo>
                      <a:pt x="876" y="1584"/>
                    </a:lnTo>
                    <a:lnTo>
                      <a:pt x="876" y="1594"/>
                    </a:lnTo>
                    <a:lnTo>
                      <a:pt x="876" y="1602"/>
                    </a:lnTo>
                    <a:lnTo>
                      <a:pt x="876" y="1608"/>
                    </a:lnTo>
                    <a:lnTo>
                      <a:pt x="878" y="1612"/>
                    </a:lnTo>
                    <a:lnTo>
                      <a:pt x="878" y="1612"/>
                    </a:lnTo>
                    <a:lnTo>
                      <a:pt x="882" y="1616"/>
                    </a:lnTo>
                    <a:lnTo>
                      <a:pt x="886" y="1616"/>
                    </a:lnTo>
                    <a:lnTo>
                      <a:pt x="890" y="1614"/>
                    </a:lnTo>
                    <a:lnTo>
                      <a:pt x="896" y="1610"/>
                    </a:lnTo>
                    <a:lnTo>
                      <a:pt x="898" y="1612"/>
                    </a:lnTo>
                    <a:lnTo>
                      <a:pt x="900" y="1614"/>
                    </a:lnTo>
                    <a:lnTo>
                      <a:pt x="900" y="1614"/>
                    </a:lnTo>
                    <a:lnTo>
                      <a:pt x="902" y="1618"/>
                    </a:lnTo>
                    <a:lnTo>
                      <a:pt x="902" y="1622"/>
                    </a:lnTo>
                    <a:lnTo>
                      <a:pt x="900" y="1628"/>
                    </a:lnTo>
                    <a:lnTo>
                      <a:pt x="896" y="1638"/>
                    </a:lnTo>
                    <a:lnTo>
                      <a:pt x="898" y="1644"/>
                    </a:lnTo>
                    <a:lnTo>
                      <a:pt x="900" y="1652"/>
                    </a:lnTo>
                    <a:lnTo>
                      <a:pt x="900" y="1652"/>
                    </a:lnTo>
                    <a:lnTo>
                      <a:pt x="906" y="1672"/>
                    </a:lnTo>
                    <a:lnTo>
                      <a:pt x="916" y="1694"/>
                    </a:lnTo>
                    <a:lnTo>
                      <a:pt x="928" y="1710"/>
                    </a:lnTo>
                    <a:lnTo>
                      <a:pt x="932" y="1716"/>
                    </a:lnTo>
                    <a:lnTo>
                      <a:pt x="936" y="1716"/>
                    </a:lnTo>
                    <a:lnTo>
                      <a:pt x="936" y="1716"/>
                    </a:lnTo>
                    <a:lnTo>
                      <a:pt x="942" y="1716"/>
                    </a:lnTo>
                    <a:lnTo>
                      <a:pt x="944" y="1718"/>
                    </a:lnTo>
                    <a:lnTo>
                      <a:pt x="944" y="1720"/>
                    </a:lnTo>
                    <a:lnTo>
                      <a:pt x="942" y="1726"/>
                    </a:lnTo>
                    <a:lnTo>
                      <a:pt x="934" y="1728"/>
                    </a:lnTo>
                    <a:lnTo>
                      <a:pt x="934" y="1728"/>
                    </a:lnTo>
                    <a:lnTo>
                      <a:pt x="932" y="1730"/>
                    </a:lnTo>
                    <a:lnTo>
                      <a:pt x="934" y="1732"/>
                    </a:lnTo>
                    <a:lnTo>
                      <a:pt x="936" y="1738"/>
                    </a:lnTo>
                    <a:lnTo>
                      <a:pt x="938" y="1742"/>
                    </a:lnTo>
                    <a:lnTo>
                      <a:pt x="932" y="1740"/>
                    </a:lnTo>
                    <a:lnTo>
                      <a:pt x="932" y="1740"/>
                    </a:lnTo>
                    <a:lnTo>
                      <a:pt x="926" y="1740"/>
                    </a:lnTo>
                    <a:lnTo>
                      <a:pt x="926" y="1740"/>
                    </a:lnTo>
                    <a:lnTo>
                      <a:pt x="934" y="1752"/>
                    </a:lnTo>
                    <a:lnTo>
                      <a:pt x="940" y="1760"/>
                    </a:lnTo>
                    <a:lnTo>
                      <a:pt x="944" y="1768"/>
                    </a:lnTo>
                    <a:lnTo>
                      <a:pt x="946" y="1778"/>
                    </a:lnTo>
                    <a:lnTo>
                      <a:pt x="946" y="1782"/>
                    </a:lnTo>
                    <a:lnTo>
                      <a:pt x="944" y="1786"/>
                    </a:lnTo>
                    <a:lnTo>
                      <a:pt x="944" y="1786"/>
                    </a:lnTo>
                    <a:lnTo>
                      <a:pt x="940" y="1792"/>
                    </a:lnTo>
                    <a:lnTo>
                      <a:pt x="942" y="1796"/>
                    </a:lnTo>
                    <a:lnTo>
                      <a:pt x="946" y="1798"/>
                    </a:lnTo>
                    <a:lnTo>
                      <a:pt x="954" y="1798"/>
                    </a:lnTo>
                    <a:lnTo>
                      <a:pt x="972" y="1796"/>
                    </a:lnTo>
                    <a:lnTo>
                      <a:pt x="982" y="1794"/>
                    </a:lnTo>
                    <a:lnTo>
                      <a:pt x="990" y="1794"/>
                    </a:lnTo>
                    <a:lnTo>
                      <a:pt x="990" y="1794"/>
                    </a:lnTo>
                    <a:lnTo>
                      <a:pt x="996" y="1794"/>
                    </a:lnTo>
                    <a:lnTo>
                      <a:pt x="998" y="1788"/>
                    </a:lnTo>
                    <a:lnTo>
                      <a:pt x="1000" y="1774"/>
                    </a:lnTo>
                    <a:lnTo>
                      <a:pt x="1000" y="1768"/>
                    </a:lnTo>
                    <a:lnTo>
                      <a:pt x="1002" y="1760"/>
                    </a:lnTo>
                    <a:lnTo>
                      <a:pt x="1004" y="1756"/>
                    </a:lnTo>
                    <a:lnTo>
                      <a:pt x="1010" y="1756"/>
                    </a:lnTo>
                    <a:lnTo>
                      <a:pt x="1010" y="1756"/>
                    </a:lnTo>
                    <a:lnTo>
                      <a:pt x="1018" y="1756"/>
                    </a:lnTo>
                    <a:lnTo>
                      <a:pt x="1018" y="1754"/>
                    </a:lnTo>
                    <a:lnTo>
                      <a:pt x="1018" y="1752"/>
                    </a:lnTo>
                    <a:lnTo>
                      <a:pt x="1020" y="1750"/>
                    </a:lnTo>
                    <a:lnTo>
                      <a:pt x="1024" y="1748"/>
                    </a:lnTo>
                    <a:lnTo>
                      <a:pt x="1034" y="1746"/>
                    </a:lnTo>
                    <a:lnTo>
                      <a:pt x="1034" y="1746"/>
                    </a:lnTo>
                    <a:lnTo>
                      <a:pt x="1042" y="1746"/>
                    </a:lnTo>
                    <a:lnTo>
                      <a:pt x="1050" y="1746"/>
                    </a:lnTo>
                    <a:lnTo>
                      <a:pt x="1058" y="1750"/>
                    </a:lnTo>
                    <a:lnTo>
                      <a:pt x="1062" y="1750"/>
                    </a:lnTo>
                    <a:lnTo>
                      <a:pt x="1064" y="1750"/>
                    </a:lnTo>
                    <a:lnTo>
                      <a:pt x="1070" y="1736"/>
                    </a:lnTo>
                    <a:lnTo>
                      <a:pt x="1070" y="1736"/>
                    </a:lnTo>
                    <a:lnTo>
                      <a:pt x="1076" y="1720"/>
                    </a:lnTo>
                    <a:lnTo>
                      <a:pt x="1082" y="1708"/>
                    </a:lnTo>
                    <a:lnTo>
                      <a:pt x="1086" y="1700"/>
                    </a:lnTo>
                    <a:lnTo>
                      <a:pt x="1088" y="1692"/>
                    </a:lnTo>
                    <a:lnTo>
                      <a:pt x="1088" y="1692"/>
                    </a:lnTo>
                    <a:lnTo>
                      <a:pt x="1088" y="1684"/>
                    </a:lnTo>
                    <a:lnTo>
                      <a:pt x="1090" y="1676"/>
                    </a:lnTo>
                    <a:lnTo>
                      <a:pt x="1092" y="1666"/>
                    </a:lnTo>
                    <a:lnTo>
                      <a:pt x="1092" y="1658"/>
                    </a:lnTo>
                    <a:lnTo>
                      <a:pt x="1092" y="1658"/>
                    </a:lnTo>
                    <a:lnTo>
                      <a:pt x="1090" y="1654"/>
                    </a:lnTo>
                    <a:lnTo>
                      <a:pt x="1092" y="1650"/>
                    </a:lnTo>
                    <a:lnTo>
                      <a:pt x="1094" y="1644"/>
                    </a:lnTo>
                    <a:lnTo>
                      <a:pt x="1098" y="1638"/>
                    </a:lnTo>
                    <a:lnTo>
                      <a:pt x="1098" y="1634"/>
                    </a:lnTo>
                    <a:lnTo>
                      <a:pt x="1098" y="1632"/>
                    </a:lnTo>
                    <a:lnTo>
                      <a:pt x="1098" y="1632"/>
                    </a:lnTo>
                    <a:lnTo>
                      <a:pt x="1096" y="1626"/>
                    </a:lnTo>
                    <a:lnTo>
                      <a:pt x="1098" y="1622"/>
                    </a:lnTo>
                    <a:lnTo>
                      <a:pt x="1100" y="1618"/>
                    </a:lnTo>
                    <a:lnTo>
                      <a:pt x="1098" y="1610"/>
                    </a:lnTo>
                    <a:lnTo>
                      <a:pt x="1098" y="1610"/>
                    </a:lnTo>
                    <a:lnTo>
                      <a:pt x="1096" y="1606"/>
                    </a:lnTo>
                    <a:lnTo>
                      <a:pt x="1096" y="1604"/>
                    </a:lnTo>
                    <a:lnTo>
                      <a:pt x="1098" y="1604"/>
                    </a:lnTo>
                    <a:lnTo>
                      <a:pt x="1100" y="1602"/>
                    </a:lnTo>
                    <a:lnTo>
                      <a:pt x="1102" y="1600"/>
                    </a:lnTo>
                    <a:lnTo>
                      <a:pt x="1100" y="1598"/>
                    </a:lnTo>
                    <a:lnTo>
                      <a:pt x="1100" y="1598"/>
                    </a:lnTo>
                    <a:lnTo>
                      <a:pt x="1100" y="1596"/>
                    </a:lnTo>
                    <a:lnTo>
                      <a:pt x="1102" y="1592"/>
                    </a:lnTo>
                    <a:lnTo>
                      <a:pt x="1112" y="1588"/>
                    </a:lnTo>
                    <a:lnTo>
                      <a:pt x="1124" y="1582"/>
                    </a:lnTo>
                    <a:lnTo>
                      <a:pt x="1130" y="1578"/>
                    </a:lnTo>
                    <a:lnTo>
                      <a:pt x="1132" y="1574"/>
                    </a:lnTo>
                    <a:lnTo>
                      <a:pt x="1132" y="1574"/>
                    </a:lnTo>
                    <a:lnTo>
                      <a:pt x="1134" y="1570"/>
                    </a:lnTo>
                    <a:lnTo>
                      <a:pt x="1134" y="1568"/>
                    </a:lnTo>
                    <a:lnTo>
                      <a:pt x="1138" y="1572"/>
                    </a:lnTo>
                    <a:lnTo>
                      <a:pt x="1142" y="1576"/>
                    </a:lnTo>
                    <a:lnTo>
                      <a:pt x="1144" y="1574"/>
                    </a:lnTo>
                    <a:lnTo>
                      <a:pt x="1146" y="1572"/>
                    </a:lnTo>
                    <a:lnTo>
                      <a:pt x="1146" y="1572"/>
                    </a:lnTo>
                    <a:lnTo>
                      <a:pt x="1152" y="1566"/>
                    </a:lnTo>
                    <a:lnTo>
                      <a:pt x="1158" y="1562"/>
                    </a:lnTo>
                    <a:lnTo>
                      <a:pt x="1164" y="1560"/>
                    </a:lnTo>
                    <a:lnTo>
                      <a:pt x="1164" y="1558"/>
                    </a:lnTo>
                    <a:lnTo>
                      <a:pt x="1164" y="1556"/>
                    </a:lnTo>
                    <a:lnTo>
                      <a:pt x="1164" y="1556"/>
                    </a:lnTo>
                    <a:lnTo>
                      <a:pt x="1164" y="1556"/>
                    </a:lnTo>
                    <a:lnTo>
                      <a:pt x="1166" y="1554"/>
                    </a:lnTo>
                    <a:lnTo>
                      <a:pt x="1170" y="1552"/>
                    </a:lnTo>
                    <a:lnTo>
                      <a:pt x="1172" y="1550"/>
                    </a:lnTo>
                    <a:lnTo>
                      <a:pt x="1172" y="1548"/>
                    </a:lnTo>
                    <a:lnTo>
                      <a:pt x="1172" y="1546"/>
                    </a:lnTo>
                    <a:lnTo>
                      <a:pt x="1170" y="1542"/>
                    </a:lnTo>
                    <a:lnTo>
                      <a:pt x="1170" y="1542"/>
                    </a:lnTo>
                    <a:lnTo>
                      <a:pt x="1168" y="1540"/>
                    </a:lnTo>
                    <a:lnTo>
                      <a:pt x="1164" y="1540"/>
                    </a:lnTo>
                    <a:lnTo>
                      <a:pt x="1152" y="1546"/>
                    </a:lnTo>
                    <a:lnTo>
                      <a:pt x="1144" y="1550"/>
                    </a:lnTo>
                    <a:lnTo>
                      <a:pt x="1136" y="1550"/>
                    </a:lnTo>
                    <a:lnTo>
                      <a:pt x="1128" y="1550"/>
                    </a:lnTo>
                    <a:lnTo>
                      <a:pt x="1122" y="1546"/>
                    </a:lnTo>
                    <a:lnTo>
                      <a:pt x="1122" y="1546"/>
                    </a:lnTo>
                    <a:lnTo>
                      <a:pt x="1112" y="1540"/>
                    </a:lnTo>
                    <a:lnTo>
                      <a:pt x="1104" y="1538"/>
                    </a:lnTo>
                    <a:lnTo>
                      <a:pt x="1094" y="1538"/>
                    </a:lnTo>
                    <a:lnTo>
                      <a:pt x="1086" y="1538"/>
                    </a:lnTo>
                    <a:lnTo>
                      <a:pt x="1076" y="1538"/>
                    </a:lnTo>
                    <a:lnTo>
                      <a:pt x="1084" y="1534"/>
                    </a:lnTo>
                    <a:lnTo>
                      <a:pt x="1084" y="1534"/>
                    </a:lnTo>
                    <a:lnTo>
                      <a:pt x="1092" y="1530"/>
                    </a:lnTo>
                    <a:lnTo>
                      <a:pt x="1098" y="1530"/>
                    </a:lnTo>
                    <a:lnTo>
                      <a:pt x="1110" y="1530"/>
                    </a:lnTo>
                    <a:lnTo>
                      <a:pt x="1118" y="1534"/>
                    </a:lnTo>
                    <a:lnTo>
                      <a:pt x="1122" y="1534"/>
                    </a:lnTo>
                    <a:lnTo>
                      <a:pt x="1124" y="1532"/>
                    </a:lnTo>
                    <a:lnTo>
                      <a:pt x="1124" y="1532"/>
                    </a:lnTo>
                    <a:lnTo>
                      <a:pt x="1126" y="1532"/>
                    </a:lnTo>
                    <a:lnTo>
                      <a:pt x="1128" y="1532"/>
                    </a:lnTo>
                    <a:lnTo>
                      <a:pt x="1134" y="1538"/>
                    </a:lnTo>
                    <a:lnTo>
                      <a:pt x="1142" y="1544"/>
                    </a:lnTo>
                    <a:lnTo>
                      <a:pt x="1146" y="1544"/>
                    </a:lnTo>
                    <a:lnTo>
                      <a:pt x="1150" y="1542"/>
                    </a:lnTo>
                    <a:lnTo>
                      <a:pt x="1150" y="1542"/>
                    </a:lnTo>
                    <a:lnTo>
                      <a:pt x="1178" y="1528"/>
                    </a:lnTo>
                    <a:lnTo>
                      <a:pt x="1190" y="1518"/>
                    </a:lnTo>
                    <a:lnTo>
                      <a:pt x="1192" y="1516"/>
                    </a:lnTo>
                    <a:lnTo>
                      <a:pt x="1192" y="1512"/>
                    </a:lnTo>
                    <a:lnTo>
                      <a:pt x="1192" y="1512"/>
                    </a:lnTo>
                    <a:lnTo>
                      <a:pt x="1184" y="1500"/>
                    </a:lnTo>
                    <a:lnTo>
                      <a:pt x="1178" y="1496"/>
                    </a:lnTo>
                    <a:lnTo>
                      <a:pt x="1172" y="1496"/>
                    </a:lnTo>
                    <a:lnTo>
                      <a:pt x="1172" y="1496"/>
                    </a:lnTo>
                    <a:lnTo>
                      <a:pt x="1168" y="1496"/>
                    </a:lnTo>
                    <a:lnTo>
                      <a:pt x="1168" y="1494"/>
                    </a:lnTo>
                    <a:lnTo>
                      <a:pt x="1168" y="1490"/>
                    </a:lnTo>
                    <a:lnTo>
                      <a:pt x="1170" y="1484"/>
                    </a:lnTo>
                    <a:lnTo>
                      <a:pt x="1168" y="1482"/>
                    </a:lnTo>
                    <a:lnTo>
                      <a:pt x="1164" y="1480"/>
                    </a:lnTo>
                    <a:lnTo>
                      <a:pt x="1164" y="1480"/>
                    </a:lnTo>
                    <a:lnTo>
                      <a:pt x="1158" y="1476"/>
                    </a:lnTo>
                    <a:lnTo>
                      <a:pt x="1154" y="1472"/>
                    </a:lnTo>
                    <a:lnTo>
                      <a:pt x="1148" y="1468"/>
                    </a:lnTo>
                    <a:lnTo>
                      <a:pt x="1144" y="1466"/>
                    </a:lnTo>
                    <a:lnTo>
                      <a:pt x="1138" y="1468"/>
                    </a:lnTo>
                    <a:lnTo>
                      <a:pt x="1138" y="1468"/>
                    </a:lnTo>
                    <a:lnTo>
                      <a:pt x="1132" y="1468"/>
                    </a:lnTo>
                    <a:lnTo>
                      <a:pt x="1132" y="1466"/>
                    </a:lnTo>
                    <a:lnTo>
                      <a:pt x="1132" y="1462"/>
                    </a:lnTo>
                    <a:lnTo>
                      <a:pt x="1130" y="1462"/>
                    </a:lnTo>
                    <a:lnTo>
                      <a:pt x="1126" y="1460"/>
                    </a:lnTo>
                    <a:lnTo>
                      <a:pt x="1126" y="1460"/>
                    </a:lnTo>
                    <a:lnTo>
                      <a:pt x="1124" y="1460"/>
                    </a:lnTo>
                    <a:lnTo>
                      <a:pt x="1122" y="1458"/>
                    </a:lnTo>
                    <a:lnTo>
                      <a:pt x="1118" y="1450"/>
                    </a:lnTo>
                    <a:lnTo>
                      <a:pt x="1116" y="1440"/>
                    </a:lnTo>
                    <a:lnTo>
                      <a:pt x="1116" y="1428"/>
                    </a:lnTo>
                    <a:lnTo>
                      <a:pt x="1116" y="1416"/>
                    </a:lnTo>
                    <a:lnTo>
                      <a:pt x="1116" y="1406"/>
                    </a:lnTo>
                    <a:lnTo>
                      <a:pt x="1120" y="1398"/>
                    </a:lnTo>
                    <a:lnTo>
                      <a:pt x="1120" y="1396"/>
                    </a:lnTo>
                    <a:lnTo>
                      <a:pt x="1124" y="1396"/>
                    </a:lnTo>
                    <a:lnTo>
                      <a:pt x="1124" y="1396"/>
                    </a:lnTo>
                    <a:lnTo>
                      <a:pt x="1126" y="1394"/>
                    </a:lnTo>
                    <a:lnTo>
                      <a:pt x="1128" y="1392"/>
                    </a:lnTo>
                    <a:lnTo>
                      <a:pt x="1126" y="1386"/>
                    </a:lnTo>
                    <a:lnTo>
                      <a:pt x="1126" y="1374"/>
                    </a:lnTo>
                    <a:lnTo>
                      <a:pt x="1126" y="1368"/>
                    </a:lnTo>
                    <a:lnTo>
                      <a:pt x="1128" y="1360"/>
                    </a:lnTo>
                    <a:lnTo>
                      <a:pt x="1128" y="1360"/>
                    </a:lnTo>
                    <a:lnTo>
                      <a:pt x="1132" y="1356"/>
                    </a:lnTo>
                    <a:lnTo>
                      <a:pt x="1132" y="1352"/>
                    </a:lnTo>
                    <a:lnTo>
                      <a:pt x="1130" y="1352"/>
                    </a:lnTo>
                    <a:lnTo>
                      <a:pt x="1128" y="1350"/>
                    </a:lnTo>
                    <a:lnTo>
                      <a:pt x="1124" y="1350"/>
                    </a:lnTo>
                    <a:lnTo>
                      <a:pt x="1122" y="1348"/>
                    </a:lnTo>
                    <a:lnTo>
                      <a:pt x="1122" y="1342"/>
                    </a:lnTo>
                    <a:lnTo>
                      <a:pt x="1122" y="1342"/>
                    </a:lnTo>
                    <a:lnTo>
                      <a:pt x="1122" y="1336"/>
                    </a:lnTo>
                    <a:lnTo>
                      <a:pt x="1124" y="1338"/>
                    </a:lnTo>
                    <a:lnTo>
                      <a:pt x="1130" y="1340"/>
                    </a:lnTo>
                    <a:lnTo>
                      <a:pt x="1136" y="1340"/>
                    </a:lnTo>
                    <a:lnTo>
                      <a:pt x="1142" y="1338"/>
                    </a:lnTo>
                    <a:lnTo>
                      <a:pt x="1142" y="1338"/>
                    </a:lnTo>
                    <a:lnTo>
                      <a:pt x="1148" y="1334"/>
                    </a:lnTo>
                    <a:lnTo>
                      <a:pt x="1148" y="1332"/>
                    </a:lnTo>
                    <a:lnTo>
                      <a:pt x="1148" y="1330"/>
                    </a:lnTo>
                    <a:lnTo>
                      <a:pt x="1146" y="1326"/>
                    </a:lnTo>
                    <a:lnTo>
                      <a:pt x="1144" y="1324"/>
                    </a:lnTo>
                    <a:lnTo>
                      <a:pt x="1142" y="1322"/>
                    </a:lnTo>
                    <a:lnTo>
                      <a:pt x="1144" y="1322"/>
                    </a:lnTo>
                    <a:lnTo>
                      <a:pt x="1152" y="1320"/>
                    </a:lnTo>
                    <a:lnTo>
                      <a:pt x="1152" y="1320"/>
                    </a:lnTo>
                    <a:lnTo>
                      <a:pt x="1160" y="1318"/>
                    </a:lnTo>
                    <a:lnTo>
                      <a:pt x="1166" y="1312"/>
                    </a:lnTo>
                    <a:lnTo>
                      <a:pt x="1170" y="1308"/>
                    </a:lnTo>
                    <a:lnTo>
                      <a:pt x="1172" y="1302"/>
                    </a:lnTo>
                    <a:lnTo>
                      <a:pt x="1178" y="1294"/>
                    </a:lnTo>
                    <a:lnTo>
                      <a:pt x="1180" y="1292"/>
                    </a:lnTo>
                    <a:lnTo>
                      <a:pt x="1186" y="1292"/>
                    </a:lnTo>
                    <a:lnTo>
                      <a:pt x="1186" y="1292"/>
                    </a:lnTo>
                    <a:lnTo>
                      <a:pt x="1190" y="1294"/>
                    </a:lnTo>
                    <a:lnTo>
                      <a:pt x="1194" y="1292"/>
                    </a:lnTo>
                    <a:lnTo>
                      <a:pt x="1196" y="1286"/>
                    </a:lnTo>
                    <a:lnTo>
                      <a:pt x="1200" y="1278"/>
                    </a:lnTo>
                    <a:lnTo>
                      <a:pt x="1204" y="1274"/>
                    </a:lnTo>
                    <a:lnTo>
                      <a:pt x="1208" y="1274"/>
                    </a:lnTo>
                    <a:lnTo>
                      <a:pt x="1208" y="1274"/>
                    </a:lnTo>
                    <a:lnTo>
                      <a:pt x="1214" y="1274"/>
                    </a:lnTo>
                    <a:lnTo>
                      <a:pt x="1218" y="1274"/>
                    </a:lnTo>
                    <a:lnTo>
                      <a:pt x="1222" y="1268"/>
                    </a:lnTo>
                    <a:lnTo>
                      <a:pt x="1226" y="1264"/>
                    </a:lnTo>
                    <a:lnTo>
                      <a:pt x="1228" y="1264"/>
                    </a:lnTo>
                    <a:lnTo>
                      <a:pt x="1232" y="1264"/>
                    </a:lnTo>
                    <a:lnTo>
                      <a:pt x="1232" y="1264"/>
                    </a:lnTo>
                    <a:lnTo>
                      <a:pt x="1236" y="1264"/>
                    </a:lnTo>
                    <a:lnTo>
                      <a:pt x="1238" y="1264"/>
                    </a:lnTo>
                    <a:lnTo>
                      <a:pt x="1240" y="1260"/>
                    </a:lnTo>
                    <a:lnTo>
                      <a:pt x="1244" y="1254"/>
                    </a:lnTo>
                    <a:lnTo>
                      <a:pt x="1246" y="1254"/>
                    </a:lnTo>
                    <a:lnTo>
                      <a:pt x="1250" y="1254"/>
                    </a:lnTo>
                    <a:lnTo>
                      <a:pt x="1250" y="1254"/>
                    </a:lnTo>
                    <a:lnTo>
                      <a:pt x="1254" y="1252"/>
                    </a:lnTo>
                    <a:lnTo>
                      <a:pt x="1258" y="1250"/>
                    </a:lnTo>
                    <a:lnTo>
                      <a:pt x="1262" y="1240"/>
                    </a:lnTo>
                    <a:lnTo>
                      <a:pt x="1268" y="1226"/>
                    </a:lnTo>
                    <a:lnTo>
                      <a:pt x="1274" y="1220"/>
                    </a:lnTo>
                    <a:lnTo>
                      <a:pt x="1284" y="1214"/>
                    </a:lnTo>
                    <a:lnTo>
                      <a:pt x="1284" y="1214"/>
                    </a:lnTo>
                    <a:lnTo>
                      <a:pt x="1290" y="1208"/>
                    </a:lnTo>
                    <a:lnTo>
                      <a:pt x="1292" y="1206"/>
                    </a:lnTo>
                    <a:lnTo>
                      <a:pt x="1292" y="1204"/>
                    </a:lnTo>
                    <a:lnTo>
                      <a:pt x="1290" y="1202"/>
                    </a:lnTo>
                    <a:lnTo>
                      <a:pt x="1284" y="1198"/>
                    </a:lnTo>
                    <a:lnTo>
                      <a:pt x="1280" y="1194"/>
                    </a:lnTo>
                    <a:lnTo>
                      <a:pt x="1276" y="1190"/>
                    </a:lnTo>
                    <a:lnTo>
                      <a:pt x="1276" y="1190"/>
                    </a:lnTo>
                    <a:lnTo>
                      <a:pt x="1276" y="1184"/>
                    </a:lnTo>
                    <a:lnTo>
                      <a:pt x="1276" y="1180"/>
                    </a:lnTo>
                    <a:lnTo>
                      <a:pt x="1282" y="1174"/>
                    </a:lnTo>
                    <a:lnTo>
                      <a:pt x="1288" y="1168"/>
                    </a:lnTo>
                    <a:lnTo>
                      <a:pt x="1290" y="1164"/>
                    </a:lnTo>
                    <a:lnTo>
                      <a:pt x="1292" y="1156"/>
                    </a:lnTo>
                    <a:lnTo>
                      <a:pt x="1292" y="1156"/>
                    </a:lnTo>
                    <a:lnTo>
                      <a:pt x="1292" y="1150"/>
                    </a:lnTo>
                    <a:lnTo>
                      <a:pt x="1294" y="1146"/>
                    </a:lnTo>
                    <a:lnTo>
                      <a:pt x="1298" y="1144"/>
                    </a:lnTo>
                    <a:lnTo>
                      <a:pt x="1300" y="1144"/>
                    </a:lnTo>
                    <a:lnTo>
                      <a:pt x="1306" y="1142"/>
                    </a:lnTo>
                    <a:lnTo>
                      <a:pt x="1310" y="1140"/>
                    </a:lnTo>
                    <a:lnTo>
                      <a:pt x="1310" y="1138"/>
                    </a:lnTo>
                    <a:lnTo>
                      <a:pt x="1310" y="1138"/>
                    </a:lnTo>
                    <a:lnTo>
                      <a:pt x="1314" y="1132"/>
                    </a:lnTo>
                    <a:lnTo>
                      <a:pt x="1320" y="1126"/>
                    </a:lnTo>
                    <a:lnTo>
                      <a:pt x="1338" y="1114"/>
                    </a:lnTo>
                    <a:lnTo>
                      <a:pt x="1338" y="1114"/>
                    </a:lnTo>
                    <a:lnTo>
                      <a:pt x="1340" y="1112"/>
                    </a:lnTo>
                    <a:lnTo>
                      <a:pt x="1344" y="1112"/>
                    </a:lnTo>
                    <a:lnTo>
                      <a:pt x="1346" y="1116"/>
                    </a:lnTo>
                    <a:lnTo>
                      <a:pt x="1348" y="1118"/>
                    </a:lnTo>
                    <a:lnTo>
                      <a:pt x="1350" y="1120"/>
                    </a:lnTo>
                    <a:lnTo>
                      <a:pt x="1354" y="1120"/>
                    </a:lnTo>
                    <a:lnTo>
                      <a:pt x="1358" y="1118"/>
                    </a:lnTo>
                    <a:lnTo>
                      <a:pt x="1358" y="1118"/>
                    </a:lnTo>
                    <a:lnTo>
                      <a:pt x="1364" y="1116"/>
                    </a:lnTo>
                    <a:lnTo>
                      <a:pt x="1368" y="1116"/>
                    </a:lnTo>
                    <a:lnTo>
                      <a:pt x="1378" y="1116"/>
                    </a:lnTo>
                    <a:lnTo>
                      <a:pt x="1386" y="1116"/>
                    </a:lnTo>
                    <a:lnTo>
                      <a:pt x="1392" y="1116"/>
                    </a:lnTo>
                    <a:lnTo>
                      <a:pt x="1396" y="1114"/>
                    </a:lnTo>
                    <a:lnTo>
                      <a:pt x="1396" y="1114"/>
                    </a:lnTo>
                    <a:lnTo>
                      <a:pt x="1408" y="1116"/>
                    </a:lnTo>
                    <a:lnTo>
                      <a:pt x="1414" y="1120"/>
                    </a:lnTo>
                    <a:lnTo>
                      <a:pt x="1418" y="1124"/>
                    </a:lnTo>
                    <a:lnTo>
                      <a:pt x="1428" y="1126"/>
                    </a:lnTo>
                    <a:lnTo>
                      <a:pt x="1428" y="1126"/>
                    </a:lnTo>
                    <a:lnTo>
                      <a:pt x="1438" y="1130"/>
                    </a:lnTo>
                    <a:lnTo>
                      <a:pt x="1440" y="1134"/>
                    </a:lnTo>
                    <a:lnTo>
                      <a:pt x="1442" y="1136"/>
                    </a:lnTo>
                    <a:lnTo>
                      <a:pt x="1442" y="1144"/>
                    </a:lnTo>
                    <a:lnTo>
                      <a:pt x="1440" y="1154"/>
                    </a:lnTo>
                    <a:lnTo>
                      <a:pt x="1440" y="1154"/>
                    </a:lnTo>
                    <a:lnTo>
                      <a:pt x="1440" y="1162"/>
                    </a:lnTo>
                    <a:lnTo>
                      <a:pt x="1442" y="1166"/>
                    </a:lnTo>
                    <a:lnTo>
                      <a:pt x="1446" y="1168"/>
                    </a:lnTo>
                    <a:lnTo>
                      <a:pt x="1444" y="1174"/>
                    </a:lnTo>
                    <a:lnTo>
                      <a:pt x="1444" y="1174"/>
                    </a:lnTo>
                    <a:lnTo>
                      <a:pt x="1442" y="1176"/>
                    </a:lnTo>
                    <a:lnTo>
                      <a:pt x="1440" y="1176"/>
                    </a:lnTo>
                    <a:lnTo>
                      <a:pt x="1434" y="1176"/>
                    </a:lnTo>
                    <a:lnTo>
                      <a:pt x="1422" y="1178"/>
                    </a:lnTo>
                    <a:lnTo>
                      <a:pt x="1422" y="1178"/>
                    </a:lnTo>
                    <a:lnTo>
                      <a:pt x="1416" y="1180"/>
                    </a:lnTo>
                    <a:lnTo>
                      <a:pt x="1412" y="1184"/>
                    </a:lnTo>
                    <a:lnTo>
                      <a:pt x="1406" y="1196"/>
                    </a:lnTo>
                    <a:lnTo>
                      <a:pt x="1398" y="1208"/>
                    </a:lnTo>
                    <a:lnTo>
                      <a:pt x="1390" y="1216"/>
                    </a:lnTo>
                    <a:lnTo>
                      <a:pt x="1382" y="1222"/>
                    </a:lnTo>
                    <a:lnTo>
                      <a:pt x="1382" y="1222"/>
                    </a:lnTo>
                    <a:lnTo>
                      <a:pt x="1372" y="1228"/>
                    </a:lnTo>
                    <a:lnTo>
                      <a:pt x="1368" y="1232"/>
                    </a:lnTo>
                    <a:lnTo>
                      <a:pt x="1366" y="1236"/>
                    </a:lnTo>
                    <a:lnTo>
                      <a:pt x="1366" y="1238"/>
                    </a:lnTo>
                    <a:lnTo>
                      <a:pt x="1366" y="1242"/>
                    </a:lnTo>
                    <a:lnTo>
                      <a:pt x="1358" y="1244"/>
                    </a:lnTo>
                    <a:lnTo>
                      <a:pt x="1358" y="1244"/>
                    </a:lnTo>
                    <a:lnTo>
                      <a:pt x="1354" y="1246"/>
                    </a:lnTo>
                    <a:lnTo>
                      <a:pt x="1350" y="1248"/>
                    </a:lnTo>
                    <a:lnTo>
                      <a:pt x="1346" y="1254"/>
                    </a:lnTo>
                    <a:lnTo>
                      <a:pt x="1344" y="1258"/>
                    </a:lnTo>
                    <a:lnTo>
                      <a:pt x="1342" y="1260"/>
                    </a:lnTo>
                    <a:lnTo>
                      <a:pt x="1338" y="1260"/>
                    </a:lnTo>
                    <a:lnTo>
                      <a:pt x="1338" y="1260"/>
                    </a:lnTo>
                    <a:lnTo>
                      <a:pt x="1334" y="1260"/>
                    </a:lnTo>
                    <a:lnTo>
                      <a:pt x="1332" y="1260"/>
                    </a:lnTo>
                    <a:lnTo>
                      <a:pt x="1328" y="1264"/>
                    </a:lnTo>
                    <a:lnTo>
                      <a:pt x="1326" y="1268"/>
                    </a:lnTo>
                    <a:lnTo>
                      <a:pt x="1324" y="1270"/>
                    </a:lnTo>
                    <a:lnTo>
                      <a:pt x="1322" y="1270"/>
                    </a:lnTo>
                    <a:lnTo>
                      <a:pt x="1322" y="1270"/>
                    </a:lnTo>
                    <a:lnTo>
                      <a:pt x="1320" y="1272"/>
                    </a:lnTo>
                    <a:lnTo>
                      <a:pt x="1318" y="1272"/>
                    </a:lnTo>
                    <a:lnTo>
                      <a:pt x="1318" y="1278"/>
                    </a:lnTo>
                    <a:lnTo>
                      <a:pt x="1318" y="1286"/>
                    </a:lnTo>
                    <a:lnTo>
                      <a:pt x="1318" y="1288"/>
                    </a:lnTo>
                    <a:lnTo>
                      <a:pt x="1314" y="1292"/>
                    </a:lnTo>
                    <a:lnTo>
                      <a:pt x="1314" y="1292"/>
                    </a:lnTo>
                    <a:lnTo>
                      <a:pt x="1310" y="1294"/>
                    </a:lnTo>
                    <a:lnTo>
                      <a:pt x="1308" y="1294"/>
                    </a:lnTo>
                    <a:lnTo>
                      <a:pt x="1300" y="1292"/>
                    </a:lnTo>
                    <a:lnTo>
                      <a:pt x="1294" y="1290"/>
                    </a:lnTo>
                    <a:lnTo>
                      <a:pt x="1292" y="1292"/>
                    </a:lnTo>
                    <a:lnTo>
                      <a:pt x="1290" y="1296"/>
                    </a:lnTo>
                    <a:lnTo>
                      <a:pt x="1290" y="1296"/>
                    </a:lnTo>
                    <a:lnTo>
                      <a:pt x="1290" y="1300"/>
                    </a:lnTo>
                    <a:lnTo>
                      <a:pt x="1286" y="1304"/>
                    </a:lnTo>
                    <a:lnTo>
                      <a:pt x="1278" y="1314"/>
                    </a:lnTo>
                    <a:lnTo>
                      <a:pt x="1276" y="1322"/>
                    </a:lnTo>
                    <a:lnTo>
                      <a:pt x="1274" y="1328"/>
                    </a:lnTo>
                    <a:lnTo>
                      <a:pt x="1274" y="1338"/>
                    </a:lnTo>
                    <a:lnTo>
                      <a:pt x="1278" y="1346"/>
                    </a:lnTo>
                    <a:lnTo>
                      <a:pt x="1278" y="1346"/>
                    </a:lnTo>
                    <a:lnTo>
                      <a:pt x="1282" y="1354"/>
                    </a:lnTo>
                    <a:lnTo>
                      <a:pt x="1282" y="1360"/>
                    </a:lnTo>
                    <a:lnTo>
                      <a:pt x="1282" y="1364"/>
                    </a:lnTo>
                    <a:lnTo>
                      <a:pt x="1280" y="1366"/>
                    </a:lnTo>
                    <a:lnTo>
                      <a:pt x="1278" y="1368"/>
                    </a:lnTo>
                    <a:lnTo>
                      <a:pt x="1278" y="1372"/>
                    </a:lnTo>
                    <a:lnTo>
                      <a:pt x="1280" y="1378"/>
                    </a:lnTo>
                    <a:lnTo>
                      <a:pt x="1288" y="1388"/>
                    </a:lnTo>
                    <a:lnTo>
                      <a:pt x="1288" y="1388"/>
                    </a:lnTo>
                    <a:lnTo>
                      <a:pt x="1292" y="1394"/>
                    </a:lnTo>
                    <a:lnTo>
                      <a:pt x="1294" y="1396"/>
                    </a:lnTo>
                    <a:lnTo>
                      <a:pt x="1294" y="1398"/>
                    </a:lnTo>
                    <a:lnTo>
                      <a:pt x="1292" y="1400"/>
                    </a:lnTo>
                    <a:lnTo>
                      <a:pt x="1288" y="1402"/>
                    </a:lnTo>
                    <a:lnTo>
                      <a:pt x="1286" y="1404"/>
                    </a:lnTo>
                    <a:lnTo>
                      <a:pt x="1286" y="1406"/>
                    </a:lnTo>
                    <a:lnTo>
                      <a:pt x="1286" y="1406"/>
                    </a:lnTo>
                    <a:lnTo>
                      <a:pt x="1288" y="1416"/>
                    </a:lnTo>
                    <a:lnTo>
                      <a:pt x="1288" y="1424"/>
                    </a:lnTo>
                    <a:lnTo>
                      <a:pt x="1282" y="1444"/>
                    </a:lnTo>
                    <a:lnTo>
                      <a:pt x="1282" y="1444"/>
                    </a:lnTo>
                    <a:lnTo>
                      <a:pt x="1280" y="1456"/>
                    </a:lnTo>
                    <a:lnTo>
                      <a:pt x="1280" y="1462"/>
                    </a:lnTo>
                    <a:lnTo>
                      <a:pt x="1282" y="1464"/>
                    </a:lnTo>
                    <a:lnTo>
                      <a:pt x="1286" y="1466"/>
                    </a:lnTo>
                    <a:lnTo>
                      <a:pt x="1298" y="1470"/>
                    </a:lnTo>
                    <a:lnTo>
                      <a:pt x="1298" y="1470"/>
                    </a:lnTo>
                    <a:lnTo>
                      <a:pt x="1322" y="1476"/>
                    </a:lnTo>
                    <a:lnTo>
                      <a:pt x="1328" y="1478"/>
                    </a:lnTo>
                    <a:lnTo>
                      <a:pt x="1330" y="1480"/>
                    </a:lnTo>
                    <a:lnTo>
                      <a:pt x="1328" y="1484"/>
                    </a:lnTo>
                    <a:lnTo>
                      <a:pt x="1328" y="1484"/>
                    </a:lnTo>
                    <a:lnTo>
                      <a:pt x="1328" y="1492"/>
                    </a:lnTo>
                    <a:lnTo>
                      <a:pt x="1328" y="1500"/>
                    </a:lnTo>
                    <a:lnTo>
                      <a:pt x="1330" y="1504"/>
                    </a:lnTo>
                    <a:lnTo>
                      <a:pt x="1334" y="1504"/>
                    </a:lnTo>
                    <a:lnTo>
                      <a:pt x="1336" y="1504"/>
                    </a:lnTo>
                    <a:lnTo>
                      <a:pt x="1340" y="1500"/>
                    </a:lnTo>
                    <a:lnTo>
                      <a:pt x="1340" y="1500"/>
                    </a:lnTo>
                    <a:lnTo>
                      <a:pt x="1346" y="1494"/>
                    </a:lnTo>
                    <a:lnTo>
                      <a:pt x="1352" y="1494"/>
                    </a:lnTo>
                    <a:lnTo>
                      <a:pt x="1354" y="1496"/>
                    </a:lnTo>
                    <a:lnTo>
                      <a:pt x="1354" y="1498"/>
                    </a:lnTo>
                    <a:lnTo>
                      <a:pt x="1354" y="1500"/>
                    </a:lnTo>
                    <a:lnTo>
                      <a:pt x="1352" y="1506"/>
                    </a:lnTo>
                    <a:lnTo>
                      <a:pt x="1352" y="1506"/>
                    </a:lnTo>
                    <a:lnTo>
                      <a:pt x="1346" y="1512"/>
                    </a:lnTo>
                    <a:lnTo>
                      <a:pt x="1346" y="1516"/>
                    </a:lnTo>
                    <a:lnTo>
                      <a:pt x="1352" y="1514"/>
                    </a:lnTo>
                    <a:lnTo>
                      <a:pt x="1366" y="1508"/>
                    </a:lnTo>
                    <a:lnTo>
                      <a:pt x="1366" y="1508"/>
                    </a:lnTo>
                    <a:lnTo>
                      <a:pt x="1376" y="1504"/>
                    </a:lnTo>
                    <a:lnTo>
                      <a:pt x="1390" y="1504"/>
                    </a:lnTo>
                    <a:lnTo>
                      <a:pt x="1408" y="1500"/>
                    </a:lnTo>
                    <a:lnTo>
                      <a:pt x="1436" y="1488"/>
                    </a:lnTo>
                    <a:lnTo>
                      <a:pt x="1436" y="1488"/>
                    </a:lnTo>
                    <a:lnTo>
                      <a:pt x="1448" y="1484"/>
                    </a:lnTo>
                    <a:lnTo>
                      <a:pt x="1454" y="1484"/>
                    </a:lnTo>
                    <a:lnTo>
                      <a:pt x="1458" y="1484"/>
                    </a:lnTo>
                    <a:lnTo>
                      <a:pt x="1462" y="1484"/>
                    </a:lnTo>
                    <a:lnTo>
                      <a:pt x="1466" y="1486"/>
                    </a:lnTo>
                    <a:lnTo>
                      <a:pt x="1470" y="1482"/>
                    </a:lnTo>
                    <a:lnTo>
                      <a:pt x="1470" y="1482"/>
                    </a:lnTo>
                    <a:lnTo>
                      <a:pt x="1476" y="1476"/>
                    </a:lnTo>
                    <a:lnTo>
                      <a:pt x="1478" y="1476"/>
                    </a:lnTo>
                    <a:lnTo>
                      <a:pt x="1484" y="1478"/>
                    </a:lnTo>
                    <a:lnTo>
                      <a:pt x="1490" y="1476"/>
                    </a:lnTo>
                    <a:lnTo>
                      <a:pt x="1498" y="1474"/>
                    </a:lnTo>
                    <a:lnTo>
                      <a:pt x="1498" y="1474"/>
                    </a:lnTo>
                    <a:lnTo>
                      <a:pt x="1506" y="1472"/>
                    </a:lnTo>
                    <a:lnTo>
                      <a:pt x="1512" y="1470"/>
                    </a:lnTo>
                    <a:lnTo>
                      <a:pt x="1522" y="1470"/>
                    </a:lnTo>
                    <a:lnTo>
                      <a:pt x="1532" y="1470"/>
                    </a:lnTo>
                    <a:lnTo>
                      <a:pt x="1538" y="1470"/>
                    </a:lnTo>
                    <a:lnTo>
                      <a:pt x="1546" y="1466"/>
                    </a:lnTo>
                    <a:lnTo>
                      <a:pt x="1546" y="1466"/>
                    </a:lnTo>
                    <a:lnTo>
                      <a:pt x="1550" y="1468"/>
                    </a:lnTo>
                    <a:lnTo>
                      <a:pt x="1556" y="1468"/>
                    </a:lnTo>
                    <a:lnTo>
                      <a:pt x="1566" y="1462"/>
                    </a:lnTo>
                    <a:lnTo>
                      <a:pt x="1574" y="1456"/>
                    </a:lnTo>
                    <a:lnTo>
                      <a:pt x="1578" y="1454"/>
                    </a:lnTo>
                    <a:lnTo>
                      <a:pt x="1580" y="1456"/>
                    </a:lnTo>
                    <a:lnTo>
                      <a:pt x="1580" y="1456"/>
                    </a:lnTo>
                    <a:lnTo>
                      <a:pt x="1582" y="1458"/>
                    </a:lnTo>
                    <a:lnTo>
                      <a:pt x="1578" y="1458"/>
                    </a:lnTo>
                    <a:lnTo>
                      <a:pt x="1576" y="1462"/>
                    </a:lnTo>
                    <a:lnTo>
                      <a:pt x="1578" y="1466"/>
                    </a:lnTo>
                    <a:lnTo>
                      <a:pt x="1578" y="1466"/>
                    </a:lnTo>
                    <a:lnTo>
                      <a:pt x="1580" y="1470"/>
                    </a:lnTo>
                    <a:lnTo>
                      <a:pt x="1578" y="1472"/>
                    </a:lnTo>
                    <a:lnTo>
                      <a:pt x="1572" y="1470"/>
                    </a:lnTo>
                    <a:lnTo>
                      <a:pt x="1568" y="1468"/>
                    </a:lnTo>
                    <a:lnTo>
                      <a:pt x="1572" y="1474"/>
                    </a:lnTo>
                    <a:lnTo>
                      <a:pt x="1572" y="1474"/>
                    </a:lnTo>
                    <a:lnTo>
                      <a:pt x="1578" y="1480"/>
                    </a:lnTo>
                    <a:lnTo>
                      <a:pt x="1582" y="1480"/>
                    </a:lnTo>
                    <a:lnTo>
                      <a:pt x="1584" y="1482"/>
                    </a:lnTo>
                    <a:lnTo>
                      <a:pt x="1588" y="1486"/>
                    </a:lnTo>
                    <a:lnTo>
                      <a:pt x="1588" y="1486"/>
                    </a:lnTo>
                    <a:lnTo>
                      <a:pt x="1592" y="1490"/>
                    </a:lnTo>
                    <a:lnTo>
                      <a:pt x="1596" y="1490"/>
                    </a:lnTo>
                    <a:lnTo>
                      <a:pt x="1608" y="1490"/>
                    </a:lnTo>
                    <a:lnTo>
                      <a:pt x="1618" y="1490"/>
                    </a:lnTo>
                    <a:lnTo>
                      <a:pt x="1622" y="1492"/>
                    </a:lnTo>
                    <a:lnTo>
                      <a:pt x="1626" y="1494"/>
                    </a:lnTo>
                    <a:lnTo>
                      <a:pt x="1626" y="1494"/>
                    </a:lnTo>
                    <a:lnTo>
                      <a:pt x="1628" y="1498"/>
                    </a:lnTo>
                    <a:lnTo>
                      <a:pt x="1632" y="1500"/>
                    </a:lnTo>
                    <a:lnTo>
                      <a:pt x="1638" y="1502"/>
                    </a:lnTo>
                    <a:lnTo>
                      <a:pt x="1642" y="1504"/>
                    </a:lnTo>
                    <a:lnTo>
                      <a:pt x="1642" y="1504"/>
                    </a:lnTo>
                    <a:lnTo>
                      <a:pt x="1642" y="1508"/>
                    </a:lnTo>
                    <a:lnTo>
                      <a:pt x="1642" y="1508"/>
                    </a:lnTo>
                    <a:lnTo>
                      <a:pt x="1638" y="1510"/>
                    </a:lnTo>
                    <a:lnTo>
                      <a:pt x="1634" y="1510"/>
                    </a:lnTo>
                    <a:lnTo>
                      <a:pt x="1610" y="1504"/>
                    </a:lnTo>
                    <a:lnTo>
                      <a:pt x="1610" y="1504"/>
                    </a:lnTo>
                    <a:lnTo>
                      <a:pt x="1602" y="1502"/>
                    </a:lnTo>
                    <a:lnTo>
                      <a:pt x="1596" y="1504"/>
                    </a:lnTo>
                    <a:lnTo>
                      <a:pt x="1594" y="1506"/>
                    </a:lnTo>
                    <a:lnTo>
                      <a:pt x="1592" y="1510"/>
                    </a:lnTo>
                    <a:lnTo>
                      <a:pt x="1590" y="1512"/>
                    </a:lnTo>
                    <a:lnTo>
                      <a:pt x="1588" y="1516"/>
                    </a:lnTo>
                    <a:lnTo>
                      <a:pt x="1584" y="1516"/>
                    </a:lnTo>
                    <a:lnTo>
                      <a:pt x="1578" y="1514"/>
                    </a:lnTo>
                    <a:lnTo>
                      <a:pt x="1578" y="1514"/>
                    </a:lnTo>
                    <a:lnTo>
                      <a:pt x="1574" y="1512"/>
                    </a:lnTo>
                    <a:lnTo>
                      <a:pt x="1570" y="1514"/>
                    </a:lnTo>
                    <a:lnTo>
                      <a:pt x="1568" y="1516"/>
                    </a:lnTo>
                    <a:lnTo>
                      <a:pt x="1568" y="1518"/>
                    </a:lnTo>
                    <a:lnTo>
                      <a:pt x="1568" y="1522"/>
                    </a:lnTo>
                    <a:lnTo>
                      <a:pt x="1568" y="1524"/>
                    </a:lnTo>
                    <a:lnTo>
                      <a:pt x="1564" y="1524"/>
                    </a:lnTo>
                    <a:lnTo>
                      <a:pt x="1560" y="1520"/>
                    </a:lnTo>
                    <a:lnTo>
                      <a:pt x="1560" y="1520"/>
                    </a:lnTo>
                    <a:lnTo>
                      <a:pt x="1556" y="1518"/>
                    </a:lnTo>
                    <a:lnTo>
                      <a:pt x="1552" y="1516"/>
                    </a:lnTo>
                    <a:lnTo>
                      <a:pt x="1552" y="1518"/>
                    </a:lnTo>
                    <a:lnTo>
                      <a:pt x="1552" y="1520"/>
                    </a:lnTo>
                    <a:lnTo>
                      <a:pt x="1554" y="1530"/>
                    </a:lnTo>
                    <a:lnTo>
                      <a:pt x="1554" y="1534"/>
                    </a:lnTo>
                    <a:lnTo>
                      <a:pt x="1552" y="1536"/>
                    </a:lnTo>
                    <a:lnTo>
                      <a:pt x="1552" y="1536"/>
                    </a:lnTo>
                    <a:lnTo>
                      <a:pt x="1540" y="1540"/>
                    </a:lnTo>
                    <a:lnTo>
                      <a:pt x="1530" y="1542"/>
                    </a:lnTo>
                    <a:lnTo>
                      <a:pt x="1518" y="1540"/>
                    </a:lnTo>
                    <a:lnTo>
                      <a:pt x="1508" y="1536"/>
                    </a:lnTo>
                    <a:lnTo>
                      <a:pt x="1508" y="1536"/>
                    </a:lnTo>
                    <a:lnTo>
                      <a:pt x="1498" y="1532"/>
                    </a:lnTo>
                    <a:lnTo>
                      <a:pt x="1488" y="1530"/>
                    </a:lnTo>
                    <a:lnTo>
                      <a:pt x="1476" y="1528"/>
                    </a:lnTo>
                    <a:lnTo>
                      <a:pt x="1460" y="1526"/>
                    </a:lnTo>
                    <a:lnTo>
                      <a:pt x="1460" y="1526"/>
                    </a:lnTo>
                    <a:lnTo>
                      <a:pt x="1454" y="1524"/>
                    </a:lnTo>
                    <a:lnTo>
                      <a:pt x="1450" y="1524"/>
                    </a:lnTo>
                    <a:lnTo>
                      <a:pt x="1448" y="1526"/>
                    </a:lnTo>
                    <a:lnTo>
                      <a:pt x="1448" y="1528"/>
                    </a:lnTo>
                    <a:lnTo>
                      <a:pt x="1446" y="1532"/>
                    </a:lnTo>
                    <a:lnTo>
                      <a:pt x="1442" y="1534"/>
                    </a:lnTo>
                    <a:lnTo>
                      <a:pt x="1436" y="1534"/>
                    </a:lnTo>
                    <a:lnTo>
                      <a:pt x="1436" y="1534"/>
                    </a:lnTo>
                    <a:lnTo>
                      <a:pt x="1422" y="1534"/>
                    </a:lnTo>
                    <a:lnTo>
                      <a:pt x="1408" y="1534"/>
                    </a:lnTo>
                    <a:lnTo>
                      <a:pt x="1398" y="1538"/>
                    </a:lnTo>
                    <a:lnTo>
                      <a:pt x="1394" y="1542"/>
                    </a:lnTo>
                    <a:lnTo>
                      <a:pt x="1392" y="1544"/>
                    </a:lnTo>
                    <a:lnTo>
                      <a:pt x="1392" y="1544"/>
                    </a:lnTo>
                    <a:lnTo>
                      <a:pt x="1390" y="1548"/>
                    </a:lnTo>
                    <a:lnTo>
                      <a:pt x="1388" y="1550"/>
                    </a:lnTo>
                    <a:lnTo>
                      <a:pt x="1380" y="1552"/>
                    </a:lnTo>
                    <a:lnTo>
                      <a:pt x="1374" y="1554"/>
                    </a:lnTo>
                    <a:lnTo>
                      <a:pt x="1372" y="1558"/>
                    </a:lnTo>
                    <a:lnTo>
                      <a:pt x="1370" y="1562"/>
                    </a:lnTo>
                    <a:lnTo>
                      <a:pt x="1370" y="1562"/>
                    </a:lnTo>
                    <a:lnTo>
                      <a:pt x="1368" y="1572"/>
                    </a:lnTo>
                    <a:lnTo>
                      <a:pt x="1368" y="1580"/>
                    </a:lnTo>
                    <a:lnTo>
                      <a:pt x="1370" y="1588"/>
                    </a:lnTo>
                    <a:lnTo>
                      <a:pt x="1372" y="1594"/>
                    </a:lnTo>
                    <a:lnTo>
                      <a:pt x="1372" y="1594"/>
                    </a:lnTo>
                    <a:lnTo>
                      <a:pt x="1378" y="1604"/>
                    </a:lnTo>
                    <a:lnTo>
                      <a:pt x="1382" y="1610"/>
                    </a:lnTo>
                    <a:lnTo>
                      <a:pt x="1386" y="1614"/>
                    </a:lnTo>
                    <a:lnTo>
                      <a:pt x="1390" y="1614"/>
                    </a:lnTo>
                    <a:lnTo>
                      <a:pt x="1396" y="1614"/>
                    </a:lnTo>
                    <a:lnTo>
                      <a:pt x="1402" y="1610"/>
                    </a:lnTo>
                    <a:lnTo>
                      <a:pt x="1402" y="1610"/>
                    </a:lnTo>
                    <a:lnTo>
                      <a:pt x="1410" y="1606"/>
                    </a:lnTo>
                    <a:lnTo>
                      <a:pt x="1410" y="1608"/>
                    </a:lnTo>
                    <a:lnTo>
                      <a:pt x="1410" y="1610"/>
                    </a:lnTo>
                    <a:lnTo>
                      <a:pt x="1402" y="1640"/>
                    </a:lnTo>
                    <a:lnTo>
                      <a:pt x="1402" y="1640"/>
                    </a:lnTo>
                    <a:lnTo>
                      <a:pt x="1402" y="1646"/>
                    </a:lnTo>
                    <a:lnTo>
                      <a:pt x="1404" y="1654"/>
                    </a:lnTo>
                    <a:lnTo>
                      <a:pt x="1406" y="1668"/>
                    </a:lnTo>
                    <a:lnTo>
                      <a:pt x="1408" y="1676"/>
                    </a:lnTo>
                    <a:lnTo>
                      <a:pt x="1406" y="1682"/>
                    </a:lnTo>
                    <a:lnTo>
                      <a:pt x="1402" y="1686"/>
                    </a:lnTo>
                    <a:lnTo>
                      <a:pt x="1392" y="1692"/>
                    </a:lnTo>
                    <a:lnTo>
                      <a:pt x="1392" y="1692"/>
                    </a:lnTo>
                    <a:lnTo>
                      <a:pt x="1380" y="1694"/>
                    </a:lnTo>
                    <a:lnTo>
                      <a:pt x="1370" y="1694"/>
                    </a:lnTo>
                    <a:lnTo>
                      <a:pt x="1364" y="1690"/>
                    </a:lnTo>
                    <a:lnTo>
                      <a:pt x="1360" y="1684"/>
                    </a:lnTo>
                    <a:lnTo>
                      <a:pt x="1354" y="1672"/>
                    </a:lnTo>
                    <a:lnTo>
                      <a:pt x="1348" y="1666"/>
                    </a:lnTo>
                    <a:lnTo>
                      <a:pt x="1342" y="1662"/>
                    </a:lnTo>
                    <a:lnTo>
                      <a:pt x="1342" y="1662"/>
                    </a:lnTo>
                    <a:lnTo>
                      <a:pt x="1336" y="1660"/>
                    </a:lnTo>
                    <a:lnTo>
                      <a:pt x="1334" y="1656"/>
                    </a:lnTo>
                    <a:lnTo>
                      <a:pt x="1332" y="1652"/>
                    </a:lnTo>
                    <a:lnTo>
                      <a:pt x="1332" y="1650"/>
                    </a:lnTo>
                    <a:lnTo>
                      <a:pt x="1332" y="1648"/>
                    </a:lnTo>
                    <a:lnTo>
                      <a:pt x="1332" y="1648"/>
                    </a:lnTo>
                    <a:lnTo>
                      <a:pt x="1324" y="1648"/>
                    </a:lnTo>
                    <a:lnTo>
                      <a:pt x="1324" y="1648"/>
                    </a:lnTo>
                    <a:lnTo>
                      <a:pt x="1302" y="1656"/>
                    </a:lnTo>
                    <a:lnTo>
                      <a:pt x="1294" y="1660"/>
                    </a:lnTo>
                    <a:lnTo>
                      <a:pt x="1292" y="1664"/>
                    </a:lnTo>
                    <a:lnTo>
                      <a:pt x="1292" y="1664"/>
                    </a:lnTo>
                    <a:lnTo>
                      <a:pt x="1286" y="1674"/>
                    </a:lnTo>
                    <a:lnTo>
                      <a:pt x="1284" y="1678"/>
                    </a:lnTo>
                    <a:lnTo>
                      <a:pt x="1286" y="1684"/>
                    </a:lnTo>
                    <a:lnTo>
                      <a:pt x="1286" y="1684"/>
                    </a:lnTo>
                    <a:lnTo>
                      <a:pt x="1286" y="1688"/>
                    </a:lnTo>
                    <a:lnTo>
                      <a:pt x="1286" y="1690"/>
                    </a:lnTo>
                    <a:lnTo>
                      <a:pt x="1280" y="1694"/>
                    </a:lnTo>
                    <a:lnTo>
                      <a:pt x="1274" y="1700"/>
                    </a:lnTo>
                    <a:lnTo>
                      <a:pt x="1272" y="1704"/>
                    </a:lnTo>
                    <a:lnTo>
                      <a:pt x="1270" y="1710"/>
                    </a:lnTo>
                    <a:lnTo>
                      <a:pt x="1270" y="1710"/>
                    </a:lnTo>
                    <a:lnTo>
                      <a:pt x="1266" y="1720"/>
                    </a:lnTo>
                    <a:lnTo>
                      <a:pt x="1266" y="1732"/>
                    </a:lnTo>
                    <a:lnTo>
                      <a:pt x="1268" y="1752"/>
                    </a:lnTo>
                    <a:lnTo>
                      <a:pt x="1268" y="1752"/>
                    </a:lnTo>
                    <a:lnTo>
                      <a:pt x="1268" y="1766"/>
                    </a:lnTo>
                    <a:lnTo>
                      <a:pt x="1270" y="1772"/>
                    </a:lnTo>
                    <a:lnTo>
                      <a:pt x="1274" y="1776"/>
                    </a:lnTo>
                    <a:lnTo>
                      <a:pt x="1274" y="1776"/>
                    </a:lnTo>
                    <a:lnTo>
                      <a:pt x="1278" y="1782"/>
                    </a:lnTo>
                    <a:lnTo>
                      <a:pt x="1280" y="1790"/>
                    </a:lnTo>
                    <a:lnTo>
                      <a:pt x="1280" y="1804"/>
                    </a:lnTo>
                    <a:lnTo>
                      <a:pt x="1280" y="1804"/>
                    </a:lnTo>
                    <a:lnTo>
                      <a:pt x="1278" y="1806"/>
                    </a:lnTo>
                    <a:lnTo>
                      <a:pt x="1278" y="1806"/>
                    </a:lnTo>
                    <a:lnTo>
                      <a:pt x="1276" y="1808"/>
                    </a:lnTo>
                    <a:lnTo>
                      <a:pt x="1276" y="1816"/>
                    </a:lnTo>
                    <a:lnTo>
                      <a:pt x="1276" y="1816"/>
                    </a:lnTo>
                    <a:lnTo>
                      <a:pt x="1278" y="1818"/>
                    </a:lnTo>
                    <a:lnTo>
                      <a:pt x="1276" y="1822"/>
                    </a:lnTo>
                    <a:lnTo>
                      <a:pt x="1270" y="1824"/>
                    </a:lnTo>
                    <a:lnTo>
                      <a:pt x="1264" y="1826"/>
                    </a:lnTo>
                    <a:lnTo>
                      <a:pt x="1258" y="1824"/>
                    </a:lnTo>
                    <a:lnTo>
                      <a:pt x="1258" y="1824"/>
                    </a:lnTo>
                    <a:lnTo>
                      <a:pt x="1256" y="1824"/>
                    </a:lnTo>
                    <a:lnTo>
                      <a:pt x="1256" y="1822"/>
                    </a:lnTo>
                    <a:lnTo>
                      <a:pt x="1258" y="1816"/>
                    </a:lnTo>
                    <a:lnTo>
                      <a:pt x="1268" y="1804"/>
                    </a:lnTo>
                    <a:lnTo>
                      <a:pt x="1268" y="1804"/>
                    </a:lnTo>
                    <a:lnTo>
                      <a:pt x="1270" y="1800"/>
                    </a:lnTo>
                    <a:lnTo>
                      <a:pt x="1268" y="1800"/>
                    </a:lnTo>
                    <a:lnTo>
                      <a:pt x="1256" y="1814"/>
                    </a:lnTo>
                    <a:lnTo>
                      <a:pt x="1256" y="1814"/>
                    </a:lnTo>
                    <a:lnTo>
                      <a:pt x="1248" y="1820"/>
                    </a:lnTo>
                    <a:lnTo>
                      <a:pt x="1246" y="1822"/>
                    </a:lnTo>
                    <a:lnTo>
                      <a:pt x="1240" y="1820"/>
                    </a:lnTo>
                    <a:lnTo>
                      <a:pt x="1232" y="1820"/>
                    </a:lnTo>
                    <a:lnTo>
                      <a:pt x="1232" y="1820"/>
                    </a:lnTo>
                    <a:lnTo>
                      <a:pt x="1226" y="1822"/>
                    </a:lnTo>
                    <a:lnTo>
                      <a:pt x="1224" y="1824"/>
                    </a:lnTo>
                    <a:lnTo>
                      <a:pt x="1224" y="1830"/>
                    </a:lnTo>
                    <a:lnTo>
                      <a:pt x="1224" y="1836"/>
                    </a:lnTo>
                    <a:lnTo>
                      <a:pt x="1224" y="1840"/>
                    </a:lnTo>
                    <a:lnTo>
                      <a:pt x="1220" y="1846"/>
                    </a:lnTo>
                    <a:lnTo>
                      <a:pt x="1214" y="1852"/>
                    </a:lnTo>
                    <a:lnTo>
                      <a:pt x="1214" y="1852"/>
                    </a:lnTo>
                    <a:lnTo>
                      <a:pt x="1202" y="1858"/>
                    </a:lnTo>
                    <a:lnTo>
                      <a:pt x="1188" y="1860"/>
                    </a:lnTo>
                    <a:lnTo>
                      <a:pt x="1182" y="1858"/>
                    </a:lnTo>
                    <a:lnTo>
                      <a:pt x="1176" y="1856"/>
                    </a:lnTo>
                    <a:lnTo>
                      <a:pt x="1172" y="1854"/>
                    </a:lnTo>
                    <a:lnTo>
                      <a:pt x="1170" y="1848"/>
                    </a:lnTo>
                    <a:lnTo>
                      <a:pt x="1170" y="1848"/>
                    </a:lnTo>
                    <a:lnTo>
                      <a:pt x="1166" y="1836"/>
                    </a:lnTo>
                    <a:lnTo>
                      <a:pt x="1166" y="1836"/>
                    </a:lnTo>
                    <a:lnTo>
                      <a:pt x="1172" y="1840"/>
                    </a:lnTo>
                    <a:lnTo>
                      <a:pt x="1172" y="1840"/>
                    </a:lnTo>
                    <a:lnTo>
                      <a:pt x="1180" y="1844"/>
                    </a:lnTo>
                    <a:lnTo>
                      <a:pt x="1184" y="1844"/>
                    </a:lnTo>
                    <a:lnTo>
                      <a:pt x="1184" y="1842"/>
                    </a:lnTo>
                    <a:lnTo>
                      <a:pt x="1180" y="1840"/>
                    </a:lnTo>
                    <a:lnTo>
                      <a:pt x="1180" y="1840"/>
                    </a:lnTo>
                    <a:lnTo>
                      <a:pt x="1168" y="1832"/>
                    </a:lnTo>
                    <a:lnTo>
                      <a:pt x="1160" y="1828"/>
                    </a:lnTo>
                    <a:lnTo>
                      <a:pt x="1152" y="1828"/>
                    </a:lnTo>
                    <a:lnTo>
                      <a:pt x="1136" y="1832"/>
                    </a:lnTo>
                    <a:lnTo>
                      <a:pt x="1136" y="1832"/>
                    </a:lnTo>
                    <a:lnTo>
                      <a:pt x="1118" y="1836"/>
                    </a:lnTo>
                    <a:lnTo>
                      <a:pt x="1112" y="1838"/>
                    </a:lnTo>
                    <a:lnTo>
                      <a:pt x="1110" y="1840"/>
                    </a:lnTo>
                    <a:lnTo>
                      <a:pt x="1098" y="1844"/>
                    </a:lnTo>
                    <a:lnTo>
                      <a:pt x="1098" y="1844"/>
                    </a:lnTo>
                    <a:lnTo>
                      <a:pt x="1090" y="1848"/>
                    </a:lnTo>
                    <a:lnTo>
                      <a:pt x="1086" y="1850"/>
                    </a:lnTo>
                    <a:lnTo>
                      <a:pt x="1082" y="1856"/>
                    </a:lnTo>
                    <a:lnTo>
                      <a:pt x="1080" y="1858"/>
                    </a:lnTo>
                    <a:lnTo>
                      <a:pt x="1074" y="1862"/>
                    </a:lnTo>
                    <a:lnTo>
                      <a:pt x="1066" y="1864"/>
                    </a:lnTo>
                    <a:lnTo>
                      <a:pt x="1054" y="1868"/>
                    </a:lnTo>
                    <a:lnTo>
                      <a:pt x="1054" y="1868"/>
                    </a:lnTo>
                    <a:lnTo>
                      <a:pt x="1034" y="1874"/>
                    </a:lnTo>
                    <a:lnTo>
                      <a:pt x="1020" y="1880"/>
                    </a:lnTo>
                    <a:lnTo>
                      <a:pt x="1008" y="1884"/>
                    </a:lnTo>
                    <a:lnTo>
                      <a:pt x="1002" y="1884"/>
                    </a:lnTo>
                    <a:lnTo>
                      <a:pt x="996" y="1884"/>
                    </a:lnTo>
                    <a:lnTo>
                      <a:pt x="996" y="1884"/>
                    </a:lnTo>
                    <a:lnTo>
                      <a:pt x="992" y="1882"/>
                    </a:lnTo>
                    <a:lnTo>
                      <a:pt x="986" y="1878"/>
                    </a:lnTo>
                    <a:lnTo>
                      <a:pt x="980" y="1870"/>
                    </a:lnTo>
                    <a:lnTo>
                      <a:pt x="980" y="1870"/>
                    </a:lnTo>
                    <a:lnTo>
                      <a:pt x="978" y="1870"/>
                    </a:lnTo>
                    <a:lnTo>
                      <a:pt x="978" y="1870"/>
                    </a:lnTo>
                    <a:lnTo>
                      <a:pt x="980" y="1874"/>
                    </a:lnTo>
                    <a:lnTo>
                      <a:pt x="984" y="1884"/>
                    </a:lnTo>
                    <a:lnTo>
                      <a:pt x="984" y="1884"/>
                    </a:lnTo>
                    <a:lnTo>
                      <a:pt x="984" y="1886"/>
                    </a:lnTo>
                    <a:lnTo>
                      <a:pt x="984" y="1888"/>
                    </a:lnTo>
                    <a:lnTo>
                      <a:pt x="982" y="1888"/>
                    </a:lnTo>
                    <a:lnTo>
                      <a:pt x="982" y="1890"/>
                    </a:lnTo>
                    <a:lnTo>
                      <a:pt x="982" y="1890"/>
                    </a:lnTo>
                    <a:lnTo>
                      <a:pt x="984" y="1890"/>
                    </a:lnTo>
                    <a:lnTo>
                      <a:pt x="988" y="1890"/>
                    </a:lnTo>
                    <a:lnTo>
                      <a:pt x="992" y="1888"/>
                    </a:lnTo>
                    <a:lnTo>
                      <a:pt x="996" y="1890"/>
                    </a:lnTo>
                    <a:lnTo>
                      <a:pt x="996" y="1890"/>
                    </a:lnTo>
                    <a:lnTo>
                      <a:pt x="998" y="1892"/>
                    </a:lnTo>
                    <a:lnTo>
                      <a:pt x="1002" y="1892"/>
                    </a:lnTo>
                    <a:lnTo>
                      <a:pt x="1004" y="1890"/>
                    </a:lnTo>
                    <a:lnTo>
                      <a:pt x="1008" y="1890"/>
                    </a:lnTo>
                    <a:lnTo>
                      <a:pt x="1008" y="1890"/>
                    </a:lnTo>
                    <a:lnTo>
                      <a:pt x="1010" y="1894"/>
                    </a:lnTo>
                    <a:lnTo>
                      <a:pt x="1010" y="1900"/>
                    </a:lnTo>
                    <a:lnTo>
                      <a:pt x="1010" y="1900"/>
                    </a:lnTo>
                    <a:lnTo>
                      <a:pt x="1010" y="1902"/>
                    </a:lnTo>
                    <a:lnTo>
                      <a:pt x="1008" y="1902"/>
                    </a:lnTo>
                    <a:lnTo>
                      <a:pt x="1004" y="1900"/>
                    </a:lnTo>
                    <a:lnTo>
                      <a:pt x="998" y="1898"/>
                    </a:lnTo>
                    <a:lnTo>
                      <a:pt x="998" y="1898"/>
                    </a:lnTo>
                    <a:lnTo>
                      <a:pt x="996" y="1898"/>
                    </a:lnTo>
                    <a:lnTo>
                      <a:pt x="996" y="1898"/>
                    </a:lnTo>
                    <a:lnTo>
                      <a:pt x="986" y="1896"/>
                    </a:lnTo>
                    <a:lnTo>
                      <a:pt x="980" y="1892"/>
                    </a:lnTo>
                    <a:lnTo>
                      <a:pt x="980" y="1890"/>
                    </a:lnTo>
                    <a:lnTo>
                      <a:pt x="980" y="1886"/>
                    </a:lnTo>
                    <a:lnTo>
                      <a:pt x="980" y="1886"/>
                    </a:lnTo>
                    <a:lnTo>
                      <a:pt x="980" y="1884"/>
                    </a:lnTo>
                    <a:lnTo>
                      <a:pt x="978" y="1882"/>
                    </a:lnTo>
                    <a:lnTo>
                      <a:pt x="976" y="1878"/>
                    </a:lnTo>
                    <a:lnTo>
                      <a:pt x="976" y="1872"/>
                    </a:lnTo>
                    <a:lnTo>
                      <a:pt x="976" y="1872"/>
                    </a:lnTo>
                    <a:lnTo>
                      <a:pt x="976" y="1870"/>
                    </a:lnTo>
                    <a:lnTo>
                      <a:pt x="974" y="1870"/>
                    </a:lnTo>
                    <a:lnTo>
                      <a:pt x="970" y="1872"/>
                    </a:lnTo>
                    <a:lnTo>
                      <a:pt x="962" y="1872"/>
                    </a:lnTo>
                    <a:lnTo>
                      <a:pt x="958" y="1870"/>
                    </a:lnTo>
                    <a:lnTo>
                      <a:pt x="954" y="1868"/>
                    </a:lnTo>
                    <a:lnTo>
                      <a:pt x="954" y="1868"/>
                    </a:lnTo>
                    <a:lnTo>
                      <a:pt x="950" y="1860"/>
                    </a:lnTo>
                    <a:lnTo>
                      <a:pt x="948" y="1856"/>
                    </a:lnTo>
                    <a:lnTo>
                      <a:pt x="946" y="1854"/>
                    </a:lnTo>
                    <a:lnTo>
                      <a:pt x="944" y="1854"/>
                    </a:lnTo>
                    <a:lnTo>
                      <a:pt x="944" y="1854"/>
                    </a:lnTo>
                    <a:lnTo>
                      <a:pt x="938" y="1854"/>
                    </a:lnTo>
                    <a:lnTo>
                      <a:pt x="932" y="1852"/>
                    </a:lnTo>
                    <a:lnTo>
                      <a:pt x="930" y="1850"/>
                    </a:lnTo>
                    <a:lnTo>
                      <a:pt x="926" y="1850"/>
                    </a:lnTo>
                    <a:lnTo>
                      <a:pt x="926" y="1850"/>
                    </a:lnTo>
                    <a:lnTo>
                      <a:pt x="924" y="1854"/>
                    </a:lnTo>
                    <a:lnTo>
                      <a:pt x="920" y="1862"/>
                    </a:lnTo>
                    <a:lnTo>
                      <a:pt x="912" y="1868"/>
                    </a:lnTo>
                    <a:lnTo>
                      <a:pt x="908" y="1870"/>
                    </a:lnTo>
                    <a:lnTo>
                      <a:pt x="900" y="1870"/>
                    </a:lnTo>
                    <a:lnTo>
                      <a:pt x="900" y="1870"/>
                    </a:lnTo>
                    <a:lnTo>
                      <a:pt x="894" y="1872"/>
                    </a:lnTo>
                    <a:lnTo>
                      <a:pt x="890" y="1874"/>
                    </a:lnTo>
                    <a:lnTo>
                      <a:pt x="886" y="1880"/>
                    </a:lnTo>
                    <a:lnTo>
                      <a:pt x="884" y="1884"/>
                    </a:lnTo>
                    <a:lnTo>
                      <a:pt x="882" y="1884"/>
                    </a:lnTo>
                    <a:lnTo>
                      <a:pt x="878" y="1882"/>
                    </a:lnTo>
                    <a:lnTo>
                      <a:pt x="878" y="1882"/>
                    </a:lnTo>
                    <a:lnTo>
                      <a:pt x="874" y="1880"/>
                    </a:lnTo>
                    <a:lnTo>
                      <a:pt x="870" y="1880"/>
                    </a:lnTo>
                    <a:lnTo>
                      <a:pt x="864" y="1882"/>
                    </a:lnTo>
                    <a:lnTo>
                      <a:pt x="860" y="1882"/>
                    </a:lnTo>
                    <a:lnTo>
                      <a:pt x="858" y="1882"/>
                    </a:lnTo>
                    <a:lnTo>
                      <a:pt x="856" y="1880"/>
                    </a:lnTo>
                    <a:lnTo>
                      <a:pt x="856" y="1880"/>
                    </a:lnTo>
                    <a:lnTo>
                      <a:pt x="856" y="1878"/>
                    </a:lnTo>
                    <a:lnTo>
                      <a:pt x="858" y="1876"/>
                    </a:lnTo>
                    <a:lnTo>
                      <a:pt x="864" y="1872"/>
                    </a:lnTo>
                    <a:lnTo>
                      <a:pt x="870" y="1870"/>
                    </a:lnTo>
                    <a:lnTo>
                      <a:pt x="870" y="1868"/>
                    </a:lnTo>
                    <a:lnTo>
                      <a:pt x="870" y="1864"/>
                    </a:lnTo>
                    <a:lnTo>
                      <a:pt x="870" y="1864"/>
                    </a:lnTo>
                    <a:lnTo>
                      <a:pt x="870" y="1862"/>
                    </a:lnTo>
                    <a:lnTo>
                      <a:pt x="870" y="1858"/>
                    </a:lnTo>
                    <a:lnTo>
                      <a:pt x="870" y="1856"/>
                    </a:lnTo>
                    <a:lnTo>
                      <a:pt x="870" y="1856"/>
                    </a:lnTo>
                    <a:lnTo>
                      <a:pt x="862" y="1858"/>
                    </a:lnTo>
                    <a:lnTo>
                      <a:pt x="862" y="1858"/>
                    </a:lnTo>
                    <a:lnTo>
                      <a:pt x="856" y="1860"/>
                    </a:lnTo>
                    <a:lnTo>
                      <a:pt x="852" y="1860"/>
                    </a:lnTo>
                    <a:lnTo>
                      <a:pt x="848" y="1860"/>
                    </a:lnTo>
                    <a:lnTo>
                      <a:pt x="846" y="1858"/>
                    </a:lnTo>
                    <a:lnTo>
                      <a:pt x="842" y="1854"/>
                    </a:lnTo>
                    <a:lnTo>
                      <a:pt x="840" y="1854"/>
                    </a:lnTo>
                    <a:lnTo>
                      <a:pt x="838" y="1854"/>
                    </a:lnTo>
                    <a:lnTo>
                      <a:pt x="838" y="1854"/>
                    </a:lnTo>
                    <a:lnTo>
                      <a:pt x="834" y="1856"/>
                    </a:lnTo>
                    <a:lnTo>
                      <a:pt x="832" y="1854"/>
                    </a:lnTo>
                    <a:lnTo>
                      <a:pt x="830" y="1852"/>
                    </a:lnTo>
                    <a:lnTo>
                      <a:pt x="826" y="1850"/>
                    </a:lnTo>
                    <a:lnTo>
                      <a:pt x="826" y="1850"/>
                    </a:lnTo>
                    <a:lnTo>
                      <a:pt x="822" y="1850"/>
                    </a:lnTo>
                    <a:lnTo>
                      <a:pt x="824" y="1848"/>
                    </a:lnTo>
                    <a:lnTo>
                      <a:pt x="826" y="1844"/>
                    </a:lnTo>
                    <a:lnTo>
                      <a:pt x="828" y="1842"/>
                    </a:lnTo>
                    <a:lnTo>
                      <a:pt x="826" y="1838"/>
                    </a:lnTo>
                    <a:lnTo>
                      <a:pt x="826" y="1838"/>
                    </a:lnTo>
                    <a:lnTo>
                      <a:pt x="824" y="1834"/>
                    </a:lnTo>
                    <a:lnTo>
                      <a:pt x="822" y="1832"/>
                    </a:lnTo>
                    <a:lnTo>
                      <a:pt x="820" y="1834"/>
                    </a:lnTo>
                    <a:lnTo>
                      <a:pt x="816" y="1832"/>
                    </a:lnTo>
                    <a:lnTo>
                      <a:pt x="816" y="1832"/>
                    </a:lnTo>
                    <a:lnTo>
                      <a:pt x="812" y="1830"/>
                    </a:lnTo>
                    <a:lnTo>
                      <a:pt x="808" y="1830"/>
                    </a:lnTo>
                    <a:lnTo>
                      <a:pt x="806" y="1832"/>
                    </a:lnTo>
                    <a:lnTo>
                      <a:pt x="802" y="1830"/>
                    </a:lnTo>
                    <a:lnTo>
                      <a:pt x="802" y="1830"/>
                    </a:lnTo>
                    <a:lnTo>
                      <a:pt x="808" y="1826"/>
                    </a:lnTo>
                    <a:lnTo>
                      <a:pt x="810" y="1824"/>
                    </a:lnTo>
                    <a:lnTo>
                      <a:pt x="810" y="1826"/>
                    </a:lnTo>
                    <a:lnTo>
                      <a:pt x="812" y="1828"/>
                    </a:lnTo>
                    <a:lnTo>
                      <a:pt x="812" y="1828"/>
                    </a:lnTo>
                    <a:lnTo>
                      <a:pt x="816" y="1828"/>
                    </a:lnTo>
                    <a:lnTo>
                      <a:pt x="818" y="1826"/>
                    </a:lnTo>
                    <a:lnTo>
                      <a:pt x="820" y="1826"/>
                    </a:lnTo>
                    <a:lnTo>
                      <a:pt x="820" y="1826"/>
                    </a:lnTo>
                    <a:lnTo>
                      <a:pt x="820" y="1826"/>
                    </a:lnTo>
                    <a:lnTo>
                      <a:pt x="824" y="1828"/>
                    </a:lnTo>
                    <a:lnTo>
                      <a:pt x="826" y="1826"/>
                    </a:lnTo>
                    <a:lnTo>
                      <a:pt x="828" y="1824"/>
                    </a:lnTo>
                    <a:lnTo>
                      <a:pt x="828" y="1822"/>
                    </a:lnTo>
                    <a:lnTo>
                      <a:pt x="822" y="1818"/>
                    </a:lnTo>
                    <a:lnTo>
                      <a:pt x="822" y="1818"/>
                    </a:lnTo>
                    <a:lnTo>
                      <a:pt x="816" y="1814"/>
                    </a:lnTo>
                    <a:lnTo>
                      <a:pt x="812" y="1816"/>
                    </a:lnTo>
                    <a:lnTo>
                      <a:pt x="810" y="1818"/>
                    </a:lnTo>
                    <a:lnTo>
                      <a:pt x="806" y="1814"/>
                    </a:lnTo>
                    <a:lnTo>
                      <a:pt x="806" y="1814"/>
                    </a:lnTo>
                    <a:lnTo>
                      <a:pt x="806" y="1812"/>
                    </a:lnTo>
                    <a:lnTo>
                      <a:pt x="806" y="1810"/>
                    </a:lnTo>
                    <a:lnTo>
                      <a:pt x="810" y="1808"/>
                    </a:lnTo>
                    <a:lnTo>
                      <a:pt x="812" y="1804"/>
                    </a:lnTo>
                    <a:lnTo>
                      <a:pt x="814" y="1804"/>
                    </a:lnTo>
                    <a:lnTo>
                      <a:pt x="812" y="1802"/>
                    </a:lnTo>
                    <a:lnTo>
                      <a:pt x="812" y="1802"/>
                    </a:lnTo>
                    <a:lnTo>
                      <a:pt x="810" y="1798"/>
                    </a:lnTo>
                    <a:lnTo>
                      <a:pt x="810" y="1794"/>
                    </a:lnTo>
                    <a:lnTo>
                      <a:pt x="810" y="1792"/>
                    </a:lnTo>
                    <a:lnTo>
                      <a:pt x="808" y="1790"/>
                    </a:lnTo>
                    <a:lnTo>
                      <a:pt x="808" y="1790"/>
                    </a:lnTo>
                    <a:lnTo>
                      <a:pt x="808" y="1788"/>
                    </a:lnTo>
                    <a:lnTo>
                      <a:pt x="808" y="1786"/>
                    </a:lnTo>
                    <a:lnTo>
                      <a:pt x="814" y="1784"/>
                    </a:lnTo>
                    <a:lnTo>
                      <a:pt x="818" y="1782"/>
                    </a:lnTo>
                    <a:lnTo>
                      <a:pt x="818" y="1780"/>
                    </a:lnTo>
                    <a:lnTo>
                      <a:pt x="818" y="1780"/>
                    </a:lnTo>
                    <a:lnTo>
                      <a:pt x="818" y="1780"/>
                    </a:lnTo>
                    <a:lnTo>
                      <a:pt x="818" y="1778"/>
                    </a:lnTo>
                    <a:lnTo>
                      <a:pt x="818" y="1776"/>
                    </a:lnTo>
                    <a:lnTo>
                      <a:pt x="822" y="1776"/>
                    </a:lnTo>
                    <a:lnTo>
                      <a:pt x="826" y="1774"/>
                    </a:lnTo>
                    <a:lnTo>
                      <a:pt x="826" y="1772"/>
                    </a:lnTo>
                    <a:lnTo>
                      <a:pt x="824" y="1768"/>
                    </a:lnTo>
                    <a:lnTo>
                      <a:pt x="824" y="1768"/>
                    </a:lnTo>
                    <a:lnTo>
                      <a:pt x="820" y="1764"/>
                    </a:lnTo>
                    <a:lnTo>
                      <a:pt x="824" y="1766"/>
                    </a:lnTo>
                    <a:lnTo>
                      <a:pt x="828" y="1768"/>
                    </a:lnTo>
                    <a:lnTo>
                      <a:pt x="832" y="1768"/>
                    </a:lnTo>
                    <a:lnTo>
                      <a:pt x="834" y="1766"/>
                    </a:lnTo>
                    <a:lnTo>
                      <a:pt x="834" y="1766"/>
                    </a:lnTo>
                    <a:lnTo>
                      <a:pt x="834" y="1764"/>
                    </a:lnTo>
                    <a:lnTo>
                      <a:pt x="834" y="1760"/>
                    </a:lnTo>
                    <a:lnTo>
                      <a:pt x="834" y="1750"/>
                    </a:lnTo>
                    <a:lnTo>
                      <a:pt x="836" y="1742"/>
                    </a:lnTo>
                    <a:lnTo>
                      <a:pt x="836" y="1740"/>
                    </a:lnTo>
                    <a:lnTo>
                      <a:pt x="840" y="1738"/>
                    </a:lnTo>
                    <a:lnTo>
                      <a:pt x="840" y="1738"/>
                    </a:lnTo>
                    <a:lnTo>
                      <a:pt x="844" y="1738"/>
                    </a:lnTo>
                    <a:lnTo>
                      <a:pt x="844" y="1742"/>
                    </a:lnTo>
                    <a:lnTo>
                      <a:pt x="842" y="1744"/>
                    </a:lnTo>
                    <a:lnTo>
                      <a:pt x="842" y="1746"/>
                    </a:lnTo>
                    <a:lnTo>
                      <a:pt x="844" y="1748"/>
                    </a:lnTo>
                    <a:lnTo>
                      <a:pt x="844" y="1748"/>
                    </a:lnTo>
                    <a:lnTo>
                      <a:pt x="848" y="1750"/>
                    </a:lnTo>
                    <a:lnTo>
                      <a:pt x="848" y="1748"/>
                    </a:lnTo>
                    <a:lnTo>
                      <a:pt x="850" y="1746"/>
                    </a:lnTo>
                    <a:lnTo>
                      <a:pt x="852" y="1746"/>
                    </a:lnTo>
                    <a:lnTo>
                      <a:pt x="852" y="1746"/>
                    </a:lnTo>
                    <a:lnTo>
                      <a:pt x="854" y="1748"/>
                    </a:lnTo>
                    <a:lnTo>
                      <a:pt x="856" y="1746"/>
                    </a:lnTo>
                    <a:lnTo>
                      <a:pt x="858" y="1744"/>
                    </a:lnTo>
                    <a:lnTo>
                      <a:pt x="864" y="1732"/>
                    </a:lnTo>
                    <a:lnTo>
                      <a:pt x="864" y="1732"/>
                    </a:lnTo>
                    <a:lnTo>
                      <a:pt x="864" y="1730"/>
                    </a:lnTo>
                    <a:lnTo>
                      <a:pt x="864" y="1728"/>
                    </a:lnTo>
                    <a:lnTo>
                      <a:pt x="858" y="1726"/>
                    </a:lnTo>
                    <a:lnTo>
                      <a:pt x="844" y="1724"/>
                    </a:lnTo>
                    <a:lnTo>
                      <a:pt x="844" y="1724"/>
                    </a:lnTo>
                    <a:lnTo>
                      <a:pt x="840" y="1722"/>
                    </a:lnTo>
                    <a:lnTo>
                      <a:pt x="838" y="1722"/>
                    </a:lnTo>
                    <a:lnTo>
                      <a:pt x="838" y="1722"/>
                    </a:lnTo>
                    <a:lnTo>
                      <a:pt x="840" y="1718"/>
                    </a:lnTo>
                    <a:lnTo>
                      <a:pt x="840" y="1718"/>
                    </a:lnTo>
                    <a:lnTo>
                      <a:pt x="842" y="1714"/>
                    </a:lnTo>
                    <a:lnTo>
                      <a:pt x="840" y="1710"/>
                    </a:lnTo>
                    <a:lnTo>
                      <a:pt x="838" y="1706"/>
                    </a:lnTo>
                    <a:lnTo>
                      <a:pt x="838" y="1700"/>
                    </a:lnTo>
                    <a:lnTo>
                      <a:pt x="838" y="1700"/>
                    </a:lnTo>
                    <a:lnTo>
                      <a:pt x="840" y="1690"/>
                    </a:lnTo>
                    <a:lnTo>
                      <a:pt x="842" y="1686"/>
                    </a:lnTo>
                    <a:lnTo>
                      <a:pt x="844" y="1684"/>
                    </a:lnTo>
                    <a:lnTo>
                      <a:pt x="844" y="1684"/>
                    </a:lnTo>
                    <a:lnTo>
                      <a:pt x="846" y="1680"/>
                    </a:lnTo>
                    <a:lnTo>
                      <a:pt x="848" y="1676"/>
                    </a:lnTo>
                    <a:lnTo>
                      <a:pt x="848" y="1670"/>
                    </a:lnTo>
                    <a:lnTo>
                      <a:pt x="846" y="1662"/>
                    </a:lnTo>
                    <a:lnTo>
                      <a:pt x="846" y="1662"/>
                    </a:lnTo>
                    <a:lnTo>
                      <a:pt x="844" y="1658"/>
                    </a:lnTo>
                    <a:lnTo>
                      <a:pt x="844" y="1656"/>
                    </a:lnTo>
                    <a:lnTo>
                      <a:pt x="846" y="1652"/>
                    </a:lnTo>
                    <a:lnTo>
                      <a:pt x="850" y="1648"/>
                    </a:lnTo>
                    <a:lnTo>
                      <a:pt x="850" y="1648"/>
                    </a:lnTo>
                    <a:lnTo>
                      <a:pt x="850" y="1646"/>
                    </a:lnTo>
                    <a:lnTo>
                      <a:pt x="850" y="1646"/>
                    </a:lnTo>
                    <a:lnTo>
                      <a:pt x="846" y="1646"/>
                    </a:lnTo>
                    <a:lnTo>
                      <a:pt x="844" y="1650"/>
                    </a:lnTo>
                    <a:lnTo>
                      <a:pt x="838" y="1654"/>
                    </a:lnTo>
                    <a:lnTo>
                      <a:pt x="830" y="1656"/>
                    </a:lnTo>
                    <a:lnTo>
                      <a:pt x="830" y="1656"/>
                    </a:lnTo>
                    <a:lnTo>
                      <a:pt x="824" y="1658"/>
                    </a:lnTo>
                    <a:lnTo>
                      <a:pt x="822" y="1660"/>
                    </a:lnTo>
                    <a:lnTo>
                      <a:pt x="814" y="1672"/>
                    </a:lnTo>
                    <a:lnTo>
                      <a:pt x="810" y="1676"/>
                    </a:lnTo>
                    <a:lnTo>
                      <a:pt x="804" y="1680"/>
                    </a:lnTo>
                    <a:lnTo>
                      <a:pt x="796" y="1684"/>
                    </a:lnTo>
                    <a:lnTo>
                      <a:pt x="786" y="1686"/>
                    </a:lnTo>
                    <a:lnTo>
                      <a:pt x="786" y="1686"/>
                    </a:lnTo>
                    <a:lnTo>
                      <a:pt x="776" y="1686"/>
                    </a:lnTo>
                    <a:lnTo>
                      <a:pt x="768" y="1690"/>
                    </a:lnTo>
                    <a:lnTo>
                      <a:pt x="762" y="1694"/>
                    </a:lnTo>
                    <a:lnTo>
                      <a:pt x="758" y="1700"/>
                    </a:lnTo>
                    <a:lnTo>
                      <a:pt x="754" y="1708"/>
                    </a:lnTo>
                    <a:lnTo>
                      <a:pt x="752" y="1718"/>
                    </a:lnTo>
                    <a:lnTo>
                      <a:pt x="748" y="1736"/>
                    </a:lnTo>
                    <a:lnTo>
                      <a:pt x="748" y="1736"/>
                    </a:lnTo>
                    <a:lnTo>
                      <a:pt x="748" y="1752"/>
                    </a:lnTo>
                    <a:lnTo>
                      <a:pt x="750" y="1762"/>
                    </a:lnTo>
                    <a:lnTo>
                      <a:pt x="752" y="1770"/>
                    </a:lnTo>
                    <a:lnTo>
                      <a:pt x="750" y="1778"/>
                    </a:lnTo>
                    <a:lnTo>
                      <a:pt x="750" y="1778"/>
                    </a:lnTo>
                    <a:lnTo>
                      <a:pt x="746" y="1784"/>
                    </a:lnTo>
                    <a:lnTo>
                      <a:pt x="748" y="1786"/>
                    </a:lnTo>
                    <a:lnTo>
                      <a:pt x="750" y="1786"/>
                    </a:lnTo>
                    <a:lnTo>
                      <a:pt x="754" y="1790"/>
                    </a:lnTo>
                    <a:lnTo>
                      <a:pt x="754" y="1790"/>
                    </a:lnTo>
                    <a:lnTo>
                      <a:pt x="758" y="1792"/>
                    </a:lnTo>
                    <a:lnTo>
                      <a:pt x="758" y="1790"/>
                    </a:lnTo>
                    <a:lnTo>
                      <a:pt x="758" y="1788"/>
                    </a:lnTo>
                    <a:lnTo>
                      <a:pt x="762" y="1790"/>
                    </a:lnTo>
                    <a:lnTo>
                      <a:pt x="762" y="1790"/>
                    </a:lnTo>
                    <a:lnTo>
                      <a:pt x="764" y="1792"/>
                    </a:lnTo>
                    <a:lnTo>
                      <a:pt x="768" y="1792"/>
                    </a:lnTo>
                    <a:lnTo>
                      <a:pt x="772" y="1796"/>
                    </a:lnTo>
                    <a:lnTo>
                      <a:pt x="772" y="1804"/>
                    </a:lnTo>
                    <a:lnTo>
                      <a:pt x="772" y="1804"/>
                    </a:lnTo>
                    <a:lnTo>
                      <a:pt x="770" y="1810"/>
                    </a:lnTo>
                    <a:lnTo>
                      <a:pt x="768" y="1808"/>
                    </a:lnTo>
                    <a:lnTo>
                      <a:pt x="766" y="1806"/>
                    </a:lnTo>
                    <a:lnTo>
                      <a:pt x="764" y="1806"/>
                    </a:lnTo>
                    <a:lnTo>
                      <a:pt x="764" y="1810"/>
                    </a:lnTo>
                    <a:lnTo>
                      <a:pt x="764" y="1810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68" y="1812"/>
                    </a:lnTo>
                    <a:lnTo>
                      <a:pt x="770" y="1812"/>
                    </a:lnTo>
                    <a:lnTo>
                      <a:pt x="770" y="1814"/>
                    </a:lnTo>
                    <a:lnTo>
                      <a:pt x="770" y="1826"/>
                    </a:lnTo>
                    <a:lnTo>
                      <a:pt x="770" y="1826"/>
                    </a:lnTo>
                    <a:lnTo>
                      <a:pt x="770" y="1830"/>
                    </a:lnTo>
                    <a:lnTo>
                      <a:pt x="774" y="1836"/>
                    </a:lnTo>
                    <a:lnTo>
                      <a:pt x="784" y="1848"/>
                    </a:lnTo>
                    <a:lnTo>
                      <a:pt x="784" y="1848"/>
                    </a:lnTo>
                    <a:lnTo>
                      <a:pt x="786" y="1850"/>
                    </a:lnTo>
                    <a:lnTo>
                      <a:pt x="786" y="1852"/>
                    </a:lnTo>
                    <a:lnTo>
                      <a:pt x="782" y="1854"/>
                    </a:lnTo>
                    <a:lnTo>
                      <a:pt x="774" y="1856"/>
                    </a:lnTo>
                    <a:lnTo>
                      <a:pt x="772" y="1858"/>
                    </a:lnTo>
                    <a:lnTo>
                      <a:pt x="770" y="1860"/>
                    </a:lnTo>
                    <a:lnTo>
                      <a:pt x="770" y="1860"/>
                    </a:lnTo>
                    <a:lnTo>
                      <a:pt x="770" y="1864"/>
                    </a:lnTo>
                    <a:lnTo>
                      <a:pt x="770" y="1864"/>
                    </a:lnTo>
                    <a:lnTo>
                      <a:pt x="776" y="1864"/>
                    </a:lnTo>
                    <a:lnTo>
                      <a:pt x="780" y="1862"/>
                    </a:lnTo>
                    <a:lnTo>
                      <a:pt x="780" y="1864"/>
                    </a:lnTo>
                    <a:lnTo>
                      <a:pt x="778" y="1866"/>
                    </a:lnTo>
                    <a:lnTo>
                      <a:pt x="778" y="1866"/>
                    </a:lnTo>
                    <a:lnTo>
                      <a:pt x="778" y="1870"/>
                    </a:lnTo>
                    <a:lnTo>
                      <a:pt x="778" y="1872"/>
                    </a:lnTo>
                    <a:lnTo>
                      <a:pt x="782" y="1874"/>
                    </a:lnTo>
                    <a:lnTo>
                      <a:pt x="786" y="1876"/>
                    </a:lnTo>
                    <a:lnTo>
                      <a:pt x="786" y="1876"/>
                    </a:lnTo>
                    <a:lnTo>
                      <a:pt x="784" y="1878"/>
                    </a:lnTo>
                    <a:lnTo>
                      <a:pt x="784" y="1878"/>
                    </a:lnTo>
                    <a:lnTo>
                      <a:pt x="780" y="1880"/>
                    </a:lnTo>
                    <a:lnTo>
                      <a:pt x="780" y="1882"/>
                    </a:lnTo>
                    <a:lnTo>
                      <a:pt x="782" y="1886"/>
                    </a:lnTo>
                    <a:lnTo>
                      <a:pt x="790" y="1886"/>
                    </a:lnTo>
                    <a:lnTo>
                      <a:pt x="790" y="1886"/>
                    </a:lnTo>
                    <a:lnTo>
                      <a:pt x="798" y="1890"/>
                    </a:lnTo>
                    <a:lnTo>
                      <a:pt x="804" y="1894"/>
                    </a:lnTo>
                    <a:lnTo>
                      <a:pt x="804" y="1898"/>
                    </a:lnTo>
                    <a:lnTo>
                      <a:pt x="800" y="1896"/>
                    </a:lnTo>
                    <a:lnTo>
                      <a:pt x="800" y="1896"/>
                    </a:lnTo>
                    <a:lnTo>
                      <a:pt x="794" y="1892"/>
                    </a:lnTo>
                    <a:lnTo>
                      <a:pt x="786" y="1890"/>
                    </a:lnTo>
                    <a:lnTo>
                      <a:pt x="780" y="1890"/>
                    </a:lnTo>
                    <a:lnTo>
                      <a:pt x="772" y="1888"/>
                    </a:lnTo>
                    <a:lnTo>
                      <a:pt x="772" y="1888"/>
                    </a:lnTo>
                    <a:lnTo>
                      <a:pt x="770" y="1888"/>
                    </a:lnTo>
                    <a:lnTo>
                      <a:pt x="768" y="1890"/>
                    </a:lnTo>
                    <a:lnTo>
                      <a:pt x="768" y="1900"/>
                    </a:lnTo>
                    <a:lnTo>
                      <a:pt x="770" y="1910"/>
                    </a:lnTo>
                    <a:lnTo>
                      <a:pt x="768" y="1916"/>
                    </a:lnTo>
                    <a:lnTo>
                      <a:pt x="766" y="1918"/>
                    </a:lnTo>
                    <a:lnTo>
                      <a:pt x="766" y="1918"/>
                    </a:lnTo>
                    <a:lnTo>
                      <a:pt x="764" y="1920"/>
                    </a:lnTo>
                    <a:lnTo>
                      <a:pt x="764" y="1918"/>
                    </a:lnTo>
                    <a:lnTo>
                      <a:pt x="764" y="1914"/>
                    </a:lnTo>
                    <a:lnTo>
                      <a:pt x="764" y="1908"/>
                    </a:lnTo>
                    <a:lnTo>
                      <a:pt x="764" y="1906"/>
                    </a:lnTo>
                    <a:lnTo>
                      <a:pt x="762" y="1904"/>
                    </a:lnTo>
                    <a:lnTo>
                      <a:pt x="762" y="1904"/>
                    </a:lnTo>
                    <a:lnTo>
                      <a:pt x="758" y="1904"/>
                    </a:lnTo>
                    <a:lnTo>
                      <a:pt x="756" y="1906"/>
                    </a:lnTo>
                    <a:lnTo>
                      <a:pt x="756" y="1912"/>
                    </a:lnTo>
                    <a:lnTo>
                      <a:pt x="754" y="1916"/>
                    </a:lnTo>
                    <a:lnTo>
                      <a:pt x="754" y="1916"/>
                    </a:lnTo>
                    <a:lnTo>
                      <a:pt x="750" y="1914"/>
                    </a:lnTo>
                    <a:lnTo>
                      <a:pt x="750" y="1914"/>
                    </a:lnTo>
                    <a:lnTo>
                      <a:pt x="748" y="1912"/>
                    </a:lnTo>
                    <a:lnTo>
                      <a:pt x="748" y="1910"/>
                    </a:lnTo>
                    <a:lnTo>
                      <a:pt x="750" y="1904"/>
                    </a:lnTo>
                    <a:lnTo>
                      <a:pt x="748" y="1902"/>
                    </a:lnTo>
                    <a:lnTo>
                      <a:pt x="746" y="1900"/>
                    </a:lnTo>
                    <a:lnTo>
                      <a:pt x="742" y="1898"/>
                    </a:lnTo>
                    <a:lnTo>
                      <a:pt x="734" y="1898"/>
                    </a:lnTo>
                    <a:lnTo>
                      <a:pt x="734" y="1898"/>
                    </a:lnTo>
                    <a:lnTo>
                      <a:pt x="720" y="1898"/>
                    </a:lnTo>
                    <a:lnTo>
                      <a:pt x="714" y="1900"/>
                    </a:lnTo>
                    <a:lnTo>
                      <a:pt x="710" y="1906"/>
                    </a:lnTo>
                    <a:lnTo>
                      <a:pt x="708" y="1914"/>
                    </a:lnTo>
                    <a:lnTo>
                      <a:pt x="708" y="1914"/>
                    </a:lnTo>
                    <a:lnTo>
                      <a:pt x="706" y="1916"/>
                    </a:lnTo>
                    <a:lnTo>
                      <a:pt x="706" y="1920"/>
                    </a:lnTo>
                    <a:lnTo>
                      <a:pt x="710" y="1922"/>
                    </a:lnTo>
                    <a:lnTo>
                      <a:pt x="714" y="1922"/>
                    </a:lnTo>
                    <a:lnTo>
                      <a:pt x="714" y="1924"/>
                    </a:lnTo>
                    <a:lnTo>
                      <a:pt x="712" y="1926"/>
                    </a:lnTo>
                    <a:lnTo>
                      <a:pt x="712" y="1926"/>
                    </a:lnTo>
                    <a:lnTo>
                      <a:pt x="708" y="1926"/>
                    </a:lnTo>
                    <a:lnTo>
                      <a:pt x="706" y="1926"/>
                    </a:lnTo>
                    <a:lnTo>
                      <a:pt x="700" y="1918"/>
                    </a:lnTo>
                    <a:lnTo>
                      <a:pt x="700" y="1918"/>
                    </a:lnTo>
                    <a:lnTo>
                      <a:pt x="696" y="1914"/>
                    </a:lnTo>
                    <a:lnTo>
                      <a:pt x="688" y="1914"/>
                    </a:lnTo>
                    <a:lnTo>
                      <a:pt x="664" y="1918"/>
                    </a:lnTo>
                    <a:lnTo>
                      <a:pt x="664" y="1918"/>
                    </a:lnTo>
                    <a:lnTo>
                      <a:pt x="654" y="1920"/>
                    </a:lnTo>
                    <a:lnTo>
                      <a:pt x="646" y="1924"/>
                    </a:lnTo>
                    <a:lnTo>
                      <a:pt x="640" y="1926"/>
                    </a:lnTo>
                    <a:lnTo>
                      <a:pt x="636" y="1930"/>
                    </a:lnTo>
                    <a:lnTo>
                      <a:pt x="634" y="1934"/>
                    </a:lnTo>
                    <a:lnTo>
                      <a:pt x="634" y="1938"/>
                    </a:lnTo>
                    <a:lnTo>
                      <a:pt x="634" y="1940"/>
                    </a:lnTo>
                    <a:lnTo>
                      <a:pt x="636" y="1940"/>
                    </a:lnTo>
                    <a:lnTo>
                      <a:pt x="636" y="1940"/>
                    </a:lnTo>
                    <a:lnTo>
                      <a:pt x="638" y="1940"/>
                    </a:lnTo>
                    <a:lnTo>
                      <a:pt x="640" y="1942"/>
                    </a:lnTo>
                    <a:lnTo>
                      <a:pt x="640" y="1946"/>
                    </a:lnTo>
                    <a:lnTo>
                      <a:pt x="640" y="1950"/>
                    </a:lnTo>
                    <a:lnTo>
                      <a:pt x="642" y="1950"/>
                    </a:lnTo>
                    <a:lnTo>
                      <a:pt x="644" y="1952"/>
                    </a:lnTo>
                    <a:lnTo>
                      <a:pt x="644" y="1952"/>
                    </a:lnTo>
                    <a:lnTo>
                      <a:pt x="646" y="1952"/>
                    </a:lnTo>
                    <a:lnTo>
                      <a:pt x="646" y="1954"/>
                    </a:lnTo>
                    <a:lnTo>
                      <a:pt x="646" y="1958"/>
                    </a:lnTo>
                    <a:lnTo>
                      <a:pt x="646" y="1962"/>
                    </a:lnTo>
                    <a:lnTo>
                      <a:pt x="648" y="1964"/>
                    </a:lnTo>
                    <a:lnTo>
                      <a:pt x="650" y="1966"/>
                    </a:lnTo>
                    <a:lnTo>
                      <a:pt x="650" y="1966"/>
                    </a:lnTo>
                    <a:lnTo>
                      <a:pt x="654" y="1968"/>
                    </a:lnTo>
                    <a:lnTo>
                      <a:pt x="656" y="1972"/>
                    </a:lnTo>
                    <a:lnTo>
                      <a:pt x="654" y="1976"/>
                    </a:lnTo>
                    <a:lnTo>
                      <a:pt x="652" y="1980"/>
                    </a:lnTo>
                    <a:lnTo>
                      <a:pt x="648" y="1984"/>
                    </a:lnTo>
                    <a:lnTo>
                      <a:pt x="644" y="1986"/>
                    </a:lnTo>
                    <a:lnTo>
                      <a:pt x="638" y="1988"/>
                    </a:lnTo>
                    <a:lnTo>
                      <a:pt x="634" y="1986"/>
                    </a:lnTo>
                    <a:lnTo>
                      <a:pt x="634" y="1986"/>
                    </a:lnTo>
                    <a:lnTo>
                      <a:pt x="628" y="1980"/>
                    </a:lnTo>
                    <a:lnTo>
                      <a:pt x="624" y="1974"/>
                    </a:lnTo>
                    <a:lnTo>
                      <a:pt x="624" y="1970"/>
                    </a:lnTo>
                    <a:lnTo>
                      <a:pt x="624" y="1968"/>
                    </a:lnTo>
                    <a:lnTo>
                      <a:pt x="626" y="1966"/>
                    </a:lnTo>
                    <a:lnTo>
                      <a:pt x="630" y="1964"/>
                    </a:lnTo>
                    <a:lnTo>
                      <a:pt x="630" y="1964"/>
                    </a:lnTo>
                    <a:lnTo>
                      <a:pt x="634" y="1960"/>
                    </a:lnTo>
                    <a:lnTo>
                      <a:pt x="632" y="1958"/>
                    </a:lnTo>
                    <a:lnTo>
                      <a:pt x="628" y="1956"/>
                    </a:lnTo>
                    <a:lnTo>
                      <a:pt x="626" y="1952"/>
                    </a:lnTo>
                    <a:lnTo>
                      <a:pt x="626" y="1952"/>
                    </a:lnTo>
                    <a:lnTo>
                      <a:pt x="626" y="1946"/>
                    </a:lnTo>
                    <a:lnTo>
                      <a:pt x="630" y="1942"/>
                    </a:lnTo>
                    <a:lnTo>
                      <a:pt x="630" y="1940"/>
                    </a:lnTo>
                    <a:lnTo>
                      <a:pt x="628" y="1940"/>
                    </a:lnTo>
                    <a:lnTo>
                      <a:pt x="618" y="1946"/>
                    </a:lnTo>
                    <a:lnTo>
                      <a:pt x="618" y="1946"/>
                    </a:lnTo>
                    <a:lnTo>
                      <a:pt x="614" y="1944"/>
                    </a:lnTo>
                    <a:lnTo>
                      <a:pt x="612" y="1946"/>
                    </a:lnTo>
                    <a:lnTo>
                      <a:pt x="610" y="1954"/>
                    </a:lnTo>
                    <a:lnTo>
                      <a:pt x="606" y="1968"/>
                    </a:lnTo>
                    <a:lnTo>
                      <a:pt x="604" y="1978"/>
                    </a:lnTo>
                    <a:lnTo>
                      <a:pt x="600" y="1986"/>
                    </a:lnTo>
                    <a:lnTo>
                      <a:pt x="600" y="1986"/>
                    </a:lnTo>
                    <a:lnTo>
                      <a:pt x="592" y="2000"/>
                    </a:lnTo>
                    <a:lnTo>
                      <a:pt x="588" y="2004"/>
                    </a:lnTo>
                    <a:lnTo>
                      <a:pt x="586" y="2004"/>
                    </a:lnTo>
                    <a:lnTo>
                      <a:pt x="586" y="2008"/>
                    </a:lnTo>
                    <a:lnTo>
                      <a:pt x="586" y="2008"/>
                    </a:lnTo>
                    <a:lnTo>
                      <a:pt x="586" y="2010"/>
                    </a:lnTo>
                    <a:lnTo>
                      <a:pt x="584" y="2012"/>
                    </a:lnTo>
                    <a:lnTo>
                      <a:pt x="578" y="2014"/>
                    </a:lnTo>
                    <a:lnTo>
                      <a:pt x="572" y="2016"/>
                    </a:lnTo>
                    <a:lnTo>
                      <a:pt x="570" y="2018"/>
                    </a:lnTo>
                    <a:lnTo>
                      <a:pt x="572" y="2020"/>
                    </a:lnTo>
                    <a:lnTo>
                      <a:pt x="572" y="2020"/>
                    </a:lnTo>
                    <a:lnTo>
                      <a:pt x="578" y="2024"/>
                    </a:lnTo>
                    <a:lnTo>
                      <a:pt x="586" y="2024"/>
                    </a:lnTo>
                    <a:lnTo>
                      <a:pt x="590" y="2026"/>
                    </a:lnTo>
                    <a:lnTo>
                      <a:pt x="584" y="2030"/>
                    </a:lnTo>
                    <a:lnTo>
                      <a:pt x="584" y="2030"/>
                    </a:lnTo>
                    <a:lnTo>
                      <a:pt x="570" y="2026"/>
                    </a:lnTo>
                    <a:lnTo>
                      <a:pt x="564" y="2026"/>
                    </a:lnTo>
                    <a:lnTo>
                      <a:pt x="562" y="2028"/>
                    </a:lnTo>
                    <a:lnTo>
                      <a:pt x="562" y="2028"/>
                    </a:lnTo>
                    <a:lnTo>
                      <a:pt x="562" y="2030"/>
                    </a:lnTo>
                    <a:lnTo>
                      <a:pt x="562" y="2032"/>
                    </a:lnTo>
                    <a:lnTo>
                      <a:pt x="568" y="2034"/>
                    </a:lnTo>
                    <a:lnTo>
                      <a:pt x="574" y="2036"/>
                    </a:lnTo>
                    <a:lnTo>
                      <a:pt x="580" y="2036"/>
                    </a:lnTo>
                    <a:lnTo>
                      <a:pt x="580" y="2036"/>
                    </a:lnTo>
                    <a:lnTo>
                      <a:pt x="586" y="2036"/>
                    </a:lnTo>
                    <a:lnTo>
                      <a:pt x="588" y="2036"/>
                    </a:lnTo>
                    <a:lnTo>
                      <a:pt x="588" y="2038"/>
                    </a:lnTo>
                    <a:lnTo>
                      <a:pt x="588" y="2040"/>
                    </a:lnTo>
                    <a:lnTo>
                      <a:pt x="588" y="2040"/>
                    </a:lnTo>
                    <a:lnTo>
                      <a:pt x="580" y="2042"/>
                    </a:lnTo>
                    <a:lnTo>
                      <a:pt x="576" y="2042"/>
                    </a:lnTo>
                    <a:lnTo>
                      <a:pt x="572" y="2042"/>
                    </a:lnTo>
                    <a:lnTo>
                      <a:pt x="572" y="2042"/>
                    </a:lnTo>
                    <a:lnTo>
                      <a:pt x="566" y="2038"/>
                    </a:lnTo>
                    <a:lnTo>
                      <a:pt x="564" y="2038"/>
                    </a:lnTo>
                    <a:lnTo>
                      <a:pt x="558" y="2040"/>
                    </a:lnTo>
                    <a:lnTo>
                      <a:pt x="558" y="2040"/>
                    </a:lnTo>
                    <a:lnTo>
                      <a:pt x="550" y="2044"/>
                    </a:lnTo>
                    <a:lnTo>
                      <a:pt x="540" y="2048"/>
                    </a:lnTo>
                    <a:lnTo>
                      <a:pt x="532" y="2054"/>
                    </a:lnTo>
                    <a:lnTo>
                      <a:pt x="524" y="2058"/>
                    </a:lnTo>
                    <a:lnTo>
                      <a:pt x="524" y="2058"/>
                    </a:lnTo>
                    <a:lnTo>
                      <a:pt x="504" y="2060"/>
                    </a:lnTo>
                    <a:lnTo>
                      <a:pt x="492" y="2064"/>
                    </a:lnTo>
                    <a:lnTo>
                      <a:pt x="488" y="2068"/>
                    </a:lnTo>
                    <a:lnTo>
                      <a:pt x="486" y="2070"/>
                    </a:lnTo>
                    <a:lnTo>
                      <a:pt x="484" y="2074"/>
                    </a:lnTo>
                    <a:lnTo>
                      <a:pt x="484" y="2078"/>
                    </a:lnTo>
                    <a:lnTo>
                      <a:pt x="484" y="2078"/>
                    </a:lnTo>
                    <a:lnTo>
                      <a:pt x="486" y="2086"/>
                    </a:lnTo>
                    <a:lnTo>
                      <a:pt x="484" y="2090"/>
                    </a:lnTo>
                    <a:lnTo>
                      <a:pt x="484" y="2094"/>
                    </a:lnTo>
                    <a:lnTo>
                      <a:pt x="486" y="2098"/>
                    </a:lnTo>
                    <a:lnTo>
                      <a:pt x="486" y="2098"/>
                    </a:lnTo>
                    <a:lnTo>
                      <a:pt x="486" y="2100"/>
                    </a:lnTo>
                    <a:lnTo>
                      <a:pt x="484" y="2100"/>
                    </a:lnTo>
                    <a:lnTo>
                      <a:pt x="484" y="2102"/>
                    </a:lnTo>
                    <a:lnTo>
                      <a:pt x="486" y="2106"/>
                    </a:lnTo>
                    <a:lnTo>
                      <a:pt x="486" y="2106"/>
                    </a:lnTo>
                    <a:lnTo>
                      <a:pt x="488" y="2108"/>
                    </a:lnTo>
                    <a:lnTo>
                      <a:pt x="486" y="2110"/>
                    </a:lnTo>
                    <a:lnTo>
                      <a:pt x="482" y="2112"/>
                    </a:lnTo>
                    <a:lnTo>
                      <a:pt x="480" y="2114"/>
                    </a:lnTo>
                    <a:lnTo>
                      <a:pt x="480" y="2114"/>
                    </a:lnTo>
                    <a:lnTo>
                      <a:pt x="478" y="2118"/>
                    </a:lnTo>
                    <a:lnTo>
                      <a:pt x="472" y="2120"/>
                    </a:lnTo>
                    <a:lnTo>
                      <a:pt x="444" y="2132"/>
                    </a:lnTo>
                    <a:lnTo>
                      <a:pt x="444" y="2132"/>
                    </a:lnTo>
                    <a:lnTo>
                      <a:pt x="434" y="2136"/>
                    </a:lnTo>
                    <a:lnTo>
                      <a:pt x="428" y="2140"/>
                    </a:lnTo>
                    <a:lnTo>
                      <a:pt x="426" y="2144"/>
                    </a:lnTo>
                    <a:lnTo>
                      <a:pt x="426" y="2146"/>
                    </a:lnTo>
                    <a:lnTo>
                      <a:pt x="426" y="2150"/>
                    </a:lnTo>
                    <a:lnTo>
                      <a:pt x="428" y="2152"/>
                    </a:lnTo>
                    <a:lnTo>
                      <a:pt x="432" y="2154"/>
                    </a:lnTo>
                    <a:lnTo>
                      <a:pt x="432" y="2154"/>
                    </a:lnTo>
                    <a:lnTo>
                      <a:pt x="434" y="2154"/>
                    </a:lnTo>
                    <a:lnTo>
                      <a:pt x="432" y="2156"/>
                    </a:lnTo>
                    <a:lnTo>
                      <a:pt x="420" y="2162"/>
                    </a:lnTo>
                    <a:lnTo>
                      <a:pt x="420" y="2162"/>
                    </a:lnTo>
                    <a:lnTo>
                      <a:pt x="416" y="2164"/>
                    </a:lnTo>
                    <a:lnTo>
                      <a:pt x="412" y="2164"/>
                    </a:lnTo>
                    <a:lnTo>
                      <a:pt x="402" y="2162"/>
                    </a:lnTo>
                    <a:lnTo>
                      <a:pt x="392" y="2158"/>
                    </a:lnTo>
                    <a:lnTo>
                      <a:pt x="384" y="2158"/>
                    </a:lnTo>
                    <a:lnTo>
                      <a:pt x="376" y="2160"/>
                    </a:lnTo>
                    <a:lnTo>
                      <a:pt x="376" y="2160"/>
                    </a:lnTo>
                    <a:lnTo>
                      <a:pt x="374" y="2160"/>
                    </a:lnTo>
                    <a:lnTo>
                      <a:pt x="372" y="2156"/>
                    </a:lnTo>
                    <a:lnTo>
                      <a:pt x="372" y="2148"/>
                    </a:lnTo>
                    <a:lnTo>
                      <a:pt x="370" y="2142"/>
                    </a:lnTo>
                    <a:lnTo>
                      <a:pt x="368" y="2140"/>
                    </a:lnTo>
                    <a:lnTo>
                      <a:pt x="364" y="2140"/>
                    </a:lnTo>
                    <a:lnTo>
                      <a:pt x="364" y="2140"/>
                    </a:lnTo>
                    <a:lnTo>
                      <a:pt x="356" y="2140"/>
                    </a:lnTo>
                    <a:lnTo>
                      <a:pt x="348" y="2140"/>
                    </a:lnTo>
                    <a:lnTo>
                      <a:pt x="346" y="2138"/>
                    </a:lnTo>
                    <a:lnTo>
                      <a:pt x="346" y="2142"/>
                    </a:lnTo>
                    <a:lnTo>
                      <a:pt x="346" y="2142"/>
                    </a:lnTo>
                    <a:lnTo>
                      <a:pt x="348" y="2148"/>
                    </a:lnTo>
                    <a:lnTo>
                      <a:pt x="348" y="2152"/>
                    </a:lnTo>
                    <a:lnTo>
                      <a:pt x="348" y="2156"/>
                    </a:lnTo>
                    <a:lnTo>
                      <a:pt x="352" y="2160"/>
                    </a:lnTo>
                    <a:lnTo>
                      <a:pt x="352" y="2160"/>
                    </a:lnTo>
                    <a:lnTo>
                      <a:pt x="356" y="2164"/>
                    </a:lnTo>
                    <a:lnTo>
                      <a:pt x="358" y="2172"/>
                    </a:lnTo>
                    <a:lnTo>
                      <a:pt x="360" y="2180"/>
                    </a:lnTo>
                    <a:lnTo>
                      <a:pt x="360" y="2188"/>
                    </a:lnTo>
                    <a:lnTo>
                      <a:pt x="360" y="2188"/>
                    </a:lnTo>
                    <a:lnTo>
                      <a:pt x="360" y="2192"/>
                    </a:lnTo>
                    <a:lnTo>
                      <a:pt x="360" y="2194"/>
                    </a:lnTo>
                    <a:lnTo>
                      <a:pt x="362" y="2200"/>
                    </a:lnTo>
                    <a:lnTo>
                      <a:pt x="364" y="2202"/>
                    </a:lnTo>
                    <a:lnTo>
                      <a:pt x="358" y="2204"/>
                    </a:lnTo>
                    <a:lnTo>
                      <a:pt x="358" y="2204"/>
                    </a:lnTo>
                    <a:lnTo>
                      <a:pt x="352" y="2204"/>
                    </a:lnTo>
                    <a:lnTo>
                      <a:pt x="350" y="2202"/>
                    </a:lnTo>
                    <a:lnTo>
                      <a:pt x="348" y="2198"/>
                    </a:lnTo>
                    <a:lnTo>
                      <a:pt x="346" y="2198"/>
                    </a:lnTo>
                    <a:lnTo>
                      <a:pt x="346" y="2198"/>
                    </a:lnTo>
                    <a:lnTo>
                      <a:pt x="344" y="2198"/>
                    </a:lnTo>
                    <a:lnTo>
                      <a:pt x="344" y="2200"/>
                    </a:lnTo>
                    <a:lnTo>
                      <a:pt x="342" y="2202"/>
                    </a:lnTo>
                    <a:lnTo>
                      <a:pt x="338" y="2202"/>
                    </a:lnTo>
                    <a:lnTo>
                      <a:pt x="338" y="2202"/>
                    </a:lnTo>
                    <a:lnTo>
                      <a:pt x="334" y="2202"/>
                    </a:lnTo>
                    <a:lnTo>
                      <a:pt x="332" y="2200"/>
                    </a:lnTo>
                    <a:lnTo>
                      <a:pt x="330" y="2198"/>
                    </a:lnTo>
                    <a:lnTo>
                      <a:pt x="326" y="2200"/>
                    </a:lnTo>
                    <a:lnTo>
                      <a:pt x="326" y="2200"/>
                    </a:lnTo>
                    <a:lnTo>
                      <a:pt x="318" y="2206"/>
                    </a:lnTo>
                    <a:lnTo>
                      <a:pt x="314" y="2208"/>
                    </a:lnTo>
                    <a:lnTo>
                      <a:pt x="310" y="2206"/>
                    </a:lnTo>
                    <a:lnTo>
                      <a:pt x="310" y="2206"/>
                    </a:lnTo>
                    <a:lnTo>
                      <a:pt x="302" y="2192"/>
                    </a:lnTo>
                    <a:lnTo>
                      <a:pt x="298" y="2186"/>
                    </a:lnTo>
                    <a:lnTo>
                      <a:pt x="296" y="2186"/>
                    </a:lnTo>
                    <a:lnTo>
                      <a:pt x="292" y="2188"/>
                    </a:lnTo>
                    <a:lnTo>
                      <a:pt x="292" y="2188"/>
                    </a:lnTo>
                    <a:lnTo>
                      <a:pt x="286" y="2190"/>
                    </a:lnTo>
                    <a:lnTo>
                      <a:pt x="282" y="2190"/>
                    </a:lnTo>
                    <a:lnTo>
                      <a:pt x="280" y="2190"/>
                    </a:lnTo>
                    <a:lnTo>
                      <a:pt x="278" y="2194"/>
                    </a:lnTo>
                    <a:lnTo>
                      <a:pt x="278" y="2194"/>
                    </a:lnTo>
                    <a:lnTo>
                      <a:pt x="278" y="2198"/>
                    </a:lnTo>
                    <a:lnTo>
                      <a:pt x="276" y="2200"/>
                    </a:lnTo>
                    <a:lnTo>
                      <a:pt x="270" y="2200"/>
                    </a:lnTo>
                    <a:lnTo>
                      <a:pt x="264" y="2198"/>
                    </a:lnTo>
                    <a:lnTo>
                      <a:pt x="264" y="2198"/>
                    </a:lnTo>
                    <a:lnTo>
                      <a:pt x="260" y="2196"/>
                    </a:lnTo>
                    <a:lnTo>
                      <a:pt x="260" y="2196"/>
                    </a:lnTo>
                    <a:lnTo>
                      <a:pt x="258" y="2198"/>
                    </a:lnTo>
                    <a:lnTo>
                      <a:pt x="250" y="2200"/>
                    </a:lnTo>
                    <a:lnTo>
                      <a:pt x="250" y="2200"/>
                    </a:lnTo>
                    <a:lnTo>
                      <a:pt x="240" y="2202"/>
                    </a:lnTo>
                    <a:lnTo>
                      <a:pt x="234" y="2206"/>
                    </a:lnTo>
                    <a:lnTo>
                      <a:pt x="230" y="2212"/>
                    </a:lnTo>
                    <a:lnTo>
                      <a:pt x="230" y="2216"/>
                    </a:lnTo>
                    <a:lnTo>
                      <a:pt x="230" y="2216"/>
                    </a:lnTo>
                    <a:lnTo>
                      <a:pt x="232" y="2218"/>
                    </a:lnTo>
                    <a:lnTo>
                      <a:pt x="236" y="2218"/>
                    </a:lnTo>
                    <a:lnTo>
                      <a:pt x="240" y="2218"/>
                    </a:lnTo>
                    <a:lnTo>
                      <a:pt x="244" y="2218"/>
                    </a:lnTo>
                    <a:lnTo>
                      <a:pt x="244" y="2218"/>
                    </a:lnTo>
                    <a:lnTo>
                      <a:pt x="246" y="2220"/>
                    </a:lnTo>
                    <a:lnTo>
                      <a:pt x="242" y="2220"/>
                    </a:lnTo>
                    <a:lnTo>
                      <a:pt x="238" y="2222"/>
                    </a:lnTo>
                    <a:lnTo>
                      <a:pt x="238" y="2224"/>
                    </a:lnTo>
                    <a:lnTo>
                      <a:pt x="236" y="2226"/>
                    </a:lnTo>
                    <a:lnTo>
                      <a:pt x="236" y="2226"/>
                    </a:lnTo>
                    <a:lnTo>
                      <a:pt x="238" y="2228"/>
                    </a:lnTo>
                    <a:lnTo>
                      <a:pt x="242" y="2228"/>
                    </a:lnTo>
                    <a:lnTo>
                      <a:pt x="246" y="2228"/>
                    </a:lnTo>
                    <a:lnTo>
                      <a:pt x="250" y="2230"/>
                    </a:lnTo>
                    <a:lnTo>
                      <a:pt x="250" y="2230"/>
                    </a:lnTo>
                    <a:lnTo>
                      <a:pt x="250" y="2230"/>
                    </a:lnTo>
                    <a:lnTo>
                      <a:pt x="246" y="2232"/>
                    </a:lnTo>
                    <a:lnTo>
                      <a:pt x="240" y="2234"/>
                    </a:lnTo>
                    <a:lnTo>
                      <a:pt x="234" y="2234"/>
                    </a:lnTo>
                    <a:lnTo>
                      <a:pt x="234" y="2236"/>
                    </a:lnTo>
                    <a:lnTo>
                      <a:pt x="236" y="2238"/>
                    </a:lnTo>
                    <a:lnTo>
                      <a:pt x="236" y="2238"/>
                    </a:lnTo>
                    <a:lnTo>
                      <a:pt x="242" y="2244"/>
                    </a:lnTo>
                    <a:lnTo>
                      <a:pt x="244" y="2248"/>
                    </a:lnTo>
                    <a:lnTo>
                      <a:pt x="248" y="2250"/>
                    </a:lnTo>
                    <a:lnTo>
                      <a:pt x="252" y="2250"/>
                    </a:lnTo>
                    <a:lnTo>
                      <a:pt x="252" y="2250"/>
                    </a:lnTo>
                    <a:lnTo>
                      <a:pt x="258" y="2248"/>
                    </a:lnTo>
                    <a:lnTo>
                      <a:pt x="264" y="2248"/>
                    </a:lnTo>
                    <a:lnTo>
                      <a:pt x="280" y="2254"/>
                    </a:lnTo>
                    <a:lnTo>
                      <a:pt x="280" y="2254"/>
                    </a:lnTo>
                    <a:lnTo>
                      <a:pt x="286" y="2258"/>
                    </a:lnTo>
                    <a:lnTo>
                      <a:pt x="292" y="2260"/>
                    </a:lnTo>
                    <a:lnTo>
                      <a:pt x="296" y="2262"/>
                    </a:lnTo>
                    <a:lnTo>
                      <a:pt x="302" y="2262"/>
                    </a:lnTo>
                    <a:lnTo>
                      <a:pt x="302" y="2262"/>
                    </a:lnTo>
                    <a:lnTo>
                      <a:pt x="306" y="2262"/>
                    </a:lnTo>
                    <a:lnTo>
                      <a:pt x="306" y="2266"/>
                    </a:lnTo>
                    <a:lnTo>
                      <a:pt x="306" y="2268"/>
                    </a:lnTo>
                    <a:lnTo>
                      <a:pt x="314" y="2268"/>
                    </a:lnTo>
                    <a:lnTo>
                      <a:pt x="314" y="2268"/>
                    </a:lnTo>
                    <a:lnTo>
                      <a:pt x="318" y="2268"/>
                    </a:lnTo>
                    <a:lnTo>
                      <a:pt x="322" y="2268"/>
                    </a:lnTo>
                    <a:lnTo>
                      <a:pt x="324" y="2270"/>
                    </a:lnTo>
                    <a:lnTo>
                      <a:pt x="322" y="2272"/>
                    </a:lnTo>
                    <a:lnTo>
                      <a:pt x="322" y="2272"/>
                    </a:lnTo>
                    <a:lnTo>
                      <a:pt x="320" y="2276"/>
                    </a:lnTo>
                    <a:lnTo>
                      <a:pt x="320" y="2280"/>
                    </a:lnTo>
                    <a:lnTo>
                      <a:pt x="322" y="2282"/>
                    </a:lnTo>
                    <a:lnTo>
                      <a:pt x="330" y="2282"/>
                    </a:lnTo>
                    <a:lnTo>
                      <a:pt x="330" y="2282"/>
                    </a:lnTo>
                    <a:lnTo>
                      <a:pt x="334" y="2282"/>
                    </a:lnTo>
                    <a:lnTo>
                      <a:pt x="334" y="2286"/>
                    </a:lnTo>
                    <a:lnTo>
                      <a:pt x="332" y="2290"/>
                    </a:lnTo>
                    <a:lnTo>
                      <a:pt x="334" y="2290"/>
                    </a:lnTo>
                    <a:lnTo>
                      <a:pt x="336" y="2292"/>
                    </a:lnTo>
                    <a:lnTo>
                      <a:pt x="336" y="2292"/>
                    </a:lnTo>
                    <a:lnTo>
                      <a:pt x="340" y="2292"/>
                    </a:lnTo>
                    <a:lnTo>
                      <a:pt x="342" y="2294"/>
                    </a:lnTo>
                    <a:lnTo>
                      <a:pt x="342" y="2298"/>
                    </a:lnTo>
                    <a:lnTo>
                      <a:pt x="338" y="2300"/>
                    </a:lnTo>
                    <a:lnTo>
                      <a:pt x="338" y="2300"/>
                    </a:lnTo>
                    <a:lnTo>
                      <a:pt x="336" y="2302"/>
                    </a:lnTo>
                    <a:lnTo>
                      <a:pt x="336" y="2306"/>
                    </a:lnTo>
                    <a:lnTo>
                      <a:pt x="340" y="2314"/>
                    </a:lnTo>
                    <a:lnTo>
                      <a:pt x="348" y="2324"/>
                    </a:lnTo>
                    <a:lnTo>
                      <a:pt x="358" y="2332"/>
                    </a:lnTo>
                    <a:lnTo>
                      <a:pt x="358" y="2332"/>
                    </a:lnTo>
                    <a:lnTo>
                      <a:pt x="368" y="2336"/>
                    </a:lnTo>
                    <a:lnTo>
                      <a:pt x="374" y="2338"/>
                    </a:lnTo>
                    <a:lnTo>
                      <a:pt x="376" y="2338"/>
                    </a:lnTo>
                    <a:lnTo>
                      <a:pt x="374" y="2342"/>
                    </a:lnTo>
                    <a:lnTo>
                      <a:pt x="374" y="2342"/>
                    </a:lnTo>
                    <a:lnTo>
                      <a:pt x="374" y="2346"/>
                    </a:lnTo>
                    <a:lnTo>
                      <a:pt x="376" y="2348"/>
                    </a:lnTo>
                    <a:lnTo>
                      <a:pt x="378" y="2352"/>
                    </a:lnTo>
                    <a:lnTo>
                      <a:pt x="378" y="2360"/>
                    </a:lnTo>
                    <a:lnTo>
                      <a:pt x="378" y="2360"/>
                    </a:lnTo>
                    <a:lnTo>
                      <a:pt x="376" y="2364"/>
                    </a:lnTo>
                    <a:lnTo>
                      <a:pt x="374" y="2366"/>
                    </a:lnTo>
                    <a:lnTo>
                      <a:pt x="370" y="2368"/>
                    </a:lnTo>
                    <a:lnTo>
                      <a:pt x="370" y="2370"/>
                    </a:lnTo>
                    <a:lnTo>
                      <a:pt x="370" y="2370"/>
                    </a:lnTo>
                    <a:lnTo>
                      <a:pt x="378" y="2376"/>
                    </a:lnTo>
                    <a:lnTo>
                      <a:pt x="378" y="2376"/>
                    </a:lnTo>
                    <a:lnTo>
                      <a:pt x="388" y="2382"/>
                    </a:lnTo>
                    <a:lnTo>
                      <a:pt x="392" y="2388"/>
                    </a:lnTo>
                    <a:lnTo>
                      <a:pt x="394" y="2396"/>
                    </a:lnTo>
                    <a:lnTo>
                      <a:pt x="394" y="2402"/>
                    </a:lnTo>
                    <a:lnTo>
                      <a:pt x="394" y="2402"/>
                    </a:lnTo>
                    <a:lnTo>
                      <a:pt x="394" y="2404"/>
                    </a:lnTo>
                    <a:lnTo>
                      <a:pt x="392" y="2398"/>
                    </a:lnTo>
                    <a:lnTo>
                      <a:pt x="388" y="2388"/>
                    </a:lnTo>
                    <a:lnTo>
                      <a:pt x="384" y="2384"/>
                    </a:lnTo>
                    <a:lnTo>
                      <a:pt x="380" y="2382"/>
                    </a:lnTo>
                    <a:lnTo>
                      <a:pt x="380" y="2382"/>
                    </a:lnTo>
                    <a:lnTo>
                      <a:pt x="378" y="2390"/>
                    </a:lnTo>
                    <a:lnTo>
                      <a:pt x="372" y="2410"/>
                    </a:lnTo>
                    <a:lnTo>
                      <a:pt x="372" y="2410"/>
                    </a:lnTo>
                    <a:lnTo>
                      <a:pt x="370" y="2426"/>
                    </a:lnTo>
                    <a:lnTo>
                      <a:pt x="372" y="2428"/>
                    </a:lnTo>
                    <a:lnTo>
                      <a:pt x="374" y="2426"/>
                    </a:lnTo>
                    <a:lnTo>
                      <a:pt x="374" y="2426"/>
                    </a:lnTo>
                    <a:lnTo>
                      <a:pt x="376" y="2426"/>
                    </a:lnTo>
                    <a:lnTo>
                      <a:pt x="378" y="2426"/>
                    </a:lnTo>
                    <a:lnTo>
                      <a:pt x="378" y="2430"/>
                    </a:lnTo>
                    <a:lnTo>
                      <a:pt x="376" y="2432"/>
                    </a:lnTo>
                    <a:lnTo>
                      <a:pt x="376" y="2432"/>
                    </a:lnTo>
                    <a:lnTo>
                      <a:pt x="374" y="2432"/>
                    </a:lnTo>
                    <a:lnTo>
                      <a:pt x="372" y="2436"/>
                    </a:lnTo>
                    <a:lnTo>
                      <a:pt x="370" y="2460"/>
                    </a:lnTo>
                    <a:lnTo>
                      <a:pt x="370" y="2460"/>
                    </a:lnTo>
                    <a:lnTo>
                      <a:pt x="366" y="2480"/>
                    </a:lnTo>
                    <a:lnTo>
                      <a:pt x="362" y="2492"/>
                    </a:lnTo>
                    <a:lnTo>
                      <a:pt x="358" y="2500"/>
                    </a:lnTo>
                    <a:lnTo>
                      <a:pt x="352" y="2502"/>
                    </a:lnTo>
                    <a:lnTo>
                      <a:pt x="352" y="2502"/>
                    </a:lnTo>
                    <a:lnTo>
                      <a:pt x="342" y="2506"/>
                    </a:lnTo>
                    <a:lnTo>
                      <a:pt x="334" y="2506"/>
                    </a:lnTo>
                    <a:lnTo>
                      <a:pt x="326" y="2504"/>
                    </a:lnTo>
                    <a:lnTo>
                      <a:pt x="326" y="2504"/>
                    </a:lnTo>
                    <a:lnTo>
                      <a:pt x="314" y="2500"/>
                    </a:lnTo>
                    <a:lnTo>
                      <a:pt x="308" y="2500"/>
                    </a:lnTo>
                    <a:lnTo>
                      <a:pt x="300" y="2502"/>
                    </a:lnTo>
                    <a:lnTo>
                      <a:pt x="286" y="2498"/>
                    </a:lnTo>
                    <a:lnTo>
                      <a:pt x="286" y="2498"/>
                    </a:lnTo>
                    <a:lnTo>
                      <a:pt x="278" y="2496"/>
                    </a:lnTo>
                    <a:lnTo>
                      <a:pt x="270" y="2496"/>
                    </a:lnTo>
                    <a:lnTo>
                      <a:pt x="252" y="2498"/>
                    </a:lnTo>
                    <a:lnTo>
                      <a:pt x="232" y="2498"/>
                    </a:lnTo>
                    <a:lnTo>
                      <a:pt x="220" y="2498"/>
                    </a:lnTo>
                    <a:lnTo>
                      <a:pt x="206" y="2494"/>
                    </a:lnTo>
                    <a:lnTo>
                      <a:pt x="206" y="2494"/>
                    </a:lnTo>
                    <a:lnTo>
                      <a:pt x="192" y="2490"/>
                    </a:lnTo>
                    <a:lnTo>
                      <a:pt x="182" y="2490"/>
                    </a:lnTo>
                    <a:lnTo>
                      <a:pt x="172" y="2492"/>
                    </a:lnTo>
                    <a:lnTo>
                      <a:pt x="154" y="2492"/>
                    </a:lnTo>
                    <a:lnTo>
                      <a:pt x="154" y="2492"/>
                    </a:lnTo>
                    <a:lnTo>
                      <a:pt x="142" y="2492"/>
                    </a:lnTo>
                    <a:lnTo>
                      <a:pt x="134" y="2490"/>
                    </a:lnTo>
                    <a:lnTo>
                      <a:pt x="120" y="2486"/>
                    </a:lnTo>
                    <a:lnTo>
                      <a:pt x="110" y="2482"/>
                    </a:lnTo>
                    <a:lnTo>
                      <a:pt x="104" y="2484"/>
                    </a:lnTo>
                    <a:lnTo>
                      <a:pt x="98" y="2486"/>
                    </a:lnTo>
                    <a:lnTo>
                      <a:pt x="98" y="2486"/>
                    </a:lnTo>
                    <a:lnTo>
                      <a:pt x="92" y="2490"/>
                    </a:lnTo>
                    <a:lnTo>
                      <a:pt x="88" y="2492"/>
                    </a:lnTo>
                    <a:lnTo>
                      <a:pt x="86" y="2500"/>
                    </a:lnTo>
                    <a:lnTo>
                      <a:pt x="86" y="2504"/>
                    </a:lnTo>
                    <a:lnTo>
                      <a:pt x="82" y="2506"/>
                    </a:lnTo>
                    <a:lnTo>
                      <a:pt x="78" y="2506"/>
                    </a:lnTo>
                    <a:lnTo>
                      <a:pt x="78" y="2506"/>
                    </a:lnTo>
                    <a:lnTo>
                      <a:pt x="72" y="2506"/>
                    </a:lnTo>
                    <a:lnTo>
                      <a:pt x="66" y="2508"/>
                    </a:lnTo>
                    <a:lnTo>
                      <a:pt x="54" y="2516"/>
                    </a:lnTo>
                    <a:lnTo>
                      <a:pt x="50" y="2520"/>
                    </a:lnTo>
                    <a:lnTo>
                      <a:pt x="48" y="2524"/>
                    </a:lnTo>
                    <a:lnTo>
                      <a:pt x="48" y="2528"/>
                    </a:lnTo>
                    <a:lnTo>
                      <a:pt x="50" y="2530"/>
                    </a:lnTo>
                    <a:lnTo>
                      <a:pt x="50" y="2530"/>
                    </a:lnTo>
                    <a:lnTo>
                      <a:pt x="54" y="2534"/>
                    </a:lnTo>
                    <a:lnTo>
                      <a:pt x="56" y="2540"/>
                    </a:lnTo>
                    <a:lnTo>
                      <a:pt x="58" y="2546"/>
                    </a:lnTo>
                    <a:lnTo>
                      <a:pt x="60" y="2552"/>
                    </a:lnTo>
                    <a:lnTo>
                      <a:pt x="60" y="2552"/>
                    </a:lnTo>
                    <a:lnTo>
                      <a:pt x="64" y="2560"/>
                    </a:lnTo>
                    <a:lnTo>
                      <a:pt x="64" y="2570"/>
                    </a:lnTo>
                    <a:lnTo>
                      <a:pt x="64" y="2578"/>
                    </a:lnTo>
                    <a:lnTo>
                      <a:pt x="66" y="2588"/>
                    </a:lnTo>
                    <a:lnTo>
                      <a:pt x="66" y="2588"/>
                    </a:lnTo>
                    <a:lnTo>
                      <a:pt x="64" y="2594"/>
                    </a:lnTo>
                    <a:lnTo>
                      <a:pt x="66" y="2596"/>
                    </a:lnTo>
                    <a:lnTo>
                      <a:pt x="68" y="2600"/>
                    </a:lnTo>
                    <a:lnTo>
                      <a:pt x="66" y="2602"/>
                    </a:lnTo>
                    <a:lnTo>
                      <a:pt x="66" y="2602"/>
                    </a:lnTo>
                    <a:lnTo>
                      <a:pt x="66" y="2606"/>
                    </a:lnTo>
                    <a:lnTo>
                      <a:pt x="66" y="2612"/>
                    </a:lnTo>
                    <a:lnTo>
                      <a:pt x="74" y="2628"/>
                    </a:lnTo>
                    <a:lnTo>
                      <a:pt x="74" y="2628"/>
                    </a:lnTo>
                    <a:lnTo>
                      <a:pt x="74" y="2632"/>
                    </a:lnTo>
                    <a:lnTo>
                      <a:pt x="74" y="2640"/>
                    </a:lnTo>
                    <a:lnTo>
                      <a:pt x="70" y="2654"/>
                    </a:lnTo>
                    <a:lnTo>
                      <a:pt x="66" y="2670"/>
                    </a:lnTo>
                    <a:lnTo>
                      <a:pt x="64" y="2680"/>
                    </a:lnTo>
                    <a:lnTo>
                      <a:pt x="64" y="2680"/>
                    </a:lnTo>
                    <a:lnTo>
                      <a:pt x="66" y="2684"/>
                    </a:lnTo>
                    <a:lnTo>
                      <a:pt x="64" y="2688"/>
                    </a:lnTo>
                    <a:lnTo>
                      <a:pt x="60" y="2694"/>
                    </a:lnTo>
                    <a:lnTo>
                      <a:pt x="56" y="2708"/>
                    </a:lnTo>
                    <a:lnTo>
                      <a:pt x="56" y="2708"/>
                    </a:lnTo>
                    <a:lnTo>
                      <a:pt x="54" y="2716"/>
                    </a:lnTo>
                    <a:lnTo>
                      <a:pt x="50" y="2720"/>
                    </a:lnTo>
                    <a:lnTo>
                      <a:pt x="46" y="2724"/>
                    </a:lnTo>
                    <a:lnTo>
                      <a:pt x="44" y="2726"/>
                    </a:lnTo>
                    <a:lnTo>
                      <a:pt x="44" y="2730"/>
                    </a:lnTo>
                    <a:lnTo>
                      <a:pt x="44" y="2730"/>
                    </a:lnTo>
                    <a:lnTo>
                      <a:pt x="44" y="2734"/>
                    </a:lnTo>
                    <a:lnTo>
                      <a:pt x="44" y="2740"/>
                    </a:lnTo>
                    <a:lnTo>
                      <a:pt x="40" y="2750"/>
                    </a:lnTo>
                    <a:lnTo>
                      <a:pt x="38" y="2756"/>
                    </a:lnTo>
                    <a:lnTo>
                      <a:pt x="38" y="2760"/>
                    </a:lnTo>
                    <a:lnTo>
                      <a:pt x="40" y="2762"/>
                    </a:lnTo>
                    <a:lnTo>
                      <a:pt x="44" y="2764"/>
                    </a:lnTo>
                    <a:lnTo>
                      <a:pt x="44" y="2764"/>
                    </a:lnTo>
                    <a:lnTo>
                      <a:pt x="52" y="2764"/>
                    </a:lnTo>
                    <a:lnTo>
                      <a:pt x="52" y="2764"/>
                    </a:lnTo>
                    <a:lnTo>
                      <a:pt x="52" y="2764"/>
                    </a:lnTo>
                    <a:lnTo>
                      <a:pt x="50" y="2766"/>
                    </a:lnTo>
                    <a:lnTo>
                      <a:pt x="50" y="2770"/>
                    </a:lnTo>
                    <a:lnTo>
                      <a:pt x="50" y="2770"/>
                    </a:lnTo>
                    <a:lnTo>
                      <a:pt x="50" y="2772"/>
                    </a:lnTo>
                    <a:lnTo>
                      <a:pt x="50" y="2776"/>
                    </a:lnTo>
                    <a:lnTo>
                      <a:pt x="50" y="2778"/>
                    </a:lnTo>
                    <a:lnTo>
                      <a:pt x="52" y="2778"/>
                    </a:lnTo>
                    <a:lnTo>
                      <a:pt x="52" y="2778"/>
                    </a:lnTo>
                    <a:lnTo>
                      <a:pt x="58" y="2776"/>
                    </a:lnTo>
                    <a:lnTo>
                      <a:pt x="64" y="2778"/>
                    </a:lnTo>
                    <a:lnTo>
                      <a:pt x="66" y="2780"/>
                    </a:lnTo>
                    <a:lnTo>
                      <a:pt x="66" y="2782"/>
                    </a:lnTo>
                    <a:lnTo>
                      <a:pt x="68" y="2788"/>
                    </a:lnTo>
                    <a:lnTo>
                      <a:pt x="66" y="2794"/>
                    </a:lnTo>
                    <a:lnTo>
                      <a:pt x="66" y="2794"/>
                    </a:lnTo>
                    <a:lnTo>
                      <a:pt x="64" y="2804"/>
                    </a:lnTo>
                    <a:lnTo>
                      <a:pt x="66" y="2810"/>
                    </a:lnTo>
                    <a:lnTo>
                      <a:pt x="66" y="2820"/>
                    </a:lnTo>
                    <a:lnTo>
                      <a:pt x="62" y="2842"/>
                    </a:lnTo>
                    <a:lnTo>
                      <a:pt x="62" y="2842"/>
                    </a:lnTo>
                    <a:lnTo>
                      <a:pt x="60" y="2856"/>
                    </a:lnTo>
                    <a:lnTo>
                      <a:pt x="62" y="2856"/>
                    </a:lnTo>
                    <a:lnTo>
                      <a:pt x="64" y="2856"/>
                    </a:lnTo>
                    <a:lnTo>
                      <a:pt x="64" y="2856"/>
                    </a:lnTo>
                    <a:lnTo>
                      <a:pt x="68" y="2852"/>
                    </a:lnTo>
                    <a:lnTo>
                      <a:pt x="72" y="2850"/>
                    </a:lnTo>
                    <a:lnTo>
                      <a:pt x="80" y="2850"/>
                    </a:lnTo>
                    <a:lnTo>
                      <a:pt x="92" y="2854"/>
                    </a:lnTo>
                    <a:lnTo>
                      <a:pt x="92" y="2854"/>
                    </a:lnTo>
                    <a:lnTo>
                      <a:pt x="104" y="2858"/>
                    </a:lnTo>
                    <a:lnTo>
                      <a:pt x="110" y="2856"/>
                    </a:lnTo>
                    <a:lnTo>
                      <a:pt x="114" y="2852"/>
                    </a:lnTo>
                    <a:lnTo>
                      <a:pt x="124" y="2846"/>
                    </a:lnTo>
                    <a:lnTo>
                      <a:pt x="124" y="2846"/>
                    </a:lnTo>
                    <a:lnTo>
                      <a:pt x="130" y="2844"/>
                    </a:lnTo>
                    <a:lnTo>
                      <a:pt x="136" y="2844"/>
                    </a:lnTo>
                    <a:lnTo>
                      <a:pt x="142" y="2846"/>
                    </a:lnTo>
                    <a:lnTo>
                      <a:pt x="148" y="2850"/>
                    </a:lnTo>
                    <a:lnTo>
                      <a:pt x="158" y="2858"/>
                    </a:lnTo>
                    <a:lnTo>
                      <a:pt x="160" y="2862"/>
                    </a:lnTo>
                    <a:lnTo>
                      <a:pt x="162" y="2866"/>
                    </a:lnTo>
                    <a:lnTo>
                      <a:pt x="162" y="2866"/>
                    </a:lnTo>
                    <a:lnTo>
                      <a:pt x="162" y="2874"/>
                    </a:lnTo>
                    <a:lnTo>
                      <a:pt x="166" y="2882"/>
                    </a:lnTo>
                    <a:lnTo>
                      <a:pt x="174" y="2892"/>
                    </a:lnTo>
                    <a:lnTo>
                      <a:pt x="182" y="2902"/>
                    </a:lnTo>
                    <a:lnTo>
                      <a:pt x="182" y="2902"/>
                    </a:lnTo>
                    <a:lnTo>
                      <a:pt x="190" y="2908"/>
                    </a:lnTo>
                    <a:lnTo>
                      <a:pt x="196" y="2910"/>
                    </a:lnTo>
                    <a:lnTo>
                      <a:pt x="198" y="2910"/>
                    </a:lnTo>
                    <a:lnTo>
                      <a:pt x="202" y="2906"/>
                    </a:lnTo>
                    <a:lnTo>
                      <a:pt x="202" y="2906"/>
                    </a:lnTo>
                    <a:lnTo>
                      <a:pt x="206" y="2902"/>
                    </a:lnTo>
                    <a:lnTo>
                      <a:pt x="208" y="2898"/>
                    </a:lnTo>
                    <a:lnTo>
                      <a:pt x="212" y="2892"/>
                    </a:lnTo>
                    <a:lnTo>
                      <a:pt x="212" y="2892"/>
                    </a:lnTo>
                    <a:lnTo>
                      <a:pt x="214" y="2888"/>
                    </a:lnTo>
                    <a:lnTo>
                      <a:pt x="218" y="2886"/>
                    </a:lnTo>
                    <a:lnTo>
                      <a:pt x="228" y="2884"/>
                    </a:lnTo>
                    <a:lnTo>
                      <a:pt x="236" y="2884"/>
                    </a:lnTo>
                    <a:lnTo>
                      <a:pt x="238" y="2882"/>
                    </a:lnTo>
                    <a:lnTo>
                      <a:pt x="240" y="2880"/>
                    </a:lnTo>
                    <a:lnTo>
                      <a:pt x="240" y="2880"/>
                    </a:lnTo>
                    <a:lnTo>
                      <a:pt x="246" y="2874"/>
                    </a:lnTo>
                    <a:lnTo>
                      <a:pt x="254" y="2868"/>
                    </a:lnTo>
                    <a:lnTo>
                      <a:pt x="264" y="2868"/>
                    </a:lnTo>
                    <a:lnTo>
                      <a:pt x="270" y="2868"/>
                    </a:lnTo>
                    <a:lnTo>
                      <a:pt x="276" y="2870"/>
                    </a:lnTo>
                    <a:lnTo>
                      <a:pt x="276" y="2870"/>
                    </a:lnTo>
                    <a:lnTo>
                      <a:pt x="284" y="2872"/>
                    </a:lnTo>
                    <a:lnTo>
                      <a:pt x="292" y="2874"/>
                    </a:lnTo>
                    <a:lnTo>
                      <a:pt x="310" y="2870"/>
                    </a:lnTo>
                    <a:lnTo>
                      <a:pt x="322" y="2868"/>
                    </a:lnTo>
                    <a:lnTo>
                      <a:pt x="328" y="2866"/>
                    </a:lnTo>
                    <a:lnTo>
                      <a:pt x="332" y="2868"/>
                    </a:lnTo>
                    <a:lnTo>
                      <a:pt x="332" y="2868"/>
                    </a:lnTo>
                    <a:lnTo>
                      <a:pt x="336" y="2870"/>
                    </a:lnTo>
                    <a:lnTo>
                      <a:pt x="340" y="2866"/>
                    </a:lnTo>
                    <a:lnTo>
                      <a:pt x="346" y="2852"/>
                    </a:lnTo>
                    <a:lnTo>
                      <a:pt x="350" y="2844"/>
                    </a:lnTo>
                    <a:lnTo>
                      <a:pt x="356" y="2836"/>
                    </a:lnTo>
                    <a:lnTo>
                      <a:pt x="364" y="2830"/>
                    </a:lnTo>
                    <a:lnTo>
                      <a:pt x="374" y="2828"/>
                    </a:lnTo>
                    <a:lnTo>
                      <a:pt x="374" y="2828"/>
                    </a:lnTo>
                    <a:lnTo>
                      <a:pt x="390" y="2826"/>
                    </a:lnTo>
                    <a:lnTo>
                      <a:pt x="392" y="2824"/>
                    </a:lnTo>
                    <a:lnTo>
                      <a:pt x="390" y="2818"/>
                    </a:lnTo>
                    <a:lnTo>
                      <a:pt x="390" y="2818"/>
                    </a:lnTo>
                    <a:lnTo>
                      <a:pt x="392" y="2808"/>
                    </a:lnTo>
                    <a:lnTo>
                      <a:pt x="396" y="2798"/>
                    </a:lnTo>
                    <a:lnTo>
                      <a:pt x="402" y="2788"/>
                    </a:lnTo>
                    <a:lnTo>
                      <a:pt x="410" y="2780"/>
                    </a:lnTo>
                    <a:lnTo>
                      <a:pt x="424" y="2768"/>
                    </a:lnTo>
                    <a:lnTo>
                      <a:pt x="428" y="2764"/>
                    </a:lnTo>
                    <a:lnTo>
                      <a:pt x="430" y="2760"/>
                    </a:lnTo>
                    <a:lnTo>
                      <a:pt x="430" y="2760"/>
                    </a:lnTo>
                    <a:lnTo>
                      <a:pt x="428" y="2756"/>
                    </a:lnTo>
                    <a:lnTo>
                      <a:pt x="422" y="2752"/>
                    </a:lnTo>
                    <a:lnTo>
                      <a:pt x="416" y="2746"/>
                    </a:lnTo>
                    <a:lnTo>
                      <a:pt x="412" y="2740"/>
                    </a:lnTo>
                    <a:lnTo>
                      <a:pt x="410" y="2734"/>
                    </a:lnTo>
                    <a:lnTo>
                      <a:pt x="410" y="2734"/>
                    </a:lnTo>
                    <a:lnTo>
                      <a:pt x="410" y="2724"/>
                    </a:lnTo>
                    <a:lnTo>
                      <a:pt x="412" y="2714"/>
                    </a:lnTo>
                    <a:lnTo>
                      <a:pt x="418" y="2702"/>
                    </a:lnTo>
                    <a:lnTo>
                      <a:pt x="424" y="2690"/>
                    </a:lnTo>
                    <a:lnTo>
                      <a:pt x="438" y="2670"/>
                    </a:lnTo>
                    <a:lnTo>
                      <a:pt x="446" y="2664"/>
                    </a:lnTo>
                    <a:lnTo>
                      <a:pt x="450" y="2660"/>
                    </a:lnTo>
                    <a:lnTo>
                      <a:pt x="450" y="2660"/>
                    </a:lnTo>
                    <a:lnTo>
                      <a:pt x="460" y="2656"/>
                    </a:lnTo>
                    <a:lnTo>
                      <a:pt x="460" y="2654"/>
                    </a:lnTo>
                    <a:lnTo>
                      <a:pt x="460" y="2652"/>
                    </a:lnTo>
                    <a:lnTo>
                      <a:pt x="454" y="2648"/>
                    </a:lnTo>
                    <a:lnTo>
                      <a:pt x="454" y="2646"/>
                    </a:lnTo>
                    <a:lnTo>
                      <a:pt x="454" y="2642"/>
                    </a:lnTo>
                    <a:lnTo>
                      <a:pt x="454" y="2642"/>
                    </a:lnTo>
                    <a:lnTo>
                      <a:pt x="458" y="2638"/>
                    </a:lnTo>
                    <a:lnTo>
                      <a:pt x="466" y="2634"/>
                    </a:lnTo>
                    <a:lnTo>
                      <a:pt x="484" y="2628"/>
                    </a:lnTo>
                    <a:lnTo>
                      <a:pt x="502" y="2624"/>
                    </a:lnTo>
                    <a:lnTo>
                      <a:pt x="508" y="2620"/>
                    </a:lnTo>
                    <a:lnTo>
                      <a:pt x="510" y="2616"/>
                    </a:lnTo>
                    <a:lnTo>
                      <a:pt x="510" y="2616"/>
                    </a:lnTo>
                    <a:lnTo>
                      <a:pt x="514" y="2612"/>
                    </a:lnTo>
                    <a:lnTo>
                      <a:pt x="520" y="2608"/>
                    </a:lnTo>
                    <a:lnTo>
                      <a:pt x="536" y="2600"/>
                    </a:lnTo>
                    <a:lnTo>
                      <a:pt x="544" y="2596"/>
                    </a:lnTo>
                    <a:lnTo>
                      <a:pt x="550" y="2590"/>
                    </a:lnTo>
                    <a:lnTo>
                      <a:pt x="552" y="2584"/>
                    </a:lnTo>
                    <a:lnTo>
                      <a:pt x="552" y="2580"/>
                    </a:lnTo>
                    <a:lnTo>
                      <a:pt x="550" y="2576"/>
                    </a:lnTo>
                    <a:lnTo>
                      <a:pt x="550" y="2576"/>
                    </a:lnTo>
                    <a:lnTo>
                      <a:pt x="550" y="2572"/>
                    </a:lnTo>
                    <a:lnTo>
                      <a:pt x="550" y="2570"/>
                    </a:lnTo>
                    <a:lnTo>
                      <a:pt x="554" y="2566"/>
                    </a:lnTo>
                    <a:lnTo>
                      <a:pt x="556" y="2566"/>
                    </a:lnTo>
                    <a:lnTo>
                      <a:pt x="556" y="2562"/>
                    </a:lnTo>
                    <a:lnTo>
                      <a:pt x="554" y="2560"/>
                    </a:lnTo>
                    <a:lnTo>
                      <a:pt x="548" y="2554"/>
                    </a:lnTo>
                    <a:lnTo>
                      <a:pt x="548" y="2554"/>
                    </a:lnTo>
                    <a:lnTo>
                      <a:pt x="548" y="2542"/>
                    </a:lnTo>
                    <a:lnTo>
                      <a:pt x="548" y="2536"/>
                    </a:lnTo>
                    <a:lnTo>
                      <a:pt x="548" y="2532"/>
                    </a:lnTo>
                    <a:lnTo>
                      <a:pt x="548" y="2524"/>
                    </a:lnTo>
                    <a:lnTo>
                      <a:pt x="548" y="2524"/>
                    </a:lnTo>
                    <a:lnTo>
                      <a:pt x="548" y="2518"/>
                    </a:lnTo>
                    <a:lnTo>
                      <a:pt x="550" y="2514"/>
                    </a:lnTo>
                    <a:lnTo>
                      <a:pt x="556" y="2510"/>
                    </a:lnTo>
                    <a:lnTo>
                      <a:pt x="564" y="2508"/>
                    </a:lnTo>
                    <a:lnTo>
                      <a:pt x="572" y="2502"/>
                    </a:lnTo>
                    <a:lnTo>
                      <a:pt x="572" y="2502"/>
                    </a:lnTo>
                    <a:lnTo>
                      <a:pt x="584" y="2494"/>
                    </a:lnTo>
                    <a:lnTo>
                      <a:pt x="586" y="2494"/>
                    </a:lnTo>
                    <a:lnTo>
                      <a:pt x="588" y="2494"/>
                    </a:lnTo>
                    <a:lnTo>
                      <a:pt x="590" y="2498"/>
                    </a:lnTo>
                    <a:lnTo>
                      <a:pt x="592" y="2500"/>
                    </a:lnTo>
                    <a:lnTo>
                      <a:pt x="598" y="2502"/>
                    </a:lnTo>
                    <a:lnTo>
                      <a:pt x="598" y="2502"/>
                    </a:lnTo>
                    <a:lnTo>
                      <a:pt x="604" y="2502"/>
                    </a:lnTo>
                    <a:lnTo>
                      <a:pt x="608" y="2504"/>
                    </a:lnTo>
                    <a:lnTo>
                      <a:pt x="610" y="2506"/>
                    </a:lnTo>
                    <a:lnTo>
                      <a:pt x="616" y="2506"/>
                    </a:lnTo>
                    <a:lnTo>
                      <a:pt x="616" y="2506"/>
                    </a:lnTo>
                    <a:lnTo>
                      <a:pt x="626" y="2504"/>
                    </a:lnTo>
                    <a:lnTo>
                      <a:pt x="630" y="2504"/>
                    </a:lnTo>
                    <a:lnTo>
                      <a:pt x="634" y="2506"/>
                    </a:lnTo>
                    <a:lnTo>
                      <a:pt x="640" y="2512"/>
                    </a:lnTo>
                    <a:lnTo>
                      <a:pt x="640" y="2512"/>
                    </a:lnTo>
                    <a:lnTo>
                      <a:pt x="644" y="2516"/>
                    </a:lnTo>
                    <a:lnTo>
                      <a:pt x="646" y="2516"/>
                    </a:lnTo>
                    <a:lnTo>
                      <a:pt x="650" y="2514"/>
                    </a:lnTo>
                    <a:lnTo>
                      <a:pt x="654" y="2516"/>
                    </a:lnTo>
                    <a:lnTo>
                      <a:pt x="656" y="2518"/>
                    </a:lnTo>
                    <a:lnTo>
                      <a:pt x="656" y="2518"/>
                    </a:lnTo>
                    <a:lnTo>
                      <a:pt x="660" y="2520"/>
                    </a:lnTo>
                    <a:lnTo>
                      <a:pt x="664" y="2520"/>
                    </a:lnTo>
                    <a:lnTo>
                      <a:pt x="678" y="2518"/>
                    </a:lnTo>
                    <a:lnTo>
                      <a:pt x="690" y="2512"/>
                    </a:lnTo>
                    <a:lnTo>
                      <a:pt x="692" y="2508"/>
                    </a:lnTo>
                    <a:lnTo>
                      <a:pt x="694" y="2506"/>
                    </a:lnTo>
                    <a:lnTo>
                      <a:pt x="694" y="2506"/>
                    </a:lnTo>
                    <a:lnTo>
                      <a:pt x="694" y="2502"/>
                    </a:lnTo>
                    <a:lnTo>
                      <a:pt x="696" y="2500"/>
                    </a:lnTo>
                    <a:lnTo>
                      <a:pt x="704" y="2494"/>
                    </a:lnTo>
                    <a:lnTo>
                      <a:pt x="726" y="2482"/>
                    </a:lnTo>
                    <a:lnTo>
                      <a:pt x="726" y="2482"/>
                    </a:lnTo>
                    <a:lnTo>
                      <a:pt x="738" y="2476"/>
                    </a:lnTo>
                    <a:lnTo>
                      <a:pt x="748" y="2472"/>
                    </a:lnTo>
                    <a:lnTo>
                      <a:pt x="754" y="2466"/>
                    </a:lnTo>
                    <a:lnTo>
                      <a:pt x="758" y="2462"/>
                    </a:lnTo>
                    <a:lnTo>
                      <a:pt x="762" y="2452"/>
                    </a:lnTo>
                    <a:lnTo>
                      <a:pt x="766" y="2448"/>
                    </a:lnTo>
                    <a:lnTo>
                      <a:pt x="774" y="2444"/>
                    </a:lnTo>
                    <a:lnTo>
                      <a:pt x="774" y="2444"/>
                    </a:lnTo>
                    <a:lnTo>
                      <a:pt x="780" y="2444"/>
                    </a:lnTo>
                    <a:lnTo>
                      <a:pt x="786" y="2444"/>
                    </a:lnTo>
                    <a:lnTo>
                      <a:pt x="792" y="2448"/>
                    </a:lnTo>
                    <a:lnTo>
                      <a:pt x="798" y="2454"/>
                    </a:lnTo>
                    <a:lnTo>
                      <a:pt x="808" y="2462"/>
                    </a:lnTo>
                    <a:lnTo>
                      <a:pt x="814" y="2466"/>
                    </a:lnTo>
                    <a:lnTo>
                      <a:pt x="820" y="2466"/>
                    </a:lnTo>
                    <a:lnTo>
                      <a:pt x="820" y="2466"/>
                    </a:lnTo>
                    <a:lnTo>
                      <a:pt x="826" y="2466"/>
                    </a:lnTo>
                    <a:lnTo>
                      <a:pt x="830" y="2468"/>
                    </a:lnTo>
                    <a:lnTo>
                      <a:pt x="832" y="2474"/>
                    </a:lnTo>
                    <a:lnTo>
                      <a:pt x="834" y="2480"/>
                    </a:lnTo>
                    <a:lnTo>
                      <a:pt x="836" y="2494"/>
                    </a:lnTo>
                    <a:lnTo>
                      <a:pt x="838" y="2500"/>
                    </a:lnTo>
                    <a:lnTo>
                      <a:pt x="842" y="2504"/>
                    </a:lnTo>
                    <a:lnTo>
                      <a:pt x="842" y="2504"/>
                    </a:lnTo>
                    <a:lnTo>
                      <a:pt x="844" y="2508"/>
                    </a:lnTo>
                    <a:lnTo>
                      <a:pt x="846" y="2512"/>
                    </a:lnTo>
                    <a:lnTo>
                      <a:pt x="846" y="2518"/>
                    </a:lnTo>
                    <a:lnTo>
                      <a:pt x="846" y="2522"/>
                    </a:lnTo>
                    <a:lnTo>
                      <a:pt x="846" y="2526"/>
                    </a:lnTo>
                    <a:lnTo>
                      <a:pt x="848" y="2530"/>
                    </a:lnTo>
                    <a:lnTo>
                      <a:pt x="854" y="2536"/>
                    </a:lnTo>
                    <a:lnTo>
                      <a:pt x="854" y="2536"/>
                    </a:lnTo>
                    <a:lnTo>
                      <a:pt x="870" y="2546"/>
                    </a:lnTo>
                    <a:lnTo>
                      <a:pt x="872" y="2550"/>
                    </a:lnTo>
                    <a:lnTo>
                      <a:pt x="872" y="2556"/>
                    </a:lnTo>
                    <a:lnTo>
                      <a:pt x="872" y="2556"/>
                    </a:lnTo>
                    <a:lnTo>
                      <a:pt x="872" y="2560"/>
                    </a:lnTo>
                    <a:lnTo>
                      <a:pt x="874" y="2562"/>
                    </a:lnTo>
                    <a:lnTo>
                      <a:pt x="882" y="2564"/>
                    </a:lnTo>
                    <a:lnTo>
                      <a:pt x="890" y="2566"/>
                    </a:lnTo>
                    <a:lnTo>
                      <a:pt x="894" y="2570"/>
                    </a:lnTo>
                    <a:lnTo>
                      <a:pt x="898" y="2576"/>
                    </a:lnTo>
                    <a:lnTo>
                      <a:pt x="898" y="2576"/>
                    </a:lnTo>
                    <a:lnTo>
                      <a:pt x="902" y="2584"/>
                    </a:lnTo>
                    <a:lnTo>
                      <a:pt x="906" y="2586"/>
                    </a:lnTo>
                    <a:lnTo>
                      <a:pt x="910" y="2588"/>
                    </a:lnTo>
                    <a:lnTo>
                      <a:pt x="920" y="2598"/>
                    </a:lnTo>
                    <a:lnTo>
                      <a:pt x="920" y="2598"/>
                    </a:lnTo>
                    <a:lnTo>
                      <a:pt x="932" y="2612"/>
                    </a:lnTo>
                    <a:lnTo>
                      <a:pt x="944" y="2620"/>
                    </a:lnTo>
                    <a:lnTo>
                      <a:pt x="956" y="2624"/>
                    </a:lnTo>
                    <a:lnTo>
                      <a:pt x="970" y="2624"/>
                    </a:lnTo>
                    <a:lnTo>
                      <a:pt x="970" y="2624"/>
                    </a:lnTo>
                    <a:lnTo>
                      <a:pt x="974" y="2626"/>
                    </a:lnTo>
                    <a:lnTo>
                      <a:pt x="978" y="2628"/>
                    </a:lnTo>
                    <a:lnTo>
                      <a:pt x="982" y="2638"/>
                    </a:lnTo>
                    <a:lnTo>
                      <a:pt x="988" y="2646"/>
                    </a:lnTo>
                    <a:lnTo>
                      <a:pt x="990" y="2650"/>
                    </a:lnTo>
                    <a:lnTo>
                      <a:pt x="996" y="2650"/>
                    </a:lnTo>
                    <a:lnTo>
                      <a:pt x="996" y="2650"/>
                    </a:lnTo>
                    <a:lnTo>
                      <a:pt x="1002" y="2650"/>
                    </a:lnTo>
                    <a:lnTo>
                      <a:pt x="1004" y="2650"/>
                    </a:lnTo>
                    <a:lnTo>
                      <a:pt x="1004" y="2656"/>
                    </a:lnTo>
                    <a:lnTo>
                      <a:pt x="1002" y="2658"/>
                    </a:lnTo>
                    <a:lnTo>
                      <a:pt x="1004" y="2658"/>
                    </a:lnTo>
                    <a:lnTo>
                      <a:pt x="1006" y="2660"/>
                    </a:lnTo>
                    <a:lnTo>
                      <a:pt x="1012" y="2658"/>
                    </a:lnTo>
                    <a:lnTo>
                      <a:pt x="1012" y="2658"/>
                    </a:lnTo>
                    <a:lnTo>
                      <a:pt x="1018" y="2658"/>
                    </a:lnTo>
                    <a:lnTo>
                      <a:pt x="1020" y="2660"/>
                    </a:lnTo>
                    <a:lnTo>
                      <a:pt x="1022" y="2662"/>
                    </a:lnTo>
                    <a:lnTo>
                      <a:pt x="1022" y="2666"/>
                    </a:lnTo>
                    <a:lnTo>
                      <a:pt x="1022" y="2674"/>
                    </a:lnTo>
                    <a:lnTo>
                      <a:pt x="1024" y="2680"/>
                    </a:lnTo>
                    <a:lnTo>
                      <a:pt x="1030" y="2684"/>
                    </a:lnTo>
                    <a:lnTo>
                      <a:pt x="1030" y="2684"/>
                    </a:lnTo>
                    <a:lnTo>
                      <a:pt x="1040" y="2690"/>
                    </a:lnTo>
                    <a:lnTo>
                      <a:pt x="1050" y="2694"/>
                    </a:lnTo>
                    <a:lnTo>
                      <a:pt x="1054" y="2698"/>
                    </a:lnTo>
                    <a:lnTo>
                      <a:pt x="1058" y="2702"/>
                    </a:lnTo>
                    <a:lnTo>
                      <a:pt x="1062" y="2710"/>
                    </a:lnTo>
                    <a:lnTo>
                      <a:pt x="1066" y="2720"/>
                    </a:lnTo>
                    <a:lnTo>
                      <a:pt x="1066" y="2720"/>
                    </a:lnTo>
                    <a:lnTo>
                      <a:pt x="1070" y="2740"/>
                    </a:lnTo>
                    <a:lnTo>
                      <a:pt x="1072" y="2752"/>
                    </a:lnTo>
                    <a:lnTo>
                      <a:pt x="1072" y="2758"/>
                    </a:lnTo>
                    <a:lnTo>
                      <a:pt x="1066" y="2762"/>
                    </a:lnTo>
                    <a:lnTo>
                      <a:pt x="1066" y="2762"/>
                    </a:lnTo>
                    <a:lnTo>
                      <a:pt x="1064" y="2768"/>
                    </a:lnTo>
                    <a:lnTo>
                      <a:pt x="1064" y="2772"/>
                    </a:lnTo>
                    <a:lnTo>
                      <a:pt x="1062" y="2776"/>
                    </a:lnTo>
                    <a:lnTo>
                      <a:pt x="1060" y="2784"/>
                    </a:lnTo>
                    <a:lnTo>
                      <a:pt x="1060" y="2784"/>
                    </a:lnTo>
                    <a:lnTo>
                      <a:pt x="1054" y="2790"/>
                    </a:lnTo>
                    <a:lnTo>
                      <a:pt x="1052" y="2796"/>
                    </a:lnTo>
                    <a:lnTo>
                      <a:pt x="1054" y="2802"/>
                    </a:lnTo>
                    <a:lnTo>
                      <a:pt x="1058" y="2806"/>
                    </a:lnTo>
                    <a:lnTo>
                      <a:pt x="1058" y="2806"/>
                    </a:lnTo>
                    <a:lnTo>
                      <a:pt x="1064" y="2808"/>
                    </a:lnTo>
                    <a:lnTo>
                      <a:pt x="1068" y="2808"/>
                    </a:lnTo>
                    <a:lnTo>
                      <a:pt x="1070" y="2806"/>
                    </a:lnTo>
                    <a:lnTo>
                      <a:pt x="1072" y="2804"/>
                    </a:lnTo>
                    <a:lnTo>
                      <a:pt x="1076" y="2794"/>
                    </a:lnTo>
                    <a:lnTo>
                      <a:pt x="1084" y="2784"/>
                    </a:lnTo>
                    <a:lnTo>
                      <a:pt x="1084" y="2784"/>
                    </a:lnTo>
                    <a:lnTo>
                      <a:pt x="1088" y="2780"/>
                    </a:lnTo>
                    <a:lnTo>
                      <a:pt x="1090" y="2776"/>
                    </a:lnTo>
                    <a:lnTo>
                      <a:pt x="1092" y="2768"/>
                    </a:lnTo>
                    <a:lnTo>
                      <a:pt x="1096" y="2760"/>
                    </a:lnTo>
                    <a:lnTo>
                      <a:pt x="1098" y="2756"/>
                    </a:lnTo>
                    <a:lnTo>
                      <a:pt x="1104" y="2752"/>
                    </a:lnTo>
                    <a:lnTo>
                      <a:pt x="1104" y="2752"/>
                    </a:lnTo>
                    <a:lnTo>
                      <a:pt x="1110" y="2748"/>
                    </a:lnTo>
                    <a:lnTo>
                      <a:pt x="1114" y="2742"/>
                    </a:lnTo>
                    <a:lnTo>
                      <a:pt x="1116" y="2738"/>
                    </a:lnTo>
                    <a:lnTo>
                      <a:pt x="1114" y="2732"/>
                    </a:lnTo>
                    <a:lnTo>
                      <a:pt x="1112" y="2726"/>
                    </a:lnTo>
                    <a:lnTo>
                      <a:pt x="1108" y="2722"/>
                    </a:lnTo>
                    <a:lnTo>
                      <a:pt x="1104" y="2718"/>
                    </a:lnTo>
                    <a:lnTo>
                      <a:pt x="1098" y="2716"/>
                    </a:lnTo>
                    <a:lnTo>
                      <a:pt x="1098" y="2716"/>
                    </a:lnTo>
                    <a:lnTo>
                      <a:pt x="1090" y="2712"/>
                    </a:lnTo>
                    <a:lnTo>
                      <a:pt x="1086" y="2708"/>
                    </a:lnTo>
                    <a:lnTo>
                      <a:pt x="1086" y="2704"/>
                    </a:lnTo>
                    <a:lnTo>
                      <a:pt x="1090" y="2698"/>
                    </a:lnTo>
                    <a:lnTo>
                      <a:pt x="1090" y="2698"/>
                    </a:lnTo>
                    <a:lnTo>
                      <a:pt x="1092" y="2692"/>
                    </a:lnTo>
                    <a:lnTo>
                      <a:pt x="1094" y="2684"/>
                    </a:lnTo>
                    <a:lnTo>
                      <a:pt x="1096" y="2676"/>
                    </a:lnTo>
                    <a:lnTo>
                      <a:pt x="1100" y="2672"/>
                    </a:lnTo>
                    <a:lnTo>
                      <a:pt x="1104" y="2670"/>
                    </a:lnTo>
                    <a:lnTo>
                      <a:pt x="1104" y="2670"/>
                    </a:lnTo>
                    <a:lnTo>
                      <a:pt x="1112" y="2666"/>
                    </a:lnTo>
                    <a:lnTo>
                      <a:pt x="1116" y="2668"/>
                    </a:lnTo>
                    <a:lnTo>
                      <a:pt x="1124" y="2670"/>
                    </a:lnTo>
                    <a:lnTo>
                      <a:pt x="1134" y="2672"/>
                    </a:lnTo>
                    <a:lnTo>
                      <a:pt x="1134" y="2672"/>
                    </a:lnTo>
                    <a:lnTo>
                      <a:pt x="1140" y="2674"/>
                    </a:lnTo>
                    <a:lnTo>
                      <a:pt x="1144" y="2678"/>
                    </a:lnTo>
                    <a:lnTo>
                      <a:pt x="1148" y="2688"/>
                    </a:lnTo>
                    <a:lnTo>
                      <a:pt x="1150" y="2696"/>
                    </a:lnTo>
                    <a:lnTo>
                      <a:pt x="1154" y="2700"/>
                    </a:lnTo>
                    <a:lnTo>
                      <a:pt x="1158" y="2702"/>
                    </a:lnTo>
                    <a:lnTo>
                      <a:pt x="1158" y="2702"/>
                    </a:lnTo>
                    <a:lnTo>
                      <a:pt x="1166" y="2702"/>
                    </a:lnTo>
                    <a:lnTo>
                      <a:pt x="1166" y="2702"/>
                    </a:lnTo>
                    <a:lnTo>
                      <a:pt x="1166" y="2700"/>
                    </a:lnTo>
                    <a:lnTo>
                      <a:pt x="1166" y="2696"/>
                    </a:lnTo>
                    <a:lnTo>
                      <a:pt x="1168" y="2688"/>
                    </a:lnTo>
                    <a:lnTo>
                      <a:pt x="1168" y="2688"/>
                    </a:lnTo>
                    <a:lnTo>
                      <a:pt x="1168" y="2684"/>
                    </a:lnTo>
                    <a:lnTo>
                      <a:pt x="1168" y="2678"/>
                    </a:lnTo>
                    <a:lnTo>
                      <a:pt x="1166" y="2674"/>
                    </a:lnTo>
                    <a:lnTo>
                      <a:pt x="1162" y="2670"/>
                    </a:lnTo>
                    <a:lnTo>
                      <a:pt x="1152" y="2662"/>
                    </a:lnTo>
                    <a:lnTo>
                      <a:pt x="1142" y="2654"/>
                    </a:lnTo>
                    <a:lnTo>
                      <a:pt x="1142" y="2654"/>
                    </a:lnTo>
                    <a:lnTo>
                      <a:pt x="1126" y="2646"/>
                    </a:lnTo>
                    <a:lnTo>
                      <a:pt x="1120" y="2642"/>
                    </a:lnTo>
                    <a:lnTo>
                      <a:pt x="1114" y="2636"/>
                    </a:lnTo>
                    <a:lnTo>
                      <a:pt x="1114" y="2636"/>
                    </a:lnTo>
                    <a:lnTo>
                      <a:pt x="1110" y="2632"/>
                    </a:lnTo>
                    <a:lnTo>
                      <a:pt x="1102" y="2628"/>
                    </a:lnTo>
                    <a:lnTo>
                      <a:pt x="1082" y="2620"/>
                    </a:lnTo>
                    <a:lnTo>
                      <a:pt x="1074" y="2616"/>
                    </a:lnTo>
                    <a:lnTo>
                      <a:pt x="1068" y="2610"/>
                    </a:lnTo>
                    <a:lnTo>
                      <a:pt x="1066" y="2606"/>
                    </a:lnTo>
                    <a:lnTo>
                      <a:pt x="1066" y="2602"/>
                    </a:lnTo>
                    <a:lnTo>
                      <a:pt x="1070" y="2600"/>
                    </a:lnTo>
                    <a:lnTo>
                      <a:pt x="1070" y="2600"/>
                    </a:lnTo>
                    <a:lnTo>
                      <a:pt x="1074" y="2594"/>
                    </a:lnTo>
                    <a:lnTo>
                      <a:pt x="1076" y="2592"/>
                    </a:lnTo>
                    <a:lnTo>
                      <a:pt x="1074" y="2590"/>
                    </a:lnTo>
                    <a:lnTo>
                      <a:pt x="1068" y="2588"/>
                    </a:lnTo>
                    <a:lnTo>
                      <a:pt x="1060" y="2586"/>
                    </a:lnTo>
                    <a:lnTo>
                      <a:pt x="1036" y="2584"/>
                    </a:lnTo>
                    <a:lnTo>
                      <a:pt x="1026" y="2580"/>
                    </a:lnTo>
                    <a:lnTo>
                      <a:pt x="1016" y="2576"/>
                    </a:lnTo>
                    <a:lnTo>
                      <a:pt x="1016" y="2576"/>
                    </a:lnTo>
                    <a:lnTo>
                      <a:pt x="1002" y="2560"/>
                    </a:lnTo>
                    <a:lnTo>
                      <a:pt x="990" y="2544"/>
                    </a:lnTo>
                    <a:lnTo>
                      <a:pt x="984" y="2530"/>
                    </a:lnTo>
                    <a:lnTo>
                      <a:pt x="978" y="2518"/>
                    </a:lnTo>
                    <a:lnTo>
                      <a:pt x="974" y="2498"/>
                    </a:lnTo>
                    <a:lnTo>
                      <a:pt x="970" y="2492"/>
                    </a:lnTo>
                    <a:lnTo>
                      <a:pt x="966" y="2490"/>
                    </a:lnTo>
                    <a:lnTo>
                      <a:pt x="966" y="2490"/>
                    </a:lnTo>
                    <a:lnTo>
                      <a:pt x="958" y="2488"/>
                    </a:lnTo>
                    <a:lnTo>
                      <a:pt x="950" y="2484"/>
                    </a:lnTo>
                    <a:lnTo>
                      <a:pt x="944" y="2476"/>
                    </a:lnTo>
                    <a:lnTo>
                      <a:pt x="934" y="2468"/>
                    </a:lnTo>
                    <a:lnTo>
                      <a:pt x="934" y="2468"/>
                    </a:lnTo>
                    <a:lnTo>
                      <a:pt x="928" y="2462"/>
                    </a:lnTo>
                    <a:lnTo>
                      <a:pt x="922" y="2456"/>
                    </a:lnTo>
                    <a:lnTo>
                      <a:pt x="920" y="2448"/>
                    </a:lnTo>
                    <a:lnTo>
                      <a:pt x="918" y="2442"/>
                    </a:lnTo>
                    <a:lnTo>
                      <a:pt x="916" y="2434"/>
                    </a:lnTo>
                    <a:lnTo>
                      <a:pt x="918" y="2428"/>
                    </a:lnTo>
                    <a:lnTo>
                      <a:pt x="920" y="2424"/>
                    </a:lnTo>
                    <a:lnTo>
                      <a:pt x="922" y="2422"/>
                    </a:lnTo>
                    <a:lnTo>
                      <a:pt x="922" y="2422"/>
                    </a:lnTo>
                    <a:lnTo>
                      <a:pt x="926" y="2420"/>
                    </a:lnTo>
                    <a:lnTo>
                      <a:pt x="928" y="2418"/>
                    </a:lnTo>
                    <a:lnTo>
                      <a:pt x="926" y="2414"/>
                    </a:lnTo>
                    <a:lnTo>
                      <a:pt x="918" y="2400"/>
                    </a:lnTo>
                    <a:lnTo>
                      <a:pt x="918" y="2400"/>
                    </a:lnTo>
                    <a:lnTo>
                      <a:pt x="914" y="2394"/>
                    </a:lnTo>
                    <a:lnTo>
                      <a:pt x="916" y="2388"/>
                    </a:lnTo>
                    <a:lnTo>
                      <a:pt x="920" y="2384"/>
                    </a:lnTo>
                    <a:lnTo>
                      <a:pt x="924" y="2386"/>
                    </a:lnTo>
                    <a:lnTo>
                      <a:pt x="924" y="2386"/>
                    </a:lnTo>
                    <a:lnTo>
                      <a:pt x="926" y="2388"/>
                    </a:lnTo>
                    <a:lnTo>
                      <a:pt x="930" y="2388"/>
                    </a:lnTo>
                    <a:lnTo>
                      <a:pt x="934" y="2384"/>
                    </a:lnTo>
                    <a:lnTo>
                      <a:pt x="940" y="2378"/>
                    </a:lnTo>
                    <a:lnTo>
                      <a:pt x="950" y="2372"/>
                    </a:lnTo>
                    <a:lnTo>
                      <a:pt x="950" y="2372"/>
                    </a:lnTo>
                    <a:lnTo>
                      <a:pt x="956" y="2370"/>
                    </a:lnTo>
                    <a:lnTo>
                      <a:pt x="958" y="2372"/>
                    </a:lnTo>
                    <a:lnTo>
                      <a:pt x="960" y="2374"/>
                    </a:lnTo>
                    <a:lnTo>
                      <a:pt x="966" y="2374"/>
                    </a:lnTo>
                    <a:lnTo>
                      <a:pt x="966" y="2374"/>
                    </a:lnTo>
                    <a:lnTo>
                      <a:pt x="972" y="2372"/>
                    </a:lnTo>
                    <a:lnTo>
                      <a:pt x="974" y="2374"/>
                    </a:lnTo>
                    <a:lnTo>
                      <a:pt x="974" y="2378"/>
                    </a:lnTo>
                    <a:lnTo>
                      <a:pt x="974" y="2378"/>
                    </a:lnTo>
                    <a:lnTo>
                      <a:pt x="974" y="2380"/>
                    </a:lnTo>
                    <a:lnTo>
                      <a:pt x="972" y="2382"/>
                    </a:lnTo>
                    <a:lnTo>
                      <a:pt x="970" y="2382"/>
                    </a:lnTo>
                    <a:lnTo>
                      <a:pt x="968" y="2384"/>
                    </a:lnTo>
                    <a:lnTo>
                      <a:pt x="968" y="2384"/>
                    </a:lnTo>
                    <a:lnTo>
                      <a:pt x="968" y="2386"/>
                    </a:lnTo>
                    <a:lnTo>
                      <a:pt x="968" y="2386"/>
                    </a:lnTo>
                    <a:lnTo>
                      <a:pt x="970" y="2398"/>
                    </a:lnTo>
                    <a:lnTo>
                      <a:pt x="976" y="2414"/>
                    </a:lnTo>
                    <a:lnTo>
                      <a:pt x="982" y="2426"/>
                    </a:lnTo>
                    <a:lnTo>
                      <a:pt x="986" y="2428"/>
                    </a:lnTo>
                    <a:lnTo>
                      <a:pt x="988" y="2424"/>
                    </a:lnTo>
                    <a:lnTo>
                      <a:pt x="988" y="2424"/>
                    </a:lnTo>
                    <a:lnTo>
                      <a:pt x="994" y="2402"/>
                    </a:lnTo>
                    <a:lnTo>
                      <a:pt x="996" y="2398"/>
                    </a:lnTo>
                    <a:lnTo>
                      <a:pt x="1000" y="2394"/>
                    </a:lnTo>
                    <a:lnTo>
                      <a:pt x="1004" y="2394"/>
                    </a:lnTo>
                    <a:lnTo>
                      <a:pt x="1008" y="2398"/>
                    </a:lnTo>
                    <a:lnTo>
                      <a:pt x="1008" y="2398"/>
                    </a:lnTo>
                    <a:lnTo>
                      <a:pt x="1016" y="2404"/>
                    </a:lnTo>
                    <a:lnTo>
                      <a:pt x="1020" y="2410"/>
                    </a:lnTo>
                    <a:lnTo>
                      <a:pt x="1022" y="2414"/>
                    </a:lnTo>
                    <a:lnTo>
                      <a:pt x="1022" y="2420"/>
                    </a:lnTo>
                    <a:lnTo>
                      <a:pt x="1024" y="2428"/>
                    </a:lnTo>
                    <a:lnTo>
                      <a:pt x="1026" y="2434"/>
                    </a:lnTo>
                    <a:lnTo>
                      <a:pt x="1030" y="2440"/>
                    </a:lnTo>
                    <a:lnTo>
                      <a:pt x="1030" y="2440"/>
                    </a:lnTo>
                    <a:lnTo>
                      <a:pt x="1034" y="2446"/>
                    </a:lnTo>
                    <a:lnTo>
                      <a:pt x="1036" y="2450"/>
                    </a:lnTo>
                    <a:lnTo>
                      <a:pt x="1036" y="2452"/>
                    </a:lnTo>
                    <a:lnTo>
                      <a:pt x="1034" y="2454"/>
                    </a:lnTo>
                    <a:lnTo>
                      <a:pt x="1034" y="2456"/>
                    </a:lnTo>
                    <a:lnTo>
                      <a:pt x="1034" y="2460"/>
                    </a:lnTo>
                    <a:lnTo>
                      <a:pt x="1038" y="2464"/>
                    </a:lnTo>
                    <a:lnTo>
                      <a:pt x="1046" y="2472"/>
                    </a:lnTo>
                    <a:lnTo>
                      <a:pt x="1046" y="2472"/>
                    </a:lnTo>
                    <a:lnTo>
                      <a:pt x="1056" y="2480"/>
                    </a:lnTo>
                    <a:lnTo>
                      <a:pt x="1062" y="2486"/>
                    </a:lnTo>
                    <a:lnTo>
                      <a:pt x="1066" y="2494"/>
                    </a:lnTo>
                    <a:lnTo>
                      <a:pt x="1066" y="2496"/>
                    </a:lnTo>
                    <a:lnTo>
                      <a:pt x="1068" y="2496"/>
                    </a:lnTo>
                    <a:lnTo>
                      <a:pt x="1076" y="2496"/>
                    </a:lnTo>
                    <a:lnTo>
                      <a:pt x="1076" y="2496"/>
                    </a:lnTo>
                    <a:lnTo>
                      <a:pt x="1084" y="2496"/>
                    </a:lnTo>
                    <a:lnTo>
                      <a:pt x="1090" y="2498"/>
                    </a:lnTo>
                    <a:lnTo>
                      <a:pt x="1102" y="2504"/>
                    </a:lnTo>
                    <a:lnTo>
                      <a:pt x="1114" y="2516"/>
                    </a:lnTo>
                    <a:lnTo>
                      <a:pt x="1128" y="2528"/>
                    </a:lnTo>
                    <a:lnTo>
                      <a:pt x="1128" y="2528"/>
                    </a:lnTo>
                    <a:lnTo>
                      <a:pt x="1114" y="2524"/>
                    </a:lnTo>
                    <a:lnTo>
                      <a:pt x="1110" y="2524"/>
                    </a:lnTo>
                    <a:lnTo>
                      <a:pt x="1110" y="2526"/>
                    </a:lnTo>
                    <a:lnTo>
                      <a:pt x="1116" y="2530"/>
                    </a:lnTo>
                    <a:lnTo>
                      <a:pt x="1134" y="2536"/>
                    </a:lnTo>
                    <a:lnTo>
                      <a:pt x="1134" y="2536"/>
                    </a:lnTo>
                    <a:lnTo>
                      <a:pt x="1144" y="2540"/>
                    </a:lnTo>
                    <a:lnTo>
                      <a:pt x="1152" y="2544"/>
                    </a:lnTo>
                    <a:lnTo>
                      <a:pt x="1160" y="2552"/>
                    </a:lnTo>
                    <a:lnTo>
                      <a:pt x="1162" y="2558"/>
                    </a:lnTo>
                    <a:lnTo>
                      <a:pt x="1164" y="2560"/>
                    </a:lnTo>
                    <a:lnTo>
                      <a:pt x="1166" y="2560"/>
                    </a:lnTo>
                    <a:lnTo>
                      <a:pt x="1166" y="2560"/>
                    </a:lnTo>
                    <a:lnTo>
                      <a:pt x="1174" y="2560"/>
                    </a:lnTo>
                    <a:lnTo>
                      <a:pt x="1176" y="2562"/>
                    </a:lnTo>
                    <a:lnTo>
                      <a:pt x="1176" y="2562"/>
                    </a:lnTo>
                    <a:lnTo>
                      <a:pt x="1184" y="2566"/>
                    </a:lnTo>
                    <a:lnTo>
                      <a:pt x="1188" y="2568"/>
                    </a:lnTo>
                    <a:lnTo>
                      <a:pt x="1190" y="2574"/>
                    </a:lnTo>
                    <a:lnTo>
                      <a:pt x="1190" y="2574"/>
                    </a:lnTo>
                    <a:lnTo>
                      <a:pt x="1190" y="2582"/>
                    </a:lnTo>
                    <a:lnTo>
                      <a:pt x="1192" y="2584"/>
                    </a:lnTo>
                    <a:lnTo>
                      <a:pt x="1196" y="2586"/>
                    </a:lnTo>
                    <a:lnTo>
                      <a:pt x="1204" y="2588"/>
                    </a:lnTo>
                    <a:lnTo>
                      <a:pt x="1204" y="2588"/>
                    </a:lnTo>
                    <a:lnTo>
                      <a:pt x="1208" y="2590"/>
                    </a:lnTo>
                    <a:lnTo>
                      <a:pt x="1208" y="2596"/>
                    </a:lnTo>
                    <a:lnTo>
                      <a:pt x="1208" y="2610"/>
                    </a:lnTo>
                    <a:lnTo>
                      <a:pt x="1206" y="2626"/>
                    </a:lnTo>
                    <a:lnTo>
                      <a:pt x="1206" y="2632"/>
                    </a:lnTo>
                    <a:lnTo>
                      <a:pt x="1206" y="2636"/>
                    </a:lnTo>
                    <a:lnTo>
                      <a:pt x="1206" y="2636"/>
                    </a:lnTo>
                    <a:lnTo>
                      <a:pt x="1206" y="2638"/>
                    </a:lnTo>
                    <a:lnTo>
                      <a:pt x="1206" y="2640"/>
                    </a:lnTo>
                    <a:lnTo>
                      <a:pt x="1204" y="2646"/>
                    </a:lnTo>
                    <a:lnTo>
                      <a:pt x="1200" y="2652"/>
                    </a:lnTo>
                    <a:lnTo>
                      <a:pt x="1200" y="2656"/>
                    </a:lnTo>
                    <a:lnTo>
                      <a:pt x="1202" y="2662"/>
                    </a:lnTo>
                    <a:lnTo>
                      <a:pt x="1202" y="2662"/>
                    </a:lnTo>
                    <a:lnTo>
                      <a:pt x="1202" y="2666"/>
                    </a:lnTo>
                    <a:lnTo>
                      <a:pt x="1202" y="2670"/>
                    </a:lnTo>
                    <a:lnTo>
                      <a:pt x="1202" y="2672"/>
                    </a:lnTo>
                    <a:lnTo>
                      <a:pt x="1200" y="2674"/>
                    </a:lnTo>
                    <a:lnTo>
                      <a:pt x="1202" y="2674"/>
                    </a:lnTo>
                    <a:lnTo>
                      <a:pt x="1208" y="2680"/>
                    </a:lnTo>
                    <a:lnTo>
                      <a:pt x="1208" y="2680"/>
                    </a:lnTo>
                    <a:lnTo>
                      <a:pt x="1216" y="2686"/>
                    </a:lnTo>
                    <a:lnTo>
                      <a:pt x="1222" y="2690"/>
                    </a:lnTo>
                    <a:lnTo>
                      <a:pt x="1224" y="2696"/>
                    </a:lnTo>
                    <a:lnTo>
                      <a:pt x="1224" y="2700"/>
                    </a:lnTo>
                    <a:lnTo>
                      <a:pt x="1226" y="2706"/>
                    </a:lnTo>
                    <a:lnTo>
                      <a:pt x="1228" y="2708"/>
                    </a:lnTo>
                    <a:lnTo>
                      <a:pt x="1230" y="2710"/>
                    </a:lnTo>
                    <a:lnTo>
                      <a:pt x="1230" y="2710"/>
                    </a:lnTo>
                    <a:lnTo>
                      <a:pt x="1240" y="2726"/>
                    </a:lnTo>
                    <a:lnTo>
                      <a:pt x="1246" y="2736"/>
                    </a:lnTo>
                    <a:lnTo>
                      <a:pt x="1250" y="2740"/>
                    </a:lnTo>
                    <a:lnTo>
                      <a:pt x="1254" y="2744"/>
                    </a:lnTo>
                    <a:lnTo>
                      <a:pt x="1254" y="2744"/>
                    </a:lnTo>
                    <a:lnTo>
                      <a:pt x="1258" y="2748"/>
                    </a:lnTo>
                    <a:lnTo>
                      <a:pt x="1260" y="2748"/>
                    </a:lnTo>
                    <a:lnTo>
                      <a:pt x="1260" y="2746"/>
                    </a:lnTo>
                    <a:lnTo>
                      <a:pt x="1262" y="2746"/>
                    </a:lnTo>
                    <a:lnTo>
                      <a:pt x="1266" y="2746"/>
                    </a:lnTo>
                    <a:lnTo>
                      <a:pt x="1272" y="2750"/>
                    </a:lnTo>
                    <a:lnTo>
                      <a:pt x="1272" y="2750"/>
                    </a:lnTo>
                    <a:lnTo>
                      <a:pt x="1274" y="2752"/>
                    </a:lnTo>
                    <a:lnTo>
                      <a:pt x="1274" y="2752"/>
                    </a:lnTo>
                    <a:lnTo>
                      <a:pt x="1266" y="2754"/>
                    </a:lnTo>
                    <a:lnTo>
                      <a:pt x="1258" y="2754"/>
                    </a:lnTo>
                    <a:lnTo>
                      <a:pt x="1258" y="2758"/>
                    </a:lnTo>
                    <a:lnTo>
                      <a:pt x="1260" y="2762"/>
                    </a:lnTo>
                    <a:lnTo>
                      <a:pt x="1260" y="2762"/>
                    </a:lnTo>
                    <a:lnTo>
                      <a:pt x="1268" y="2772"/>
                    </a:lnTo>
                    <a:lnTo>
                      <a:pt x="1272" y="2780"/>
                    </a:lnTo>
                    <a:lnTo>
                      <a:pt x="1274" y="2786"/>
                    </a:lnTo>
                    <a:lnTo>
                      <a:pt x="1276" y="2786"/>
                    </a:lnTo>
                    <a:lnTo>
                      <a:pt x="1280" y="2784"/>
                    </a:lnTo>
                    <a:lnTo>
                      <a:pt x="1280" y="2784"/>
                    </a:lnTo>
                    <a:lnTo>
                      <a:pt x="1284" y="2780"/>
                    </a:lnTo>
                    <a:lnTo>
                      <a:pt x="1286" y="2782"/>
                    </a:lnTo>
                    <a:lnTo>
                      <a:pt x="1290" y="2782"/>
                    </a:lnTo>
                    <a:lnTo>
                      <a:pt x="1300" y="2782"/>
                    </a:lnTo>
                    <a:lnTo>
                      <a:pt x="1300" y="2782"/>
                    </a:lnTo>
                    <a:lnTo>
                      <a:pt x="1312" y="2780"/>
                    </a:lnTo>
                    <a:lnTo>
                      <a:pt x="1316" y="2782"/>
                    </a:lnTo>
                    <a:lnTo>
                      <a:pt x="1318" y="2784"/>
                    </a:lnTo>
                    <a:lnTo>
                      <a:pt x="1324" y="2784"/>
                    </a:lnTo>
                    <a:lnTo>
                      <a:pt x="1324" y="2784"/>
                    </a:lnTo>
                    <a:lnTo>
                      <a:pt x="1330" y="2782"/>
                    </a:lnTo>
                    <a:lnTo>
                      <a:pt x="1336" y="2786"/>
                    </a:lnTo>
                    <a:lnTo>
                      <a:pt x="1342" y="2790"/>
                    </a:lnTo>
                    <a:lnTo>
                      <a:pt x="1348" y="2790"/>
                    </a:lnTo>
                    <a:lnTo>
                      <a:pt x="1348" y="2790"/>
                    </a:lnTo>
                    <a:lnTo>
                      <a:pt x="1354" y="2790"/>
                    </a:lnTo>
                    <a:lnTo>
                      <a:pt x="1358" y="2792"/>
                    </a:lnTo>
                    <a:lnTo>
                      <a:pt x="1358" y="2794"/>
                    </a:lnTo>
                    <a:lnTo>
                      <a:pt x="1358" y="2796"/>
                    </a:lnTo>
                    <a:lnTo>
                      <a:pt x="1350" y="2800"/>
                    </a:lnTo>
                    <a:lnTo>
                      <a:pt x="1350" y="2800"/>
                    </a:lnTo>
                    <a:lnTo>
                      <a:pt x="1342" y="2802"/>
                    </a:lnTo>
                    <a:lnTo>
                      <a:pt x="1336" y="2800"/>
                    </a:lnTo>
                    <a:lnTo>
                      <a:pt x="1322" y="2792"/>
                    </a:lnTo>
                    <a:lnTo>
                      <a:pt x="1322" y="2792"/>
                    </a:lnTo>
                    <a:lnTo>
                      <a:pt x="1312" y="2788"/>
                    </a:lnTo>
                    <a:lnTo>
                      <a:pt x="1306" y="2786"/>
                    </a:lnTo>
                    <a:lnTo>
                      <a:pt x="1302" y="2786"/>
                    </a:lnTo>
                    <a:lnTo>
                      <a:pt x="1298" y="2792"/>
                    </a:lnTo>
                    <a:lnTo>
                      <a:pt x="1298" y="2792"/>
                    </a:lnTo>
                    <a:lnTo>
                      <a:pt x="1296" y="2794"/>
                    </a:lnTo>
                    <a:lnTo>
                      <a:pt x="1292" y="2794"/>
                    </a:lnTo>
                    <a:lnTo>
                      <a:pt x="1288" y="2792"/>
                    </a:lnTo>
                    <a:lnTo>
                      <a:pt x="1282" y="2792"/>
                    </a:lnTo>
                    <a:lnTo>
                      <a:pt x="1282" y="2794"/>
                    </a:lnTo>
                    <a:lnTo>
                      <a:pt x="1280" y="2798"/>
                    </a:lnTo>
                    <a:lnTo>
                      <a:pt x="1280" y="2798"/>
                    </a:lnTo>
                    <a:lnTo>
                      <a:pt x="1280" y="2802"/>
                    </a:lnTo>
                    <a:lnTo>
                      <a:pt x="1278" y="2804"/>
                    </a:lnTo>
                    <a:lnTo>
                      <a:pt x="1274" y="2808"/>
                    </a:lnTo>
                    <a:lnTo>
                      <a:pt x="1272" y="2808"/>
                    </a:lnTo>
                    <a:lnTo>
                      <a:pt x="1276" y="2812"/>
                    </a:lnTo>
                    <a:lnTo>
                      <a:pt x="1276" y="2812"/>
                    </a:lnTo>
                    <a:lnTo>
                      <a:pt x="1280" y="2816"/>
                    </a:lnTo>
                    <a:lnTo>
                      <a:pt x="1280" y="2820"/>
                    </a:lnTo>
                    <a:lnTo>
                      <a:pt x="1280" y="2824"/>
                    </a:lnTo>
                    <a:lnTo>
                      <a:pt x="1286" y="2824"/>
                    </a:lnTo>
                    <a:lnTo>
                      <a:pt x="1286" y="2824"/>
                    </a:lnTo>
                    <a:lnTo>
                      <a:pt x="1288" y="2824"/>
                    </a:lnTo>
                    <a:lnTo>
                      <a:pt x="1292" y="2826"/>
                    </a:lnTo>
                    <a:lnTo>
                      <a:pt x="1294" y="2832"/>
                    </a:lnTo>
                    <a:lnTo>
                      <a:pt x="1294" y="2838"/>
                    </a:lnTo>
                    <a:lnTo>
                      <a:pt x="1292" y="2844"/>
                    </a:lnTo>
                    <a:lnTo>
                      <a:pt x="1292" y="2844"/>
                    </a:lnTo>
                    <a:lnTo>
                      <a:pt x="1292" y="2848"/>
                    </a:lnTo>
                    <a:lnTo>
                      <a:pt x="1292" y="2854"/>
                    </a:lnTo>
                    <a:lnTo>
                      <a:pt x="1298" y="2864"/>
                    </a:lnTo>
                    <a:lnTo>
                      <a:pt x="1300" y="2866"/>
                    </a:lnTo>
                    <a:lnTo>
                      <a:pt x="1304" y="2868"/>
                    </a:lnTo>
                    <a:lnTo>
                      <a:pt x="1306" y="2866"/>
                    </a:lnTo>
                    <a:lnTo>
                      <a:pt x="1308" y="2862"/>
                    </a:lnTo>
                    <a:lnTo>
                      <a:pt x="1308" y="2862"/>
                    </a:lnTo>
                    <a:lnTo>
                      <a:pt x="1308" y="2856"/>
                    </a:lnTo>
                    <a:lnTo>
                      <a:pt x="1310" y="2854"/>
                    </a:lnTo>
                    <a:lnTo>
                      <a:pt x="1314" y="2854"/>
                    </a:lnTo>
                    <a:lnTo>
                      <a:pt x="1316" y="2856"/>
                    </a:lnTo>
                    <a:lnTo>
                      <a:pt x="1320" y="2866"/>
                    </a:lnTo>
                    <a:lnTo>
                      <a:pt x="1322" y="2880"/>
                    </a:lnTo>
                    <a:lnTo>
                      <a:pt x="1322" y="2880"/>
                    </a:lnTo>
                    <a:lnTo>
                      <a:pt x="1324" y="2888"/>
                    </a:lnTo>
                    <a:lnTo>
                      <a:pt x="1326" y="2888"/>
                    </a:lnTo>
                    <a:lnTo>
                      <a:pt x="1328" y="2888"/>
                    </a:lnTo>
                    <a:lnTo>
                      <a:pt x="1330" y="2882"/>
                    </a:lnTo>
                    <a:lnTo>
                      <a:pt x="1332" y="2874"/>
                    </a:lnTo>
                    <a:lnTo>
                      <a:pt x="1332" y="2874"/>
                    </a:lnTo>
                    <a:lnTo>
                      <a:pt x="1334" y="2866"/>
                    </a:lnTo>
                    <a:lnTo>
                      <a:pt x="1336" y="2866"/>
                    </a:lnTo>
                    <a:lnTo>
                      <a:pt x="1338" y="2868"/>
                    </a:lnTo>
                    <a:lnTo>
                      <a:pt x="1342" y="2872"/>
                    </a:lnTo>
                    <a:lnTo>
                      <a:pt x="1348" y="2882"/>
                    </a:lnTo>
                    <a:lnTo>
                      <a:pt x="1350" y="2886"/>
                    </a:lnTo>
                    <a:lnTo>
                      <a:pt x="1354" y="2888"/>
                    </a:lnTo>
                    <a:lnTo>
                      <a:pt x="1354" y="2888"/>
                    </a:lnTo>
                    <a:lnTo>
                      <a:pt x="1356" y="2886"/>
                    </a:lnTo>
                    <a:lnTo>
                      <a:pt x="1356" y="2884"/>
                    </a:lnTo>
                    <a:lnTo>
                      <a:pt x="1356" y="2876"/>
                    </a:lnTo>
                    <a:lnTo>
                      <a:pt x="1348" y="2854"/>
                    </a:lnTo>
                    <a:lnTo>
                      <a:pt x="1340" y="2834"/>
                    </a:lnTo>
                    <a:lnTo>
                      <a:pt x="1338" y="2828"/>
                    </a:lnTo>
                    <a:lnTo>
                      <a:pt x="1338" y="2826"/>
                    </a:lnTo>
                    <a:lnTo>
                      <a:pt x="1340" y="2824"/>
                    </a:lnTo>
                    <a:lnTo>
                      <a:pt x="1340" y="2824"/>
                    </a:lnTo>
                    <a:lnTo>
                      <a:pt x="1346" y="2826"/>
                    </a:lnTo>
                    <a:lnTo>
                      <a:pt x="1350" y="2828"/>
                    </a:lnTo>
                    <a:lnTo>
                      <a:pt x="1352" y="2832"/>
                    </a:lnTo>
                    <a:lnTo>
                      <a:pt x="1354" y="2838"/>
                    </a:lnTo>
                    <a:lnTo>
                      <a:pt x="1354" y="2838"/>
                    </a:lnTo>
                    <a:lnTo>
                      <a:pt x="1356" y="2840"/>
                    </a:lnTo>
                    <a:lnTo>
                      <a:pt x="1358" y="2840"/>
                    </a:lnTo>
                    <a:lnTo>
                      <a:pt x="1368" y="2836"/>
                    </a:lnTo>
                    <a:lnTo>
                      <a:pt x="1368" y="2836"/>
                    </a:lnTo>
                    <a:lnTo>
                      <a:pt x="1370" y="2834"/>
                    </a:lnTo>
                    <a:lnTo>
                      <a:pt x="1372" y="2832"/>
                    </a:lnTo>
                    <a:lnTo>
                      <a:pt x="1370" y="2828"/>
                    </a:lnTo>
                    <a:lnTo>
                      <a:pt x="1366" y="2824"/>
                    </a:lnTo>
                    <a:lnTo>
                      <a:pt x="1360" y="2822"/>
                    </a:lnTo>
                    <a:lnTo>
                      <a:pt x="1360" y="2822"/>
                    </a:lnTo>
                    <a:lnTo>
                      <a:pt x="1356" y="2822"/>
                    </a:lnTo>
                    <a:lnTo>
                      <a:pt x="1356" y="2820"/>
                    </a:lnTo>
                    <a:lnTo>
                      <a:pt x="1356" y="2816"/>
                    </a:lnTo>
                    <a:lnTo>
                      <a:pt x="1354" y="2812"/>
                    </a:lnTo>
                    <a:lnTo>
                      <a:pt x="1354" y="2812"/>
                    </a:lnTo>
                    <a:lnTo>
                      <a:pt x="1352" y="2810"/>
                    </a:lnTo>
                    <a:lnTo>
                      <a:pt x="1354" y="2808"/>
                    </a:lnTo>
                    <a:lnTo>
                      <a:pt x="1360" y="2802"/>
                    </a:lnTo>
                    <a:lnTo>
                      <a:pt x="1368" y="2800"/>
                    </a:lnTo>
                    <a:lnTo>
                      <a:pt x="1370" y="2800"/>
                    </a:lnTo>
                    <a:lnTo>
                      <a:pt x="1374" y="2802"/>
                    </a:lnTo>
                    <a:lnTo>
                      <a:pt x="1374" y="2802"/>
                    </a:lnTo>
                    <a:lnTo>
                      <a:pt x="1382" y="2816"/>
                    </a:lnTo>
                    <a:lnTo>
                      <a:pt x="1388" y="2820"/>
                    </a:lnTo>
                    <a:lnTo>
                      <a:pt x="1390" y="2820"/>
                    </a:lnTo>
                    <a:lnTo>
                      <a:pt x="1392" y="2820"/>
                    </a:lnTo>
                    <a:lnTo>
                      <a:pt x="1392" y="2820"/>
                    </a:lnTo>
                    <a:lnTo>
                      <a:pt x="1394" y="2818"/>
                    </a:lnTo>
                    <a:lnTo>
                      <a:pt x="1394" y="2816"/>
                    </a:lnTo>
                    <a:lnTo>
                      <a:pt x="1394" y="2810"/>
                    </a:lnTo>
                    <a:lnTo>
                      <a:pt x="1392" y="2804"/>
                    </a:lnTo>
                    <a:lnTo>
                      <a:pt x="1392" y="2796"/>
                    </a:lnTo>
                    <a:lnTo>
                      <a:pt x="1392" y="2796"/>
                    </a:lnTo>
                    <a:lnTo>
                      <a:pt x="1392" y="2794"/>
                    </a:lnTo>
                    <a:lnTo>
                      <a:pt x="1390" y="2790"/>
                    </a:lnTo>
                    <a:lnTo>
                      <a:pt x="1386" y="2788"/>
                    </a:lnTo>
                    <a:lnTo>
                      <a:pt x="1378" y="2784"/>
                    </a:lnTo>
                    <a:lnTo>
                      <a:pt x="1376" y="2782"/>
                    </a:lnTo>
                    <a:lnTo>
                      <a:pt x="1374" y="2780"/>
                    </a:lnTo>
                    <a:lnTo>
                      <a:pt x="1374" y="2780"/>
                    </a:lnTo>
                    <a:lnTo>
                      <a:pt x="1370" y="2774"/>
                    </a:lnTo>
                    <a:lnTo>
                      <a:pt x="1366" y="2774"/>
                    </a:lnTo>
                    <a:lnTo>
                      <a:pt x="1364" y="2772"/>
                    </a:lnTo>
                    <a:lnTo>
                      <a:pt x="1360" y="2768"/>
                    </a:lnTo>
                    <a:lnTo>
                      <a:pt x="1360" y="2768"/>
                    </a:lnTo>
                    <a:lnTo>
                      <a:pt x="1358" y="2764"/>
                    </a:lnTo>
                    <a:lnTo>
                      <a:pt x="1352" y="2762"/>
                    </a:lnTo>
                    <a:lnTo>
                      <a:pt x="1340" y="2758"/>
                    </a:lnTo>
                    <a:lnTo>
                      <a:pt x="1332" y="2754"/>
                    </a:lnTo>
                    <a:lnTo>
                      <a:pt x="1332" y="2752"/>
                    </a:lnTo>
                    <a:lnTo>
                      <a:pt x="1338" y="2752"/>
                    </a:lnTo>
                    <a:lnTo>
                      <a:pt x="1338" y="2752"/>
                    </a:lnTo>
                    <a:lnTo>
                      <a:pt x="1346" y="2750"/>
                    </a:lnTo>
                    <a:lnTo>
                      <a:pt x="1348" y="2746"/>
                    </a:lnTo>
                    <a:lnTo>
                      <a:pt x="1348" y="2744"/>
                    </a:lnTo>
                    <a:lnTo>
                      <a:pt x="1346" y="2740"/>
                    </a:lnTo>
                    <a:lnTo>
                      <a:pt x="1344" y="2732"/>
                    </a:lnTo>
                    <a:lnTo>
                      <a:pt x="1344" y="2730"/>
                    </a:lnTo>
                    <a:lnTo>
                      <a:pt x="1348" y="2730"/>
                    </a:lnTo>
                    <a:lnTo>
                      <a:pt x="1348" y="2730"/>
                    </a:lnTo>
                    <a:lnTo>
                      <a:pt x="1352" y="2730"/>
                    </a:lnTo>
                    <a:lnTo>
                      <a:pt x="1354" y="2732"/>
                    </a:lnTo>
                    <a:lnTo>
                      <a:pt x="1354" y="2738"/>
                    </a:lnTo>
                    <a:lnTo>
                      <a:pt x="1354" y="2742"/>
                    </a:lnTo>
                    <a:lnTo>
                      <a:pt x="1356" y="2742"/>
                    </a:lnTo>
                    <a:lnTo>
                      <a:pt x="1358" y="2742"/>
                    </a:lnTo>
                    <a:lnTo>
                      <a:pt x="1358" y="2742"/>
                    </a:lnTo>
                    <a:lnTo>
                      <a:pt x="1360" y="2738"/>
                    </a:lnTo>
                    <a:lnTo>
                      <a:pt x="1360" y="2736"/>
                    </a:lnTo>
                    <a:lnTo>
                      <a:pt x="1360" y="2728"/>
                    </a:lnTo>
                    <a:lnTo>
                      <a:pt x="1354" y="2720"/>
                    </a:lnTo>
                    <a:lnTo>
                      <a:pt x="1348" y="2710"/>
                    </a:lnTo>
                    <a:lnTo>
                      <a:pt x="1340" y="2702"/>
                    </a:lnTo>
                    <a:lnTo>
                      <a:pt x="1334" y="2692"/>
                    </a:lnTo>
                    <a:lnTo>
                      <a:pt x="1330" y="2682"/>
                    </a:lnTo>
                    <a:lnTo>
                      <a:pt x="1330" y="2678"/>
                    </a:lnTo>
                    <a:lnTo>
                      <a:pt x="1332" y="2674"/>
                    </a:lnTo>
                    <a:lnTo>
                      <a:pt x="1332" y="2674"/>
                    </a:lnTo>
                    <a:lnTo>
                      <a:pt x="1336" y="2666"/>
                    </a:lnTo>
                    <a:lnTo>
                      <a:pt x="1340" y="2660"/>
                    </a:lnTo>
                    <a:lnTo>
                      <a:pt x="1344" y="2660"/>
                    </a:lnTo>
                    <a:lnTo>
                      <a:pt x="1346" y="2660"/>
                    </a:lnTo>
                    <a:lnTo>
                      <a:pt x="1346" y="2662"/>
                    </a:lnTo>
                    <a:lnTo>
                      <a:pt x="1346" y="2668"/>
                    </a:lnTo>
                    <a:lnTo>
                      <a:pt x="1346" y="2668"/>
                    </a:lnTo>
                    <a:lnTo>
                      <a:pt x="1346" y="2670"/>
                    </a:lnTo>
                    <a:lnTo>
                      <a:pt x="1346" y="2672"/>
                    </a:lnTo>
                    <a:lnTo>
                      <a:pt x="1352" y="2674"/>
                    </a:lnTo>
                    <a:lnTo>
                      <a:pt x="1358" y="2676"/>
                    </a:lnTo>
                    <a:lnTo>
                      <a:pt x="1360" y="2680"/>
                    </a:lnTo>
                    <a:lnTo>
                      <a:pt x="1362" y="2686"/>
                    </a:lnTo>
                    <a:lnTo>
                      <a:pt x="1362" y="2686"/>
                    </a:lnTo>
                    <a:lnTo>
                      <a:pt x="1362" y="2690"/>
                    </a:lnTo>
                    <a:lnTo>
                      <a:pt x="1366" y="2694"/>
                    </a:lnTo>
                    <a:lnTo>
                      <a:pt x="1372" y="2696"/>
                    </a:lnTo>
                    <a:lnTo>
                      <a:pt x="1374" y="2696"/>
                    </a:lnTo>
                    <a:lnTo>
                      <a:pt x="1376" y="2696"/>
                    </a:lnTo>
                    <a:lnTo>
                      <a:pt x="1376" y="2694"/>
                    </a:lnTo>
                    <a:lnTo>
                      <a:pt x="1374" y="2690"/>
                    </a:lnTo>
                    <a:lnTo>
                      <a:pt x="1374" y="2690"/>
                    </a:lnTo>
                    <a:lnTo>
                      <a:pt x="1368" y="2684"/>
                    </a:lnTo>
                    <a:lnTo>
                      <a:pt x="1368" y="2678"/>
                    </a:lnTo>
                    <a:lnTo>
                      <a:pt x="1368" y="2678"/>
                    </a:lnTo>
                    <a:lnTo>
                      <a:pt x="1370" y="2678"/>
                    </a:lnTo>
                    <a:lnTo>
                      <a:pt x="1378" y="2684"/>
                    </a:lnTo>
                    <a:lnTo>
                      <a:pt x="1378" y="2684"/>
                    </a:lnTo>
                    <a:lnTo>
                      <a:pt x="1386" y="2692"/>
                    </a:lnTo>
                    <a:lnTo>
                      <a:pt x="1390" y="2694"/>
                    </a:lnTo>
                    <a:lnTo>
                      <a:pt x="1392" y="2694"/>
                    </a:lnTo>
                    <a:lnTo>
                      <a:pt x="1390" y="2692"/>
                    </a:lnTo>
                    <a:lnTo>
                      <a:pt x="1386" y="2684"/>
                    </a:lnTo>
                    <a:lnTo>
                      <a:pt x="1386" y="2684"/>
                    </a:lnTo>
                    <a:lnTo>
                      <a:pt x="1380" y="2676"/>
                    </a:lnTo>
                    <a:lnTo>
                      <a:pt x="1380" y="2674"/>
                    </a:lnTo>
                    <a:lnTo>
                      <a:pt x="1382" y="2674"/>
                    </a:lnTo>
                    <a:lnTo>
                      <a:pt x="1394" y="2680"/>
                    </a:lnTo>
                    <a:lnTo>
                      <a:pt x="1394" y="2680"/>
                    </a:lnTo>
                    <a:lnTo>
                      <a:pt x="1402" y="2684"/>
                    </a:lnTo>
                    <a:lnTo>
                      <a:pt x="1406" y="2684"/>
                    </a:lnTo>
                    <a:lnTo>
                      <a:pt x="1404" y="2682"/>
                    </a:lnTo>
                    <a:lnTo>
                      <a:pt x="1400" y="2676"/>
                    </a:lnTo>
                    <a:lnTo>
                      <a:pt x="1400" y="2676"/>
                    </a:lnTo>
                    <a:lnTo>
                      <a:pt x="1392" y="2670"/>
                    </a:lnTo>
                    <a:lnTo>
                      <a:pt x="1386" y="2668"/>
                    </a:lnTo>
                    <a:lnTo>
                      <a:pt x="1384" y="2668"/>
                    </a:lnTo>
                    <a:lnTo>
                      <a:pt x="1384" y="2664"/>
                    </a:lnTo>
                    <a:lnTo>
                      <a:pt x="1384" y="2664"/>
                    </a:lnTo>
                    <a:lnTo>
                      <a:pt x="1384" y="2662"/>
                    </a:lnTo>
                    <a:lnTo>
                      <a:pt x="1384" y="2660"/>
                    </a:lnTo>
                    <a:lnTo>
                      <a:pt x="1380" y="2656"/>
                    </a:lnTo>
                    <a:lnTo>
                      <a:pt x="1380" y="2656"/>
                    </a:lnTo>
                    <a:lnTo>
                      <a:pt x="1380" y="2654"/>
                    </a:lnTo>
                    <a:lnTo>
                      <a:pt x="1388" y="2652"/>
                    </a:lnTo>
                    <a:lnTo>
                      <a:pt x="1388" y="2652"/>
                    </a:lnTo>
                    <a:lnTo>
                      <a:pt x="1392" y="2652"/>
                    </a:lnTo>
                    <a:lnTo>
                      <a:pt x="1398" y="2650"/>
                    </a:lnTo>
                    <a:lnTo>
                      <a:pt x="1404" y="2644"/>
                    </a:lnTo>
                    <a:lnTo>
                      <a:pt x="1408" y="2642"/>
                    </a:lnTo>
                    <a:lnTo>
                      <a:pt x="1412" y="2640"/>
                    </a:lnTo>
                    <a:lnTo>
                      <a:pt x="1418" y="2642"/>
                    </a:lnTo>
                    <a:lnTo>
                      <a:pt x="1418" y="2642"/>
                    </a:lnTo>
                    <a:lnTo>
                      <a:pt x="1422" y="2644"/>
                    </a:lnTo>
                    <a:lnTo>
                      <a:pt x="1426" y="2644"/>
                    </a:lnTo>
                    <a:lnTo>
                      <a:pt x="1430" y="2640"/>
                    </a:lnTo>
                    <a:lnTo>
                      <a:pt x="1436" y="2638"/>
                    </a:lnTo>
                    <a:lnTo>
                      <a:pt x="1438" y="2638"/>
                    </a:lnTo>
                    <a:lnTo>
                      <a:pt x="1444" y="2640"/>
                    </a:lnTo>
                    <a:lnTo>
                      <a:pt x="1444" y="2640"/>
                    </a:lnTo>
                    <a:lnTo>
                      <a:pt x="1450" y="2644"/>
                    </a:lnTo>
                    <a:lnTo>
                      <a:pt x="1454" y="2644"/>
                    </a:lnTo>
                    <a:lnTo>
                      <a:pt x="1464" y="2644"/>
                    </a:lnTo>
                    <a:lnTo>
                      <a:pt x="1470" y="2644"/>
                    </a:lnTo>
                    <a:lnTo>
                      <a:pt x="1472" y="2646"/>
                    </a:lnTo>
                    <a:lnTo>
                      <a:pt x="1472" y="2650"/>
                    </a:lnTo>
                    <a:lnTo>
                      <a:pt x="1472" y="2650"/>
                    </a:lnTo>
                    <a:lnTo>
                      <a:pt x="1474" y="2656"/>
                    </a:lnTo>
                    <a:lnTo>
                      <a:pt x="1480" y="2660"/>
                    </a:lnTo>
                    <a:lnTo>
                      <a:pt x="1486" y="2660"/>
                    </a:lnTo>
                    <a:lnTo>
                      <a:pt x="1492" y="2658"/>
                    </a:lnTo>
                    <a:lnTo>
                      <a:pt x="1504" y="2656"/>
                    </a:lnTo>
                    <a:lnTo>
                      <a:pt x="1504" y="2658"/>
                    </a:lnTo>
                    <a:lnTo>
                      <a:pt x="1502" y="2660"/>
                    </a:lnTo>
                    <a:lnTo>
                      <a:pt x="1502" y="2660"/>
                    </a:lnTo>
                    <a:lnTo>
                      <a:pt x="1484" y="2668"/>
                    </a:lnTo>
                    <a:lnTo>
                      <a:pt x="1480" y="2672"/>
                    </a:lnTo>
                    <a:lnTo>
                      <a:pt x="1478" y="2680"/>
                    </a:lnTo>
                    <a:lnTo>
                      <a:pt x="1478" y="2680"/>
                    </a:lnTo>
                    <a:lnTo>
                      <a:pt x="1480" y="2684"/>
                    </a:lnTo>
                    <a:lnTo>
                      <a:pt x="1482" y="2682"/>
                    </a:lnTo>
                    <a:lnTo>
                      <a:pt x="1494" y="2670"/>
                    </a:lnTo>
                    <a:lnTo>
                      <a:pt x="1494" y="2670"/>
                    </a:lnTo>
                    <a:lnTo>
                      <a:pt x="1506" y="2662"/>
                    </a:lnTo>
                    <a:lnTo>
                      <a:pt x="1514" y="2658"/>
                    </a:lnTo>
                    <a:lnTo>
                      <a:pt x="1522" y="2654"/>
                    </a:lnTo>
                    <a:lnTo>
                      <a:pt x="1528" y="2646"/>
                    </a:lnTo>
                    <a:lnTo>
                      <a:pt x="1528" y="2646"/>
                    </a:lnTo>
                    <a:lnTo>
                      <a:pt x="1532" y="2638"/>
                    </a:lnTo>
                    <a:lnTo>
                      <a:pt x="1536" y="2636"/>
                    </a:lnTo>
                    <a:lnTo>
                      <a:pt x="1538" y="2634"/>
                    </a:lnTo>
                    <a:lnTo>
                      <a:pt x="1540" y="2636"/>
                    </a:lnTo>
                    <a:lnTo>
                      <a:pt x="1544" y="2640"/>
                    </a:lnTo>
                    <a:lnTo>
                      <a:pt x="1548" y="2640"/>
                    </a:lnTo>
                    <a:lnTo>
                      <a:pt x="1552" y="2638"/>
                    </a:lnTo>
                    <a:lnTo>
                      <a:pt x="1552" y="2638"/>
                    </a:lnTo>
                    <a:lnTo>
                      <a:pt x="1556" y="2634"/>
                    </a:lnTo>
                    <a:lnTo>
                      <a:pt x="1562" y="2634"/>
                    </a:lnTo>
                    <a:lnTo>
                      <a:pt x="1572" y="2638"/>
                    </a:lnTo>
                    <a:lnTo>
                      <a:pt x="1580" y="2638"/>
                    </a:lnTo>
                    <a:lnTo>
                      <a:pt x="1586" y="2638"/>
                    </a:lnTo>
                    <a:lnTo>
                      <a:pt x="1590" y="2634"/>
                    </a:lnTo>
                    <a:lnTo>
                      <a:pt x="1590" y="2634"/>
                    </a:lnTo>
                    <a:lnTo>
                      <a:pt x="1594" y="2626"/>
                    </a:lnTo>
                    <a:lnTo>
                      <a:pt x="1594" y="2624"/>
                    </a:lnTo>
                    <a:lnTo>
                      <a:pt x="1592" y="2624"/>
                    </a:lnTo>
                    <a:lnTo>
                      <a:pt x="1584" y="2622"/>
                    </a:lnTo>
                    <a:lnTo>
                      <a:pt x="1572" y="2616"/>
                    </a:lnTo>
                    <a:lnTo>
                      <a:pt x="1572" y="2616"/>
                    </a:lnTo>
                    <a:lnTo>
                      <a:pt x="1560" y="2608"/>
                    </a:lnTo>
                    <a:lnTo>
                      <a:pt x="1554" y="2600"/>
                    </a:lnTo>
                    <a:lnTo>
                      <a:pt x="1552" y="2592"/>
                    </a:lnTo>
                    <a:lnTo>
                      <a:pt x="1552" y="2582"/>
                    </a:lnTo>
                    <a:lnTo>
                      <a:pt x="1552" y="2582"/>
                    </a:lnTo>
                    <a:lnTo>
                      <a:pt x="1552" y="2578"/>
                    </a:lnTo>
                    <a:lnTo>
                      <a:pt x="1550" y="2576"/>
                    </a:lnTo>
                    <a:lnTo>
                      <a:pt x="1546" y="2572"/>
                    </a:lnTo>
                    <a:lnTo>
                      <a:pt x="1542" y="2570"/>
                    </a:lnTo>
                    <a:lnTo>
                      <a:pt x="1540" y="2568"/>
                    </a:lnTo>
                    <a:lnTo>
                      <a:pt x="1540" y="2564"/>
                    </a:lnTo>
                    <a:lnTo>
                      <a:pt x="1540" y="2564"/>
                    </a:lnTo>
                    <a:lnTo>
                      <a:pt x="1540" y="2560"/>
                    </a:lnTo>
                    <a:lnTo>
                      <a:pt x="1538" y="2558"/>
                    </a:lnTo>
                    <a:lnTo>
                      <a:pt x="1530" y="2556"/>
                    </a:lnTo>
                    <a:lnTo>
                      <a:pt x="1528" y="2556"/>
                    </a:lnTo>
                    <a:lnTo>
                      <a:pt x="1528" y="2554"/>
                    </a:lnTo>
                    <a:lnTo>
                      <a:pt x="1536" y="2546"/>
                    </a:lnTo>
                    <a:lnTo>
                      <a:pt x="1536" y="2546"/>
                    </a:lnTo>
                    <a:lnTo>
                      <a:pt x="1542" y="2542"/>
                    </a:lnTo>
                    <a:lnTo>
                      <a:pt x="1546" y="2538"/>
                    </a:lnTo>
                    <a:lnTo>
                      <a:pt x="1546" y="2534"/>
                    </a:lnTo>
                    <a:lnTo>
                      <a:pt x="1546" y="2530"/>
                    </a:lnTo>
                    <a:lnTo>
                      <a:pt x="1546" y="2522"/>
                    </a:lnTo>
                    <a:lnTo>
                      <a:pt x="1546" y="2516"/>
                    </a:lnTo>
                    <a:lnTo>
                      <a:pt x="1550" y="2510"/>
                    </a:lnTo>
                    <a:lnTo>
                      <a:pt x="1550" y="2510"/>
                    </a:lnTo>
                    <a:lnTo>
                      <a:pt x="1554" y="2504"/>
                    </a:lnTo>
                    <a:lnTo>
                      <a:pt x="1560" y="2502"/>
                    </a:lnTo>
                    <a:lnTo>
                      <a:pt x="1566" y="2504"/>
                    </a:lnTo>
                    <a:lnTo>
                      <a:pt x="1570" y="2504"/>
                    </a:lnTo>
                    <a:lnTo>
                      <a:pt x="1572" y="2502"/>
                    </a:lnTo>
                    <a:lnTo>
                      <a:pt x="1574" y="2496"/>
                    </a:lnTo>
                    <a:lnTo>
                      <a:pt x="1574" y="2484"/>
                    </a:lnTo>
                    <a:lnTo>
                      <a:pt x="1574" y="2484"/>
                    </a:lnTo>
                    <a:lnTo>
                      <a:pt x="1578" y="2458"/>
                    </a:lnTo>
                    <a:lnTo>
                      <a:pt x="1580" y="2448"/>
                    </a:lnTo>
                    <a:lnTo>
                      <a:pt x="1584" y="2440"/>
                    </a:lnTo>
                    <a:lnTo>
                      <a:pt x="1588" y="2434"/>
                    </a:lnTo>
                    <a:lnTo>
                      <a:pt x="1594" y="2428"/>
                    </a:lnTo>
                    <a:lnTo>
                      <a:pt x="1600" y="2426"/>
                    </a:lnTo>
                    <a:lnTo>
                      <a:pt x="1608" y="2422"/>
                    </a:lnTo>
                    <a:lnTo>
                      <a:pt x="1608" y="2422"/>
                    </a:lnTo>
                    <a:lnTo>
                      <a:pt x="1614" y="2418"/>
                    </a:lnTo>
                    <a:lnTo>
                      <a:pt x="1618" y="2414"/>
                    </a:lnTo>
                    <a:lnTo>
                      <a:pt x="1620" y="2406"/>
                    </a:lnTo>
                    <a:lnTo>
                      <a:pt x="1620" y="2398"/>
                    </a:lnTo>
                    <a:lnTo>
                      <a:pt x="1620" y="2398"/>
                    </a:lnTo>
                    <a:lnTo>
                      <a:pt x="1620" y="2390"/>
                    </a:lnTo>
                    <a:lnTo>
                      <a:pt x="1620" y="2386"/>
                    </a:lnTo>
                    <a:lnTo>
                      <a:pt x="1618" y="2384"/>
                    </a:lnTo>
                    <a:lnTo>
                      <a:pt x="1616" y="2378"/>
                    </a:lnTo>
                    <a:lnTo>
                      <a:pt x="1616" y="2378"/>
                    </a:lnTo>
                    <a:lnTo>
                      <a:pt x="1616" y="2372"/>
                    </a:lnTo>
                    <a:lnTo>
                      <a:pt x="1620" y="2372"/>
                    </a:lnTo>
                    <a:lnTo>
                      <a:pt x="1626" y="2372"/>
                    </a:lnTo>
                    <a:lnTo>
                      <a:pt x="1630" y="2370"/>
                    </a:lnTo>
                    <a:lnTo>
                      <a:pt x="1636" y="2366"/>
                    </a:lnTo>
                    <a:lnTo>
                      <a:pt x="1636" y="2366"/>
                    </a:lnTo>
                    <a:lnTo>
                      <a:pt x="1646" y="2358"/>
                    </a:lnTo>
                    <a:lnTo>
                      <a:pt x="1654" y="2348"/>
                    </a:lnTo>
                    <a:lnTo>
                      <a:pt x="1660" y="2340"/>
                    </a:lnTo>
                    <a:lnTo>
                      <a:pt x="1662" y="2330"/>
                    </a:lnTo>
                    <a:lnTo>
                      <a:pt x="1662" y="2330"/>
                    </a:lnTo>
                    <a:lnTo>
                      <a:pt x="1662" y="2326"/>
                    </a:lnTo>
                    <a:lnTo>
                      <a:pt x="1664" y="2324"/>
                    </a:lnTo>
                    <a:lnTo>
                      <a:pt x="1668" y="2322"/>
                    </a:lnTo>
                    <a:lnTo>
                      <a:pt x="1672" y="2320"/>
                    </a:lnTo>
                    <a:lnTo>
                      <a:pt x="1682" y="2320"/>
                    </a:lnTo>
                    <a:lnTo>
                      <a:pt x="1690" y="2318"/>
                    </a:lnTo>
                    <a:lnTo>
                      <a:pt x="1690" y="2318"/>
                    </a:lnTo>
                    <a:lnTo>
                      <a:pt x="1698" y="2318"/>
                    </a:lnTo>
                    <a:lnTo>
                      <a:pt x="1702" y="2318"/>
                    </a:lnTo>
                    <a:lnTo>
                      <a:pt x="1704" y="2318"/>
                    </a:lnTo>
                    <a:lnTo>
                      <a:pt x="1706" y="2312"/>
                    </a:lnTo>
                    <a:lnTo>
                      <a:pt x="1706" y="2312"/>
                    </a:lnTo>
                    <a:lnTo>
                      <a:pt x="1708" y="2296"/>
                    </a:lnTo>
                    <a:lnTo>
                      <a:pt x="1708" y="2294"/>
                    </a:lnTo>
                    <a:lnTo>
                      <a:pt x="1710" y="2298"/>
                    </a:lnTo>
                    <a:lnTo>
                      <a:pt x="1710" y="2298"/>
                    </a:lnTo>
                    <a:lnTo>
                      <a:pt x="1712" y="2308"/>
                    </a:lnTo>
                    <a:lnTo>
                      <a:pt x="1712" y="2316"/>
                    </a:lnTo>
                    <a:lnTo>
                      <a:pt x="1714" y="2320"/>
                    </a:lnTo>
                    <a:lnTo>
                      <a:pt x="1718" y="2322"/>
                    </a:lnTo>
                    <a:lnTo>
                      <a:pt x="1724" y="2322"/>
                    </a:lnTo>
                    <a:lnTo>
                      <a:pt x="1732" y="2322"/>
                    </a:lnTo>
                    <a:lnTo>
                      <a:pt x="1732" y="2322"/>
                    </a:lnTo>
                    <a:lnTo>
                      <a:pt x="1726" y="2324"/>
                    </a:lnTo>
                    <a:lnTo>
                      <a:pt x="1720" y="2326"/>
                    </a:lnTo>
                    <a:lnTo>
                      <a:pt x="1708" y="2324"/>
                    </a:lnTo>
                    <a:lnTo>
                      <a:pt x="1700" y="2322"/>
                    </a:lnTo>
                    <a:lnTo>
                      <a:pt x="1696" y="2322"/>
                    </a:lnTo>
                    <a:lnTo>
                      <a:pt x="1696" y="2324"/>
                    </a:lnTo>
                    <a:lnTo>
                      <a:pt x="1696" y="2324"/>
                    </a:lnTo>
                    <a:lnTo>
                      <a:pt x="1696" y="2326"/>
                    </a:lnTo>
                    <a:lnTo>
                      <a:pt x="1700" y="2330"/>
                    </a:lnTo>
                    <a:lnTo>
                      <a:pt x="1708" y="2336"/>
                    </a:lnTo>
                    <a:lnTo>
                      <a:pt x="1718" y="2342"/>
                    </a:lnTo>
                    <a:lnTo>
                      <a:pt x="1722" y="2346"/>
                    </a:lnTo>
                    <a:lnTo>
                      <a:pt x="1722" y="2348"/>
                    </a:lnTo>
                    <a:lnTo>
                      <a:pt x="1722" y="2348"/>
                    </a:lnTo>
                    <a:lnTo>
                      <a:pt x="1724" y="2350"/>
                    </a:lnTo>
                    <a:lnTo>
                      <a:pt x="1728" y="2350"/>
                    </a:lnTo>
                    <a:lnTo>
                      <a:pt x="1740" y="2350"/>
                    </a:lnTo>
                    <a:lnTo>
                      <a:pt x="1754" y="2348"/>
                    </a:lnTo>
                    <a:lnTo>
                      <a:pt x="1760" y="2348"/>
                    </a:lnTo>
                    <a:lnTo>
                      <a:pt x="1764" y="2350"/>
                    </a:lnTo>
                    <a:lnTo>
                      <a:pt x="1764" y="2350"/>
                    </a:lnTo>
                    <a:lnTo>
                      <a:pt x="1766" y="2352"/>
                    </a:lnTo>
                    <a:lnTo>
                      <a:pt x="1768" y="2352"/>
                    </a:lnTo>
                    <a:lnTo>
                      <a:pt x="1772" y="2350"/>
                    </a:lnTo>
                    <a:lnTo>
                      <a:pt x="1776" y="2350"/>
                    </a:lnTo>
                    <a:lnTo>
                      <a:pt x="1780" y="2356"/>
                    </a:lnTo>
                    <a:lnTo>
                      <a:pt x="1780" y="2356"/>
                    </a:lnTo>
                    <a:lnTo>
                      <a:pt x="1780" y="2358"/>
                    </a:lnTo>
                    <a:lnTo>
                      <a:pt x="1778" y="2360"/>
                    </a:lnTo>
                    <a:lnTo>
                      <a:pt x="1774" y="2364"/>
                    </a:lnTo>
                    <a:lnTo>
                      <a:pt x="1756" y="2374"/>
                    </a:lnTo>
                    <a:lnTo>
                      <a:pt x="1738" y="2382"/>
                    </a:lnTo>
                    <a:lnTo>
                      <a:pt x="1732" y="2386"/>
                    </a:lnTo>
                    <a:lnTo>
                      <a:pt x="1732" y="2388"/>
                    </a:lnTo>
                    <a:lnTo>
                      <a:pt x="1732" y="2390"/>
                    </a:lnTo>
                    <a:lnTo>
                      <a:pt x="1732" y="2390"/>
                    </a:lnTo>
                    <a:lnTo>
                      <a:pt x="1736" y="2392"/>
                    </a:lnTo>
                    <a:lnTo>
                      <a:pt x="1742" y="2394"/>
                    </a:lnTo>
                    <a:lnTo>
                      <a:pt x="1756" y="2398"/>
                    </a:lnTo>
                    <a:lnTo>
                      <a:pt x="1762" y="2400"/>
                    </a:lnTo>
                    <a:lnTo>
                      <a:pt x="1768" y="2404"/>
                    </a:lnTo>
                    <a:lnTo>
                      <a:pt x="1772" y="2410"/>
                    </a:lnTo>
                    <a:lnTo>
                      <a:pt x="1774" y="2416"/>
                    </a:lnTo>
                    <a:lnTo>
                      <a:pt x="1774" y="2416"/>
                    </a:lnTo>
                    <a:lnTo>
                      <a:pt x="1774" y="2424"/>
                    </a:lnTo>
                    <a:lnTo>
                      <a:pt x="1772" y="2428"/>
                    </a:lnTo>
                    <a:lnTo>
                      <a:pt x="1768" y="2432"/>
                    </a:lnTo>
                    <a:lnTo>
                      <a:pt x="1766" y="2434"/>
                    </a:lnTo>
                    <a:lnTo>
                      <a:pt x="1768" y="2434"/>
                    </a:lnTo>
                    <a:lnTo>
                      <a:pt x="1774" y="2442"/>
                    </a:lnTo>
                    <a:lnTo>
                      <a:pt x="1774" y="2442"/>
                    </a:lnTo>
                    <a:lnTo>
                      <a:pt x="1780" y="2446"/>
                    </a:lnTo>
                    <a:lnTo>
                      <a:pt x="1788" y="2448"/>
                    </a:lnTo>
                    <a:lnTo>
                      <a:pt x="1794" y="2446"/>
                    </a:lnTo>
                    <a:lnTo>
                      <a:pt x="1800" y="2442"/>
                    </a:lnTo>
                    <a:lnTo>
                      <a:pt x="1810" y="2432"/>
                    </a:lnTo>
                    <a:lnTo>
                      <a:pt x="1822" y="2422"/>
                    </a:lnTo>
                    <a:lnTo>
                      <a:pt x="1822" y="2422"/>
                    </a:lnTo>
                    <a:lnTo>
                      <a:pt x="1826" y="2420"/>
                    </a:lnTo>
                    <a:lnTo>
                      <a:pt x="1830" y="2420"/>
                    </a:lnTo>
                    <a:lnTo>
                      <a:pt x="1832" y="2422"/>
                    </a:lnTo>
                    <a:lnTo>
                      <a:pt x="1836" y="2422"/>
                    </a:lnTo>
                    <a:lnTo>
                      <a:pt x="1844" y="2416"/>
                    </a:lnTo>
                    <a:lnTo>
                      <a:pt x="1844" y="2416"/>
                    </a:lnTo>
                    <a:lnTo>
                      <a:pt x="1850" y="2410"/>
                    </a:lnTo>
                    <a:lnTo>
                      <a:pt x="1856" y="2408"/>
                    </a:lnTo>
                    <a:lnTo>
                      <a:pt x="1860" y="2408"/>
                    </a:lnTo>
                    <a:lnTo>
                      <a:pt x="1862" y="2408"/>
                    </a:lnTo>
                    <a:lnTo>
                      <a:pt x="1870" y="2412"/>
                    </a:lnTo>
                    <a:lnTo>
                      <a:pt x="1876" y="2414"/>
                    </a:lnTo>
                    <a:lnTo>
                      <a:pt x="1882" y="2412"/>
                    </a:lnTo>
                    <a:lnTo>
                      <a:pt x="1882" y="2412"/>
                    </a:lnTo>
                    <a:lnTo>
                      <a:pt x="1892" y="2408"/>
                    </a:lnTo>
                    <a:lnTo>
                      <a:pt x="1894" y="2406"/>
                    </a:lnTo>
                    <a:lnTo>
                      <a:pt x="1892" y="2404"/>
                    </a:lnTo>
                    <a:lnTo>
                      <a:pt x="1892" y="2400"/>
                    </a:lnTo>
                    <a:lnTo>
                      <a:pt x="1892" y="2398"/>
                    </a:lnTo>
                    <a:lnTo>
                      <a:pt x="1894" y="2394"/>
                    </a:lnTo>
                    <a:lnTo>
                      <a:pt x="1894" y="2394"/>
                    </a:lnTo>
                    <a:lnTo>
                      <a:pt x="1896" y="2390"/>
                    </a:lnTo>
                    <a:lnTo>
                      <a:pt x="1894" y="2386"/>
                    </a:lnTo>
                    <a:lnTo>
                      <a:pt x="1886" y="2384"/>
                    </a:lnTo>
                    <a:lnTo>
                      <a:pt x="1874" y="2386"/>
                    </a:lnTo>
                    <a:lnTo>
                      <a:pt x="1874" y="2386"/>
                    </a:lnTo>
                    <a:lnTo>
                      <a:pt x="1868" y="2388"/>
                    </a:lnTo>
                    <a:lnTo>
                      <a:pt x="1862" y="2392"/>
                    </a:lnTo>
                    <a:lnTo>
                      <a:pt x="1854" y="2396"/>
                    </a:lnTo>
                    <a:lnTo>
                      <a:pt x="1852" y="2396"/>
                    </a:lnTo>
                    <a:lnTo>
                      <a:pt x="1848" y="2392"/>
                    </a:lnTo>
                    <a:lnTo>
                      <a:pt x="1842" y="2386"/>
                    </a:lnTo>
                    <a:lnTo>
                      <a:pt x="1836" y="2376"/>
                    </a:lnTo>
                    <a:lnTo>
                      <a:pt x="1836" y="2376"/>
                    </a:lnTo>
                    <a:lnTo>
                      <a:pt x="1826" y="2358"/>
                    </a:lnTo>
                    <a:lnTo>
                      <a:pt x="1824" y="2348"/>
                    </a:lnTo>
                    <a:lnTo>
                      <a:pt x="1824" y="2346"/>
                    </a:lnTo>
                    <a:lnTo>
                      <a:pt x="1824" y="2344"/>
                    </a:lnTo>
                    <a:lnTo>
                      <a:pt x="1830" y="2342"/>
                    </a:lnTo>
                    <a:lnTo>
                      <a:pt x="1830" y="2342"/>
                    </a:lnTo>
                    <a:lnTo>
                      <a:pt x="1836" y="2340"/>
                    </a:lnTo>
                    <a:lnTo>
                      <a:pt x="1838" y="2340"/>
                    </a:lnTo>
                    <a:lnTo>
                      <a:pt x="1838" y="2342"/>
                    </a:lnTo>
                    <a:lnTo>
                      <a:pt x="1838" y="2344"/>
                    </a:lnTo>
                    <a:lnTo>
                      <a:pt x="1838" y="2348"/>
                    </a:lnTo>
                    <a:lnTo>
                      <a:pt x="1838" y="2348"/>
                    </a:lnTo>
                    <a:lnTo>
                      <a:pt x="1842" y="2346"/>
                    </a:lnTo>
                    <a:lnTo>
                      <a:pt x="1842" y="2346"/>
                    </a:lnTo>
                    <a:lnTo>
                      <a:pt x="1852" y="2336"/>
                    </a:lnTo>
                    <a:lnTo>
                      <a:pt x="1862" y="2326"/>
                    </a:lnTo>
                    <a:lnTo>
                      <a:pt x="1872" y="2318"/>
                    </a:lnTo>
                    <a:lnTo>
                      <a:pt x="1876" y="2316"/>
                    </a:lnTo>
                    <a:lnTo>
                      <a:pt x="1880" y="2316"/>
                    </a:lnTo>
                    <a:lnTo>
                      <a:pt x="1880" y="2316"/>
                    </a:lnTo>
                    <a:lnTo>
                      <a:pt x="1886" y="2318"/>
                    </a:lnTo>
                    <a:lnTo>
                      <a:pt x="1896" y="2316"/>
                    </a:lnTo>
                    <a:lnTo>
                      <a:pt x="1906" y="2312"/>
                    </a:lnTo>
                    <a:lnTo>
                      <a:pt x="1916" y="2308"/>
                    </a:lnTo>
                    <a:lnTo>
                      <a:pt x="1934" y="2296"/>
                    </a:lnTo>
                    <a:lnTo>
                      <a:pt x="1944" y="2292"/>
                    </a:lnTo>
                    <a:lnTo>
                      <a:pt x="1944" y="2292"/>
                    </a:lnTo>
                    <a:lnTo>
                      <a:pt x="1952" y="2292"/>
                    </a:lnTo>
                    <a:lnTo>
                      <a:pt x="1956" y="2294"/>
                    </a:lnTo>
                    <a:lnTo>
                      <a:pt x="1960" y="2296"/>
                    </a:lnTo>
                    <a:lnTo>
                      <a:pt x="1964" y="2294"/>
                    </a:lnTo>
                    <a:lnTo>
                      <a:pt x="1964" y="2294"/>
                    </a:lnTo>
                    <a:lnTo>
                      <a:pt x="1972" y="2288"/>
                    </a:lnTo>
                    <a:lnTo>
                      <a:pt x="1976" y="2288"/>
                    </a:lnTo>
                    <a:lnTo>
                      <a:pt x="1976" y="2288"/>
                    </a:lnTo>
                    <a:lnTo>
                      <a:pt x="1980" y="2290"/>
                    </a:lnTo>
                    <a:lnTo>
                      <a:pt x="1986" y="2288"/>
                    </a:lnTo>
                    <a:lnTo>
                      <a:pt x="1992" y="2286"/>
                    </a:lnTo>
                    <a:lnTo>
                      <a:pt x="1992" y="2286"/>
                    </a:lnTo>
                    <a:lnTo>
                      <a:pt x="1998" y="2284"/>
                    </a:lnTo>
                    <a:lnTo>
                      <a:pt x="2002" y="2284"/>
                    </a:lnTo>
                    <a:lnTo>
                      <a:pt x="2004" y="2286"/>
                    </a:lnTo>
                    <a:lnTo>
                      <a:pt x="2004" y="2288"/>
                    </a:lnTo>
                    <a:lnTo>
                      <a:pt x="2004" y="2290"/>
                    </a:lnTo>
                    <a:lnTo>
                      <a:pt x="2000" y="2294"/>
                    </a:lnTo>
                    <a:lnTo>
                      <a:pt x="1996" y="2298"/>
                    </a:lnTo>
                    <a:lnTo>
                      <a:pt x="1988" y="2300"/>
                    </a:lnTo>
                    <a:lnTo>
                      <a:pt x="1988" y="2300"/>
                    </a:lnTo>
                    <a:lnTo>
                      <a:pt x="1980" y="2302"/>
                    </a:lnTo>
                    <a:lnTo>
                      <a:pt x="1974" y="2306"/>
                    </a:lnTo>
                    <a:lnTo>
                      <a:pt x="1968" y="2312"/>
                    </a:lnTo>
                    <a:lnTo>
                      <a:pt x="1962" y="2316"/>
                    </a:lnTo>
                    <a:lnTo>
                      <a:pt x="1948" y="2318"/>
                    </a:lnTo>
                    <a:lnTo>
                      <a:pt x="1948" y="2318"/>
                    </a:lnTo>
                    <a:lnTo>
                      <a:pt x="1944" y="2318"/>
                    </a:lnTo>
                    <a:lnTo>
                      <a:pt x="1944" y="2320"/>
                    </a:lnTo>
                    <a:lnTo>
                      <a:pt x="1944" y="2324"/>
                    </a:lnTo>
                    <a:lnTo>
                      <a:pt x="1946" y="2326"/>
                    </a:lnTo>
                    <a:lnTo>
                      <a:pt x="1952" y="2332"/>
                    </a:lnTo>
                    <a:lnTo>
                      <a:pt x="1956" y="2334"/>
                    </a:lnTo>
                    <a:lnTo>
                      <a:pt x="1958" y="2334"/>
                    </a:lnTo>
                    <a:lnTo>
                      <a:pt x="1958" y="2334"/>
                    </a:lnTo>
                    <a:lnTo>
                      <a:pt x="1962" y="2334"/>
                    </a:lnTo>
                    <a:lnTo>
                      <a:pt x="1968" y="2338"/>
                    </a:lnTo>
                    <a:lnTo>
                      <a:pt x="1974" y="2344"/>
                    </a:lnTo>
                    <a:lnTo>
                      <a:pt x="1978" y="2352"/>
                    </a:lnTo>
                    <a:lnTo>
                      <a:pt x="1976" y="2354"/>
                    </a:lnTo>
                    <a:lnTo>
                      <a:pt x="1972" y="2352"/>
                    </a:lnTo>
                    <a:lnTo>
                      <a:pt x="1972" y="2352"/>
                    </a:lnTo>
                    <a:lnTo>
                      <a:pt x="1964" y="2350"/>
                    </a:lnTo>
                    <a:lnTo>
                      <a:pt x="1958" y="2350"/>
                    </a:lnTo>
                    <a:lnTo>
                      <a:pt x="1952" y="2354"/>
                    </a:lnTo>
                    <a:lnTo>
                      <a:pt x="1948" y="2362"/>
                    </a:lnTo>
                    <a:lnTo>
                      <a:pt x="1948" y="2362"/>
                    </a:lnTo>
                    <a:lnTo>
                      <a:pt x="1942" y="2376"/>
                    </a:lnTo>
                    <a:lnTo>
                      <a:pt x="1940" y="2382"/>
                    </a:lnTo>
                    <a:lnTo>
                      <a:pt x="1942" y="2388"/>
                    </a:lnTo>
                    <a:lnTo>
                      <a:pt x="1942" y="2388"/>
                    </a:lnTo>
                    <a:lnTo>
                      <a:pt x="1944" y="2396"/>
                    </a:lnTo>
                    <a:lnTo>
                      <a:pt x="1942" y="2396"/>
                    </a:lnTo>
                    <a:lnTo>
                      <a:pt x="1940" y="2396"/>
                    </a:lnTo>
                    <a:lnTo>
                      <a:pt x="1934" y="2394"/>
                    </a:lnTo>
                    <a:lnTo>
                      <a:pt x="1930" y="2392"/>
                    </a:lnTo>
                    <a:lnTo>
                      <a:pt x="1926" y="2394"/>
                    </a:lnTo>
                    <a:lnTo>
                      <a:pt x="1926" y="2394"/>
                    </a:lnTo>
                    <a:lnTo>
                      <a:pt x="1922" y="2394"/>
                    </a:lnTo>
                    <a:lnTo>
                      <a:pt x="1918" y="2392"/>
                    </a:lnTo>
                    <a:lnTo>
                      <a:pt x="1910" y="2390"/>
                    </a:lnTo>
                    <a:lnTo>
                      <a:pt x="1904" y="2388"/>
                    </a:lnTo>
                    <a:lnTo>
                      <a:pt x="1904" y="2390"/>
                    </a:lnTo>
                    <a:lnTo>
                      <a:pt x="1904" y="2392"/>
                    </a:lnTo>
                    <a:lnTo>
                      <a:pt x="1904" y="2392"/>
                    </a:lnTo>
                    <a:lnTo>
                      <a:pt x="1904" y="2396"/>
                    </a:lnTo>
                    <a:lnTo>
                      <a:pt x="1904" y="2398"/>
                    </a:lnTo>
                    <a:lnTo>
                      <a:pt x="1900" y="2402"/>
                    </a:lnTo>
                    <a:lnTo>
                      <a:pt x="1900" y="2404"/>
                    </a:lnTo>
                    <a:lnTo>
                      <a:pt x="1900" y="2404"/>
                    </a:lnTo>
                    <a:lnTo>
                      <a:pt x="1912" y="2410"/>
                    </a:lnTo>
                    <a:lnTo>
                      <a:pt x="1912" y="2410"/>
                    </a:lnTo>
                    <a:lnTo>
                      <a:pt x="1918" y="2414"/>
                    </a:lnTo>
                    <a:lnTo>
                      <a:pt x="1924" y="2418"/>
                    </a:lnTo>
                    <a:lnTo>
                      <a:pt x="1928" y="2424"/>
                    </a:lnTo>
                    <a:lnTo>
                      <a:pt x="1934" y="2430"/>
                    </a:lnTo>
                    <a:lnTo>
                      <a:pt x="1938" y="2432"/>
                    </a:lnTo>
                    <a:lnTo>
                      <a:pt x="1944" y="2434"/>
                    </a:lnTo>
                    <a:lnTo>
                      <a:pt x="1944" y="2434"/>
                    </a:lnTo>
                    <a:lnTo>
                      <a:pt x="1950" y="2434"/>
                    </a:lnTo>
                    <a:lnTo>
                      <a:pt x="1954" y="2436"/>
                    </a:lnTo>
                    <a:lnTo>
                      <a:pt x="1956" y="2440"/>
                    </a:lnTo>
                    <a:lnTo>
                      <a:pt x="1958" y="2442"/>
                    </a:lnTo>
                    <a:lnTo>
                      <a:pt x="1960" y="2446"/>
                    </a:lnTo>
                    <a:lnTo>
                      <a:pt x="1966" y="2448"/>
                    </a:lnTo>
                    <a:lnTo>
                      <a:pt x="1976" y="2452"/>
                    </a:lnTo>
                    <a:lnTo>
                      <a:pt x="1976" y="2452"/>
                    </a:lnTo>
                    <a:lnTo>
                      <a:pt x="1990" y="2456"/>
                    </a:lnTo>
                    <a:lnTo>
                      <a:pt x="1994" y="2458"/>
                    </a:lnTo>
                    <a:lnTo>
                      <a:pt x="1996" y="2462"/>
                    </a:lnTo>
                    <a:lnTo>
                      <a:pt x="2006" y="2474"/>
                    </a:lnTo>
                    <a:lnTo>
                      <a:pt x="2034" y="2504"/>
                    </a:lnTo>
                    <a:lnTo>
                      <a:pt x="2034" y="2504"/>
                    </a:lnTo>
                    <a:lnTo>
                      <a:pt x="2042" y="2510"/>
                    </a:lnTo>
                    <a:lnTo>
                      <a:pt x="2050" y="2516"/>
                    </a:lnTo>
                    <a:lnTo>
                      <a:pt x="2062" y="2520"/>
                    </a:lnTo>
                    <a:lnTo>
                      <a:pt x="2070" y="2522"/>
                    </a:lnTo>
                    <a:lnTo>
                      <a:pt x="2074" y="2526"/>
                    </a:lnTo>
                    <a:lnTo>
                      <a:pt x="2076" y="2530"/>
                    </a:lnTo>
                    <a:lnTo>
                      <a:pt x="2076" y="2530"/>
                    </a:lnTo>
                    <a:lnTo>
                      <a:pt x="2080" y="2534"/>
                    </a:lnTo>
                    <a:lnTo>
                      <a:pt x="2082" y="2538"/>
                    </a:lnTo>
                    <a:lnTo>
                      <a:pt x="2088" y="2538"/>
                    </a:lnTo>
                    <a:lnTo>
                      <a:pt x="2092" y="2540"/>
                    </a:lnTo>
                    <a:lnTo>
                      <a:pt x="2094" y="2544"/>
                    </a:lnTo>
                    <a:lnTo>
                      <a:pt x="2098" y="2552"/>
                    </a:lnTo>
                    <a:lnTo>
                      <a:pt x="2100" y="2562"/>
                    </a:lnTo>
                    <a:lnTo>
                      <a:pt x="2100" y="2562"/>
                    </a:lnTo>
                    <a:lnTo>
                      <a:pt x="2104" y="2584"/>
                    </a:lnTo>
                    <a:lnTo>
                      <a:pt x="2104" y="2598"/>
                    </a:lnTo>
                    <a:lnTo>
                      <a:pt x="2100" y="2606"/>
                    </a:lnTo>
                    <a:lnTo>
                      <a:pt x="2096" y="2610"/>
                    </a:lnTo>
                    <a:lnTo>
                      <a:pt x="2096" y="2610"/>
                    </a:lnTo>
                    <a:lnTo>
                      <a:pt x="2086" y="2618"/>
                    </a:lnTo>
                    <a:lnTo>
                      <a:pt x="2066" y="2630"/>
                    </a:lnTo>
                    <a:lnTo>
                      <a:pt x="2054" y="2636"/>
                    </a:lnTo>
                    <a:lnTo>
                      <a:pt x="2044" y="2640"/>
                    </a:lnTo>
                    <a:lnTo>
                      <a:pt x="2032" y="2638"/>
                    </a:lnTo>
                    <a:lnTo>
                      <a:pt x="2028" y="2638"/>
                    </a:lnTo>
                    <a:lnTo>
                      <a:pt x="2024" y="2634"/>
                    </a:lnTo>
                    <a:lnTo>
                      <a:pt x="2024" y="2634"/>
                    </a:lnTo>
                    <a:lnTo>
                      <a:pt x="2014" y="2630"/>
                    </a:lnTo>
                    <a:lnTo>
                      <a:pt x="2006" y="2630"/>
                    </a:lnTo>
                    <a:lnTo>
                      <a:pt x="1996" y="2632"/>
                    </a:lnTo>
                    <a:lnTo>
                      <a:pt x="1986" y="2636"/>
                    </a:lnTo>
                    <a:lnTo>
                      <a:pt x="1976" y="2640"/>
                    </a:lnTo>
                    <a:lnTo>
                      <a:pt x="1968" y="2642"/>
                    </a:lnTo>
                    <a:lnTo>
                      <a:pt x="1960" y="2642"/>
                    </a:lnTo>
                    <a:lnTo>
                      <a:pt x="1956" y="2640"/>
                    </a:lnTo>
                    <a:lnTo>
                      <a:pt x="1952" y="2636"/>
                    </a:lnTo>
                    <a:lnTo>
                      <a:pt x="1952" y="2636"/>
                    </a:lnTo>
                    <a:lnTo>
                      <a:pt x="1942" y="2630"/>
                    </a:lnTo>
                    <a:lnTo>
                      <a:pt x="1940" y="2630"/>
                    </a:lnTo>
                    <a:lnTo>
                      <a:pt x="1940" y="2630"/>
                    </a:lnTo>
                    <a:lnTo>
                      <a:pt x="1938" y="2632"/>
                    </a:lnTo>
                    <a:lnTo>
                      <a:pt x="1936" y="2634"/>
                    </a:lnTo>
                    <a:lnTo>
                      <a:pt x="1932" y="2634"/>
                    </a:lnTo>
                    <a:lnTo>
                      <a:pt x="1924" y="2630"/>
                    </a:lnTo>
                    <a:lnTo>
                      <a:pt x="1924" y="2630"/>
                    </a:lnTo>
                    <a:lnTo>
                      <a:pt x="1918" y="2626"/>
                    </a:lnTo>
                    <a:lnTo>
                      <a:pt x="1914" y="2622"/>
                    </a:lnTo>
                    <a:lnTo>
                      <a:pt x="1910" y="2618"/>
                    </a:lnTo>
                    <a:lnTo>
                      <a:pt x="1908" y="2616"/>
                    </a:lnTo>
                    <a:lnTo>
                      <a:pt x="1906" y="2616"/>
                    </a:lnTo>
                    <a:lnTo>
                      <a:pt x="1896" y="2620"/>
                    </a:lnTo>
                    <a:lnTo>
                      <a:pt x="1896" y="2620"/>
                    </a:lnTo>
                    <a:lnTo>
                      <a:pt x="1890" y="2620"/>
                    </a:lnTo>
                    <a:lnTo>
                      <a:pt x="1886" y="2618"/>
                    </a:lnTo>
                    <a:lnTo>
                      <a:pt x="1884" y="2614"/>
                    </a:lnTo>
                    <a:lnTo>
                      <a:pt x="1882" y="2608"/>
                    </a:lnTo>
                    <a:lnTo>
                      <a:pt x="1880" y="2602"/>
                    </a:lnTo>
                    <a:lnTo>
                      <a:pt x="1876" y="2598"/>
                    </a:lnTo>
                    <a:lnTo>
                      <a:pt x="1870" y="2596"/>
                    </a:lnTo>
                    <a:lnTo>
                      <a:pt x="1860" y="2598"/>
                    </a:lnTo>
                    <a:lnTo>
                      <a:pt x="1860" y="2598"/>
                    </a:lnTo>
                    <a:lnTo>
                      <a:pt x="1850" y="2600"/>
                    </a:lnTo>
                    <a:lnTo>
                      <a:pt x="1844" y="2596"/>
                    </a:lnTo>
                    <a:lnTo>
                      <a:pt x="1842" y="2592"/>
                    </a:lnTo>
                    <a:lnTo>
                      <a:pt x="1840" y="2586"/>
                    </a:lnTo>
                    <a:lnTo>
                      <a:pt x="1840" y="2582"/>
                    </a:lnTo>
                    <a:lnTo>
                      <a:pt x="1838" y="2578"/>
                    </a:lnTo>
                    <a:lnTo>
                      <a:pt x="1836" y="2576"/>
                    </a:lnTo>
                    <a:lnTo>
                      <a:pt x="1830" y="2580"/>
                    </a:lnTo>
                    <a:lnTo>
                      <a:pt x="1830" y="2580"/>
                    </a:lnTo>
                    <a:lnTo>
                      <a:pt x="1822" y="2582"/>
                    </a:lnTo>
                    <a:lnTo>
                      <a:pt x="1814" y="2584"/>
                    </a:lnTo>
                    <a:lnTo>
                      <a:pt x="1798" y="2582"/>
                    </a:lnTo>
                    <a:lnTo>
                      <a:pt x="1788" y="2580"/>
                    </a:lnTo>
                    <a:lnTo>
                      <a:pt x="1778" y="2580"/>
                    </a:lnTo>
                    <a:lnTo>
                      <a:pt x="1766" y="2582"/>
                    </a:lnTo>
                    <a:lnTo>
                      <a:pt x="1752" y="2586"/>
                    </a:lnTo>
                    <a:lnTo>
                      <a:pt x="1752" y="2586"/>
                    </a:lnTo>
                    <a:lnTo>
                      <a:pt x="1724" y="2596"/>
                    </a:lnTo>
                    <a:lnTo>
                      <a:pt x="1706" y="2608"/>
                    </a:lnTo>
                    <a:lnTo>
                      <a:pt x="1694" y="2618"/>
                    </a:lnTo>
                    <a:lnTo>
                      <a:pt x="1688" y="2624"/>
                    </a:lnTo>
                    <a:lnTo>
                      <a:pt x="1688" y="2624"/>
                    </a:lnTo>
                    <a:lnTo>
                      <a:pt x="1684" y="2630"/>
                    </a:lnTo>
                    <a:lnTo>
                      <a:pt x="1678" y="2632"/>
                    </a:lnTo>
                    <a:lnTo>
                      <a:pt x="1668" y="2632"/>
                    </a:lnTo>
                    <a:lnTo>
                      <a:pt x="1656" y="2628"/>
                    </a:lnTo>
                    <a:lnTo>
                      <a:pt x="1656" y="2628"/>
                    </a:lnTo>
                    <a:lnTo>
                      <a:pt x="1646" y="2626"/>
                    </a:lnTo>
                    <a:lnTo>
                      <a:pt x="1638" y="2626"/>
                    </a:lnTo>
                    <a:lnTo>
                      <a:pt x="1630" y="2628"/>
                    </a:lnTo>
                    <a:lnTo>
                      <a:pt x="1618" y="2628"/>
                    </a:lnTo>
                    <a:lnTo>
                      <a:pt x="1618" y="2628"/>
                    </a:lnTo>
                    <a:lnTo>
                      <a:pt x="1608" y="2624"/>
                    </a:lnTo>
                    <a:lnTo>
                      <a:pt x="1602" y="2626"/>
                    </a:lnTo>
                    <a:lnTo>
                      <a:pt x="1598" y="2628"/>
                    </a:lnTo>
                    <a:lnTo>
                      <a:pt x="1596" y="2634"/>
                    </a:lnTo>
                    <a:lnTo>
                      <a:pt x="1596" y="2634"/>
                    </a:lnTo>
                    <a:lnTo>
                      <a:pt x="1594" y="2638"/>
                    </a:lnTo>
                    <a:lnTo>
                      <a:pt x="1596" y="2640"/>
                    </a:lnTo>
                    <a:lnTo>
                      <a:pt x="1600" y="2642"/>
                    </a:lnTo>
                    <a:lnTo>
                      <a:pt x="1604" y="2646"/>
                    </a:lnTo>
                    <a:lnTo>
                      <a:pt x="1604" y="2646"/>
                    </a:lnTo>
                    <a:lnTo>
                      <a:pt x="1608" y="2650"/>
                    </a:lnTo>
                    <a:lnTo>
                      <a:pt x="1612" y="2650"/>
                    </a:lnTo>
                    <a:lnTo>
                      <a:pt x="1620" y="2652"/>
                    </a:lnTo>
                    <a:lnTo>
                      <a:pt x="1622" y="2652"/>
                    </a:lnTo>
                    <a:lnTo>
                      <a:pt x="1620" y="2652"/>
                    </a:lnTo>
                    <a:lnTo>
                      <a:pt x="1606" y="2656"/>
                    </a:lnTo>
                    <a:lnTo>
                      <a:pt x="1606" y="2656"/>
                    </a:lnTo>
                    <a:lnTo>
                      <a:pt x="1584" y="2660"/>
                    </a:lnTo>
                    <a:lnTo>
                      <a:pt x="1584" y="2662"/>
                    </a:lnTo>
                    <a:lnTo>
                      <a:pt x="1584" y="2664"/>
                    </a:lnTo>
                    <a:lnTo>
                      <a:pt x="1592" y="2666"/>
                    </a:lnTo>
                    <a:lnTo>
                      <a:pt x="1594" y="2668"/>
                    </a:lnTo>
                    <a:lnTo>
                      <a:pt x="1594" y="2672"/>
                    </a:lnTo>
                    <a:lnTo>
                      <a:pt x="1594" y="2672"/>
                    </a:lnTo>
                    <a:lnTo>
                      <a:pt x="1586" y="2674"/>
                    </a:lnTo>
                    <a:lnTo>
                      <a:pt x="1570" y="2674"/>
                    </a:lnTo>
                    <a:lnTo>
                      <a:pt x="1558" y="2672"/>
                    </a:lnTo>
                    <a:lnTo>
                      <a:pt x="1554" y="2670"/>
                    </a:lnTo>
                    <a:lnTo>
                      <a:pt x="1552" y="2666"/>
                    </a:lnTo>
                    <a:lnTo>
                      <a:pt x="1552" y="2666"/>
                    </a:lnTo>
                    <a:lnTo>
                      <a:pt x="1552" y="2664"/>
                    </a:lnTo>
                    <a:lnTo>
                      <a:pt x="1550" y="2662"/>
                    </a:lnTo>
                    <a:lnTo>
                      <a:pt x="1544" y="2662"/>
                    </a:lnTo>
                    <a:lnTo>
                      <a:pt x="1538" y="2666"/>
                    </a:lnTo>
                    <a:lnTo>
                      <a:pt x="1536" y="2668"/>
                    </a:lnTo>
                    <a:lnTo>
                      <a:pt x="1538" y="2670"/>
                    </a:lnTo>
                    <a:lnTo>
                      <a:pt x="1538" y="2670"/>
                    </a:lnTo>
                    <a:lnTo>
                      <a:pt x="1540" y="2672"/>
                    </a:lnTo>
                    <a:lnTo>
                      <a:pt x="1540" y="2674"/>
                    </a:lnTo>
                    <a:lnTo>
                      <a:pt x="1536" y="2676"/>
                    </a:lnTo>
                    <a:lnTo>
                      <a:pt x="1530" y="2676"/>
                    </a:lnTo>
                    <a:lnTo>
                      <a:pt x="1528" y="2674"/>
                    </a:lnTo>
                    <a:lnTo>
                      <a:pt x="1526" y="2672"/>
                    </a:lnTo>
                    <a:lnTo>
                      <a:pt x="1526" y="2672"/>
                    </a:lnTo>
                    <a:lnTo>
                      <a:pt x="1524" y="2670"/>
                    </a:lnTo>
                    <a:lnTo>
                      <a:pt x="1520" y="2668"/>
                    </a:lnTo>
                    <a:lnTo>
                      <a:pt x="1516" y="2666"/>
                    </a:lnTo>
                    <a:lnTo>
                      <a:pt x="1510" y="2668"/>
                    </a:lnTo>
                    <a:lnTo>
                      <a:pt x="1506" y="2670"/>
                    </a:lnTo>
                    <a:lnTo>
                      <a:pt x="1500" y="2672"/>
                    </a:lnTo>
                    <a:lnTo>
                      <a:pt x="1494" y="2678"/>
                    </a:lnTo>
                    <a:lnTo>
                      <a:pt x="1488" y="2686"/>
                    </a:lnTo>
                    <a:lnTo>
                      <a:pt x="1488" y="2686"/>
                    </a:lnTo>
                    <a:lnTo>
                      <a:pt x="1482" y="2692"/>
                    </a:lnTo>
                    <a:lnTo>
                      <a:pt x="1480" y="2694"/>
                    </a:lnTo>
                    <a:lnTo>
                      <a:pt x="1478" y="2696"/>
                    </a:lnTo>
                    <a:lnTo>
                      <a:pt x="1476" y="2706"/>
                    </a:lnTo>
                    <a:lnTo>
                      <a:pt x="1476" y="2706"/>
                    </a:lnTo>
                    <a:lnTo>
                      <a:pt x="1474" y="2716"/>
                    </a:lnTo>
                    <a:lnTo>
                      <a:pt x="1474" y="2718"/>
                    </a:lnTo>
                    <a:lnTo>
                      <a:pt x="1476" y="2720"/>
                    </a:lnTo>
                    <a:lnTo>
                      <a:pt x="1482" y="2720"/>
                    </a:lnTo>
                    <a:lnTo>
                      <a:pt x="1496" y="2716"/>
                    </a:lnTo>
                    <a:lnTo>
                      <a:pt x="1496" y="2716"/>
                    </a:lnTo>
                    <a:lnTo>
                      <a:pt x="1504" y="2716"/>
                    </a:lnTo>
                    <a:lnTo>
                      <a:pt x="1506" y="2716"/>
                    </a:lnTo>
                    <a:lnTo>
                      <a:pt x="1506" y="2718"/>
                    </a:lnTo>
                    <a:lnTo>
                      <a:pt x="1504" y="2720"/>
                    </a:lnTo>
                    <a:lnTo>
                      <a:pt x="1500" y="2728"/>
                    </a:lnTo>
                    <a:lnTo>
                      <a:pt x="1498" y="2732"/>
                    </a:lnTo>
                    <a:lnTo>
                      <a:pt x="1502" y="2734"/>
                    </a:lnTo>
                    <a:lnTo>
                      <a:pt x="1502" y="2734"/>
                    </a:lnTo>
                    <a:lnTo>
                      <a:pt x="1504" y="2738"/>
                    </a:lnTo>
                    <a:lnTo>
                      <a:pt x="1504" y="2740"/>
                    </a:lnTo>
                    <a:lnTo>
                      <a:pt x="1502" y="2746"/>
                    </a:lnTo>
                    <a:lnTo>
                      <a:pt x="1502" y="2750"/>
                    </a:lnTo>
                    <a:lnTo>
                      <a:pt x="1504" y="2752"/>
                    </a:lnTo>
                    <a:lnTo>
                      <a:pt x="1506" y="2752"/>
                    </a:lnTo>
                    <a:lnTo>
                      <a:pt x="1506" y="2752"/>
                    </a:lnTo>
                    <a:lnTo>
                      <a:pt x="1510" y="2754"/>
                    </a:lnTo>
                    <a:lnTo>
                      <a:pt x="1510" y="2756"/>
                    </a:lnTo>
                    <a:lnTo>
                      <a:pt x="1504" y="2760"/>
                    </a:lnTo>
                    <a:lnTo>
                      <a:pt x="1498" y="2766"/>
                    </a:lnTo>
                    <a:lnTo>
                      <a:pt x="1498" y="2768"/>
                    </a:lnTo>
                    <a:lnTo>
                      <a:pt x="1502" y="2770"/>
                    </a:lnTo>
                    <a:lnTo>
                      <a:pt x="1502" y="2770"/>
                    </a:lnTo>
                    <a:lnTo>
                      <a:pt x="1508" y="2774"/>
                    </a:lnTo>
                    <a:lnTo>
                      <a:pt x="1510" y="2778"/>
                    </a:lnTo>
                    <a:lnTo>
                      <a:pt x="1510" y="2780"/>
                    </a:lnTo>
                    <a:lnTo>
                      <a:pt x="1508" y="2782"/>
                    </a:lnTo>
                    <a:lnTo>
                      <a:pt x="1504" y="2782"/>
                    </a:lnTo>
                    <a:lnTo>
                      <a:pt x="1500" y="2782"/>
                    </a:lnTo>
                    <a:lnTo>
                      <a:pt x="1496" y="2780"/>
                    </a:lnTo>
                    <a:lnTo>
                      <a:pt x="1494" y="2774"/>
                    </a:lnTo>
                    <a:lnTo>
                      <a:pt x="1494" y="2774"/>
                    </a:lnTo>
                    <a:lnTo>
                      <a:pt x="1492" y="2768"/>
                    </a:lnTo>
                    <a:lnTo>
                      <a:pt x="1488" y="2768"/>
                    </a:lnTo>
                    <a:lnTo>
                      <a:pt x="1486" y="2768"/>
                    </a:lnTo>
                    <a:lnTo>
                      <a:pt x="1486" y="2772"/>
                    </a:lnTo>
                    <a:lnTo>
                      <a:pt x="1484" y="2782"/>
                    </a:lnTo>
                    <a:lnTo>
                      <a:pt x="1486" y="2788"/>
                    </a:lnTo>
                    <a:lnTo>
                      <a:pt x="1490" y="2792"/>
                    </a:lnTo>
                    <a:lnTo>
                      <a:pt x="1490" y="2792"/>
                    </a:lnTo>
                    <a:lnTo>
                      <a:pt x="1494" y="2794"/>
                    </a:lnTo>
                    <a:lnTo>
                      <a:pt x="1498" y="2794"/>
                    </a:lnTo>
                    <a:lnTo>
                      <a:pt x="1500" y="2794"/>
                    </a:lnTo>
                    <a:lnTo>
                      <a:pt x="1504" y="2796"/>
                    </a:lnTo>
                    <a:lnTo>
                      <a:pt x="1504" y="2796"/>
                    </a:lnTo>
                    <a:lnTo>
                      <a:pt x="1508" y="2800"/>
                    </a:lnTo>
                    <a:lnTo>
                      <a:pt x="1510" y="2800"/>
                    </a:lnTo>
                    <a:lnTo>
                      <a:pt x="1518" y="2802"/>
                    </a:lnTo>
                    <a:lnTo>
                      <a:pt x="1520" y="2802"/>
                    </a:lnTo>
                    <a:lnTo>
                      <a:pt x="1522" y="2804"/>
                    </a:lnTo>
                    <a:lnTo>
                      <a:pt x="1522" y="2806"/>
                    </a:lnTo>
                    <a:lnTo>
                      <a:pt x="1520" y="2810"/>
                    </a:lnTo>
                    <a:lnTo>
                      <a:pt x="1520" y="2810"/>
                    </a:lnTo>
                    <a:lnTo>
                      <a:pt x="1516" y="2818"/>
                    </a:lnTo>
                    <a:lnTo>
                      <a:pt x="1516" y="2822"/>
                    </a:lnTo>
                    <a:lnTo>
                      <a:pt x="1520" y="2826"/>
                    </a:lnTo>
                    <a:lnTo>
                      <a:pt x="1520" y="2832"/>
                    </a:lnTo>
                    <a:lnTo>
                      <a:pt x="1520" y="2832"/>
                    </a:lnTo>
                    <a:lnTo>
                      <a:pt x="1520" y="2836"/>
                    </a:lnTo>
                    <a:lnTo>
                      <a:pt x="1522" y="2838"/>
                    </a:lnTo>
                    <a:lnTo>
                      <a:pt x="1526" y="2838"/>
                    </a:lnTo>
                    <a:lnTo>
                      <a:pt x="1528" y="2840"/>
                    </a:lnTo>
                    <a:lnTo>
                      <a:pt x="1530" y="2844"/>
                    </a:lnTo>
                    <a:lnTo>
                      <a:pt x="1530" y="2844"/>
                    </a:lnTo>
                    <a:lnTo>
                      <a:pt x="1530" y="2848"/>
                    </a:lnTo>
                    <a:lnTo>
                      <a:pt x="1530" y="2850"/>
                    </a:lnTo>
                    <a:lnTo>
                      <a:pt x="1524" y="2850"/>
                    </a:lnTo>
                    <a:lnTo>
                      <a:pt x="1518" y="2850"/>
                    </a:lnTo>
                    <a:lnTo>
                      <a:pt x="1518" y="2850"/>
                    </a:lnTo>
                    <a:lnTo>
                      <a:pt x="1520" y="2854"/>
                    </a:lnTo>
                    <a:lnTo>
                      <a:pt x="1520" y="2854"/>
                    </a:lnTo>
                    <a:lnTo>
                      <a:pt x="1522" y="2856"/>
                    </a:lnTo>
                    <a:lnTo>
                      <a:pt x="1528" y="2858"/>
                    </a:lnTo>
                    <a:lnTo>
                      <a:pt x="1542" y="2856"/>
                    </a:lnTo>
                    <a:lnTo>
                      <a:pt x="1552" y="2856"/>
                    </a:lnTo>
                    <a:lnTo>
                      <a:pt x="1556" y="2858"/>
                    </a:lnTo>
                    <a:lnTo>
                      <a:pt x="1554" y="2860"/>
                    </a:lnTo>
                    <a:lnTo>
                      <a:pt x="1554" y="2860"/>
                    </a:lnTo>
                    <a:lnTo>
                      <a:pt x="1550" y="2864"/>
                    </a:lnTo>
                    <a:lnTo>
                      <a:pt x="1546" y="2866"/>
                    </a:lnTo>
                    <a:lnTo>
                      <a:pt x="1534" y="2868"/>
                    </a:lnTo>
                    <a:lnTo>
                      <a:pt x="1526" y="2870"/>
                    </a:lnTo>
                    <a:lnTo>
                      <a:pt x="1524" y="2870"/>
                    </a:lnTo>
                    <a:lnTo>
                      <a:pt x="1526" y="2872"/>
                    </a:lnTo>
                    <a:lnTo>
                      <a:pt x="1526" y="2872"/>
                    </a:lnTo>
                    <a:lnTo>
                      <a:pt x="1528" y="2876"/>
                    </a:lnTo>
                    <a:lnTo>
                      <a:pt x="1532" y="2876"/>
                    </a:lnTo>
                    <a:lnTo>
                      <a:pt x="1540" y="2874"/>
                    </a:lnTo>
                    <a:lnTo>
                      <a:pt x="1548" y="2872"/>
                    </a:lnTo>
                    <a:lnTo>
                      <a:pt x="1550" y="2872"/>
                    </a:lnTo>
                    <a:lnTo>
                      <a:pt x="1552" y="2876"/>
                    </a:lnTo>
                    <a:lnTo>
                      <a:pt x="1552" y="2876"/>
                    </a:lnTo>
                    <a:lnTo>
                      <a:pt x="1552" y="2878"/>
                    </a:lnTo>
                    <a:lnTo>
                      <a:pt x="1554" y="2878"/>
                    </a:lnTo>
                    <a:lnTo>
                      <a:pt x="1560" y="2872"/>
                    </a:lnTo>
                    <a:lnTo>
                      <a:pt x="1564" y="2870"/>
                    </a:lnTo>
                    <a:lnTo>
                      <a:pt x="1568" y="2868"/>
                    </a:lnTo>
                    <a:lnTo>
                      <a:pt x="1572" y="2868"/>
                    </a:lnTo>
                    <a:lnTo>
                      <a:pt x="1576" y="2870"/>
                    </a:lnTo>
                    <a:lnTo>
                      <a:pt x="1576" y="2870"/>
                    </a:lnTo>
                    <a:lnTo>
                      <a:pt x="1580" y="2874"/>
                    </a:lnTo>
                    <a:lnTo>
                      <a:pt x="1582" y="2874"/>
                    </a:lnTo>
                    <a:lnTo>
                      <a:pt x="1588" y="2874"/>
                    </a:lnTo>
                    <a:lnTo>
                      <a:pt x="1590" y="2872"/>
                    </a:lnTo>
                    <a:lnTo>
                      <a:pt x="1590" y="2872"/>
                    </a:lnTo>
                    <a:lnTo>
                      <a:pt x="1592" y="2874"/>
                    </a:lnTo>
                    <a:lnTo>
                      <a:pt x="1594" y="2880"/>
                    </a:lnTo>
                    <a:lnTo>
                      <a:pt x="1594" y="2880"/>
                    </a:lnTo>
                    <a:lnTo>
                      <a:pt x="1598" y="2886"/>
                    </a:lnTo>
                    <a:lnTo>
                      <a:pt x="1602" y="2892"/>
                    </a:lnTo>
                    <a:lnTo>
                      <a:pt x="1610" y="2900"/>
                    </a:lnTo>
                    <a:lnTo>
                      <a:pt x="1616" y="2902"/>
                    </a:lnTo>
                    <a:lnTo>
                      <a:pt x="1620" y="2904"/>
                    </a:lnTo>
                    <a:lnTo>
                      <a:pt x="1624" y="2904"/>
                    </a:lnTo>
                    <a:lnTo>
                      <a:pt x="1628" y="2902"/>
                    </a:lnTo>
                    <a:lnTo>
                      <a:pt x="1628" y="2902"/>
                    </a:lnTo>
                    <a:lnTo>
                      <a:pt x="1634" y="2896"/>
                    </a:lnTo>
                    <a:lnTo>
                      <a:pt x="1638" y="2894"/>
                    </a:lnTo>
                    <a:lnTo>
                      <a:pt x="1640" y="2894"/>
                    </a:lnTo>
                    <a:lnTo>
                      <a:pt x="1642" y="2896"/>
                    </a:lnTo>
                    <a:lnTo>
                      <a:pt x="1646" y="2898"/>
                    </a:lnTo>
                    <a:lnTo>
                      <a:pt x="1648" y="2896"/>
                    </a:lnTo>
                    <a:lnTo>
                      <a:pt x="1652" y="2894"/>
                    </a:lnTo>
                    <a:lnTo>
                      <a:pt x="1652" y="2894"/>
                    </a:lnTo>
                    <a:lnTo>
                      <a:pt x="1654" y="2890"/>
                    </a:lnTo>
                    <a:lnTo>
                      <a:pt x="1654" y="2884"/>
                    </a:lnTo>
                    <a:lnTo>
                      <a:pt x="1654" y="2872"/>
                    </a:lnTo>
                    <a:lnTo>
                      <a:pt x="1656" y="2866"/>
                    </a:lnTo>
                    <a:lnTo>
                      <a:pt x="1662" y="2864"/>
                    </a:lnTo>
                    <a:lnTo>
                      <a:pt x="1670" y="2864"/>
                    </a:lnTo>
                    <a:lnTo>
                      <a:pt x="1686" y="2868"/>
                    </a:lnTo>
                    <a:lnTo>
                      <a:pt x="1686" y="2868"/>
                    </a:lnTo>
                    <a:lnTo>
                      <a:pt x="1700" y="2874"/>
                    </a:lnTo>
                    <a:lnTo>
                      <a:pt x="1712" y="2882"/>
                    </a:lnTo>
                    <a:lnTo>
                      <a:pt x="1720" y="2890"/>
                    </a:lnTo>
                    <a:lnTo>
                      <a:pt x="1728" y="2898"/>
                    </a:lnTo>
                    <a:lnTo>
                      <a:pt x="1732" y="2904"/>
                    </a:lnTo>
                    <a:lnTo>
                      <a:pt x="1738" y="2908"/>
                    </a:lnTo>
                    <a:lnTo>
                      <a:pt x="1744" y="2910"/>
                    </a:lnTo>
                    <a:lnTo>
                      <a:pt x="1752" y="2908"/>
                    </a:lnTo>
                    <a:lnTo>
                      <a:pt x="1752" y="2908"/>
                    </a:lnTo>
                    <a:lnTo>
                      <a:pt x="1766" y="2904"/>
                    </a:lnTo>
                    <a:lnTo>
                      <a:pt x="1778" y="2902"/>
                    </a:lnTo>
                    <a:lnTo>
                      <a:pt x="1782" y="2900"/>
                    </a:lnTo>
                    <a:lnTo>
                      <a:pt x="1788" y="2898"/>
                    </a:lnTo>
                    <a:lnTo>
                      <a:pt x="1794" y="2892"/>
                    </a:lnTo>
                    <a:lnTo>
                      <a:pt x="1802" y="2884"/>
                    </a:lnTo>
                    <a:lnTo>
                      <a:pt x="1802" y="2884"/>
                    </a:lnTo>
                    <a:lnTo>
                      <a:pt x="1814" y="2872"/>
                    </a:lnTo>
                    <a:lnTo>
                      <a:pt x="1822" y="2868"/>
                    </a:lnTo>
                    <a:lnTo>
                      <a:pt x="1828" y="2868"/>
                    </a:lnTo>
                    <a:lnTo>
                      <a:pt x="1834" y="2872"/>
                    </a:lnTo>
                    <a:lnTo>
                      <a:pt x="1838" y="2876"/>
                    </a:lnTo>
                    <a:lnTo>
                      <a:pt x="1844" y="2880"/>
                    </a:lnTo>
                    <a:lnTo>
                      <a:pt x="1848" y="2880"/>
                    </a:lnTo>
                    <a:lnTo>
                      <a:pt x="1856" y="2876"/>
                    </a:lnTo>
                    <a:lnTo>
                      <a:pt x="1856" y="2876"/>
                    </a:lnTo>
                    <a:lnTo>
                      <a:pt x="1868" y="2864"/>
                    </a:lnTo>
                    <a:lnTo>
                      <a:pt x="1876" y="2860"/>
                    </a:lnTo>
                    <a:lnTo>
                      <a:pt x="1878" y="2860"/>
                    </a:lnTo>
                    <a:lnTo>
                      <a:pt x="1880" y="2862"/>
                    </a:lnTo>
                    <a:lnTo>
                      <a:pt x="1882" y="2870"/>
                    </a:lnTo>
                    <a:lnTo>
                      <a:pt x="1882" y="2870"/>
                    </a:lnTo>
                    <a:lnTo>
                      <a:pt x="1882" y="2874"/>
                    </a:lnTo>
                    <a:lnTo>
                      <a:pt x="1880" y="2878"/>
                    </a:lnTo>
                    <a:lnTo>
                      <a:pt x="1872" y="2886"/>
                    </a:lnTo>
                    <a:lnTo>
                      <a:pt x="1866" y="2892"/>
                    </a:lnTo>
                    <a:lnTo>
                      <a:pt x="1864" y="2894"/>
                    </a:lnTo>
                    <a:lnTo>
                      <a:pt x="1866" y="2896"/>
                    </a:lnTo>
                    <a:lnTo>
                      <a:pt x="1866" y="2896"/>
                    </a:lnTo>
                    <a:lnTo>
                      <a:pt x="1872" y="2906"/>
                    </a:lnTo>
                    <a:lnTo>
                      <a:pt x="1872" y="2910"/>
                    </a:lnTo>
                    <a:lnTo>
                      <a:pt x="1872" y="2914"/>
                    </a:lnTo>
                    <a:lnTo>
                      <a:pt x="1872" y="2914"/>
                    </a:lnTo>
                    <a:lnTo>
                      <a:pt x="1868" y="2918"/>
                    </a:lnTo>
                    <a:lnTo>
                      <a:pt x="1864" y="2924"/>
                    </a:lnTo>
                    <a:lnTo>
                      <a:pt x="1862" y="2930"/>
                    </a:lnTo>
                    <a:lnTo>
                      <a:pt x="1866" y="2940"/>
                    </a:lnTo>
                    <a:lnTo>
                      <a:pt x="1866" y="2940"/>
                    </a:lnTo>
                    <a:lnTo>
                      <a:pt x="1870" y="2948"/>
                    </a:lnTo>
                    <a:lnTo>
                      <a:pt x="1870" y="2956"/>
                    </a:lnTo>
                    <a:lnTo>
                      <a:pt x="1870" y="2966"/>
                    </a:lnTo>
                    <a:lnTo>
                      <a:pt x="1872" y="2980"/>
                    </a:lnTo>
                    <a:lnTo>
                      <a:pt x="1872" y="2980"/>
                    </a:lnTo>
                    <a:lnTo>
                      <a:pt x="1872" y="2986"/>
                    </a:lnTo>
                    <a:lnTo>
                      <a:pt x="1870" y="2990"/>
                    </a:lnTo>
                    <a:lnTo>
                      <a:pt x="1866" y="2996"/>
                    </a:lnTo>
                    <a:lnTo>
                      <a:pt x="1860" y="3000"/>
                    </a:lnTo>
                    <a:lnTo>
                      <a:pt x="1858" y="3006"/>
                    </a:lnTo>
                    <a:lnTo>
                      <a:pt x="1858" y="3012"/>
                    </a:lnTo>
                    <a:lnTo>
                      <a:pt x="1858" y="3012"/>
                    </a:lnTo>
                    <a:lnTo>
                      <a:pt x="1858" y="3020"/>
                    </a:lnTo>
                    <a:lnTo>
                      <a:pt x="1856" y="3020"/>
                    </a:lnTo>
                    <a:lnTo>
                      <a:pt x="1854" y="3024"/>
                    </a:lnTo>
                    <a:lnTo>
                      <a:pt x="1850" y="3034"/>
                    </a:lnTo>
                    <a:lnTo>
                      <a:pt x="1850" y="3034"/>
                    </a:lnTo>
                    <a:lnTo>
                      <a:pt x="1848" y="3044"/>
                    </a:lnTo>
                    <a:lnTo>
                      <a:pt x="1846" y="3050"/>
                    </a:lnTo>
                    <a:lnTo>
                      <a:pt x="1842" y="3054"/>
                    </a:lnTo>
                    <a:lnTo>
                      <a:pt x="1838" y="3064"/>
                    </a:lnTo>
                    <a:lnTo>
                      <a:pt x="1838" y="3064"/>
                    </a:lnTo>
                    <a:lnTo>
                      <a:pt x="1824" y="3108"/>
                    </a:lnTo>
                    <a:lnTo>
                      <a:pt x="1818" y="3130"/>
                    </a:lnTo>
                    <a:lnTo>
                      <a:pt x="1814" y="3144"/>
                    </a:lnTo>
                    <a:lnTo>
                      <a:pt x="1814" y="3144"/>
                    </a:lnTo>
                    <a:lnTo>
                      <a:pt x="1806" y="3154"/>
                    </a:lnTo>
                    <a:lnTo>
                      <a:pt x="1800" y="3160"/>
                    </a:lnTo>
                    <a:lnTo>
                      <a:pt x="1800" y="3160"/>
                    </a:lnTo>
                    <a:lnTo>
                      <a:pt x="1768" y="3170"/>
                    </a:lnTo>
                    <a:lnTo>
                      <a:pt x="1764" y="3170"/>
                    </a:lnTo>
                    <a:lnTo>
                      <a:pt x="1760" y="3166"/>
                    </a:lnTo>
                    <a:lnTo>
                      <a:pt x="1760" y="3166"/>
                    </a:lnTo>
                    <a:lnTo>
                      <a:pt x="1756" y="3164"/>
                    </a:lnTo>
                    <a:lnTo>
                      <a:pt x="1754" y="3166"/>
                    </a:lnTo>
                    <a:lnTo>
                      <a:pt x="1748" y="3168"/>
                    </a:lnTo>
                    <a:lnTo>
                      <a:pt x="1744" y="3170"/>
                    </a:lnTo>
                    <a:lnTo>
                      <a:pt x="1740" y="3170"/>
                    </a:lnTo>
                    <a:lnTo>
                      <a:pt x="1734" y="3168"/>
                    </a:lnTo>
                    <a:lnTo>
                      <a:pt x="1728" y="3164"/>
                    </a:lnTo>
                    <a:lnTo>
                      <a:pt x="1728" y="3164"/>
                    </a:lnTo>
                    <a:lnTo>
                      <a:pt x="1726" y="3162"/>
                    </a:lnTo>
                    <a:lnTo>
                      <a:pt x="1724" y="3162"/>
                    </a:lnTo>
                    <a:lnTo>
                      <a:pt x="1724" y="3164"/>
                    </a:lnTo>
                    <a:lnTo>
                      <a:pt x="1724" y="3164"/>
                    </a:lnTo>
                    <a:lnTo>
                      <a:pt x="1724" y="3168"/>
                    </a:lnTo>
                    <a:lnTo>
                      <a:pt x="1720" y="3170"/>
                    </a:lnTo>
                    <a:lnTo>
                      <a:pt x="1734" y="3232"/>
                    </a:lnTo>
                    <a:lnTo>
                      <a:pt x="1734" y="3232"/>
                    </a:lnTo>
                    <a:lnTo>
                      <a:pt x="1734" y="3230"/>
                    </a:lnTo>
                    <a:lnTo>
                      <a:pt x="1734" y="3230"/>
                    </a:lnTo>
                    <a:lnTo>
                      <a:pt x="1738" y="3232"/>
                    </a:lnTo>
                    <a:lnTo>
                      <a:pt x="1738" y="3236"/>
                    </a:lnTo>
                    <a:lnTo>
                      <a:pt x="1738" y="3242"/>
                    </a:lnTo>
                    <a:lnTo>
                      <a:pt x="1740" y="3252"/>
                    </a:lnTo>
                    <a:lnTo>
                      <a:pt x="1744" y="3260"/>
                    </a:lnTo>
                    <a:lnTo>
                      <a:pt x="1750" y="3266"/>
                    </a:lnTo>
                    <a:lnTo>
                      <a:pt x="1750" y="3266"/>
                    </a:lnTo>
                    <a:lnTo>
                      <a:pt x="1754" y="3272"/>
                    </a:lnTo>
                    <a:lnTo>
                      <a:pt x="1758" y="3278"/>
                    </a:lnTo>
                    <a:lnTo>
                      <a:pt x="1760" y="3288"/>
                    </a:lnTo>
                    <a:lnTo>
                      <a:pt x="1762" y="3300"/>
                    </a:lnTo>
                    <a:lnTo>
                      <a:pt x="1766" y="3306"/>
                    </a:lnTo>
                    <a:lnTo>
                      <a:pt x="1770" y="3312"/>
                    </a:lnTo>
                    <a:lnTo>
                      <a:pt x="1770" y="3312"/>
                    </a:lnTo>
                    <a:lnTo>
                      <a:pt x="1784" y="3328"/>
                    </a:lnTo>
                    <a:lnTo>
                      <a:pt x="1792" y="3340"/>
                    </a:lnTo>
                    <a:lnTo>
                      <a:pt x="1796" y="3344"/>
                    </a:lnTo>
                    <a:lnTo>
                      <a:pt x="1800" y="3346"/>
                    </a:lnTo>
                    <a:lnTo>
                      <a:pt x="1802" y="3344"/>
                    </a:lnTo>
                    <a:lnTo>
                      <a:pt x="1804" y="3340"/>
                    </a:lnTo>
                    <a:lnTo>
                      <a:pt x="1804" y="3340"/>
                    </a:lnTo>
                    <a:lnTo>
                      <a:pt x="1810" y="3328"/>
                    </a:lnTo>
                    <a:lnTo>
                      <a:pt x="1812" y="3314"/>
                    </a:lnTo>
                    <a:lnTo>
                      <a:pt x="1816" y="3292"/>
                    </a:lnTo>
                    <a:lnTo>
                      <a:pt x="1830" y="3254"/>
                    </a:lnTo>
                    <a:lnTo>
                      <a:pt x="1830" y="3254"/>
                    </a:lnTo>
                    <a:lnTo>
                      <a:pt x="1830" y="3254"/>
                    </a:lnTo>
                    <a:lnTo>
                      <a:pt x="1832" y="3250"/>
                    </a:lnTo>
                    <a:lnTo>
                      <a:pt x="1832" y="3250"/>
                    </a:lnTo>
                    <a:lnTo>
                      <a:pt x="1832" y="3256"/>
                    </a:lnTo>
                    <a:lnTo>
                      <a:pt x="1832" y="3260"/>
                    </a:lnTo>
                    <a:lnTo>
                      <a:pt x="1832" y="3260"/>
                    </a:lnTo>
                    <a:lnTo>
                      <a:pt x="1826" y="3286"/>
                    </a:lnTo>
                    <a:lnTo>
                      <a:pt x="1826" y="3296"/>
                    </a:lnTo>
                    <a:lnTo>
                      <a:pt x="1826" y="3302"/>
                    </a:lnTo>
                    <a:lnTo>
                      <a:pt x="1822" y="3312"/>
                    </a:lnTo>
                    <a:lnTo>
                      <a:pt x="1822" y="3312"/>
                    </a:lnTo>
                    <a:lnTo>
                      <a:pt x="1818" y="3328"/>
                    </a:lnTo>
                    <a:lnTo>
                      <a:pt x="1818" y="3330"/>
                    </a:lnTo>
                    <a:lnTo>
                      <a:pt x="1818" y="3330"/>
                    </a:lnTo>
                    <a:lnTo>
                      <a:pt x="1824" y="3328"/>
                    </a:lnTo>
                    <a:lnTo>
                      <a:pt x="1828" y="3326"/>
                    </a:lnTo>
                    <a:lnTo>
                      <a:pt x="1834" y="3326"/>
                    </a:lnTo>
                    <a:lnTo>
                      <a:pt x="1834" y="3326"/>
                    </a:lnTo>
                    <a:lnTo>
                      <a:pt x="1838" y="3328"/>
                    </a:lnTo>
                    <a:lnTo>
                      <a:pt x="1840" y="3330"/>
                    </a:lnTo>
                    <a:lnTo>
                      <a:pt x="1848" y="3340"/>
                    </a:lnTo>
                    <a:lnTo>
                      <a:pt x="1864" y="3372"/>
                    </a:lnTo>
                    <a:lnTo>
                      <a:pt x="1880" y="3406"/>
                    </a:lnTo>
                    <a:lnTo>
                      <a:pt x="1888" y="3418"/>
                    </a:lnTo>
                    <a:lnTo>
                      <a:pt x="1896" y="3428"/>
                    </a:lnTo>
                    <a:lnTo>
                      <a:pt x="1896" y="3428"/>
                    </a:lnTo>
                    <a:lnTo>
                      <a:pt x="1900" y="3434"/>
                    </a:lnTo>
                    <a:lnTo>
                      <a:pt x="1900" y="3440"/>
                    </a:lnTo>
                    <a:lnTo>
                      <a:pt x="1902" y="3444"/>
                    </a:lnTo>
                    <a:lnTo>
                      <a:pt x="1908" y="3450"/>
                    </a:lnTo>
                    <a:lnTo>
                      <a:pt x="1908" y="3450"/>
                    </a:lnTo>
                    <a:lnTo>
                      <a:pt x="1916" y="3458"/>
                    </a:lnTo>
                    <a:lnTo>
                      <a:pt x="1922" y="3470"/>
                    </a:lnTo>
                    <a:lnTo>
                      <a:pt x="1926" y="3482"/>
                    </a:lnTo>
                    <a:lnTo>
                      <a:pt x="1926" y="3486"/>
                    </a:lnTo>
                    <a:lnTo>
                      <a:pt x="1924" y="3492"/>
                    </a:lnTo>
                    <a:lnTo>
                      <a:pt x="1924" y="3492"/>
                    </a:lnTo>
                    <a:lnTo>
                      <a:pt x="1922" y="3496"/>
                    </a:lnTo>
                    <a:lnTo>
                      <a:pt x="1924" y="3502"/>
                    </a:lnTo>
                    <a:lnTo>
                      <a:pt x="1926" y="3506"/>
                    </a:lnTo>
                    <a:lnTo>
                      <a:pt x="1928" y="3512"/>
                    </a:lnTo>
                    <a:lnTo>
                      <a:pt x="1938" y="3522"/>
                    </a:lnTo>
                    <a:lnTo>
                      <a:pt x="1944" y="3526"/>
                    </a:lnTo>
                    <a:lnTo>
                      <a:pt x="1952" y="3528"/>
                    </a:lnTo>
                    <a:lnTo>
                      <a:pt x="1952" y="3528"/>
                    </a:lnTo>
                    <a:lnTo>
                      <a:pt x="1958" y="3532"/>
                    </a:lnTo>
                    <a:lnTo>
                      <a:pt x="1964" y="3538"/>
                    </a:lnTo>
                    <a:lnTo>
                      <a:pt x="1970" y="3548"/>
                    </a:lnTo>
                    <a:lnTo>
                      <a:pt x="1976" y="3560"/>
                    </a:lnTo>
                    <a:lnTo>
                      <a:pt x="1988" y="3586"/>
                    </a:lnTo>
                    <a:lnTo>
                      <a:pt x="1996" y="3610"/>
                    </a:lnTo>
                    <a:lnTo>
                      <a:pt x="1996" y="3610"/>
                    </a:lnTo>
                    <a:lnTo>
                      <a:pt x="1998" y="3620"/>
                    </a:lnTo>
                    <a:lnTo>
                      <a:pt x="1998" y="3626"/>
                    </a:lnTo>
                    <a:lnTo>
                      <a:pt x="1998" y="3632"/>
                    </a:lnTo>
                    <a:lnTo>
                      <a:pt x="1996" y="3636"/>
                    </a:lnTo>
                    <a:lnTo>
                      <a:pt x="1994" y="3638"/>
                    </a:lnTo>
                    <a:lnTo>
                      <a:pt x="1992" y="3642"/>
                    </a:lnTo>
                    <a:lnTo>
                      <a:pt x="1994" y="3648"/>
                    </a:lnTo>
                    <a:lnTo>
                      <a:pt x="1996" y="3656"/>
                    </a:lnTo>
                    <a:lnTo>
                      <a:pt x="1996" y="3656"/>
                    </a:lnTo>
                    <a:lnTo>
                      <a:pt x="2000" y="3664"/>
                    </a:lnTo>
                    <a:lnTo>
                      <a:pt x="2000" y="3668"/>
                    </a:lnTo>
                    <a:lnTo>
                      <a:pt x="1998" y="3670"/>
                    </a:lnTo>
                    <a:lnTo>
                      <a:pt x="1998" y="3672"/>
                    </a:lnTo>
                    <a:lnTo>
                      <a:pt x="1996" y="3674"/>
                    </a:lnTo>
                    <a:lnTo>
                      <a:pt x="1996" y="3676"/>
                    </a:lnTo>
                    <a:lnTo>
                      <a:pt x="2004" y="3690"/>
                    </a:lnTo>
                    <a:lnTo>
                      <a:pt x="2004" y="3690"/>
                    </a:lnTo>
                    <a:lnTo>
                      <a:pt x="2014" y="3706"/>
                    </a:lnTo>
                    <a:lnTo>
                      <a:pt x="2020" y="3716"/>
                    </a:lnTo>
                    <a:lnTo>
                      <a:pt x="2026" y="3722"/>
                    </a:lnTo>
                    <a:lnTo>
                      <a:pt x="2036" y="3726"/>
                    </a:lnTo>
                    <a:lnTo>
                      <a:pt x="2036" y="3726"/>
                    </a:lnTo>
                    <a:lnTo>
                      <a:pt x="2042" y="3730"/>
                    </a:lnTo>
                    <a:lnTo>
                      <a:pt x="2048" y="3734"/>
                    </a:lnTo>
                    <a:lnTo>
                      <a:pt x="2058" y="3744"/>
                    </a:lnTo>
                    <a:lnTo>
                      <a:pt x="2064" y="3758"/>
                    </a:lnTo>
                    <a:lnTo>
                      <a:pt x="2072" y="3770"/>
                    </a:lnTo>
                    <a:lnTo>
                      <a:pt x="2072" y="3770"/>
                    </a:lnTo>
                    <a:lnTo>
                      <a:pt x="2078" y="3778"/>
                    </a:lnTo>
                    <a:lnTo>
                      <a:pt x="2082" y="3782"/>
                    </a:lnTo>
                    <a:lnTo>
                      <a:pt x="2084" y="3786"/>
                    </a:lnTo>
                    <a:lnTo>
                      <a:pt x="2084" y="3796"/>
                    </a:lnTo>
                    <a:lnTo>
                      <a:pt x="2084" y="3796"/>
                    </a:lnTo>
                    <a:lnTo>
                      <a:pt x="2086" y="3804"/>
                    </a:lnTo>
                    <a:lnTo>
                      <a:pt x="2088" y="3810"/>
                    </a:lnTo>
                    <a:lnTo>
                      <a:pt x="2092" y="3816"/>
                    </a:lnTo>
                    <a:lnTo>
                      <a:pt x="2094" y="3824"/>
                    </a:lnTo>
                    <a:lnTo>
                      <a:pt x="2094" y="3824"/>
                    </a:lnTo>
                    <a:lnTo>
                      <a:pt x="2096" y="3830"/>
                    </a:lnTo>
                    <a:lnTo>
                      <a:pt x="2098" y="3836"/>
                    </a:lnTo>
                    <a:lnTo>
                      <a:pt x="2108" y="3848"/>
                    </a:lnTo>
                    <a:lnTo>
                      <a:pt x="2120" y="3862"/>
                    </a:lnTo>
                    <a:lnTo>
                      <a:pt x="2124" y="3870"/>
                    </a:lnTo>
                    <a:lnTo>
                      <a:pt x="2126" y="3878"/>
                    </a:lnTo>
                    <a:lnTo>
                      <a:pt x="2126" y="3878"/>
                    </a:lnTo>
                    <a:lnTo>
                      <a:pt x="2128" y="3884"/>
                    </a:lnTo>
                    <a:lnTo>
                      <a:pt x="2130" y="3886"/>
                    </a:lnTo>
                    <a:lnTo>
                      <a:pt x="2134" y="3886"/>
                    </a:lnTo>
                    <a:lnTo>
                      <a:pt x="2138" y="3888"/>
                    </a:lnTo>
                    <a:lnTo>
                      <a:pt x="2140" y="3892"/>
                    </a:lnTo>
                    <a:lnTo>
                      <a:pt x="2144" y="3902"/>
                    </a:lnTo>
                    <a:lnTo>
                      <a:pt x="2146" y="3918"/>
                    </a:lnTo>
                    <a:lnTo>
                      <a:pt x="2146" y="3918"/>
                    </a:lnTo>
                    <a:lnTo>
                      <a:pt x="2148" y="3936"/>
                    </a:lnTo>
                    <a:lnTo>
                      <a:pt x="2146" y="3944"/>
                    </a:lnTo>
                    <a:lnTo>
                      <a:pt x="2142" y="3952"/>
                    </a:lnTo>
                    <a:lnTo>
                      <a:pt x="2142" y="3952"/>
                    </a:lnTo>
                    <a:lnTo>
                      <a:pt x="2142" y="3954"/>
                    </a:lnTo>
                    <a:lnTo>
                      <a:pt x="2142" y="3958"/>
                    </a:lnTo>
                    <a:lnTo>
                      <a:pt x="2144" y="3964"/>
                    </a:lnTo>
                    <a:lnTo>
                      <a:pt x="2146" y="3968"/>
                    </a:lnTo>
                    <a:lnTo>
                      <a:pt x="2146" y="3972"/>
                    </a:lnTo>
                    <a:lnTo>
                      <a:pt x="2144" y="3974"/>
                    </a:lnTo>
                    <a:lnTo>
                      <a:pt x="2144" y="3974"/>
                    </a:lnTo>
                    <a:lnTo>
                      <a:pt x="2140" y="3976"/>
                    </a:lnTo>
                    <a:lnTo>
                      <a:pt x="2142" y="3980"/>
                    </a:lnTo>
                    <a:lnTo>
                      <a:pt x="2146" y="3982"/>
                    </a:lnTo>
                    <a:lnTo>
                      <a:pt x="2148" y="3986"/>
                    </a:lnTo>
                    <a:lnTo>
                      <a:pt x="2150" y="3988"/>
                    </a:lnTo>
                    <a:lnTo>
                      <a:pt x="2150" y="3988"/>
                    </a:lnTo>
                    <a:lnTo>
                      <a:pt x="2150" y="3996"/>
                    </a:lnTo>
                    <a:lnTo>
                      <a:pt x="2152" y="4000"/>
                    </a:lnTo>
                    <a:lnTo>
                      <a:pt x="2154" y="4008"/>
                    </a:lnTo>
                    <a:lnTo>
                      <a:pt x="2156" y="4020"/>
                    </a:lnTo>
                    <a:lnTo>
                      <a:pt x="2156" y="4020"/>
                    </a:lnTo>
                    <a:lnTo>
                      <a:pt x="2158" y="4034"/>
                    </a:lnTo>
                    <a:lnTo>
                      <a:pt x="2162" y="4044"/>
                    </a:lnTo>
                    <a:lnTo>
                      <a:pt x="2166" y="4054"/>
                    </a:lnTo>
                    <a:lnTo>
                      <a:pt x="2166" y="4058"/>
                    </a:lnTo>
                    <a:lnTo>
                      <a:pt x="2166" y="4064"/>
                    </a:lnTo>
                    <a:lnTo>
                      <a:pt x="2166" y="4064"/>
                    </a:lnTo>
                    <a:lnTo>
                      <a:pt x="2164" y="4072"/>
                    </a:lnTo>
                    <a:lnTo>
                      <a:pt x="2166" y="4076"/>
                    </a:lnTo>
                    <a:lnTo>
                      <a:pt x="2168" y="4082"/>
                    </a:lnTo>
                    <a:lnTo>
                      <a:pt x="2172" y="4092"/>
                    </a:lnTo>
                    <a:lnTo>
                      <a:pt x="2172" y="4092"/>
                    </a:lnTo>
                    <a:lnTo>
                      <a:pt x="2176" y="4100"/>
                    </a:lnTo>
                    <a:lnTo>
                      <a:pt x="2178" y="4102"/>
                    </a:lnTo>
                    <a:lnTo>
                      <a:pt x="2180" y="4102"/>
                    </a:lnTo>
                    <a:lnTo>
                      <a:pt x="2184" y="4100"/>
                    </a:lnTo>
                    <a:lnTo>
                      <a:pt x="2186" y="4102"/>
                    </a:lnTo>
                    <a:lnTo>
                      <a:pt x="2190" y="4104"/>
                    </a:lnTo>
                    <a:lnTo>
                      <a:pt x="2190" y="4104"/>
                    </a:lnTo>
                    <a:lnTo>
                      <a:pt x="2196" y="4108"/>
                    </a:lnTo>
                    <a:lnTo>
                      <a:pt x="2200" y="4106"/>
                    </a:lnTo>
                    <a:lnTo>
                      <a:pt x="2204" y="4104"/>
                    </a:lnTo>
                    <a:lnTo>
                      <a:pt x="2208" y="4104"/>
                    </a:lnTo>
                    <a:lnTo>
                      <a:pt x="2208" y="4104"/>
                    </a:lnTo>
                    <a:lnTo>
                      <a:pt x="2212" y="4104"/>
                    </a:lnTo>
                    <a:lnTo>
                      <a:pt x="2214" y="4102"/>
                    </a:lnTo>
                    <a:lnTo>
                      <a:pt x="2218" y="4098"/>
                    </a:lnTo>
                    <a:lnTo>
                      <a:pt x="2226" y="4098"/>
                    </a:lnTo>
                    <a:lnTo>
                      <a:pt x="2226" y="4098"/>
                    </a:lnTo>
                    <a:lnTo>
                      <a:pt x="2232" y="4100"/>
                    </a:lnTo>
                    <a:lnTo>
                      <a:pt x="2236" y="4098"/>
                    </a:lnTo>
                    <a:lnTo>
                      <a:pt x="2238" y="4096"/>
                    </a:lnTo>
                    <a:lnTo>
                      <a:pt x="2240" y="4094"/>
                    </a:lnTo>
                    <a:lnTo>
                      <a:pt x="2242" y="4090"/>
                    </a:lnTo>
                    <a:lnTo>
                      <a:pt x="2244" y="4088"/>
                    </a:lnTo>
                    <a:lnTo>
                      <a:pt x="2248" y="4088"/>
                    </a:lnTo>
                    <a:lnTo>
                      <a:pt x="2248" y="4088"/>
                    </a:lnTo>
                    <a:lnTo>
                      <a:pt x="2252" y="4086"/>
                    </a:lnTo>
                    <a:lnTo>
                      <a:pt x="2254" y="4084"/>
                    </a:lnTo>
                    <a:lnTo>
                      <a:pt x="2258" y="4074"/>
                    </a:lnTo>
                    <a:lnTo>
                      <a:pt x="2262" y="4070"/>
                    </a:lnTo>
                    <a:lnTo>
                      <a:pt x="2266" y="4068"/>
                    </a:lnTo>
                    <a:lnTo>
                      <a:pt x="2274" y="4066"/>
                    </a:lnTo>
                    <a:lnTo>
                      <a:pt x="2284" y="4066"/>
                    </a:lnTo>
                    <a:lnTo>
                      <a:pt x="2284" y="4066"/>
                    </a:lnTo>
                    <a:lnTo>
                      <a:pt x="2300" y="4066"/>
                    </a:lnTo>
                    <a:lnTo>
                      <a:pt x="2312" y="4062"/>
                    </a:lnTo>
                    <a:lnTo>
                      <a:pt x="2324" y="4058"/>
                    </a:lnTo>
                    <a:lnTo>
                      <a:pt x="2334" y="4050"/>
                    </a:lnTo>
                    <a:lnTo>
                      <a:pt x="2348" y="4038"/>
                    </a:lnTo>
                    <a:lnTo>
                      <a:pt x="2356" y="4036"/>
                    </a:lnTo>
                    <a:lnTo>
                      <a:pt x="2364" y="4036"/>
                    </a:lnTo>
                    <a:lnTo>
                      <a:pt x="2364" y="4036"/>
                    </a:lnTo>
                    <a:lnTo>
                      <a:pt x="2370" y="4038"/>
                    </a:lnTo>
                    <a:lnTo>
                      <a:pt x="2374" y="4038"/>
                    </a:lnTo>
                    <a:lnTo>
                      <a:pt x="2382" y="4034"/>
                    </a:lnTo>
                    <a:lnTo>
                      <a:pt x="2390" y="4028"/>
                    </a:lnTo>
                    <a:lnTo>
                      <a:pt x="2398" y="4020"/>
                    </a:lnTo>
                    <a:lnTo>
                      <a:pt x="2406" y="4010"/>
                    </a:lnTo>
                    <a:lnTo>
                      <a:pt x="2416" y="4002"/>
                    </a:lnTo>
                    <a:lnTo>
                      <a:pt x="2426" y="3998"/>
                    </a:lnTo>
                    <a:lnTo>
                      <a:pt x="2432" y="3996"/>
                    </a:lnTo>
                    <a:lnTo>
                      <a:pt x="2438" y="3998"/>
                    </a:lnTo>
                    <a:lnTo>
                      <a:pt x="2438" y="3998"/>
                    </a:lnTo>
                    <a:lnTo>
                      <a:pt x="2442" y="3998"/>
                    </a:lnTo>
                    <a:lnTo>
                      <a:pt x="2446" y="3996"/>
                    </a:lnTo>
                    <a:lnTo>
                      <a:pt x="2452" y="3992"/>
                    </a:lnTo>
                    <a:lnTo>
                      <a:pt x="2462" y="3986"/>
                    </a:lnTo>
                    <a:lnTo>
                      <a:pt x="2468" y="3982"/>
                    </a:lnTo>
                    <a:lnTo>
                      <a:pt x="2480" y="3978"/>
                    </a:lnTo>
                    <a:lnTo>
                      <a:pt x="2480" y="3978"/>
                    </a:lnTo>
                    <a:lnTo>
                      <a:pt x="2500" y="3972"/>
                    </a:lnTo>
                    <a:lnTo>
                      <a:pt x="2506" y="3968"/>
                    </a:lnTo>
                    <a:lnTo>
                      <a:pt x="2510" y="3966"/>
                    </a:lnTo>
                    <a:lnTo>
                      <a:pt x="2520" y="3962"/>
                    </a:lnTo>
                    <a:lnTo>
                      <a:pt x="2520" y="3962"/>
                    </a:lnTo>
                    <a:lnTo>
                      <a:pt x="2526" y="3960"/>
                    </a:lnTo>
                    <a:lnTo>
                      <a:pt x="2528" y="3954"/>
                    </a:lnTo>
                    <a:lnTo>
                      <a:pt x="2528" y="3942"/>
                    </a:lnTo>
                    <a:lnTo>
                      <a:pt x="2528" y="3934"/>
                    </a:lnTo>
                    <a:lnTo>
                      <a:pt x="2532" y="3926"/>
                    </a:lnTo>
                    <a:lnTo>
                      <a:pt x="2542" y="3916"/>
                    </a:lnTo>
                    <a:lnTo>
                      <a:pt x="2562" y="3906"/>
                    </a:lnTo>
                    <a:lnTo>
                      <a:pt x="2562" y="3906"/>
                    </a:lnTo>
                    <a:lnTo>
                      <a:pt x="2566" y="3902"/>
                    </a:lnTo>
                    <a:lnTo>
                      <a:pt x="2572" y="3902"/>
                    </a:lnTo>
                    <a:lnTo>
                      <a:pt x="2578" y="3902"/>
                    </a:lnTo>
                    <a:lnTo>
                      <a:pt x="2578" y="3902"/>
                    </a:lnTo>
                    <a:lnTo>
                      <a:pt x="2584" y="3902"/>
                    </a:lnTo>
                    <a:lnTo>
                      <a:pt x="2586" y="3900"/>
                    </a:lnTo>
                    <a:lnTo>
                      <a:pt x="2594" y="3894"/>
                    </a:lnTo>
                    <a:lnTo>
                      <a:pt x="2600" y="3892"/>
                    </a:lnTo>
                    <a:lnTo>
                      <a:pt x="2606" y="3890"/>
                    </a:lnTo>
                    <a:lnTo>
                      <a:pt x="2614" y="3888"/>
                    </a:lnTo>
                    <a:lnTo>
                      <a:pt x="2624" y="3890"/>
                    </a:lnTo>
                    <a:lnTo>
                      <a:pt x="2624" y="3890"/>
                    </a:lnTo>
                    <a:lnTo>
                      <a:pt x="2630" y="3890"/>
                    </a:lnTo>
                    <a:lnTo>
                      <a:pt x="2634" y="3890"/>
                    </a:lnTo>
                    <a:lnTo>
                      <a:pt x="2638" y="3888"/>
                    </a:lnTo>
                    <a:lnTo>
                      <a:pt x="2642" y="3886"/>
                    </a:lnTo>
                    <a:lnTo>
                      <a:pt x="2646" y="3878"/>
                    </a:lnTo>
                    <a:lnTo>
                      <a:pt x="2650" y="3868"/>
                    </a:lnTo>
                    <a:lnTo>
                      <a:pt x="2654" y="3858"/>
                    </a:lnTo>
                    <a:lnTo>
                      <a:pt x="2658" y="3850"/>
                    </a:lnTo>
                    <a:lnTo>
                      <a:pt x="2664" y="3844"/>
                    </a:lnTo>
                    <a:lnTo>
                      <a:pt x="2670" y="3842"/>
                    </a:lnTo>
                    <a:lnTo>
                      <a:pt x="2676" y="3842"/>
                    </a:lnTo>
                    <a:lnTo>
                      <a:pt x="2676" y="3842"/>
                    </a:lnTo>
                    <a:lnTo>
                      <a:pt x="2690" y="3840"/>
                    </a:lnTo>
                    <a:lnTo>
                      <a:pt x="2698" y="3836"/>
                    </a:lnTo>
                    <a:lnTo>
                      <a:pt x="2702" y="3830"/>
                    </a:lnTo>
                    <a:lnTo>
                      <a:pt x="2704" y="3822"/>
                    </a:lnTo>
                    <a:lnTo>
                      <a:pt x="2708" y="3814"/>
                    </a:lnTo>
                    <a:lnTo>
                      <a:pt x="2712" y="3806"/>
                    </a:lnTo>
                    <a:lnTo>
                      <a:pt x="2720" y="3798"/>
                    </a:lnTo>
                    <a:lnTo>
                      <a:pt x="2734" y="3794"/>
                    </a:lnTo>
                    <a:lnTo>
                      <a:pt x="2734" y="3794"/>
                    </a:lnTo>
                    <a:lnTo>
                      <a:pt x="2746" y="3790"/>
                    </a:lnTo>
                    <a:lnTo>
                      <a:pt x="2752" y="3786"/>
                    </a:lnTo>
                    <a:lnTo>
                      <a:pt x="2754" y="3782"/>
                    </a:lnTo>
                    <a:lnTo>
                      <a:pt x="2752" y="3776"/>
                    </a:lnTo>
                    <a:lnTo>
                      <a:pt x="2750" y="3768"/>
                    </a:lnTo>
                    <a:lnTo>
                      <a:pt x="2750" y="3758"/>
                    </a:lnTo>
                    <a:lnTo>
                      <a:pt x="2750" y="3746"/>
                    </a:lnTo>
                    <a:lnTo>
                      <a:pt x="2754" y="3730"/>
                    </a:lnTo>
                    <a:lnTo>
                      <a:pt x="2754" y="3730"/>
                    </a:lnTo>
                    <a:lnTo>
                      <a:pt x="2760" y="3716"/>
                    </a:lnTo>
                    <a:lnTo>
                      <a:pt x="2764" y="3710"/>
                    </a:lnTo>
                    <a:lnTo>
                      <a:pt x="2768" y="3712"/>
                    </a:lnTo>
                    <a:lnTo>
                      <a:pt x="2770" y="3714"/>
                    </a:lnTo>
                    <a:lnTo>
                      <a:pt x="2772" y="3718"/>
                    </a:lnTo>
                    <a:lnTo>
                      <a:pt x="2776" y="3720"/>
                    </a:lnTo>
                    <a:lnTo>
                      <a:pt x="2780" y="3716"/>
                    </a:lnTo>
                    <a:lnTo>
                      <a:pt x="2786" y="3704"/>
                    </a:lnTo>
                    <a:lnTo>
                      <a:pt x="2786" y="3704"/>
                    </a:lnTo>
                    <a:lnTo>
                      <a:pt x="2792" y="3692"/>
                    </a:lnTo>
                    <a:lnTo>
                      <a:pt x="2796" y="3684"/>
                    </a:lnTo>
                    <a:lnTo>
                      <a:pt x="2806" y="3674"/>
                    </a:lnTo>
                    <a:lnTo>
                      <a:pt x="2816" y="3664"/>
                    </a:lnTo>
                    <a:lnTo>
                      <a:pt x="2820" y="3656"/>
                    </a:lnTo>
                    <a:lnTo>
                      <a:pt x="2824" y="3644"/>
                    </a:lnTo>
                    <a:lnTo>
                      <a:pt x="2824" y="3644"/>
                    </a:lnTo>
                    <a:lnTo>
                      <a:pt x="2830" y="3628"/>
                    </a:lnTo>
                    <a:lnTo>
                      <a:pt x="2834" y="3618"/>
                    </a:lnTo>
                    <a:lnTo>
                      <a:pt x="2834" y="3616"/>
                    </a:lnTo>
                    <a:lnTo>
                      <a:pt x="2832" y="3614"/>
                    </a:lnTo>
                    <a:lnTo>
                      <a:pt x="2822" y="3608"/>
                    </a:lnTo>
                    <a:lnTo>
                      <a:pt x="2822" y="3608"/>
                    </a:lnTo>
                    <a:close/>
                    <a:moveTo>
                      <a:pt x="2468" y="3400"/>
                    </a:moveTo>
                    <a:lnTo>
                      <a:pt x="2468" y="3400"/>
                    </a:lnTo>
                    <a:lnTo>
                      <a:pt x="2470" y="3400"/>
                    </a:lnTo>
                    <a:lnTo>
                      <a:pt x="2468" y="3400"/>
                    </a:lnTo>
                    <a:lnTo>
                      <a:pt x="2468" y="3400"/>
                    </a:lnTo>
                    <a:lnTo>
                      <a:pt x="2468" y="3400"/>
                    </a:lnTo>
                    <a:lnTo>
                      <a:pt x="2468" y="3400"/>
                    </a:lnTo>
                    <a:close/>
                    <a:moveTo>
                      <a:pt x="1836" y="3098"/>
                    </a:moveTo>
                    <a:lnTo>
                      <a:pt x="1836" y="3098"/>
                    </a:lnTo>
                    <a:lnTo>
                      <a:pt x="1838" y="3094"/>
                    </a:lnTo>
                    <a:lnTo>
                      <a:pt x="1842" y="3094"/>
                    </a:lnTo>
                    <a:lnTo>
                      <a:pt x="1842" y="3094"/>
                    </a:lnTo>
                    <a:lnTo>
                      <a:pt x="1838" y="3094"/>
                    </a:lnTo>
                    <a:lnTo>
                      <a:pt x="1836" y="3098"/>
                    </a:lnTo>
                    <a:lnTo>
                      <a:pt x="1836" y="3098"/>
                    </a:lnTo>
                    <a:close/>
                    <a:moveTo>
                      <a:pt x="1856" y="3100"/>
                    </a:moveTo>
                    <a:lnTo>
                      <a:pt x="1856" y="3100"/>
                    </a:lnTo>
                    <a:lnTo>
                      <a:pt x="1856" y="3102"/>
                    </a:lnTo>
                    <a:lnTo>
                      <a:pt x="1856" y="3102"/>
                    </a:lnTo>
                    <a:lnTo>
                      <a:pt x="1856" y="3102"/>
                    </a:lnTo>
                    <a:lnTo>
                      <a:pt x="1856" y="3102"/>
                    </a:lnTo>
                    <a:lnTo>
                      <a:pt x="1856" y="3100"/>
                    </a:lnTo>
                    <a:lnTo>
                      <a:pt x="1856" y="3100"/>
                    </a:lnTo>
                    <a:lnTo>
                      <a:pt x="1856" y="3090"/>
                    </a:lnTo>
                    <a:lnTo>
                      <a:pt x="1858" y="3084"/>
                    </a:lnTo>
                    <a:lnTo>
                      <a:pt x="1860" y="3082"/>
                    </a:lnTo>
                    <a:lnTo>
                      <a:pt x="1860" y="3082"/>
                    </a:lnTo>
                    <a:lnTo>
                      <a:pt x="1858" y="3084"/>
                    </a:lnTo>
                    <a:lnTo>
                      <a:pt x="1856" y="3090"/>
                    </a:lnTo>
                    <a:lnTo>
                      <a:pt x="1856" y="3100"/>
                    </a:lnTo>
                    <a:lnTo>
                      <a:pt x="1856" y="310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49" name="Freeform 6156"/>
              <p:cNvSpPr>
                <a:spLocks noEditPoints="1"/>
              </p:cNvSpPr>
              <p:nvPr/>
            </p:nvSpPr>
            <p:spPr bwMode="auto">
              <a:xfrm>
                <a:off x="4120182" y="1939638"/>
                <a:ext cx="3719246" cy="3472927"/>
              </a:xfrm>
              <a:custGeom>
                <a:avLst/>
                <a:gdLst/>
                <a:ahLst/>
                <a:cxnLst>
                  <a:cxn ang="0">
                    <a:pos x="526" y="538"/>
                  </a:cxn>
                  <a:cxn ang="0">
                    <a:pos x="590" y="96"/>
                  </a:cxn>
                  <a:cxn ang="0">
                    <a:pos x="3862" y="498"/>
                  </a:cxn>
                  <a:cxn ang="0">
                    <a:pos x="5002" y="958"/>
                  </a:cxn>
                  <a:cxn ang="0">
                    <a:pos x="3368" y="758"/>
                  </a:cxn>
                  <a:cxn ang="0">
                    <a:pos x="404" y="882"/>
                  </a:cxn>
                  <a:cxn ang="0">
                    <a:pos x="76" y="120"/>
                  </a:cxn>
                  <a:cxn ang="0">
                    <a:pos x="726" y="18"/>
                  </a:cxn>
                  <a:cxn ang="0">
                    <a:pos x="690" y="124"/>
                  </a:cxn>
                  <a:cxn ang="0">
                    <a:pos x="2856" y="5256"/>
                  </a:cxn>
                  <a:cxn ang="0">
                    <a:pos x="3254" y="4402"/>
                  </a:cxn>
                  <a:cxn ang="0">
                    <a:pos x="3292" y="4482"/>
                  </a:cxn>
                  <a:cxn ang="0">
                    <a:pos x="3182" y="4204"/>
                  </a:cxn>
                  <a:cxn ang="0">
                    <a:pos x="3256" y="4348"/>
                  </a:cxn>
                  <a:cxn ang="0">
                    <a:pos x="3168" y="4352"/>
                  </a:cxn>
                  <a:cxn ang="0">
                    <a:pos x="3346" y="4866"/>
                  </a:cxn>
                  <a:cxn ang="0">
                    <a:pos x="3302" y="3114"/>
                  </a:cxn>
                  <a:cxn ang="0">
                    <a:pos x="3166" y="5238"/>
                  </a:cxn>
                  <a:cxn ang="0">
                    <a:pos x="3310" y="2936"/>
                  </a:cxn>
                  <a:cxn ang="0">
                    <a:pos x="1978" y="4450"/>
                  </a:cxn>
                  <a:cxn ang="0">
                    <a:pos x="2578" y="4662"/>
                  </a:cxn>
                  <a:cxn ang="0">
                    <a:pos x="2576" y="5220"/>
                  </a:cxn>
                  <a:cxn ang="0">
                    <a:pos x="2488" y="5076"/>
                  </a:cxn>
                  <a:cxn ang="0">
                    <a:pos x="2114" y="4658"/>
                  </a:cxn>
                  <a:cxn ang="0">
                    <a:pos x="8" y="5430"/>
                  </a:cxn>
                  <a:cxn ang="0">
                    <a:pos x="3432" y="3438"/>
                  </a:cxn>
                  <a:cxn ang="0">
                    <a:pos x="3608" y="3162"/>
                  </a:cxn>
                  <a:cxn ang="0">
                    <a:pos x="3068" y="4796"/>
                  </a:cxn>
                  <a:cxn ang="0">
                    <a:pos x="3124" y="4884"/>
                  </a:cxn>
                  <a:cxn ang="0">
                    <a:pos x="3058" y="4324"/>
                  </a:cxn>
                  <a:cxn ang="0">
                    <a:pos x="3358" y="4906"/>
                  </a:cxn>
                  <a:cxn ang="0">
                    <a:pos x="3910" y="2748"/>
                  </a:cxn>
                  <a:cxn ang="0">
                    <a:pos x="3678" y="3106"/>
                  </a:cxn>
                  <a:cxn ang="0">
                    <a:pos x="3318" y="3126"/>
                  </a:cxn>
                  <a:cxn ang="0">
                    <a:pos x="3994" y="2128"/>
                  </a:cxn>
                  <a:cxn ang="0">
                    <a:pos x="3860" y="2722"/>
                  </a:cxn>
                  <a:cxn ang="0">
                    <a:pos x="3184" y="4192"/>
                  </a:cxn>
                  <a:cxn ang="0">
                    <a:pos x="3002" y="4380"/>
                  </a:cxn>
                  <a:cxn ang="0">
                    <a:pos x="3286" y="4302"/>
                  </a:cxn>
                  <a:cxn ang="0">
                    <a:pos x="2958" y="4522"/>
                  </a:cxn>
                  <a:cxn ang="0">
                    <a:pos x="2628" y="4902"/>
                  </a:cxn>
                  <a:cxn ang="0">
                    <a:pos x="3222" y="3634"/>
                  </a:cxn>
                  <a:cxn ang="0">
                    <a:pos x="5080" y="950"/>
                  </a:cxn>
                  <a:cxn ang="0">
                    <a:pos x="3402" y="796"/>
                  </a:cxn>
                  <a:cxn ang="0">
                    <a:pos x="2280" y="434"/>
                  </a:cxn>
                  <a:cxn ang="0">
                    <a:pos x="1416" y="762"/>
                  </a:cxn>
                  <a:cxn ang="0">
                    <a:pos x="1160" y="1104"/>
                  </a:cxn>
                  <a:cxn ang="0">
                    <a:pos x="216" y="1078"/>
                  </a:cxn>
                  <a:cxn ang="0">
                    <a:pos x="654" y="3582"/>
                  </a:cxn>
                  <a:cxn ang="0">
                    <a:pos x="1282" y="4330"/>
                  </a:cxn>
                  <a:cxn ang="0">
                    <a:pos x="1866" y="3684"/>
                  </a:cxn>
                  <a:cxn ang="0">
                    <a:pos x="2194" y="4246"/>
                  </a:cxn>
                  <a:cxn ang="0">
                    <a:pos x="2286" y="4500"/>
                  </a:cxn>
                  <a:cxn ang="0">
                    <a:pos x="2566" y="4318"/>
                  </a:cxn>
                  <a:cxn ang="0">
                    <a:pos x="2746" y="3768"/>
                  </a:cxn>
                  <a:cxn ang="0">
                    <a:pos x="3044" y="3552"/>
                  </a:cxn>
                  <a:cxn ang="0">
                    <a:pos x="3128" y="3244"/>
                  </a:cxn>
                  <a:cxn ang="0">
                    <a:pos x="3000" y="2856"/>
                  </a:cxn>
                  <a:cxn ang="0">
                    <a:pos x="3312" y="2928"/>
                  </a:cxn>
                  <a:cxn ang="0">
                    <a:pos x="3352" y="2850"/>
                  </a:cxn>
                  <a:cxn ang="0">
                    <a:pos x="3800" y="2012"/>
                  </a:cxn>
                  <a:cxn ang="0">
                    <a:pos x="4728" y="1550"/>
                  </a:cxn>
                  <a:cxn ang="0">
                    <a:pos x="4848" y="1618"/>
                  </a:cxn>
                </a:cxnLst>
                <a:rect l="0" t="0" r="r" b="b"/>
                <a:pathLst>
                  <a:path w="5856" h="5472">
                    <a:moveTo>
                      <a:pt x="1912" y="64"/>
                    </a:moveTo>
                    <a:lnTo>
                      <a:pt x="1912" y="64"/>
                    </a:lnTo>
                    <a:lnTo>
                      <a:pt x="1910" y="60"/>
                    </a:lnTo>
                    <a:lnTo>
                      <a:pt x="1902" y="58"/>
                    </a:lnTo>
                    <a:lnTo>
                      <a:pt x="1882" y="54"/>
                    </a:lnTo>
                    <a:lnTo>
                      <a:pt x="1862" y="54"/>
                    </a:lnTo>
                    <a:lnTo>
                      <a:pt x="1854" y="56"/>
                    </a:lnTo>
                    <a:lnTo>
                      <a:pt x="1850" y="60"/>
                    </a:lnTo>
                    <a:lnTo>
                      <a:pt x="1850" y="60"/>
                    </a:lnTo>
                    <a:lnTo>
                      <a:pt x="1850" y="62"/>
                    </a:lnTo>
                    <a:lnTo>
                      <a:pt x="1852" y="64"/>
                    </a:lnTo>
                    <a:lnTo>
                      <a:pt x="1858" y="68"/>
                    </a:lnTo>
                    <a:lnTo>
                      <a:pt x="1868" y="70"/>
                    </a:lnTo>
                    <a:lnTo>
                      <a:pt x="1880" y="70"/>
                    </a:lnTo>
                    <a:lnTo>
                      <a:pt x="1902" y="68"/>
                    </a:lnTo>
                    <a:lnTo>
                      <a:pt x="1908" y="66"/>
                    </a:lnTo>
                    <a:lnTo>
                      <a:pt x="1912" y="64"/>
                    </a:lnTo>
                    <a:lnTo>
                      <a:pt x="1912" y="64"/>
                    </a:lnTo>
                    <a:close/>
                    <a:moveTo>
                      <a:pt x="1078" y="706"/>
                    </a:moveTo>
                    <a:lnTo>
                      <a:pt x="1078" y="706"/>
                    </a:lnTo>
                    <a:lnTo>
                      <a:pt x="1094" y="702"/>
                    </a:lnTo>
                    <a:lnTo>
                      <a:pt x="1100" y="700"/>
                    </a:lnTo>
                    <a:lnTo>
                      <a:pt x="1104" y="698"/>
                    </a:lnTo>
                    <a:lnTo>
                      <a:pt x="1104" y="694"/>
                    </a:lnTo>
                    <a:lnTo>
                      <a:pt x="1104" y="690"/>
                    </a:lnTo>
                    <a:lnTo>
                      <a:pt x="1102" y="684"/>
                    </a:lnTo>
                    <a:lnTo>
                      <a:pt x="1094" y="678"/>
                    </a:lnTo>
                    <a:lnTo>
                      <a:pt x="1082" y="674"/>
                    </a:lnTo>
                    <a:lnTo>
                      <a:pt x="1070" y="674"/>
                    </a:lnTo>
                    <a:lnTo>
                      <a:pt x="1058" y="676"/>
                    </a:lnTo>
                    <a:lnTo>
                      <a:pt x="1058" y="676"/>
                    </a:lnTo>
                    <a:lnTo>
                      <a:pt x="1048" y="682"/>
                    </a:lnTo>
                    <a:lnTo>
                      <a:pt x="1040" y="688"/>
                    </a:lnTo>
                    <a:lnTo>
                      <a:pt x="1036" y="694"/>
                    </a:lnTo>
                    <a:lnTo>
                      <a:pt x="1036" y="700"/>
                    </a:lnTo>
                    <a:lnTo>
                      <a:pt x="1040" y="704"/>
                    </a:lnTo>
                    <a:lnTo>
                      <a:pt x="1048" y="708"/>
                    </a:lnTo>
                    <a:lnTo>
                      <a:pt x="1060" y="708"/>
                    </a:lnTo>
                    <a:lnTo>
                      <a:pt x="1078" y="706"/>
                    </a:lnTo>
                    <a:lnTo>
                      <a:pt x="1078" y="706"/>
                    </a:lnTo>
                    <a:close/>
                    <a:moveTo>
                      <a:pt x="1928" y="154"/>
                    </a:moveTo>
                    <a:lnTo>
                      <a:pt x="1928" y="154"/>
                    </a:lnTo>
                    <a:lnTo>
                      <a:pt x="1914" y="152"/>
                    </a:lnTo>
                    <a:lnTo>
                      <a:pt x="1902" y="154"/>
                    </a:lnTo>
                    <a:lnTo>
                      <a:pt x="1894" y="156"/>
                    </a:lnTo>
                    <a:lnTo>
                      <a:pt x="1890" y="160"/>
                    </a:lnTo>
                    <a:lnTo>
                      <a:pt x="1890" y="164"/>
                    </a:lnTo>
                    <a:lnTo>
                      <a:pt x="1894" y="168"/>
                    </a:lnTo>
                    <a:lnTo>
                      <a:pt x="1900" y="172"/>
                    </a:lnTo>
                    <a:lnTo>
                      <a:pt x="1910" y="176"/>
                    </a:lnTo>
                    <a:lnTo>
                      <a:pt x="1910" y="176"/>
                    </a:lnTo>
                    <a:lnTo>
                      <a:pt x="1920" y="178"/>
                    </a:lnTo>
                    <a:lnTo>
                      <a:pt x="1926" y="180"/>
                    </a:lnTo>
                    <a:lnTo>
                      <a:pt x="1932" y="186"/>
                    </a:lnTo>
                    <a:lnTo>
                      <a:pt x="1934" y="188"/>
                    </a:lnTo>
                    <a:lnTo>
                      <a:pt x="1938" y="190"/>
                    </a:lnTo>
                    <a:lnTo>
                      <a:pt x="1956" y="188"/>
                    </a:lnTo>
                    <a:lnTo>
                      <a:pt x="1956" y="188"/>
                    </a:lnTo>
                    <a:lnTo>
                      <a:pt x="1982" y="180"/>
                    </a:lnTo>
                    <a:lnTo>
                      <a:pt x="1996" y="174"/>
                    </a:lnTo>
                    <a:lnTo>
                      <a:pt x="2000" y="172"/>
                    </a:lnTo>
                    <a:lnTo>
                      <a:pt x="2000" y="170"/>
                    </a:lnTo>
                    <a:lnTo>
                      <a:pt x="1998" y="168"/>
                    </a:lnTo>
                    <a:lnTo>
                      <a:pt x="1994" y="166"/>
                    </a:lnTo>
                    <a:lnTo>
                      <a:pt x="1982" y="162"/>
                    </a:lnTo>
                    <a:lnTo>
                      <a:pt x="1964" y="158"/>
                    </a:lnTo>
                    <a:lnTo>
                      <a:pt x="1928" y="154"/>
                    </a:lnTo>
                    <a:lnTo>
                      <a:pt x="1928" y="154"/>
                    </a:lnTo>
                    <a:close/>
                    <a:moveTo>
                      <a:pt x="526" y="138"/>
                    </a:moveTo>
                    <a:lnTo>
                      <a:pt x="526" y="138"/>
                    </a:lnTo>
                    <a:lnTo>
                      <a:pt x="532" y="144"/>
                    </a:lnTo>
                    <a:lnTo>
                      <a:pt x="538" y="148"/>
                    </a:lnTo>
                    <a:lnTo>
                      <a:pt x="552" y="152"/>
                    </a:lnTo>
                    <a:lnTo>
                      <a:pt x="552" y="152"/>
                    </a:lnTo>
                    <a:lnTo>
                      <a:pt x="558" y="154"/>
                    </a:lnTo>
                    <a:lnTo>
                      <a:pt x="562" y="152"/>
                    </a:lnTo>
                    <a:lnTo>
                      <a:pt x="564" y="150"/>
                    </a:lnTo>
                    <a:lnTo>
                      <a:pt x="564" y="146"/>
                    </a:lnTo>
                    <a:lnTo>
                      <a:pt x="564" y="142"/>
                    </a:lnTo>
                    <a:lnTo>
                      <a:pt x="568" y="140"/>
                    </a:lnTo>
                    <a:lnTo>
                      <a:pt x="572" y="136"/>
                    </a:lnTo>
                    <a:lnTo>
                      <a:pt x="582" y="136"/>
                    </a:lnTo>
                    <a:lnTo>
                      <a:pt x="582" y="136"/>
                    </a:lnTo>
                    <a:lnTo>
                      <a:pt x="600" y="134"/>
                    </a:lnTo>
                    <a:lnTo>
                      <a:pt x="604" y="132"/>
                    </a:lnTo>
                    <a:lnTo>
                      <a:pt x="606" y="130"/>
                    </a:lnTo>
                    <a:lnTo>
                      <a:pt x="604" y="128"/>
                    </a:lnTo>
                    <a:lnTo>
                      <a:pt x="598" y="126"/>
                    </a:lnTo>
                    <a:lnTo>
                      <a:pt x="580" y="122"/>
                    </a:lnTo>
                    <a:lnTo>
                      <a:pt x="580" y="122"/>
                    </a:lnTo>
                    <a:lnTo>
                      <a:pt x="556" y="120"/>
                    </a:lnTo>
                    <a:lnTo>
                      <a:pt x="534" y="122"/>
                    </a:lnTo>
                    <a:lnTo>
                      <a:pt x="526" y="124"/>
                    </a:lnTo>
                    <a:lnTo>
                      <a:pt x="522" y="126"/>
                    </a:lnTo>
                    <a:lnTo>
                      <a:pt x="522" y="132"/>
                    </a:lnTo>
                    <a:lnTo>
                      <a:pt x="526" y="138"/>
                    </a:lnTo>
                    <a:lnTo>
                      <a:pt x="526" y="138"/>
                    </a:lnTo>
                    <a:close/>
                    <a:moveTo>
                      <a:pt x="658" y="948"/>
                    </a:moveTo>
                    <a:lnTo>
                      <a:pt x="658" y="948"/>
                    </a:lnTo>
                    <a:lnTo>
                      <a:pt x="658" y="944"/>
                    </a:lnTo>
                    <a:lnTo>
                      <a:pt x="656" y="942"/>
                    </a:lnTo>
                    <a:lnTo>
                      <a:pt x="644" y="936"/>
                    </a:lnTo>
                    <a:lnTo>
                      <a:pt x="628" y="926"/>
                    </a:lnTo>
                    <a:lnTo>
                      <a:pt x="620" y="920"/>
                    </a:lnTo>
                    <a:lnTo>
                      <a:pt x="612" y="912"/>
                    </a:lnTo>
                    <a:lnTo>
                      <a:pt x="612" y="912"/>
                    </a:lnTo>
                    <a:lnTo>
                      <a:pt x="602" y="904"/>
                    </a:lnTo>
                    <a:lnTo>
                      <a:pt x="594" y="904"/>
                    </a:lnTo>
                    <a:lnTo>
                      <a:pt x="588" y="906"/>
                    </a:lnTo>
                    <a:lnTo>
                      <a:pt x="582" y="908"/>
                    </a:lnTo>
                    <a:lnTo>
                      <a:pt x="582" y="908"/>
                    </a:lnTo>
                    <a:lnTo>
                      <a:pt x="580" y="910"/>
                    </a:lnTo>
                    <a:lnTo>
                      <a:pt x="580" y="912"/>
                    </a:lnTo>
                    <a:lnTo>
                      <a:pt x="582" y="916"/>
                    </a:lnTo>
                    <a:lnTo>
                      <a:pt x="584" y="920"/>
                    </a:lnTo>
                    <a:lnTo>
                      <a:pt x="582" y="920"/>
                    </a:lnTo>
                    <a:lnTo>
                      <a:pt x="582" y="920"/>
                    </a:lnTo>
                    <a:lnTo>
                      <a:pt x="578" y="918"/>
                    </a:lnTo>
                    <a:lnTo>
                      <a:pt x="576" y="918"/>
                    </a:lnTo>
                    <a:lnTo>
                      <a:pt x="574" y="920"/>
                    </a:lnTo>
                    <a:lnTo>
                      <a:pt x="576" y="924"/>
                    </a:lnTo>
                    <a:lnTo>
                      <a:pt x="580" y="930"/>
                    </a:lnTo>
                    <a:lnTo>
                      <a:pt x="588" y="940"/>
                    </a:lnTo>
                    <a:lnTo>
                      <a:pt x="588" y="940"/>
                    </a:lnTo>
                    <a:lnTo>
                      <a:pt x="594" y="944"/>
                    </a:lnTo>
                    <a:lnTo>
                      <a:pt x="596" y="946"/>
                    </a:lnTo>
                    <a:lnTo>
                      <a:pt x="600" y="944"/>
                    </a:lnTo>
                    <a:lnTo>
                      <a:pt x="600" y="942"/>
                    </a:lnTo>
                    <a:lnTo>
                      <a:pt x="600" y="942"/>
                    </a:lnTo>
                    <a:lnTo>
                      <a:pt x="604" y="942"/>
                    </a:lnTo>
                    <a:lnTo>
                      <a:pt x="610" y="942"/>
                    </a:lnTo>
                    <a:lnTo>
                      <a:pt x="618" y="946"/>
                    </a:lnTo>
                    <a:lnTo>
                      <a:pt x="620" y="948"/>
                    </a:lnTo>
                    <a:lnTo>
                      <a:pt x="620" y="952"/>
                    </a:lnTo>
                    <a:lnTo>
                      <a:pt x="620" y="952"/>
                    </a:lnTo>
                    <a:lnTo>
                      <a:pt x="620" y="956"/>
                    </a:lnTo>
                    <a:lnTo>
                      <a:pt x="624" y="958"/>
                    </a:lnTo>
                    <a:lnTo>
                      <a:pt x="638" y="956"/>
                    </a:lnTo>
                    <a:lnTo>
                      <a:pt x="652" y="954"/>
                    </a:lnTo>
                    <a:lnTo>
                      <a:pt x="656" y="950"/>
                    </a:lnTo>
                    <a:lnTo>
                      <a:pt x="658" y="948"/>
                    </a:lnTo>
                    <a:lnTo>
                      <a:pt x="658" y="948"/>
                    </a:lnTo>
                    <a:close/>
                    <a:moveTo>
                      <a:pt x="768" y="460"/>
                    </a:moveTo>
                    <a:lnTo>
                      <a:pt x="768" y="460"/>
                    </a:lnTo>
                    <a:lnTo>
                      <a:pt x="752" y="466"/>
                    </a:lnTo>
                    <a:lnTo>
                      <a:pt x="742" y="468"/>
                    </a:lnTo>
                    <a:lnTo>
                      <a:pt x="736" y="468"/>
                    </a:lnTo>
                    <a:lnTo>
                      <a:pt x="732" y="466"/>
                    </a:lnTo>
                    <a:lnTo>
                      <a:pt x="728" y="462"/>
                    </a:lnTo>
                    <a:lnTo>
                      <a:pt x="722" y="460"/>
                    </a:lnTo>
                    <a:lnTo>
                      <a:pt x="712" y="458"/>
                    </a:lnTo>
                    <a:lnTo>
                      <a:pt x="698" y="460"/>
                    </a:lnTo>
                    <a:lnTo>
                      <a:pt x="698" y="460"/>
                    </a:lnTo>
                    <a:lnTo>
                      <a:pt x="682" y="462"/>
                    </a:lnTo>
                    <a:lnTo>
                      <a:pt x="674" y="464"/>
                    </a:lnTo>
                    <a:lnTo>
                      <a:pt x="672" y="468"/>
                    </a:lnTo>
                    <a:lnTo>
                      <a:pt x="672" y="470"/>
                    </a:lnTo>
                    <a:lnTo>
                      <a:pt x="674" y="474"/>
                    </a:lnTo>
                    <a:lnTo>
                      <a:pt x="674" y="476"/>
                    </a:lnTo>
                    <a:lnTo>
                      <a:pt x="672" y="478"/>
                    </a:lnTo>
                    <a:lnTo>
                      <a:pt x="664" y="476"/>
                    </a:lnTo>
                    <a:lnTo>
                      <a:pt x="664" y="476"/>
                    </a:lnTo>
                    <a:lnTo>
                      <a:pt x="652" y="478"/>
                    </a:lnTo>
                    <a:lnTo>
                      <a:pt x="636" y="480"/>
                    </a:lnTo>
                    <a:lnTo>
                      <a:pt x="620" y="484"/>
                    </a:lnTo>
                    <a:lnTo>
                      <a:pt x="602" y="492"/>
                    </a:lnTo>
                    <a:lnTo>
                      <a:pt x="584" y="500"/>
                    </a:lnTo>
                    <a:lnTo>
                      <a:pt x="568" y="508"/>
                    </a:lnTo>
                    <a:lnTo>
                      <a:pt x="554" y="518"/>
                    </a:lnTo>
                    <a:lnTo>
                      <a:pt x="544" y="528"/>
                    </a:lnTo>
                    <a:lnTo>
                      <a:pt x="544" y="528"/>
                    </a:lnTo>
                    <a:lnTo>
                      <a:pt x="538" y="536"/>
                    </a:lnTo>
                    <a:lnTo>
                      <a:pt x="532" y="538"/>
                    </a:lnTo>
                    <a:lnTo>
                      <a:pt x="528" y="538"/>
                    </a:lnTo>
                    <a:lnTo>
                      <a:pt x="526" y="538"/>
                    </a:lnTo>
                    <a:lnTo>
                      <a:pt x="524" y="536"/>
                    </a:lnTo>
                    <a:lnTo>
                      <a:pt x="520" y="534"/>
                    </a:lnTo>
                    <a:lnTo>
                      <a:pt x="514" y="536"/>
                    </a:lnTo>
                    <a:lnTo>
                      <a:pt x="506" y="542"/>
                    </a:lnTo>
                    <a:lnTo>
                      <a:pt x="506" y="542"/>
                    </a:lnTo>
                    <a:lnTo>
                      <a:pt x="498" y="548"/>
                    </a:lnTo>
                    <a:lnTo>
                      <a:pt x="494" y="550"/>
                    </a:lnTo>
                    <a:lnTo>
                      <a:pt x="490" y="548"/>
                    </a:lnTo>
                    <a:lnTo>
                      <a:pt x="488" y="546"/>
                    </a:lnTo>
                    <a:lnTo>
                      <a:pt x="488" y="544"/>
                    </a:lnTo>
                    <a:lnTo>
                      <a:pt x="484" y="542"/>
                    </a:lnTo>
                    <a:lnTo>
                      <a:pt x="480" y="542"/>
                    </a:lnTo>
                    <a:lnTo>
                      <a:pt x="474" y="546"/>
                    </a:lnTo>
                    <a:lnTo>
                      <a:pt x="474" y="546"/>
                    </a:lnTo>
                    <a:lnTo>
                      <a:pt x="470" y="550"/>
                    </a:lnTo>
                    <a:lnTo>
                      <a:pt x="468" y="554"/>
                    </a:lnTo>
                    <a:lnTo>
                      <a:pt x="470" y="558"/>
                    </a:lnTo>
                    <a:lnTo>
                      <a:pt x="474" y="560"/>
                    </a:lnTo>
                    <a:lnTo>
                      <a:pt x="480" y="564"/>
                    </a:lnTo>
                    <a:lnTo>
                      <a:pt x="480" y="568"/>
                    </a:lnTo>
                    <a:lnTo>
                      <a:pt x="476" y="570"/>
                    </a:lnTo>
                    <a:lnTo>
                      <a:pt x="476" y="570"/>
                    </a:lnTo>
                    <a:lnTo>
                      <a:pt x="472" y="572"/>
                    </a:lnTo>
                    <a:lnTo>
                      <a:pt x="470" y="576"/>
                    </a:lnTo>
                    <a:lnTo>
                      <a:pt x="472" y="578"/>
                    </a:lnTo>
                    <a:lnTo>
                      <a:pt x="476" y="580"/>
                    </a:lnTo>
                    <a:lnTo>
                      <a:pt x="478" y="582"/>
                    </a:lnTo>
                    <a:lnTo>
                      <a:pt x="478" y="584"/>
                    </a:lnTo>
                    <a:lnTo>
                      <a:pt x="476" y="586"/>
                    </a:lnTo>
                    <a:lnTo>
                      <a:pt x="468" y="586"/>
                    </a:lnTo>
                    <a:lnTo>
                      <a:pt x="468" y="586"/>
                    </a:lnTo>
                    <a:lnTo>
                      <a:pt x="460" y="588"/>
                    </a:lnTo>
                    <a:lnTo>
                      <a:pt x="454" y="594"/>
                    </a:lnTo>
                    <a:lnTo>
                      <a:pt x="450" y="600"/>
                    </a:lnTo>
                    <a:lnTo>
                      <a:pt x="446" y="606"/>
                    </a:lnTo>
                    <a:lnTo>
                      <a:pt x="442" y="614"/>
                    </a:lnTo>
                    <a:lnTo>
                      <a:pt x="436" y="622"/>
                    </a:lnTo>
                    <a:lnTo>
                      <a:pt x="426" y="630"/>
                    </a:lnTo>
                    <a:lnTo>
                      <a:pt x="414" y="636"/>
                    </a:lnTo>
                    <a:lnTo>
                      <a:pt x="414" y="636"/>
                    </a:lnTo>
                    <a:lnTo>
                      <a:pt x="390" y="648"/>
                    </a:lnTo>
                    <a:lnTo>
                      <a:pt x="384" y="654"/>
                    </a:lnTo>
                    <a:lnTo>
                      <a:pt x="380" y="658"/>
                    </a:lnTo>
                    <a:lnTo>
                      <a:pt x="380" y="662"/>
                    </a:lnTo>
                    <a:lnTo>
                      <a:pt x="382" y="666"/>
                    </a:lnTo>
                    <a:lnTo>
                      <a:pt x="390" y="666"/>
                    </a:lnTo>
                    <a:lnTo>
                      <a:pt x="400" y="666"/>
                    </a:lnTo>
                    <a:lnTo>
                      <a:pt x="400" y="666"/>
                    </a:lnTo>
                    <a:lnTo>
                      <a:pt x="408" y="668"/>
                    </a:lnTo>
                    <a:lnTo>
                      <a:pt x="410" y="670"/>
                    </a:lnTo>
                    <a:lnTo>
                      <a:pt x="408" y="674"/>
                    </a:lnTo>
                    <a:lnTo>
                      <a:pt x="406" y="678"/>
                    </a:lnTo>
                    <a:lnTo>
                      <a:pt x="402" y="680"/>
                    </a:lnTo>
                    <a:lnTo>
                      <a:pt x="402" y="684"/>
                    </a:lnTo>
                    <a:lnTo>
                      <a:pt x="406" y="684"/>
                    </a:lnTo>
                    <a:lnTo>
                      <a:pt x="416" y="682"/>
                    </a:lnTo>
                    <a:lnTo>
                      <a:pt x="416" y="682"/>
                    </a:lnTo>
                    <a:lnTo>
                      <a:pt x="438" y="676"/>
                    </a:lnTo>
                    <a:lnTo>
                      <a:pt x="446" y="676"/>
                    </a:lnTo>
                    <a:lnTo>
                      <a:pt x="454" y="676"/>
                    </a:lnTo>
                    <a:lnTo>
                      <a:pt x="460" y="678"/>
                    </a:lnTo>
                    <a:lnTo>
                      <a:pt x="466" y="682"/>
                    </a:lnTo>
                    <a:lnTo>
                      <a:pt x="486" y="692"/>
                    </a:lnTo>
                    <a:lnTo>
                      <a:pt x="486" y="692"/>
                    </a:lnTo>
                    <a:lnTo>
                      <a:pt x="496" y="696"/>
                    </a:lnTo>
                    <a:lnTo>
                      <a:pt x="508" y="694"/>
                    </a:lnTo>
                    <a:lnTo>
                      <a:pt x="514" y="692"/>
                    </a:lnTo>
                    <a:lnTo>
                      <a:pt x="518" y="690"/>
                    </a:lnTo>
                    <a:lnTo>
                      <a:pt x="522" y="686"/>
                    </a:lnTo>
                    <a:lnTo>
                      <a:pt x="524" y="680"/>
                    </a:lnTo>
                    <a:lnTo>
                      <a:pt x="524" y="680"/>
                    </a:lnTo>
                    <a:lnTo>
                      <a:pt x="526" y="674"/>
                    </a:lnTo>
                    <a:lnTo>
                      <a:pt x="528" y="672"/>
                    </a:lnTo>
                    <a:lnTo>
                      <a:pt x="538" y="670"/>
                    </a:lnTo>
                    <a:lnTo>
                      <a:pt x="542" y="668"/>
                    </a:lnTo>
                    <a:lnTo>
                      <a:pt x="546" y="664"/>
                    </a:lnTo>
                    <a:lnTo>
                      <a:pt x="550" y="660"/>
                    </a:lnTo>
                    <a:lnTo>
                      <a:pt x="554" y="650"/>
                    </a:lnTo>
                    <a:lnTo>
                      <a:pt x="554" y="650"/>
                    </a:lnTo>
                    <a:lnTo>
                      <a:pt x="558" y="640"/>
                    </a:lnTo>
                    <a:lnTo>
                      <a:pt x="562" y="634"/>
                    </a:lnTo>
                    <a:lnTo>
                      <a:pt x="566" y="630"/>
                    </a:lnTo>
                    <a:lnTo>
                      <a:pt x="572" y="628"/>
                    </a:lnTo>
                    <a:lnTo>
                      <a:pt x="580" y="624"/>
                    </a:lnTo>
                    <a:lnTo>
                      <a:pt x="584" y="622"/>
                    </a:lnTo>
                    <a:lnTo>
                      <a:pt x="586" y="616"/>
                    </a:lnTo>
                    <a:lnTo>
                      <a:pt x="586" y="616"/>
                    </a:lnTo>
                    <a:lnTo>
                      <a:pt x="588" y="606"/>
                    </a:lnTo>
                    <a:lnTo>
                      <a:pt x="590" y="602"/>
                    </a:lnTo>
                    <a:lnTo>
                      <a:pt x="594" y="600"/>
                    </a:lnTo>
                    <a:lnTo>
                      <a:pt x="610" y="594"/>
                    </a:lnTo>
                    <a:lnTo>
                      <a:pt x="638" y="584"/>
                    </a:lnTo>
                    <a:lnTo>
                      <a:pt x="638" y="584"/>
                    </a:lnTo>
                    <a:lnTo>
                      <a:pt x="652" y="578"/>
                    </a:lnTo>
                    <a:lnTo>
                      <a:pt x="658" y="572"/>
                    </a:lnTo>
                    <a:lnTo>
                      <a:pt x="662" y="568"/>
                    </a:lnTo>
                    <a:lnTo>
                      <a:pt x="664" y="564"/>
                    </a:lnTo>
                    <a:lnTo>
                      <a:pt x="668" y="558"/>
                    </a:lnTo>
                    <a:lnTo>
                      <a:pt x="674" y="552"/>
                    </a:lnTo>
                    <a:lnTo>
                      <a:pt x="688" y="544"/>
                    </a:lnTo>
                    <a:lnTo>
                      <a:pt x="712" y="534"/>
                    </a:lnTo>
                    <a:lnTo>
                      <a:pt x="712" y="534"/>
                    </a:lnTo>
                    <a:lnTo>
                      <a:pt x="744" y="522"/>
                    </a:lnTo>
                    <a:lnTo>
                      <a:pt x="778" y="512"/>
                    </a:lnTo>
                    <a:lnTo>
                      <a:pt x="854" y="492"/>
                    </a:lnTo>
                    <a:lnTo>
                      <a:pt x="924" y="474"/>
                    </a:lnTo>
                    <a:lnTo>
                      <a:pt x="956" y="464"/>
                    </a:lnTo>
                    <a:lnTo>
                      <a:pt x="980" y="454"/>
                    </a:lnTo>
                    <a:lnTo>
                      <a:pt x="980" y="454"/>
                    </a:lnTo>
                    <a:lnTo>
                      <a:pt x="990" y="448"/>
                    </a:lnTo>
                    <a:lnTo>
                      <a:pt x="998" y="444"/>
                    </a:lnTo>
                    <a:lnTo>
                      <a:pt x="1002" y="438"/>
                    </a:lnTo>
                    <a:lnTo>
                      <a:pt x="1002" y="432"/>
                    </a:lnTo>
                    <a:lnTo>
                      <a:pt x="1002" y="428"/>
                    </a:lnTo>
                    <a:lnTo>
                      <a:pt x="1000" y="424"/>
                    </a:lnTo>
                    <a:lnTo>
                      <a:pt x="996" y="420"/>
                    </a:lnTo>
                    <a:lnTo>
                      <a:pt x="990" y="416"/>
                    </a:lnTo>
                    <a:lnTo>
                      <a:pt x="974" y="410"/>
                    </a:lnTo>
                    <a:lnTo>
                      <a:pt x="954" y="406"/>
                    </a:lnTo>
                    <a:lnTo>
                      <a:pt x="932" y="408"/>
                    </a:lnTo>
                    <a:lnTo>
                      <a:pt x="908" y="412"/>
                    </a:lnTo>
                    <a:lnTo>
                      <a:pt x="908" y="412"/>
                    </a:lnTo>
                    <a:lnTo>
                      <a:pt x="878" y="422"/>
                    </a:lnTo>
                    <a:lnTo>
                      <a:pt x="874" y="426"/>
                    </a:lnTo>
                    <a:lnTo>
                      <a:pt x="870" y="428"/>
                    </a:lnTo>
                    <a:lnTo>
                      <a:pt x="868" y="430"/>
                    </a:lnTo>
                    <a:lnTo>
                      <a:pt x="864" y="434"/>
                    </a:lnTo>
                    <a:lnTo>
                      <a:pt x="856" y="438"/>
                    </a:lnTo>
                    <a:lnTo>
                      <a:pt x="842" y="444"/>
                    </a:lnTo>
                    <a:lnTo>
                      <a:pt x="842" y="444"/>
                    </a:lnTo>
                    <a:lnTo>
                      <a:pt x="818" y="450"/>
                    </a:lnTo>
                    <a:lnTo>
                      <a:pt x="808" y="450"/>
                    </a:lnTo>
                    <a:lnTo>
                      <a:pt x="798" y="452"/>
                    </a:lnTo>
                    <a:lnTo>
                      <a:pt x="768" y="460"/>
                    </a:lnTo>
                    <a:lnTo>
                      <a:pt x="768" y="460"/>
                    </a:lnTo>
                    <a:close/>
                    <a:moveTo>
                      <a:pt x="484" y="70"/>
                    </a:moveTo>
                    <a:lnTo>
                      <a:pt x="484" y="70"/>
                    </a:lnTo>
                    <a:lnTo>
                      <a:pt x="482" y="70"/>
                    </a:lnTo>
                    <a:lnTo>
                      <a:pt x="484" y="70"/>
                    </a:lnTo>
                    <a:lnTo>
                      <a:pt x="490" y="72"/>
                    </a:lnTo>
                    <a:lnTo>
                      <a:pt x="500" y="74"/>
                    </a:lnTo>
                    <a:lnTo>
                      <a:pt x="510" y="78"/>
                    </a:lnTo>
                    <a:lnTo>
                      <a:pt x="510" y="78"/>
                    </a:lnTo>
                    <a:lnTo>
                      <a:pt x="528" y="86"/>
                    </a:lnTo>
                    <a:lnTo>
                      <a:pt x="538" y="86"/>
                    </a:lnTo>
                    <a:lnTo>
                      <a:pt x="554" y="86"/>
                    </a:lnTo>
                    <a:lnTo>
                      <a:pt x="554" y="86"/>
                    </a:lnTo>
                    <a:lnTo>
                      <a:pt x="568" y="86"/>
                    </a:lnTo>
                    <a:lnTo>
                      <a:pt x="568" y="84"/>
                    </a:lnTo>
                    <a:lnTo>
                      <a:pt x="566" y="82"/>
                    </a:lnTo>
                    <a:lnTo>
                      <a:pt x="544" y="76"/>
                    </a:lnTo>
                    <a:lnTo>
                      <a:pt x="544" y="76"/>
                    </a:lnTo>
                    <a:lnTo>
                      <a:pt x="530" y="72"/>
                    </a:lnTo>
                    <a:lnTo>
                      <a:pt x="512" y="70"/>
                    </a:lnTo>
                    <a:lnTo>
                      <a:pt x="496" y="68"/>
                    </a:lnTo>
                    <a:lnTo>
                      <a:pt x="484" y="70"/>
                    </a:lnTo>
                    <a:lnTo>
                      <a:pt x="484" y="70"/>
                    </a:lnTo>
                    <a:close/>
                    <a:moveTo>
                      <a:pt x="542" y="114"/>
                    </a:moveTo>
                    <a:lnTo>
                      <a:pt x="542" y="114"/>
                    </a:lnTo>
                    <a:lnTo>
                      <a:pt x="554" y="116"/>
                    </a:lnTo>
                    <a:lnTo>
                      <a:pt x="558" y="114"/>
                    </a:lnTo>
                    <a:lnTo>
                      <a:pt x="560" y="112"/>
                    </a:lnTo>
                    <a:lnTo>
                      <a:pt x="560" y="110"/>
                    </a:lnTo>
                    <a:lnTo>
                      <a:pt x="560" y="108"/>
                    </a:lnTo>
                    <a:lnTo>
                      <a:pt x="554" y="106"/>
                    </a:lnTo>
                    <a:lnTo>
                      <a:pt x="554" y="106"/>
                    </a:lnTo>
                    <a:lnTo>
                      <a:pt x="542" y="106"/>
                    </a:lnTo>
                    <a:lnTo>
                      <a:pt x="532" y="108"/>
                    </a:lnTo>
                    <a:lnTo>
                      <a:pt x="530" y="110"/>
                    </a:lnTo>
                    <a:lnTo>
                      <a:pt x="532" y="112"/>
                    </a:lnTo>
                    <a:lnTo>
                      <a:pt x="534" y="114"/>
                    </a:lnTo>
                    <a:lnTo>
                      <a:pt x="542" y="114"/>
                    </a:lnTo>
                    <a:lnTo>
                      <a:pt x="542" y="114"/>
                    </a:lnTo>
                    <a:close/>
                    <a:moveTo>
                      <a:pt x="590" y="96"/>
                    </a:moveTo>
                    <a:lnTo>
                      <a:pt x="590" y="96"/>
                    </a:lnTo>
                    <a:lnTo>
                      <a:pt x="596" y="94"/>
                    </a:lnTo>
                    <a:lnTo>
                      <a:pt x="598" y="92"/>
                    </a:lnTo>
                    <a:lnTo>
                      <a:pt x="598" y="90"/>
                    </a:lnTo>
                    <a:lnTo>
                      <a:pt x="596" y="88"/>
                    </a:lnTo>
                    <a:lnTo>
                      <a:pt x="592" y="86"/>
                    </a:lnTo>
                    <a:lnTo>
                      <a:pt x="584" y="86"/>
                    </a:lnTo>
                    <a:lnTo>
                      <a:pt x="574" y="88"/>
                    </a:lnTo>
                    <a:lnTo>
                      <a:pt x="574" y="88"/>
                    </a:lnTo>
                    <a:lnTo>
                      <a:pt x="562" y="90"/>
                    </a:lnTo>
                    <a:lnTo>
                      <a:pt x="556" y="92"/>
                    </a:lnTo>
                    <a:lnTo>
                      <a:pt x="556" y="92"/>
                    </a:lnTo>
                    <a:lnTo>
                      <a:pt x="556" y="94"/>
                    </a:lnTo>
                    <a:lnTo>
                      <a:pt x="560" y="96"/>
                    </a:lnTo>
                    <a:lnTo>
                      <a:pt x="576" y="96"/>
                    </a:lnTo>
                    <a:lnTo>
                      <a:pt x="590" y="96"/>
                    </a:lnTo>
                    <a:lnTo>
                      <a:pt x="590" y="96"/>
                    </a:lnTo>
                    <a:close/>
                    <a:moveTo>
                      <a:pt x="554" y="70"/>
                    </a:moveTo>
                    <a:lnTo>
                      <a:pt x="554" y="70"/>
                    </a:lnTo>
                    <a:lnTo>
                      <a:pt x="554" y="72"/>
                    </a:lnTo>
                    <a:lnTo>
                      <a:pt x="554" y="74"/>
                    </a:lnTo>
                    <a:lnTo>
                      <a:pt x="562" y="78"/>
                    </a:lnTo>
                    <a:lnTo>
                      <a:pt x="572" y="80"/>
                    </a:lnTo>
                    <a:lnTo>
                      <a:pt x="582" y="80"/>
                    </a:lnTo>
                    <a:lnTo>
                      <a:pt x="582" y="80"/>
                    </a:lnTo>
                    <a:lnTo>
                      <a:pt x="584" y="78"/>
                    </a:lnTo>
                    <a:lnTo>
                      <a:pt x="584" y="76"/>
                    </a:lnTo>
                    <a:lnTo>
                      <a:pt x="576" y="72"/>
                    </a:lnTo>
                    <a:lnTo>
                      <a:pt x="564" y="68"/>
                    </a:lnTo>
                    <a:lnTo>
                      <a:pt x="558" y="68"/>
                    </a:lnTo>
                    <a:lnTo>
                      <a:pt x="554" y="70"/>
                    </a:lnTo>
                    <a:lnTo>
                      <a:pt x="554" y="70"/>
                    </a:lnTo>
                    <a:close/>
                    <a:moveTo>
                      <a:pt x="1962" y="108"/>
                    </a:moveTo>
                    <a:lnTo>
                      <a:pt x="1962" y="108"/>
                    </a:lnTo>
                    <a:lnTo>
                      <a:pt x="1950" y="114"/>
                    </a:lnTo>
                    <a:lnTo>
                      <a:pt x="1938" y="120"/>
                    </a:lnTo>
                    <a:lnTo>
                      <a:pt x="1916" y="128"/>
                    </a:lnTo>
                    <a:lnTo>
                      <a:pt x="1908" y="132"/>
                    </a:lnTo>
                    <a:lnTo>
                      <a:pt x="1906" y="134"/>
                    </a:lnTo>
                    <a:lnTo>
                      <a:pt x="1908" y="136"/>
                    </a:lnTo>
                    <a:lnTo>
                      <a:pt x="1918" y="138"/>
                    </a:lnTo>
                    <a:lnTo>
                      <a:pt x="1918" y="138"/>
                    </a:lnTo>
                    <a:lnTo>
                      <a:pt x="1930" y="138"/>
                    </a:lnTo>
                    <a:lnTo>
                      <a:pt x="1938" y="142"/>
                    </a:lnTo>
                    <a:lnTo>
                      <a:pt x="1952" y="146"/>
                    </a:lnTo>
                    <a:lnTo>
                      <a:pt x="1968" y="154"/>
                    </a:lnTo>
                    <a:lnTo>
                      <a:pt x="1980" y="156"/>
                    </a:lnTo>
                    <a:lnTo>
                      <a:pt x="1994" y="158"/>
                    </a:lnTo>
                    <a:lnTo>
                      <a:pt x="1994" y="158"/>
                    </a:lnTo>
                    <a:lnTo>
                      <a:pt x="2010" y="158"/>
                    </a:lnTo>
                    <a:lnTo>
                      <a:pt x="2016" y="158"/>
                    </a:lnTo>
                    <a:lnTo>
                      <a:pt x="2020" y="156"/>
                    </a:lnTo>
                    <a:lnTo>
                      <a:pt x="2022" y="152"/>
                    </a:lnTo>
                    <a:lnTo>
                      <a:pt x="2024" y="150"/>
                    </a:lnTo>
                    <a:lnTo>
                      <a:pt x="2028" y="146"/>
                    </a:lnTo>
                    <a:lnTo>
                      <a:pt x="2040" y="142"/>
                    </a:lnTo>
                    <a:lnTo>
                      <a:pt x="2058" y="140"/>
                    </a:lnTo>
                    <a:lnTo>
                      <a:pt x="2058" y="140"/>
                    </a:lnTo>
                    <a:lnTo>
                      <a:pt x="2100" y="140"/>
                    </a:lnTo>
                    <a:lnTo>
                      <a:pt x="2130" y="140"/>
                    </a:lnTo>
                    <a:lnTo>
                      <a:pt x="2138" y="138"/>
                    </a:lnTo>
                    <a:lnTo>
                      <a:pt x="2142" y="136"/>
                    </a:lnTo>
                    <a:lnTo>
                      <a:pt x="2142" y="130"/>
                    </a:lnTo>
                    <a:lnTo>
                      <a:pt x="2136" y="122"/>
                    </a:lnTo>
                    <a:lnTo>
                      <a:pt x="2136" y="122"/>
                    </a:lnTo>
                    <a:lnTo>
                      <a:pt x="2132" y="114"/>
                    </a:lnTo>
                    <a:lnTo>
                      <a:pt x="2132" y="112"/>
                    </a:lnTo>
                    <a:lnTo>
                      <a:pt x="2134" y="110"/>
                    </a:lnTo>
                    <a:lnTo>
                      <a:pt x="2140" y="108"/>
                    </a:lnTo>
                    <a:lnTo>
                      <a:pt x="2146" y="106"/>
                    </a:lnTo>
                    <a:lnTo>
                      <a:pt x="2162" y="104"/>
                    </a:lnTo>
                    <a:lnTo>
                      <a:pt x="2164" y="102"/>
                    </a:lnTo>
                    <a:lnTo>
                      <a:pt x="2166" y="100"/>
                    </a:lnTo>
                    <a:lnTo>
                      <a:pt x="2164" y="96"/>
                    </a:lnTo>
                    <a:lnTo>
                      <a:pt x="2164" y="96"/>
                    </a:lnTo>
                    <a:lnTo>
                      <a:pt x="2160" y="92"/>
                    </a:lnTo>
                    <a:lnTo>
                      <a:pt x="2154" y="90"/>
                    </a:lnTo>
                    <a:lnTo>
                      <a:pt x="2142" y="88"/>
                    </a:lnTo>
                    <a:lnTo>
                      <a:pt x="2136" y="88"/>
                    </a:lnTo>
                    <a:lnTo>
                      <a:pt x="2128" y="86"/>
                    </a:lnTo>
                    <a:lnTo>
                      <a:pt x="2118" y="82"/>
                    </a:lnTo>
                    <a:lnTo>
                      <a:pt x="2110" y="74"/>
                    </a:lnTo>
                    <a:lnTo>
                      <a:pt x="2110" y="74"/>
                    </a:lnTo>
                    <a:lnTo>
                      <a:pt x="2090" y="60"/>
                    </a:lnTo>
                    <a:lnTo>
                      <a:pt x="2082" y="56"/>
                    </a:lnTo>
                    <a:lnTo>
                      <a:pt x="2076" y="52"/>
                    </a:lnTo>
                    <a:lnTo>
                      <a:pt x="2068" y="50"/>
                    </a:lnTo>
                    <a:lnTo>
                      <a:pt x="2060" y="50"/>
                    </a:lnTo>
                    <a:lnTo>
                      <a:pt x="2052" y="54"/>
                    </a:lnTo>
                    <a:lnTo>
                      <a:pt x="2044" y="58"/>
                    </a:lnTo>
                    <a:lnTo>
                      <a:pt x="2044" y="58"/>
                    </a:lnTo>
                    <a:lnTo>
                      <a:pt x="2034" y="62"/>
                    </a:lnTo>
                    <a:lnTo>
                      <a:pt x="2026" y="66"/>
                    </a:lnTo>
                    <a:lnTo>
                      <a:pt x="2008" y="68"/>
                    </a:lnTo>
                    <a:lnTo>
                      <a:pt x="1988" y="74"/>
                    </a:lnTo>
                    <a:lnTo>
                      <a:pt x="1978" y="78"/>
                    </a:lnTo>
                    <a:lnTo>
                      <a:pt x="1964" y="84"/>
                    </a:lnTo>
                    <a:lnTo>
                      <a:pt x="1964" y="84"/>
                    </a:lnTo>
                    <a:lnTo>
                      <a:pt x="1954" y="92"/>
                    </a:lnTo>
                    <a:lnTo>
                      <a:pt x="1952" y="94"/>
                    </a:lnTo>
                    <a:lnTo>
                      <a:pt x="1954" y="96"/>
                    </a:lnTo>
                    <a:lnTo>
                      <a:pt x="1960" y="98"/>
                    </a:lnTo>
                    <a:lnTo>
                      <a:pt x="1964" y="98"/>
                    </a:lnTo>
                    <a:lnTo>
                      <a:pt x="1968" y="98"/>
                    </a:lnTo>
                    <a:lnTo>
                      <a:pt x="1968" y="100"/>
                    </a:lnTo>
                    <a:lnTo>
                      <a:pt x="1968" y="102"/>
                    </a:lnTo>
                    <a:lnTo>
                      <a:pt x="1962" y="108"/>
                    </a:lnTo>
                    <a:lnTo>
                      <a:pt x="1962" y="108"/>
                    </a:lnTo>
                    <a:close/>
                    <a:moveTo>
                      <a:pt x="3810" y="584"/>
                    </a:moveTo>
                    <a:lnTo>
                      <a:pt x="3810" y="584"/>
                    </a:lnTo>
                    <a:lnTo>
                      <a:pt x="3826" y="588"/>
                    </a:lnTo>
                    <a:lnTo>
                      <a:pt x="3834" y="588"/>
                    </a:lnTo>
                    <a:lnTo>
                      <a:pt x="3840" y="584"/>
                    </a:lnTo>
                    <a:lnTo>
                      <a:pt x="3842" y="580"/>
                    </a:lnTo>
                    <a:lnTo>
                      <a:pt x="3842" y="574"/>
                    </a:lnTo>
                    <a:lnTo>
                      <a:pt x="3846" y="570"/>
                    </a:lnTo>
                    <a:lnTo>
                      <a:pt x="3852" y="568"/>
                    </a:lnTo>
                    <a:lnTo>
                      <a:pt x="3864" y="570"/>
                    </a:lnTo>
                    <a:lnTo>
                      <a:pt x="3864" y="570"/>
                    </a:lnTo>
                    <a:lnTo>
                      <a:pt x="3878" y="574"/>
                    </a:lnTo>
                    <a:lnTo>
                      <a:pt x="3890" y="572"/>
                    </a:lnTo>
                    <a:lnTo>
                      <a:pt x="3900" y="570"/>
                    </a:lnTo>
                    <a:lnTo>
                      <a:pt x="3910" y="566"/>
                    </a:lnTo>
                    <a:lnTo>
                      <a:pt x="3918" y="562"/>
                    </a:lnTo>
                    <a:lnTo>
                      <a:pt x="3926" y="560"/>
                    </a:lnTo>
                    <a:lnTo>
                      <a:pt x="3934" y="562"/>
                    </a:lnTo>
                    <a:lnTo>
                      <a:pt x="3942" y="566"/>
                    </a:lnTo>
                    <a:lnTo>
                      <a:pt x="3942" y="566"/>
                    </a:lnTo>
                    <a:lnTo>
                      <a:pt x="3952" y="570"/>
                    </a:lnTo>
                    <a:lnTo>
                      <a:pt x="3962" y="572"/>
                    </a:lnTo>
                    <a:lnTo>
                      <a:pt x="3974" y="572"/>
                    </a:lnTo>
                    <a:lnTo>
                      <a:pt x="3986" y="570"/>
                    </a:lnTo>
                    <a:lnTo>
                      <a:pt x="4014" y="562"/>
                    </a:lnTo>
                    <a:lnTo>
                      <a:pt x="4048" y="552"/>
                    </a:lnTo>
                    <a:lnTo>
                      <a:pt x="4048" y="552"/>
                    </a:lnTo>
                    <a:lnTo>
                      <a:pt x="4056" y="546"/>
                    </a:lnTo>
                    <a:lnTo>
                      <a:pt x="4060" y="542"/>
                    </a:lnTo>
                    <a:lnTo>
                      <a:pt x="4060" y="538"/>
                    </a:lnTo>
                    <a:lnTo>
                      <a:pt x="4056" y="534"/>
                    </a:lnTo>
                    <a:lnTo>
                      <a:pt x="4054" y="530"/>
                    </a:lnTo>
                    <a:lnTo>
                      <a:pt x="4054" y="528"/>
                    </a:lnTo>
                    <a:lnTo>
                      <a:pt x="4056" y="524"/>
                    </a:lnTo>
                    <a:lnTo>
                      <a:pt x="4066" y="524"/>
                    </a:lnTo>
                    <a:lnTo>
                      <a:pt x="4066" y="524"/>
                    </a:lnTo>
                    <a:lnTo>
                      <a:pt x="4070" y="522"/>
                    </a:lnTo>
                    <a:lnTo>
                      <a:pt x="4074" y="520"/>
                    </a:lnTo>
                    <a:lnTo>
                      <a:pt x="4076" y="518"/>
                    </a:lnTo>
                    <a:lnTo>
                      <a:pt x="4074" y="516"/>
                    </a:lnTo>
                    <a:lnTo>
                      <a:pt x="4068" y="512"/>
                    </a:lnTo>
                    <a:lnTo>
                      <a:pt x="4056" y="506"/>
                    </a:lnTo>
                    <a:lnTo>
                      <a:pt x="4042" y="500"/>
                    </a:lnTo>
                    <a:lnTo>
                      <a:pt x="4026" y="498"/>
                    </a:lnTo>
                    <a:lnTo>
                      <a:pt x="4010" y="496"/>
                    </a:lnTo>
                    <a:lnTo>
                      <a:pt x="3994" y="498"/>
                    </a:lnTo>
                    <a:lnTo>
                      <a:pt x="3994" y="498"/>
                    </a:lnTo>
                    <a:lnTo>
                      <a:pt x="3980" y="498"/>
                    </a:lnTo>
                    <a:lnTo>
                      <a:pt x="3968" y="496"/>
                    </a:lnTo>
                    <a:lnTo>
                      <a:pt x="3958" y="490"/>
                    </a:lnTo>
                    <a:lnTo>
                      <a:pt x="3948" y="484"/>
                    </a:lnTo>
                    <a:lnTo>
                      <a:pt x="3938" y="478"/>
                    </a:lnTo>
                    <a:lnTo>
                      <a:pt x="3928" y="472"/>
                    </a:lnTo>
                    <a:lnTo>
                      <a:pt x="3918" y="470"/>
                    </a:lnTo>
                    <a:lnTo>
                      <a:pt x="3912" y="472"/>
                    </a:lnTo>
                    <a:lnTo>
                      <a:pt x="3906" y="474"/>
                    </a:lnTo>
                    <a:lnTo>
                      <a:pt x="3906" y="474"/>
                    </a:lnTo>
                    <a:lnTo>
                      <a:pt x="3898" y="480"/>
                    </a:lnTo>
                    <a:lnTo>
                      <a:pt x="3894" y="486"/>
                    </a:lnTo>
                    <a:lnTo>
                      <a:pt x="3892" y="492"/>
                    </a:lnTo>
                    <a:lnTo>
                      <a:pt x="3894" y="498"/>
                    </a:lnTo>
                    <a:lnTo>
                      <a:pt x="3900" y="506"/>
                    </a:lnTo>
                    <a:lnTo>
                      <a:pt x="3900" y="510"/>
                    </a:lnTo>
                    <a:lnTo>
                      <a:pt x="3896" y="512"/>
                    </a:lnTo>
                    <a:lnTo>
                      <a:pt x="3896" y="512"/>
                    </a:lnTo>
                    <a:lnTo>
                      <a:pt x="3890" y="512"/>
                    </a:lnTo>
                    <a:lnTo>
                      <a:pt x="3882" y="508"/>
                    </a:lnTo>
                    <a:lnTo>
                      <a:pt x="3862" y="498"/>
                    </a:lnTo>
                    <a:lnTo>
                      <a:pt x="3842" y="484"/>
                    </a:lnTo>
                    <a:lnTo>
                      <a:pt x="3822" y="472"/>
                    </a:lnTo>
                    <a:lnTo>
                      <a:pt x="3822" y="472"/>
                    </a:lnTo>
                    <a:lnTo>
                      <a:pt x="3814" y="468"/>
                    </a:lnTo>
                    <a:lnTo>
                      <a:pt x="3808" y="468"/>
                    </a:lnTo>
                    <a:lnTo>
                      <a:pt x="3800" y="466"/>
                    </a:lnTo>
                    <a:lnTo>
                      <a:pt x="3794" y="468"/>
                    </a:lnTo>
                    <a:lnTo>
                      <a:pt x="3778" y="476"/>
                    </a:lnTo>
                    <a:lnTo>
                      <a:pt x="3758" y="488"/>
                    </a:lnTo>
                    <a:lnTo>
                      <a:pt x="3758" y="488"/>
                    </a:lnTo>
                    <a:lnTo>
                      <a:pt x="3748" y="496"/>
                    </a:lnTo>
                    <a:lnTo>
                      <a:pt x="3746" y="502"/>
                    </a:lnTo>
                    <a:lnTo>
                      <a:pt x="3746" y="508"/>
                    </a:lnTo>
                    <a:lnTo>
                      <a:pt x="3748" y="514"/>
                    </a:lnTo>
                    <a:lnTo>
                      <a:pt x="3752" y="524"/>
                    </a:lnTo>
                    <a:lnTo>
                      <a:pt x="3752" y="530"/>
                    </a:lnTo>
                    <a:lnTo>
                      <a:pt x="3746" y="532"/>
                    </a:lnTo>
                    <a:lnTo>
                      <a:pt x="3746" y="532"/>
                    </a:lnTo>
                    <a:lnTo>
                      <a:pt x="3742" y="536"/>
                    </a:lnTo>
                    <a:lnTo>
                      <a:pt x="3742" y="542"/>
                    </a:lnTo>
                    <a:lnTo>
                      <a:pt x="3744" y="548"/>
                    </a:lnTo>
                    <a:lnTo>
                      <a:pt x="3752" y="554"/>
                    </a:lnTo>
                    <a:lnTo>
                      <a:pt x="3762" y="560"/>
                    </a:lnTo>
                    <a:lnTo>
                      <a:pt x="3776" y="568"/>
                    </a:lnTo>
                    <a:lnTo>
                      <a:pt x="3810" y="584"/>
                    </a:lnTo>
                    <a:lnTo>
                      <a:pt x="3810" y="584"/>
                    </a:lnTo>
                    <a:close/>
                    <a:moveTo>
                      <a:pt x="4172" y="572"/>
                    </a:moveTo>
                    <a:lnTo>
                      <a:pt x="4172" y="572"/>
                    </a:lnTo>
                    <a:lnTo>
                      <a:pt x="4198" y="578"/>
                    </a:lnTo>
                    <a:lnTo>
                      <a:pt x="4218" y="578"/>
                    </a:lnTo>
                    <a:lnTo>
                      <a:pt x="4262" y="576"/>
                    </a:lnTo>
                    <a:lnTo>
                      <a:pt x="4262" y="576"/>
                    </a:lnTo>
                    <a:lnTo>
                      <a:pt x="4276" y="574"/>
                    </a:lnTo>
                    <a:lnTo>
                      <a:pt x="4288" y="570"/>
                    </a:lnTo>
                    <a:lnTo>
                      <a:pt x="4294" y="566"/>
                    </a:lnTo>
                    <a:lnTo>
                      <a:pt x="4300" y="560"/>
                    </a:lnTo>
                    <a:lnTo>
                      <a:pt x="4300" y="556"/>
                    </a:lnTo>
                    <a:lnTo>
                      <a:pt x="4300" y="552"/>
                    </a:lnTo>
                    <a:lnTo>
                      <a:pt x="4296" y="550"/>
                    </a:lnTo>
                    <a:lnTo>
                      <a:pt x="4288" y="550"/>
                    </a:lnTo>
                    <a:lnTo>
                      <a:pt x="4288" y="550"/>
                    </a:lnTo>
                    <a:lnTo>
                      <a:pt x="4280" y="550"/>
                    </a:lnTo>
                    <a:lnTo>
                      <a:pt x="4274" y="548"/>
                    </a:lnTo>
                    <a:lnTo>
                      <a:pt x="4266" y="540"/>
                    </a:lnTo>
                    <a:lnTo>
                      <a:pt x="4260" y="536"/>
                    </a:lnTo>
                    <a:lnTo>
                      <a:pt x="4252" y="534"/>
                    </a:lnTo>
                    <a:lnTo>
                      <a:pt x="4244" y="536"/>
                    </a:lnTo>
                    <a:lnTo>
                      <a:pt x="4230" y="540"/>
                    </a:lnTo>
                    <a:lnTo>
                      <a:pt x="4230" y="540"/>
                    </a:lnTo>
                    <a:lnTo>
                      <a:pt x="4220" y="542"/>
                    </a:lnTo>
                    <a:lnTo>
                      <a:pt x="4214" y="542"/>
                    </a:lnTo>
                    <a:lnTo>
                      <a:pt x="4212" y="540"/>
                    </a:lnTo>
                    <a:lnTo>
                      <a:pt x="4212" y="536"/>
                    </a:lnTo>
                    <a:lnTo>
                      <a:pt x="4210" y="532"/>
                    </a:lnTo>
                    <a:lnTo>
                      <a:pt x="4204" y="528"/>
                    </a:lnTo>
                    <a:lnTo>
                      <a:pt x="4194" y="526"/>
                    </a:lnTo>
                    <a:lnTo>
                      <a:pt x="4174" y="528"/>
                    </a:lnTo>
                    <a:lnTo>
                      <a:pt x="4174" y="528"/>
                    </a:lnTo>
                    <a:lnTo>
                      <a:pt x="4154" y="528"/>
                    </a:lnTo>
                    <a:lnTo>
                      <a:pt x="4142" y="526"/>
                    </a:lnTo>
                    <a:lnTo>
                      <a:pt x="4132" y="524"/>
                    </a:lnTo>
                    <a:lnTo>
                      <a:pt x="4126" y="520"/>
                    </a:lnTo>
                    <a:lnTo>
                      <a:pt x="4122" y="514"/>
                    </a:lnTo>
                    <a:lnTo>
                      <a:pt x="4122" y="516"/>
                    </a:lnTo>
                    <a:lnTo>
                      <a:pt x="4118" y="518"/>
                    </a:lnTo>
                    <a:lnTo>
                      <a:pt x="4118" y="518"/>
                    </a:lnTo>
                    <a:lnTo>
                      <a:pt x="4112" y="530"/>
                    </a:lnTo>
                    <a:lnTo>
                      <a:pt x="4108" y="536"/>
                    </a:lnTo>
                    <a:lnTo>
                      <a:pt x="4110" y="542"/>
                    </a:lnTo>
                    <a:lnTo>
                      <a:pt x="4114" y="550"/>
                    </a:lnTo>
                    <a:lnTo>
                      <a:pt x="4126" y="556"/>
                    </a:lnTo>
                    <a:lnTo>
                      <a:pt x="4144" y="564"/>
                    </a:lnTo>
                    <a:lnTo>
                      <a:pt x="4172" y="572"/>
                    </a:lnTo>
                    <a:lnTo>
                      <a:pt x="4172" y="572"/>
                    </a:lnTo>
                    <a:close/>
                    <a:moveTo>
                      <a:pt x="5478" y="870"/>
                    </a:moveTo>
                    <a:lnTo>
                      <a:pt x="5478" y="866"/>
                    </a:lnTo>
                    <a:lnTo>
                      <a:pt x="5478" y="866"/>
                    </a:lnTo>
                    <a:lnTo>
                      <a:pt x="5548" y="856"/>
                    </a:lnTo>
                    <a:lnTo>
                      <a:pt x="5548" y="856"/>
                    </a:lnTo>
                    <a:lnTo>
                      <a:pt x="5558" y="854"/>
                    </a:lnTo>
                    <a:lnTo>
                      <a:pt x="5564" y="852"/>
                    </a:lnTo>
                    <a:lnTo>
                      <a:pt x="5570" y="848"/>
                    </a:lnTo>
                    <a:lnTo>
                      <a:pt x="5572" y="846"/>
                    </a:lnTo>
                    <a:lnTo>
                      <a:pt x="5570" y="842"/>
                    </a:lnTo>
                    <a:lnTo>
                      <a:pt x="5568" y="838"/>
                    </a:lnTo>
                    <a:lnTo>
                      <a:pt x="5560" y="832"/>
                    </a:lnTo>
                    <a:lnTo>
                      <a:pt x="5546" y="826"/>
                    </a:lnTo>
                    <a:lnTo>
                      <a:pt x="5530" y="820"/>
                    </a:lnTo>
                    <a:lnTo>
                      <a:pt x="5512" y="818"/>
                    </a:lnTo>
                    <a:lnTo>
                      <a:pt x="5494" y="818"/>
                    </a:lnTo>
                    <a:lnTo>
                      <a:pt x="5494" y="818"/>
                    </a:lnTo>
                    <a:lnTo>
                      <a:pt x="5478" y="820"/>
                    </a:lnTo>
                    <a:lnTo>
                      <a:pt x="5478" y="818"/>
                    </a:lnTo>
                    <a:lnTo>
                      <a:pt x="5478" y="818"/>
                    </a:lnTo>
                    <a:lnTo>
                      <a:pt x="5454" y="826"/>
                    </a:lnTo>
                    <a:lnTo>
                      <a:pt x="5444" y="832"/>
                    </a:lnTo>
                    <a:lnTo>
                      <a:pt x="5434" y="838"/>
                    </a:lnTo>
                    <a:lnTo>
                      <a:pt x="5428" y="844"/>
                    </a:lnTo>
                    <a:lnTo>
                      <a:pt x="5422" y="850"/>
                    </a:lnTo>
                    <a:lnTo>
                      <a:pt x="5418" y="856"/>
                    </a:lnTo>
                    <a:lnTo>
                      <a:pt x="5418" y="864"/>
                    </a:lnTo>
                    <a:lnTo>
                      <a:pt x="5418" y="864"/>
                    </a:lnTo>
                    <a:lnTo>
                      <a:pt x="5418" y="868"/>
                    </a:lnTo>
                    <a:lnTo>
                      <a:pt x="5422" y="872"/>
                    </a:lnTo>
                    <a:lnTo>
                      <a:pt x="5426" y="874"/>
                    </a:lnTo>
                    <a:lnTo>
                      <a:pt x="5434" y="874"/>
                    </a:lnTo>
                    <a:lnTo>
                      <a:pt x="5452" y="874"/>
                    </a:lnTo>
                    <a:lnTo>
                      <a:pt x="5478" y="870"/>
                    </a:lnTo>
                    <a:lnTo>
                      <a:pt x="5478" y="870"/>
                    </a:lnTo>
                    <a:close/>
                    <a:moveTo>
                      <a:pt x="2060" y="404"/>
                    </a:moveTo>
                    <a:lnTo>
                      <a:pt x="2060" y="404"/>
                    </a:lnTo>
                    <a:lnTo>
                      <a:pt x="2068" y="408"/>
                    </a:lnTo>
                    <a:lnTo>
                      <a:pt x="2078" y="408"/>
                    </a:lnTo>
                    <a:lnTo>
                      <a:pt x="2088" y="406"/>
                    </a:lnTo>
                    <a:lnTo>
                      <a:pt x="2096" y="404"/>
                    </a:lnTo>
                    <a:lnTo>
                      <a:pt x="2104" y="400"/>
                    </a:lnTo>
                    <a:lnTo>
                      <a:pt x="2108" y="396"/>
                    </a:lnTo>
                    <a:lnTo>
                      <a:pt x="2112" y="392"/>
                    </a:lnTo>
                    <a:lnTo>
                      <a:pt x="2112" y="388"/>
                    </a:lnTo>
                    <a:lnTo>
                      <a:pt x="2112" y="388"/>
                    </a:lnTo>
                    <a:lnTo>
                      <a:pt x="2106" y="386"/>
                    </a:lnTo>
                    <a:lnTo>
                      <a:pt x="2100" y="386"/>
                    </a:lnTo>
                    <a:lnTo>
                      <a:pt x="2080" y="392"/>
                    </a:lnTo>
                    <a:lnTo>
                      <a:pt x="2064" y="398"/>
                    </a:lnTo>
                    <a:lnTo>
                      <a:pt x="2060" y="402"/>
                    </a:lnTo>
                    <a:lnTo>
                      <a:pt x="2058" y="404"/>
                    </a:lnTo>
                    <a:lnTo>
                      <a:pt x="2060" y="404"/>
                    </a:lnTo>
                    <a:lnTo>
                      <a:pt x="2060" y="404"/>
                    </a:lnTo>
                    <a:close/>
                    <a:moveTo>
                      <a:pt x="3868" y="678"/>
                    </a:moveTo>
                    <a:lnTo>
                      <a:pt x="3868" y="678"/>
                    </a:lnTo>
                    <a:lnTo>
                      <a:pt x="3858" y="686"/>
                    </a:lnTo>
                    <a:lnTo>
                      <a:pt x="3856" y="688"/>
                    </a:lnTo>
                    <a:lnTo>
                      <a:pt x="3858" y="690"/>
                    </a:lnTo>
                    <a:lnTo>
                      <a:pt x="3866" y="690"/>
                    </a:lnTo>
                    <a:lnTo>
                      <a:pt x="3896" y="688"/>
                    </a:lnTo>
                    <a:lnTo>
                      <a:pt x="3916" y="688"/>
                    </a:lnTo>
                    <a:lnTo>
                      <a:pt x="3940" y="692"/>
                    </a:lnTo>
                    <a:lnTo>
                      <a:pt x="3940" y="692"/>
                    </a:lnTo>
                    <a:lnTo>
                      <a:pt x="3970" y="696"/>
                    </a:lnTo>
                    <a:lnTo>
                      <a:pt x="3990" y="696"/>
                    </a:lnTo>
                    <a:lnTo>
                      <a:pt x="4004" y="694"/>
                    </a:lnTo>
                    <a:lnTo>
                      <a:pt x="4006" y="692"/>
                    </a:lnTo>
                    <a:lnTo>
                      <a:pt x="4008" y="690"/>
                    </a:lnTo>
                    <a:lnTo>
                      <a:pt x="4008" y="686"/>
                    </a:lnTo>
                    <a:lnTo>
                      <a:pt x="4006" y="682"/>
                    </a:lnTo>
                    <a:lnTo>
                      <a:pt x="4000" y="674"/>
                    </a:lnTo>
                    <a:lnTo>
                      <a:pt x="3988" y="664"/>
                    </a:lnTo>
                    <a:lnTo>
                      <a:pt x="3972" y="654"/>
                    </a:lnTo>
                    <a:lnTo>
                      <a:pt x="3972" y="654"/>
                    </a:lnTo>
                    <a:lnTo>
                      <a:pt x="3956" y="648"/>
                    </a:lnTo>
                    <a:lnTo>
                      <a:pt x="3940" y="644"/>
                    </a:lnTo>
                    <a:lnTo>
                      <a:pt x="3928" y="646"/>
                    </a:lnTo>
                    <a:lnTo>
                      <a:pt x="3916" y="648"/>
                    </a:lnTo>
                    <a:lnTo>
                      <a:pt x="3904" y="654"/>
                    </a:lnTo>
                    <a:lnTo>
                      <a:pt x="3894" y="662"/>
                    </a:lnTo>
                    <a:lnTo>
                      <a:pt x="3868" y="678"/>
                    </a:lnTo>
                    <a:lnTo>
                      <a:pt x="3868" y="678"/>
                    </a:lnTo>
                    <a:close/>
                    <a:moveTo>
                      <a:pt x="5044" y="956"/>
                    </a:moveTo>
                    <a:lnTo>
                      <a:pt x="5044" y="956"/>
                    </a:lnTo>
                    <a:lnTo>
                      <a:pt x="5046" y="954"/>
                    </a:lnTo>
                    <a:lnTo>
                      <a:pt x="5046" y="950"/>
                    </a:lnTo>
                    <a:lnTo>
                      <a:pt x="5044" y="948"/>
                    </a:lnTo>
                    <a:lnTo>
                      <a:pt x="5042" y="946"/>
                    </a:lnTo>
                    <a:lnTo>
                      <a:pt x="5034" y="942"/>
                    </a:lnTo>
                    <a:lnTo>
                      <a:pt x="5024" y="940"/>
                    </a:lnTo>
                    <a:lnTo>
                      <a:pt x="5012" y="938"/>
                    </a:lnTo>
                    <a:lnTo>
                      <a:pt x="5000" y="938"/>
                    </a:lnTo>
                    <a:lnTo>
                      <a:pt x="4990" y="938"/>
                    </a:lnTo>
                    <a:lnTo>
                      <a:pt x="4984" y="942"/>
                    </a:lnTo>
                    <a:lnTo>
                      <a:pt x="4984" y="942"/>
                    </a:lnTo>
                    <a:lnTo>
                      <a:pt x="4982" y="944"/>
                    </a:lnTo>
                    <a:lnTo>
                      <a:pt x="4982" y="946"/>
                    </a:lnTo>
                    <a:lnTo>
                      <a:pt x="4986" y="950"/>
                    </a:lnTo>
                    <a:lnTo>
                      <a:pt x="4992" y="954"/>
                    </a:lnTo>
                    <a:lnTo>
                      <a:pt x="5002" y="958"/>
                    </a:lnTo>
                    <a:lnTo>
                      <a:pt x="5014" y="960"/>
                    </a:lnTo>
                    <a:lnTo>
                      <a:pt x="5024" y="962"/>
                    </a:lnTo>
                    <a:lnTo>
                      <a:pt x="5034" y="960"/>
                    </a:lnTo>
                    <a:lnTo>
                      <a:pt x="5044" y="956"/>
                    </a:lnTo>
                    <a:lnTo>
                      <a:pt x="5044" y="956"/>
                    </a:lnTo>
                    <a:close/>
                    <a:moveTo>
                      <a:pt x="3698" y="530"/>
                    </a:moveTo>
                    <a:lnTo>
                      <a:pt x="3698" y="530"/>
                    </a:lnTo>
                    <a:lnTo>
                      <a:pt x="3704" y="524"/>
                    </a:lnTo>
                    <a:lnTo>
                      <a:pt x="3706" y="518"/>
                    </a:lnTo>
                    <a:lnTo>
                      <a:pt x="3704" y="508"/>
                    </a:lnTo>
                    <a:lnTo>
                      <a:pt x="3696" y="498"/>
                    </a:lnTo>
                    <a:lnTo>
                      <a:pt x="3696" y="498"/>
                    </a:lnTo>
                    <a:lnTo>
                      <a:pt x="3694" y="496"/>
                    </a:lnTo>
                    <a:lnTo>
                      <a:pt x="3692" y="496"/>
                    </a:lnTo>
                    <a:lnTo>
                      <a:pt x="3688" y="500"/>
                    </a:lnTo>
                    <a:lnTo>
                      <a:pt x="3684" y="506"/>
                    </a:lnTo>
                    <a:lnTo>
                      <a:pt x="3682" y="514"/>
                    </a:lnTo>
                    <a:lnTo>
                      <a:pt x="3680" y="524"/>
                    </a:lnTo>
                    <a:lnTo>
                      <a:pt x="3684" y="530"/>
                    </a:lnTo>
                    <a:lnTo>
                      <a:pt x="3686" y="532"/>
                    </a:lnTo>
                    <a:lnTo>
                      <a:pt x="3688" y="532"/>
                    </a:lnTo>
                    <a:lnTo>
                      <a:pt x="3692" y="532"/>
                    </a:lnTo>
                    <a:lnTo>
                      <a:pt x="3698" y="530"/>
                    </a:lnTo>
                    <a:lnTo>
                      <a:pt x="3698" y="530"/>
                    </a:lnTo>
                    <a:close/>
                    <a:moveTo>
                      <a:pt x="2260" y="322"/>
                    </a:moveTo>
                    <a:lnTo>
                      <a:pt x="2260" y="322"/>
                    </a:lnTo>
                    <a:lnTo>
                      <a:pt x="2286" y="316"/>
                    </a:lnTo>
                    <a:lnTo>
                      <a:pt x="2314" y="310"/>
                    </a:lnTo>
                    <a:lnTo>
                      <a:pt x="2350" y="306"/>
                    </a:lnTo>
                    <a:lnTo>
                      <a:pt x="2398" y="304"/>
                    </a:lnTo>
                    <a:lnTo>
                      <a:pt x="2398" y="304"/>
                    </a:lnTo>
                    <a:lnTo>
                      <a:pt x="2424" y="302"/>
                    </a:lnTo>
                    <a:lnTo>
                      <a:pt x="2442" y="298"/>
                    </a:lnTo>
                    <a:lnTo>
                      <a:pt x="2456" y="294"/>
                    </a:lnTo>
                    <a:lnTo>
                      <a:pt x="2464" y="288"/>
                    </a:lnTo>
                    <a:lnTo>
                      <a:pt x="2466" y="284"/>
                    </a:lnTo>
                    <a:lnTo>
                      <a:pt x="2466" y="282"/>
                    </a:lnTo>
                    <a:lnTo>
                      <a:pt x="2462" y="274"/>
                    </a:lnTo>
                    <a:lnTo>
                      <a:pt x="2456" y="266"/>
                    </a:lnTo>
                    <a:lnTo>
                      <a:pt x="2442" y="256"/>
                    </a:lnTo>
                    <a:lnTo>
                      <a:pt x="2442" y="256"/>
                    </a:lnTo>
                    <a:lnTo>
                      <a:pt x="2420" y="240"/>
                    </a:lnTo>
                    <a:lnTo>
                      <a:pt x="2412" y="234"/>
                    </a:lnTo>
                    <a:lnTo>
                      <a:pt x="2406" y="232"/>
                    </a:lnTo>
                    <a:lnTo>
                      <a:pt x="2398" y="232"/>
                    </a:lnTo>
                    <a:lnTo>
                      <a:pt x="2388" y="236"/>
                    </a:lnTo>
                    <a:lnTo>
                      <a:pt x="2376" y="242"/>
                    </a:lnTo>
                    <a:lnTo>
                      <a:pt x="2360" y="254"/>
                    </a:lnTo>
                    <a:lnTo>
                      <a:pt x="2360" y="254"/>
                    </a:lnTo>
                    <a:lnTo>
                      <a:pt x="2346" y="262"/>
                    </a:lnTo>
                    <a:lnTo>
                      <a:pt x="2344" y="264"/>
                    </a:lnTo>
                    <a:lnTo>
                      <a:pt x="2344" y="262"/>
                    </a:lnTo>
                    <a:lnTo>
                      <a:pt x="2356" y="248"/>
                    </a:lnTo>
                    <a:lnTo>
                      <a:pt x="2364" y="238"/>
                    </a:lnTo>
                    <a:lnTo>
                      <a:pt x="2372" y="226"/>
                    </a:lnTo>
                    <a:lnTo>
                      <a:pt x="2376" y="218"/>
                    </a:lnTo>
                    <a:lnTo>
                      <a:pt x="2374" y="214"/>
                    </a:lnTo>
                    <a:lnTo>
                      <a:pt x="2372" y="212"/>
                    </a:lnTo>
                    <a:lnTo>
                      <a:pt x="2372" y="212"/>
                    </a:lnTo>
                    <a:lnTo>
                      <a:pt x="2354" y="208"/>
                    </a:lnTo>
                    <a:lnTo>
                      <a:pt x="2344" y="206"/>
                    </a:lnTo>
                    <a:lnTo>
                      <a:pt x="2336" y="206"/>
                    </a:lnTo>
                    <a:lnTo>
                      <a:pt x="2326" y="208"/>
                    </a:lnTo>
                    <a:lnTo>
                      <a:pt x="2316" y="212"/>
                    </a:lnTo>
                    <a:lnTo>
                      <a:pt x="2306" y="222"/>
                    </a:lnTo>
                    <a:lnTo>
                      <a:pt x="2294" y="236"/>
                    </a:lnTo>
                    <a:lnTo>
                      <a:pt x="2294" y="236"/>
                    </a:lnTo>
                    <a:lnTo>
                      <a:pt x="2286" y="248"/>
                    </a:lnTo>
                    <a:lnTo>
                      <a:pt x="2278" y="256"/>
                    </a:lnTo>
                    <a:lnTo>
                      <a:pt x="2266" y="264"/>
                    </a:lnTo>
                    <a:lnTo>
                      <a:pt x="2260" y="270"/>
                    </a:lnTo>
                    <a:lnTo>
                      <a:pt x="2252" y="278"/>
                    </a:lnTo>
                    <a:lnTo>
                      <a:pt x="2242" y="292"/>
                    </a:lnTo>
                    <a:lnTo>
                      <a:pt x="2230" y="314"/>
                    </a:lnTo>
                    <a:lnTo>
                      <a:pt x="2230" y="314"/>
                    </a:lnTo>
                    <a:lnTo>
                      <a:pt x="2226" y="324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8" y="328"/>
                    </a:lnTo>
                    <a:lnTo>
                      <a:pt x="2260" y="322"/>
                    </a:lnTo>
                    <a:lnTo>
                      <a:pt x="2260" y="322"/>
                    </a:lnTo>
                    <a:close/>
                    <a:moveTo>
                      <a:pt x="2156" y="150"/>
                    </a:moveTo>
                    <a:lnTo>
                      <a:pt x="2156" y="150"/>
                    </a:lnTo>
                    <a:lnTo>
                      <a:pt x="2132" y="150"/>
                    </a:lnTo>
                    <a:lnTo>
                      <a:pt x="2100" y="148"/>
                    </a:lnTo>
                    <a:lnTo>
                      <a:pt x="2084" y="150"/>
                    </a:lnTo>
                    <a:lnTo>
                      <a:pt x="2068" y="152"/>
                    </a:lnTo>
                    <a:lnTo>
                      <a:pt x="2054" y="156"/>
                    </a:lnTo>
                    <a:lnTo>
                      <a:pt x="2042" y="162"/>
                    </a:lnTo>
                    <a:lnTo>
                      <a:pt x="2042" y="162"/>
                    </a:lnTo>
                    <a:lnTo>
                      <a:pt x="2016" y="178"/>
                    </a:lnTo>
                    <a:lnTo>
                      <a:pt x="1988" y="192"/>
                    </a:lnTo>
                    <a:lnTo>
                      <a:pt x="1980" y="198"/>
                    </a:lnTo>
                    <a:lnTo>
                      <a:pt x="1978" y="200"/>
                    </a:lnTo>
                    <a:lnTo>
                      <a:pt x="1978" y="202"/>
                    </a:lnTo>
                    <a:lnTo>
                      <a:pt x="1980" y="204"/>
                    </a:lnTo>
                    <a:lnTo>
                      <a:pt x="1982" y="204"/>
                    </a:lnTo>
                    <a:lnTo>
                      <a:pt x="1996" y="206"/>
                    </a:lnTo>
                    <a:lnTo>
                      <a:pt x="1996" y="206"/>
                    </a:lnTo>
                    <a:lnTo>
                      <a:pt x="2012" y="206"/>
                    </a:lnTo>
                    <a:lnTo>
                      <a:pt x="2020" y="208"/>
                    </a:lnTo>
                    <a:lnTo>
                      <a:pt x="2024" y="210"/>
                    </a:lnTo>
                    <a:lnTo>
                      <a:pt x="2024" y="214"/>
                    </a:lnTo>
                    <a:lnTo>
                      <a:pt x="2024" y="218"/>
                    </a:lnTo>
                    <a:lnTo>
                      <a:pt x="2026" y="224"/>
                    </a:lnTo>
                    <a:lnTo>
                      <a:pt x="2030" y="230"/>
                    </a:lnTo>
                    <a:lnTo>
                      <a:pt x="2038" y="234"/>
                    </a:lnTo>
                    <a:lnTo>
                      <a:pt x="2038" y="234"/>
                    </a:lnTo>
                    <a:lnTo>
                      <a:pt x="2046" y="238"/>
                    </a:lnTo>
                    <a:lnTo>
                      <a:pt x="2054" y="238"/>
                    </a:lnTo>
                    <a:lnTo>
                      <a:pt x="2074" y="240"/>
                    </a:lnTo>
                    <a:lnTo>
                      <a:pt x="2100" y="244"/>
                    </a:lnTo>
                    <a:lnTo>
                      <a:pt x="2118" y="246"/>
                    </a:lnTo>
                    <a:lnTo>
                      <a:pt x="2138" y="252"/>
                    </a:lnTo>
                    <a:lnTo>
                      <a:pt x="2138" y="252"/>
                    </a:lnTo>
                    <a:lnTo>
                      <a:pt x="2158" y="258"/>
                    </a:lnTo>
                    <a:lnTo>
                      <a:pt x="2180" y="260"/>
                    </a:lnTo>
                    <a:lnTo>
                      <a:pt x="2200" y="260"/>
                    </a:lnTo>
                    <a:lnTo>
                      <a:pt x="2218" y="258"/>
                    </a:lnTo>
                    <a:lnTo>
                      <a:pt x="2232" y="252"/>
                    </a:lnTo>
                    <a:lnTo>
                      <a:pt x="2240" y="248"/>
                    </a:lnTo>
                    <a:lnTo>
                      <a:pt x="2244" y="244"/>
                    </a:lnTo>
                    <a:lnTo>
                      <a:pt x="2244" y="240"/>
                    </a:lnTo>
                    <a:lnTo>
                      <a:pt x="2242" y="238"/>
                    </a:lnTo>
                    <a:lnTo>
                      <a:pt x="2240" y="234"/>
                    </a:lnTo>
                    <a:lnTo>
                      <a:pt x="2240" y="234"/>
                    </a:lnTo>
                    <a:lnTo>
                      <a:pt x="2236" y="232"/>
                    </a:lnTo>
                    <a:lnTo>
                      <a:pt x="2236" y="228"/>
                    </a:lnTo>
                    <a:lnTo>
                      <a:pt x="2236" y="220"/>
                    </a:lnTo>
                    <a:lnTo>
                      <a:pt x="2238" y="210"/>
                    </a:lnTo>
                    <a:lnTo>
                      <a:pt x="2244" y="202"/>
                    </a:lnTo>
                    <a:lnTo>
                      <a:pt x="2248" y="192"/>
                    </a:lnTo>
                    <a:lnTo>
                      <a:pt x="2252" y="184"/>
                    </a:lnTo>
                    <a:lnTo>
                      <a:pt x="2252" y="180"/>
                    </a:lnTo>
                    <a:lnTo>
                      <a:pt x="2252" y="176"/>
                    </a:lnTo>
                    <a:lnTo>
                      <a:pt x="2250" y="174"/>
                    </a:lnTo>
                    <a:lnTo>
                      <a:pt x="2246" y="172"/>
                    </a:lnTo>
                    <a:lnTo>
                      <a:pt x="2246" y="172"/>
                    </a:lnTo>
                    <a:lnTo>
                      <a:pt x="2238" y="166"/>
                    </a:lnTo>
                    <a:lnTo>
                      <a:pt x="2234" y="162"/>
                    </a:lnTo>
                    <a:lnTo>
                      <a:pt x="2230" y="160"/>
                    </a:lnTo>
                    <a:lnTo>
                      <a:pt x="2226" y="156"/>
                    </a:lnTo>
                    <a:lnTo>
                      <a:pt x="2220" y="156"/>
                    </a:lnTo>
                    <a:lnTo>
                      <a:pt x="2212" y="156"/>
                    </a:lnTo>
                    <a:lnTo>
                      <a:pt x="2184" y="164"/>
                    </a:lnTo>
                    <a:lnTo>
                      <a:pt x="2184" y="164"/>
                    </a:lnTo>
                    <a:lnTo>
                      <a:pt x="2170" y="170"/>
                    </a:lnTo>
                    <a:lnTo>
                      <a:pt x="2162" y="170"/>
                    </a:lnTo>
                    <a:lnTo>
                      <a:pt x="2160" y="168"/>
                    </a:lnTo>
                    <a:lnTo>
                      <a:pt x="2160" y="168"/>
                    </a:lnTo>
                    <a:lnTo>
                      <a:pt x="2162" y="164"/>
                    </a:lnTo>
                    <a:lnTo>
                      <a:pt x="2164" y="158"/>
                    </a:lnTo>
                    <a:lnTo>
                      <a:pt x="2164" y="154"/>
                    </a:lnTo>
                    <a:lnTo>
                      <a:pt x="2164" y="150"/>
                    </a:lnTo>
                    <a:lnTo>
                      <a:pt x="2156" y="150"/>
                    </a:lnTo>
                    <a:lnTo>
                      <a:pt x="2156" y="150"/>
                    </a:lnTo>
                    <a:close/>
                    <a:moveTo>
                      <a:pt x="3192" y="724"/>
                    </a:moveTo>
                    <a:lnTo>
                      <a:pt x="3192" y="724"/>
                    </a:lnTo>
                    <a:lnTo>
                      <a:pt x="3218" y="728"/>
                    </a:lnTo>
                    <a:lnTo>
                      <a:pt x="3242" y="734"/>
                    </a:lnTo>
                    <a:lnTo>
                      <a:pt x="3268" y="744"/>
                    </a:lnTo>
                    <a:lnTo>
                      <a:pt x="3300" y="758"/>
                    </a:lnTo>
                    <a:lnTo>
                      <a:pt x="3300" y="758"/>
                    </a:lnTo>
                    <a:lnTo>
                      <a:pt x="3308" y="762"/>
                    </a:lnTo>
                    <a:lnTo>
                      <a:pt x="3314" y="764"/>
                    </a:lnTo>
                    <a:lnTo>
                      <a:pt x="3316" y="762"/>
                    </a:lnTo>
                    <a:lnTo>
                      <a:pt x="3316" y="760"/>
                    </a:lnTo>
                    <a:lnTo>
                      <a:pt x="3314" y="752"/>
                    </a:lnTo>
                    <a:lnTo>
                      <a:pt x="3316" y="748"/>
                    </a:lnTo>
                    <a:lnTo>
                      <a:pt x="3320" y="746"/>
                    </a:lnTo>
                    <a:lnTo>
                      <a:pt x="3320" y="746"/>
                    </a:lnTo>
                    <a:lnTo>
                      <a:pt x="3332" y="746"/>
                    </a:lnTo>
                    <a:lnTo>
                      <a:pt x="3338" y="746"/>
                    </a:lnTo>
                    <a:lnTo>
                      <a:pt x="3368" y="758"/>
                    </a:lnTo>
                    <a:lnTo>
                      <a:pt x="3368" y="758"/>
                    </a:lnTo>
                    <a:lnTo>
                      <a:pt x="3390" y="768"/>
                    </a:lnTo>
                    <a:lnTo>
                      <a:pt x="3412" y="778"/>
                    </a:lnTo>
                    <a:lnTo>
                      <a:pt x="3420" y="782"/>
                    </a:lnTo>
                    <a:lnTo>
                      <a:pt x="3428" y="782"/>
                    </a:lnTo>
                    <a:lnTo>
                      <a:pt x="3434" y="778"/>
                    </a:lnTo>
                    <a:lnTo>
                      <a:pt x="3440" y="772"/>
                    </a:lnTo>
                    <a:lnTo>
                      <a:pt x="3440" y="772"/>
                    </a:lnTo>
                    <a:lnTo>
                      <a:pt x="3440" y="766"/>
                    </a:lnTo>
                    <a:lnTo>
                      <a:pt x="3440" y="762"/>
                    </a:lnTo>
                    <a:lnTo>
                      <a:pt x="3436" y="756"/>
                    </a:lnTo>
                    <a:lnTo>
                      <a:pt x="3430" y="752"/>
                    </a:lnTo>
                    <a:lnTo>
                      <a:pt x="3422" y="748"/>
                    </a:lnTo>
                    <a:lnTo>
                      <a:pt x="3414" y="746"/>
                    </a:lnTo>
                    <a:lnTo>
                      <a:pt x="3412" y="744"/>
                    </a:lnTo>
                    <a:lnTo>
                      <a:pt x="3412" y="742"/>
                    </a:lnTo>
                    <a:lnTo>
                      <a:pt x="3414" y="742"/>
                    </a:lnTo>
                    <a:lnTo>
                      <a:pt x="3422" y="738"/>
                    </a:lnTo>
                    <a:lnTo>
                      <a:pt x="3422" y="738"/>
                    </a:lnTo>
                    <a:lnTo>
                      <a:pt x="3432" y="736"/>
                    </a:lnTo>
                    <a:lnTo>
                      <a:pt x="3432" y="734"/>
                    </a:lnTo>
                    <a:lnTo>
                      <a:pt x="3432" y="732"/>
                    </a:lnTo>
                    <a:lnTo>
                      <a:pt x="3426" y="730"/>
                    </a:lnTo>
                    <a:lnTo>
                      <a:pt x="3418" y="726"/>
                    </a:lnTo>
                    <a:lnTo>
                      <a:pt x="3410" y="724"/>
                    </a:lnTo>
                    <a:lnTo>
                      <a:pt x="3406" y="720"/>
                    </a:lnTo>
                    <a:lnTo>
                      <a:pt x="3406" y="718"/>
                    </a:lnTo>
                    <a:lnTo>
                      <a:pt x="3406" y="718"/>
                    </a:lnTo>
                    <a:lnTo>
                      <a:pt x="3416" y="714"/>
                    </a:lnTo>
                    <a:lnTo>
                      <a:pt x="3416" y="714"/>
                    </a:lnTo>
                    <a:lnTo>
                      <a:pt x="3428" y="710"/>
                    </a:lnTo>
                    <a:lnTo>
                      <a:pt x="3430" y="708"/>
                    </a:lnTo>
                    <a:lnTo>
                      <a:pt x="3430" y="706"/>
                    </a:lnTo>
                    <a:lnTo>
                      <a:pt x="3426" y="702"/>
                    </a:lnTo>
                    <a:lnTo>
                      <a:pt x="3418" y="696"/>
                    </a:lnTo>
                    <a:lnTo>
                      <a:pt x="3392" y="686"/>
                    </a:lnTo>
                    <a:lnTo>
                      <a:pt x="3364" y="676"/>
                    </a:lnTo>
                    <a:lnTo>
                      <a:pt x="3364" y="676"/>
                    </a:lnTo>
                    <a:lnTo>
                      <a:pt x="3352" y="674"/>
                    </a:lnTo>
                    <a:lnTo>
                      <a:pt x="3342" y="676"/>
                    </a:lnTo>
                    <a:lnTo>
                      <a:pt x="3336" y="678"/>
                    </a:lnTo>
                    <a:lnTo>
                      <a:pt x="3330" y="684"/>
                    </a:lnTo>
                    <a:lnTo>
                      <a:pt x="3326" y="688"/>
                    </a:lnTo>
                    <a:lnTo>
                      <a:pt x="3322" y="690"/>
                    </a:lnTo>
                    <a:lnTo>
                      <a:pt x="3320" y="688"/>
                    </a:lnTo>
                    <a:lnTo>
                      <a:pt x="3316" y="682"/>
                    </a:lnTo>
                    <a:lnTo>
                      <a:pt x="3316" y="682"/>
                    </a:lnTo>
                    <a:lnTo>
                      <a:pt x="3312" y="676"/>
                    </a:lnTo>
                    <a:lnTo>
                      <a:pt x="3306" y="672"/>
                    </a:lnTo>
                    <a:lnTo>
                      <a:pt x="3302" y="668"/>
                    </a:lnTo>
                    <a:lnTo>
                      <a:pt x="3294" y="668"/>
                    </a:lnTo>
                    <a:lnTo>
                      <a:pt x="3278" y="666"/>
                    </a:lnTo>
                    <a:lnTo>
                      <a:pt x="3270" y="664"/>
                    </a:lnTo>
                    <a:lnTo>
                      <a:pt x="3258" y="660"/>
                    </a:lnTo>
                    <a:lnTo>
                      <a:pt x="3258" y="660"/>
                    </a:lnTo>
                    <a:lnTo>
                      <a:pt x="3244" y="656"/>
                    </a:lnTo>
                    <a:lnTo>
                      <a:pt x="3230" y="654"/>
                    </a:lnTo>
                    <a:lnTo>
                      <a:pt x="3216" y="656"/>
                    </a:lnTo>
                    <a:lnTo>
                      <a:pt x="3204" y="660"/>
                    </a:lnTo>
                    <a:lnTo>
                      <a:pt x="3194" y="666"/>
                    </a:lnTo>
                    <a:lnTo>
                      <a:pt x="3186" y="674"/>
                    </a:lnTo>
                    <a:lnTo>
                      <a:pt x="3186" y="676"/>
                    </a:lnTo>
                    <a:lnTo>
                      <a:pt x="3186" y="680"/>
                    </a:lnTo>
                    <a:lnTo>
                      <a:pt x="3188" y="684"/>
                    </a:lnTo>
                    <a:lnTo>
                      <a:pt x="3190" y="688"/>
                    </a:lnTo>
                    <a:lnTo>
                      <a:pt x="3190" y="688"/>
                    </a:lnTo>
                    <a:lnTo>
                      <a:pt x="3194" y="692"/>
                    </a:lnTo>
                    <a:lnTo>
                      <a:pt x="3196" y="696"/>
                    </a:lnTo>
                    <a:lnTo>
                      <a:pt x="3196" y="700"/>
                    </a:lnTo>
                    <a:lnTo>
                      <a:pt x="3196" y="702"/>
                    </a:lnTo>
                    <a:lnTo>
                      <a:pt x="3190" y="706"/>
                    </a:lnTo>
                    <a:lnTo>
                      <a:pt x="3184" y="712"/>
                    </a:lnTo>
                    <a:lnTo>
                      <a:pt x="3178" y="714"/>
                    </a:lnTo>
                    <a:lnTo>
                      <a:pt x="3176" y="718"/>
                    </a:lnTo>
                    <a:lnTo>
                      <a:pt x="3180" y="720"/>
                    </a:lnTo>
                    <a:lnTo>
                      <a:pt x="3192" y="724"/>
                    </a:lnTo>
                    <a:lnTo>
                      <a:pt x="3192" y="724"/>
                    </a:lnTo>
                    <a:close/>
                    <a:moveTo>
                      <a:pt x="614" y="10"/>
                    </a:moveTo>
                    <a:lnTo>
                      <a:pt x="614" y="10"/>
                    </a:lnTo>
                    <a:lnTo>
                      <a:pt x="614" y="8"/>
                    </a:lnTo>
                    <a:lnTo>
                      <a:pt x="612" y="6"/>
                    </a:lnTo>
                    <a:lnTo>
                      <a:pt x="606" y="4"/>
                    </a:lnTo>
                    <a:lnTo>
                      <a:pt x="588" y="0"/>
                    </a:lnTo>
                    <a:lnTo>
                      <a:pt x="576" y="0"/>
                    </a:lnTo>
                    <a:lnTo>
                      <a:pt x="566" y="2"/>
                    </a:lnTo>
                    <a:lnTo>
                      <a:pt x="558" y="4"/>
                    </a:lnTo>
                    <a:lnTo>
                      <a:pt x="554" y="10"/>
                    </a:lnTo>
                    <a:lnTo>
                      <a:pt x="554" y="10"/>
                    </a:lnTo>
                    <a:lnTo>
                      <a:pt x="552" y="12"/>
                    </a:lnTo>
                    <a:lnTo>
                      <a:pt x="554" y="14"/>
                    </a:lnTo>
                    <a:lnTo>
                      <a:pt x="558" y="18"/>
                    </a:lnTo>
                    <a:lnTo>
                      <a:pt x="568" y="18"/>
                    </a:lnTo>
                    <a:lnTo>
                      <a:pt x="578" y="18"/>
                    </a:lnTo>
                    <a:lnTo>
                      <a:pt x="602" y="16"/>
                    </a:lnTo>
                    <a:lnTo>
                      <a:pt x="610" y="12"/>
                    </a:lnTo>
                    <a:lnTo>
                      <a:pt x="614" y="10"/>
                    </a:lnTo>
                    <a:lnTo>
                      <a:pt x="614" y="10"/>
                    </a:lnTo>
                    <a:close/>
                    <a:moveTo>
                      <a:pt x="444" y="80"/>
                    </a:moveTo>
                    <a:lnTo>
                      <a:pt x="444" y="80"/>
                    </a:lnTo>
                    <a:lnTo>
                      <a:pt x="450" y="82"/>
                    </a:lnTo>
                    <a:lnTo>
                      <a:pt x="450" y="84"/>
                    </a:lnTo>
                    <a:lnTo>
                      <a:pt x="456" y="86"/>
                    </a:lnTo>
                    <a:lnTo>
                      <a:pt x="474" y="88"/>
                    </a:lnTo>
                    <a:lnTo>
                      <a:pt x="474" y="88"/>
                    </a:lnTo>
                    <a:lnTo>
                      <a:pt x="502" y="94"/>
                    </a:lnTo>
                    <a:lnTo>
                      <a:pt x="514" y="100"/>
                    </a:lnTo>
                    <a:lnTo>
                      <a:pt x="524" y="102"/>
                    </a:lnTo>
                    <a:lnTo>
                      <a:pt x="536" y="100"/>
                    </a:lnTo>
                    <a:lnTo>
                      <a:pt x="536" y="100"/>
                    </a:lnTo>
                    <a:lnTo>
                      <a:pt x="544" y="96"/>
                    </a:lnTo>
                    <a:lnTo>
                      <a:pt x="546" y="94"/>
                    </a:lnTo>
                    <a:lnTo>
                      <a:pt x="544" y="94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492" y="76"/>
                    </a:lnTo>
                    <a:lnTo>
                      <a:pt x="478" y="74"/>
                    </a:lnTo>
                    <a:lnTo>
                      <a:pt x="466" y="76"/>
                    </a:lnTo>
                    <a:lnTo>
                      <a:pt x="466" y="76"/>
                    </a:lnTo>
                    <a:lnTo>
                      <a:pt x="458" y="76"/>
                    </a:lnTo>
                    <a:lnTo>
                      <a:pt x="452" y="74"/>
                    </a:lnTo>
                    <a:lnTo>
                      <a:pt x="438" y="70"/>
                    </a:lnTo>
                    <a:lnTo>
                      <a:pt x="432" y="68"/>
                    </a:lnTo>
                    <a:lnTo>
                      <a:pt x="426" y="66"/>
                    </a:lnTo>
                    <a:lnTo>
                      <a:pt x="420" y="68"/>
                    </a:lnTo>
                    <a:lnTo>
                      <a:pt x="414" y="74"/>
                    </a:lnTo>
                    <a:lnTo>
                      <a:pt x="414" y="74"/>
                    </a:lnTo>
                    <a:lnTo>
                      <a:pt x="412" y="76"/>
                    </a:lnTo>
                    <a:lnTo>
                      <a:pt x="414" y="76"/>
                    </a:lnTo>
                    <a:lnTo>
                      <a:pt x="420" y="78"/>
                    </a:lnTo>
                    <a:lnTo>
                      <a:pt x="432" y="78"/>
                    </a:lnTo>
                    <a:lnTo>
                      <a:pt x="444" y="80"/>
                    </a:lnTo>
                    <a:lnTo>
                      <a:pt x="444" y="80"/>
                    </a:lnTo>
                    <a:close/>
                    <a:moveTo>
                      <a:pt x="296" y="786"/>
                    </a:moveTo>
                    <a:lnTo>
                      <a:pt x="296" y="786"/>
                    </a:lnTo>
                    <a:lnTo>
                      <a:pt x="290" y="806"/>
                    </a:lnTo>
                    <a:lnTo>
                      <a:pt x="288" y="812"/>
                    </a:lnTo>
                    <a:lnTo>
                      <a:pt x="288" y="818"/>
                    </a:lnTo>
                    <a:lnTo>
                      <a:pt x="292" y="822"/>
                    </a:lnTo>
                    <a:lnTo>
                      <a:pt x="300" y="826"/>
                    </a:lnTo>
                    <a:lnTo>
                      <a:pt x="310" y="828"/>
                    </a:lnTo>
                    <a:lnTo>
                      <a:pt x="324" y="828"/>
                    </a:lnTo>
                    <a:lnTo>
                      <a:pt x="324" y="828"/>
                    </a:lnTo>
                    <a:lnTo>
                      <a:pt x="340" y="828"/>
                    </a:lnTo>
                    <a:lnTo>
                      <a:pt x="338" y="830"/>
                    </a:lnTo>
                    <a:lnTo>
                      <a:pt x="334" y="832"/>
                    </a:lnTo>
                    <a:lnTo>
                      <a:pt x="330" y="836"/>
                    </a:lnTo>
                    <a:lnTo>
                      <a:pt x="330" y="842"/>
                    </a:lnTo>
                    <a:lnTo>
                      <a:pt x="330" y="844"/>
                    </a:lnTo>
                    <a:lnTo>
                      <a:pt x="332" y="848"/>
                    </a:lnTo>
                    <a:lnTo>
                      <a:pt x="344" y="856"/>
                    </a:lnTo>
                    <a:lnTo>
                      <a:pt x="344" y="856"/>
                    </a:lnTo>
                    <a:lnTo>
                      <a:pt x="350" y="858"/>
                    </a:lnTo>
                    <a:lnTo>
                      <a:pt x="356" y="860"/>
                    </a:lnTo>
                    <a:lnTo>
                      <a:pt x="360" y="860"/>
                    </a:lnTo>
                    <a:lnTo>
                      <a:pt x="362" y="858"/>
                    </a:lnTo>
                    <a:lnTo>
                      <a:pt x="364" y="852"/>
                    </a:lnTo>
                    <a:lnTo>
                      <a:pt x="366" y="844"/>
                    </a:lnTo>
                    <a:lnTo>
                      <a:pt x="366" y="838"/>
                    </a:lnTo>
                    <a:lnTo>
                      <a:pt x="366" y="834"/>
                    </a:lnTo>
                    <a:lnTo>
                      <a:pt x="368" y="832"/>
                    </a:lnTo>
                    <a:lnTo>
                      <a:pt x="370" y="834"/>
                    </a:lnTo>
                    <a:lnTo>
                      <a:pt x="376" y="842"/>
                    </a:lnTo>
                    <a:lnTo>
                      <a:pt x="376" y="842"/>
                    </a:lnTo>
                    <a:lnTo>
                      <a:pt x="380" y="848"/>
                    </a:lnTo>
                    <a:lnTo>
                      <a:pt x="382" y="852"/>
                    </a:lnTo>
                    <a:lnTo>
                      <a:pt x="382" y="856"/>
                    </a:lnTo>
                    <a:lnTo>
                      <a:pt x="382" y="860"/>
                    </a:lnTo>
                    <a:lnTo>
                      <a:pt x="378" y="866"/>
                    </a:lnTo>
                    <a:lnTo>
                      <a:pt x="372" y="870"/>
                    </a:lnTo>
                    <a:lnTo>
                      <a:pt x="368" y="874"/>
                    </a:lnTo>
                    <a:lnTo>
                      <a:pt x="368" y="874"/>
                    </a:lnTo>
                    <a:lnTo>
                      <a:pt x="368" y="876"/>
                    </a:lnTo>
                    <a:lnTo>
                      <a:pt x="374" y="878"/>
                    </a:lnTo>
                    <a:lnTo>
                      <a:pt x="388" y="880"/>
                    </a:lnTo>
                    <a:lnTo>
                      <a:pt x="388" y="880"/>
                    </a:lnTo>
                    <a:lnTo>
                      <a:pt x="404" y="882"/>
                    </a:lnTo>
                    <a:lnTo>
                      <a:pt x="414" y="884"/>
                    </a:lnTo>
                    <a:lnTo>
                      <a:pt x="420" y="886"/>
                    </a:lnTo>
                    <a:lnTo>
                      <a:pt x="424" y="888"/>
                    </a:lnTo>
                    <a:lnTo>
                      <a:pt x="426" y="890"/>
                    </a:lnTo>
                    <a:lnTo>
                      <a:pt x="430" y="892"/>
                    </a:lnTo>
                    <a:lnTo>
                      <a:pt x="450" y="892"/>
                    </a:lnTo>
                    <a:lnTo>
                      <a:pt x="450" y="892"/>
                    </a:lnTo>
                    <a:lnTo>
                      <a:pt x="464" y="894"/>
                    </a:lnTo>
                    <a:lnTo>
                      <a:pt x="476" y="894"/>
                    </a:lnTo>
                    <a:lnTo>
                      <a:pt x="494" y="898"/>
                    </a:lnTo>
                    <a:lnTo>
                      <a:pt x="504" y="898"/>
                    </a:lnTo>
                    <a:lnTo>
                      <a:pt x="514" y="898"/>
                    </a:lnTo>
                    <a:lnTo>
                      <a:pt x="524" y="894"/>
                    </a:lnTo>
                    <a:lnTo>
                      <a:pt x="536" y="888"/>
                    </a:lnTo>
                    <a:lnTo>
                      <a:pt x="536" y="888"/>
                    </a:lnTo>
                    <a:lnTo>
                      <a:pt x="540" y="886"/>
                    </a:lnTo>
                    <a:lnTo>
                      <a:pt x="540" y="884"/>
                    </a:lnTo>
                    <a:lnTo>
                      <a:pt x="540" y="882"/>
                    </a:lnTo>
                    <a:lnTo>
                      <a:pt x="538" y="878"/>
                    </a:lnTo>
                    <a:lnTo>
                      <a:pt x="530" y="874"/>
                    </a:lnTo>
                    <a:lnTo>
                      <a:pt x="518" y="868"/>
                    </a:lnTo>
                    <a:lnTo>
                      <a:pt x="506" y="862"/>
                    </a:lnTo>
                    <a:lnTo>
                      <a:pt x="494" y="854"/>
                    </a:lnTo>
                    <a:lnTo>
                      <a:pt x="484" y="846"/>
                    </a:lnTo>
                    <a:lnTo>
                      <a:pt x="476" y="836"/>
                    </a:lnTo>
                    <a:lnTo>
                      <a:pt x="476" y="836"/>
                    </a:lnTo>
                    <a:lnTo>
                      <a:pt x="472" y="826"/>
                    </a:lnTo>
                    <a:lnTo>
                      <a:pt x="466" y="820"/>
                    </a:lnTo>
                    <a:lnTo>
                      <a:pt x="456" y="808"/>
                    </a:lnTo>
                    <a:lnTo>
                      <a:pt x="452" y="800"/>
                    </a:lnTo>
                    <a:lnTo>
                      <a:pt x="448" y="792"/>
                    </a:lnTo>
                    <a:lnTo>
                      <a:pt x="448" y="780"/>
                    </a:lnTo>
                    <a:lnTo>
                      <a:pt x="450" y="764"/>
                    </a:lnTo>
                    <a:lnTo>
                      <a:pt x="450" y="764"/>
                    </a:lnTo>
                    <a:lnTo>
                      <a:pt x="452" y="756"/>
                    </a:lnTo>
                    <a:lnTo>
                      <a:pt x="456" y="748"/>
                    </a:lnTo>
                    <a:lnTo>
                      <a:pt x="464" y="736"/>
                    </a:lnTo>
                    <a:lnTo>
                      <a:pt x="474" y="726"/>
                    </a:lnTo>
                    <a:lnTo>
                      <a:pt x="482" y="718"/>
                    </a:lnTo>
                    <a:lnTo>
                      <a:pt x="490" y="712"/>
                    </a:lnTo>
                    <a:lnTo>
                      <a:pt x="492" y="706"/>
                    </a:lnTo>
                    <a:lnTo>
                      <a:pt x="492" y="704"/>
                    </a:lnTo>
                    <a:lnTo>
                      <a:pt x="488" y="702"/>
                    </a:lnTo>
                    <a:lnTo>
                      <a:pt x="478" y="696"/>
                    </a:lnTo>
                    <a:lnTo>
                      <a:pt x="478" y="696"/>
                    </a:lnTo>
                    <a:lnTo>
                      <a:pt x="458" y="688"/>
                    </a:lnTo>
                    <a:lnTo>
                      <a:pt x="454" y="686"/>
                    </a:lnTo>
                    <a:lnTo>
                      <a:pt x="448" y="686"/>
                    </a:lnTo>
                    <a:lnTo>
                      <a:pt x="434" y="688"/>
                    </a:lnTo>
                    <a:lnTo>
                      <a:pt x="400" y="694"/>
                    </a:lnTo>
                    <a:lnTo>
                      <a:pt x="400" y="694"/>
                    </a:lnTo>
                    <a:lnTo>
                      <a:pt x="378" y="698"/>
                    </a:lnTo>
                    <a:lnTo>
                      <a:pt x="366" y="700"/>
                    </a:lnTo>
                    <a:lnTo>
                      <a:pt x="362" y="702"/>
                    </a:lnTo>
                    <a:lnTo>
                      <a:pt x="362" y="706"/>
                    </a:lnTo>
                    <a:lnTo>
                      <a:pt x="362" y="708"/>
                    </a:lnTo>
                    <a:lnTo>
                      <a:pt x="362" y="712"/>
                    </a:lnTo>
                    <a:lnTo>
                      <a:pt x="358" y="716"/>
                    </a:lnTo>
                    <a:lnTo>
                      <a:pt x="348" y="720"/>
                    </a:lnTo>
                    <a:lnTo>
                      <a:pt x="348" y="720"/>
                    </a:lnTo>
                    <a:lnTo>
                      <a:pt x="338" y="726"/>
                    </a:lnTo>
                    <a:lnTo>
                      <a:pt x="334" y="730"/>
                    </a:lnTo>
                    <a:lnTo>
                      <a:pt x="332" y="734"/>
                    </a:lnTo>
                    <a:lnTo>
                      <a:pt x="334" y="736"/>
                    </a:lnTo>
                    <a:lnTo>
                      <a:pt x="338" y="742"/>
                    </a:lnTo>
                    <a:lnTo>
                      <a:pt x="340" y="746"/>
                    </a:lnTo>
                    <a:lnTo>
                      <a:pt x="340" y="754"/>
                    </a:lnTo>
                    <a:lnTo>
                      <a:pt x="336" y="764"/>
                    </a:lnTo>
                    <a:lnTo>
                      <a:pt x="336" y="764"/>
                    </a:lnTo>
                    <a:lnTo>
                      <a:pt x="330" y="774"/>
                    </a:lnTo>
                    <a:lnTo>
                      <a:pt x="324" y="778"/>
                    </a:lnTo>
                    <a:lnTo>
                      <a:pt x="320" y="778"/>
                    </a:lnTo>
                    <a:lnTo>
                      <a:pt x="316" y="776"/>
                    </a:lnTo>
                    <a:lnTo>
                      <a:pt x="310" y="774"/>
                    </a:lnTo>
                    <a:lnTo>
                      <a:pt x="306" y="774"/>
                    </a:lnTo>
                    <a:lnTo>
                      <a:pt x="302" y="778"/>
                    </a:lnTo>
                    <a:lnTo>
                      <a:pt x="296" y="786"/>
                    </a:lnTo>
                    <a:lnTo>
                      <a:pt x="296" y="786"/>
                    </a:lnTo>
                    <a:close/>
                    <a:moveTo>
                      <a:pt x="282" y="168"/>
                    </a:moveTo>
                    <a:lnTo>
                      <a:pt x="282" y="168"/>
                    </a:lnTo>
                    <a:lnTo>
                      <a:pt x="290" y="168"/>
                    </a:lnTo>
                    <a:lnTo>
                      <a:pt x="294" y="164"/>
                    </a:lnTo>
                    <a:lnTo>
                      <a:pt x="292" y="160"/>
                    </a:lnTo>
                    <a:lnTo>
                      <a:pt x="288" y="158"/>
                    </a:lnTo>
                    <a:lnTo>
                      <a:pt x="280" y="154"/>
                    </a:lnTo>
                    <a:lnTo>
                      <a:pt x="270" y="152"/>
                    </a:lnTo>
                    <a:lnTo>
                      <a:pt x="260" y="152"/>
                    </a:lnTo>
                    <a:lnTo>
                      <a:pt x="250" y="156"/>
                    </a:lnTo>
                    <a:lnTo>
                      <a:pt x="250" y="156"/>
                    </a:lnTo>
                    <a:lnTo>
                      <a:pt x="242" y="160"/>
                    </a:lnTo>
                    <a:lnTo>
                      <a:pt x="240" y="164"/>
                    </a:lnTo>
                    <a:lnTo>
                      <a:pt x="240" y="166"/>
                    </a:lnTo>
                    <a:lnTo>
                      <a:pt x="244" y="166"/>
                    </a:lnTo>
                    <a:lnTo>
                      <a:pt x="260" y="168"/>
                    </a:lnTo>
                    <a:lnTo>
                      <a:pt x="282" y="168"/>
                    </a:lnTo>
                    <a:lnTo>
                      <a:pt x="282" y="168"/>
                    </a:lnTo>
                    <a:close/>
                    <a:moveTo>
                      <a:pt x="416" y="96"/>
                    </a:moveTo>
                    <a:lnTo>
                      <a:pt x="416" y="96"/>
                    </a:lnTo>
                    <a:lnTo>
                      <a:pt x="424" y="96"/>
                    </a:lnTo>
                    <a:lnTo>
                      <a:pt x="428" y="100"/>
                    </a:lnTo>
                    <a:lnTo>
                      <a:pt x="432" y="100"/>
                    </a:lnTo>
                    <a:lnTo>
                      <a:pt x="440" y="100"/>
                    </a:lnTo>
                    <a:lnTo>
                      <a:pt x="440" y="100"/>
                    </a:lnTo>
                    <a:lnTo>
                      <a:pt x="452" y="98"/>
                    </a:lnTo>
                    <a:lnTo>
                      <a:pt x="464" y="96"/>
                    </a:lnTo>
                    <a:lnTo>
                      <a:pt x="470" y="96"/>
                    </a:lnTo>
                    <a:lnTo>
                      <a:pt x="472" y="96"/>
                    </a:lnTo>
                    <a:lnTo>
                      <a:pt x="470" y="94"/>
                    </a:lnTo>
                    <a:lnTo>
                      <a:pt x="470" y="94"/>
                    </a:lnTo>
                    <a:lnTo>
                      <a:pt x="452" y="88"/>
                    </a:lnTo>
                    <a:lnTo>
                      <a:pt x="440" y="86"/>
                    </a:lnTo>
                    <a:lnTo>
                      <a:pt x="436" y="86"/>
                    </a:lnTo>
                    <a:lnTo>
                      <a:pt x="432" y="88"/>
                    </a:lnTo>
                    <a:lnTo>
                      <a:pt x="432" y="88"/>
                    </a:lnTo>
                    <a:lnTo>
                      <a:pt x="428" y="90"/>
                    </a:lnTo>
                    <a:lnTo>
                      <a:pt x="424" y="90"/>
                    </a:lnTo>
                    <a:lnTo>
                      <a:pt x="414" y="88"/>
                    </a:lnTo>
                    <a:lnTo>
                      <a:pt x="404" y="86"/>
                    </a:lnTo>
                    <a:lnTo>
                      <a:pt x="398" y="88"/>
                    </a:lnTo>
                    <a:lnTo>
                      <a:pt x="396" y="92"/>
                    </a:lnTo>
                    <a:lnTo>
                      <a:pt x="396" y="92"/>
                    </a:lnTo>
                    <a:lnTo>
                      <a:pt x="394" y="94"/>
                    </a:lnTo>
                    <a:lnTo>
                      <a:pt x="398" y="96"/>
                    </a:lnTo>
                    <a:lnTo>
                      <a:pt x="416" y="96"/>
                    </a:lnTo>
                    <a:lnTo>
                      <a:pt x="416" y="96"/>
                    </a:lnTo>
                    <a:close/>
                    <a:moveTo>
                      <a:pt x="406" y="124"/>
                    </a:moveTo>
                    <a:lnTo>
                      <a:pt x="406" y="124"/>
                    </a:lnTo>
                    <a:lnTo>
                      <a:pt x="414" y="122"/>
                    </a:lnTo>
                    <a:lnTo>
                      <a:pt x="416" y="122"/>
                    </a:lnTo>
                    <a:lnTo>
                      <a:pt x="416" y="120"/>
                    </a:lnTo>
                    <a:lnTo>
                      <a:pt x="414" y="116"/>
                    </a:lnTo>
                    <a:lnTo>
                      <a:pt x="408" y="112"/>
                    </a:lnTo>
                    <a:lnTo>
                      <a:pt x="408" y="112"/>
                    </a:lnTo>
                    <a:lnTo>
                      <a:pt x="402" y="110"/>
                    </a:lnTo>
                    <a:lnTo>
                      <a:pt x="394" y="110"/>
                    </a:lnTo>
                    <a:lnTo>
                      <a:pt x="390" y="112"/>
                    </a:lnTo>
                    <a:lnTo>
                      <a:pt x="390" y="112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92" y="116"/>
                    </a:lnTo>
                    <a:lnTo>
                      <a:pt x="392" y="118"/>
                    </a:lnTo>
                    <a:lnTo>
                      <a:pt x="390" y="120"/>
                    </a:lnTo>
                    <a:lnTo>
                      <a:pt x="390" y="122"/>
                    </a:lnTo>
                    <a:lnTo>
                      <a:pt x="392" y="124"/>
                    </a:lnTo>
                    <a:lnTo>
                      <a:pt x="406" y="124"/>
                    </a:lnTo>
                    <a:lnTo>
                      <a:pt x="406" y="124"/>
                    </a:lnTo>
                    <a:close/>
                    <a:moveTo>
                      <a:pt x="382" y="134"/>
                    </a:moveTo>
                    <a:lnTo>
                      <a:pt x="382" y="134"/>
                    </a:lnTo>
                    <a:lnTo>
                      <a:pt x="372" y="126"/>
                    </a:lnTo>
                    <a:lnTo>
                      <a:pt x="368" y="124"/>
                    </a:lnTo>
                    <a:lnTo>
                      <a:pt x="364" y="124"/>
                    </a:lnTo>
                    <a:lnTo>
                      <a:pt x="350" y="128"/>
                    </a:lnTo>
                    <a:lnTo>
                      <a:pt x="330" y="136"/>
                    </a:lnTo>
                    <a:lnTo>
                      <a:pt x="330" y="136"/>
                    </a:lnTo>
                    <a:lnTo>
                      <a:pt x="328" y="138"/>
                    </a:lnTo>
                    <a:lnTo>
                      <a:pt x="326" y="140"/>
                    </a:lnTo>
                    <a:lnTo>
                      <a:pt x="328" y="142"/>
                    </a:lnTo>
                    <a:lnTo>
                      <a:pt x="332" y="144"/>
                    </a:lnTo>
                    <a:lnTo>
                      <a:pt x="342" y="146"/>
                    </a:lnTo>
                    <a:lnTo>
                      <a:pt x="356" y="148"/>
                    </a:lnTo>
                    <a:lnTo>
                      <a:pt x="370" y="148"/>
                    </a:lnTo>
                    <a:lnTo>
                      <a:pt x="380" y="146"/>
                    </a:lnTo>
                    <a:lnTo>
                      <a:pt x="384" y="144"/>
                    </a:lnTo>
                    <a:lnTo>
                      <a:pt x="386" y="142"/>
                    </a:lnTo>
                    <a:lnTo>
                      <a:pt x="386" y="138"/>
                    </a:lnTo>
                    <a:lnTo>
                      <a:pt x="382" y="134"/>
                    </a:lnTo>
                    <a:lnTo>
                      <a:pt x="382" y="134"/>
                    </a:lnTo>
                    <a:close/>
                    <a:moveTo>
                      <a:pt x="46" y="116"/>
                    </a:move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14"/>
                    </a:lnTo>
                    <a:lnTo>
                      <a:pt x="62" y="114"/>
                    </a:lnTo>
                    <a:lnTo>
                      <a:pt x="66" y="114"/>
                    </a:lnTo>
                    <a:lnTo>
                      <a:pt x="70" y="116"/>
                    </a:lnTo>
                    <a:lnTo>
                      <a:pt x="76" y="120"/>
                    </a:lnTo>
                    <a:lnTo>
                      <a:pt x="80" y="122"/>
                    </a:lnTo>
                    <a:lnTo>
                      <a:pt x="86" y="124"/>
                    </a:lnTo>
                    <a:lnTo>
                      <a:pt x="92" y="122"/>
                    </a:lnTo>
                    <a:lnTo>
                      <a:pt x="102" y="118"/>
                    </a:lnTo>
                    <a:lnTo>
                      <a:pt x="102" y="118"/>
                    </a:lnTo>
                    <a:lnTo>
                      <a:pt x="118" y="110"/>
                    </a:lnTo>
                    <a:lnTo>
                      <a:pt x="130" y="104"/>
                    </a:lnTo>
                    <a:lnTo>
                      <a:pt x="134" y="102"/>
                    </a:lnTo>
                    <a:lnTo>
                      <a:pt x="140" y="102"/>
                    </a:lnTo>
                    <a:lnTo>
                      <a:pt x="148" y="102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68" y="108"/>
                    </a:lnTo>
                    <a:lnTo>
                      <a:pt x="176" y="108"/>
                    </a:lnTo>
                    <a:lnTo>
                      <a:pt x="180" y="108"/>
                    </a:lnTo>
                    <a:lnTo>
                      <a:pt x="182" y="106"/>
                    </a:lnTo>
                    <a:lnTo>
                      <a:pt x="182" y="102"/>
                    </a:lnTo>
                    <a:lnTo>
                      <a:pt x="176" y="98"/>
                    </a:lnTo>
                    <a:lnTo>
                      <a:pt x="166" y="94"/>
                    </a:lnTo>
                    <a:lnTo>
                      <a:pt x="150" y="90"/>
                    </a:lnTo>
                    <a:lnTo>
                      <a:pt x="150" y="90"/>
                    </a:lnTo>
                    <a:lnTo>
                      <a:pt x="126" y="86"/>
                    </a:lnTo>
                    <a:lnTo>
                      <a:pt x="122" y="88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4" y="94"/>
                    </a:lnTo>
                    <a:lnTo>
                      <a:pt x="108" y="98"/>
                    </a:lnTo>
                    <a:lnTo>
                      <a:pt x="96" y="100"/>
                    </a:lnTo>
                    <a:lnTo>
                      <a:pt x="96" y="100"/>
                    </a:lnTo>
                    <a:lnTo>
                      <a:pt x="64" y="104"/>
                    </a:lnTo>
                    <a:lnTo>
                      <a:pt x="42" y="108"/>
                    </a:lnTo>
                    <a:lnTo>
                      <a:pt x="34" y="110"/>
                    </a:lnTo>
                    <a:lnTo>
                      <a:pt x="32" y="112"/>
                    </a:lnTo>
                    <a:lnTo>
                      <a:pt x="36" y="114"/>
                    </a:lnTo>
                    <a:lnTo>
                      <a:pt x="46" y="116"/>
                    </a:lnTo>
                    <a:lnTo>
                      <a:pt x="46" y="116"/>
                    </a:lnTo>
                    <a:close/>
                    <a:moveTo>
                      <a:pt x="202" y="100"/>
                    </a:moveTo>
                    <a:lnTo>
                      <a:pt x="202" y="100"/>
                    </a:lnTo>
                    <a:lnTo>
                      <a:pt x="210" y="106"/>
                    </a:lnTo>
                    <a:lnTo>
                      <a:pt x="210" y="108"/>
                    </a:lnTo>
                    <a:lnTo>
                      <a:pt x="210" y="112"/>
                    </a:lnTo>
                    <a:lnTo>
                      <a:pt x="208" y="114"/>
                    </a:lnTo>
                    <a:lnTo>
                      <a:pt x="202" y="116"/>
                    </a:lnTo>
                    <a:lnTo>
                      <a:pt x="178" y="118"/>
                    </a:lnTo>
                    <a:lnTo>
                      <a:pt x="178" y="118"/>
                    </a:lnTo>
                    <a:lnTo>
                      <a:pt x="152" y="118"/>
                    </a:lnTo>
                    <a:lnTo>
                      <a:pt x="136" y="118"/>
                    </a:lnTo>
                    <a:lnTo>
                      <a:pt x="132" y="120"/>
                    </a:lnTo>
                    <a:lnTo>
                      <a:pt x="132" y="120"/>
                    </a:lnTo>
                    <a:lnTo>
                      <a:pt x="134" y="124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6" y="132"/>
                    </a:lnTo>
                    <a:lnTo>
                      <a:pt x="146" y="134"/>
                    </a:lnTo>
                    <a:lnTo>
                      <a:pt x="144" y="134"/>
                    </a:lnTo>
                    <a:lnTo>
                      <a:pt x="124" y="132"/>
                    </a:lnTo>
                    <a:lnTo>
                      <a:pt x="124" y="132"/>
                    </a:lnTo>
                    <a:lnTo>
                      <a:pt x="110" y="132"/>
                    </a:lnTo>
                    <a:lnTo>
                      <a:pt x="100" y="132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100" y="140"/>
                    </a:lnTo>
                    <a:lnTo>
                      <a:pt x="110" y="144"/>
                    </a:lnTo>
                    <a:lnTo>
                      <a:pt x="110" y="144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8" y="144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46" y="140"/>
                    </a:lnTo>
                    <a:lnTo>
                      <a:pt x="148" y="140"/>
                    </a:lnTo>
                    <a:lnTo>
                      <a:pt x="146" y="146"/>
                    </a:lnTo>
                    <a:lnTo>
                      <a:pt x="146" y="150"/>
                    </a:lnTo>
                    <a:lnTo>
                      <a:pt x="146" y="152"/>
                    </a:lnTo>
                    <a:lnTo>
                      <a:pt x="150" y="152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8" y="148"/>
                    </a:lnTo>
                    <a:lnTo>
                      <a:pt x="176" y="146"/>
                    </a:lnTo>
                    <a:lnTo>
                      <a:pt x="184" y="148"/>
                    </a:lnTo>
                    <a:lnTo>
                      <a:pt x="190" y="150"/>
                    </a:lnTo>
                    <a:lnTo>
                      <a:pt x="192" y="150"/>
                    </a:lnTo>
                    <a:lnTo>
                      <a:pt x="196" y="148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198" y="142"/>
                    </a:lnTo>
                    <a:lnTo>
                      <a:pt x="192" y="140"/>
                    </a:lnTo>
                    <a:lnTo>
                      <a:pt x="184" y="138"/>
                    </a:lnTo>
                    <a:lnTo>
                      <a:pt x="184" y="136"/>
                    </a:lnTo>
                    <a:lnTo>
                      <a:pt x="186" y="134"/>
                    </a:lnTo>
                    <a:lnTo>
                      <a:pt x="186" y="134"/>
                    </a:lnTo>
                    <a:lnTo>
                      <a:pt x="196" y="130"/>
                    </a:lnTo>
                    <a:lnTo>
                      <a:pt x="206" y="130"/>
                    </a:lnTo>
                    <a:lnTo>
                      <a:pt x="216" y="128"/>
                    </a:lnTo>
                    <a:lnTo>
                      <a:pt x="220" y="126"/>
                    </a:lnTo>
                    <a:lnTo>
                      <a:pt x="226" y="124"/>
                    </a:lnTo>
                    <a:lnTo>
                      <a:pt x="226" y="124"/>
                    </a:lnTo>
                    <a:lnTo>
                      <a:pt x="230" y="120"/>
                    </a:lnTo>
                    <a:lnTo>
                      <a:pt x="234" y="118"/>
                    </a:lnTo>
                    <a:lnTo>
                      <a:pt x="246" y="118"/>
                    </a:lnTo>
                    <a:lnTo>
                      <a:pt x="262" y="118"/>
                    </a:lnTo>
                    <a:lnTo>
                      <a:pt x="286" y="114"/>
                    </a:lnTo>
                    <a:lnTo>
                      <a:pt x="286" y="114"/>
                    </a:lnTo>
                    <a:lnTo>
                      <a:pt x="298" y="112"/>
                    </a:lnTo>
                    <a:lnTo>
                      <a:pt x="304" y="108"/>
                    </a:lnTo>
                    <a:lnTo>
                      <a:pt x="306" y="104"/>
                    </a:lnTo>
                    <a:lnTo>
                      <a:pt x="304" y="102"/>
                    </a:lnTo>
                    <a:lnTo>
                      <a:pt x="298" y="98"/>
                    </a:lnTo>
                    <a:lnTo>
                      <a:pt x="290" y="96"/>
                    </a:lnTo>
                    <a:lnTo>
                      <a:pt x="280" y="96"/>
                    </a:lnTo>
                    <a:lnTo>
                      <a:pt x="270" y="98"/>
                    </a:lnTo>
                    <a:lnTo>
                      <a:pt x="270" y="98"/>
                    </a:lnTo>
                    <a:lnTo>
                      <a:pt x="256" y="98"/>
                    </a:lnTo>
                    <a:lnTo>
                      <a:pt x="258" y="98"/>
                    </a:lnTo>
                    <a:lnTo>
                      <a:pt x="260" y="96"/>
                    </a:lnTo>
                    <a:lnTo>
                      <a:pt x="262" y="94"/>
                    </a:lnTo>
                    <a:lnTo>
                      <a:pt x="262" y="92"/>
                    </a:lnTo>
                    <a:lnTo>
                      <a:pt x="258" y="90"/>
                    </a:lnTo>
                    <a:lnTo>
                      <a:pt x="250" y="88"/>
                    </a:lnTo>
                    <a:lnTo>
                      <a:pt x="250" y="88"/>
                    </a:lnTo>
                    <a:lnTo>
                      <a:pt x="228" y="88"/>
                    </a:lnTo>
                    <a:lnTo>
                      <a:pt x="208" y="90"/>
                    </a:lnTo>
                    <a:lnTo>
                      <a:pt x="202" y="92"/>
                    </a:lnTo>
                    <a:lnTo>
                      <a:pt x="198" y="96"/>
                    </a:lnTo>
                    <a:lnTo>
                      <a:pt x="198" y="98"/>
                    </a:lnTo>
                    <a:lnTo>
                      <a:pt x="202" y="100"/>
                    </a:lnTo>
                    <a:lnTo>
                      <a:pt x="202" y="100"/>
                    </a:lnTo>
                    <a:close/>
                    <a:moveTo>
                      <a:pt x="272" y="70"/>
                    </a:moveTo>
                    <a:lnTo>
                      <a:pt x="272" y="70"/>
                    </a:lnTo>
                    <a:lnTo>
                      <a:pt x="276" y="66"/>
                    </a:lnTo>
                    <a:lnTo>
                      <a:pt x="278" y="64"/>
                    </a:lnTo>
                    <a:lnTo>
                      <a:pt x="276" y="62"/>
                    </a:lnTo>
                    <a:lnTo>
                      <a:pt x="274" y="60"/>
                    </a:lnTo>
                    <a:lnTo>
                      <a:pt x="268" y="60"/>
                    </a:lnTo>
                    <a:lnTo>
                      <a:pt x="262" y="60"/>
                    </a:lnTo>
                    <a:lnTo>
                      <a:pt x="256" y="62"/>
                    </a:lnTo>
                    <a:lnTo>
                      <a:pt x="250" y="66"/>
                    </a:lnTo>
                    <a:lnTo>
                      <a:pt x="250" y="66"/>
                    </a:lnTo>
                    <a:lnTo>
                      <a:pt x="246" y="72"/>
                    </a:lnTo>
                    <a:lnTo>
                      <a:pt x="244" y="76"/>
                    </a:lnTo>
                    <a:lnTo>
                      <a:pt x="244" y="78"/>
                    </a:lnTo>
                    <a:lnTo>
                      <a:pt x="248" y="78"/>
                    </a:lnTo>
                    <a:lnTo>
                      <a:pt x="258" y="74"/>
                    </a:lnTo>
                    <a:lnTo>
                      <a:pt x="272" y="70"/>
                    </a:lnTo>
                    <a:lnTo>
                      <a:pt x="272" y="70"/>
                    </a:lnTo>
                    <a:close/>
                    <a:moveTo>
                      <a:pt x="228" y="142"/>
                    </a:moveTo>
                    <a:lnTo>
                      <a:pt x="228" y="142"/>
                    </a:lnTo>
                    <a:lnTo>
                      <a:pt x="222" y="144"/>
                    </a:lnTo>
                    <a:lnTo>
                      <a:pt x="220" y="146"/>
                    </a:lnTo>
                    <a:lnTo>
                      <a:pt x="218" y="150"/>
                    </a:lnTo>
                    <a:lnTo>
                      <a:pt x="220" y="152"/>
                    </a:lnTo>
                    <a:lnTo>
                      <a:pt x="222" y="156"/>
                    </a:lnTo>
                    <a:lnTo>
                      <a:pt x="226" y="156"/>
                    </a:lnTo>
                    <a:lnTo>
                      <a:pt x="232" y="156"/>
                    </a:lnTo>
                    <a:lnTo>
                      <a:pt x="238" y="154"/>
                    </a:lnTo>
                    <a:lnTo>
                      <a:pt x="238" y="154"/>
                    </a:lnTo>
                    <a:lnTo>
                      <a:pt x="246" y="148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6" y="140"/>
                    </a:lnTo>
                    <a:lnTo>
                      <a:pt x="242" y="138"/>
                    </a:lnTo>
                    <a:lnTo>
                      <a:pt x="228" y="142"/>
                    </a:lnTo>
                    <a:lnTo>
                      <a:pt x="228" y="142"/>
                    </a:lnTo>
                    <a:close/>
                    <a:moveTo>
                      <a:pt x="790" y="22"/>
                    </a:moveTo>
                    <a:lnTo>
                      <a:pt x="790" y="22"/>
                    </a:lnTo>
                    <a:lnTo>
                      <a:pt x="792" y="20"/>
                    </a:lnTo>
                    <a:lnTo>
                      <a:pt x="792" y="18"/>
                    </a:lnTo>
                    <a:lnTo>
                      <a:pt x="788" y="14"/>
                    </a:lnTo>
                    <a:lnTo>
                      <a:pt x="780" y="12"/>
                    </a:lnTo>
                    <a:lnTo>
                      <a:pt x="770" y="12"/>
                    </a:lnTo>
                    <a:lnTo>
                      <a:pt x="748" y="12"/>
                    </a:lnTo>
                    <a:lnTo>
                      <a:pt x="736" y="14"/>
                    </a:lnTo>
                    <a:lnTo>
                      <a:pt x="728" y="18"/>
                    </a:lnTo>
                    <a:lnTo>
                      <a:pt x="728" y="18"/>
                    </a:lnTo>
                    <a:lnTo>
                      <a:pt x="726" y="18"/>
                    </a:lnTo>
                    <a:lnTo>
                      <a:pt x="726" y="20"/>
                    </a:lnTo>
                    <a:lnTo>
                      <a:pt x="730" y="22"/>
                    </a:lnTo>
                    <a:lnTo>
                      <a:pt x="750" y="26"/>
                    </a:lnTo>
                    <a:lnTo>
                      <a:pt x="774" y="26"/>
                    </a:lnTo>
                    <a:lnTo>
                      <a:pt x="784" y="26"/>
                    </a:lnTo>
                    <a:lnTo>
                      <a:pt x="790" y="22"/>
                    </a:lnTo>
                    <a:lnTo>
                      <a:pt x="790" y="22"/>
                    </a:lnTo>
                    <a:close/>
                    <a:moveTo>
                      <a:pt x="596" y="154"/>
                    </a:moveTo>
                    <a:lnTo>
                      <a:pt x="596" y="154"/>
                    </a:lnTo>
                    <a:lnTo>
                      <a:pt x="588" y="158"/>
                    </a:lnTo>
                    <a:lnTo>
                      <a:pt x="586" y="160"/>
                    </a:lnTo>
                    <a:lnTo>
                      <a:pt x="588" y="162"/>
                    </a:lnTo>
                    <a:lnTo>
                      <a:pt x="592" y="164"/>
                    </a:lnTo>
                    <a:lnTo>
                      <a:pt x="608" y="164"/>
                    </a:lnTo>
                    <a:lnTo>
                      <a:pt x="628" y="164"/>
                    </a:lnTo>
                    <a:lnTo>
                      <a:pt x="628" y="164"/>
                    </a:lnTo>
                    <a:lnTo>
                      <a:pt x="634" y="162"/>
                    </a:lnTo>
                    <a:lnTo>
                      <a:pt x="638" y="160"/>
                    </a:lnTo>
                    <a:lnTo>
                      <a:pt x="636" y="158"/>
                    </a:lnTo>
                    <a:lnTo>
                      <a:pt x="632" y="156"/>
                    </a:lnTo>
                    <a:lnTo>
                      <a:pt x="618" y="152"/>
                    </a:lnTo>
                    <a:lnTo>
                      <a:pt x="610" y="152"/>
                    </a:lnTo>
                    <a:lnTo>
                      <a:pt x="600" y="154"/>
                    </a:lnTo>
                    <a:lnTo>
                      <a:pt x="596" y="154"/>
                    </a:lnTo>
                    <a:close/>
                    <a:moveTo>
                      <a:pt x="482" y="98"/>
                    </a:moveTo>
                    <a:lnTo>
                      <a:pt x="482" y="98"/>
                    </a:lnTo>
                    <a:lnTo>
                      <a:pt x="460" y="100"/>
                    </a:lnTo>
                    <a:lnTo>
                      <a:pt x="458" y="102"/>
                    </a:lnTo>
                    <a:lnTo>
                      <a:pt x="462" y="106"/>
                    </a:lnTo>
                    <a:lnTo>
                      <a:pt x="462" y="106"/>
                    </a:lnTo>
                    <a:lnTo>
                      <a:pt x="470" y="108"/>
                    </a:lnTo>
                    <a:lnTo>
                      <a:pt x="482" y="108"/>
                    </a:lnTo>
                    <a:lnTo>
                      <a:pt x="510" y="106"/>
                    </a:lnTo>
                    <a:lnTo>
                      <a:pt x="510" y="106"/>
                    </a:lnTo>
                    <a:lnTo>
                      <a:pt x="514" y="106"/>
                    </a:lnTo>
                    <a:lnTo>
                      <a:pt x="516" y="104"/>
                    </a:lnTo>
                    <a:lnTo>
                      <a:pt x="508" y="100"/>
                    </a:lnTo>
                    <a:lnTo>
                      <a:pt x="496" y="98"/>
                    </a:lnTo>
                    <a:lnTo>
                      <a:pt x="482" y="98"/>
                    </a:lnTo>
                    <a:lnTo>
                      <a:pt x="482" y="98"/>
                    </a:lnTo>
                    <a:close/>
                    <a:moveTo>
                      <a:pt x="796" y="100"/>
                    </a:moveTo>
                    <a:lnTo>
                      <a:pt x="796" y="100"/>
                    </a:lnTo>
                    <a:lnTo>
                      <a:pt x="822" y="96"/>
                    </a:lnTo>
                    <a:lnTo>
                      <a:pt x="842" y="92"/>
                    </a:lnTo>
                    <a:lnTo>
                      <a:pt x="848" y="90"/>
                    </a:lnTo>
                    <a:lnTo>
                      <a:pt x="854" y="88"/>
                    </a:lnTo>
                    <a:lnTo>
                      <a:pt x="856" y="84"/>
                    </a:lnTo>
                    <a:lnTo>
                      <a:pt x="858" y="78"/>
                    </a:lnTo>
                    <a:lnTo>
                      <a:pt x="858" y="78"/>
                    </a:lnTo>
                    <a:lnTo>
                      <a:pt x="856" y="70"/>
                    </a:lnTo>
                    <a:lnTo>
                      <a:pt x="852" y="66"/>
                    </a:lnTo>
                    <a:lnTo>
                      <a:pt x="844" y="62"/>
                    </a:lnTo>
                    <a:lnTo>
                      <a:pt x="836" y="60"/>
                    </a:lnTo>
                    <a:lnTo>
                      <a:pt x="828" y="60"/>
                    </a:lnTo>
                    <a:lnTo>
                      <a:pt x="820" y="60"/>
                    </a:lnTo>
                    <a:lnTo>
                      <a:pt x="812" y="62"/>
                    </a:lnTo>
                    <a:lnTo>
                      <a:pt x="806" y="66"/>
                    </a:lnTo>
                    <a:lnTo>
                      <a:pt x="806" y="66"/>
                    </a:lnTo>
                    <a:lnTo>
                      <a:pt x="800" y="70"/>
                    </a:lnTo>
                    <a:lnTo>
                      <a:pt x="796" y="72"/>
                    </a:lnTo>
                    <a:lnTo>
                      <a:pt x="784" y="74"/>
                    </a:lnTo>
                    <a:lnTo>
                      <a:pt x="768" y="76"/>
                    </a:lnTo>
                    <a:lnTo>
                      <a:pt x="758" y="80"/>
                    </a:lnTo>
                    <a:lnTo>
                      <a:pt x="748" y="86"/>
                    </a:lnTo>
                    <a:lnTo>
                      <a:pt x="748" y="86"/>
                    </a:lnTo>
                    <a:lnTo>
                      <a:pt x="742" y="90"/>
                    </a:lnTo>
                    <a:lnTo>
                      <a:pt x="740" y="94"/>
                    </a:lnTo>
                    <a:lnTo>
                      <a:pt x="742" y="98"/>
                    </a:lnTo>
                    <a:lnTo>
                      <a:pt x="748" y="100"/>
                    </a:lnTo>
                    <a:lnTo>
                      <a:pt x="758" y="102"/>
                    </a:lnTo>
                    <a:lnTo>
                      <a:pt x="768" y="102"/>
                    </a:lnTo>
                    <a:lnTo>
                      <a:pt x="796" y="100"/>
                    </a:lnTo>
                    <a:lnTo>
                      <a:pt x="796" y="100"/>
                    </a:lnTo>
                    <a:close/>
                    <a:moveTo>
                      <a:pt x="506" y="132"/>
                    </a:moveTo>
                    <a:lnTo>
                      <a:pt x="506" y="132"/>
                    </a:lnTo>
                    <a:lnTo>
                      <a:pt x="494" y="134"/>
                    </a:lnTo>
                    <a:lnTo>
                      <a:pt x="482" y="132"/>
                    </a:lnTo>
                    <a:lnTo>
                      <a:pt x="476" y="134"/>
                    </a:lnTo>
                    <a:lnTo>
                      <a:pt x="472" y="136"/>
                    </a:lnTo>
                    <a:lnTo>
                      <a:pt x="468" y="140"/>
                    </a:lnTo>
                    <a:lnTo>
                      <a:pt x="466" y="148"/>
                    </a:lnTo>
                    <a:lnTo>
                      <a:pt x="466" y="148"/>
                    </a:lnTo>
                    <a:lnTo>
                      <a:pt x="466" y="154"/>
                    </a:lnTo>
                    <a:lnTo>
                      <a:pt x="468" y="156"/>
                    </a:lnTo>
                    <a:lnTo>
                      <a:pt x="472" y="158"/>
                    </a:lnTo>
                    <a:lnTo>
                      <a:pt x="478" y="158"/>
                    </a:lnTo>
                    <a:lnTo>
                      <a:pt x="494" y="158"/>
                    </a:lnTo>
                    <a:lnTo>
                      <a:pt x="512" y="158"/>
                    </a:lnTo>
                    <a:lnTo>
                      <a:pt x="512" y="158"/>
                    </a:lnTo>
                    <a:lnTo>
                      <a:pt x="520" y="156"/>
                    </a:lnTo>
                    <a:lnTo>
                      <a:pt x="524" y="154"/>
                    </a:lnTo>
                    <a:lnTo>
                      <a:pt x="526" y="150"/>
                    </a:lnTo>
                    <a:lnTo>
                      <a:pt x="524" y="144"/>
                    </a:lnTo>
                    <a:lnTo>
                      <a:pt x="522" y="138"/>
                    </a:lnTo>
                    <a:lnTo>
                      <a:pt x="516" y="134"/>
                    </a:lnTo>
                    <a:lnTo>
                      <a:pt x="512" y="132"/>
                    </a:lnTo>
                    <a:lnTo>
                      <a:pt x="506" y="132"/>
                    </a:lnTo>
                    <a:lnTo>
                      <a:pt x="506" y="132"/>
                    </a:lnTo>
                    <a:close/>
                    <a:moveTo>
                      <a:pt x="456" y="58"/>
                    </a:moveTo>
                    <a:lnTo>
                      <a:pt x="456" y="58"/>
                    </a:lnTo>
                    <a:lnTo>
                      <a:pt x="460" y="58"/>
                    </a:lnTo>
                    <a:lnTo>
                      <a:pt x="464" y="58"/>
                    </a:lnTo>
                    <a:lnTo>
                      <a:pt x="470" y="58"/>
                    </a:lnTo>
                    <a:lnTo>
                      <a:pt x="480" y="58"/>
                    </a:lnTo>
                    <a:lnTo>
                      <a:pt x="486" y="58"/>
                    </a:lnTo>
                    <a:lnTo>
                      <a:pt x="492" y="62"/>
                    </a:lnTo>
                    <a:lnTo>
                      <a:pt x="492" y="62"/>
                    </a:lnTo>
                    <a:lnTo>
                      <a:pt x="496" y="64"/>
                    </a:lnTo>
                    <a:lnTo>
                      <a:pt x="500" y="64"/>
                    </a:lnTo>
                    <a:lnTo>
                      <a:pt x="508" y="60"/>
                    </a:lnTo>
                    <a:lnTo>
                      <a:pt x="524" y="56"/>
                    </a:lnTo>
                    <a:lnTo>
                      <a:pt x="548" y="52"/>
                    </a:lnTo>
                    <a:lnTo>
                      <a:pt x="548" y="52"/>
                    </a:lnTo>
                    <a:lnTo>
                      <a:pt x="552" y="52"/>
                    </a:lnTo>
                    <a:lnTo>
                      <a:pt x="550" y="50"/>
                    </a:lnTo>
                    <a:lnTo>
                      <a:pt x="540" y="48"/>
                    </a:lnTo>
                    <a:lnTo>
                      <a:pt x="498" y="44"/>
                    </a:lnTo>
                    <a:lnTo>
                      <a:pt x="498" y="44"/>
                    </a:lnTo>
                    <a:lnTo>
                      <a:pt x="492" y="44"/>
                    </a:lnTo>
                    <a:lnTo>
                      <a:pt x="488" y="44"/>
                    </a:lnTo>
                    <a:lnTo>
                      <a:pt x="488" y="46"/>
                    </a:lnTo>
                    <a:lnTo>
                      <a:pt x="490" y="48"/>
                    </a:lnTo>
                    <a:lnTo>
                      <a:pt x="494" y="52"/>
                    </a:lnTo>
                    <a:lnTo>
                      <a:pt x="492" y="54"/>
                    </a:lnTo>
                    <a:lnTo>
                      <a:pt x="488" y="54"/>
                    </a:lnTo>
                    <a:lnTo>
                      <a:pt x="488" y="54"/>
                    </a:lnTo>
                    <a:lnTo>
                      <a:pt x="462" y="52"/>
                    </a:lnTo>
                    <a:lnTo>
                      <a:pt x="454" y="54"/>
                    </a:lnTo>
                    <a:lnTo>
                      <a:pt x="454" y="56"/>
                    </a:lnTo>
                    <a:lnTo>
                      <a:pt x="456" y="58"/>
                    </a:lnTo>
                    <a:lnTo>
                      <a:pt x="456" y="58"/>
                    </a:lnTo>
                    <a:close/>
                    <a:moveTo>
                      <a:pt x="678" y="84"/>
                    </a:moveTo>
                    <a:lnTo>
                      <a:pt x="678" y="84"/>
                    </a:lnTo>
                    <a:lnTo>
                      <a:pt x="688" y="82"/>
                    </a:lnTo>
                    <a:lnTo>
                      <a:pt x="696" y="78"/>
                    </a:lnTo>
                    <a:lnTo>
                      <a:pt x="704" y="74"/>
                    </a:lnTo>
                    <a:lnTo>
                      <a:pt x="710" y="70"/>
                    </a:lnTo>
                    <a:lnTo>
                      <a:pt x="710" y="68"/>
                    </a:lnTo>
                    <a:lnTo>
                      <a:pt x="710" y="66"/>
                    </a:lnTo>
                    <a:lnTo>
                      <a:pt x="704" y="64"/>
                    </a:lnTo>
                    <a:lnTo>
                      <a:pt x="692" y="64"/>
                    </a:lnTo>
                    <a:lnTo>
                      <a:pt x="670" y="68"/>
                    </a:lnTo>
                    <a:lnTo>
                      <a:pt x="670" y="68"/>
                    </a:lnTo>
                    <a:lnTo>
                      <a:pt x="654" y="72"/>
                    </a:lnTo>
                    <a:lnTo>
                      <a:pt x="646" y="76"/>
                    </a:lnTo>
                    <a:lnTo>
                      <a:pt x="644" y="80"/>
                    </a:lnTo>
                    <a:lnTo>
                      <a:pt x="646" y="82"/>
                    </a:lnTo>
                    <a:lnTo>
                      <a:pt x="658" y="84"/>
                    </a:lnTo>
                    <a:lnTo>
                      <a:pt x="678" y="84"/>
                    </a:lnTo>
                    <a:lnTo>
                      <a:pt x="678" y="84"/>
                    </a:lnTo>
                    <a:close/>
                    <a:moveTo>
                      <a:pt x="568" y="44"/>
                    </a:moveTo>
                    <a:lnTo>
                      <a:pt x="568" y="44"/>
                    </a:lnTo>
                    <a:lnTo>
                      <a:pt x="580" y="44"/>
                    </a:lnTo>
                    <a:lnTo>
                      <a:pt x="582" y="44"/>
                    </a:lnTo>
                    <a:lnTo>
                      <a:pt x="580" y="42"/>
                    </a:lnTo>
                    <a:lnTo>
                      <a:pt x="570" y="38"/>
                    </a:lnTo>
                    <a:lnTo>
                      <a:pt x="556" y="34"/>
                    </a:lnTo>
                    <a:lnTo>
                      <a:pt x="556" y="34"/>
                    </a:lnTo>
                    <a:lnTo>
                      <a:pt x="544" y="30"/>
                    </a:lnTo>
                    <a:lnTo>
                      <a:pt x="536" y="28"/>
                    </a:lnTo>
                    <a:lnTo>
                      <a:pt x="528" y="30"/>
                    </a:lnTo>
                    <a:lnTo>
                      <a:pt x="518" y="34"/>
                    </a:lnTo>
                    <a:lnTo>
                      <a:pt x="518" y="34"/>
                    </a:lnTo>
                    <a:lnTo>
                      <a:pt x="510" y="38"/>
                    </a:lnTo>
                    <a:lnTo>
                      <a:pt x="508" y="40"/>
                    </a:lnTo>
                    <a:lnTo>
                      <a:pt x="510" y="40"/>
                    </a:lnTo>
                    <a:lnTo>
                      <a:pt x="520" y="40"/>
                    </a:lnTo>
                    <a:lnTo>
                      <a:pt x="520" y="40"/>
                    </a:lnTo>
                    <a:lnTo>
                      <a:pt x="542" y="42"/>
                    </a:lnTo>
                    <a:lnTo>
                      <a:pt x="568" y="44"/>
                    </a:lnTo>
                    <a:lnTo>
                      <a:pt x="568" y="44"/>
                    </a:lnTo>
                    <a:close/>
                    <a:moveTo>
                      <a:pt x="672" y="122"/>
                    </a:moveTo>
                    <a:lnTo>
                      <a:pt x="672" y="122"/>
                    </a:lnTo>
                    <a:lnTo>
                      <a:pt x="682" y="124"/>
                    </a:lnTo>
                    <a:lnTo>
                      <a:pt x="690" y="124"/>
                    </a:lnTo>
                    <a:lnTo>
                      <a:pt x="694" y="124"/>
                    </a:lnTo>
                    <a:lnTo>
                      <a:pt x="698" y="120"/>
                    </a:lnTo>
                    <a:lnTo>
                      <a:pt x="706" y="116"/>
                    </a:lnTo>
                    <a:lnTo>
                      <a:pt x="710" y="112"/>
                    </a:lnTo>
                    <a:lnTo>
                      <a:pt x="718" y="112"/>
                    </a:lnTo>
                    <a:lnTo>
                      <a:pt x="718" y="112"/>
                    </a:lnTo>
                    <a:lnTo>
                      <a:pt x="724" y="110"/>
                    </a:lnTo>
                    <a:lnTo>
                      <a:pt x="728" y="106"/>
                    </a:lnTo>
                    <a:lnTo>
                      <a:pt x="730" y="100"/>
                    </a:lnTo>
                    <a:lnTo>
                      <a:pt x="728" y="94"/>
                    </a:lnTo>
                    <a:lnTo>
                      <a:pt x="724" y="88"/>
                    </a:lnTo>
                    <a:lnTo>
                      <a:pt x="716" y="84"/>
                    </a:lnTo>
                    <a:lnTo>
                      <a:pt x="704" y="84"/>
                    </a:lnTo>
                    <a:lnTo>
                      <a:pt x="688" y="88"/>
                    </a:lnTo>
                    <a:lnTo>
                      <a:pt x="688" y="88"/>
                    </a:lnTo>
                    <a:lnTo>
                      <a:pt x="670" y="94"/>
                    </a:lnTo>
                    <a:lnTo>
                      <a:pt x="656" y="94"/>
                    </a:lnTo>
                    <a:lnTo>
                      <a:pt x="644" y="92"/>
                    </a:lnTo>
                    <a:lnTo>
                      <a:pt x="634" y="90"/>
                    </a:lnTo>
                    <a:lnTo>
                      <a:pt x="626" y="90"/>
                    </a:lnTo>
                    <a:lnTo>
                      <a:pt x="620" y="90"/>
                    </a:lnTo>
                    <a:lnTo>
                      <a:pt x="614" y="94"/>
                    </a:lnTo>
                    <a:lnTo>
                      <a:pt x="608" y="104"/>
                    </a:lnTo>
                    <a:lnTo>
                      <a:pt x="608" y="104"/>
                    </a:lnTo>
                    <a:lnTo>
                      <a:pt x="606" y="116"/>
                    </a:lnTo>
                    <a:lnTo>
                      <a:pt x="606" y="118"/>
                    </a:lnTo>
                    <a:lnTo>
                      <a:pt x="608" y="122"/>
                    </a:lnTo>
                    <a:lnTo>
                      <a:pt x="614" y="124"/>
                    </a:lnTo>
                    <a:lnTo>
                      <a:pt x="622" y="124"/>
                    </a:lnTo>
                    <a:lnTo>
                      <a:pt x="646" y="120"/>
                    </a:lnTo>
                    <a:lnTo>
                      <a:pt x="660" y="120"/>
                    </a:lnTo>
                    <a:lnTo>
                      <a:pt x="672" y="122"/>
                    </a:lnTo>
                    <a:lnTo>
                      <a:pt x="672" y="122"/>
                    </a:lnTo>
                    <a:close/>
                    <a:moveTo>
                      <a:pt x="4428" y="2314"/>
                    </a:moveTo>
                    <a:lnTo>
                      <a:pt x="4428" y="2314"/>
                    </a:lnTo>
                    <a:lnTo>
                      <a:pt x="4426" y="2314"/>
                    </a:lnTo>
                    <a:lnTo>
                      <a:pt x="4428" y="2314"/>
                    </a:lnTo>
                    <a:lnTo>
                      <a:pt x="4432" y="2310"/>
                    </a:lnTo>
                    <a:lnTo>
                      <a:pt x="4436" y="2306"/>
                    </a:lnTo>
                    <a:lnTo>
                      <a:pt x="4436" y="2302"/>
                    </a:lnTo>
                    <a:lnTo>
                      <a:pt x="4436" y="2302"/>
                    </a:lnTo>
                    <a:lnTo>
                      <a:pt x="4436" y="2302"/>
                    </a:lnTo>
                    <a:lnTo>
                      <a:pt x="4432" y="2304"/>
                    </a:lnTo>
                    <a:lnTo>
                      <a:pt x="4428" y="2314"/>
                    </a:lnTo>
                    <a:lnTo>
                      <a:pt x="4428" y="2314"/>
                    </a:lnTo>
                    <a:close/>
                    <a:moveTo>
                      <a:pt x="4510" y="2192"/>
                    </a:moveTo>
                    <a:lnTo>
                      <a:pt x="4510" y="2192"/>
                    </a:lnTo>
                    <a:lnTo>
                      <a:pt x="4508" y="2194"/>
                    </a:lnTo>
                    <a:lnTo>
                      <a:pt x="4506" y="2196"/>
                    </a:lnTo>
                    <a:lnTo>
                      <a:pt x="4502" y="2202"/>
                    </a:lnTo>
                    <a:lnTo>
                      <a:pt x="4498" y="2210"/>
                    </a:lnTo>
                    <a:lnTo>
                      <a:pt x="4496" y="2214"/>
                    </a:lnTo>
                    <a:lnTo>
                      <a:pt x="4492" y="2216"/>
                    </a:lnTo>
                    <a:lnTo>
                      <a:pt x="4492" y="2216"/>
                    </a:lnTo>
                    <a:lnTo>
                      <a:pt x="4482" y="2220"/>
                    </a:lnTo>
                    <a:lnTo>
                      <a:pt x="4476" y="2224"/>
                    </a:lnTo>
                    <a:lnTo>
                      <a:pt x="4476" y="2226"/>
                    </a:lnTo>
                    <a:lnTo>
                      <a:pt x="4474" y="2228"/>
                    </a:lnTo>
                    <a:lnTo>
                      <a:pt x="4478" y="2236"/>
                    </a:lnTo>
                    <a:lnTo>
                      <a:pt x="4478" y="2236"/>
                    </a:lnTo>
                    <a:lnTo>
                      <a:pt x="4480" y="2238"/>
                    </a:lnTo>
                    <a:lnTo>
                      <a:pt x="4482" y="2238"/>
                    </a:lnTo>
                    <a:lnTo>
                      <a:pt x="4484" y="2236"/>
                    </a:lnTo>
                    <a:lnTo>
                      <a:pt x="4490" y="2230"/>
                    </a:lnTo>
                    <a:lnTo>
                      <a:pt x="4494" y="2228"/>
                    </a:lnTo>
                    <a:lnTo>
                      <a:pt x="4498" y="2226"/>
                    </a:lnTo>
                    <a:lnTo>
                      <a:pt x="4498" y="2226"/>
                    </a:lnTo>
                    <a:lnTo>
                      <a:pt x="4504" y="2224"/>
                    </a:lnTo>
                    <a:lnTo>
                      <a:pt x="4508" y="2220"/>
                    </a:lnTo>
                    <a:lnTo>
                      <a:pt x="4510" y="2214"/>
                    </a:lnTo>
                    <a:lnTo>
                      <a:pt x="4512" y="2208"/>
                    </a:lnTo>
                    <a:lnTo>
                      <a:pt x="4512" y="2198"/>
                    </a:lnTo>
                    <a:lnTo>
                      <a:pt x="4512" y="2194"/>
                    </a:lnTo>
                    <a:lnTo>
                      <a:pt x="4510" y="2192"/>
                    </a:lnTo>
                    <a:lnTo>
                      <a:pt x="4510" y="2192"/>
                    </a:lnTo>
                    <a:close/>
                    <a:moveTo>
                      <a:pt x="4462" y="2262"/>
                    </a:moveTo>
                    <a:lnTo>
                      <a:pt x="4462" y="2262"/>
                    </a:lnTo>
                    <a:lnTo>
                      <a:pt x="4460" y="2260"/>
                    </a:lnTo>
                    <a:lnTo>
                      <a:pt x="4456" y="2262"/>
                    </a:lnTo>
                    <a:lnTo>
                      <a:pt x="4452" y="2272"/>
                    </a:lnTo>
                    <a:lnTo>
                      <a:pt x="4448" y="2284"/>
                    </a:lnTo>
                    <a:lnTo>
                      <a:pt x="4448" y="2292"/>
                    </a:lnTo>
                    <a:lnTo>
                      <a:pt x="4448" y="2292"/>
                    </a:lnTo>
                    <a:lnTo>
                      <a:pt x="4448" y="2294"/>
                    </a:lnTo>
                    <a:lnTo>
                      <a:pt x="4452" y="2292"/>
                    </a:lnTo>
                    <a:lnTo>
                      <a:pt x="4458" y="2282"/>
                    </a:lnTo>
                    <a:lnTo>
                      <a:pt x="4462" y="2272"/>
                    </a:lnTo>
                    <a:lnTo>
                      <a:pt x="4462" y="2266"/>
                    </a:lnTo>
                    <a:lnTo>
                      <a:pt x="4462" y="2262"/>
                    </a:lnTo>
                    <a:lnTo>
                      <a:pt x="4462" y="2262"/>
                    </a:lnTo>
                    <a:close/>
                    <a:moveTo>
                      <a:pt x="4486" y="4072"/>
                    </a:moveTo>
                    <a:lnTo>
                      <a:pt x="4486" y="4072"/>
                    </a:lnTo>
                    <a:lnTo>
                      <a:pt x="4482" y="4070"/>
                    </a:lnTo>
                    <a:lnTo>
                      <a:pt x="4482" y="4068"/>
                    </a:lnTo>
                    <a:lnTo>
                      <a:pt x="4480" y="4066"/>
                    </a:lnTo>
                    <a:lnTo>
                      <a:pt x="4478" y="4064"/>
                    </a:lnTo>
                    <a:lnTo>
                      <a:pt x="4478" y="4064"/>
                    </a:lnTo>
                    <a:lnTo>
                      <a:pt x="4474" y="4064"/>
                    </a:lnTo>
                    <a:lnTo>
                      <a:pt x="4470" y="4064"/>
                    </a:lnTo>
                    <a:lnTo>
                      <a:pt x="4460" y="4068"/>
                    </a:lnTo>
                    <a:lnTo>
                      <a:pt x="4450" y="4076"/>
                    </a:lnTo>
                    <a:lnTo>
                      <a:pt x="4448" y="4080"/>
                    </a:lnTo>
                    <a:lnTo>
                      <a:pt x="4448" y="4084"/>
                    </a:lnTo>
                    <a:lnTo>
                      <a:pt x="4448" y="4084"/>
                    </a:lnTo>
                    <a:lnTo>
                      <a:pt x="4446" y="4088"/>
                    </a:lnTo>
                    <a:lnTo>
                      <a:pt x="4442" y="4094"/>
                    </a:lnTo>
                    <a:lnTo>
                      <a:pt x="4440" y="4100"/>
                    </a:lnTo>
                    <a:lnTo>
                      <a:pt x="4438" y="4104"/>
                    </a:lnTo>
                    <a:lnTo>
                      <a:pt x="4438" y="4104"/>
                    </a:lnTo>
                    <a:lnTo>
                      <a:pt x="4440" y="4106"/>
                    </a:lnTo>
                    <a:lnTo>
                      <a:pt x="4442" y="4104"/>
                    </a:lnTo>
                    <a:lnTo>
                      <a:pt x="4448" y="4104"/>
                    </a:lnTo>
                    <a:lnTo>
                      <a:pt x="4458" y="4106"/>
                    </a:lnTo>
                    <a:lnTo>
                      <a:pt x="4458" y="4106"/>
                    </a:lnTo>
                    <a:lnTo>
                      <a:pt x="4462" y="4106"/>
                    </a:lnTo>
                    <a:lnTo>
                      <a:pt x="4466" y="4106"/>
                    </a:lnTo>
                    <a:lnTo>
                      <a:pt x="4470" y="4102"/>
                    </a:lnTo>
                    <a:lnTo>
                      <a:pt x="4474" y="4098"/>
                    </a:lnTo>
                    <a:lnTo>
                      <a:pt x="4478" y="4094"/>
                    </a:lnTo>
                    <a:lnTo>
                      <a:pt x="4478" y="4094"/>
                    </a:lnTo>
                    <a:lnTo>
                      <a:pt x="4480" y="4092"/>
                    </a:lnTo>
                    <a:lnTo>
                      <a:pt x="4482" y="4090"/>
                    </a:lnTo>
                    <a:lnTo>
                      <a:pt x="4484" y="4082"/>
                    </a:lnTo>
                    <a:lnTo>
                      <a:pt x="4484" y="4082"/>
                    </a:lnTo>
                    <a:lnTo>
                      <a:pt x="4488" y="4074"/>
                    </a:lnTo>
                    <a:lnTo>
                      <a:pt x="4488" y="4072"/>
                    </a:lnTo>
                    <a:lnTo>
                      <a:pt x="4486" y="4072"/>
                    </a:lnTo>
                    <a:lnTo>
                      <a:pt x="4486" y="4072"/>
                    </a:lnTo>
                    <a:close/>
                    <a:moveTo>
                      <a:pt x="2916" y="5240"/>
                    </a:moveTo>
                    <a:lnTo>
                      <a:pt x="2916" y="5240"/>
                    </a:lnTo>
                    <a:lnTo>
                      <a:pt x="2912" y="5240"/>
                    </a:lnTo>
                    <a:lnTo>
                      <a:pt x="2908" y="5240"/>
                    </a:lnTo>
                    <a:lnTo>
                      <a:pt x="2902" y="5244"/>
                    </a:lnTo>
                    <a:lnTo>
                      <a:pt x="2898" y="5248"/>
                    </a:lnTo>
                    <a:lnTo>
                      <a:pt x="2896" y="5252"/>
                    </a:lnTo>
                    <a:lnTo>
                      <a:pt x="2896" y="5252"/>
                    </a:lnTo>
                    <a:lnTo>
                      <a:pt x="2896" y="5260"/>
                    </a:lnTo>
                    <a:lnTo>
                      <a:pt x="2896" y="5264"/>
                    </a:lnTo>
                    <a:lnTo>
                      <a:pt x="2894" y="5266"/>
                    </a:lnTo>
                    <a:lnTo>
                      <a:pt x="2894" y="5266"/>
                    </a:lnTo>
                    <a:lnTo>
                      <a:pt x="2890" y="5266"/>
                    </a:lnTo>
                    <a:lnTo>
                      <a:pt x="2888" y="5270"/>
                    </a:lnTo>
                    <a:lnTo>
                      <a:pt x="2892" y="5272"/>
                    </a:lnTo>
                    <a:lnTo>
                      <a:pt x="2904" y="5274"/>
                    </a:lnTo>
                    <a:lnTo>
                      <a:pt x="2904" y="5274"/>
                    </a:lnTo>
                    <a:lnTo>
                      <a:pt x="2914" y="5274"/>
                    </a:lnTo>
                    <a:lnTo>
                      <a:pt x="2916" y="5272"/>
                    </a:lnTo>
                    <a:lnTo>
                      <a:pt x="2918" y="5272"/>
                    </a:lnTo>
                    <a:lnTo>
                      <a:pt x="2918" y="5266"/>
                    </a:lnTo>
                    <a:lnTo>
                      <a:pt x="2920" y="5258"/>
                    </a:lnTo>
                    <a:lnTo>
                      <a:pt x="2920" y="5258"/>
                    </a:lnTo>
                    <a:lnTo>
                      <a:pt x="2924" y="5250"/>
                    </a:lnTo>
                    <a:lnTo>
                      <a:pt x="2924" y="5246"/>
                    </a:lnTo>
                    <a:lnTo>
                      <a:pt x="2922" y="5242"/>
                    </a:lnTo>
                    <a:lnTo>
                      <a:pt x="2916" y="5240"/>
                    </a:lnTo>
                    <a:lnTo>
                      <a:pt x="2916" y="5240"/>
                    </a:lnTo>
                    <a:close/>
                    <a:moveTo>
                      <a:pt x="2868" y="5234"/>
                    </a:moveTo>
                    <a:lnTo>
                      <a:pt x="2868" y="5234"/>
                    </a:lnTo>
                    <a:lnTo>
                      <a:pt x="2866" y="5232"/>
                    </a:lnTo>
                    <a:lnTo>
                      <a:pt x="2864" y="5232"/>
                    </a:lnTo>
                    <a:lnTo>
                      <a:pt x="2860" y="5234"/>
                    </a:lnTo>
                    <a:lnTo>
                      <a:pt x="2854" y="5238"/>
                    </a:lnTo>
                    <a:lnTo>
                      <a:pt x="2850" y="5238"/>
                    </a:lnTo>
                    <a:lnTo>
                      <a:pt x="2844" y="5236"/>
                    </a:lnTo>
                    <a:lnTo>
                      <a:pt x="2844" y="5236"/>
                    </a:lnTo>
                    <a:lnTo>
                      <a:pt x="2838" y="5234"/>
                    </a:lnTo>
                    <a:lnTo>
                      <a:pt x="2836" y="5234"/>
                    </a:lnTo>
                    <a:lnTo>
                      <a:pt x="2834" y="5236"/>
                    </a:lnTo>
                    <a:lnTo>
                      <a:pt x="2834" y="5240"/>
                    </a:lnTo>
                    <a:lnTo>
                      <a:pt x="2836" y="5246"/>
                    </a:lnTo>
                    <a:lnTo>
                      <a:pt x="2836" y="5246"/>
                    </a:lnTo>
                    <a:lnTo>
                      <a:pt x="2840" y="5248"/>
                    </a:lnTo>
                    <a:lnTo>
                      <a:pt x="2844" y="5250"/>
                    </a:lnTo>
                    <a:lnTo>
                      <a:pt x="2850" y="5252"/>
                    </a:lnTo>
                    <a:lnTo>
                      <a:pt x="2856" y="5256"/>
                    </a:lnTo>
                    <a:lnTo>
                      <a:pt x="2856" y="5256"/>
                    </a:lnTo>
                    <a:lnTo>
                      <a:pt x="2860" y="5262"/>
                    </a:lnTo>
                    <a:lnTo>
                      <a:pt x="2860" y="5266"/>
                    </a:lnTo>
                    <a:lnTo>
                      <a:pt x="2860" y="5270"/>
                    </a:lnTo>
                    <a:lnTo>
                      <a:pt x="2862" y="5270"/>
                    </a:lnTo>
                    <a:lnTo>
                      <a:pt x="2862" y="5270"/>
                    </a:lnTo>
                    <a:lnTo>
                      <a:pt x="2866" y="5270"/>
                    </a:lnTo>
                    <a:lnTo>
                      <a:pt x="2868" y="5266"/>
                    </a:lnTo>
                    <a:lnTo>
                      <a:pt x="2870" y="5260"/>
                    </a:lnTo>
                    <a:lnTo>
                      <a:pt x="2876" y="5254"/>
                    </a:lnTo>
                    <a:lnTo>
                      <a:pt x="2876" y="5254"/>
                    </a:lnTo>
                    <a:lnTo>
                      <a:pt x="2882" y="5250"/>
                    </a:lnTo>
                    <a:lnTo>
                      <a:pt x="2882" y="5246"/>
                    </a:lnTo>
                    <a:lnTo>
                      <a:pt x="2882" y="5244"/>
                    </a:lnTo>
                    <a:lnTo>
                      <a:pt x="2876" y="5240"/>
                    </a:lnTo>
                    <a:lnTo>
                      <a:pt x="2868" y="5234"/>
                    </a:lnTo>
                    <a:lnTo>
                      <a:pt x="2868" y="5234"/>
                    </a:lnTo>
                    <a:close/>
                    <a:moveTo>
                      <a:pt x="2906" y="5026"/>
                    </a:moveTo>
                    <a:lnTo>
                      <a:pt x="2906" y="5026"/>
                    </a:lnTo>
                    <a:lnTo>
                      <a:pt x="2906" y="5016"/>
                    </a:lnTo>
                    <a:lnTo>
                      <a:pt x="2906" y="5006"/>
                    </a:lnTo>
                    <a:lnTo>
                      <a:pt x="2904" y="5000"/>
                    </a:lnTo>
                    <a:lnTo>
                      <a:pt x="2902" y="5000"/>
                    </a:lnTo>
                    <a:lnTo>
                      <a:pt x="2900" y="5002"/>
                    </a:lnTo>
                    <a:lnTo>
                      <a:pt x="2900" y="5002"/>
                    </a:lnTo>
                    <a:lnTo>
                      <a:pt x="2898" y="5010"/>
                    </a:lnTo>
                    <a:lnTo>
                      <a:pt x="2898" y="5018"/>
                    </a:lnTo>
                    <a:lnTo>
                      <a:pt x="2898" y="5026"/>
                    </a:lnTo>
                    <a:lnTo>
                      <a:pt x="2896" y="5036"/>
                    </a:lnTo>
                    <a:lnTo>
                      <a:pt x="2896" y="5036"/>
                    </a:lnTo>
                    <a:lnTo>
                      <a:pt x="2896" y="5038"/>
                    </a:lnTo>
                    <a:lnTo>
                      <a:pt x="2898" y="5038"/>
                    </a:lnTo>
                    <a:lnTo>
                      <a:pt x="2902" y="5034"/>
                    </a:lnTo>
                    <a:lnTo>
                      <a:pt x="2906" y="5026"/>
                    </a:lnTo>
                    <a:lnTo>
                      <a:pt x="2906" y="5026"/>
                    </a:lnTo>
                    <a:close/>
                    <a:moveTo>
                      <a:pt x="3284" y="4314"/>
                    </a:moveTo>
                    <a:lnTo>
                      <a:pt x="3284" y="4314"/>
                    </a:lnTo>
                    <a:lnTo>
                      <a:pt x="3284" y="4314"/>
                    </a:lnTo>
                    <a:lnTo>
                      <a:pt x="3286" y="4316"/>
                    </a:lnTo>
                    <a:lnTo>
                      <a:pt x="3288" y="4318"/>
                    </a:lnTo>
                    <a:lnTo>
                      <a:pt x="3290" y="4318"/>
                    </a:lnTo>
                    <a:lnTo>
                      <a:pt x="3290" y="4318"/>
                    </a:lnTo>
                    <a:lnTo>
                      <a:pt x="3290" y="4316"/>
                    </a:lnTo>
                    <a:lnTo>
                      <a:pt x="3290" y="4314"/>
                    </a:lnTo>
                    <a:lnTo>
                      <a:pt x="3288" y="4312"/>
                    </a:lnTo>
                    <a:lnTo>
                      <a:pt x="3284" y="4314"/>
                    </a:lnTo>
                    <a:lnTo>
                      <a:pt x="3284" y="4314"/>
                    </a:lnTo>
                    <a:close/>
                    <a:moveTo>
                      <a:pt x="3284" y="4332"/>
                    </a:moveTo>
                    <a:lnTo>
                      <a:pt x="3284" y="4332"/>
                    </a:lnTo>
                    <a:lnTo>
                      <a:pt x="3284" y="4330"/>
                    </a:lnTo>
                    <a:lnTo>
                      <a:pt x="3282" y="4330"/>
                    </a:lnTo>
                    <a:lnTo>
                      <a:pt x="3278" y="4336"/>
                    </a:lnTo>
                    <a:lnTo>
                      <a:pt x="3278" y="4344"/>
                    </a:lnTo>
                    <a:lnTo>
                      <a:pt x="3278" y="4350"/>
                    </a:lnTo>
                    <a:lnTo>
                      <a:pt x="3282" y="4354"/>
                    </a:lnTo>
                    <a:lnTo>
                      <a:pt x="3282" y="4354"/>
                    </a:lnTo>
                    <a:lnTo>
                      <a:pt x="3284" y="4358"/>
                    </a:lnTo>
                    <a:lnTo>
                      <a:pt x="3286" y="4358"/>
                    </a:lnTo>
                    <a:lnTo>
                      <a:pt x="3286" y="4354"/>
                    </a:lnTo>
                    <a:lnTo>
                      <a:pt x="3284" y="4332"/>
                    </a:lnTo>
                    <a:lnTo>
                      <a:pt x="3284" y="4332"/>
                    </a:lnTo>
                    <a:close/>
                    <a:moveTo>
                      <a:pt x="2868" y="5178"/>
                    </a:moveTo>
                    <a:lnTo>
                      <a:pt x="2868" y="5178"/>
                    </a:lnTo>
                    <a:lnTo>
                      <a:pt x="2870" y="5178"/>
                    </a:lnTo>
                    <a:lnTo>
                      <a:pt x="2872" y="5178"/>
                    </a:lnTo>
                    <a:lnTo>
                      <a:pt x="2874" y="5178"/>
                    </a:lnTo>
                    <a:lnTo>
                      <a:pt x="2876" y="5178"/>
                    </a:lnTo>
                    <a:lnTo>
                      <a:pt x="2876" y="5178"/>
                    </a:lnTo>
                    <a:lnTo>
                      <a:pt x="2876" y="5176"/>
                    </a:lnTo>
                    <a:lnTo>
                      <a:pt x="2874" y="5174"/>
                    </a:lnTo>
                    <a:lnTo>
                      <a:pt x="2872" y="5172"/>
                    </a:lnTo>
                    <a:lnTo>
                      <a:pt x="2866" y="5172"/>
                    </a:lnTo>
                    <a:lnTo>
                      <a:pt x="2866" y="5172"/>
                    </a:lnTo>
                    <a:lnTo>
                      <a:pt x="2862" y="5174"/>
                    </a:lnTo>
                    <a:lnTo>
                      <a:pt x="2864" y="5176"/>
                    </a:lnTo>
                    <a:lnTo>
                      <a:pt x="2866" y="5178"/>
                    </a:lnTo>
                    <a:lnTo>
                      <a:pt x="2868" y="5178"/>
                    </a:lnTo>
                    <a:lnTo>
                      <a:pt x="2868" y="5178"/>
                    </a:lnTo>
                    <a:close/>
                    <a:moveTo>
                      <a:pt x="2798" y="5190"/>
                    </a:moveTo>
                    <a:lnTo>
                      <a:pt x="2798" y="5190"/>
                    </a:lnTo>
                    <a:lnTo>
                      <a:pt x="2804" y="5186"/>
                    </a:lnTo>
                    <a:lnTo>
                      <a:pt x="2812" y="5182"/>
                    </a:lnTo>
                    <a:lnTo>
                      <a:pt x="2818" y="5180"/>
                    </a:lnTo>
                    <a:lnTo>
                      <a:pt x="2818" y="5178"/>
                    </a:lnTo>
                    <a:lnTo>
                      <a:pt x="2818" y="5176"/>
                    </a:lnTo>
                    <a:lnTo>
                      <a:pt x="2818" y="5176"/>
                    </a:lnTo>
                    <a:lnTo>
                      <a:pt x="2814" y="5174"/>
                    </a:lnTo>
                    <a:lnTo>
                      <a:pt x="2810" y="5174"/>
                    </a:lnTo>
                    <a:lnTo>
                      <a:pt x="2804" y="5176"/>
                    </a:lnTo>
                    <a:lnTo>
                      <a:pt x="2794" y="5176"/>
                    </a:lnTo>
                    <a:lnTo>
                      <a:pt x="2794" y="5176"/>
                    </a:lnTo>
                    <a:lnTo>
                      <a:pt x="2780" y="5174"/>
                    </a:lnTo>
                    <a:lnTo>
                      <a:pt x="2770" y="5176"/>
                    </a:lnTo>
                    <a:lnTo>
                      <a:pt x="2764" y="5180"/>
                    </a:lnTo>
                    <a:lnTo>
                      <a:pt x="2764" y="5182"/>
                    </a:lnTo>
                    <a:lnTo>
                      <a:pt x="2764" y="5186"/>
                    </a:lnTo>
                    <a:lnTo>
                      <a:pt x="2764" y="5186"/>
                    </a:lnTo>
                    <a:lnTo>
                      <a:pt x="2768" y="5188"/>
                    </a:lnTo>
                    <a:lnTo>
                      <a:pt x="2780" y="5192"/>
                    </a:lnTo>
                    <a:lnTo>
                      <a:pt x="2790" y="5192"/>
                    </a:lnTo>
                    <a:lnTo>
                      <a:pt x="2796" y="5192"/>
                    </a:lnTo>
                    <a:lnTo>
                      <a:pt x="2798" y="5190"/>
                    </a:lnTo>
                    <a:lnTo>
                      <a:pt x="2798" y="5190"/>
                    </a:lnTo>
                    <a:close/>
                    <a:moveTo>
                      <a:pt x="4914" y="1916"/>
                    </a:moveTo>
                    <a:lnTo>
                      <a:pt x="4914" y="1916"/>
                    </a:lnTo>
                    <a:lnTo>
                      <a:pt x="4910" y="1920"/>
                    </a:lnTo>
                    <a:lnTo>
                      <a:pt x="4910" y="1924"/>
                    </a:lnTo>
                    <a:lnTo>
                      <a:pt x="4912" y="1928"/>
                    </a:lnTo>
                    <a:lnTo>
                      <a:pt x="4914" y="1934"/>
                    </a:lnTo>
                    <a:lnTo>
                      <a:pt x="4926" y="1944"/>
                    </a:lnTo>
                    <a:lnTo>
                      <a:pt x="4938" y="1954"/>
                    </a:lnTo>
                    <a:lnTo>
                      <a:pt x="4938" y="1954"/>
                    </a:lnTo>
                    <a:lnTo>
                      <a:pt x="4942" y="1958"/>
                    </a:lnTo>
                    <a:lnTo>
                      <a:pt x="4942" y="1954"/>
                    </a:lnTo>
                    <a:lnTo>
                      <a:pt x="4940" y="1946"/>
                    </a:lnTo>
                    <a:lnTo>
                      <a:pt x="4936" y="1936"/>
                    </a:lnTo>
                    <a:lnTo>
                      <a:pt x="4930" y="1926"/>
                    </a:lnTo>
                    <a:lnTo>
                      <a:pt x="4924" y="1918"/>
                    </a:lnTo>
                    <a:lnTo>
                      <a:pt x="4918" y="1914"/>
                    </a:lnTo>
                    <a:lnTo>
                      <a:pt x="4916" y="1914"/>
                    </a:lnTo>
                    <a:lnTo>
                      <a:pt x="4914" y="1916"/>
                    </a:lnTo>
                    <a:lnTo>
                      <a:pt x="4914" y="1916"/>
                    </a:lnTo>
                    <a:close/>
                    <a:moveTo>
                      <a:pt x="4520" y="2200"/>
                    </a:moveTo>
                    <a:lnTo>
                      <a:pt x="4520" y="2200"/>
                    </a:lnTo>
                    <a:lnTo>
                      <a:pt x="4522" y="2200"/>
                    </a:lnTo>
                    <a:lnTo>
                      <a:pt x="4524" y="2200"/>
                    </a:lnTo>
                    <a:lnTo>
                      <a:pt x="4528" y="2196"/>
                    </a:lnTo>
                    <a:lnTo>
                      <a:pt x="4528" y="2192"/>
                    </a:lnTo>
                    <a:lnTo>
                      <a:pt x="4528" y="2188"/>
                    </a:lnTo>
                    <a:lnTo>
                      <a:pt x="4528" y="2188"/>
                    </a:lnTo>
                    <a:lnTo>
                      <a:pt x="4524" y="2188"/>
                    </a:lnTo>
                    <a:lnTo>
                      <a:pt x="4520" y="2190"/>
                    </a:lnTo>
                    <a:lnTo>
                      <a:pt x="4518" y="2194"/>
                    </a:lnTo>
                    <a:lnTo>
                      <a:pt x="4518" y="2196"/>
                    </a:lnTo>
                    <a:lnTo>
                      <a:pt x="4520" y="2200"/>
                    </a:lnTo>
                    <a:lnTo>
                      <a:pt x="4520" y="2200"/>
                    </a:lnTo>
                    <a:close/>
                    <a:moveTo>
                      <a:pt x="4814" y="1702"/>
                    </a:moveTo>
                    <a:lnTo>
                      <a:pt x="4814" y="1702"/>
                    </a:lnTo>
                    <a:lnTo>
                      <a:pt x="4812" y="1704"/>
                    </a:lnTo>
                    <a:lnTo>
                      <a:pt x="4812" y="1706"/>
                    </a:lnTo>
                    <a:lnTo>
                      <a:pt x="4816" y="1706"/>
                    </a:lnTo>
                    <a:lnTo>
                      <a:pt x="4832" y="1700"/>
                    </a:lnTo>
                    <a:lnTo>
                      <a:pt x="4842" y="1696"/>
                    </a:lnTo>
                    <a:lnTo>
                      <a:pt x="4850" y="1690"/>
                    </a:lnTo>
                    <a:lnTo>
                      <a:pt x="4856" y="1684"/>
                    </a:lnTo>
                    <a:lnTo>
                      <a:pt x="4858" y="1678"/>
                    </a:lnTo>
                    <a:lnTo>
                      <a:pt x="4858" y="1678"/>
                    </a:lnTo>
                    <a:lnTo>
                      <a:pt x="4856" y="1674"/>
                    </a:lnTo>
                    <a:lnTo>
                      <a:pt x="4852" y="1672"/>
                    </a:lnTo>
                    <a:lnTo>
                      <a:pt x="4848" y="1672"/>
                    </a:lnTo>
                    <a:lnTo>
                      <a:pt x="4842" y="1674"/>
                    </a:lnTo>
                    <a:lnTo>
                      <a:pt x="4828" y="1686"/>
                    </a:lnTo>
                    <a:lnTo>
                      <a:pt x="4814" y="1702"/>
                    </a:lnTo>
                    <a:lnTo>
                      <a:pt x="4814" y="1702"/>
                    </a:lnTo>
                    <a:close/>
                    <a:moveTo>
                      <a:pt x="3278" y="4364"/>
                    </a:moveTo>
                    <a:lnTo>
                      <a:pt x="3278" y="4364"/>
                    </a:lnTo>
                    <a:lnTo>
                      <a:pt x="3276" y="4362"/>
                    </a:lnTo>
                    <a:lnTo>
                      <a:pt x="3274" y="4362"/>
                    </a:lnTo>
                    <a:lnTo>
                      <a:pt x="3274" y="4362"/>
                    </a:lnTo>
                    <a:lnTo>
                      <a:pt x="3278" y="4384"/>
                    </a:lnTo>
                    <a:lnTo>
                      <a:pt x="3278" y="4384"/>
                    </a:lnTo>
                    <a:lnTo>
                      <a:pt x="3278" y="4398"/>
                    </a:lnTo>
                    <a:lnTo>
                      <a:pt x="3278" y="4400"/>
                    </a:lnTo>
                    <a:lnTo>
                      <a:pt x="3276" y="4402"/>
                    </a:lnTo>
                    <a:lnTo>
                      <a:pt x="3272" y="4402"/>
                    </a:lnTo>
                    <a:lnTo>
                      <a:pt x="3266" y="4398"/>
                    </a:lnTo>
                    <a:lnTo>
                      <a:pt x="3266" y="4398"/>
                    </a:lnTo>
                    <a:lnTo>
                      <a:pt x="3266" y="4398"/>
                    </a:lnTo>
                    <a:lnTo>
                      <a:pt x="3264" y="4400"/>
                    </a:lnTo>
                    <a:lnTo>
                      <a:pt x="3264" y="4406"/>
                    </a:lnTo>
                    <a:lnTo>
                      <a:pt x="3262" y="4408"/>
                    </a:lnTo>
                    <a:lnTo>
                      <a:pt x="3260" y="4408"/>
                    </a:lnTo>
                    <a:lnTo>
                      <a:pt x="3256" y="4404"/>
                    </a:lnTo>
                    <a:lnTo>
                      <a:pt x="3256" y="4404"/>
                    </a:lnTo>
                    <a:lnTo>
                      <a:pt x="3254" y="4402"/>
                    </a:lnTo>
                    <a:lnTo>
                      <a:pt x="3252" y="4400"/>
                    </a:lnTo>
                    <a:lnTo>
                      <a:pt x="3250" y="4402"/>
                    </a:lnTo>
                    <a:lnTo>
                      <a:pt x="3248" y="4404"/>
                    </a:lnTo>
                    <a:lnTo>
                      <a:pt x="3248" y="4424"/>
                    </a:lnTo>
                    <a:lnTo>
                      <a:pt x="3248" y="4424"/>
                    </a:lnTo>
                    <a:lnTo>
                      <a:pt x="3248" y="4426"/>
                    </a:lnTo>
                    <a:lnTo>
                      <a:pt x="3246" y="4426"/>
                    </a:lnTo>
                    <a:lnTo>
                      <a:pt x="3240" y="4422"/>
                    </a:lnTo>
                    <a:lnTo>
                      <a:pt x="3238" y="4422"/>
                    </a:lnTo>
                    <a:lnTo>
                      <a:pt x="3234" y="4420"/>
                    </a:lnTo>
                    <a:lnTo>
                      <a:pt x="3232" y="4422"/>
                    </a:lnTo>
                    <a:lnTo>
                      <a:pt x="3230" y="4428"/>
                    </a:lnTo>
                    <a:lnTo>
                      <a:pt x="3230" y="4428"/>
                    </a:lnTo>
                    <a:lnTo>
                      <a:pt x="3226" y="4438"/>
                    </a:lnTo>
                    <a:lnTo>
                      <a:pt x="3224" y="4440"/>
                    </a:lnTo>
                    <a:lnTo>
                      <a:pt x="3220" y="4440"/>
                    </a:lnTo>
                    <a:lnTo>
                      <a:pt x="3214" y="4444"/>
                    </a:lnTo>
                    <a:lnTo>
                      <a:pt x="3214" y="4444"/>
                    </a:lnTo>
                    <a:lnTo>
                      <a:pt x="3210" y="4446"/>
                    </a:lnTo>
                    <a:lnTo>
                      <a:pt x="3210" y="4446"/>
                    </a:lnTo>
                    <a:lnTo>
                      <a:pt x="3212" y="4440"/>
                    </a:lnTo>
                    <a:lnTo>
                      <a:pt x="3212" y="4432"/>
                    </a:lnTo>
                    <a:lnTo>
                      <a:pt x="3212" y="4432"/>
                    </a:lnTo>
                    <a:lnTo>
                      <a:pt x="3210" y="4424"/>
                    </a:lnTo>
                    <a:lnTo>
                      <a:pt x="3208" y="4420"/>
                    </a:lnTo>
                    <a:lnTo>
                      <a:pt x="3204" y="4418"/>
                    </a:lnTo>
                    <a:lnTo>
                      <a:pt x="3200" y="4418"/>
                    </a:lnTo>
                    <a:lnTo>
                      <a:pt x="3200" y="4418"/>
                    </a:lnTo>
                    <a:lnTo>
                      <a:pt x="3198" y="4420"/>
                    </a:lnTo>
                    <a:lnTo>
                      <a:pt x="3198" y="4418"/>
                    </a:lnTo>
                    <a:lnTo>
                      <a:pt x="3196" y="4416"/>
                    </a:lnTo>
                    <a:lnTo>
                      <a:pt x="3194" y="4414"/>
                    </a:lnTo>
                    <a:lnTo>
                      <a:pt x="3194" y="4414"/>
                    </a:lnTo>
                    <a:lnTo>
                      <a:pt x="3192" y="4416"/>
                    </a:lnTo>
                    <a:lnTo>
                      <a:pt x="3192" y="4420"/>
                    </a:lnTo>
                    <a:lnTo>
                      <a:pt x="3190" y="4422"/>
                    </a:lnTo>
                    <a:lnTo>
                      <a:pt x="3188" y="4424"/>
                    </a:lnTo>
                    <a:lnTo>
                      <a:pt x="3186" y="4424"/>
                    </a:lnTo>
                    <a:lnTo>
                      <a:pt x="3186" y="4424"/>
                    </a:lnTo>
                    <a:lnTo>
                      <a:pt x="3182" y="4424"/>
                    </a:lnTo>
                    <a:lnTo>
                      <a:pt x="3178" y="4428"/>
                    </a:lnTo>
                    <a:lnTo>
                      <a:pt x="3176" y="4432"/>
                    </a:lnTo>
                    <a:lnTo>
                      <a:pt x="3178" y="4438"/>
                    </a:lnTo>
                    <a:lnTo>
                      <a:pt x="3178" y="4438"/>
                    </a:lnTo>
                    <a:lnTo>
                      <a:pt x="3178" y="4440"/>
                    </a:lnTo>
                    <a:lnTo>
                      <a:pt x="3174" y="4442"/>
                    </a:lnTo>
                    <a:lnTo>
                      <a:pt x="3170" y="4444"/>
                    </a:lnTo>
                    <a:lnTo>
                      <a:pt x="3166" y="4442"/>
                    </a:lnTo>
                    <a:lnTo>
                      <a:pt x="3166" y="4442"/>
                    </a:lnTo>
                    <a:lnTo>
                      <a:pt x="3164" y="4442"/>
                    </a:lnTo>
                    <a:lnTo>
                      <a:pt x="3162" y="4442"/>
                    </a:lnTo>
                    <a:lnTo>
                      <a:pt x="3160" y="4444"/>
                    </a:lnTo>
                    <a:lnTo>
                      <a:pt x="3156" y="4446"/>
                    </a:lnTo>
                    <a:lnTo>
                      <a:pt x="3156" y="4446"/>
                    </a:lnTo>
                    <a:lnTo>
                      <a:pt x="3150" y="4448"/>
                    </a:lnTo>
                    <a:lnTo>
                      <a:pt x="3146" y="4452"/>
                    </a:lnTo>
                    <a:lnTo>
                      <a:pt x="3142" y="4458"/>
                    </a:lnTo>
                    <a:lnTo>
                      <a:pt x="3140" y="4462"/>
                    </a:lnTo>
                    <a:lnTo>
                      <a:pt x="3140" y="4462"/>
                    </a:lnTo>
                    <a:lnTo>
                      <a:pt x="3140" y="4472"/>
                    </a:lnTo>
                    <a:lnTo>
                      <a:pt x="3138" y="4478"/>
                    </a:lnTo>
                    <a:lnTo>
                      <a:pt x="3134" y="4488"/>
                    </a:lnTo>
                    <a:lnTo>
                      <a:pt x="3134" y="4488"/>
                    </a:lnTo>
                    <a:lnTo>
                      <a:pt x="3132" y="4492"/>
                    </a:lnTo>
                    <a:lnTo>
                      <a:pt x="3134" y="4496"/>
                    </a:lnTo>
                    <a:lnTo>
                      <a:pt x="3136" y="4500"/>
                    </a:lnTo>
                    <a:lnTo>
                      <a:pt x="3136" y="4500"/>
                    </a:lnTo>
                    <a:lnTo>
                      <a:pt x="3138" y="4504"/>
                    </a:lnTo>
                    <a:lnTo>
                      <a:pt x="3140" y="4504"/>
                    </a:lnTo>
                    <a:lnTo>
                      <a:pt x="3144" y="4500"/>
                    </a:lnTo>
                    <a:lnTo>
                      <a:pt x="3148" y="4488"/>
                    </a:lnTo>
                    <a:lnTo>
                      <a:pt x="3148" y="4488"/>
                    </a:lnTo>
                    <a:lnTo>
                      <a:pt x="3150" y="4480"/>
                    </a:lnTo>
                    <a:lnTo>
                      <a:pt x="3152" y="4478"/>
                    </a:lnTo>
                    <a:lnTo>
                      <a:pt x="3152" y="4476"/>
                    </a:lnTo>
                    <a:lnTo>
                      <a:pt x="3154" y="4474"/>
                    </a:lnTo>
                    <a:lnTo>
                      <a:pt x="3154" y="4474"/>
                    </a:lnTo>
                    <a:lnTo>
                      <a:pt x="3156" y="4472"/>
                    </a:lnTo>
                    <a:lnTo>
                      <a:pt x="3156" y="4470"/>
                    </a:lnTo>
                    <a:lnTo>
                      <a:pt x="3158" y="4466"/>
                    </a:lnTo>
                    <a:lnTo>
                      <a:pt x="3160" y="4462"/>
                    </a:lnTo>
                    <a:lnTo>
                      <a:pt x="3160" y="4462"/>
                    </a:lnTo>
                    <a:lnTo>
                      <a:pt x="3164" y="4460"/>
                    </a:lnTo>
                    <a:lnTo>
                      <a:pt x="3168" y="4462"/>
                    </a:lnTo>
                    <a:lnTo>
                      <a:pt x="3170" y="4466"/>
                    </a:lnTo>
                    <a:lnTo>
                      <a:pt x="3168" y="4472"/>
                    </a:lnTo>
                    <a:lnTo>
                      <a:pt x="3168" y="4472"/>
                    </a:lnTo>
                    <a:lnTo>
                      <a:pt x="3168" y="4474"/>
                    </a:lnTo>
                    <a:lnTo>
                      <a:pt x="3172" y="4474"/>
                    </a:lnTo>
                    <a:lnTo>
                      <a:pt x="3178" y="4472"/>
                    </a:lnTo>
                    <a:lnTo>
                      <a:pt x="3182" y="4466"/>
                    </a:lnTo>
                    <a:lnTo>
                      <a:pt x="3182" y="4466"/>
                    </a:lnTo>
                    <a:lnTo>
                      <a:pt x="3184" y="4462"/>
                    </a:lnTo>
                    <a:lnTo>
                      <a:pt x="3184" y="4466"/>
                    </a:lnTo>
                    <a:lnTo>
                      <a:pt x="3184" y="4472"/>
                    </a:lnTo>
                    <a:lnTo>
                      <a:pt x="3184" y="4474"/>
                    </a:lnTo>
                    <a:lnTo>
                      <a:pt x="3186" y="4476"/>
                    </a:lnTo>
                    <a:lnTo>
                      <a:pt x="3186" y="4476"/>
                    </a:lnTo>
                    <a:lnTo>
                      <a:pt x="3192" y="4478"/>
                    </a:lnTo>
                    <a:lnTo>
                      <a:pt x="3194" y="4480"/>
                    </a:lnTo>
                    <a:lnTo>
                      <a:pt x="3194" y="4476"/>
                    </a:lnTo>
                    <a:lnTo>
                      <a:pt x="3194" y="4476"/>
                    </a:lnTo>
                    <a:lnTo>
                      <a:pt x="3194" y="4470"/>
                    </a:lnTo>
                    <a:lnTo>
                      <a:pt x="3196" y="4466"/>
                    </a:lnTo>
                    <a:lnTo>
                      <a:pt x="3198" y="4464"/>
                    </a:lnTo>
                    <a:lnTo>
                      <a:pt x="3196" y="4462"/>
                    </a:lnTo>
                    <a:lnTo>
                      <a:pt x="3196" y="4462"/>
                    </a:lnTo>
                    <a:lnTo>
                      <a:pt x="3194" y="4460"/>
                    </a:lnTo>
                    <a:lnTo>
                      <a:pt x="3196" y="4458"/>
                    </a:lnTo>
                    <a:lnTo>
                      <a:pt x="3200" y="4458"/>
                    </a:lnTo>
                    <a:lnTo>
                      <a:pt x="3206" y="4460"/>
                    </a:lnTo>
                    <a:lnTo>
                      <a:pt x="3206" y="4460"/>
                    </a:lnTo>
                    <a:lnTo>
                      <a:pt x="3210" y="4464"/>
                    </a:lnTo>
                    <a:lnTo>
                      <a:pt x="3216" y="4466"/>
                    </a:lnTo>
                    <a:lnTo>
                      <a:pt x="3218" y="4468"/>
                    </a:lnTo>
                    <a:lnTo>
                      <a:pt x="3222" y="4472"/>
                    </a:lnTo>
                    <a:lnTo>
                      <a:pt x="3222" y="4472"/>
                    </a:lnTo>
                    <a:lnTo>
                      <a:pt x="3222" y="4476"/>
                    </a:lnTo>
                    <a:lnTo>
                      <a:pt x="3224" y="4478"/>
                    </a:lnTo>
                    <a:lnTo>
                      <a:pt x="3226" y="4478"/>
                    </a:lnTo>
                    <a:lnTo>
                      <a:pt x="3226" y="4482"/>
                    </a:lnTo>
                    <a:lnTo>
                      <a:pt x="3226" y="4482"/>
                    </a:lnTo>
                    <a:lnTo>
                      <a:pt x="3224" y="4486"/>
                    </a:lnTo>
                    <a:lnTo>
                      <a:pt x="3220" y="4492"/>
                    </a:lnTo>
                    <a:lnTo>
                      <a:pt x="3216" y="4500"/>
                    </a:lnTo>
                    <a:lnTo>
                      <a:pt x="3216" y="4502"/>
                    </a:lnTo>
                    <a:lnTo>
                      <a:pt x="3216" y="4506"/>
                    </a:lnTo>
                    <a:lnTo>
                      <a:pt x="3216" y="4506"/>
                    </a:lnTo>
                    <a:lnTo>
                      <a:pt x="3218" y="4520"/>
                    </a:lnTo>
                    <a:lnTo>
                      <a:pt x="3220" y="4526"/>
                    </a:lnTo>
                    <a:lnTo>
                      <a:pt x="3222" y="4532"/>
                    </a:lnTo>
                    <a:lnTo>
                      <a:pt x="3222" y="4532"/>
                    </a:lnTo>
                    <a:lnTo>
                      <a:pt x="3224" y="4534"/>
                    </a:lnTo>
                    <a:lnTo>
                      <a:pt x="3224" y="4536"/>
                    </a:lnTo>
                    <a:lnTo>
                      <a:pt x="3226" y="4538"/>
                    </a:lnTo>
                    <a:lnTo>
                      <a:pt x="3234" y="4544"/>
                    </a:lnTo>
                    <a:lnTo>
                      <a:pt x="3234" y="4544"/>
                    </a:lnTo>
                    <a:lnTo>
                      <a:pt x="3252" y="4552"/>
                    </a:lnTo>
                    <a:lnTo>
                      <a:pt x="3256" y="4554"/>
                    </a:lnTo>
                    <a:lnTo>
                      <a:pt x="3260" y="4548"/>
                    </a:lnTo>
                    <a:lnTo>
                      <a:pt x="3260" y="4548"/>
                    </a:lnTo>
                    <a:lnTo>
                      <a:pt x="3264" y="4542"/>
                    </a:lnTo>
                    <a:lnTo>
                      <a:pt x="3266" y="4542"/>
                    </a:lnTo>
                    <a:lnTo>
                      <a:pt x="3268" y="4544"/>
                    </a:lnTo>
                    <a:lnTo>
                      <a:pt x="3266" y="4550"/>
                    </a:lnTo>
                    <a:lnTo>
                      <a:pt x="3266" y="4550"/>
                    </a:lnTo>
                    <a:lnTo>
                      <a:pt x="3266" y="4556"/>
                    </a:lnTo>
                    <a:lnTo>
                      <a:pt x="3268" y="4564"/>
                    </a:lnTo>
                    <a:lnTo>
                      <a:pt x="3270" y="4566"/>
                    </a:lnTo>
                    <a:lnTo>
                      <a:pt x="3272" y="4568"/>
                    </a:lnTo>
                    <a:lnTo>
                      <a:pt x="3274" y="4566"/>
                    </a:lnTo>
                    <a:lnTo>
                      <a:pt x="3278" y="4564"/>
                    </a:lnTo>
                    <a:lnTo>
                      <a:pt x="3278" y="4564"/>
                    </a:lnTo>
                    <a:lnTo>
                      <a:pt x="3282" y="4554"/>
                    </a:lnTo>
                    <a:lnTo>
                      <a:pt x="3284" y="4546"/>
                    </a:lnTo>
                    <a:lnTo>
                      <a:pt x="3286" y="4540"/>
                    </a:lnTo>
                    <a:lnTo>
                      <a:pt x="3284" y="4534"/>
                    </a:lnTo>
                    <a:lnTo>
                      <a:pt x="3284" y="4534"/>
                    </a:lnTo>
                    <a:lnTo>
                      <a:pt x="3280" y="4524"/>
                    </a:lnTo>
                    <a:lnTo>
                      <a:pt x="3278" y="4520"/>
                    </a:lnTo>
                    <a:lnTo>
                      <a:pt x="3276" y="4518"/>
                    </a:lnTo>
                    <a:lnTo>
                      <a:pt x="3276" y="4518"/>
                    </a:lnTo>
                    <a:lnTo>
                      <a:pt x="3274" y="4516"/>
                    </a:lnTo>
                    <a:lnTo>
                      <a:pt x="3274" y="4514"/>
                    </a:lnTo>
                    <a:lnTo>
                      <a:pt x="3274" y="4508"/>
                    </a:lnTo>
                    <a:lnTo>
                      <a:pt x="3276" y="4500"/>
                    </a:lnTo>
                    <a:lnTo>
                      <a:pt x="3280" y="4496"/>
                    </a:lnTo>
                    <a:lnTo>
                      <a:pt x="3280" y="4496"/>
                    </a:lnTo>
                    <a:lnTo>
                      <a:pt x="3284" y="4494"/>
                    </a:lnTo>
                    <a:lnTo>
                      <a:pt x="3284" y="4490"/>
                    </a:lnTo>
                    <a:lnTo>
                      <a:pt x="3284" y="4486"/>
                    </a:lnTo>
                    <a:lnTo>
                      <a:pt x="3288" y="4484"/>
                    </a:lnTo>
                    <a:lnTo>
                      <a:pt x="3288" y="4484"/>
                    </a:lnTo>
                    <a:lnTo>
                      <a:pt x="3290" y="4482"/>
                    </a:lnTo>
                    <a:lnTo>
                      <a:pt x="3292" y="4482"/>
                    </a:lnTo>
                    <a:lnTo>
                      <a:pt x="3292" y="4490"/>
                    </a:lnTo>
                    <a:lnTo>
                      <a:pt x="3292" y="4490"/>
                    </a:lnTo>
                    <a:lnTo>
                      <a:pt x="3294" y="4498"/>
                    </a:lnTo>
                    <a:lnTo>
                      <a:pt x="3296" y="4502"/>
                    </a:lnTo>
                    <a:lnTo>
                      <a:pt x="3300" y="4506"/>
                    </a:lnTo>
                    <a:lnTo>
                      <a:pt x="3300" y="4506"/>
                    </a:lnTo>
                    <a:lnTo>
                      <a:pt x="3302" y="4510"/>
                    </a:lnTo>
                    <a:lnTo>
                      <a:pt x="3300" y="4512"/>
                    </a:lnTo>
                    <a:lnTo>
                      <a:pt x="3300" y="4518"/>
                    </a:lnTo>
                    <a:lnTo>
                      <a:pt x="3302" y="4528"/>
                    </a:lnTo>
                    <a:lnTo>
                      <a:pt x="3302" y="4528"/>
                    </a:lnTo>
                    <a:lnTo>
                      <a:pt x="3304" y="4530"/>
                    </a:lnTo>
                    <a:lnTo>
                      <a:pt x="3306" y="4530"/>
                    </a:lnTo>
                    <a:lnTo>
                      <a:pt x="3306" y="4526"/>
                    </a:lnTo>
                    <a:lnTo>
                      <a:pt x="3308" y="4518"/>
                    </a:lnTo>
                    <a:lnTo>
                      <a:pt x="3306" y="4508"/>
                    </a:lnTo>
                    <a:lnTo>
                      <a:pt x="3306" y="4508"/>
                    </a:lnTo>
                    <a:lnTo>
                      <a:pt x="3304" y="4502"/>
                    </a:lnTo>
                    <a:lnTo>
                      <a:pt x="3308" y="4504"/>
                    </a:lnTo>
                    <a:lnTo>
                      <a:pt x="3310" y="4506"/>
                    </a:lnTo>
                    <a:lnTo>
                      <a:pt x="3312" y="4506"/>
                    </a:lnTo>
                    <a:lnTo>
                      <a:pt x="3310" y="4504"/>
                    </a:lnTo>
                    <a:lnTo>
                      <a:pt x="3310" y="4504"/>
                    </a:lnTo>
                    <a:lnTo>
                      <a:pt x="3310" y="4500"/>
                    </a:lnTo>
                    <a:lnTo>
                      <a:pt x="3312" y="4498"/>
                    </a:lnTo>
                    <a:lnTo>
                      <a:pt x="3316" y="4498"/>
                    </a:lnTo>
                    <a:lnTo>
                      <a:pt x="3320" y="4492"/>
                    </a:lnTo>
                    <a:lnTo>
                      <a:pt x="3320" y="4492"/>
                    </a:lnTo>
                    <a:lnTo>
                      <a:pt x="3322" y="4488"/>
                    </a:lnTo>
                    <a:lnTo>
                      <a:pt x="3322" y="4482"/>
                    </a:lnTo>
                    <a:lnTo>
                      <a:pt x="3320" y="4468"/>
                    </a:lnTo>
                    <a:lnTo>
                      <a:pt x="3320" y="4468"/>
                    </a:lnTo>
                    <a:lnTo>
                      <a:pt x="3320" y="4464"/>
                    </a:lnTo>
                    <a:lnTo>
                      <a:pt x="3318" y="4462"/>
                    </a:lnTo>
                    <a:lnTo>
                      <a:pt x="3316" y="4460"/>
                    </a:lnTo>
                    <a:lnTo>
                      <a:pt x="3314" y="4458"/>
                    </a:lnTo>
                    <a:lnTo>
                      <a:pt x="3314" y="4458"/>
                    </a:lnTo>
                    <a:lnTo>
                      <a:pt x="3314" y="4452"/>
                    </a:lnTo>
                    <a:lnTo>
                      <a:pt x="3316" y="4446"/>
                    </a:lnTo>
                    <a:lnTo>
                      <a:pt x="3316" y="4442"/>
                    </a:lnTo>
                    <a:lnTo>
                      <a:pt x="3314" y="4438"/>
                    </a:lnTo>
                    <a:lnTo>
                      <a:pt x="3314" y="4438"/>
                    </a:lnTo>
                    <a:lnTo>
                      <a:pt x="3314" y="4432"/>
                    </a:lnTo>
                    <a:lnTo>
                      <a:pt x="3314" y="4428"/>
                    </a:lnTo>
                    <a:lnTo>
                      <a:pt x="3312" y="4424"/>
                    </a:lnTo>
                    <a:lnTo>
                      <a:pt x="3310" y="4424"/>
                    </a:lnTo>
                    <a:lnTo>
                      <a:pt x="3308" y="4424"/>
                    </a:lnTo>
                    <a:lnTo>
                      <a:pt x="3308" y="4424"/>
                    </a:lnTo>
                    <a:lnTo>
                      <a:pt x="3304" y="4424"/>
                    </a:lnTo>
                    <a:lnTo>
                      <a:pt x="3302" y="4422"/>
                    </a:lnTo>
                    <a:lnTo>
                      <a:pt x="3302" y="4420"/>
                    </a:lnTo>
                    <a:lnTo>
                      <a:pt x="3304" y="4418"/>
                    </a:lnTo>
                    <a:lnTo>
                      <a:pt x="3304" y="4418"/>
                    </a:lnTo>
                    <a:lnTo>
                      <a:pt x="3308" y="4416"/>
                    </a:lnTo>
                    <a:lnTo>
                      <a:pt x="3310" y="4412"/>
                    </a:lnTo>
                    <a:lnTo>
                      <a:pt x="3312" y="4406"/>
                    </a:lnTo>
                    <a:lnTo>
                      <a:pt x="3308" y="4400"/>
                    </a:lnTo>
                    <a:lnTo>
                      <a:pt x="3308" y="4400"/>
                    </a:lnTo>
                    <a:lnTo>
                      <a:pt x="3306" y="4396"/>
                    </a:lnTo>
                    <a:lnTo>
                      <a:pt x="3306" y="4390"/>
                    </a:lnTo>
                    <a:lnTo>
                      <a:pt x="3306" y="4386"/>
                    </a:lnTo>
                    <a:lnTo>
                      <a:pt x="3302" y="4388"/>
                    </a:lnTo>
                    <a:lnTo>
                      <a:pt x="3302" y="4388"/>
                    </a:lnTo>
                    <a:lnTo>
                      <a:pt x="3300" y="4388"/>
                    </a:lnTo>
                    <a:lnTo>
                      <a:pt x="3300" y="4388"/>
                    </a:lnTo>
                    <a:lnTo>
                      <a:pt x="3298" y="4384"/>
                    </a:lnTo>
                    <a:lnTo>
                      <a:pt x="3296" y="4380"/>
                    </a:lnTo>
                    <a:lnTo>
                      <a:pt x="3292" y="4376"/>
                    </a:lnTo>
                    <a:lnTo>
                      <a:pt x="3288" y="4374"/>
                    </a:lnTo>
                    <a:lnTo>
                      <a:pt x="3288" y="4374"/>
                    </a:lnTo>
                    <a:lnTo>
                      <a:pt x="3284" y="4372"/>
                    </a:lnTo>
                    <a:lnTo>
                      <a:pt x="3282" y="4368"/>
                    </a:lnTo>
                    <a:lnTo>
                      <a:pt x="3282" y="4366"/>
                    </a:lnTo>
                    <a:lnTo>
                      <a:pt x="3278" y="4364"/>
                    </a:lnTo>
                    <a:lnTo>
                      <a:pt x="3278" y="4364"/>
                    </a:lnTo>
                    <a:close/>
                    <a:moveTo>
                      <a:pt x="3136" y="4268"/>
                    </a:moveTo>
                    <a:lnTo>
                      <a:pt x="3136" y="4268"/>
                    </a:lnTo>
                    <a:lnTo>
                      <a:pt x="3138" y="4270"/>
                    </a:lnTo>
                    <a:lnTo>
                      <a:pt x="3140" y="4272"/>
                    </a:lnTo>
                    <a:lnTo>
                      <a:pt x="3140" y="4278"/>
                    </a:lnTo>
                    <a:lnTo>
                      <a:pt x="3138" y="4286"/>
                    </a:lnTo>
                    <a:lnTo>
                      <a:pt x="3138" y="4296"/>
                    </a:lnTo>
                    <a:lnTo>
                      <a:pt x="3138" y="4296"/>
                    </a:lnTo>
                    <a:lnTo>
                      <a:pt x="3140" y="4302"/>
                    </a:lnTo>
                    <a:lnTo>
                      <a:pt x="3136" y="4306"/>
                    </a:lnTo>
                    <a:lnTo>
                      <a:pt x="3134" y="4312"/>
                    </a:lnTo>
                    <a:lnTo>
                      <a:pt x="3134" y="4324"/>
                    </a:lnTo>
                    <a:lnTo>
                      <a:pt x="3134" y="4324"/>
                    </a:lnTo>
                    <a:lnTo>
                      <a:pt x="3134" y="4328"/>
                    </a:lnTo>
                    <a:lnTo>
                      <a:pt x="3136" y="4330"/>
                    </a:lnTo>
                    <a:lnTo>
                      <a:pt x="3138" y="4330"/>
                    </a:lnTo>
                    <a:lnTo>
                      <a:pt x="3140" y="4328"/>
                    </a:lnTo>
                    <a:lnTo>
                      <a:pt x="3146" y="4324"/>
                    </a:lnTo>
                    <a:lnTo>
                      <a:pt x="3148" y="4320"/>
                    </a:lnTo>
                    <a:lnTo>
                      <a:pt x="3152" y="4320"/>
                    </a:lnTo>
                    <a:lnTo>
                      <a:pt x="3152" y="4320"/>
                    </a:lnTo>
                    <a:lnTo>
                      <a:pt x="3158" y="4318"/>
                    </a:lnTo>
                    <a:lnTo>
                      <a:pt x="3166" y="4312"/>
                    </a:lnTo>
                    <a:lnTo>
                      <a:pt x="3178" y="4298"/>
                    </a:lnTo>
                    <a:lnTo>
                      <a:pt x="3178" y="4298"/>
                    </a:lnTo>
                    <a:lnTo>
                      <a:pt x="3182" y="4296"/>
                    </a:lnTo>
                    <a:lnTo>
                      <a:pt x="3182" y="4292"/>
                    </a:lnTo>
                    <a:lnTo>
                      <a:pt x="3184" y="4282"/>
                    </a:lnTo>
                    <a:lnTo>
                      <a:pt x="3182" y="4276"/>
                    </a:lnTo>
                    <a:lnTo>
                      <a:pt x="3180" y="4276"/>
                    </a:lnTo>
                    <a:lnTo>
                      <a:pt x="3178" y="4276"/>
                    </a:lnTo>
                    <a:lnTo>
                      <a:pt x="3178" y="4276"/>
                    </a:lnTo>
                    <a:lnTo>
                      <a:pt x="3176" y="4278"/>
                    </a:lnTo>
                    <a:lnTo>
                      <a:pt x="3176" y="4278"/>
                    </a:lnTo>
                    <a:lnTo>
                      <a:pt x="3172" y="4276"/>
                    </a:lnTo>
                    <a:lnTo>
                      <a:pt x="3168" y="4274"/>
                    </a:lnTo>
                    <a:lnTo>
                      <a:pt x="3166" y="4274"/>
                    </a:lnTo>
                    <a:lnTo>
                      <a:pt x="3164" y="4274"/>
                    </a:lnTo>
                    <a:lnTo>
                      <a:pt x="3164" y="4274"/>
                    </a:lnTo>
                    <a:lnTo>
                      <a:pt x="3162" y="4276"/>
                    </a:lnTo>
                    <a:lnTo>
                      <a:pt x="3160" y="4274"/>
                    </a:lnTo>
                    <a:lnTo>
                      <a:pt x="3154" y="4270"/>
                    </a:lnTo>
                    <a:lnTo>
                      <a:pt x="3146" y="4264"/>
                    </a:lnTo>
                    <a:lnTo>
                      <a:pt x="3138" y="4258"/>
                    </a:lnTo>
                    <a:lnTo>
                      <a:pt x="3138" y="4258"/>
                    </a:lnTo>
                    <a:lnTo>
                      <a:pt x="3132" y="4258"/>
                    </a:lnTo>
                    <a:lnTo>
                      <a:pt x="3130" y="4260"/>
                    </a:lnTo>
                    <a:lnTo>
                      <a:pt x="3130" y="4264"/>
                    </a:lnTo>
                    <a:lnTo>
                      <a:pt x="3136" y="4268"/>
                    </a:lnTo>
                    <a:lnTo>
                      <a:pt x="3136" y="4268"/>
                    </a:lnTo>
                    <a:close/>
                    <a:moveTo>
                      <a:pt x="3270" y="4928"/>
                    </a:moveTo>
                    <a:lnTo>
                      <a:pt x="3270" y="4928"/>
                    </a:lnTo>
                    <a:lnTo>
                      <a:pt x="3268" y="4926"/>
                    </a:lnTo>
                    <a:lnTo>
                      <a:pt x="3264" y="4924"/>
                    </a:lnTo>
                    <a:lnTo>
                      <a:pt x="3250" y="4920"/>
                    </a:lnTo>
                    <a:lnTo>
                      <a:pt x="3244" y="4920"/>
                    </a:lnTo>
                    <a:lnTo>
                      <a:pt x="3238" y="4920"/>
                    </a:lnTo>
                    <a:lnTo>
                      <a:pt x="3232" y="4924"/>
                    </a:lnTo>
                    <a:lnTo>
                      <a:pt x="3230" y="4930"/>
                    </a:lnTo>
                    <a:lnTo>
                      <a:pt x="3230" y="4930"/>
                    </a:lnTo>
                    <a:lnTo>
                      <a:pt x="3232" y="4934"/>
                    </a:lnTo>
                    <a:lnTo>
                      <a:pt x="3236" y="4936"/>
                    </a:lnTo>
                    <a:lnTo>
                      <a:pt x="3242" y="4936"/>
                    </a:lnTo>
                    <a:lnTo>
                      <a:pt x="3250" y="4936"/>
                    </a:lnTo>
                    <a:lnTo>
                      <a:pt x="3264" y="4934"/>
                    </a:lnTo>
                    <a:lnTo>
                      <a:pt x="3268" y="4932"/>
                    </a:lnTo>
                    <a:lnTo>
                      <a:pt x="3270" y="4928"/>
                    </a:lnTo>
                    <a:lnTo>
                      <a:pt x="3270" y="4928"/>
                    </a:lnTo>
                    <a:close/>
                    <a:moveTo>
                      <a:pt x="3148" y="4520"/>
                    </a:moveTo>
                    <a:lnTo>
                      <a:pt x="3148" y="4520"/>
                    </a:lnTo>
                    <a:lnTo>
                      <a:pt x="3146" y="4516"/>
                    </a:lnTo>
                    <a:lnTo>
                      <a:pt x="3138" y="4512"/>
                    </a:lnTo>
                    <a:lnTo>
                      <a:pt x="3136" y="4512"/>
                    </a:lnTo>
                    <a:lnTo>
                      <a:pt x="3132" y="4512"/>
                    </a:lnTo>
                    <a:lnTo>
                      <a:pt x="3130" y="4516"/>
                    </a:lnTo>
                    <a:lnTo>
                      <a:pt x="3130" y="4520"/>
                    </a:lnTo>
                    <a:lnTo>
                      <a:pt x="3130" y="4520"/>
                    </a:lnTo>
                    <a:lnTo>
                      <a:pt x="3130" y="4524"/>
                    </a:lnTo>
                    <a:lnTo>
                      <a:pt x="3132" y="4526"/>
                    </a:lnTo>
                    <a:lnTo>
                      <a:pt x="3136" y="4528"/>
                    </a:lnTo>
                    <a:lnTo>
                      <a:pt x="3140" y="4526"/>
                    </a:lnTo>
                    <a:lnTo>
                      <a:pt x="3146" y="4524"/>
                    </a:lnTo>
                    <a:lnTo>
                      <a:pt x="3148" y="4520"/>
                    </a:lnTo>
                    <a:lnTo>
                      <a:pt x="3148" y="4520"/>
                    </a:lnTo>
                    <a:close/>
                    <a:moveTo>
                      <a:pt x="3204" y="4288"/>
                    </a:moveTo>
                    <a:lnTo>
                      <a:pt x="3204" y="4288"/>
                    </a:lnTo>
                    <a:lnTo>
                      <a:pt x="3204" y="4290"/>
                    </a:lnTo>
                    <a:lnTo>
                      <a:pt x="3204" y="4294"/>
                    </a:lnTo>
                    <a:lnTo>
                      <a:pt x="3206" y="4296"/>
                    </a:lnTo>
                    <a:lnTo>
                      <a:pt x="3208" y="4296"/>
                    </a:lnTo>
                    <a:lnTo>
                      <a:pt x="3208" y="4296"/>
                    </a:lnTo>
                    <a:lnTo>
                      <a:pt x="3208" y="4294"/>
                    </a:lnTo>
                    <a:lnTo>
                      <a:pt x="3208" y="4292"/>
                    </a:lnTo>
                    <a:lnTo>
                      <a:pt x="3206" y="4288"/>
                    </a:lnTo>
                    <a:lnTo>
                      <a:pt x="3204" y="4288"/>
                    </a:lnTo>
                    <a:lnTo>
                      <a:pt x="3204" y="4288"/>
                    </a:lnTo>
                    <a:close/>
                    <a:moveTo>
                      <a:pt x="3186" y="4210"/>
                    </a:moveTo>
                    <a:lnTo>
                      <a:pt x="3186" y="4210"/>
                    </a:lnTo>
                    <a:lnTo>
                      <a:pt x="3184" y="4208"/>
                    </a:lnTo>
                    <a:lnTo>
                      <a:pt x="3182" y="4204"/>
                    </a:lnTo>
                    <a:lnTo>
                      <a:pt x="3178" y="4200"/>
                    </a:lnTo>
                    <a:lnTo>
                      <a:pt x="3174" y="4198"/>
                    </a:lnTo>
                    <a:lnTo>
                      <a:pt x="3174" y="4198"/>
                    </a:lnTo>
                    <a:lnTo>
                      <a:pt x="3174" y="4200"/>
                    </a:lnTo>
                    <a:lnTo>
                      <a:pt x="3174" y="4202"/>
                    </a:lnTo>
                    <a:lnTo>
                      <a:pt x="3178" y="4206"/>
                    </a:lnTo>
                    <a:lnTo>
                      <a:pt x="3178" y="4206"/>
                    </a:lnTo>
                    <a:lnTo>
                      <a:pt x="3180" y="4212"/>
                    </a:lnTo>
                    <a:lnTo>
                      <a:pt x="3184" y="4214"/>
                    </a:lnTo>
                    <a:lnTo>
                      <a:pt x="3184" y="4214"/>
                    </a:lnTo>
                    <a:lnTo>
                      <a:pt x="3190" y="4220"/>
                    </a:lnTo>
                    <a:lnTo>
                      <a:pt x="3190" y="4220"/>
                    </a:lnTo>
                    <a:lnTo>
                      <a:pt x="3192" y="4220"/>
                    </a:lnTo>
                    <a:lnTo>
                      <a:pt x="3192" y="4220"/>
                    </a:lnTo>
                    <a:lnTo>
                      <a:pt x="3190" y="4216"/>
                    </a:lnTo>
                    <a:lnTo>
                      <a:pt x="3188" y="4212"/>
                    </a:lnTo>
                    <a:lnTo>
                      <a:pt x="3186" y="4210"/>
                    </a:lnTo>
                    <a:lnTo>
                      <a:pt x="3186" y="4210"/>
                    </a:lnTo>
                    <a:close/>
                    <a:moveTo>
                      <a:pt x="3250" y="5238"/>
                    </a:moveTo>
                    <a:lnTo>
                      <a:pt x="3250" y="5238"/>
                    </a:lnTo>
                    <a:lnTo>
                      <a:pt x="3240" y="5236"/>
                    </a:lnTo>
                    <a:lnTo>
                      <a:pt x="3236" y="5234"/>
                    </a:lnTo>
                    <a:lnTo>
                      <a:pt x="3236" y="5234"/>
                    </a:lnTo>
                    <a:lnTo>
                      <a:pt x="3234" y="5234"/>
                    </a:lnTo>
                    <a:lnTo>
                      <a:pt x="3232" y="5242"/>
                    </a:lnTo>
                    <a:lnTo>
                      <a:pt x="3232" y="5242"/>
                    </a:lnTo>
                    <a:lnTo>
                      <a:pt x="3230" y="5250"/>
                    </a:lnTo>
                    <a:lnTo>
                      <a:pt x="3232" y="5250"/>
                    </a:lnTo>
                    <a:lnTo>
                      <a:pt x="3234" y="5250"/>
                    </a:lnTo>
                    <a:lnTo>
                      <a:pt x="3244" y="5248"/>
                    </a:lnTo>
                    <a:lnTo>
                      <a:pt x="3256" y="5248"/>
                    </a:lnTo>
                    <a:lnTo>
                      <a:pt x="3256" y="5248"/>
                    </a:lnTo>
                    <a:lnTo>
                      <a:pt x="3260" y="5246"/>
                    </a:lnTo>
                    <a:lnTo>
                      <a:pt x="3262" y="5246"/>
                    </a:lnTo>
                    <a:lnTo>
                      <a:pt x="3264" y="5244"/>
                    </a:lnTo>
                    <a:lnTo>
                      <a:pt x="3262" y="5242"/>
                    </a:lnTo>
                    <a:lnTo>
                      <a:pt x="3258" y="5238"/>
                    </a:lnTo>
                    <a:lnTo>
                      <a:pt x="3254" y="5236"/>
                    </a:lnTo>
                    <a:lnTo>
                      <a:pt x="3250" y="5238"/>
                    </a:lnTo>
                    <a:lnTo>
                      <a:pt x="3250" y="5238"/>
                    </a:lnTo>
                    <a:close/>
                    <a:moveTo>
                      <a:pt x="3160" y="4332"/>
                    </a:moveTo>
                    <a:lnTo>
                      <a:pt x="3160" y="4332"/>
                    </a:lnTo>
                    <a:lnTo>
                      <a:pt x="3162" y="4332"/>
                    </a:lnTo>
                    <a:lnTo>
                      <a:pt x="3166" y="4328"/>
                    </a:lnTo>
                    <a:lnTo>
                      <a:pt x="3168" y="4322"/>
                    </a:lnTo>
                    <a:lnTo>
                      <a:pt x="3166" y="4318"/>
                    </a:lnTo>
                    <a:lnTo>
                      <a:pt x="3166" y="4318"/>
                    </a:lnTo>
                    <a:lnTo>
                      <a:pt x="3164" y="4318"/>
                    </a:lnTo>
                    <a:lnTo>
                      <a:pt x="3162" y="4320"/>
                    </a:lnTo>
                    <a:lnTo>
                      <a:pt x="3160" y="4322"/>
                    </a:lnTo>
                    <a:lnTo>
                      <a:pt x="3160" y="4326"/>
                    </a:lnTo>
                    <a:lnTo>
                      <a:pt x="3160" y="4326"/>
                    </a:lnTo>
                    <a:lnTo>
                      <a:pt x="3160" y="4328"/>
                    </a:lnTo>
                    <a:lnTo>
                      <a:pt x="3158" y="4328"/>
                    </a:lnTo>
                    <a:lnTo>
                      <a:pt x="3158" y="4330"/>
                    </a:lnTo>
                    <a:lnTo>
                      <a:pt x="3160" y="4332"/>
                    </a:lnTo>
                    <a:lnTo>
                      <a:pt x="3160" y="4332"/>
                    </a:lnTo>
                    <a:close/>
                    <a:moveTo>
                      <a:pt x="3190" y="5244"/>
                    </a:moveTo>
                    <a:lnTo>
                      <a:pt x="3190" y="5244"/>
                    </a:lnTo>
                    <a:lnTo>
                      <a:pt x="3188" y="5242"/>
                    </a:lnTo>
                    <a:lnTo>
                      <a:pt x="3186" y="5240"/>
                    </a:lnTo>
                    <a:lnTo>
                      <a:pt x="3182" y="5242"/>
                    </a:lnTo>
                    <a:lnTo>
                      <a:pt x="3178" y="5244"/>
                    </a:lnTo>
                    <a:lnTo>
                      <a:pt x="3178" y="5244"/>
                    </a:lnTo>
                    <a:lnTo>
                      <a:pt x="3176" y="5248"/>
                    </a:lnTo>
                    <a:lnTo>
                      <a:pt x="3178" y="5248"/>
                    </a:lnTo>
                    <a:lnTo>
                      <a:pt x="3184" y="5248"/>
                    </a:lnTo>
                    <a:lnTo>
                      <a:pt x="3184" y="5248"/>
                    </a:lnTo>
                    <a:lnTo>
                      <a:pt x="3188" y="5248"/>
                    </a:lnTo>
                    <a:lnTo>
                      <a:pt x="3190" y="5244"/>
                    </a:lnTo>
                    <a:lnTo>
                      <a:pt x="3190" y="5244"/>
                    </a:lnTo>
                    <a:close/>
                    <a:moveTo>
                      <a:pt x="3176" y="5252"/>
                    </a:moveTo>
                    <a:lnTo>
                      <a:pt x="3176" y="5252"/>
                    </a:lnTo>
                    <a:lnTo>
                      <a:pt x="3172" y="5254"/>
                    </a:lnTo>
                    <a:lnTo>
                      <a:pt x="3172" y="5256"/>
                    </a:lnTo>
                    <a:lnTo>
                      <a:pt x="3176" y="5258"/>
                    </a:lnTo>
                    <a:lnTo>
                      <a:pt x="3180" y="5254"/>
                    </a:lnTo>
                    <a:lnTo>
                      <a:pt x="3180" y="5254"/>
                    </a:lnTo>
                    <a:lnTo>
                      <a:pt x="3182" y="5252"/>
                    </a:lnTo>
                    <a:lnTo>
                      <a:pt x="3182" y="5250"/>
                    </a:lnTo>
                    <a:lnTo>
                      <a:pt x="3176" y="5252"/>
                    </a:lnTo>
                    <a:lnTo>
                      <a:pt x="3176" y="5252"/>
                    </a:lnTo>
                    <a:close/>
                    <a:moveTo>
                      <a:pt x="3224" y="5242"/>
                    </a:moveTo>
                    <a:lnTo>
                      <a:pt x="3224" y="5242"/>
                    </a:lnTo>
                    <a:lnTo>
                      <a:pt x="3220" y="5246"/>
                    </a:lnTo>
                    <a:lnTo>
                      <a:pt x="3218" y="5246"/>
                    </a:lnTo>
                    <a:lnTo>
                      <a:pt x="3216" y="5244"/>
                    </a:lnTo>
                    <a:lnTo>
                      <a:pt x="3214" y="5248"/>
                    </a:lnTo>
                    <a:lnTo>
                      <a:pt x="3214" y="5248"/>
                    </a:lnTo>
                    <a:lnTo>
                      <a:pt x="3214" y="5250"/>
                    </a:lnTo>
                    <a:lnTo>
                      <a:pt x="3216" y="5254"/>
                    </a:lnTo>
                    <a:lnTo>
                      <a:pt x="3220" y="5256"/>
                    </a:lnTo>
                    <a:lnTo>
                      <a:pt x="3222" y="5254"/>
                    </a:lnTo>
                    <a:lnTo>
                      <a:pt x="3224" y="5252"/>
                    </a:lnTo>
                    <a:lnTo>
                      <a:pt x="3224" y="5252"/>
                    </a:lnTo>
                    <a:lnTo>
                      <a:pt x="3228" y="5246"/>
                    </a:lnTo>
                    <a:lnTo>
                      <a:pt x="3228" y="5240"/>
                    </a:lnTo>
                    <a:lnTo>
                      <a:pt x="3228" y="5238"/>
                    </a:lnTo>
                    <a:lnTo>
                      <a:pt x="3226" y="5238"/>
                    </a:lnTo>
                    <a:lnTo>
                      <a:pt x="3224" y="5242"/>
                    </a:lnTo>
                    <a:lnTo>
                      <a:pt x="3224" y="5242"/>
                    </a:lnTo>
                    <a:close/>
                    <a:moveTo>
                      <a:pt x="3202" y="5252"/>
                    </a:moveTo>
                    <a:lnTo>
                      <a:pt x="3202" y="5252"/>
                    </a:lnTo>
                    <a:lnTo>
                      <a:pt x="3204" y="5250"/>
                    </a:lnTo>
                    <a:lnTo>
                      <a:pt x="3206" y="5248"/>
                    </a:lnTo>
                    <a:lnTo>
                      <a:pt x="3206" y="5246"/>
                    </a:lnTo>
                    <a:lnTo>
                      <a:pt x="3210" y="5244"/>
                    </a:lnTo>
                    <a:lnTo>
                      <a:pt x="3210" y="5244"/>
                    </a:lnTo>
                    <a:lnTo>
                      <a:pt x="3212" y="5240"/>
                    </a:lnTo>
                    <a:lnTo>
                      <a:pt x="3212" y="5240"/>
                    </a:lnTo>
                    <a:lnTo>
                      <a:pt x="3208" y="5240"/>
                    </a:lnTo>
                    <a:lnTo>
                      <a:pt x="3208" y="5240"/>
                    </a:lnTo>
                    <a:lnTo>
                      <a:pt x="3198" y="5240"/>
                    </a:lnTo>
                    <a:lnTo>
                      <a:pt x="3194" y="5242"/>
                    </a:lnTo>
                    <a:lnTo>
                      <a:pt x="3194" y="5246"/>
                    </a:lnTo>
                    <a:lnTo>
                      <a:pt x="3194" y="5246"/>
                    </a:lnTo>
                    <a:lnTo>
                      <a:pt x="3194" y="5248"/>
                    </a:lnTo>
                    <a:lnTo>
                      <a:pt x="3194" y="5248"/>
                    </a:lnTo>
                    <a:lnTo>
                      <a:pt x="3188" y="5254"/>
                    </a:lnTo>
                    <a:lnTo>
                      <a:pt x="3188" y="5254"/>
                    </a:lnTo>
                    <a:lnTo>
                      <a:pt x="3184" y="5256"/>
                    </a:lnTo>
                    <a:lnTo>
                      <a:pt x="3186" y="5256"/>
                    </a:lnTo>
                    <a:lnTo>
                      <a:pt x="3196" y="5258"/>
                    </a:lnTo>
                    <a:lnTo>
                      <a:pt x="3196" y="5258"/>
                    </a:lnTo>
                    <a:lnTo>
                      <a:pt x="3200" y="5256"/>
                    </a:lnTo>
                    <a:lnTo>
                      <a:pt x="3200" y="5256"/>
                    </a:lnTo>
                    <a:lnTo>
                      <a:pt x="3200" y="5254"/>
                    </a:lnTo>
                    <a:lnTo>
                      <a:pt x="3202" y="5252"/>
                    </a:lnTo>
                    <a:lnTo>
                      <a:pt x="3202" y="5252"/>
                    </a:lnTo>
                    <a:close/>
                    <a:moveTo>
                      <a:pt x="3244" y="4390"/>
                    </a:moveTo>
                    <a:lnTo>
                      <a:pt x="3244" y="4390"/>
                    </a:lnTo>
                    <a:lnTo>
                      <a:pt x="3242" y="4392"/>
                    </a:lnTo>
                    <a:lnTo>
                      <a:pt x="3242" y="4394"/>
                    </a:lnTo>
                    <a:lnTo>
                      <a:pt x="3246" y="4396"/>
                    </a:lnTo>
                    <a:lnTo>
                      <a:pt x="3250" y="4396"/>
                    </a:lnTo>
                    <a:lnTo>
                      <a:pt x="3250" y="4396"/>
                    </a:lnTo>
                    <a:lnTo>
                      <a:pt x="3252" y="4394"/>
                    </a:lnTo>
                    <a:lnTo>
                      <a:pt x="3250" y="4392"/>
                    </a:lnTo>
                    <a:lnTo>
                      <a:pt x="3246" y="4390"/>
                    </a:lnTo>
                    <a:lnTo>
                      <a:pt x="3244" y="4390"/>
                    </a:lnTo>
                    <a:lnTo>
                      <a:pt x="3244" y="4390"/>
                    </a:lnTo>
                    <a:close/>
                    <a:moveTo>
                      <a:pt x="3228" y="4278"/>
                    </a:moveTo>
                    <a:lnTo>
                      <a:pt x="3228" y="4278"/>
                    </a:lnTo>
                    <a:lnTo>
                      <a:pt x="3228" y="4280"/>
                    </a:lnTo>
                    <a:lnTo>
                      <a:pt x="3230" y="4284"/>
                    </a:lnTo>
                    <a:lnTo>
                      <a:pt x="3234" y="4290"/>
                    </a:lnTo>
                    <a:lnTo>
                      <a:pt x="3234" y="4294"/>
                    </a:lnTo>
                    <a:lnTo>
                      <a:pt x="3234" y="4294"/>
                    </a:lnTo>
                    <a:lnTo>
                      <a:pt x="3232" y="4298"/>
                    </a:lnTo>
                    <a:lnTo>
                      <a:pt x="3234" y="4300"/>
                    </a:lnTo>
                    <a:lnTo>
                      <a:pt x="3234" y="4302"/>
                    </a:lnTo>
                    <a:lnTo>
                      <a:pt x="3232" y="4304"/>
                    </a:lnTo>
                    <a:lnTo>
                      <a:pt x="3232" y="4304"/>
                    </a:lnTo>
                    <a:lnTo>
                      <a:pt x="3232" y="4306"/>
                    </a:lnTo>
                    <a:lnTo>
                      <a:pt x="3232" y="4306"/>
                    </a:lnTo>
                    <a:lnTo>
                      <a:pt x="3234" y="4308"/>
                    </a:lnTo>
                    <a:lnTo>
                      <a:pt x="3238" y="4308"/>
                    </a:lnTo>
                    <a:lnTo>
                      <a:pt x="3240" y="4306"/>
                    </a:lnTo>
                    <a:lnTo>
                      <a:pt x="3240" y="4306"/>
                    </a:lnTo>
                    <a:lnTo>
                      <a:pt x="3240" y="4304"/>
                    </a:lnTo>
                    <a:lnTo>
                      <a:pt x="3242" y="4304"/>
                    </a:lnTo>
                    <a:lnTo>
                      <a:pt x="3246" y="4308"/>
                    </a:lnTo>
                    <a:lnTo>
                      <a:pt x="3248" y="4314"/>
                    </a:lnTo>
                    <a:lnTo>
                      <a:pt x="3248" y="4318"/>
                    </a:lnTo>
                    <a:lnTo>
                      <a:pt x="3248" y="4322"/>
                    </a:lnTo>
                    <a:lnTo>
                      <a:pt x="3248" y="4322"/>
                    </a:lnTo>
                    <a:lnTo>
                      <a:pt x="3246" y="4328"/>
                    </a:lnTo>
                    <a:lnTo>
                      <a:pt x="3248" y="4332"/>
                    </a:lnTo>
                    <a:lnTo>
                      <a:pt x="3248" y="4334"/>
                    </a:lnTo>
                    <a:lnTo>
                      <a:pt x="3248" y="4338"/>
                    </a:lnTo>
                    <a:lnTo>
                      <a:pt x="3248" y="4338"/>
                    </a:lnTo>
                    <a:lnTo>
                      <a:pt x="3246" y="4342"/>
                    </a:lnTo>
                    <a:lnTo>
                      <a:pt x="3248" y="4344"/>
                    </a:lnTo>
                    <a:lnTo>
                      <a:pt x="3256" y="4348"/>
                    </a:lnTo>
                    <a:lnTo>
                      <a:pt x="3256" y="4348"/>
                    </a:lnTo>
                    <a:lnTo>
                      <a:pt x="3258" y="4350"/>
                    </a:lnTo>
                    <a:lnTo>
                      <a:pt x="3258" y="4350"/>
                    </a:lnTo>
                    <a:lnTo>
                      <a:pt x="3258" y="4344"/>
                    </a:lnTo>
                    <a:lnTo>
                      <a:pt x="3256" y="4338"/>
                    </a:lnTo>
                    <a:lnTo>
                      <a:pt x="3256" y="4336"/>
                    </a:lnTo>
                    <a:lnTo>
                      <a:pt x="3256" y="4334"/>
                    </a:lnTo>
                    <a:lnTo>
                      <a:pt x="3256" y="4334"/>
                    </a:lnTo>
                    <a:lnTo>
                      <a:pt x="3258" y="4336"/>
                    </a:lnTo>
                    <a:lnTo>
                      <a:pt x="3260" y="4342"/>
                    </a:lnTo>
                    <a:lnTo>
                      <a:pt x="3262" y="4348"/>
                    </a:lnTo>
                    <a:lnTo>
                      <a:pt x="3266" y="4354"/>
                    </a:lnTo>
                    <a:lnTo>
                      <a:pt x="3266" y="4354"/>
                    </a:lnTo>
                    <a:lnTo>
                      <a:pt x="3270" y="4356"/>
                    </a:lnTo>
                    <a:lnTo>
                      <a:pt x="3270" y="4354"/>
                    </a:lnTo>
                    <a:lnTo>
                      <a:pt x="3266" y="4344"/>
                    </a:lnTo>
                    <a:lnTo>
                      <a:pt x="3266" y="4344"/>
                    </a:lnTo>
                    <a:lnTo>
                      <a:pt x="3264" y="4342"/>
                    </a:lnTo>
                    <a:lnTo>
                      <a:pt x="3266" y="4342"/>
                    </a:lnTo>
                    <a:lnTo>
                      <a:pt x="3268" y="4340"/>
                    </a:lnTo>
                    <a:lnTo>
                      <a:pt x="3270" y="4338"/>
                    </a:lnTo>
                    <a:lnTo>
                      <a:pt x="3268" y="4332"/>
                    </a:lnTo>
                    <a:lnTo>
                      <a:pt x="3268" y="4332"/>
                    </a:lnTo>
                    <a:lnTo>
                      <a:pt x="3266" y="4330"/>
                    </a:lnTo>
                    <a:lnTo>
                      <a:pt x="3266" y="4326"/>
                    </a:lnTo>
                    <a:lnTo>
                      <a:pt x="3264" y="4322"/>
                    </a:lnTo>
                    <a:lnTo>
                      <a:pt x="3260" y="4318"/>
                    </a:lnTo>
                    <a:lnTo>
                      <a:pt x="3260" y="4318"/>
                    </a:lnTo>
                    <a:lnTo>
                      <a:pt x="3260" y="4316"/>
                    </a:lnTo>
                    <a:lnTo>
                      <a:pt x="3258" y="4312"/>
                    </a:lnTo>
                    <a:lnTo>
                      <a:pt x="3258" y="4304"/>
                    </a:lnTo>
                    <a:lnTo>
                      <a:pt x="3258" y="4296"/>
                    </a:lnTo>
                    <a:lnTo>
                      <a:pt x="3258" y="4294"/>
                    </a:lnTo>
                    <a:lnTo>
                      <a:pt x="3256" y="4292"/>
                    </a:lnTo>
                    <a:lnTo>
                      <a:pt x="3256" y="4292"/>
                    </a:lnTo>
                    <a:lnTo>
                      <a:pt x="3254" y="4290"/>
                    </a:lnTo>
                    <a:lnTo>
                      <a:pt x="3256" y="4288"/>
                    </a:lnTo>
                    <a:lnTo>
                      <a:pt x="3256" y="4284"/>
                    </a:lnTo>
                    <a:lnTo>
                      <a:pt x="3252" y="4284"/>
                    </a:lnTo>
                    <a:lnTo>
                      <a:pt x="3252" y="4284"/>
                    </a:lnTo>
                    <a:lnTo>
                      <a:pt x="3248" y="4284"/>
                    </a:lnTo>
                    <a:lnTo>
                      <a:pt x="3246" y="4286"/>
                    </a:lnTo>
                    <a:lnTo>
                      <a:pt x="3244" y="4288"/>
                    </a:lnTo>
                    <a:lnTo>
                      <a:pt x="3240" y="4286"/>
                    </a:lnTo>
                    <a:lnTo>
                      <a:pt x="3240" y="4286"/>
                    </a:lnTo>
                    <a:lnTo>
                      <a:pt x="3234" y="4280"/>
                    </a:lnTo>
                    <a:lnTo>
                      <a:pt x="3230" y="4278"/>
                    </a:lnTo>
                    <a:lnTo>
                      <a:pt x="3228" y="4278"/>
                    </a:lnTo>
                    <a:lnTo>
                      <a:pt x="3228" y="4278"/>
                    </a:lnTo>
                    <a:close/>
                    <a:moveTo>
                      <a:pt x="3292" y="3100"/>
                    </a:moveTo>
                    <a:lnTo>
                      <a:pt x="3292" y="3100"/>
                    </a:lnTo>
                    <a:lnTo>
                      <a:pt x="3294" y="3100"/>
                    </a:lnTo>
                    <a:lnTo>
                      <a:pt x="3294" y="3100"/>
                    </a:lnTo>
                    <a:lnTo>
                      <a:pt x="3296" y="3094"/>
                    </a:lnTo>
                    <a:lnTo>
                      <a:pt x="3296" y="3094"/>
                    </a:lnTo>
                    <a:lnTo>
                      <a:pt x="3296" y="3092"/>
                    </a:lnTo>
                    <a:lnTo>
                      <a:pt x="3294" y="3094"/>
                    </a:lnTo>
                    <a:lnTo>
                      <a:pt x="3292" y="3096"/>
                    </a:lnTo>
                    <a:lnTo>
                      <a:pt x="3292" y="3100"/>
                    </a:lnTo>
                    <a:lnTo>
                      <a:pt x="3292" y="3100"/>
                    </a:lnTo>
                    <a:close/>
                    <a:moveTo>
                      <a:pt x="3208" y="4238"/>
                    </a:moveTo>
                    <a:lnTo>
                      <a:pt x="3208" y="4238"/>
                    </a:lnTo>
                    <a:lnTo>
                      <a:pt x="3210" y="4234"/>
                    </a:lnTo>
                    <a:lnTo>
                      <a:pt x="3208" y="4228"/>
                    </a:lnTo>
                    <a:lnTo>
                      <a:pt x="3204" y="4224"/>
                    </a:lnTo>
                    <a:lnTo>
                      <a:pt x="3202" y="4222"/>
                    </a:lnTo>
                    <a:lnTo>
                      <a:pt x="3202" y="4222"/>
                    </a:lnTo>
                    <a:lnTo>
                      <a:pt x="3200" y="4222"/>
                    </a:lnTo>
                    <a:lnTo>
                      <a:pt x="3200" y="4224"/>
                    </a:lnTo>
                    <a:lnTo>
                      <a:pt x="3204" y="4230"/>
                    </a:lnTo>
                    <a:lnTo>
                      <a:pt x="3208" y="4238"/>
                    </a:lnTo>
                    <a:lnTo>
                      <a:pt x="3208" y="4238"/>
                    </a:lnTo>
                    <a:close/>
                    <a:moveTo>
                      <a:pt x="3164" y="4238"/>
                    </a:moveTo>
                    <a:lnTo>
                      <a:pt x="3164" y="4238"/>
                    </a:lnTo>
                    <a:lnTo>
                      <a:pt x="3164" y="4232"/>
                    </a:lnTo>
                    <a:lnTo>
                      <a:pt x="3162" y="4230"/>
                    </a:lnTo>
                    <a:lnTo>
                      <a:pt x="3158" y="4230"/>
                    </a:lnTo>
                    <a:lnTo>
                      <a:pt x="3154" y="4232"/>
                    </a:lnTo>
                    <a:lnTo>
                      <a:pt x="3154" y="4232"/>
                    </a:lnTo>
                    <a:lnTo>
                      <a:pt x="3152" y="4232"/>
                    </a:lnTo>
                    <a:lnTo>
                      <a:pt x="3154" y="4234"/>
                    </a:lnTo>
                    <a:lnTo>
                      <a:pt x="3156" y="4236"/>
                    </a:lnTo>
                    <a:lnTo>
                      <a:pt x="3156" y="4236"/>
                    </a:lnTo>
                    <a:lnTo>
                      <a:pt x="3160" y="4240"/>
                    </a:lnTo>
                    <a:lnTo>
                      <a:pt x="3162" y="4240"/>
                    </a:lnTo>
                    <a:lnTo>
                      <a:pt x="3164" y="4238"/>
                    </a:lnTo>
                    <a:lnTo>
                      <a:pt x="3164" y="4238"/>
                    </a:lnTo>
                    <a:close/>
                    <a:moveTo>
                      <a:pt x="3196" y="4228"/>
                    </a:moveTo>
                    <a:lnTo>
                      <a:pt x="3196" y="4228"/>
                    </a:lnTo>
                    <a:lnTo>
                      <a:pt x="3192" y="4228"/>
                    </a:lnTo>
                    <a:lnTo>
                      <a:pt x="3190" y="4228"/>
                    </a:lnTo>
                    <a:lnTo>
                      <a:pt x="3188" y="4228"/>
                    </a:lnTo>
                    <a:lnTo>
                      <a:pt x="3186" y="4232"/>
                    </a:lnTo>
                    <a:lnTo>
                      <a:pt x="3186" y="4232"/>
                    </a:lnTo>
                    <a:lnTo>
                      <a:pt x="3188" y="4238"/>
                    </a:lnTo>
                    <a:lnTo>
                      <a:pt x="3186" y="4242"/>
                    </a:lnTo>
                    <a:lnTo>
                      <a:pt x="3182" y="4256"/>
                    </a:lnTo>
                    <a:lnTo>
                      <a:pt x="3182" y="4256"/>
                    </a:lnTo>
                    <a:lnTo>
                      <a:pt x="3182" y="4258"/>
                    </a:lnTo>
                    <a:lnTo>
                      <a:pt x="3184" y="4258"/>
                    </a:lnTo>
                    <a:lnTo>
                      <a:pt x="3186" y="4254"/>
                    </a:lnTo>
                    <a:lnTo>
                      <a:pt x="3196" y="4244"/>
                    </a:lnTo>
                    <a:lnTo>
                      <a:pt x="3196" y="4244"/>
                    </a:lnTo>
                    <a:lnTo>
                      <a:pt x="3198" y="4244"/>
                    </a:lnTo>
                    <a:lnTo>
                      <a:pt x="3200" y="4244"/>
                    </a:lnTo>
                    <a:lnTo>
                      <a:pt x="3202" y="4250"/>
                    </a:lnTo>
                    <a:lnTo>
                      <a:pt x="3204" y="4256"/>
                    </a:lnTo>
                    <a:lnTo>
                      <a:pt x="3206" y="4258"/>
                    </a:lnTo>
                    <a:lnTo>
                      <a:pt x="3208" y="4260"/>
                    </a:lnTo>
                    <a:lnTo>
                      <a:pt x="3208" y="4260"/>
                    </a:lnTo>
                    <a:lnTo>
                      <a:pt x="3212" y="4262"/>
                    </a:lnTo>
                    <a:lnTo>
                      <a:pt x="3218" y="4266"/>
                    </a:lnTo>
                    <a:lnTo>
                      <a:pt x="3222" y="4268"/>
                    </a:lnTo>
                    <a:lnTo>
                      <a:pt x="3220" y="4264"/>
                    </a:lnTo>
                    <a:lnTo>
                      <a:pt x="3220" y="4264"/>
                    </a:lnTo>
                    <a:lnTo>
                      <a:pt x="3218" y="4258"/>
                    </a:lnTo>
                    <a:lnTo>
                      <a:pt x="3216" y="4252"/>
                    </a:lnTo>
                    <a:lnTo>
                      <a:pt x="3214" y="4246"/>
                    </a:lnTo>
                    <a:lnTo>
                      <a:pt x="3210" y="4242"/>
                    </a:lnTo>
                    <a:lnTo>
                      <a:pt x="3210" y="4242"/>
                    </a:lnTo>
                    <a:lnTo>
                      <a:pt x="3206" y="4240"/>
                    </a:lnTo>
                    <a:lnTo>
                      <a:pt x="3202" y="4234"/>
                    </a:lnTo>
                    <a:lnTo>
                      <a:pt x="3198" y="4230"/>
                    </a:lnTo>
                    <a:lnTo>
                      <a:pt x="3196" y="4228"/>
                    </a:lnTo>
                    <a:lnTo>
                      <a:pt x="3196" y="4228"/>
                    </a:lnTo>
                    <a:close/>
                    <a:moveTo>
                      <a:pt x="3152" y="5104"/>
                    </a:moveTo>
                    <a:lnTo>
                      <a:pt x="3152" y="5104"/>
                    </a:lnTo>
                    <a:lnTo>
                      <a:pt x="3160" y="5100"/>
                    </a:lnTo>
                    <a:lnTo>
                      <a:pt x="3162" y="5098"/>
                    </a:lnTo>
                    <a:lnTo>
                      <a:pt x="3162" y="5094"/>
                    </a:lnTo>
                    <a:lnTo>
                      <a:pt x="3162" y="5094"/>
                    </a:lnTo>
                    <a:lnTo>
                      <a:pt x="3160" y="5090"/>
                    </a:lnTo>
                    <a:lnTo>
                      <a:pt x="3162" y="5084"/>
                    </a:lnTo>
                    <a:lnTo>
                      <a:pt x="3164" y="5078"/>
                    </a:lnTo>
                    <a:lnTo>
                      <a:pt x="3166" y="5070"/>
                    </a:lnTo>
                    <a:lnTo>
                      <a:pt x="3166" y="5070"/>
                    </a:lnTo>
                    <a:lnTo>
                      <a:pt x="3164" y="5066"/>
                    </a:lnTo>
                    <a:lnTo>
                      <a:pt x="3164" y="5064"/>
                    </a:lnTo>
                    <a:lnTo>
                      <a:pt x="3160" y="5064"/>
                    </a:lnTo>
                    <a:lnTo>
                      <a:pt x="3158" y="5064"/>
                    </a:lnTo>
                    <a:lnTo>
                      <a:pt x="3152" y="5070"/>
                    </a:lnTo>
                    <a:lnTo>
                      <a:pt x="3150" y="5074"/>
                    </a:lnTo>
                    <a:lnTo>
                      <a:pt x="3150" y="5078"/>
                    </a:lnTo>
                    <a:lnTo>
                      <a:pt x="3150" y="5078"/>
                    </a:lnTo>
                    <a:lnTo>
                      <a:pt x="3150" y="5090"/>
                    </a:lnTo>
                    <a:lnTo>
                      <a:pt x="3148" y="5098"/>
                    </a:lnTo>
                    <a:lnTo>
                      <a:pt x="3148" y="5104"/>
                    </a:lnTo>
                    <a:lnTo>
                      <a:pt x="3148" y="5106"/>
                    </a:lnTo>
                    <a:lnTo>
                      <a:pt x="3152" y="5104"/>
                    </a:lnTo>
                    <a:lnTo>
                      <a:pt x="3152" y="5104"/>
                    </a:lnTo>
                    <a:close/>
                    <a:moveTo>
                      <a:pt x="3192" y="4332"/>
                    </a:moveTo>
                    <a:lnTo>
                      <a:pt x="3192" y="4332"/>
                    </a:lnTo>
                    <a:lnTo>
                      <a:pt x="3198" y="4322"/>
                    </a:lnTo>
                    <a:lnTo>
                      <a:pt x="3198" y="4314"/>
                    </a:lnTo>
                    <a:lnTo>
                      <a:pt x="3196" y="4308"/>
                    </a:lnTo>
                    <a:lnTo>
                      <a:pt x="3196" y="4306"/>
                    </a:lnTo>
                    <a:lnTo>
                      <a:pt x="3192" y="4306"/>
                    </a:lnTo>
                    <a:lnTo>
                      <a:pt x="3192" y="4306"/>
                    </a:lnTo>
                    <a:lnTo>
                      <a:pt x="3190" y="4304"/>
                    </a:lnTo>
                    <a:lnTo>
                      <a:pt x="3186" y="4304"/>
                    </a:lnTo>
                    <a:lnTo>
                      <a:pt x="3184" y="4304"/>
                    </a:lnTo>
                    <a:lnTo>
                      <a:pt x="3178" y="4306"/>
                    </a:lnTo>
                    <a:lnTo>
                      <a:pt x="3178" y="4306"/>
                    </a:lnTo>
                    <a:lnTo>
                      <a:pt x="3176" y="4310"/>
                    </a:lnTo>
                    <a:lnTo>
                      <a:pt x="3174" y="4312"/>
                    </a:lnTo>
                    <a:lnTo>
                      <a:pt x="3174" y="4316"/>
                    </a:lnTo>
                    <a:lnTo>
                      <a:pt x="3176" y="4320"/>
                    </a:lnTo>
                    <a:lnTo>
                      <a:pt x="3174" y="4322"/>
                    </a:lnTo>
                    <a:lnTo>
                      <a:pt x="3172" y="4324"/>
                    </a:lnTo>
                    <a:lnTo>
                      <a:pt x="3172" y="4324"/>
                    </a:lnTo>
                    <a:lnTo>
                      <a:pt x="3170" y="4326"/>
                    </a:lnTo>
                    <a:lnTo>
                      <a:pt x="3170" y="4330"/>
                    </a:lnTo>
                    <a:lnTo>
                      <a:pt x="3172" y="4336"/>
                    </a:lnTo>
                    <a:lnTo>
                      <a:pt x="3172" y="4344"/>
                    </a:lnTo>
                    <a:lnTo>
                      <a:pt x="3172" y="4348"/>
                    </a:lnTo>
                    <a:lnTo>
                      <a:pt x="3168" y="4352"/>
                    </a:lnTo>
                    <a:lnTo>
                      <a:pt x="3168" y="4352"/>
                    </a:lnTo>
                    <a:lnTo>
                      <a:pt x="3164" y="4354"/>
                    </a:lnTo>
                    <a:lnTo>
                      <a:pt x="3162" y="4354"/>
                    </a:lnTo>
                    <a:lnTo>
                      <a:pt x="3158" y="4352"/>
                    </a:lnTo>
                    <a:lnTo>
                      <a:pt x="3154" y="4352"/>
                    </a:lnTo>
                    <a:lnTo>
                      <a:pt x="3152" y="4358"/>
                    </a:lnTo>
                    <a:lnTo>
                      <a:pt x="3152" y="4358"/>
                    </a:lnTo>
                    <a:lnTo>
                      <a:pt x="3152" y="4364"/>
                    </a:lnTo>
                    <a:lnTo>
                      <a:pt x="3156" y="4372"/>
                    </a:lnTo>
                    <a:lnTo>
                      <a:pt x="3156" y="4372"/>
                    </a:lnTo>
                    <a:lnTo>
                      <a:pt x="3162" y="4380"/>
                    </a:lnTo>
                    <a:lnTo>
                      <a:pt x="3166" y="4382"/>
                    </a:lnTo>
                    <a:lnTo>
                      <a:pt x="3170" y="4384"/>
                    </a:lnTo>
                    <a:lnTo>
                      <a:pt x="3172" y="4392"/>
                    </a:lnTo>
                    <a:lnTo>
                      <a:pt x="3172" y="4392"/>
                    </a:lnTo>
                    <a:lnTo>
                      <a:pt x="3176" y="4398"/>
                    </a:lnTo>
                    <a:lnTo>
                      <a:pt x="3178" y="4400"/>
                    </a:lnTo>
                    <a:lnTo>
                      <a:pt x="3180" y="4400"/>
                    </a:lnTo>
                    <a:lnTo>
                      <a:pt x="3184" y="4396"/>
                    </a:lnTo>
                    <a:lnTo>
                      <a:pt x="3188" y="4392"/>
                    </a:lnTo>
                    <a:lnTo>
                      <a:pt x="3188" y="4392"/>
                    </a:lnTo>
                    <a:lnTo>
                      <a:pt x="3190" y="4388"/>
                    </a:lnTo>
                    <a:lnTo>
                      <a:pt x="3190" y="4384"/>
                    </a:lnTo>
                    <a:lnTo>
                      <a:pt x="3186" y="4376"/>
                    </a:lnTo>
                    <a:lnTo>
                      <a:pt x="3182" y="4364"/>
                    </a:lnTo>
                    <a:lnTo>
                      <a:pt x="3182" y="4360"/>
                    </a:lnTo>
                    <a:lnTo>
                      <a:pt x="3184" y="4356"/>
                    </a:lnTo>
                    <a:lnTo>
                      <a:pt x="3184" y="4356"/>
                    </a:lnTo>
                    <a:lnTo>
                      <a:pt x="3188" y="4348"/>
                    </a:lnTo>
                    <a:lnTo>
                      <a:pt x="3188" y="4344"/>
                    </a:lnTo>
                    <a:lnTo>
                      <a:pt x="3190" y="4338"/>
                    </a:lnTo>
                    <a:lnTo>
                      <a:pt x="3192" y="4332"/>
                    </a:lnTo>
                    <a:lnTo>
                      <a:pt x="3192" y="4332"/>
                    </a:lnTo>
                    <a:close/>
                    <a:moveTo>
                      <a:pt x="3202" y="4390"/>
                    </a:moveTo>
                    <a:lnTo>
                      <a:pt x="3202" y="4390"/>
                    </a:lnTo>
                    <a:lnTo>
                      <a:pt x="3200" y="4392"/>
                    </a:lnTo>
                    <a:lnTo>
                      <a:pt x="3196" y="4392"/>
                    </a:lnTo>
                    <a:lnTo>
                      <a:pt x="3196" y="4392"/>
                    </a:lnTo>
                    <a:lnTo>
                      <a:pt x="3196" y="4392"/>
                    </a:lnTo>
                    <a:lnTo>
                      <a:pt x="3198" y="4394"/>
                    </a:lnTo>
                    <a:lnTo>
                      <a:pt x="3202" y="4396"/>
                    </a:lnTo>
                    <a:lnTo>
                      <a:pt x="3204" y="4396"/>
                    </a:lnTo>
                    <a:lnTo>
                      <a:pt x="3204" y="4396"/>
                    </a:lnTo>
                    <a:lnTo>
                      <a:pt x="3206" y="4394"/>
                    </a:lnTo>
                    <a:lnTo>
                      <a:pt x="3204" y="4390"/>
                    </a:lnTo>
                    <a:lnTo>
                      <a:pt x="3202" y="4388"/>
                    </a:lnTo>
                    <a:lnTo>
                      <a:pt x="3202" y="4390"/>
                    </a:lnTo>
                    <a:lnTo>
                      <a:pt x="3202" y="4390"/>
                    </a:lnTo>
                    <a:close/>
                    <a:moveTo>
                      <a:pt x="3218" y="4324"/>
                    </a:moveTo>
                    <a:lnTo>
                      <a:pt x="3218" y="4324"/>
                    </a:lnTo>
                    <a:lnTo>
                      <a:pt x="3218" y="4318"/>
                    </a:lnTo>
                    <a:lnTo>
                      <a:pt x="3220" y="4314"/>
                    </a:lnTo>
                    <a:lnTo>
                      <a:pt x="3222" y="4310"/>
                    </a:lnTo>
                    <a:lnTo>
                      <a:pt x="3222" y="4308"/>
                    </a:lnTo>
                    <a:lnTo>
                      <a:pt x="3222" y="4308"/>
                    </a:lnTo>
                    <a:lnTo>
                      <a:pt x="3220" y="4300"/>
                    </a:lnTo>
                    <a:lnTo>
                      <a:pt x="3220" y="4292"/>
                    </a:lnTo>
                    <a:lnTo>
                      <a:pt x="3218" y="4290"/>
                    </a:lnTo>
                    <a:lnTo>
                      <a:pt x="3218" y="4290"/>
                    </a:lnTo>
                    <a:lnTo>
                      <a:pt x="3216" y="4298"/>
                    </a:lnTo>
                    <a:lnTo>
                      <a:pt x="3216" y="4298"/>
                    </a:lnTo>
                    <a:lnTo>
                      <a:pt x="3210" y="4312"/>
                    </a:lnTo>
                    <a:lnTo>
                      <a:pt x="3208" y="4316"/>
                    </a:lnTo>
                    <a:lnTo>
                      <a:pt x="3206" y="4324"/>
                    </a:lnTo>
                    <a:lnTo>
                      <a:pt x="3206" y="4324"/>
                    </a:lnTo>
                    <a:lnTo>
                      <a:pt x="3204" y="4334"/>
                    </a:lnTo>
                    <a:lnTo>
                      <a:pt x="3198" y="4342"/>
                    </a:lnTo>
                    <a:lnTo>
                      <a:pt x="3194" y="4348"/>
                    </a:lnTo>
                    <a:lnTo>
                      <a:pt x="3192" y="4354"/>
                    </a:lnTo>
                    <a:lnTo>
                      <a:pt x="3192" y="4354"/>
                    </a:lnTo>
                    <a:lnTo>
                      <a:pt x="3192" y="4362"/>
                    </a:lnTo>
                    <a:lnTo>
                      <a:pt x="3190" y="4374"/>
                    </a:lnTo>
                    <a:lnTo>
                      <a:pt x="3190" y="4374"/>
                    </a:lnTo>
                    <a:lnTo>
                      <a:pt x="3190" y="4380"/>
                    </a:lnTo>
                    <a:lnTo>
                      <a:pt x="3192" y="4380"/>
                    </a:lnTo>
                    <a:lnTo>
                      <a:pt x="3192" y="4380"/>
                    </a:lnTo>
                    <a:lnTo>
                      <a:pt x="3194" y="4376"/>
                    </a:lnTo>
                    <a:lnTo>
                      <a:pt x="3198" y="4368"/>
                    </a:lnTo>
                    <a:lnTo>
                      <a:pt x="3198" y="4368"/>
                    </a:lnTo>
                    <a:lnTo>
                      <a:pt x="3200" y="4362"/>
                    </a:lnTo>
                    <a:lnTo>
                      <a:pt x="3202" y="4360"/>
                    </a:lnTo>
                    <a:lnTo>
                      <a:pt x="3204" y="4358"/>
                    </a:lnTo>
                    <a:lnTo>
                      <a:pt x="3204" y="4352"/>
                    </a:lnTo>
                    <a:lnTo>
                      <a:pt x="3204" y="4352"/>
                    </a:lnTo>
                    <a:lnTo>
                      <a:pt x="3204" y="4348"/>
                    </a:lnTo>
                    <a:lnTo>
                      <a:pt x="3206" y="4344"/>
                    </a:lnTo>
                    <a:lnTo>
                      <a:pt x="3212" y="4340"/>
                    </a:lnTo>
                    <a:lnTo>
                      <a:pt x="3218" y="4332"/>
                    </a:lnTo>
                    <a:lnTo>
                      <a:pt x="3220" y="4328"/>
                    </a:lnTo>
                    <a:lnTo>
                      <a:pt x="3218" y="4324"/>
                    </a:lnTo>
                    <a:lnTo>
                      <a:pt x="3218" y="4324"/>
                    </a:lnTo>
                    <a:close/>
                    <a:moveTo>
                      <a:pt x="3226" y="4342"/>
                    </a:moveTo>
                    <a:lnTo>
                      <a:pt x="3226" y="4342"/>
                    </a:lnTo>
                    <a:lnTo>
                      <a:pt x="3222" y="4350"/>
                    </a:lnTo>
                    <a:lnTo>
                      <a:pt x="3216" y="4354"/>
                    </a:lnTo>
                    <a:lnTo>
                      <a:pt x="3216" y="4354"/>
                    </a:lnTo>
                    <a:lnTo>
                      <a:pt x="3214" y="4356"/>
                    </a:lnTo>
                    <a:lnTo>
                      <a:pt x="3210" y="4360"/>
                    </a:lnTo>
                    <a:lnTo>
                      <a:pt x="3210" y="4364"/>
                    </a:lnTo>
                    <a:lnTo>
                      <a:pt x="3212" y="4368"/>
                    </a:lnTo>
                    <a:lnTo>
                      <a:pt x="3212" y="4368"/>
                    </a:lnTo>
                    <a:lnTo>
                      <a:pt x="3214" y="4370"/>
                    </a:lnTo>
                    <a:lnTo>
                      <a:pt x="3216" y="4372"/>
                    </a:lnTo>
                    <a:lnTo>
                      <a:pt x="3224" y="4372"/>
                    </a:lnTo>
                    <a:lnTo>
                      <a:pt x="3230" y="4370"/>
                    </a:lnTo>
                    <a:lnTo>
                      <a:pt x="3234" y="4368"/>
                    </a:lnTo>
                    <a:lnTo>
                      <a:pt x="3234" y="4368"/>
                    </a:lnTo>
                    <a:lnTo>
                      <a:pt x="3236" y="4366"/>
                    </a:lnTo>
                    <a:lnTo>
                      <a:pt x="3240" y="4366"/>
                    </a:lnTo>
                    <a:lnTo>
                      <a:pt x="3240" y="4364"/>
                    </a:lnTo>
                    <a:lnTo>
                      <a:pt x="3240" y="4362"/>
                    </a:lnTo>
                    <a:lnTo>
                      <a:pt x="3240" y="4362"/>
                    </a:lnTo>
                    <a:lnTo>
                      <a:pt x="3240" y="4356"/>
                    </a:lnTo>
                    <a:lnTo>
                      <a:pt x="3242" y="4352"/>
                    </a:lnTo>
                    <a:lnTo>
                      <a:pt x="3242" y="4346"/>
                    </a:lnTo>
                    <a:lnTo>
                      <a:pt x="3242" y="4344"/>
                    </a:lnTo>
                    <a:lnTo>
                      <a:pt x="3242" y="4344"/>
                    </a:lnTo>
                    <a:lnTo>
                      <a:pt x="3240" y="4344"/>
                    </a:lnTo>
                    <a:lnTo>
                      <a:pt x="3238" y="4346"/>
                    </a:lnTo>
                    <a:lnTo>
                      <a:pt x="3238" y="4348"/>
                    </a:lnTo>
                    <a:lnTo>
                      <a:pt x="3234" y="4348"/>
                    </a:lnTo>
                    <a:lnTo>
                      <a:pt x="3234" y="4348"/>
                    </a:lnTo>
                    <a:lnTo>
                      <a:pt x="3232" y="4346"/>
                    </a:lnTo>
                    <a:lnTo>
                      <a:pt x="3228" y="4342"/>
                    </a:lnTo>
                    <a:lnTo>
                      <a:pt x="3228" y="4340"/>
                    </a:lnTo>
                    <a:lnTo>
                      <a:pt x="3226" y="4342"/>
                    </a:lnTo>
                    <a:lnTo>
                      <a:pt x="3226" y="4342"/>
                    </a:lnTo>
                    <a:close/>
                    <a:moveTo>
                      <a:pt x="3240" y="4278"/>
                    </a:moveTo>
                    <a:lnTo>
                      <a:pt x="3240" y="4278"/>
                    </a:lnTo>
                    <a:lnTo>
                      <a:pt x="3242" y="4278"/>
                    </a:lnTo>
                    <a:lnTo>
                      <a:pt x="3242" y="4274"/>
                    </a:lnTo>
                    <a:lnTo>
                      <a:pt x="3240" y="4270"/>
                    </a:lnTo>
                    <a:lnTo>
                      <a:pt x="3236" y="4270"/>
                    </a:lnTo>
                    <a:lnTo>
                      <a:pt x="3236" y="4270"/>
                    </a:lnTo>
                    <a:lnTo>
                      <a:pt x="3234" y="4270"/>
                    </a:lnTo>
                    <a:lnTo>
                      <a:pt x="3234" y="4274"/>
                    </a:lnTo>
                    <a:lnTo>
                      <a:pt x="3236" y="4278"/>
                    </a:lnTo>
                    <a:lnTo>
                      <a:pt x="3240" y="4278"/>
                    </a:lnTo>
                    <a:lnTo>
                      <a:pt x="3240" y="4278"/>
                    </a:lnTo>
                    <a:close/>
                    <a:moveTo>
                      <a:pt x="3164" y="5116"/>
                    </a:moveTo>
                    <a:lnTo>
                      <a:pt x="3164" y="5116"/>
                    </a:lnTo>
                    <a:lnTo>
                      <a:pt x="3166" y="5118"/>
                    </a:lnTo>
                    <a:lnTo>
                      <a:pt x="3168" y="5116"/>
                    </a:lnTo>
                    <a:lnTo>
                      <a:pt x="3172" y="5110"/>
                    </a:lnTo>
                    <a:lnTo>
                      <a:pt x="3172" y="5110"/>
                    </a:lnTo>
                    <a:lnTo>
                      <a:pt x="3174" y="5106"/>
                    </a:lnTo>
                    <a:lnTo>
                      <a:pt x="3176" y="5104"/>
                    </a:lnTo>
                    <a:lnTo>
                      <a:pt x="3182" y="5102"/>
                    </a:lnTo>
                    <a:lnTo>
                      <a:pt x="3184" y="5102"/>
                    </a:lnTo>
                    <a:lnTo>
                      <a:pt x="3186" y="5100"/>
                    </a:lnTo>
                    <a:lnTo>
                      <a:pt x="3180" y="5092"/>
                    </a:lnTo>
                    <a:lnTo>
                      <a:pt x="3180" y="5092"/>
                    </a:lnTo>
                    <a:lnTo>
                      <a:pt x="3176" y="5086"/>
                    </a:lnTo>
                    <a:lnTo>
                      <a:pt x="3176" y="5082"/>
                    </a:lnTo>
                    <a:lnTo>
                      <a:pt x="3176" y="5078"/>
                    </a:lnTo>
                    <a:lnTo>
                      <a:pt x="3178" y="5076"/>
                    </a:lnTo>
                    <a:lnTo>
                      <a:pt x="3184" y="5070"/>
                    </a:lnTo>
                    <a:lnTo>
                      <a:pt x="3184" y="5064"/>
                    </a:lnTo>
                    <a:lnTo>
                      <a:pt x="3182" y="5058"/>
                    </a:lnTo>
                    <a:lnTo>
                      <a:pt x="3182" y="5058"/>
                    </a:lnTo>
                    <a:lnTo>
                      <a:pt x="3180" y="5054"/>
                    </a:lnTo>
                    <a:lnTo>
                      <a:pt x="3178" y="5052"/>
                    </a:lnTo>
                    <a:lnTo>
                      <a:pt x="3174" y="5054"/>
                    </a:lnTo>
                    <a:lnTo>
                      <a:pt x="3172" y="5058"/>
                    </a:lnTo>
                    <a:lnTo>
                      <a:pt x="3170" y="5070"/>
                    </a:lnTo>
                    <a:lnTo>
                      <a:pt x="3168" y="5086"/>
                    </a:lnTo>
                    <a:lnTo>
                      <a:pt x="3168" y="5086"/>
                    </a:lnTo>
                    <a:lnTo>
                      <a:pt x="3166" y="5094"/>
                    </a:lnTo>
                    <a:lnTo>
                      <a:pt x="3164" y="5100"/>
                    </a:lnTo>
                    <a:lnTo>
                      <a:pt x="3160" y="5108"/>
                    </a:lnTo>
                    <a:lnTo>
                      <a:pt x="3158" y="5110"/>
                    </a:lnTo>
                    <a:lnTo>
                      <a:pt x="3158" y="5112"/>
                    </a:lnTo>
                    <a:lnTo>
                      <a:pt x="3164" y="5116"/>
                    </a:lnTo>
                    <a:lnTo>
                      <a:pt x="3164" y="5116"/>
                    </a:lnTo>
                    <a:close/>
                    <a:moveTo>
                      <a:pt x="3346" y="4866"/>
                    </a:moveTo>
                    <a:lnTo>
                      <a:pt x="3346" y="4866"/>
                    </a:lnTo>
                    <a:lnTo>
                      <a:pt x="3348" y="4862"/>
                    </a:lnTo>
                    <a:lnTo>
                      <a:pt x="3348" y="4858"/>
                    </a:lnTo>
                    <a:lnTo>
                      <a:pt x="3348" y="4852"/>
                    </a:lnTo>
                    <a:lnTo>
                      <a:pt x="3346" y="4852"/>
                    </a:lnTo>
                    <a:lnTo>
                      <a:pt x="3344" y="4852"/>
                    </a:lnTo>
                    <a:lnTo>
                      <a:pt x="3344" y="4852"/>
                    </a:lnTo>
                    <a:lnTo>
                      <a:pt x="3342" y="4856"/>
                    </a:lnTo>
                    <a:lnTo>
                      <a:pt x="3342" y="4860"/>
                    </a:lnTo>
                    <a:lnTo>
                      <a:pt x="3342" y="4864"/>
                    </a:lnTo>
                    <a:lnTo>
                      <a:pt x="3344" y="4866"/>
                    </a:lnTo>
                    <a:lnTo>
                      <a:pt x="3346" y="4866"/>
                    </a:lnTo>
                    <a:lnTo>
                      <a:pt x="3346" y="4866"/>
                    </a:lnTo>
                    <a:close/>
                    <a:moveTo>
                      <a:pt x="3342" y="4998"/>
                    </a:moveTo>
                    <a:lnTo>
                      <a:pt x="3342" y="4998"/>
                    </a:lnTo>
                    <a:lnTo>
                      <a:pt x="3336" y="4992"/>
                    </a:lnTo>
                    <a:lnTo>
                      <a:pt x="3330" y="4990"/>
                    </a:lnTo>
                    <a:lnTo>
                      <a:pt x="3324" y="4986"/>
                    </a:lnTo>
                    <a:lnTo>
                      <a:pt x="3316" y="4986"/>
                    </a:lnTo>
                    <a:lnTo>
                      <a:pt x="3310" y="4986"/>
                    </a:lnTo>
                    <a:lnTo>
                      <a:pt x="3304" y="4988"/>
                    </a:lnTo>
                    <a:lnTo>
                      <a:pt x="3300" y="4992"/>
                    </a:lnTo>
                    <a:lnTo>
                      <a:pt x="3298" y="4996"/>
                    </a:lnTo>
                    <a:lnTo>
                      <a:pt x="3298" y="4996"/>
                    </a:lnTo>
                    <a:lnTo>
                      <a:pt x="3298" y="5002"/>
                    </a:lnTo>
                    <a:lnTo>
                      <a:pt x="3304" y="5010"/>
                    </a:lnTo>
                    <a:lnTo>
                      <a:pt x="3312" y="5016"/>
                    </a:lnTo>
                    <a:lnTo>
                      <a:pt x="3320" y="5024"/>
                    </a:lnTo>
                    <a:lnTo>
                      <a:pt x="3320" y="5024"/>
                    </a:lnTo>
                    <a:lnTo>
                      <a:pt x="3326" y="5026"/>
                    </a:lnTo>
                    <a:lnTo>
                      <a:pt x="3332" y="5026"/>
                    </a:lnTo>
                    <a:lnTo>
                      <a:pt x="3336" y="5024"/>
                    </a:lnTo>
                    <a:lnTo>
                      <a:pt x="3342" y="5020"/>
                    </a:lnTo>
                    <a:lnTo>
                      <a:pt x="3344" y="5016"/>
                    </a:lnTo>
                    <a:lnTo>
                      <a:pt x="3346" y="5010"/>
                    </a:lnTo>
                    <a:lnTo>
                      <a:pt x="3344" y="5004"/>
                    </a:lnTo>
                    <a:lnTo>
                      <a:pt x="3342" y="4998"/>
                    </a:lnTo>
                    <a:lnTo>
                      <a:pt x="3342" y="4998"/>
                    </a:lnTo>
                    <a:close/>
                    <a:moveTo>
                      <a:pt x="3330" y="5214"/>
                    </a:moveTo>
                    <a:lnTo>
                      <a:pt x="3330" y="5214"/>
                    </a:lnTo>
                    <a:lnTo>
                      <a:pt x="3328" y="5212"/>
                    </a:lnTo>
                    <a:lnTo>
                      <a:pt x="3326" y="5210"/>
                    </a:lnTo>
                    <a:lnTo>
                      <a:pt x="3314" y="5210"/>
                    </a:lnTo>
                    <a:lnTo>
                      <a:pt x="3302" y="5214"/>
                    </a:lnTo>
                    <a:lnTo>
                      <a:pt x="3296" y="5216"/>
                    </a:lnTo>
                    <a:lnTo>
                      <a:pt x="3290" y="5220"/>
                    </a:lnTo>
                    <a:lnTo>
                      <a:pt x="3290" y="5220"/>
                    </a:lnTo>
                    <a:lnTo>
                      <a:pt x="3290" y="5224"/>
                    </a:lnTo>
                    <a:lnTo>
                      <a:pt x="3292" y="5224"/>
                    </a:lnTo>
                    <a:lnTo>
                      <a:pt x="3306" y="5224"/>
                    </a:lnTo>
                    <a:lnTo>
                      <a:pt x="3322" y="5220"/>
                    </a:lnTo>
                    <a:lnTo>
                      <a:pt x="3328" y="5216"/>
                    </a:lnTo>
                    <a:lnTo>
                      <a:pt x="3330" y="5214"/>
                    </a:lnTo>
                    <a:lnTo>
                      <a:pt x="3330" y="5214"/>
                    </a:lnTo>
                    <a:close/>
                    <a:moveTo>
                      <a:pt x="3294" y="4936"/>
                    </a:moveTo>
                    <a:lnTo>
                      <a:pt x="3294" y="4936"/>
                    </a:lnTo>
                    <a:lnTo>
                      <a:pt x="3292" y="4938"/>
                    </a:lnTo>
                    <a:lnTo>
                      <a:pt x="3292" y="4942"/>
                    </a:lnTo>
                    <a:lnTo>
                      <a:pt x="3296" y="4956"/>
                    </a:lnTo>
                    <a:lnTo>
                      <a:pt x="3296" y="4956"/>
                    </a:lnTo>
                    <a:lnTo>
                      <a:pt x="3298" y="4960"/>
                    </a:lnTo>
                    <a:lnTo>
                      <a:pt x="3300" y="4960"/>
                    </a:lnTo>
                    <a:lnTo>
                      <a:pt x="3300" y="4956"/>
                    </a:lnTo>
                    <a:lnTo>
                      <a:pt x="3298" y="4950"/>
                    </a:lnTo>
                    <a:lnTo>
                      <a:pt x="3298" y="4950"/>
                    </a:lnTo>
                    <a:lnTo>
                      <a:pt x="3298" y="4944"/>
                    </a:lnTo>
                    <a:lnTo>
                      <a:pt x="3296" y="4938"/>
                    </a:lnTo>
                    <a:lnTo>
                      <a:pt x="3296" y="4936"/>
                    </a:lnTo>
                    <a:lnTo>
                      <a:pt x="3294" y="4936"/>
                    </a:lnTo>
                    <a:lnTo>
                      <a:pt x="3294" y="4936"/>
                    </a:lnTo>
                    <a:close/>
                    <a:moveTo>
                      <a:pt x="3344" y="5246"/>
                    </a:moveTo>
                    <a:lnTo>
                      <a:pt x="3344" y="5246"/>
                    </a:lnTo>
                    <a:lnTo>
                      <a:pt x="3340" y="5244"/>
                    </a:lnTo>
                    <a:lnTo>
                      <a:pt x="3336" y="5244"/>
                    </a:lnTo>
                    <a:lnTo>
                      <a:pt x="3330" y="5248"/>
                    </a:lnTo>
                    <a:lnTo>
                      <a:pt x="3322" y="5250"/>
                    </a:lnTo>
                    <a:lnTo>
                      <a:pt x="3316" y="5250"/>
                    </a:lnTo>
                    <a:lnTo>
                      <a:pt x="3316" y="5250"/>
                    </a:lnTo>
                    <a:lnTo>
                      <a:pt x="3312" y="5250"/>
                    </a:lnTo>
                    <a:lnTo>
                      <a:pt x="3306" y="5252"/>
                    </a:lnTo>
                    <a:lnTo>
                      <a:pt x="3300" y="5254"/>
                    </a:lnTo>
                    <a:lnTo>
                      <a:pt x="3296" y="5254"/>
                    </a:lnTo>
                    <a:lnTo>
                      <a:pt x="3296" y="5254"/>
                    </a:lnTo>
                    <a:lnTo>
                      <a:pt x="3292" y="5254"/>
                    </a:lnTo>
                    <a:lnTo>
                      <a:pt x="3286" y="5254"/>
                    </a:lnTo>
                    <a:lnTo>
                      <a:pt x="3268" y="5258"/>
                    </a:lnTo>
                    <a:lnTo>
                      <a:pt x="3268" y="5258"/>
                    </a:lnTo>
                    <a:lnTo>
                      <a:pt x="3260" y="5262"/>
                    </a:lnTo>
                    <a:lnTo>
                      <a:pt x="3258" y="5266"/>
                    </a:lnTo>
                    <a:lnTo>
                      <a:pt x="3256" y="5272"/>
                    </a:lnTo>
                    <a:lnTo>
                      <a:pt x="3248" y="5278"/>
                    </a:lnTo>
                    <a:lnTo>
                      <a:pt x="3248" y="5278"/>
                    </a:lnTo>
                    <a:lnTo>
                      <a:pt x="3240" y="5284"/>
                    </a:lnTo>
                    <a:lnTo>
                      <a:pt x="3234" y="5286"/>
                    </a:lnTo>
                    <a:lnTo>
                      <a:pt x="3226" y="5290"/>
                    </a:lnTo>
                    <a:lnTo>
                      <a:pt x="3216" y="5296"/>
                    </a:lnTo>
                    <a:lnTo>
                      <a:pt x="3216" y="5296"/>
                    </a:lnTo>
                    <a:lnTo>
                      <a:pt x="3206" y="5304"/>
                    </a:lnTo>
                    <a:lnTo>
                      <a:pt x="3202" y="5310"/>
                    </a:lnTo>
                    <a:lnTo>
                      <a:pt x="3200" y="5322"/>
                    </a:lnTo>
                    <a:lnTo>
                      <a:pt x="3200" y="5322"/>
                    </a:lnTo>
                    <a:lnTo>
                      <a:pt x="3198" y="5326"/>
                    </a:lnTo>
                    <a:lnTo>
                      <a:pt x="3200" y="5328"/>
                    </a:lnTo>
                    <a:lnTo>
                      <a:pt x="3202" y="5330"/>
                    </a:lnTo>
                    <a:lnTo>
                      <a:pt x="3204" y="5330"/>
                    </a:lnTo>
                    <a:lnTo>
                      <a:pt x="3202" y="5332"/>
                    </a:lnTo>
                    <a:lnTo>
                      <a:pt x="3202" y="5332"/>
                    </a:lnTo>
                    <a:lnTo>
                      <a:pt x="3198" y="5336"/>
                    </a:lnTo>
                    <a:lnTo>
                      <a:pt x="3194" y="5340"/>
                    </a:lnTo>
                    <a:lnTo>
                      <a:pt x="3194" y="5342"/>
                    </a:lnTo>
                    <a:lnTo>
                      <a:pt x="3194" y="5344"/>
                    </a:lnTo>
                    <a:lnTo>
                      <a:pt x="3202" y="5346"/>
                    </a:lnTo>
                    <a:lnTo>
                      <a:pt x="3202" y="5346"/>
                    </a:lnTo>
                    <a:lnTo>
                      <a:pt x="3206" y="5346"/>
                    </a:lnTo>
                    <a:lnTo>
                      <a:pt x="3210" y="5344"/>
                    </a:lnTo>
                    <a:lnTo>
                      <a:pt x="3216" y="5340"/>
                    </a:lnTo>
                    <a:lnTo>
                      <a:pt x="3220" y="5336"/>
                    </a:lnTo>
                    <a:lnTo>
                      <a:pt x="3222" y="5336"/>
                    </a:lnTo>
                    <a:lnTo>
                      <a:pt x="3226" y="5336"/>
                    </a:lnTo>
                    <a:lnTo>
                      <a:pt x="3226" y="5336"/>
                    </a:lnTo>
                    <a:lnTo>
                      <a:pt x="3230" y="5336"/>
                    </a:lnTo>
                    <a:lnTo>
                      <a:pt x="3234" y="5334"/>
                    </a:lnTo>
                    <a:lnTo>
                      <a:pt x="3244" y="5320"/>
                    </a:lnTo>
                    <a:lnTo>
                      <a:pt x="3244" y="5320"/>
                    </a:lnTo>
                    <a:lnTo>
                      <a:pt x="3252" y="5312"/>
                    </a:lnTo>
                    <a:lnTo>
                      <a:pt x="3256" y="5306"/>
                    </a:lnTo>
                    <a:lnTo>
                      <a:pt x="3260" y="5300"/>
                    </a:lnTo>
                    <a:lnTo>
                      <a:pt x="3268" y="5294"/>
                    </a:lnTo>
                    <a:lnTo>
                      <a:pt x="3268" y="5294"/>
                    </a:lnTo>
                    <a:lnTo>
                      <a:pt x="3280" y="5288"/>
                    </a:lnTo>
                    <a:lnTo>
                      <a:pt x="3288" y="5286"/>
                    </a:lnTo>
                    <a:lnTo>
                      <a:pt x="3294" y="5284"/>
                    </a:lnTo>
                    <a:lnTo>
                      <a:pt x="3300" y="5280"/>
                    </a:lnTo>
                    <a:lnTo>
                      <a:pt x="3300" y="5280"/>
                    </a:lnTo>
                    <a:lnTo>
                      <a:pt x="3304" y="5278"/>
                    </a:lnTo>
                    <a:lnTo>
                      <a:pt x="3308" y="5278"/>
                    </a:lnTo>
                    <a:lnTo>
                      <a:pt x="3314" y="5276"/>
                    </a:lnTo>
                    <a:lnTo>
                      <a:pt x="3318" y="5272"/>
                    </a:lnTo>
                    <a:lnTo>
                      <a:pt x="3318" y="5272"/>
                    </a:lnTo>
                    <a:lnTo>
                      <a:pt x="3324" y="5266"/>
                    </a:lnTo>
                    <a:lnTo>
                      <a:pt x="3328" y="5266"/>
                    </a:lnTo>
                    <a:lnTo>
                      <a:pt x="3334" y="5264"/>
                    </a:lnTo>
                    <a:lnTo>
                      <a:pt x="3340" y="5260"/>
                    </a:lnTo>
                    <a:lnTo>
                      <a:pt x="3340" y="5260"/>
                    </a:lnTo>
                    <a:lnTo>
                      <a:pt x="3348" y="5252"/>
                    </a:lnTo>
                    <a:lnTo>
                      <a:pt x="3348" y="5248"/>
                    </a:lnTo>
                    <a:lnTo>
                      <a:pt x="3344" y="5246"/>
                    </a:lnTo>
                    <a:lnTo>
                      <a:pt x="3344" y="5246"/>
                    </a:lnTo>
                    <a:close/>
                    <a:moveTo>
                      <a:pt x="3328" y="4618"/>
                    </a:moveTo>
                    <a:lnTo>
                      <a:pt x="3328" y="4618"/>
                    </a:lnTo>
                    <a:lnTo>
                      <a:pt x="3326" y="4622"/>
                    </a:lnTo>
                    <a:lnTo>
                      <a:pt x="3326" y="4628"/>
                    </a:lnTo>
                    <a:lnTo>
                      <a:pt x="3326" y="4628"/>
                    </a:lnTo>
                    <a:lnTo>
                      <a:pt x="3326" y="4630"/>
                    </a:lnTo>
                    <a:lnTo>
                      <a:pt x="3328" y="4632"/>
                    </a:lnTo>
                    <a:lnTo>
                      <a:pt x="3328" y="4634"/>
                    </a:lnTo>
                    <a:lnTo>
                      <a:pt x="3326" y="4638"/>
                    </a:lnTo>
                    <a:lnTo>
                      <a:pt x="3326" y="4638"/>
                    </a:lnTo>
                    <a:lnTo>
                      <a:pt x="3324" y="4642"/>
                    </a:lnTo>
                    <a:lnTo>
                      <a:pt x="3326" y="4644"/>
                    </a:lnTo>
                    <a:lnTo>
                      <a:pt x="3330" y="4642"/>
                    </a:lnTo>
                    <a:lnTo>
                      <a:pt x="3330" y="4640"/>
                    </a:lnTo>
                    <a:lnTo>
                      <a:pt x="3330" y="4640"/>
                    </a:lnTo>
                    <a:lnTo>
                      <a:pt x="3332" y="4636"/>
                    </a:lnTo>
                    <a:lnTo>
                      <a:pt x="3332" y="4632"/>
                    </a:lnTo>
                    <a:lnTo>
                      <a:pt x="3334" y="4630"/>
                    </a:lnTo>
                    <a:lnTo>
                      <a:pt x="3334" y="4628"/>
                    </a:lnTo>
                    <a:lnTo>
                      <a:pt x="3334" y="4628"/>
                    </a:lnTo>
                    <a:lnTo>
                      <a:pt x="3332" y="4624"/>
                    </a:lnTo>
                    <a:lnTo>
                      <a:pt x="3332" y="4620"/>
                    </a:lnTo>
                    <a:lnTo>
                      <a:pt x="3332" y="4618"/>
                    </a:lnTo>
                    <a:lnTo>
                      <a:pt x="3328" y="4618"/>
                    </a:lnTo>
                    <a:lnTo>
                      <a:pt x="3328" y="4618"/>
                    </a:lnTo>
                    <a:close/>
                    <a:moveTo>
                      <a:pt x="3302" y="3114"/>
                    </a:moveTo>
                    <a:lnTo>
                      <a:pt x="3302" y="3114"/>
                    </a:lnTo>
                    <a:lnTo>
                      <a:pt x="3304" y="3116"/>
                    </a:lnTo>
                    <a:lnTo>
                      <a:pt x="3308" y="3114"/>
                    </a:lnTo>
                    <a:lnTo>
                      <a:pt x="3310" y="3112"/>
                    </a:lnTo>
                    <a:lnTo>
                      <a:pt x="3310" y="3108"/>
                    </a:lnTo>
                    <a:lnTo>
                      <a:pt x="3310" y="3108"/>
                    </a:lnTo>
                    <a:lnTo>
                      <a:pt x="3306" y="3108"/>
                    </a:lnTo>
                    <a:lnTo>
                      <a:pt x="3302" y="3110"/>
                    </a:lnTo>
                    <a:lnTo>
                      <a:pt x="3300" y="3112"/>
                    </a:lnTo>
                    <a:lnTo>
                      <a:pt x="3302" y="3114"/>
                    </a:lnTo>
                    <a:lnTo>
                      <a:pt x="3302" y="3114"/>
                    </a:lnTo>
                    <a:close/>
                    <a:moveTo>
                      <a:pt x="3298" y="3086"/>
                    </a:moveTo>
                    <a:lnTo>
                      <a:pt x="3298" y="3086"/>
                    </a:lnTo>
                    <a:lnTo>
                      <a:pt x="3296" y="3088"/>
                    </a:lnTo>
                    <a:lnTo>
                      <a:pt x="3298" y="3090"/>
                    </a:lnTo>
                    <a:lnTo>
                      <a:pt x="3302" y="3096"/>
                    </a:lnTo>
                    <a:lnTo>
                      <a:pt x="3302" y="3096"/>
                    </a:lnTo>
                    <a:lnTo>
                      <a:pt x="3302" y="3098"/>
                    </a:lnTo>
                    <a:lnTo>
                      <a:pt x="3304" y="3094"/>
                    </a:lnTo>
                    <a:lnTo>
                      <a:pt x="3304" y="3094"/>
                    </a:lnTo>
                    <a:lnTo>
                      <a:pt x="3302" y="3088"/>
                    </a:lnTo>
                    <a:lnTo>
                      <a:pt x="3300" y="3086"/>
                    </a:lnTo>
                    <a:lnTo>
                      <a:pt x="3298" y="3086"/>
                    </a:lnTo>
                    <a:lnTo>
                      <a:pt x="3298" y="3086"/>
                    </a:lnTo>
                    <a:close/>
                    <a:moveTo>
                      <a:pt x="3298" y="4354"/>
                    </a:moveTo>
                    <a:lnTo>
                      <a:pt x="3298" y="4354"/>
                    </a:lnTo>
                    <a:lnTo>
                      <a:pt x="3296" y="4358"/>
                    </a:lnTo>
                    <a:lnTo>
                      <a:pt x="3296" y="4362"/>
                    </a:lnTo>
                    <a:lnTo>
                      <a:pt x="3298" y="4362"/>
                    </a:lnTo>
                    <a:lnTo>
                      <a:pt x="3300" y="4364"/>
                    </a:lnTo>
                    <a:lnTo>
                      <a:pt x="3304" y="4362"/>
                    </a:lnTo>
                    <a:lnTo>
                      <a:pt x="3304" y="4360"/>
                    </a:lnTo>
                    <a:lnTo>
                      <a:pt x="3302" y="4356"/>
                    </a:lnTo>
                    <a:lnTo>
                      <a:pt x="3302" y="4356"/>
                    </a:lnTo>
                    <a:lnTo>
                      <a:pt x="3300" y="4348"/>
                    </a:lnTo>
                    <a:lnTo>
                      <a:pt x="3298" y="4354"/>
                    </a:lnTo>
                    <a:lnTo>
                      <a:pt x="3298" y="4354"/>
                    </a:lnTo>
                    <a:close/>
                    <a:moveTo>
                      <a:pt x="3274" y="4930"/>
                    </a:moveTo>
                    <a:lnTo>
                      <a:pt x="3274" y="4930"/>
                    </a:lnTo>
                    <a:lnTo>
                      <a:pt x="3274" y="4932"/>
                    </a:lnTo>
                    <a:lnTo>
                      <a:pt x="3278" y="4934"/>
                    </a:lnTo>
                    <a:lnTo>
                      <a:pt x="3288" y="4934"/>
                    </a:lnTo>
                    <a:lnTo>
                      <a:pt x="3310" y="4928"/>
                    </a:lnTo>
                    <a:lnTo>
                      <a:pt x="3310" y="4928"/>
                    </a:lnTo>
                    <a:lnTo>
                      <a:pt x="3312" y="4926"/>
                    </a:lnTo>
                    <a:lnTo>
                      <a:pt x="3310" y="4926"/>
                    </a:lnTo>
                    <a:lnTo>
                      <a:pt x="3296" y="4924"/>
                    </a:lnTo>
                    <a:lnTo>
                      <a:pt x="3282" y="4924"/>
                    </a:lnTo>
                    <a:lnTo>
                      <a:pt x="3276" y="4926"/>
                    </a:lnTo>
                    <a:lnTo>
                      <a:pt x="3274" y="4930"/>
                    </a:lnTo>
                    <a:lnTo>
                      <a:pt x="3274" y="4930"/>
                    </a:lnTo>
                    <a:close/>
                    <a:moveTo>
                      <a:pt x="3132" y="5104"/>
                    </a:moveTo>
                    <a:lnTo>
                      <a:pt x="3132" y="5104"/>
                    </a:lnTo>
                    <a:lnTo>
                      <a:pt x="3136" y="5106"/>
                    </a:lnTo>
                    <a:lnTo>
                      <a:pt x="3138" y="5104"/>
                    </a:lnTo>
                    <a:lnTo>
                      <a:pt x="3136" y="5096"/>
                    </a:lnTo>
                    <a:lnTo>
                      <a:pt x="3134" y="5090"/>
                    </a:lnTo>
                    <a:lnTo>
                      <a:pt x="3134" y="5090"/>
                    </a:lnTo>
                    <a:lnTo>
                      <a:pt x="3132" y="5086"/>
                    </a:lnTo>
                    <a:lnTo>
                      <a:pt x="3130" y="5088"/>
                    </a:lnTo>
                    <a:lnTo>
                      <a:pt x="3130" y="5096"/>
                    </a:lnTo>
                    <a:lnTo>
                      <a:pt x="3132" y="5104"/>
                    </a:lnTo>
                    <a:lnTo>
                      <a:pt x="3132" y="5104"/>
                    </a:lnTo>
                    <a:close/>
                    <a:moveTo>
                      <a:pt x="3196" y="4912"/>
                    </a:moveTo>
                    <a:lnTo>
                      <a:pt x="3196" y="4912"/>
                    </a:lnTo>
                    <a:lnTo>
                      <a:pt x="3198" y="4908"/>
                    </a:lnTo>
                    <a:lnTo>
                      <a:pt x="3198" y="4904"/>
                    </a:lnTo>
                    <a:lnTo>
                      <a:pt x="3196" y="4900"/>
                    </a:lnTo>
                    <a:lnTo>
                      <a:pt x="3192" y="4900"/>
                    </a:lnTo>
                    <a:lnTo>
                      <a:pt x="3192" y="4900"/>
                    </a:lnTo>
                    <a:lnTo>
                      <a:pt x="3190" y="4902"/>
                    </a:lnTo>
                    <a:lnTo>
                      <a:pt x="3188" y="4904"/>
                    </a:lnTo>
                    <a:lnTo>
                      <a:pt x="3188" y="4908"/>
                    </a:lnTo>
                    <a:lnTo>
                      <a:pt x="3192" y="4912"/>
                    </a:lnTo>
                    <a:lnTo>
                      <a:pt x="3194" y="4912"/>
                    </a:lnTo>
                    <a:lnTo>
                      <a:pt x="3196" y="4912"/>
                    </a:lnTo>
                    <a:lnTo>
                      <a:pt x="3196" y="4912"/>
                    </a:lnTo>
                    <a:close/>
                    <a:moveTo>
                      <a:pt x="3180" y="4896"/>
                    </a:moveTo>
                    <a:lnTo>
                      <a:pt x="3180" y="4896"/>
                    </a:lnTo>
                    <a:lnTo>
                      <a:pt x="3176" y="4896"/>
                    </a:lnTo>
                    <a:lnTo>
                      <a:pt x="3172" y="4900"/>
                    </a:lnTo>
                    <a:lnTo>
                      <a:pt x="3170" y="4906"/>
                    </a:lnTo>
                    <a:lnTo>
                      <a:pt x="3172" y="4916"/>
                    </a:lnTo>
                    <a:lnTo>
                      <a:pt x="3172" y="4916"/>
                    </a:lnTo>
                    <a:lnTo>
                      <a:pt x="3172" y="4916"/>
                    </a:lnTo>
                    <a:lnTo>
                      <a:pt x="3174" y="4916"/>
                    </a:lnTo>
                    <a:lnTo>
                      <a:pt x="3180" y="4908"/>
                    </a:lnTo>
                    <a:lnTo>
                      <a:pt x="3184" y="4900"/>
                    </a:lnTo>
                    <a:lnTo>
                      <a:pt x="3182" y="4898"/>
                    </a:lnTo>
                    <a:lnTo>
                      <a:pt x="3180" y="4896"/>
                    </a:lnTo>
                    <a:lnTo>
                      <a:pt x="3180" y="4896"/>
                    </a:lnTo>
                    <a:close/>
                    <a:moveTo>
                      <a:pt x="3184" y="5356"/>
                    </a:moveTo>
                    <a:lnTo>
                      <a:pt x="3184" y="5356"/>
                    </a:lnTo>
                    <a:lnTo>
                      <a:pt x="3180" y="5360"/>
                    </a:lnTo>
                    <a:lnTo>
                      <a:pt x="3174" y="5364"/>
                    </a:lnTo>
                    <a:lnTo>
                      <a:pt x="3170" y="5366"/>
                    </a:lnTo>
                    <a:lnTo>
                      <a:pt x="3168" y="5370"/>
                    </a:lnTo>
                    <a:lnTo>
                      <a:pt x="3168" y="5370"/>
                    </a:lnTo>
                    <a:lnTo>
                      <a:pt x="3168" y="5372"/>
                    </a:lnTo>
                    <a:lnTo>
                      <a:pt x="3170" y="5372"/>
                    </a:lnTo>
                    <a:lnTo>
                      <a:pt x="3178" y="5370"/>
                    </a:lnTo>
                    <a:lnTo>
                      <a:pt x="3190" y="5362"/>
                    </a:lnTo>
                    <a:lnTo>
                      <a:pt x="3190" y="5362"/>
                    </a:lnTo>
                    <a:lnTo>
                      <a:pt x="3194" y="5358"/>
                    </a:lnTo>
                    <a:lnTo>
                      <a:pt x="3192" y="5352"/>
                    </a:lnTo>
                    <a:lnTo>
                      <a:pt x="3192" y="5350"/>
                    </a:lnTo>
                    <a:lnTo>
                      <a:pt x="3190" y="5350"/>
                    </a:lnTo>
                    <a:lnTo>
                      <a:pt x="3188" y="5352"/>
                    </a:lnTo>
                    <a:lnTo>
                      <a:pt x="3184" y="5356"/>
                    </a:lnTo>
                    <a:lnTo>
                      <a:pt x="3184" y="5356"/>
                    </a:lnTo>
                    <a:close/>
                    <a:moveTo>
                      <a:pt x="3074" y="5152"/>
                    </a:moveTo>
                    <a:lnTo>
                      <a:pt x="3074" y="5152"/>
                    </a:lnTo>
                    <a:lnTo>
                      <a:pt x="3076" y="5154"/>
                    </a:lnTo>
                    <a:lnTo>
                      <a:pt x="3076" y="5154"/>
                    </a:lnTo>
                    <a:lnTo>
                      <a:pt x="3078" y="5144"/>
                    </a:lnTo>
                    <a:lnTo>
                      <a:pt x="3076" y="5132"/>
                    </a:lnTo>
                    <a:lnTo>
                      <a:pt x="3076" y="5122"/>
                    </a:lnTo>
                    <a:lnTo>
                      <a:pt x="3076" y="5122"/>
                    </a:lnTo>
                    <a:lnTo>
                      <a:pt x="3074" y="5122"/>
                    </a:lnTo>
                    <a:lnTo>
                      <a:pt x="3074" y="5124"/>
                    </a:lnTo>
                    <a:lnTo>
                      <a:pt x="3072" y="5130"/>
                    </a:lnTo>
                    <a:lnTo>
                      <a:pt x="3072" y="5142"/>
                    </a:lnTo>
                    <a:lnTo>
                      <a:pt x="3074" y="5152"/>
                    </a:lnTo>
                    <a:lnTo>
                      <a:pt x="3074" y="5152"/>
                    </a:lnTo>
                    <a:close/>
                    <a:moveTo>
                      <a:pt x="3070" y="5308"/>
                    </a:moveTo>
                    <a:lnTo>
                      <a:pt x="3070" y="5308"/>
                    </a:lnTo>
                    <a:lnTo>
                      <a:pt x="3066" y="5308"/>
                    </a:lnTo>
                    <a:lnTo>
                      <a:pt x="3066" y="5306"/>
                    </a:lnTo>
                    <a:lnTo>
                      <a:pt x="3064" y="5304"/>
                    </a:lnTo>
                    <a:lnTo>
                      <a:pt x="3060" y="5298"/>
                    </a:lnTo>
                    <a:lnTo>
                      <a:pt x="3060" y="5298"/>
                    </a:lnTo>
                    <a:lnTo>
                      <a:pt x="3054" y="5294"/>
                    </a:lnTo>
                    <a:lnTo>
                      <a:pt x="3048" y="5294"/>
                    </a:lnTo>
                    <a:lnTo>
                      <a:pt x="3046" y="5296"/>
                    </a:lnTo>
                    <a:lnTo>
                      <a:pt x="3042" y="5296"/>
                    </a:lnTo>
                    <a:lnTo>
                      <a:pt x="3042" y="5296"/>
                    </a:lnTo>
                    <a:lnTo>
                      <a:pt x="3036" y="5294"/>
                    </a:lnTo>
                    <a:lnTo>
                      <a:pt x="3026" y="5294"/>
                    </a:lnTo>
                    <a:lnTo>
                      <a:pt x="3020" y="5296"/>
                    </a:lnTo>
                    <a:lnTo>
                      <a:pt x="3016" y="5298"/>
                    </a:lnTo>
                    <a:lnTo>
                      <a:pt x="3014" y="5302"/>
                    </a:lnTo>
                    <a:lnTo>
                      <a:pt x="3012" y="5306"/>
                    </a:lnTo>
                    <a:lnTo>
                      <a:pt x="3012" y="5306"/>
                    </a:lnTo>
                    <a:lnTo>
                      <a:pt x="3014" y="5310"/>
                    </a:lnTo>
                    <a:lnTo>
                      <a:pt x="3016" y="5312"/>
                    </a:lnTo>
                    <a:lnTo>
                      <a:pt x="3026" y="5316"/>
                    </a:lnTo>
                    <a:lnTo>
                      <a:pt x="3036" y="5318"/>
                    </a:lnTo>
                    <a:lnTo>
                      <a:pt x="3046" y="5322"/>
                    </a:lnTo>
                    <a:lnTo>
                      <a:pt x="3046" y="5322"/>
                    </a:lnTo>
                    <a:lnTo>
                      <a:pt x="3054" y="5328"/>
                    </a:lnTo>
                    <a:lnTo>
                      <a:pt x="3058" y="5334"/>
                    </a:lnTo>
                    <a:lnTo>
                      <a:pt x="3060" y="5338"/>
                    </a:lnTo>
                    <a:lnTo>
                      <a:pt x="3064" y="5340"/>
                    </a:lnTo>
                    <a:lnTo>
                      <a:pt x="3064" y="5340"/>
                    </a:lnTo>
                    <a:lnTo>
                      <a:pt x="3068" y="5340"/>
                    </a:lnTo>
                    <a:lnTo>
                      <a:pt x="3070" y="5342"/>
                    </a:lnTo>
                    <a:lnTo>
                      <a:pt x="3074" y="5342"/>
                    </a:lnTo>
                    <a:lnTo>
                      <a:pt x="3076" y="5340"/>
                    </a:lnTo>
                    <a:lnTo>
                      <a:pt x="3076" y="5340"/>
                    </a:lnTo>
                    <a:lnTo>
                      <a:pt x="3078" y="5338"/>
                    </a:lnTo>
                    <a:lnTo>
                      <a:pt x="3080" y="5338"/>
                    </a:lnTo>
                    <a:lnTo>
                      <a:pt x="3082" y="5336"/>
                    </a:lnTo>
                    <a:lnTo>
                      <a:pt x="3086" y="5332"/>
                    </a:lnTo>
                    <a:lnTo>
                      <a:pt x="3086" y="5332"/>
                    </a:lnTo>
                    <a:lnTo>
                      <a:pt x="3086" y="5330"/>
                    </a:lnTo>
                    <a:lnTo>
                      <a:pt x="3086" y="5326"/>
                    </a:lnTo>
                    <a:lnTo>
                      <a:pt x="3082" y="5320"/>
                    </a:lnTo>
                    <a:lnTo>
                      <a:pt x="3076" y="5312"/>
                    </a:lnTo>
                    <a:lnTo>
                      <a:pt x="3070" y="5308"/>
                    </a:lnTo>
                    <a:lnTo>
                      <a:pt x="3070" y="5308"/>
                    </a:lnTo>
                    <a:close/>
                    <a:moveTo>
                      <a:pt x="3176" y="5238"/>
                    </a:moveTo>
                    <a:lnTo>
                      <a:pt x="3176" y="5238"/>
                    </a:lnTo>
                    <a:lnTo>
                      <a:pt x="3174" y="5234"/>
                    </a:lnTo>
                    <a:lnTo>
                      <a:pt x="3172" y="5234"/>
                    </a:lnTo>
                    <a:lnTo>
                      <a:pt x="3168" y="5234"/>
                    </a:lnTo>
                    <a:lnTo>
                      <a:pt x="3166" y="5238"/>
                    </a:lnTo>
                    <a:lnTo>
                      <a:pt x="3166" y="5240"/>
                    </a:lnTo>
                    <a:lnTo>
                      <a:pt x="3168" y="5240"/>
                    </a:lnTo>
                    <a:lnTo>
                      <a:pt x="3168" y="5240"/>
                    </a:lnTo>
                    <a:lnTo>
                      <a:pt x="3170" y="5242"/>
                    </a:lnTo>
                    <a:lnTo>
                      <a:pt x="3170" y="5242"/>
                    </a:lnTo>
                    <a:lnTo>
                      <a:pt x="3168" y="5246"/>
                    </a:lnTo>
                    <a:lnTo>
                      <a:pt x="3160" y="5248"/>
                    </a:lnTo>
                    <a:lnTo>
                      <a:pt x="3160" y="5248"/>
                    </a:lnTo>
                    <a:lnTo>
                      <a:pt x="3156" y="5252"/>
                    </a:lnTo>
                    <a:lnTo>
                      <a:pt x="3156" y="5256"/>
                    </a:lnTo>
                    <a:lnTo>
                      <a:pt x="3156" y="5258"/>
                    </a:lnTo>
                    <a:lnTo>
                      <a:pt x="3152" y="5260"/>
                    </a:lnTo>
                    <a:lnTo>
                      <a:pt x="3152" y="5260"/>
                    </a:lnTo>
                    <a:lnTo>
                      <a:pt x="3148" y="5260"/>
                    </a:lnTo>
                    <a:lnTo>
                      <a:pt x="3146" y="5260"/>
                    </a:lnTo>
                    <a:lnTo>
                      <a:pt x="3142" y="5256"/>
                    </a:lnTo>
                    <a:lnTo>
                      <a:pt x="3136" y="5252"/>
                    </a:lnTo>
                    <a:lnTo>
                      <a:pt x="3134" y="5250"/>
                    </a:lnTo>
                    <a:lnTo>
                      <a:pt x="3132" y="5252"/>
                    </a:lnTo>
                    <a:lnTo>
                      <a:pt x="3132" y="5252"/>
                    </a:lnTo>
                    <a:lnTo>
                      <a:pt x="3128" y="5254"/>
                    </a:lnTo>
                    <a:lnTo>
                      <a:pt x="3124" y="5254"/>
                    </a:lnTo>
                    <a:lnTo>
                      <a:pt x="3120" y="5254"/>
                    </a:lnTo>
                    <a:lnTo>
                      <a:pt x="3116" y="5256"/>
                    </a:lnTo>
                    <a:lnTo>
                      <a:pt x="3116" y="5256"/>
                    </a:lnTo>
                    <a:lnTo>
                      <a:pt x="3114" y="5258"/>
                    </a:lnTo>
                    <a:lnTo>
                      <a:pt x="3112" y="5256"/>
                    </a:lnTo>
                    <a:lnTo>
                      <a:pt x="3106" y="5254"/>
                    </a:lnTo>
                    <a:lnTo>
                      <a:pt x="3100" y="5250"/>
                    </a:lnTo>
                    <a:lnTo>
                      <a:pt x="3092" y="5246"/>
                    </a:lnTo>
                    <a:lnTo>
                      <a:pt x="3092" y="5246"/>
                    </a:lnTo>
                    <a:lnTo>
                      <a:pt x="3076" y="5242"/>
                    </a:lnTo>
                    <a:lnTo>
                      <a:pt x="3068" y="5242"/>
                    </a:lnTo>
                    <a:lnTo>
                      <a:pt x="3064" y="5242"/>
                    </a:lnTo>
                    <a:lnTo>
                      <a:pt x="3060" y="5246"/>
                    </a:lnTo>
                    <a:lnTo>
                      <a:pt x="3060" y="5246"/>
                    </a:lnTo>
                    <a:lnTo>
                      <a:pt x="3056" y="5250"/>
                    </a:lnTo>
                    <a:lnTo>
                      <a:pt x="3050" y="5252"/>
                    </a:lnTo>
                    <a:lnTo>
                      <a:pt x="3048" y="5256"/>
                    </a:lnTo>
                    <a:lnTo>
                      <a:pt x="3048" y="5262"/>
                    </a:lnTo>
                    <a:lnTo>
                      <a:pt x="3048" y="5262"/>
                    </a:lnTo>
                    <a:lnTo>
                      <a:pt x="3050" y="5270"/>
                    </a:lnTo>
                    <a:lnTo>
                      <a:pt x="3050" y="5272"/>
                    </a:lnTo>
                    <a:lnTo>
                      <a:pt x="3052" y="5272"/>
                    </a:lnTo>
                    <a:lnTo>
                      <a:pt x="3056" y="5270"/>
                    </a:lnTo>
                    <a:lnTo>
                      <a:pt x="3062" y="5268"/>
                    </a:lnTo>
                    <a:lnTo>
                      <a:pt x="3062" y="5268"/>
                    </a:lnTo>
                    <a:lnTo>
                      <a:pt x="3078" y="5270"/>
                    </a:lnTo>
                    <a:lnTo>
                      <a:pt x="3086" y="5272"/>
                    </a:lnTo>
                    <a:lnTo>
                      <a:pt x="3092" y="5274"/>
                    </a:lnTo>
                    <a:lnTo>
                      <a:pt x="3092" y="5274"/>
                    </a:lnTo>
                    <a:lnTo>
                      <a:pt x="3096" y="5278"/>
                    </a:lnTo>
                    <a:lnTo>
                      <a:pt x="3098" y="5276"/>
                    </a:lnTo>
                    <a:lnTo>
                      <a:pt x="3102" y="5274"/>
                    </a:lnTo>
                    <a:lnTo>
                      <a:pt x="3106" y="5274"/>
                    </a:lnTo>
                    <a:lnTo>
                      <a:pt x="3106" y="5274"/>
                    </a:lnTo>
                    <a:lnTo>
                      <a:pt x="3108" y="5274"/>
                    </a:lnTo>
                    <a:lnTo>
                      <a:pt x="3110" y="5272"/>
                    </a:lnTo>
                    <a:lnTo>
                      <a:pt x="3112" y="5270"/>
                    </a:lnTo>
                    <a:lnTo>
                      <a:pt x="3120" y="5272"/>
                    </a:lnTo>
                    <a:lnTo>
                      <a:pt x="3120" y="5272"/>
                    </a:lnTo>
                    <a:lnTo>
                      <a:pt x="3124" y="5272"/>
                    </a:lnTo>
                    <a:lnTo>
                      <a:pt x="3128" y="5272"/>
                    </a:lnTo>
                    <a:lnTo>
                      <a:pt x="3134" y="5270"/>
                    </a:lnTo>
                    <a:lnTo>
                      <a:pt x="3138" y="5268"/>
                    </a:lnTo>
                    <a:lnTo>
                      <a:pt x="3142" y="5266"/>
                    </a:lnTo>
                    <a:lnTo>
                      <a:pt x="3142" y="5266"/>
                    </a:lnTo>
                    <a:lnTo>
                      <a:pt x="3150" y="5266"/>
                    </a:lnTo>
                    <a:lnTo>
                      <a:pt x="3158" y="5264"/>
                    </a:lnTo>
                    <a:lnTo>
                      <a:pt x="3166" y="5260"/>
                    </a:lnTo>
                    <a:lnTo>
                      <a:pt x="3168" y="5258"/>
                    </a:lnTo>
                    <a:lnTo>
                      <a:pt x="3170" y="5254"/>
                    </a:lnTo>
                    <a:lnTo>
                      <a:pt x="3170" y="5254"/>
                    </a:lnTo>
                    <a:lnTo>
                      <a:pt x="3170" y="5252"/>
                    </a:lnTo>
                    <a:lnTo>
                      <a:pt x="3174" y="5248"/>
                    </a:lnTo>
                    <a:lnTo>
                      <a:pt x="3176" y="5244"/>
                    </a:lnTo>
                    <a:lnTo>
                      <a:pt x="3176" y="5238"/>
                    </a:lnTo>
                    <a:lnTo>
                      <a:pt x="3176" y="5238"/>
                    </a:lnTo>
                    <a:close/>
                    <a:moveTo>
                      <a:pt x="3042" y="5268"/>
                    </a:moveTo>
                    <a:lnTo>
                      <a:pt x="3042" y="5268"/>
                    </a:lnTo>
                    <a:lnTo>
                      <a:pt x="3044" y="5266"/>
                    </a:lnTo>
                    <a:lnTo>
                      <a:pt x="3046" y="5264"/>
                    </a:lnTo>
                    <a:lnTo>
                      <a:pt x="3044" y="5262"/>
                    </a:lnTo>
                    <a:lnTo>
                      <a:pt x="3042" y="5260"/>
                    </a:lnTo>
                    <a:lnTo>
                      <a:pt x="3042" y="5260"/>
                    </a:lnTo>
                    <a:lnTo>
                      <a:pt x="3040" y="5262"/>
                    </a:lnTo>
                    <a:lnTo>
                      <a:pt x="3040" y="5266"/>
                    </a:lnTo>
                    <a:lnTo>
                      <a:pt x="3040" y="5268"/>
                    </a:lnTo>
                    <a:lnTo>
                      <a:pt x="3042" y="5268"/>
                    </a:lnTo>
                    <a:lnTo>
                      <a:pt x="3042" y="5268"/>
                    </a:lnTo>
                    <a:close/>
                    <a:moveTo>
                      <a:pt x="3038" y="5258"/>
                    </a:moveTo>
                    <a:lnTo>
                      <a:pt x="3038" y="5258"/>
                    </a:lnTo>
                    <a:lnTo>
                      <a:pt x="3038" y="5258"/>
                    </a:lnTo>
                    <a:lnTo>
                      <a:pt x="3040" y="5256"/>
                    </a:lnTo>
                    <a:lnTo>
                      <a:pt x="3040" y="5254"/>
                    </a:lnTo>
                    <a:lnTo>
                      <a:pt x="3038" y="5252"/>
                    </a:lnTo>
                    <a:lnTo>
                      <a:pt x="3038" y="5252"/>
                    </a:lnTo>
                    <a:lnTo>
                      <a:pt x="3034" y="5250"/>
                    </a:lnTo>
                    <a:lnTo>
                      <a:pt x="3032" y="5250"/>
                    </a:lnTo>
                    <a:lnTo>
                      <a:pt x="3032" y="5252"/>
                    </a:lnTo>
                    <a:lnTo>
                      <a:pt x="3032" y="5252"/>
                    </a:lnTo>
                    <a:lnTo>
                      <a:pt x="3032" y="5258"/>
                    </a:lnTo>
                    <a:lnTo>
                      <a:pt x="3030" y="5262"/>
                    </a:lnTo>
                    <a:lnTo>
                      <a:pt x="3030" y="5262"/>
                    </a:lnTo>
                    <a:lnTo>
                      <a:pt x="3032" y="5266"/>
                    </a:lnTo>
                    <a:lnTo>
                      <a:pt x="3032" y="5264"/>
                    </a:lnTo>
                    <a:lnTo>
                      <a:pt x="3034" y="5260"/>
                    </a:lnTo>
                    <a:lnTo>
                      <a:pt x="3038" y="5258"/>
                    </a:lnTo>
                    <a:lnTo>
                      <a:pt x="3038" y="5258"/>
                    </a:lnTo>
                    <a:close/>
                    <a:moveTo>
                      <a:pt x="2740" y="626"/>
                    </a:moveTo>
                    <a:lnTo>
                      <a:pt x="2740" y="626"/>
                    </a:lnTo>
                    <a:lnTo>
                      <a:pt x="2756" y="630"/>
                    </a:lnTo>
                    <a:lnTo>
                      <a:pt x="2768" y="628"/>
                    </a:lnTo>
                    <a:lnTo>
                      <a:pt x="2778" y="624"/>
                    </a:lnTo>
                    <a:lnTo>
                      <a:pt x="2784" y="618"/>
                    </a:lnTo>
                    <a:lnTo>
                      <a:pt x="2786" y="612"/>
                    </a:lnTo>
                    <a:lnTo>
                      <a:pt x="2786" y="608"/>
                    </a:lnTo>
                    <a:lnTo>
                      <a:pt x="2784" y="604"/>
                    </a:lnTo>
                    <a:lnTo>
                      <a:pt x="2782" y="602"/>
                    </a:lnTo>
                    <a:lnTo>
                      <a:pt x="2776" y="600"/>
                    </a:lnTo>
                    <a:lnTo>
                      <a:pt x="2764" y="598"/>
                    </a:lnTo>
                    <a:lnTo>
                      <a:pt x="2764" y="598"/>
                    </a:lnTo>
                    <a:lnTo>
                      <a:pt x="2748" y="598"/>
                    </a:lnTo>
                    <a:lnTo>
                      <a:pt x="2736" y="598"/>
                    </a:lnTo>
                    <a:lnTo>
                      <a:pt x="2726" y="600"/>
                    </a:lnTo>
                    <a:lnTo>
                      <a:pt x="2720" y="604"/>
                    </a:lnTo>
                    <a:lnTo>
                      <a:pt x="2716" y="608"/>
                    </a:lnTo>
                    <a:lnTo>
                      <a:pt x="2720" y="614"/>
                    </a:lnTo>
                    <a:lnTo>
                      <a:pt x="2726" y="618"/>
                    </a:lnTo>
                    <a:lnTo>
                      <a:pt x="2740" y="626"/>
                    </a:lnTo>
                    <a:lnTo>
                      <a:pt x="2740" y="626"/>
                    </a:lnTo>
                    <a:close/>
                    <a:moveTo>
                      <a:pt x="162" y="3354"/>
                    </a:moveTo>
                    <a:lnTo>
                      <a:pt x="162" y="3354"/>
                    </a:lnTo>
                    <a:lnTo>
                      <a:pt x="160" y="3358"/>
                    </a:lnTo>
                    <a:lnTo>
                      <a:pt x="162" y="3364"/>
                    </a:lnTo>
                    <a:lnTo>
                      <a:pt x="164" y="3366"/>
                    </a:lnTo>
                    <a:lnTo>
                      <a:pt x="166" y="3368"/>
                    </a:lnTo>
                    <a:lnTo>
                      <a:pt x="168" y="3366"/>
                    </a:lnTo>
                    <a:lnTo>
                      <a:pt x="168" y="3366"/>
                    </a:lnTo>
                    <a:lnTo>
                      <a:pt x="168" y="3362"/>
                    </a:lnTo>
                    <a:lnTo>
                      <a:pt x="166" y="3356"/>
                    </a:lnTo>
                    <a:lnTo>
                      <a:pt x="164" y="3352"/>
                    </a:lnTo>
                    <a:lnTo>
                      <a:pt x="162" y="3352"/>
                    </a:lnTo>
                    <a:lnTo>
                      <a:pt x="162" y="3354"/>
                    </a:lnTo>
                    <a:lnTo>
                      <a:pt x="162" y="3354"/>
                    </a:lnTo>
                    <a:close/>
                    <a:moveTo>
                      <a:pt x="3766" y="1952"/>
                    </a:moveTo>
                    <a:lnTo>
                      <a:pt x="3766" y="1952"/>
                    </a:lnTo>
                    <a:lnTo>
                      <a:pt x="3772" y="1954"/>
                    </a:lnTo>
                    <a:lnTo>
                      <a:pt x="3776" y="1954"/>
                    </a:lnTo>
                    <a:lnTo>
                      <a:pt x="3780" y="1950"/>
                    </a:lnTo>
                    <a:lnTo>
                      <a:pt x="3782" y="1944"/>
                    </a:lnTo>
                    <a:lnTo>
                      <a:pt x="3784" y="1940"/>
                    </a:lnTo>
                    <a:lnTo>
                      <a:pt x="3782" y="1934"/>
                    </a:lnTo>
                    <a:lnTo>
                      <a:pt x="3780" y="1930"/>
                    </a:lnTo>
                    <a:lnTo>
                      <a:pt x="3774" y="1928"/>
                    </a:lnTo>
                    <a:lnTo>
                      <a:pt x="3774" y="1928"/>
                    </a:lnTo>
                    <a:lnTo>
                      <a:pt x="3768" y="1928"/>
                    </a:lnTo>
                    <a:lnTo>
                      <a:pt x="3764" y="1930"/>
                    </a:lnTo>
                    <a:lnTo>
                      <a:pt x="3760" y="1932"/>
                    </a:lnTo>
                    <a:lnTo>
                      <a:pt x="3758" y="1936"/>
                    </a:lnTo>
                    <a:lnTo>
                      <a:pt x="3758" y="1938"/>
                    </a:lnTo>
                    <a:lnTo>
                      <a:pt x="3760" y="1944"/>
                    </a:lnTo>
                    <a:lnTo>
                      <a:pt x="3762" y="1948"/>
                    </a:lnTo>
                    <a:lnTo>
                      <a:pt x="3766" y="1952"/>
                    </a:lnTo>
                    <a:lnTo>
                      <a:pt x="3766" y="1952"/>
                    </a:lnTo>
                    <a:close/>
                    <a:moveTo>
                      <a:pt x="3314" y="2942"/>
                    </a:moveTo>
                    <a:lnTo>
                      <a:pt x="3314" y="2942"/>
                    </a:lnTo>
                    <a:lnTo>
                      <a:pt x="3316" y="2940"/>
                    </a:lnTo>
                    <a:lnTo>
                      <a:pt x="3318" y="2936"/>
                    </a:lnTo>
                    <a:lnTo>
                      <a:pt x="3316" y="2932"/>
                    </a:lnTo>
                    <a:lnTo>
                      <a:pt x="3312" y="2930"/>
                    </a:lnTo>
                    <a:lnTo>
                      <a:pt x="3312" y="2930"/>
                    </a:lnTo>
                    <a:lnTo>
                      <a:pt x="3310" y="2930"/>
                    </a:lnTo>
                    <a:lnTo>
                      <a:pt x="3310" y="2932"/>
                    </a:lnTo>
                    <a:lnTo>
                      <a:pt x="3310" y="2936"/>
                    </a:lnTo>
                    <a:lnTo>
                      <a:pt x="3312" y="2940"/>
                    </a:lnTo>
                    <a:lnTo>
                      <a:pt x="3314" y="2942"/>
                    </a:lnTo>
                    <a:lnTo>
                      <a:pt x="3314" y="2942"/>
                    </a:lnTo>
                    <a:close/>
                    <a:moveTo>
                      <a:pt x="3310" y="2998"/>
                    </a:moveTo>
                    <a:lnTo>
                      <a:pt x="3310" y="2998"/>
                    </a:lnTo>
                    <a:lnTo>
                      <a:pt x="3308" y="2998"/>
                    </a:lnTo>
                    <a:lnTo>
                      <a:pt x="3308" y="3002"/>
                    </a:lnTo>
                    <a:lnTo>
                      <a:pt x="3310" y="3004"/>
                    </a:lnTo>
                    <a:lnTo>
                      <a:pt x="3312" y="3006"/>
                    </a:lnTo>
                    <a:lnTo>
                      <a:pt x="3312" y="3006"/>
                    </a:lnTo>
                    <a:lnTo>
                      <a:pt x="3314" y="3006"/>
                    </a:lnTo>
                    <a:lnTo>
                      <a:pt x="3314" y="3002"/>
                    </a:lnTo>
                    <a:lnTo>
                      <a:pt x="3312" y="2998"/>
                    </a:lnTo>
                    <a:lnTo>
                      <a:pt x="3310" y="2998"/>
                    </a:lnTo>
                    <a:lnTo>
                      <a:pt x="3310" y="2998"/>
                    </a:lnTo>
                    <a:close/>
                    <a:moveTo>
                      <a:pt x="468" y="3506"/>
                    </a:moveTo>
                    <a:lnTo>
                      <a:pt x="468" y="3506"/>
                    </a:lnTo>
                    <a:lnTo>
                      <a:pt x="468" y="3508"/>
                    </a:lnTo>
                    <a:lnTo>
                      <a:pt x="466" y="3510"/>
                    </a:lnTo>
                    <a:lnTo>
                      <a:pt x="458" y="3514"/>
                    </a:lnTo>
                    <a:lnTo>
                      <a:pt x="452" y="3518"/>
                    </a:lnTo>
                    <a:lnTo>
                      <a:pt x="450" y="3520"/>
                    </a:lnTo>
                    <a:lnTo>
                      <a:pt x="450" y="3522"/>
                    </a:lnTo>
                    <a:lnTo>
                      <a:pt x="450" y="3522"/>
                    </a:lnTo>
                    <a:lnTo>
                      <a:pt x="452" y="3524"/>
                    </a:lnTo>
                    <a:lnTo>
                      <a:pt x="456" y="3524"/>
                    </a:lnTo>
                    <a:lnTo>
                      <a:pt x="464" y="3520"/>
                    </a:lnTo>
                    <a:lnTo>
                      <a:pt x="476" y="3514"/>
                    </a:lnTo>
                    <a:lnTo>
                      <a:pt x="484" y="3504"/>
                    </a:lnTo>
                    <a:lnTo>
                      <a:pt x="484" y="3504"/>
                    </a:lnTo>
                    <a:lnTo>
                      <a:pt x="486" y="3502"/>
                    </a:lnTo>
                    <a:lnTo>
                      <a:pt x="486" y="3500"/>
                    </a:lnTo>
                    <a:lnTo>
                      <a:pt x="480" y="3502"/>
                    </a:lnTo>
                    <a:lnTo>
                      <a:pt x="468" y="3506"/>
                    </a:lnTo>
                    <a:lnTo>
                      <a:pt x="468" y="3506"/>
                    </a:lnTo>
                    <a:close/>
                    <a:moveTo>
                      <a:pt x="1966" y="4176"/>
                    </a:moveTo>
                    <a:lnTo>
                      <a:pt x="1966" y="4176"/>
                    </a:lnTo>
                    <a:lnTo>
                      <a:pt x="1966" y="4176"/>
                    </a:lnTo>
                    <a:lnTo>
                      <a:pt x="1964" y="4176"/>
                    </a:lnTo>
                    <a:lnTo>
                      <a:pt x="1960" y="4184"/>
                    </a:lnTo>
                    <a:lnTo>
                      <a:pt x="1958" y="4200"/>
                    </a:lnTo>
                    <a:lnTo>
                      <a:pt x="1956" y="4222"/>
                    </a:lnTo>
                    <a:lnTo>
                      <a:pt x="1956" y="4222"/>
                    </a:lnTo>
                    <a:lnTo>
                      <a:pt x="1954" y="4242"/>
                    </a:lnTo>
                    <a:lnTo>
                      <a:pt x="1952" y="4252"/>
                    </a:lnTo>
                    <a:lnTo>
                      <a:pt x="1950" y="4260"/>
                    </a:lnTo>
                    <a:lnTo>
                      <a:pt x="1952" y="4272"/>
                    </a:lnTo>
                    <a:lnTo>
                      <a:pt x="1952" y="4272"/>
                    </a:lnTo>
                    <a:lnTo>
                      <a:pt x="1954" y="4278"/>
                    </a:lnTo>
                    <a:lnTo>
                      <a:pt x="1956" y="4280"/>
                    </a:lnTo>
                    <a:lnTo>
                      <a:pt x="1958" y="4274"/>
                    </a:lnTo>
                    <a:lnTo>
                      <a:pt x="1962" y="4248"/>
                    </a:lnTo>
                    <a:lnTo>
                      <a:pt x="1962" y="4248"/>
                    </a:lnTo>
                    <a:lnTo>
                      <a:pt x="1962" y="4240"/>
                    </a:lnTo>
                    <a:lnTo>
                      <a:pt x="1962" y="4236"/>
                    </a:lnTo>
                    <a:lnTo>
                      <a:pt x="1962" y="4234"/>
                    </a:lnTo>
                    <a:lnTo>
                      <a:pt x="1964" y="4232"/>
                    </a:lnTo>
                    <a:lnTo>
                      <a:pt x="1964" y="4232"/>
                    </a:lnTo>
                    <a:lnTo>
                      <a:pt x="1966" y="4228"/>
                    </a:lnTo>
                    <a:lnTo>
                      <a:pt x="1966" y="4226"/>
                    </a:lnTo>
                    <a:lnTo>
                      <a:pt x="1964" y="4218"/>
                    </a:lnTo>
                    <a:lnTo>
                      <a:pt x="1964" y="4210"/>
                    </a:lnTo>
                    <a:lnTo>
                      <a:pt x="1964" y="4206"/>
                    </a:lnTo>
                    <a:lnTo>
                      <a:pt x="1964" y="4204"/>
                    </a:lnTo>
                    <a:lnTo>
                      <a:pt x="1964" y="4204"/>
                    </a:lnTo>
                    <a:lnTo>
                      <a:pt x="1968" y="4200"/>
                    </a:lnTo>
                    <a:lnTo>
                      <a:pt x="1970" y="4192"/>
                    </a:lnTo>
                    <a:lnTo>
                      <a:pt x="1970" y="4182"/>
                    </a:lnTo>
                    <a:lnTo>
                      <a:pt x="1966" y="4176"/>
                    </a:lnTo>
                    <a:lnTo>
                      <a:pt x="1966" y="4176"/>
                    </a:lnTo>
                    <a:close/>
                    <a:moveTo>
                      <a:pt x="1508" y="4454"/>
                    </a:moveTo>
                    <a:lnTo>
                      <a:pt x="1508" y="4454"/>
                    </a:lnTo>
                    <a:lnTo>
                      <a:pt x="1504" y="4444"/>
                    </a:lnTo>
                    <a:lnTo>
                      <a:pt x="1498" y="4430"/>
                    </a:lnTo>
                    <a:lnTo>
                      <a:pt x="1492" y="4416"/>
                    </a:lnTo>
                    <a:lnTo>
                      <a:pt x="1484" y="4404"/>
                    </a:lnTo>
                    <a:lnTo>
                      <a:pt x="1484" y="4404"/>
                    </a:lnTo>
                    <a:lnTo>
                      <a:pt x="1478" y="4396"/>
                    </a:lnTo>
                    <a:lnTo>
                      <a:pt x="1474" y="4388"/>
                    </a:lnTo>
                    <a:lnTo>
                      <a:pt x="1472" y="4380"/>
                    </a:lnTo>
                    <a:lnTo>
                      <a:pt x="1464" y="4372"/>
                    </a:lnTo>
                    <a:lnTo>
                      <a:pt x="1464" y="4372"/>
                    </a:lnTo>
                    <a:lnTo>
                      <a:pt x="1456" y="4364"/>
                    </a:lnTo>
                    <a:lnTo>
                      <a:pt x="1448" y="4360"/>
                    </a:lnTo>
                    <a:lnTo>
                      <a:pt x="1442" y="4360"/>
                    </a:lnTo>
                    <a:lnTo>
                      <a:pt x="1438" y="4362"/>
                    </a:lnTo>
                    <a:lnTo>
                      <a:pt x="1438" y="4362"/>
                    </a:lnTo>
                    <a:lnTo>
                      <a:pt x="1438" y="4364"/>
                    </a:lnTo>
                    <a:lnTo>
                      <a:pt x="1440" y="4368"/>
                    </a:lnTo>
                    <a:lnTo>
                      <a:pt x="1444" y="4372"/>
                    </a:lnTo>
                    <a:lnTo>
                      <a:pt x="1446" y="4382"/>
                    </a:lnTo>
                    <a:lnTo>
                      <a:pt x="1446" y="4382"/>
                    </a:lnTo>
                    <a:lnTo>
                      <a:pt x="1446" y="4392"/>
                    </a:lnTo>
                    <a:lnTo>
                      <a:pt x="1444" y="4398"/>
                    </a:lnTo>
                    <a:lnTo>
                      <a:pt x="1440" y="4404"/>
                    </a:lnTo>
                    <a:lnTo>
                      <a:pt x="1440" y="4410"/>
                    </a:lnTo>
                    <a:lnTo>
                      <a:pt x="1440" y="4410"/>
                    </a:lnTo>
                    <a:lnTo>
                      <a:pt x="1440" y="4420"/>
                    </a:lnTo>
                    <a:lnTo>
                      <a:pt x="1438" y="4430"/>
                    </a:lnTo>
                    <a:lnTo>
                      <a:pt x="1436" y="4438"/>
                    </a:lnTo>
                    <a:lnTo>
                      <a:pt x="1436" y="4438"/>
                    </a:lnTo>
                    <a:lnTo>
                      <a:pt x="1436" y="4436"/>
                    </a:lnTo>
                    <a:lnTo>
                      <a:pt x="1436" y="4436"/>
                    </a:lnTo>
                    <a:lnTo>
                      <a:pt x="1434" y="4432"/>
                    </a:lnTo>
                    <a:lnTo>
                      <a:pt x="1432" y="4432"/>
                    </a:lnTo>
                    <a:lnTo>
                      <a:pt x="1432" y="4432"/>
                    </a:lnTo>
                    <a:lnTo>
                      <a:pt x="1430" y="4440"/>
                    </a:lnTo>
                    <a:lnTo>
                      <a:pt x="1432" y="4456"/>
                    </a:lnTo>
                    <a:lnTo>
                      <a:pt x="1432" y="4456"/>
                    </a:lnTo>
                    <a:lnTo>
                      <a:pt x="1434" y="4476"/>
                    </a:lnTo>
                    <a:lnTo>
                      <a:pt x="1434" y="4500"/>
                    </a:lnTo>
                    <a:lnTo>
                      <a:pt x="1436" y="4512"/>
                    </a:lnTo>
                    <a:lnTo>
                      <a:pt x="1438" y="4524"/>
                    </a:lnTo>
                    <a:lnTo>
                      <a:pt x="1442" y="4534"/>
                    </a:lnTo>
                    <a:lnTo>
                      <a:pt x="1450" y="4544"/>
                    </a:lnTo>
                    <a:lnTo>
                      <a:pt x="1450" y="4544"/>
                    </a:lnTo>
                    <a:lnTo>
                      <a:pt x="1458" y="4548"/>
                    </a:lnTo>
                    <a:lnTo>
                      <a:pt x="1464" y="4550"/>
                    </a:lnTo>
                    <a:lnTo>
                      <a:pt x="1470" y="4550"/>
                    </a:lnTo>
                    <a:lnTo>
                      <a:pt x="1476" y="4548"/>
                    </a:lnTo>
                    <a:lnTo>
                      <a:pt x="1488" y="4540"/>
                    </a:lnTo>
                    <a:lnTo>
                      <a:pt x="1502" y="4532"/>
                    </a:lnTo>
                    <a:lnTo>
                      <a:pt x="1502" y="4532"/>
                    </a:lnTo>
                    <a:lnTo>
                      <a:pt x="1508" y="4526"/>
                    </a:lnTo>
                    <a:lnTo>
                      <a:pt x="1512" y="4520"/>
                    </a:lnTo>
                    <a:lnTo>
                      <a:pt x="1516" y="4510"/>
                    </a:lnTo>
                    <a:lnTo>
                      <a:pt x="1518" y="4502"/>
                    </a:lnTo>
                    <a:lnTo>
                      <a:pt x="1518" y="4484"/>
                    </a:lnTo>
                    <a:lnTo>
                      <a:pt x="1516" y="4476"/>
                    </a:lnTo>
                    <a:lnTo>
                      <a:pt x="1514" y="4472"/>
                    </a:lnTo>
                    <a:lnTo>
                      <a:pt x="1514" y="4472"/>
                    </a:lnTo>
                    <a:lnTo>
                      <a:pt x="1512" y="4466"/>
                    </a:lnTo>
                    <a:lnTo>
                      <a:pt x="1512" y="4462"/>
                    </a:lnTo>
                    <a:lnTo>
                      <a:pt x="1510" y="4458"/>
                    </a:lnTo>
                    <a:lnTo>
                      <a:pt x="1508" y="4454"/>
                    </a:lnTo>
                    <a:lnTo>
                      <a:pt x="1508" y="4454"/>
                    </a:lnTo>
                    <a:close/>
                    <a:moveTo>
                      <a:pt x="1946" y="4308"/>
                    </a:moveTo>
                    <a:lnTo>
                      <a:pt x="1946" y="4308"/>
                    </a:lnTo>
                    <a:lnTo>
                      <a:pt x="1942" y="4310"/>
                    </a:lnTo>
                    <a:lnTo>
                      <a:pt x="1940" y="4316"/>
                    </a:lnTo>
                    <a:lnTo>
                      <a:pt x="1940" y="4322"/>
                    </a:lnTo>
                    <a:lnTo>
                      <a:pt x="1942" y="4328"/>
                    </a:lnTo>
                    <a:lnTo>
                      <a:pt x="1942" y="4328"/>
                    </a:lnTo>
                    <a:lnTo>
                      <a:pt x="1944" y="4328"/>
                    </a:lnTo>
                    <a:lnTo>
                      <a:pt x="1946" y="4326"/>
                    </a:lnTo>
                    <a:lnTo>
                      <a:pt x="1948" y="4320"/>
                    </a:lnTo>
                    <a:lnTo>
                      <a:pt x="1950" y="4312"/>
                    </a:lnTo>
                    <a:lnTo>
                      <a:pt x="1948" y="4310"/>
                    </a:lnTo>
                    <a:lnTo>
                      <a:pt x="1946" y="4308"/>
                    </a:lnTo>
                    <a:lnTo>
                      <a:pt x="1946" y="4308"/>
                    </a:lnTo>
                    <a:close/>
                    <a:moveTo>
                      <a:pt x="1996" y="4488"/>
                    </a:moveTo>
                    <a:lnTo>
                      <a:pt x="1996" y="4488"/>
                    </a:lnTo>
                    <a:lnTo>
                      <a:pt x="1994" y="4492"/>
                    </a:lnTo>
                    <a:lnTo>
                      <a:pt x="1994" y="4496"/>
                    </a:lnTo>
                    <a:lnTo>
                      <a:pt x="1994" y="4504"/>
                    </a:lnTo>
                    <a:lnTo>
                      <a:pt x="1998" y="4508"/>
                    </a:lnTo>
                    <a:lnTo>
                      <a:pt x="2000" y="4510"/>
                    </a:lnTo>
                    <a:lnTo>
                      <a:pt x="2002" y="4508"/>
                    </a:lnTo>
                    <a:lnTo>
                      <a:pt x="2002" y="4508"/>
                    </a:lnTo>
                    <a:lnTo>
                      <a:pt x="2004" y="4506"/>
                    </a:lnTo>
                    <a:lnTo>
                      <a:pt x="2004" y="4502"/>
                    </a:lnTo>
                    <a:lnTo>
                      <a:pt x="2004" y="4494"/>
                    </a:lnTo>
                    <a:lnTo>
                      <a:pt x="2000" y="4488"/>
                    </a:lnTo>
                    <a:lnTo>
                      <a:pt x="1998" y="4488"/>
                    </a:lnTo>
                    <a:lnTo>
                      <a:pt x="1996" y="4488"/>
                    </a:lnTo>
                    <a:lnTo>
                      <a:pt x="1996" y="4488"/>
                    </a:lnTo>
                    <a:close/>
                    <a:moveTo>
                      <a:pt x="1980" y="4454"/>
                    </a:moveTo>
                    <a:lnTo>
                      <a:pt x="1980" y="4454"/>
                    </a:lnTo>
                    <a:lnTo>
                      <a:pt x="1982" y="4454"/>
                    </a:lnTo>
                    <a:lnTo>
                      <a:pt x="1984" y="4454"/>
                    </a:lnTo>
                    <a:lnTo>
                      <a:pt x="1982" y="4448"/>
                    </a:lnTo>
                    <a:lnTo>
                      <a:pt x="1982" y="4448"/>
                    </a:lnTo>
                    <a:lnTo>
                      <a:pt x="1980" y="4448"/>
                    </a:lnTo>
                    <a:lnTo>
                      <a:pt x="1978" y="4448"/>
                    </a:lnTo>
                    <a:lnTo>
                      <a:pt x="1978" y="4450"/>
                    </a:lnTo>
                    <a:lnTo>
                      <a:pt x="1980" y="4454"/>
                    </a:lnTo>
                    <a:lnTo>
                      <a:pt x="1980" y="4454"/>
                    </a:lnTo>
                    <a:close/>
                    <a:moveTo>
                      <a:pt x="1954" y="4386"/>
                    </a:moveTo>
                    <a:lnTo>
                      <a:pt x="1954" y="4386"/>
                    </a:lnTo>
                    <a:lnTo>
                      <a:pt x="1952" y="4390"/>
                    </a:lnTo>
                    <a:lnTo>
                      <a:pt x="1952" y="4394"/>
                    </a:lnTo>
                    <a:lnTo>
                      <a:pt x="1954" y="4396"/>
                    </a:lnTo>
                    <a:lnTo>
                      <a:pt x="1958" y="4396"/>
                    </a:lnTo>
                    <a:lnTo>
                      <a:pt x="1958" y="4396"/>
                    </a:lnTo>
                    <a:lnTo>
                      <a:pt x="1960" y="4394"/>
                    </a:lnTo>
                    <a:lnTo>
                      <a:pt x="1958" y="4390"/>
                    </a:lnTo>
                    <a:lnTo>
                      <a:pt x="1958" y="4386"/>
                    </a:lnTo>
                    <a:lnTo>
                      <a:pt x="1956" y="4386"/>
                    </a:lnTo>
                    <a:lnTo>
                      <a:pt x="1954" y="4386"/>
                    </a:lnTo>
                    <a:lnTo>
                      <a:pt x="1954" y="4386"/>
                    </a:lnTo>
                    <a:close/>
                    <a:moveTo>
                      <a:pt x="2078" y="4702"/>
                    </a:moveTo>
                    <a:lnTo>
                      <a:pt x="2078" y="4702"/>
                    </a:lnTo>
                    <a:lnTo>
                      <a:pt x="2078" y="4706"/>
                    </a:lnTo>
                    <a:lnTo>
                      <a:pt x="2080" y="4710"/>
                    </a:lnTo>
                    <a:lnTo>
                      <a:pt x="2084" y="4714"/>
                    </a:lnTo>
                    <a:lnTo>
                      <a:pt x="2090" y="4720"/>
                    </a:lnTo>
                    <a:lnTo>
                      <a:pt x="2090" y="4720"/>
                    </a:lnTo>
                    <a:lnTo>
                      <a:pt x="2102" y="4728"/>
                    </a:lnTo>
                    <a:lnTo>
                      <a:pt x="2106" y="4730"/>
                    </a:lnTo>
                    <a:lnTo>
                      <a:pt x="2106" y="4726"/>
                    </a:lnTo>
                    <a:lnTo>
                      <a:pt x="2106" y="4726"/>
                    </a:lnTo>
                    <a:lnTo>
                      <a:pt x="2102" y="4716"/>
                    </a:lnTo>
                    <a:lnTo>
                      <a:pt x="2094" y="4706"/>
                    </a:lnTo>
                    <a:lnTo>
                      <a:pt x="2084" y="4700"/>
                    </a:lnTo>
                    <a:lnTo>
                      <a:pt x="2080" y="4700"/>
                    </a:lnTo>
                    <a:lnTo>
                      <a:pt x="2078" y="4702"/>
                    </a:lnTo>
                    <a:lnTo>
                      <a:pt x="2078" y="4702"/>
                    </a:lnTo>
                    <a:close/>
                    <a:moveTo>
                      <a:pt x="2508" y="4960"/>
                    </a:moveTo>
                    <a:lnTo>
                      <a:pt x="2508" y="4960"/>
                    </a:lnTo>
                    <a:lnTo>
                      <a:pt x="2502" y="4956"/>
                    </a:lnTo>
                    <a:lnTo>
                      <a:pt x="2500" y="4950"/>
                    </a:lnTo>
                    <a:lnTo>
                      <a:pt x="2496" y="4932"/>
                    </a:lnTo>
                    <a:lnTo>
                      <a:pt x="2494" y="4924"/>
                    </a:lnTo>
                    <a:lnTo>
                      <a:pt x="2490" y="4918"/>
                    </a:lnTo>
                    <a:lnTo>
                      <a:pt x="2484" y="4914"/>
                    </a:lnTo>
                    <a:lnTo>
                      <a:pt x="2476" y="4912"/>
                    </a:lnTo>
                    <a:lnTo>
                      <a:pt x="2476" y="4912"/>
                    </a:lnTo>
                    <a:lnTo>
                      <a:pt x="2466" y="4916"/>
                    </a:lnTo>
                    <a:lnTo>
                      <a:pt x="2464" y="4920"/>
                    </a:lnTo>
                    <a:lnTo>
                      <a:pt x="2464" y="4926"/>
                    </a:lnTo>
                    <a:lnTo>
                      <a:pt x="2462" y="4928"/>
                    </a:lnTo>
                    <a:lnTo>
                      <a:pt x="2460" y="4932"/>
                    </a:lnTo>
                    <a:lnTo>
                      <a:pt x="2460" y="4932"/>
                    </a:lnTo>
                    <a:lnTo>
                      <a:pt x="2456" y="4936"/>
                    </a:lnTo>
                    <a:lnTo>
                      <a:pt x="2454" y="4938"/>
                    </a:lnTo>
                    <a:lnTo>
                      <a:pt x="2454" y="4940"/>
                    </a:lnTo>
                    <a:lnTo>
                      <a:pt x="2456" y="4942"/>
                    </a:lnTo>
                    <a:lnTo>
                      <a:pt x="2464" y="4944"/>
                    </a:lnTo>
                    <a:lnTo>
                      <a:pt x="2474" y="4942"/>
                    </a:lnTo>
                    <a:lnTo>
                      <a:pt x="2474" y="4942"/>
                    </a:lnTo>
                    <a:lnTo>
                      <a:pt x="2478" y="4944"/>
                    </a:lnTo>
                    <a:lnTo>
                      <a:pt x="2480" y="4948"/>
                    </a:lnTo>
                    <a:lnTo>
                      <a:pt x="2484" y="4958"/>
                    </a:lnTo>
                    <a:lnTo>
                      <a:pt x="2488" y="4972"/>
                    </a:lnTo>
                    <a:lnTo>
                      <a:pt x="2490" y="4976"/>
                    </a:lnTo>
                    <a:lnTo>
                      <a:pt x="2494" y="4978"/>
                    </a:lnTo>
                    <a:lnTo>
                      <a:pt x="2494" y="4978"/>
                    </a:lnTo>
                    <a:lnTo>
                      <a:pt x="2502" y="4984"/>
                    </a:lnTo>
                    <a:lnTo>
                      <a:pt x="2508" y="4988"/>
                    </a:lnTo>
                    <a:lnTo>
                      <a:pt x="2512" y="4990"/>
                    </a:lnTo>
                    <a:lnTo>
                      <a:pt x="2516" y="4990"/>
                    </a:lnTo>
                    <a:lnTo>
                      <a:pt x="2516" y="4990"/>
                    </a:lnTo>
                    <a:lnTo>
                      <a:pt x="2518" y="4990"/>
                    </a:lnTo>
                    <a:lnTo>
                      <a:pt x="2520" y="4988"/>
                    </a:lnTo>
                    <a:lnTo>
                      <a:pt x="2518" y="4984"/>
                    </a:lnTo>
                    <a:lnTo>
                      <a:pt x="2516" y="4978"/>
                    </a:lnTo>
                    <a:lnTo>
                      <a:pt x="2514" y="4976"/>
                    </a:lnTo>
                    <a:lnTo>
                      <a:pt x="2516" y="4974"/>
                    </a:lnTo>
                    <a:lnTo>
                      <a:pt x="2516" y="4974"/>
                    </a:lnTo>
                    <a:lnTo>
                      <a:pt x="2518" y="4970"/>
                    </a:lnTo>
                    <a:lnTo>
                      <a:pt x="2518" y="4966"/>
                    </a:lnTo>
                    <a:lnTo>
                      <a:pt x="2514" y="4964"/>
                    </a:lnTo>
                    <a:lnTo>
                      <a:pt x="2508" y="4960"/>
                    </a:lnTo>
                    <a:lnTo>
                      <a:pt x="2508" y="4960"/>
                    </a:lnTo>
                    <a:close/>
                    <a:moveTo>
                      <a:pt x="2428" y="4870"/>
                    </a:moveTo>
                    <a:lnTo>
                      <a:pt x="2428" y="4870"/>
                    </a:lnTo>
                    <a:lnTo>
                      <a:pt x="2432" y="4868"/>
                    </a:lnTo>
                    <a:lnTo>
                      <a:pt x="2434" y="4862"/>
                    </a:lnTo>
                    <a:lnTo>
                      <a:pt x="2434" y="4858"/>
                    </a:lnTo>
                    <a:lnTo>
                      <a:pt x="2432" y="4856"/>
                    </a:lnTo>
                    <a:lnTo>
                      <a:pt x="2430" y="4856"/>
                    </a:lnTo>
                    <a:lnTo>
                      <a:pt x="2430" y="4856"/>
                    </a:lnTo>
                    <a:lnTo>
                      <a:pt x="2426" y="4858"/>
                    </a:lnTo>
                    <a:lnTo>
                      <a:pt x="2424" y="4860"/>
                    </a:lnTo>
                    <a:lnTo>
                      <a:pt x="2420" y="4866"/>
                    </a:lnTo>
                    <a:lnTo>
                      <a:pt x="2420" y="4868"/>
                    </a:lnTo>
                    <a:lnTo>
                      <a:pt x="2420" y="4872"/>
                    </a:lnTo>
                    <a:lnTo>
                      <a:pt x="2424" y="4872"/>
                    </a:lnTo>
                    <a:lnTo>
                      <a:pt x="2428" y="4870"/>
                    </a:lnTo>
                    <a:lnTo>
                      <a:pt x="2428" y="4870"/>
                    </a:lnTo>
                    <a:close/>
                    <a:moveTo>
                      <a:pt x="2450" y="4852"/>
                    </a:moveTo>
                    <a:lnTo>
                      <a:pt x="2450" y="4852"/>
                    </a:lnTo>
                    <a:lnTo>
                      <a:pt x="2444" y="4848"/>
                    </a:lnTo>
                    <a:lnTo>
                      <a:pt x="2434" y="4840"/>
                    </a:lnTo>
                    <a:lnTo>
                      <a:pt x="2434" y="4840"/>
                    </a:lnTo>
                    <a:lnTo>
                      <a:pt x="2430" y="4836"/>
                    </a:lnTo>
                    <a:lnTo>
                      <a:pt x="2428" y="4838"/>
                    </a:lnTo>
                    <a:lnTo>
                      <a:pt x="2428" y="4846"/>
                    </a:lnTo>
                    <a:lnTo>
                      <a:pt x="2428" y="4846"/>
                    </a:lnTo>
                    <a:lnTo>
                      <a:pt x="2430" y="4848"/>
                    </a:lnTo>
                    <a:lnTo>
                      <a:pt x="2432" y="4850"/>
                    </a:lnTo>
                    <a:lnTo>
                      <a:pt x="2438" y="4854"/>
                    </a:lnTo>
                    <a:lnTo>
                      <a:pt x="2446" y="4854"/>
                    </a:lnTo>
                    <a:lnTo>
                      <a:pt x="2450" y="4852"/>
                    </a:lnTo>
                    <a:lnTo>
                      <a:pt x="2450" y="4852"/>
                    </a:lnTo>
                    <a:close/>
                    <a:moveTo>
                      <a:pt x="2378" y="4806"/>
                    </a:moveTo>
                    <a:lnTo>
                      <a:pt x="2378" y="4806"/>
                    </a:lnTo>
                    <a:lnTo>
                      <a:pt x="2376" y="4806"/>
                    </a:lnTo>
                    <a:lnTo>
                      <a:pt x="2376" y="4810"/>
                    </a:lnTo>
                    <a:lnTo>
                      <a:pt x="2376" y="4812"/>
                    </a:lnTo>
                    <a:lnTo>
                      <a:pt x="2378" y="4814"/>
                    </a:lnTo>
                    <a:lnTo>
                      <a:pt x="2378" y="4814"/>
                    </a:lnTo>
                    <a:lnTo>
                      <a:pt x="2382" y="4814"/>
                    </a:lnTo>
                    <a:lnTo>
                      <a:pt x="2382" y="4810"/>
                    </a:lnTo>
                    <a:lnTo>
                      <a:pt x="2380" y="4806"/>
                    </a:lnTo>
                    <a:lnTo>
                      <a:pt x="2378" y="4806"/>
                    </a:lnTo>
                    <a:lnTo>
                      <a:pt x="2378" y="4806"/>
                    </a:lnTo>
                    <a:close/>
                    <a:moveTo>
                      <a:pt x="2422" y="4774"/>
                    </a:moveTo>
                    <a:lnTo>
                      <a:pt x="2422" y="4774"/>
                    </a:lnTo>
                    <a:lnTo>
                      <a:pt x="2414" y="4778"/>
                    </a:lnTo>
                    <a:lnTo>
                      <a:pt x="2412" y="4782"/>
                    </a:lnTo>
                    <a:lnTo>
                      <a:pt x="2412" y="4782"/>
                    </a:lnTo>
                    <a:lnTo>
                      <a:pt x="2410" y="4784"/>
                    </a:lnTo>
                    <a:lnTo>
                      <a:pt x="2410" y="4784"/>
                    </a:lnTo>
                    <a:lnTo>
                      <a:pt x="2406" y="4788"/>
                    </a:lnTo>
                    <a:lnTo>
                      <a:pt x="2406" y="4790"/>
                    </a:lnTo>
                    <a:lnTo>
                      <a:pt x="2410" y="4792"/>
                    </a:lnTo>
                    <a:lnTo>
                      <a:pt x="2414" y="4790"/>
                    </a:lnTo>
                    <a:lnTo>
                      <a:pt x="2414" y="4790"/>
                    </a:lnTo>
                    <a:lnTo>
                      <a:pt x="2414" y="4790"/>
                    </a:lnTo>
                    <a:lnTo>
                      <a:pt x="2414" y="4790"/>
                    </a:lnTo>
                    <a:lnTo>
                      <a:pt x="2420" y="4796"/>
                    </a:lnTo>
                    <a:lnTo>
                      <a:pt x="2420" y="4796"/>
                    </a:lnTo>
                    <a:lnTo>
                      <a:pt x="2416" y="4796"/>
                    </a:lnTo>
                    <a:lnTo>
                      <a:pt x="2414" y="4796"/>
                    </a:lnTo>
                    <a:lnTo>
                      <a:pt x="2414" y="4798"/>
                    </a:lnTo>
                    <a:lnTo>
                      <a:pt x="2414" y="4800"/>
                    </a:lnTo>
                    <a:lnTo>
                      <a:pt x="2414" y="4800"/>
                    </a:lnTo>
                    <a:lnTo>
                      <a:pt x="2418" y="4804"/>
                    </a:lnTo>
                    <a:lnTo>
                      <a:pt x="2420" y="4804"/>
                    </a:lnTo>
                    <a:lnTo>
                      <a:pt x="2422" y="4802"/>
                    </a:lnTo>
                    <a:lnTo>
                      <a:pt x="2420" y="4798"/>
                    </a:lnTo>
                    <a:lnTo>
                      <a:pt x="2420" y="4798"/>
                    </a:lnTo>
                    <a:lnTo>
                      <a:pt x="2420" y="4798"/>
                    </a:lnTo>
                    <a:lnTo>
                      <a:pt x="2420" y="4798"/>
                    </a:lnTo>
                    <a:lnTo>
                      <a:pt x="2432" y="4808"/>
                    </a:lnTo>
                    <a:lnTo>
                      <a:pt x="2432" y="4808"/>
                    </a:lnTo>
                    <a:lnTo>
                      <a:pt x="2436" y="4808"/>
                    </a:lnTo>
                    <a:lnTo>
                      <a:pt x="2438" y="4804"/>
                    </a:lnTo>
                    <a:lnTo>
                      <a:pt x="2438" y="4798"/>
                    </a:lnTo>
                    <a:lnTo>
                      <a:pt x="2438" y="4790"/>
                    </a:lnTo>
                    <a:lnTo>
                      <a:pt x="2436" y="4782"/>
                    </a:lnTo>
                    <a:lnTo>
                      <a:pt x="2434" y="4776"/>
                    </a:lnTo>
                    <a:lnTo>
                      <a:pt x="2428" y="4774"/>
                    </a:lnTo>
                    <a:lnTo>
                      <a:pt x="2422" y="4774"/>
                    </a:lnTo>
                    <a:lnTo>
                      <a:pt x="2422" y="4774"/>
                    </a:lnTo>
                    <a:close/>
                    <a:moveTo>
                      <a:pt x="2384" y="4796"/>
                    </a:moveTo>
                    <a:lnTo>
                      <a:pt x="2384" y="4796"/>
                    </a:lnTo>
                    <a:lnTo>
                      <a:pt x="2384" y="4798"/>
                    </a:lnTo>
                    <a:lnTo>
                      <a:pt x="2384" y="4802"/>
                    </a:lnTo>
                    <a:lnTo>
                      <a:pt x="2386" y="4806"/>
                    </a:lnTo>
                    <a:lnTo>
                      <a:pt x="2390" y="4806"/>
                    </a:lnTo>
                    <a:lnTo>
                      <a:pt x="2390" y="4806"/>
                    </a:lnTo>
                    <a:lnTo>
                      <a:pt x="2392" y="4806"/>
                    </a:lnTo>
                    <a:lnTo>
                      <a:pt x="2390" y="4802"/>
                    </a:lnTo>
                    <a:lnTo>
                      <a:pt x="2388" y="4798"/>
                    </a:lnTo>
                    <a:lnTo>
                      <a:pt x="2384" y="4796"/>
                    </a:lnTo>
                    <a:lnTo>
                      <a:pt x="2384" y="4796"/>
                    </a:lnTo>
                    <a:close/>
                    <a:moveTo>
                      <a:pt x="2578" y="4662"/>
                    </a:moveTo>
                    <a:lnTo>
                      <a:pt x="2578" y="4662"/>
                    </a:lnTo>
                    <a:lnTo>
                      <a:pt x="2580" y="4662"/>
                    </a:lnTo>
                    <a:lnTo>
                      <a:pt x="2584" y="4660"/>
                    </a:lnTo>
                    <a:lnTo>
                      <a:pt x="2584" y="4650"/>
                    </a:lnTo>
                    <a:lnTo>
                      <a:pt x="2584" y="4640"/>
                    </a:lnTo>
                    <a:lnTo>
                      <a:pt x="2582" y="4634"/>
                    </a:lnTo>
                    <a:lnTo>
                      <a:pt x="2582" y="4634"/>
                    </a:lnTo>
                    <a:lnTo>
                      <a:pt x="2578" y="4634"/>
                    </a:lnTo>
                    <a:lnTo>
                      <a:pt x="2574" y="4640"/>
                    </a:lnTo>
                    <a:lnTo>
                      <a:pt x="2570" y="4646"/>
                    </a:lnTo>
                    <a:lnTo>
                      <a:pt x="2572" y="4650"/>
                    </a:lnTo>
                    <a:lnTo>
                      <a:pt x="2574" y="4652"/>
                    </a:lnTo>
                    <a:lnTo>
                      <a:pt x="2574" y="4652"/>
                    </a:lnTo>
                    <a:lnTo>
                      <a:pt x="2578" y="4656"/>
                    </a:lnTo>
                    <a:lnTo>
                      <a:pt x="2576" y="4658"/>
                    </a:lnTo>
                    <a:lnTo>
                      <a:pt x="2574" y="4660"/>
                    </a:lnTo>
                    <a:lnTo>
                      <a:pt x="2578" y="4662"/>
                    </a:lnTo>
                    <a:lnTo>
                      <a:pt x="2578" y="4662"/>
                    </a:lnTo>
                    <a:close/>
                    <a:moveTo>
                      <a:pt x="2136" y="4766"/>
                    </a:moveTo>
                    <a:lnTo>
                      <a:pt x="2136" y="4766"/>
                    </a:lnTo>
                    <a:lnTo>
                      <a:pt x="2134" y="4768"/>
                    </a:lnTo>
                    <a:lnTo>
                      <a:pt x="2134" y="4772"/>
                    </a:lnTo>
                    <a:lnTo>
                      <a:pt x="2138" y="4782"/>
                    </a:lnTo>
                    <a:lnTo>
                      <a:pt x="2154" y="4806"/>
                    </a:lnTo>
                    <a:lnTo>
                      <a:pt x="2154" y="4806"/>
                    </a:lnTo>
                    <a:lnTo>
                      <a:pt x="2158" y="4812"/>
                    </a:lnTo>
                    <a:lnTo>
                      <a:pt x="2162" y="4812"/>
                    </a:lnTo>
                    <a:lnTo>
                      <a:pt x="2164" y="4810"/>
                    </a:lnTo>
                    <a:lnTo>
                      <a:pt x="2166" y="4806"/>
                    </a:lnTo>
                    <a:lnTo>
                      <a:pt x="2166" y="4794"/>
                    </a:lnTo>
                    <a:lnTo>
                      <a:pt x="2164" y="4790"/>
                    </a:lnTo>
                    <a:lnTo>
                      <a:pt x="2160" y="4786"/>
                    </a:lnTo>
                    <a:lnTo>
                      <a:pt x="2160" y="4786"/>
                    </a:lnTo>
                    <a:lnTo>
                      <a:pt x="2154" y="4780"/>
                    </a:lnTo>
                    <a:lnTo>
                      <a:pt x="2150" y="4772"/>
                    </a:lnTo>
                    <a:lnTo>
                      <a:pt x="2144" y="4768"/>
                    </a:lnTo>
                    <a:lnTo>
                      <a:pt x="2140" y="4766"/>
                    </a:lnTo>
                    <a:lnTo>
                      <a:pt x="2136" y="4766"/>
                    </a:lnTo>
                    <a:lnTo>
                      <a:pt x="2136" y="4766"/>
                    </a:lnTo>
                    <a:close/>
                    <a:moveTo>
                      <a:pt x="2832" y="5258"/>
                    </a:moveTo>
                    <a:lnTo>
                      <a:pt x="2832" y="5258"/>
                    </a:lnTo>
                    <a:lnTo>
                      <a:pt x="2828" y="5254"/>
                    </a:lnTo>
                    <a:lnTo>
                      <a:pt x="2828" y="5248"/>
                    </a:lnTo>
                    <a:lnTo>
                      <a:pt x="2832" y="5234"/>
                    </a:lnTo>
                    <a:lnTo>
                      <a:pt x="2832" y="5226"/>
                    </a:lnTo>
                    <a:lnTo>
                      <a:pt x="2832" y="5220"/>
                    </a:lnTo>
                    <a:lnTo>
                      <a:pt x="2828" y="5214"/>
                    </a:lnTo>
                    <a:lnTo>
                      <a:pt x="2820" y="5212"/>
                    </a:lnTo>
                    <a:lnTo>
                      <a:pt x="2820" y="5212"/>
                    </a:lnTo>
                    <a:lnTo>
                      <a:pt x="2808" y="5212"/>
                    </a:lnTo>
                    <a:lnTo>
                      <a:pt x="2798" y="5214"/>
                    </a:lnTo>
                    <a:lnTo>
                      <a:pt x="2786" y="5216"/>
                    </a:lnTo>
                    <a:lnTo>
                      <a:pt x="2780" y="5216"/>
                    </a:lnTo>
                    <a:lnTo>
                      <a:pt x="2772" y="5212"/>
                    </a:lnTo>
                    <a:lnTo>
                      <a:pt x="2772" y="5212"/>
                    </a:lnTo>
                    <a:lnTo>
                      <a:pt x="2762" y="5208"/>
                    </a:lnTo>
                    <a:lnTo>
                      <a:pt x="2762" y="5206"/>
                    </a:lnTo>
                    <a:lnTo>
                      <a:pt x="2762" y="5204"/>
                    </a:lnTo>
                    <a:lnTo>
                      <a:pt x="2762" y="5196"/>
                    </a:lnTo>
                    <a:lnTo>
                      <a:pt x="2762" y="5190"/>
                    </a:lnTo>
                    <a:lnTo>
                      <a:pt x="2758" y="5184"/>
                    </a:lnTo>
                    <a:lnTo>
                      <a:pt x="2758" y="5184"/>
                    </a:lnTo>
                    <a:lnTo>
                      <a:pt x="2754" y="5178"/>
                    </a:lnTo>
                    <a:lnTo>
                      <a:pt x="2752" y="5174"/>
                    </a:lnTo>
                    <a:lnTo>
                      <a:pt x="2748" y="5174"/>
                    </a:lnTo>
                    <a:lnTo>
                      <a:pt x="2746" y="5176"/>
                    </a:lnTo>
                    <a:lnTo>
                      <a:pt x="2740" y="5178"/>
                    </a:lnTo>
                    <a:lnTo>
                      <a:pt x="2738" y="5178"/>
                    </a:lnTo>
                    <a:lnTo>
                      <a:pt x="2734" y="5174"/>
                    </a:lnTo>
                    <a:lnTo>
                      <a:pt x="2734" y="5174"/>
                    </a:lnTo>
                    <a:lnTo>
                      <a:pt x="2730" y="5168"/>
                    </a:lnTo>
                    <a:lnTo>
                      <a:pt x="2728" y="5170"/>
                    </a:lnTo>
                    <a:lnTo>
                      <a:pt x="2726" y="5170"/>
                    </a:lnTo>
                    <a:lnTo>
                      <a:pt x="2720" y="5166"/>
                    </a:lnTo>
                    <a:lnTo>
                      <a:pt x="2720" y="5166"/>
                    </a:lnTo>
                    <a:lnTo>
                      <a:pt x="2718" y="5164"/>
                    </a:lnTo>
                    <a:lnTo>
                      <a:pt x="2714" y="5162"/>
                    </a:lnTo>
                    <a:lnTo>
                      <a:pt x="2708" y="5164"/>
                    </a:lnTo>
                    <a:lnTo>
                      <a:pt x="2704" y="5166"/>
                    </a:lnTo>
                    <a:lnTo>
                      <a:pt x="2700" y="5166"/>
                    </a:lnTo>
                    <a:lnTo>
                      <a:pt x="2698" y="5162"/>
                    </a:lnTo>
                    <a:lnTo>
                      <a:pt x="2698" y="5162"/>
                    </a:lnTo>
                    <a:lnTo>
                      <a:pt x="2694" y="5154"/>
                    </a:lnTo>
                    <a:lnTo>
                      <a:pt x="2692" y="5150"/>
                    </a:lnTo>
                    <a:lnTo>
                      <a:pt x="2688" y="5148"/>
                    </a:lnTo>
                    <a:lnTo>
                      <a:pt x="2686" y="5150"/>
                    </a:lnTo>
                    <a:lnTo>
                      <a:pt x="2682" y="5152"/>
                    </a:lnTo>
                    <a:lnTo>
                      <a:pt x="2680" y="5156"/>
                    </a:lnTo>
                    <a:lnTo>
                      <a:pt x="2676" y="5166"/>
                    </a:lnTo>
                    <a:lnTo>
                      <a:pt x="2676" y="5166"/>
                    </a:lnTo>
                    <a:lnTo>
                      <a:pt x="2670" y="5178"/>
                    </a:lnTo>
                    <a:lnTo>
                      <a:pt x="2668" y="5180"/>
                    </a:lnTo>
                    <a:lnTo>
                      <a:pt x="2666" y="5180"/>
                    </a:lnTo>
                    <a:lnTo>
                      <a:pt x="2660" y="5176"/>
                    </a:lnTo>
                    <a:lnTo>
                      <a:pt x="2654" y="5174"/>
                    </a:lnTo>
                    <a:lnTo>
                      <a:pt x="2646" y="5172"/>
                    </a:lnTo>
                    <a:lnTo>
                      <a:pt x="2646" y="5172"/>
                    </a:lnTo>
                    <a:lnTo>
                      <a:pt x="2634" y="5174"/>
                    </a:lnTo>
                    <a:lnTo>
                      <a:pt x="2630" y="5174"/>
                    </a:lnTo>
                    <a:lnTo>
                      <a:pt x="2626" y="5176"/>
                    </a:lnTo>
                    <a:lnTo>
                      <a:pt x="2620" y="5174"/>
                    </a:lnTo>
                    <a:lnTo>
                      <a:pt x="2620" y="5174"/>
                    </a:lnTo>
                    <a:lnTo>
                      <a:pt x="2612" y="5172"/>
                    </a:lnTo>
                    <a:lnTo>
                      <a:pt x="2604" y="5172"/>
                    </a:lnTo>
                    <a:lnTo>
                      <a:pt x="2600" y="5170"/>
                    </a:lnTo>
                    <a:lnTo>
                      <a:pt x="2596" y="5168"/>
                    </a:lnTo>
                    <a:lnTo>
                      <a:pt x="2594" y="5162"/>
                    </a:lnTo>
                    <a:lnTo>
                      <a:pt x="2590" y="5154"/>
                    </a:lnTo>
                    <a:lnTo>
                      <a:pt x="2590" y="5154"/>
                    </a:lnTo>
                    <a:lnTo>
                      <a:pt x="2588" y="5148"/>
                    </a:lnTo>
                    <a:lnTo>
                      <a:pt x="2586" y="5144"/>
                    </a:lnTo>
                    <a:lnTo>
                      <a:pt x="2584" y="5144"/>
                    </a:lnTo>
                    <a:lnTo>
                      <a:pt x="2582" y="5144"/>
                    </a:lnTo>
                    <a:lnTo>
                      <a:pt x="2576" y="5146"/>
                    </a:lnTo>
                    <a:lnTo>
                      <a:pt x="2574" y="5146"/>
                    </a:lnTo>
                    <a:lnTo>
                      <a:pt x="2570" y="5142"/>
                    </a:lnTo>
                    <a:lnTo>
                      <a:pt x="2570" y="5142"/>
                    </a:lnTo>
                    <a:lnTo>
                      <a:pt x="2566" y="5140"/>
                    </a:lnTo>
                    <a:lnTo>
                      <a:pt x="2564" y="5140"/>
                    </a:lnTo>
                    <a:lnTo>
                      <a:pt x="2558" y="5140"/>
                    </a:lnTo>
                    <a:lnTo>
                      <a:pt x="2554" y="5142"/>
                    </a:lnTo>
                    <a:lnTo>
                      <a:pt x="2552" y="5140"/>
                    </a:lnTo>
                    <a:lnTo>
                      <a:pt x="2550" y="5138"/>
                    </a:lnTo>
                    <a:lnTo>
                      <a:pt x="2550" y="5138"/>
                    </a:lnTo>
                    <a:lnTo>
                      <a:pt x="2544" y="5132"/>
                    </a:lnTo>
                    <a:lnTo>
                      <a:pt x="2538" y="5128"/>
                    </a:lnTo>
                    <a:lnTo>
                      <a:pt x="2532" y="5128"/>
                    </a:lnTo>
                    <a:lnTo>
                      <a:pt x="2530" y="5130"/>
                    </a:lnTo>
                    <a:lnTo>
                      <a:pt x="2530" y="5132"/>
                    </a:lnTo>
                    <a:lnTo>
                      <a:pt x="2530" y="5132"/>
                    </a:lnTo>
                    <a:lnTo>
                      <a:pt x="2528" y="5136"/>
                    </a:lnTo>
                    <a:lnTo>
                      <a:pt x="2526" y="5136"/>
                    </a:lnTo>
                    <a:lnTo>
                      <a:pt x="2520" y="5136"/>
                    </a:lnTo>
                    <a:lnTo>
                      <a:pt x="2512" y="5132"/>
                    </a:lnTo>
                    <a:lnTo>
                      <a:pt x="2498" y="5130"/>
                    </a:lnTo>
                    <a:lnTo>
                      <a:pt x="2498" y="5130"/>
                    </a:lnTo>
                    <a:lnTo>
                      <a:pt x="2492" y="5130"/>
                    </a:lnTo>
                    <a:lnTo>
                      <a:pt x="2488" y="5132"/>
                    </a:lnTo>
                    <a:lnTo>
                      <a:pt x="2486" y="5136"/>
                    </a:lnTo>
                    <a:lnTo>
                      <a:pt x="2484" y="5140"/>
                    </a:lnTo>
                    <a:lnTo>
                      <a:pt x="2482" y="5150"/>
                    </a:lnTo>
                    <a:lnTo>
                      <a:pt x="2480" y="5152"/>
                    </a:lnTo>
                    <a:lnTo>
                      <a:pt x="2478" y="5154"/>
                    </a:lnTo>
                    <a:lnTo>
                      <a:pt x="2478" y="5154"/>
                    </a:lnTo>
                    <a:lnTo>
                      <a:pt x="2474" y="5156"/>
                    </a:lnTo>
                    <a:lnTo>
                      <a:pt x="2472" y="5160"/>
                    </a:lnTo>
                    <a:lnTo>
                      <a:pt x="2472" y="5164"/>
                    </a:lnTo>
                    <a:lnTo>
                      <a:pt x="2464" y="5164"/>
                    </a:lnTo>
                    <a:lnTo>
                      <a:pt x="2464" y="5164"/>
                    </a:lnTo>
                    <a:lnTo>
                      <a:pt x="2460" y="5166"/>
                    </a:lnTo>
                    <a:lnTo>
                      <a:pt x="2458" y="5168"/>
                    </a:lnTo>
                    <a:lnTo>
                      <a:pt x="2460" y="5172"/>
                    </a:lnTo>
                    <a:lnTo>
                      <a:pt x="2464" y="5174"/>
                    </a:lnTo>
                    <a:lnTo>
                      <a:pt x="2464" y="5174"/>
                    </a:lnTo>
                    <a:lnTo>
                      <a:pt x="2474" y="5174"/>
                    </a:lnTo>
                    <a:lnTo>
                      <a:pt x="2482" y="5174"/>
                    </a:lnTo>
                    <a:lnTo>
                      <a:pt x="2490" y="5174"/>
                    </a:lnTo>
                    <a:lnTo>
                      <a:pt x="2494" y="5174"/>
                    </a:lnTo>
                    <a:lnTo>
                      <a:pt x="2496" y="5178"/>
                    </a:lnTo>
                    <a:lnTo>
                      <a:pt x="2496" y="5178"/>
                    </a:lnTo>
                    <a:lnTo>
                      <a:pt x="2500" y="5180"/>
                    </a:lnTo>
                    <a:lnTo>
                      <a:pt x="2504" y="5180"/>
                    </a:lnTo>
                    <a:lnTo>
                      <a:pt x="2510" y="5180"/>
                    </a:lnTo>
                    <a:lnTo>
                      <a:pt x="2510" y="5180"/>
                    </a:lnTo>
                    <a:lnTo>
                      <a:pt x="2512" y="5180"/>
                    </a:lnTo>
                    <a:lnTo>
                      <a:pt x="2508" y="5188"/>
                    </a:lnTo>
                    <a:lnTo>
                      <a:pt x="2508" y="5188"/>
                    </a:lnTo>
                    <a:lnTo>
                      <a:pt x="2506" y="5194"/>
                    </a:lnTo>
                    <a:lnTo>
                      <a:pt x="2508" y="5198"/>
                    </a:lnTo>
                    <a:lnTo>
                      <a:pt x="2510" y="5200"/>
                    </a:lnTo>
                    <a:lnTo>
                      <a:pt x="2516" y="5200"/>
                    </a:lnTo>
                    <a:lnTo>
                      <a:pt x="2536" y="5204"/>
                    </a:lnTo>
                    <a:lnTo>
                      <a:pt x="2550" y="5210"/>
                    </a:lnTo>
                    <a:lnTo>
                      <a:pt x="2570" y="5218"/>
                    </a:lnTo>
                    <a:lnTo>
                      <a:pt x="2570" y="5218"/>
                    </a:lnTo>
                    <a:lnTo>
                      <a:pt x="2576" y="5220"/>
                    </a:lnTo>
                    <a:lnTo>
                      <a:pt x="2584" y="5220"/>
                    </a:lnTo>
                    <a:lnTo>
                      <a:pt x="2588" y="5220"/>
                    </a:lnTo>
                    <a:lnTo>
                      <a:pt x="2594" y="5218"/>
                    </a:lnTo>
                    <a:lnTo>
                      <a:pt x="2602" y="5214"/>
                    </a:lnTo>
                    <a:lnTo>
                      <a:pt x="2606" y="5214"/>
                    </a:lnTo>
                    <a:lnTo>
                      <a:pt x="2608" y="5214"/>
                    </a:lnTo>
                    <a:lnTo>
                      <a:pt x="2608" y="5214"/>
                    </a:lnTo>
                    <a:lnTo>
                      <a:pt x="2614" y="5218"/>
                    </a:lnTo>
                    <a:lnTo>
                      <a:pt x="2620" y="5216"/>
                    </a:lnTo>
                    <a:lnTo>
                      <a:pt x="2628" y="5216"/>
                    </a:lnTo>
                    <a:lnTo>
                      <a:pt x="2642" y="5218"/>
                    </a:lnTo>
                    <a:lnTo>
                      <a:pt x="2642" y="5218"/>
                    </a:lnTo>
                    <a:lnTo>
                      <a:pt x="2648" y="5220"/>
                    </a:lnTo>
                    <a:lnTo>
                      <a:pt x="2654" y="5224"/>
                    </a:lnTo>
                    <a:lnTo>
                      <a:pt x="2662" y="5230"/>
                    </a:lnTo>
                    <a:lnTo>
                      <a:pt x="2668" y="5234"/>
                    </a:lnTo>
                    <a:lnTo>
                      <a:pt x="2676" y="5238"/>
                    </a:lnTo>
                    <a:lnTo>
                      <a:pt x="2690" y="5242"/>
                    </a:lnTo>
                    <a:lnTo>
                      <a:pt x="2706" y="5246"/>
                    </a:lnTo>
                    <a:lnTo>
                      <a:pt x="2706" y="5246"/>
                    </a:lnTo>
                    <a:lnTo>
                      <a:pt x="2722" y="5248"/>
                    </a:lnTo>
                    <a:lnTo>
                      <a:pt x="2726" y="5246"/>
                    </a:lnTo>
                    <a:lnTo>
                      <a:pt x="2728" y="5244"/>
                    </a:lnTo>
                    <a:lnTo>
                      <a:pt x="2732" y="5244"/>
                    </a:lnTo>
                    <a:lnTo>
                      <a:pt x="2752" y="5248"/>
                    </a:lnTo>
                    <a:lnTo>
                      <a:pt x="2752" y="5248"/>
                    </a:lnTo>
                    <a:lnTo>
                      <a:pt x="2764" y="5250"/>
                    </a:lnTo>
                    <a:lnTo>
                      <a:pt x="2770" y="5248"/>
                    </a:lnTo>
                    <a:lnTo>
                      <a:pt x="2772" y="5246"/>
                    </a:lnTo>
                    <a:lnTo>
                      <a:pt x="2774" y="5244"/>
                    </a:lnTo>
                    <a:lnTo>
                      <a:pt x="2774" y="5242"/>
                    </a:lnTo>
                    <a:lnTo>
                      <a:pt x="2776" y="5242"/>
                    </a:lnTo>
                    <a:lnTo>
                      <a:pt x="2794" y="5250"/>
                    </a:lnTo>
                    <a:lnTo>
                      <a:pt x="2794" y="5250"/>
                    </a:lnTo>
                    <a:lnTo>
                      <a:pt x="2806" y="5256"/>
                    </a:lnTo>
                    <a:lnTo>
                      <a:pt x="2814" y="5258"/>
                    </a:lnTo>
                    <a:lnTo>
                      <a:pt x="2820" y="5260"/>
                    </a:lnTo>
                    <a:lnTo>
                      <a:pt x="2828" y="5264"/>
                    </a:lnTo>
                    <a:lnTo>
                      <a:pt x="2828" y="5264"/>
                    </a:lnTo>
                    <a:lnTo>
                      <a:pt x="2834" y="5268"/>
                    </a:lnTo>
                    <a:lnTo>
                      <a:pt x="2836" y="5268"/>
                    </a:lnTo>
                    <a:lnTo>
                      <a:pt x="2836" y="5266"/>
                    </a:lnTo>
                    <a:lnTo>
                      <a:pt x="2836" y="5262"/>
                    </a:lnTo>
                    <a:lnTo>
                      <a:pt x="2832" y="5258"/>
                    </a:lnTo>
                    <a:lnTo>
                      <a:pt x="2832" y="5258"/>
                    </a:lnTo>
                    <a:close/>
                    <a:moveTo>
                      <a:pt x="2398" y="4778"/>
                    </a:moveTo>
                    <a:lnTo>
                      <a:pt x="2398" y="4778"/>
                    </a:lnTo>
                    <a:lnTo>
                      <a:pt x="2400" y="4780"/>
                    </a:lnTo>
                    <a:lnTo>
                      <a:pt x="2402" y="4780"/>
                    </a:lnTo>
                    <a:lnTo>
                      <a:pt x="2406" y="4780"/>
                    </a:lnTo>
                    <a:lnTo>
                      <a:pt x="2410" y="4776"/>
                    </a:lnTo>
                    <a:lnTo>
                      <a:pt x="2410" y="4774"/>
                    </a:lnTo>
                    <a:lnTo>
                      <a:pt x="2410" y="4774"/>
                    </a:lnTo>
                    <a:lnTo>
                      <a:pt x="2408" y="4772"/>
                    </a:lnTo>
                    <a:lnTo>
                      <a:pt x="2402" y="4772"/>
                    </a:lnTo>
                    <a:lnTo>
                      <a:pt x="2398" y="4774"/>
                    </a:lnTo>
                    <a:lnTo>
                      <a:pt x="2398" y="4776"/>
                    </a:lnTo>
                    <a:lnTo>
                      <a:pt x="2398" y="4778"/>
                    </a:lnTo>
                    <a:lnTo>
                      <a:pt x="2398" y="4778"/>
                    </a:lnTo>
                    <a:close/>
                    <a:moveTo>
                      <a:pt x="2330" y="4760"/>
                    </a:moveTo>
                    <a:lnTo>
                      <a:pt x="2330" y="4760"/>
                    </a:lnTo>
                    <a:lnTo>
                      <a:pt x="2330" y="4762"/>
                    </a:lnTo>
                    <a:lnTo>
                      <a:pt x="2332" y="4764"/>
                    </a:lnTo>
                    <a:lnTo>
                      <a:pt x="2340" y="4770"/>
                    </a:lnTo>
                    <a:lnTo>
                      <a:pt x="2340" y="4770"/>
                    </a:lnTo>
                    <a:lnTo>
                      <a:pt x="2348" y="4774"/>
                    </a:lnTo>
                    <a:lnTo>
                      <a:pt x="2350" y="4774"/>
                    </a:lnTo>
                    <a:lnTo>
                      <a:pt x="2350" y="4770"/>
                    </a:lnTo>
                    <a:lnTo>
                      <a:pt x="2350" y="4770"/>
                    </a:lnTo>
                    <a:lnTo>
                      <a:pt x="2350" y="4768"/>
                    </a:lnTo>
                    <a:lnTo>
                      <a:pt x="2346" y="4764"/>
                    </a:lnTo>
                    <a:lnTo>
                      <a:pt x="2340" y="4760"/>
                    </a:lnTo>
                    <a:lnTo>
                      <a:pt x="2334" y="4758"/>
                    </a:lnTo>
                    <a:lnTo>
                      <a:pt x="2332" y="4758"/>
                    </a:lnTo>
                    <a:lnTo>
                      <a:pt x="2330" y="4760"/>
                    </a:lnTo>
                    <a:lnTo>
                      <a:pt x="2330" y="4760"/>
                    </a:lnTo>
                    <a:close/>
                    <a:moveTo>
                      <a:pt x="2230" y="4942"/>
                    </a:moveTo>
                    <a:lnTo>
                      <a:pt x="2230" y="4942"/>
                    </a:lnTo>
                    <a:lnTo>
                      <a:pt x="2230" y="4944"/>
                    </a:lnTo>
                    <a:lnTo>
                      <a:pt x="2230" y="4946"/>
                    </a:lnTo>
                    <a:lnTo>
                      <a:pt x="2234" y="4952"/>
                    </a:lnTo>
                    <a:lnTo>
                      <a:pt x="2238" y="4956"/>
                    </a:lnTo>
                    <a:lnTo>
                      <a:pt x="2242" y="4956"/>
                    </a:lnTo>
                    <a:lnTo>
                      <a:pt x="2244" y="4954"/>
                    </a:lnTo>
                    <a:lnTo>
                      <a:pt x="2244" y="4954"/>
                    </a:lnTo>
                    <a:lnTo>
                      <a:pt x="2244" y="4952"/>
                    </a:lnTo>
                    <a:lnTo>
                      <a:pt x="2244" y="4950"/>
                    </a:lnTo>
                    <a:lnTo>
                      <a:pt x="2240" y="4944"/>
                    </a:lnTo>
                    <a:lnTo>
                      <a:pt x="2236" y="4940"/>
                    </a:lnTo>
                    <a:lnTo>
                      <a:pt x="2232" y="4940"/>
                    </a:lnTo>
                    <a:lnTo>
                      <a:pt x="2230" y="4942"/>
                    </a:lnTo>
                    <a:lnTo>
                      <a:pt x="2230" y="4942"/>
                    </a:lnTo>
                    <a:close/>
                    <a:moveTo>
                      <a:pt x="2194" y="4886"/>
                    </a:moveTo>
                    <a:lnTo>
                      <a:pt x="2194" y="4886"/>
                    </a:lnTo>
                    <a:lnTo>
                      <a:pt x="2192" y="4890"/>
                    </a:lnTo>
                    <a:lnTo>
                      <a:pt x="2192" y="4896"/>
                    </a:lnTo>
                    <a:lnTo>
                      <a:pt x="2194" y="4904"/>
                    </a:lnTo>
                    <a:lnTo>
                      <a:pt x="2198" y="4910"/>
                    </a:lnTo>
                    <a:lnTo>
                      <a:pt x="2208" y="4920"/>
                    </a:lnTo>
                    <a:lnTo>
                      <a:pt x="2214" y="4924"/>
                    </a:lnTo>
                    <a:lnTo>
                      <a:pt x="2218" y="4924"/>
                    </a:lnTo>
                    <a:lnTo>
                      <a:pt x="2218" y="4924"/>
                    </a:lnTo>
                    <a:lnTo>
                      <a:pt x="2220" y="4920"/>
                    </a:lnTo>
                    <a:lnTo>
                      <a:pt x="2220" y="4914"/>
                    </a:lnTo>
                    <a:lnTo>
                      <a:pt x="2214" y="4900"/>
                    </a:lnTo>
                    <a:lnTo>
                      <a:pt x="2210" y="4894"/>
                    </a:lnTo>
                    <a:lnTo>
                      <a:pt x="2204" y="4888"/>
                    </a:lnTo>
                    <a:lnTo>
                      <a:pt x="2200" y="4886"/>
                    </a:lnTo>
                    <a:lnTo>
                      <a:pt x="2194" y="4886"/>
                    </a:lnTo>
                    <a:lnTo>
                      <a:pt x="2194" y="4886"/>
                    </a:lnTo>
                    <a:close/>
                    <a:moveTo>
                      <a:pt x="2182" y="4866"/>
                    </a:moveTo>
                    <a:lnTo>
                      <a:pt x="2182" y="4866"/>
                    </a:lnTo>
                    <a:lnTo>
                      <a:pt x="2184" y="4868"/>
                    </a:lnTo>
                    <a:lnTo>
                      <a:pt x="2186" y="4866"/>
                    </a:lnTo>
                    <a:lnTo>
                      <a:pt x="2188" y="4862"/>
                    </a:lnTo>
                    <a:lnTo>
                      <a:pt x="2188" y="4856"/>
                    </a:lnTo>
                    <a:lnTo>
                      <a:pt x="2186" y="4850"/>
                    </a:lnTo>
                    <a:lnTo>
                      <a:pt x="2186" y="4850"/>
                    </a:lnTo>
                    <a:lnTo>
                      <a:pt x="2184" y="4850"/>
                    </a:lnTo>
                    <a:lnTo>
                      <a:pt x="2182" y="4850"/>
                    </a:lnTo>
                    <a:lnTo>
                      <a:pt x="2180" y="4854"/>
                    </a:lnTo>
                    <a:lnTo>
                      <a:pt x="2180" y="4860"/>
                    </a:lnTo>
                    <a:lnTo>
                      <a:pt x="2180" y="4864"/>
                    </a:lnTo>
                    <a:lnTo>
                      <a:pt x="2182" y="4866"/>
                    </a:lnTo>
                    <a:lnTo>
                      <a:pt x="2182" y="4866"/>
                    </a:lnTo>
                    <a:close/>
                    <a:moveTo>
                      <a:pt x="2248" y="4964"/>
                    </a:moveTo>
                    <a:lnTo>
                      <a:pt x="2248" y="4964"/>
                    </a:lnTo>
                    <a:lnTo>
                      <a:pt x="2246" y="4968"/>
                    </a:lnTo>
                    <a:lnTo>
                      <a:pt x="2246" y="4974"/>
                    </a:lnTo>
                    <a:lnTo>
                      <a:pt x="2248" y="4976"/>
                    </a:lnTo>
                    <a:lnTo>
                      <a:pt x="2252" y="4978"/>
                    </a:lnTo>
                    <a:lnTo>
                      <a:pt x="2252" y="4978"/>
                    </a:lnTo>
                    <a:lnTo>
                      <a:pt x="2254" y="4978"/>
                    </a:lnTo>
                    <a:lnTo>
                      <a:pt x="2256" y="4980"/>
                    </a:lnTo>
                    <a:lnTo>
                      <a:pt x="2260" y="4990"/>
                    </a:lnTo>
                    <a:lnTo>
                      <a:pt x="2262" y="4996"/>
                    </a:lnTo>
                    <a:lnTo>
                      <a:pt x="2264" y="4996"/>
                    </a:lnTo>
                    <a:lnTo>
                      <a:pt x="2266" y="4994"/>
                    </a:lnTo>
                    <a:lnTo>
                      <a:pt x="2266" y="4994"/>
                    </a:lnTo>
                    <a:lnTo>
                      <a:pt x="2266" y="4990"/>
                    </a:lnTo>
                    <a:lnTo>
                      <a:pt x="2266" y="4984"/>
                    </a:lnTo>
                    <a:lnTo>
                      <a:pt x="2260" y="4974"/>
                    </a:lnTo>
                    <a:lnTo>
                      <a:pt x="2254" y="4964"/>
                    </a:lnTo>
                    <a:lnTo>
                      <a:pt x="2250" y="4964"/>
                    </a:lnTo>
                    <a:lnTo>
                      <a:pt x="2248" y="4964"/>
                    </a:lnTo>
                    <a:lnTo>
                      <a:pt x="2248" y="4964"/>
                    </a:lnTo>
                    <a:close/>
                    <a:moveTo>
                      <a:pt x="2354" y="4788"/>
                    </a:moveTo>
                    <a:lnTo>
                      <a:pt x="2354" y="4788"/>
                    </a:lnTo>
                    <a:lnTo>
                      <a:pt x="2352" y="4784"/>
                    </a:lnTo>
                    <a:lnTo>
                      <a:pt x="2352" y="4784"/>
                    </a:lnTo>
                    <a:lnTo>
                      <a:pt x="2350" y="4792"/>
                    </a:lnTo>
                    <a:lnTo>
                      <a:pt x="2350" y="4792"/>
                    </a:lnTo>
                    <a:lnTo>
                      <a:pt x="2348" y="4796"/>
                    </a:lnTo>
                    <a:lnTo>
                      <a:pt x="2348" y="4800"/>
                    </a:lnTo>
                    <a:lnTo>
                      <a:pt x="2352" y="4800"/>
                    </a:lnTo>
                    <a:lnTo>
                      <a:pt x="2358" y="4802"/>
                    </a:lnTo>
                    <a:lnTo>
                      <a:pt x="2358" y="4802"/>
                    </a:lnTo>
                    <a:lnTo>
                      <a:pt x="2364" y="4802"/>
                    </a:lnTo>
                    <a:lnTo>
                      <a:pt x="2370" y="4804"/>
                    </a:lnTo>
                    <a:lnTo>
                      <a:pt x="2372" y="4804"/>
                    </a:lnTo>
                    <a:lnTo>
                      <a:pt x="2372" y="4800"/>
                    </a:lnTo>
                    <a:lnTo>
                      <a:pt x="2372" y="4800"/>
                    </a:lnTo>
                    <a:lnTo>
                      <a:pt x="2372" y="4798"/>
                    </a:lnTo>
                    <a:lnTo>
                      <a:pt x="2370" y="4796"/>
                    </a:lnTo>
                    <a:lnTo>
                      <a:pt x="2364" y="4794"/>
                    </a:lnTo>
                    <a:lnTo>
                      <a:pt x="2358" y="4792"/>
                    </a:lnTo>
                    <a:lnTo>
                      <a:pt x="2354" y="4788"/>
                    </a:lnTo>
                    <a:lnTo>
                      <a:pt x="2354" y="4788"/>
                    </a:lnTo>
                    <a:close/>
                    <a:moveTo>
                      <a:pt x="2484" y="5128"/>
                    </a:moveTo>
                    <a:lnTo>
                      <a:pt x="2484" y="5128"/>
                    </a:lnTo>
                    <a:lnTo>
                      <a:pt x="2486" y="5124"/>
                    </a:lnTo>
                    <a:lnTo>
                      <a:pt x="2486" y="5120"/>
                    </a:lnTo>
                    <a:lnTo>
                      <a:pt x="2488" y="5108"/>
                    </a:lnTo>
                    <a:lnTo>
                      <a:pt x="2486" y="5092"/>
                    </a:lnTo>
                    <a:lnTo>
                      <a:pt x="2488" y="5076"/>
                    </a:lnTo>
                    <a:lnTo>
                      <a:pt x="2488" y="5076"/>
                    </a:lnTo>
                    <a:lnTo>
                      <a:pt x="2488" y="5062"/>
                    </a:lnTo>
                    <a:lnTo>
                      <a:pt x="2486" y="5056"/>
                    </a:lnTo>
                    <a:lnTo>
                      <a:pt x="2484" y="5050"/>
                    </a:lnTo>
                    <a:lnTo>
                      <a:pt x="2486" y="5038"/>
                    </a:lnTo>
                    <a:lnTo>
                      <a:pt x="2486" y="5038"/>
                    </a:lnTo>
                    <a:lnTo>
                      <a:pt x="2488" y="5028"/>
                    </a:lnTo>
                    <a:lnTo>
                      <a:pt x="2488" y="5020"/>
                    </a:lnTo>
                    <a:lnTo>
                      <a:pt x="2486" y="5014"/>
                    </a:lnTo>
                    <a:lnTo>
                      <a:pt x="2492" y="5004"/>
                    </a:lnTo>
                    <a:lnTo>
                      <a:pt x="2492" y="5004"/>
                    </a:lnTo>
                    <a:lnTo>
                      <a:pt x="2494" y="4998"/>
                    </a:lnTo>
                    <a:lnTo>
                      <a:pt x="2496" y="4994"/>
                    </a:lnTo>
                    <a:lnTo>
                      <a:pt x="2494" y="4990"/>
                    </a:lnTo>
                    <a:lnTo>
                      <a:pt x="2492" y="4988"/>
                    </a:lnTo>
                    <a:lnTo>
                      <a:pt x="2486" y="4982"/>
                    </a:lnTo>
                    <a:lnTo>
                      <a:pt x="2482" y="4978"/>
                    </a:lnTo>
                    <a:lnTo>
                      <a:pt x="2480" y="4972"/>
                    </a:lnTo>
                    <a:lnTo>
                      <a:pt x="2480" y="4972"/>
                    </a:lnTo>
                    <a:lnTo>
                      <a:pt x="2476" y="4962"/>
                    </a:lnTo>
                    <a:lnTo>
                      <a:pt x="2472" y="4956"/>
                    </a:lnTo>
                    <a:lnTo>
                      <a:pt x="2468" y="4954"/>
                    </a:lnTo>
                    <a:lnTo>
                      <a:pt x="2460" y="4956"/>
                    </a:lnTo>
                    <a:lnTo>
                      <a:pt x="2460" y="4956"/>
                    </a:lnTo>
                    <a:lnTo>
                      <a:pt x="2456" y="4958"/>
                    </a:lnTo>
                    <a:lnTo>
                      <a:pt x="2452" y="4956"/>
                    </a:lnTo>
                    <a:lnTo>
                      <a:pt x="2450" y="4956"/>
                    </a:lnTo>
                    <a:lnTo>
                      <a:pt x="2446" y="4958"/>
                    </a:lnTo>
                    <a:lnTo>
                      <a:pt x="2446" y="4958"/>
                    </a:lnTo>
                    <a:lnTo>
                      <a:pt x="2440" y="4962"/>
                    </a:lnTo>
                    <a:lnTo>
                      <a:pt x="2440" y="4962"/>
                    </a:lnTo>
                    <a:lnTo>
                      <a:pt x="2442" y="4956"/>
                    </a:lnTo>
                    <a:lnTo>
                      <a:pt x="2446" y="4946"/>
                    </a:lnTo>
                    <a:lnTo>
                      <a:pt x="2446" y="4942"/>
                    </a:lnTo>
                    <a:lnTo>
                      <a:pt x="2442" y="4940"/>
                    </a:lnTo>
                    <a:lnTo>
                      <a:pt x="2442" y="4940"/>
                    </a:lnTo>
                    <a:lnTo>
                      <a:pt x="2438" y="4938"/>
                    </a:lnTo>
                    <a:lnTo>
                      <a:pt x="2436" y="4932"/>
                    </a:lnTo>
                    <a:lnTo>
                      <a:pt x="2430" y="4914"/>
                    </a:lnTo>
                    <a:lnTo>
                      <a:pt x="2428" y="4904"/>
                    </a:lnTo>
                    <a:lnTo>
                      <a:pt x="2426" y="4898"/>
                    </a:lnTo>
                    <a:lnTo>
                      <a:pt x="2422" y="4892"/>
                    </a:lnTo>
                    <a:lnTo>
                      <a:pt x="2420" y="4890"/>
                    </a:lnTo>
                    <a:lnTo>
                      <a:pt x="2416" y="4890"/>
                    </a:lnTo>
                    <a:lnTo>
                      <a:pt x="2416" y="4890"/>
                    </a:lnTo>
                    <a:lnTo>
                      <a:pt x="2410" y="4890"/>
                    </a:lnTo>
                    <a:lnTo>
                      <a:pt x="2404" y="4890"/>
                    </a:lnTo>
                    <a:lnTo>
                      <a:pt x="2394" y="4884"/>
                    </a:lnTo>
                    <a:lnTo>
                      <a:pt x="2390" y="4880"/>
                    </a:lnTo>
                    <a:lnTo>
                      <a:pt x="2388" y="4876"/>
                    </a:lnTo>
                    <a:lnTo>
                      <a:pt x="2388" y="4872"/>
                    </a:lnTo>
                    <a:lnTo>
                      <a:pt x="2388" y="4868"/>
                    </a:lnTo>
                    <a:lnTo>
                      <a:pt x="2388" y="4868"/>
                    </a:lnTo>
                    <a:lnTo>
                      <a:pt x="2390" y="4862"/>
                    </a:lnTo>
                    <a:lnTo>
                      <a:pt x="2392" y="4858"/>
                    </a:lnTo>
                    <a:lnTo>
                      <a:pt x="2390" y="4852"/>
                    </a:lnTo>
                    <a:lnTo>
                      <a:pt x="2390" y="4848"/>
                    </a:lnTo>
                    <a:lnTo>
                      <a:pt x="2392" y="4846"/>
                    </a:lnTo>
                    <a:lnTo>
                      <a:pt x="2396" y="4844"/>
                    </a:lnTo>
                    <a:lnTo>
                      <a:pt x="2396" y="4844"/>
                    </a:lnTo>
                    <a:lnTo>
                      <a:pt x="2400" y="4842"/>
                    </a:lnTo>
                    <a:lnTo>
                      <a:pt x="2402" y="4836"/>
                    </a:lnTo>
                    <a:lnTo>
                      <a:pt x="2402" y="4832"/>
                    </a:lnTo>
                    <a:lnTo>
                      <a:pt x="2400" y="4826"/>
                    </a:lnTo>
                    <a:lnTo>
                      <a:pt x="2396" y="4822"/>
                    </a:lnTo>
                    <a:lnTo>
                      <a:pt x="2392" y="4818"/>
                    </a:lnTo>
                    <a:lnTo>
                      <a:pt x="2386" y="4816"/>
                    </a:lnTo>
                    <a:lnTo>
                      <a:pt x="2380" y="4818"/>
                    </a:lnTo>
                    <a:lnTo>
                      <a:pt x="2380" y="4818"/>
                    </a:lnTo>
                    <a:lnTo>
                      <a:pt x="2376" y="4820"/>
                    </a:lnTo>
                    <a:lnTo>
                      <a:pt x="2374" y="4820"/>
                    </a:lnTo>
                    <a:lnTo>
                      <a:pt x="2372" y="4814"/>
                    </a:lnTo>
                    <a:lnTo>
                      <a:pt x="2372" y="4812"/>
                    </a:lnTo>
                    <a:lnTo>
                      <a:pt x="2368" y="4808"/>
                    </a:lnTo>
                    <a:lnTo>
                      <a:pt x="2364" y="4806"/>
                    </a:lnTo>
                    <a:lnTo>
                      <a:pt x="2356" y="4804"/>
                    </a:lnTo>
                    <a:lnTo>
                      <a:pt x="2356" y="4804"/>
                    </a:lnTo>
                    <a:lnTo>
                      <a:pt x="2348" y="4802"/>
                    </a:lnTo>
                    <a:lnTo>
                      <a:pt x="2342" y="4796"/>
                    </a:lnTo>
                    <a:lnTo>
                      <a:pt x="2340" y="4790"/>
                    </a:lnTo>
                    <a:lnTo>
                      <a:pt x="2338" y="4784"/>
                    </a:lnTo>
                    <a:lnTo>
                      <a:pt x="2336" y="4776"/>
                    </a:lnTo>
                    <a:lnTo>
                      <a:pt x="2332" y="4768"/>
                    </a:lnTo>
                    <a:lnTo>
                      <a:pt x="2324" y="4762"/>
                    </a:lnTo>
                    <a:lnTo>
                      <a:pt x="2314" y="4758"/>
                    </a:lnTo>
                    <a:lnTo>
                      <a:pt x="2314" y="4758"/>
                    </a:lnTo>
                    <a:lnTo>
                      <a:pt x="2308" y="4756"/>
                    </a:lnTo>
                    <a:lnTo>
                      <a:pt x="2304" y="4754"/>
                    </a:lnTo>
                    <a:lnTo>
                      <a:pt x="2302" y="4748"/>
                    </a:lnTo>
                    <a:lnTo>
                      <a:pt x="2300" y="4740"/>
                    </a:lnTo>
                    <a:lnTo>
                      <a:pt x="2298" y="4738"/>
                    </a:lnTo>
                    <a:lnTo>
                      <a:pt x="2296" y="4734"/>
                    </a:lnTo>
                    <a:lnTo>
                      <a:pt x="2296" y="4734"/>
                    </a:lnTo>
                    <a:lnTo>
                      <a:pt x="2288" y="4728"/>
                    </a:lnTo>
                    <a:lnTo>
                      <a:pt x="2284" y="4728"/>
                    </a:lnTo>
                    <a:lnTo>
                      <a:pt x="2282" y="4730"/>
                    </a:lnTo>
                    <a:lnTo>
                      <a:pt x="2282" y="4732"/>
                    </a:lnTo>
                    <a:lnTo>
                      <a:pt x="2282" y="4740"/>
                    </a:lnTo>
                    <a:lnTo>
                      <a:pt x="2282" y="4742"/>
                    </a:lnTo>
                    <a:lnTo>
                      <a:pt x="2280" y="4740"/>
                    </a:lnTo>
                    <a:lnTo>
                      <a:pt x="2280" y="4740"/>
                    </a:lnTo>
                    <a:lnTo>
                      <a:pt x="2274" y="4736"/>
                    </a:lnTo>
                    <a:lnTo>
                      <a:pt x="2270" y="4732"/>
                    </a:lnTo>
                    <a:lnTo>
                      <a:pt x="2266" y="4728"/>
                    </a:lnTo>
                    <a:lnTo>
                      <a:pt x="2262" y="4718"/>
                    </a:lnTo>
                    <a:lnTo>
                      <a:pt x="2262" y="4718"/>
                    </a:lnTo>
                    <a:lnTo>
                      <a:pt x="2258" y="4710"/>
                    </a:lnTo>
                    <a:lnTo>
                      <a:pt x="2254" y="4708"/>
                    </a:lnTo>
                    <a:lnTo>
                      <a:pt x="2252" y="4708"/>
                    </a:lnTo>
                    <a:lnTo>
                      <a:pt x="2248" y="4702"/>
                    </a:lnTo>
                    <a:lnTo>
                      <a:pt x="2248" y="4702"/>
                    </a:lnTo>
                    <a:lnTo>
                      <a:pt x="2242" y="4692"/>
                    </a:lnTo>
                    <a:lnTo>
                      <a:pt x="2234" y="4680"/>
                    </a:lnTo>
                    <a:lnTo>
                      <a:pt x="2222" y="4670"/>
                    </a:lnTo>
                    <a:lnTo>
                      <a:pt x="2214" y="4666"/>
                    </a:lnTo>
                    <a:lnTo>
                      <a:pt x="2208" y="4664"/>
                    </a:lnTo>
                    <a:lnTo>
                      <a:pt x="2208" y="4664"/>
                    </a:lnTo>
                    <a:lnTo>
                      <a:pt x="2204" y="4662"/>
                    </a:lnTo>
                    <a:lnTo>
                      <a:pt x="2200" y="4658"/>
                    </a:lnTo>
                    <a:lnTo>
                      <a:pt x="2196" y="4652"/>
                    </a:lnTo>
                    <a:lnTo>
                      <a:pt x="2192" y="4646"/>
                    </a:lnTo>
                    <a:lnTo>
                      <a:pt x="2190" y="4644"/>
                    </a:lnTo>
                    <a:lnTo>
                      <a:pt x="2186" y="4642"/>
                    </a:lnTo>
                    <a:lnTo>
                      <a:pt x="2186" y="4642"/>
                    </a:lnTo>
                    <a:lnTo>
                      <a:pt x="2182" y="4640"/>
                    </a:lnTo>
                    <a:lnTo>
                      <a:pt x="2180" y="4638"/>
                    </a:lnTo>
                    <a:lnTo>
                      <a:pt x="2180" y="4632"/>
                    </a:lnTo>
                    <a:lnTo>
                      <a:pt x="2178" y="4626"/>
                    </a:lnTo>
                    <a:lnTo>
                      <a:pt x="2176" y="4624"/>
                    </a:lnTo>
                    <a:lnTo>
                      <a:pt x="2174" y="4622"/>
                    </a:lnTo>
                    <a:lnTo>
                      <a:pt x="2174" y="4622"/>
                    </a:lnTo>
                    <a:lnTo>
                      <a:pt x="2170" y="4620"/>
                    </a:lnTo>
                    <a:lnTo>
                      <a:pt x="2168" y="4618"/>
                    </a:lnTo>
                    <a:lnTo>
                      <a:pt x="2166" y="4612"/>
                    </a:lnTo>
                    <a:lnTo>
                      <a:pt x="2166" y="4604"/>
                    </a:lnTo>
                    <a:lnTo>
                      <a:pt x="2162" y="4598"/>
                    </a:lnTo>
                    <a:lnTo>
                      <a:pt x="2158" y="4592"/>
                    </a:lnTo>
                    <a:lnTo>
                      <a:pt x="2158" y="4592"/>
                    </a:lnTo>
                    <a:lnTo>
                      <a:pt x="2150" y="4582"/>
                    </a:lnTo>
                    <a:lnTo>
                      <a:pt x="2146" y="4582"/>
                    </a:lnTo>
                    <a:lnTo>
                      <a:pt x="2146" y="4584"/>
                    </a:lnTo>
                    <a:lnTo>
                      <a:pt x="2142" y="4586"/>
                    </a:lnTo>
                    <a:lnTo>
                      <a:pt x="2138" y="4586"/>
                    </a:lnTo>
                    <a:lnTo>
                      <a:pt x="2134" y="4584"/>
                    </a:lnTo>
                    <a:lnTo>
                      <a:pt x="2134" y="4584"/>
                    </a:lnTo>
                    <a:lnTo>
                      <a:pt x="2130" y="4582"/>
                    </a:lnTo>
                    <a:lnTo>
                      <a:pt x="2128" y="4580"/>
                    </a:lnTo>
                    <a:lnTo>
                      <a:pt x="2122" y="4582"/>
                    </a:lnTo>
                    <a:lnTo>
                      <a:pt x="2114" y="4584"/>
                    </a:lnTo>
                    <a:lnTo>
                      <a:pt x="2108" y="4584"/>
                    </a:lnTo>
                    <a:lnTo>
                      <a:pt x="2098" y="4584"/>
                    </a:lnTo>
                    <a:lnTo>
                      <a:pt x="2098" y="4584"/>
                    </a:lnTo>
                    <a:lnTo>
                      <a:pt x="2088" y="4580"/>
                    </a:lnTo>
                    <a:lnTo>
                      <a:pt x="2086" y="4578"/>
                    </a:lnTo>
                    <a:lnTo>
                      <a:pt x="2084" y="4576"/>
                    </a:lnTo>
                    <a:lnTo>
                      <a:pt x="2082" y="4572"/>
                    </a:lnTo>
                    <a:lnTo>
                      <a:pt x="2078" y="4568"/>
                    </a:lnTo>
                    <a:lnTo>
                      <a:pt x="2070" y="4566"/>
                    </a:lnTo>
                    <a:lnTo>
                      <a:pt x="2070" y="4566"/>
                    </a:lnTo>
                    <a:lnTo>
                      <a:pt x="2062" y="4564"/>
                    </a:lnTo>
                    <a:lnTo>
                      <a:pt x="2058" y="4566"/>
                    </a:lnTo>
                    <a:lnTo>
                      <a:pt x="2056" y="4570"/>
                    </a:lnTo>
                    <a:lnTo>
                      <a:pt x="2056" y="4576"/>
                    </a:lnTo>
                    <a:lnTo>
                      <a:pt x="2058" y="4584"/>
                    </a:lnTo>
                    <a:lnTo>
                      <a:pt x="2060" y="4594"/>
                    </a:lnTo>
                    <a:lnTo>
                      <a:pt x="2070" y="4612"/>
                    </a:lnTo>
                    <a:lnTo>
                      <a:pt x="2070" y="4612"/>
                    </a:lnTo>
                    <a:lnTo>
                      <a:pt x="2080" y="4626"/>
                    </a:lnTo>
                    <a:lnTo>
                      <a:pt x="2086" y="4634"/>
                    </a:lnTo>
                    <a:lnTo>
                      <a:pt x="2094" y="4640"/>
                    </a:lnTo>
                    <a:lnTo>
                      <a:pt x="2102" y="4650"/>
                    </a:lnTo>
                    <a:lnTo>
                      <a:pt x="2102" y="4650"/>
                    </a:lnTo>
                    <a:lnTo>
                      <a:pt x="2104" y="4654"/>
                    </a:lnTo>
                    <a:lnTo>
                      <a:pt x="2108" y="4658"/>
                    </a:lnTo>
                    <a:lnTo>
                      <a:pt x="2114" y="4658"/>
                    </a:lnTo>
                    <a:lnTo>
                      <a:pt x="2116" y="4658"/>
                    </a:lnTo>
                    <a:lnTo>
                      <a:pt x="2120" y="4660"/>
                    </a:lnTo>
                    <a:lnTo>
                      <a:pt x="2124" y="4664"/>
                    </a:lnTo>
                    <a:lnTo>
                      <a:pt x="2130" y="4672"/>
                    </a:lnTo>
                    <a:lnTo>
                      <a:pt x="2130" y="4672"/>
                    </a:lnTo>
                    <a:lnTo>
                      <a:pt x="2138" y="4686"/>
                    </a:lnTo>
                    <a:lnTo>
                      <a:pt x="2138" y="4690"/>
                    </a:lnTo>
                    <a:lnTo>
                      <a:pt x="2138" y="4692"/>
                    </a:lnTo>
                    <a:lnTo>
                      <a:pt x="2146" y="4698"/>
                    </a:lnTo>
                    <a:lnTo>
                      <a:pt x="2146" y="4698"/>
                    </a:lnTo>
                    <a:lnTo>
                      <a:pt x="2152" y="4702"/>
                    </a:lnTo>
                    <a:lnTo>
                      <a:pt x="2154" y="4706"/>
                    </a:lnTo>
                    <a:lnTo>
                      <a:pt x="2154" y="4716"/>
                    </a:lnTo>
                    <a:lnTo>
                      <a:pt x="2156" y="4720"/>
                    </a:lnTo>
                    <a:lnTo>
                      <a:pt x="2158" y="4724"/>
                    </a:lnTo>
                    <a:lnTo>
                      <a:pt x="2162" y="4730"/>
                    </a:lnTo>
                    <a:lnTo>
                      <a:pt x="2172" y="4736"/>
                    </a:lnTo>
                    <a:lnTo>
                      <a:pt x="2172" y="4736"/>
                    </a:lnTo>
                    <a:lnTo>
                      <a:pt x="2182" y="4742"/>
                    </a:lnTo>
                    <a:lnTo>
                      <a:pt x="2192" y="4748"/>
                    </a:lnTo>
                    <a:lnTo>
                      <a:pt x="2198" y="4756"/>
                    </a:lnTo>
                    <a:lnTo>
                      <a:pt x="2200" y="4760"/>
                    </a:lnTo>
                    <a:lnTo>
                      <a:pt x="2200" y="4762"/>
                    </a:lnTo>
                    <a:lnTo>
                      <a:pt x="2200" y="4762"/>
                    </a:lnTo>
                    <a:lnTo>
                      <a:pt x="2198" y="4766"/>
                    </a:lnTo>
                    <a:lnTo>
                      <a:pt x="2198" y="4772"/>
                    </a:lnTo>
                    <a:lnTo>
                      <a:pt x="2206" y="4794"/>
                    </a:lnTo>
                    <a:lnTo>
                      <a:pt x="2206" y="4794"/>
                    </a:lnTo>
                    <a:lnTo>
                      <a:pt x="2214" y="4820"/>
                    </a:lnTo>
                    <a:lnTo>
                      <a:pt x="2218" y="4828"/>
                    </a:lnTo>
                    <a:lnTo>
                      <a:pt x="2226" y="4834"/>
                    </a:lnTo>
                    <a:lnTo>
                      <a:pt x="2226" y="4834"/>
                    </a:lnTo>
                    <a:lnTo>
                      <a:pt x="2234" y="4838"/>
                    </a:lnTo>
                    <a:lnTo>
                      <a:pt x="2236" y="4844"/>
                    </a:lnTo>
                    <a:lnTo>
                      <a:pt x="2240" y="4854"/>
                    </a:lnTo>
                    <a:lnTo>
                      <a:pt x="2254" y="4870"/>
                    </a:lnTo>
                    <a:lnTo>
                      <a:pt x="2254" y="4870"/>
                    </a:lnTo>
                    <a:lnTo>
                      <a:pt x="2260" y="4876"/>
                    </a:lnTo>
                    <a:lnTo>
                      <a:pt x="2262" y="4882"/>
                    </a:lnTo>
                    <a:lnTo>
                      <a:pt x="2264" y="4886"/>
                    </a:lnTo>
                    <a:lnTo>
                      <a:pt x="2264" y="4890"/>
                    </a:lnTo>
                    <a:lnTo>
                      <a:pt x="2262" y="4898"/>
                    </a:lnTo>
                    <a:lnTo>
                      <a:pt x="2264" y="4900"/>
                    </a:lnTo>
                    <a:lnTo>
                      <a:pt x="2266" y="4904"/>
                    </a:lnTo>
                    <a:lnTo>
                      <a:pt x="2266" y="4904"/>
                    </a:lnTo>
                    <a:lnTo>
                      <a:pt x="2274" y="4912"/>
                    </a:lnTo>
                    <a:lnTo>
                      <a:pt x="2278" y="4922"/>
                    </a:lnTo>
                    <a:lnTo>
                      <a:pt x="2282" y="4934"/>
                    </a:lnTo>
                    <a:lnTo>
                      <a:pt x="2284" y="4946"/>
                    </a:lnTo>
                    <a:lnTo>
                      <a:pt x="2284" y="4946"/>
                    </a:lnTo>
                    <a:lnTo>
                      <a:pt x="2290" y="4960"/>
                    </a:lnTo>
                    <a:lnTo>
                      <a:pt x="2300" y="4976"/>
                    </a:lnTo>
                    <a:lnTo>
                      <a:pt x="2312" y="4992"/>
                    </a:lnTo>
                    <a:lnTo>
                      <a:pt x="2326" y="5008"/>
                    </a:lnTo>
                    <a:lnTo>
                      <a:pt x="2326" y="5008"/>
                    </a:lnTo>
                    <a:lnTo>
                      <a:pt x="2336" y="5018"/>
                    </a:lnTo>
                    <a:lnTo>
                      <a:pt x="2342" y="5028"/>
                    </a:lnTo>
                    <a:lnTo>
                      <a:pt x="2350" y="5038"/>
                    </a:lnTo>
                    <a:lnTo>
                      <a:pt x="2364" y="5054"/>
                    </a:lnTo>
                    <a:lnTo>
                      <a:pt x="2364" y="5054"/>
                    </a:lnTo>
                    <a:lnTo>
                      <a:pt x="2380" y="5072"/>
                    </a:lnTo>
                    <a:lnTo>
                      <a:pt x="2394" y="5084"/>
                    </a:lnTo>
                    <a:lnTo>
                      <a:pt x="2404" y="5094"/>
                    </a:lnTo>
                    <a:lnTo>
                      <a:pt x="2416" y="5108"/>
                    </a:lnTo>
                    <a:lnTo>
                      <a:pt x="2416" y="5108"/>
                    </a:lnTo>
                    <a:lnTo>
                      <a:pt x="2426" y="5122"/>
                    </a:lnTo>
                    <a:lnTo>
                      <a:pt x="2434" y="5132"/>
                    </a:lnTo>
                    <a:lnTo>
                      <a:pt x="2436" y="5134"/>
                    </a:lnTo>
                    <a:lnTo>
                      <a:pt x="2438" y="5134"/>
                    </a:lnTo>
                    <a:lnTo>
                      <a:pt x="2434" y="5120"/>
                    </a:lnTo>
                    <a:lnTo>
                      <a:pt x="2434" y="5120"/>
                    </a:lnTo>
                    <a:lnTo>
                      <a:pt x="2434" y="5112"/>
                    </a:lnTo>
                    <a:lnTo>
                      <a:pt x="2434" y="5110"/>
                    </a:lnTo>
                    <a:lnTo>
                      <a:pt x="2438" y="5112"/>
                    </a:lnTo>
                    <a:lnTo>
                      <a:pt x="2444" y="5114"/>
                    </a:lnTo>
                    <a:lnTo>
                      <a:pt x="2450" y="5118"/>
                    </a:lnTo>
                    <a:lnTo>
                      <a:pt x="2454" y="5120"/>
                    </a:lnTo>
                    <a:lnTo>
                      <a:pt x="2458" y="5118"/>
                    </a:lnTo>
                    <a:lnTo>
                      <a:pt x="2460" y="5114"/>
                    </a:lnTo>
                    <a:lnTo>
                      <a:pt x="2460" y="5114"/>
                    </a:lnTo>
                    <a:lnTo>
                      <a:pt x="2462" y="5108"/>
                    </a:lnTo>
                    <a:lnTo>
                      <a:pt x="2464" y="5108"/>
                    </a:lnTo>
                    <a:lnTo>
                      <a:pt x="2470" y="5116"/>
                    </a:lnTo>
                    <a:lnTo>
                      <a:pt x="2476" y="5126"/>
                    </a:lnTo>
                    <a:lnTo>
                      <a:pt x="2480" y="5128"/>
                    </a:lnTo>
                    <a:lnTo>
                      <a:pt x="2484" y="5128"/>
                    </a:lnTo>
                    <a:lnTo>
                      <a:pt x="2484" y="5128"/>
                    </a:lnTo>
                    <a:close/>
                    <a:moveTo>
                      <a:pt x="2344" y="4774"/>
                    </a:moveTo>
                    <a:lnTo>
                      <a:pt x="2344" y="4774"/>
                    </a:lnTo>
                    <a:lnTo>
                      <a:pt x="2340" y="4772"/>
                    </a:lnTo>
                    <a:lnTo>
                      <a:pt x="2338" y="4772"/>
                    </a:lnTo>
                    <a:lnTo>
                      <a:pt x="2338" y="4774"/>
                    </a:lnTo>
                    <a:lnTo>
                      <a:pt x="2338" y="4776"/>
                    </a:lnTo>
                    <a:lnTo>
                      <a:pt x="2340" y="4784"/>
                    </a:lnTo>
                    <a:lnTo>
                      <a:pt x="2344" y="4792"/>
                    </a:lnTo>
                    <a:lnTo>
                      <a:pt x="2344" y="4792"/>
                    </a:lnTo>
                    <a:lnTo>
                      <a:pt x="2346" y="4792"/>
                    </a:lnTo>
                    <a:lnTo>
                      <a:pt x="2346" y="4792"/>
                    </a:lnTo>
                    <a:lnTo>
                      <a:pt x="2348" y="4788"/>
                    </a:lnTo>
                    <a:lnTo>
                      <a:pt x="2348" y="4780"/>
                    </a:lnTo>
                    <a:lnTo>
                      <a:pt x="2346" y="4776"/>
                    </a:lnTo>
                    <a:lnTo>
                      <a:pt x="2344" y="4774"/>
                    </a:lnTo>
                    <a:lnTo>
                      <a:pt x="2344" y="4774"/>
                    </a:lnTo>
                    <a:close/>
                    <a:moveTo>
                      <a:pt x="2374" y="4792"/>
                    </a:moveTo>
                    <a:lnTo>
                      <a:pt x="2374" y="4792"/>
                    </a:lnTo>
                    <a:lnTo>
                      <a:pt x="2372" y="4786"/>
                    </a:lnTo>
                    <a:lnTo>
                      <a:pt x="2366" y="4784"/>
                    </a:lnTo>
                    <a:lnTo>
                      <a:pt x="2360" y="4782"/>
                    </a:lnTo>
                    <a:lnTo>
                      <a:pt x="2358" y="4782"/>
                    </a:lnTo>
                    <a:lnTo>
                      <a:pt x="2358" y="4784"/>
                    </a:lnTo>
                    <a:lnTo>
                      <a:pt x="2358" y="4784"/>
                    </a:lnTo>
                    <a:lnTo>
                      <a:pt x="2358" y="4788"/>
                    </a:lnTo>
                    <a:lnTo>
                      <a:pt x="2364" y="4790"/>
                    </a:lnTo>
                    <a:lnTo>
                      <a:pt x="2364" y="4790"/>
                    </a:lnTo>
                    <a:lnTo>
                      <a:pt x="2372" y="4794"/>
                    </a:lnTo>
                    <a:lnTo>
                      <a:pt x="2374" y="4794"/>
                    </a:lnTo>
                    <a:lnTo>
                      <a:pt x="2374" y="4792"/>
                    </a:lnTo>
                    <a:lnTo>
                      <a:pt x="2374" y="4792"/>
                    </a:lnTo>
                    <a:close/>
                    <a:moveTo>
                      <a:pt x="2316" y="4736"/>
                    </a:moveTo>
                    <a:lnTo>
                      <a:pt x="2316" y="4736"/>
                    </a:lnTo>
                    <a:lnTo>
                      <a:pt x="2312" y="4736"/>
                    </a:lnTo>
                    <a:lnTo>
                      <a:pt x="2310" y="4736"/>
                    </a:lnTo>
                    <a:lnTo>
                      <a:pt x="2306" y="4740"/>
                    </a:lnTo>
                    <a:lnTo>
                      <a:pt x="2306" y="4746"/>
                    </a:lnTo>
                    <a:lnTo>
                      <a:pt x="2308" y="4750"/>
                    </a:lnTo>
                    <a:lnTo>
                      <a:pt x="2310" y="4752"/>
                    </a:lnTo>
                    <a:lnTo>
                      <a:pt x="2310" y="4752"/>
                    </a:lnTo>
                    <a:lnTo>
                      <a:pt x="2312" y="4752"/>
                    </a:lnTo>
                    <a:lnTo>
                      <a:pt x="2314" y="4752"/>
                    </a:lnTo>
                    <a:lnTo>
                      <a:pt x="2318" y="4746"/>
                    </a:lnTo>
                    <a:lnTo>
                      <a:pt x="2318" y="4740"/>
                    </a:lnTo>
                    <a:lnTo>
                      <a:pt x="2318" y="4736"/>
                    </a:lnTo>
                    <a:lnTo>
                      <a:pt x="2316" y="4736"/>
                    </a:lnTo>
                    <a:lnTo>
                      <a:pt x="2316" y="4736"/>
                    </a:lnTo>
                    <a:close/>
                    <a:moveTo>
                      <a:pt x="36" y="5458"/>
                    </a:moveTo>
                    <a:lnTo>
                      <a:pt x="36" y="5458"/>
                    </a:lnTo>
                    <a:lnTo>
                      <a:pt x="32" y="5458"/>
                    </a:lnTo>
                    <a:lnTo>
                      <a:pt x="30" y="5460"/>
                    </a:lnTo>
                    <a:lnTo>
                      <a:pt x="32" y="5464"/>
                    </a:lnTo>
                    <a:lnTo>
                      <a:pt x="36" y="5470"/>
                    </a:lnTo>
                    <a:lnTo>
                      <a:pt x="36" y="5470"/>
                    </a:lnTo>
                    <a:lnTo>
                      <a:pt x="38" y="5472"/>
                    </a:lnTo>
                    <a:lnTo>
                      <a:pt x="40" y="5472"/>
                    </a:lnTo>
                    <a:lnTo>
                      <a:pt x="40" y="5468"/>
                    </a:lnTo>
                    <a:lnTo>
                      <a:pt x="40" y="5462"/>
                    </a:lnTo>
                    <a:lnTo>
                      <a:pt x="36" y="5458"/>
                    </a:lnTo>
                    <a:lnTo>
                      <a:pt x="36" y="5458"/>
                    </a:lnTo>
                    <a:close/>
                    <a:moveTo>
                      <a:pt x="2554" y="4992"/>
                    </a:moveTo>
                    <a:lnTo>
                      <a:pt x="2554" y="4992"/>
                    </a:lnTo>
                    <a:lnTo>
                      <a:pt x="2558" y="4998"/>
                    </a:lnTo>
                    <a:lnTo>
                      <a:pt x="2560" y="4998"/>
                    </a:lnTo>
                    <a:lnTo>
                      <a:pt x="2562" y="4996"/>
                    </a:lnTo>
                    <a:lnTo>
                      <a:pt x="2562" y="4996"/>
                    </a:lnTo>
                    <a:lnTo>
                      <a:pt x="2564" y="4994"/>
                    </a:lnTo>
                    <a:lnTo>
                      <a:pt x="2566" y="4994"/>
                    </a:lnTo>
                    <a:lnTo>
                      <a:pt x="2570" y="4994"/>
                    </a:lnTo>
                    <a:lnTo>
                      <a:pt x="2574" y="4994"/>
                    </a:lnTo>
                    <a:lnTo>
                      <a:pt x="2578" y="4988"/>
                    </a:lnTo>
                    <a:lnTo>
                      <a:pt x="2578" y="4988"/>
                    </a:lnTo>
                    <a:lnTo>
                      <a:pt x="2582" y="4980"/>
                    </a:lnTo>
                    <a:lnTo>
                      <a:pt x="2582" y="4976"/>
                    </a:lnTo>
                    <a:lnTo>
                      <a:pt x="2580" y="4974"/>
                    </a:lnTo>
                    <a:lnTo>
                      <a:pt x="2576" y="4968"/>
                    </a:lnTo>
                    <a:lnTo>
                      <a:pt x="2568" y="4964"/>
                    </a:lnTo>
                    <a:lnTo>
                      <a:pt x="2568" y="4964"/>
                    </a:lnTo>
                    <a:lnTo>
                      <a:pt x="2562" y="4962"/>
                    </a:lnTo>
                    <a:lnTo>
                      <a:pt x="2558" y="4964"/>
                    </a:lnTo>
                    <a:lnTo>
                      <a:pt x="2556" y="4968"/>
                    </a:lnTo>
                    <a:lnTo>
                      <a:pt x="2554" y="4972"/>
                    </a:lnTo>
                    <a:lnTo>
                      <a:pt x="2552" y="4982"/>
                    </a:lnTo>
                    <a:lnTo>
                      <a:pt x="2552" y="4988"/>
                    </a:lnTo>
                    <a:lnTo>
                      <a:pt x="2554" y="4992"/>
                    </a:lnTo>
                    <a:lnTo>
                      <a:pt x="2554" y="4992"/>
                    </a:lnTo>
                    <a:close/>
                    <a:moveTo>
                      <a:pt x="8" y="5430"/>
                    </a:moveTo>
                    <a:lnTo>
                      <a:pt x="8" y="5430"/>
                    </a:lnTo>
                    <a:lnTo>
                      <a:pt x="6" y="5434"/>
                    </a:lnTo>
                    <a:lnTo>
                      <a:pt x="6" y="5436"/>
                    </a:lnTo>
                    <a:lnTo>
                      <a:pt x="6" y="5440"/>
                    </a:lnTo>
                    <a:lnTo>
                      <a:pt x="10" y="5444"/>
                    </a:lnTo>
                    <a:lnTo>
                      <a:pt x="14" y="5442"/>
                    </a:lnTo>
                    <a:lnTo>
                      <a:pt x="14" y="5442"/>
                    </a:lnTo>
                    <a:lnTo>
                      <a:pt x="14" y="5438"/>
                    </a:lnTo>
                    <a:lnTo>
                      <a:pt x="14" y="5434"/>
                    </a:lnTo>
                    <a:lnTo>
                      <a:pt x="12" y="5430"/>
                    </a:lnTo>
                    <a:lnTo>
                      <a:pt x="10" y="5430"/>
                    </a:lnTo>
                    <a:lnTo>
                      <a:pt x="8" y="5430"/>
                    </a:lnTo>
                    <a:lnTo>
                      <a:pt x="8" y="5430"/>
                    </a:lnTo>
                    <a:close/>
                    <a:moveTo>
                      <a:pt x="3222" y="4178"/>
                    </a:moveTo>
                    <a:lnTo>
                      <a:pt x="3222" y="4178"/>
                    </a:lnTo>
                    <a:lnTo>
                      <a:pt x="3224" y="4178"/>
                    </a:lnTo>
                    <a:lnTo>
                      <a:pt x="3228" y="4176"/>
                    </a:lnTo>
                    <a:lnTo>
                      <a:pt x="3232" y="4172"/>
                    </a:lnTo>
                    <a:lnTo>
                      <a:pt x="3234" y="4166"/>
                    </a:lnTo>
                    <a:lnTo>
                      <a:pt x="3234" y="4166"/>
                    </a:lnTo>
                    <a:lnTo>
                      <a:pt x="3232" y="4162"/>
                    </a:lnTo>
                    <a:lnTo>
                      <a:pt x="3232" y="4160"/>
                    </a:lnTo>
                    <a:lnTo>
                      <a:pt x="3230" y="4160"/>
                    </a:lnTo>
                    <a:lnTo>
                      <a:pt x="3228" y="4156"/>
                    </a:lnTo>
                    <a:lnTo>
                      <a:pt x="3228" y="4156"/>
                    </a:lnTo>
                    <a:lnTo>
                      <a:pt x="3226" y="4152"/>
                    </a:lnTo>
                    <a:lnTo>
                      <a:pt x="3224" y="4150"/>
                    </a:lnTo>
                    <a:lnTo>
                      <a:pt x="3222" y="4154"/>
                    </a:lnTo>
                    <a:lnTo>
                      <a:pt x="3222" y="4160"/>
                    </a:lnTo>
                    <a:lnTo>
                      <a:pt x="3222" y="4160"/>
                    </a:lnTo>
                    <a:lnTo>
                      <a:pt x="3222" y="4168"/>
                    </a:lnTo>
                    <a:lnTo>
                      <a:pt x="3220" y="4172"/>
                    </a:lnTo>
                    <a:lnTo>
                      <a:pt x="3218" y="4174"/>
                    </a:lnTo>
                    <a:lnTo>
                      <a:pt x="3222" y="4178"/>
                    </a:lnTo>
                    <a:lnTo>
                      <a:pt x="3222" y="4178"/>
                    </a:lnTo>
                    <a:close/>
                    <a:moveTo>
                      <a:pt x="3526" y="3176"/>
                    </a:moveTo>
                    <a:lnTo>
                      <a:pt x="3526" y="3176"/>
                    </a:lnTo>
                    <a:lnTo>
                      <a:pt x="3522" y="3176"/>
                    </a:lnTo>
                    <a:lnTo>
                      <a:pt x="3520" y="3174"/>
                    </a:lnTo>
                    <a:lnTo>
                      <a:pt x="3522" y="3168"/>
                    </a:lnTo>
                    <a:lnTo>
                      <a:pt x="3526" y="3162"/>
                    </a:lnTo>
                    <a:lnTo>
                      <a:pt x="3526" y="3158"/>
                    </a:lnTo>
                    <a:lnTo>
                      <a:pt x="3526" y="3154"/>
                    </a:lnTo>
                    <a:lnTo>
                      <a:pt x="3526" y="3154"/>
                    </a:lnTo>
                    <a:lnTo>
                      <a:pt x="3522" y="3152"/>
                    </a:lnTo>
                    <a:lnTo>
                      <a:pt x="3518" y="3152"/>
                    </a:lnTo>
                    <a:lnTo>
                      <a:pt x="3510" y="3156"/>
                    </a:lnTo>
                    <a:lnTo>
                      <a:pt x="3506" y="3156"/>
                    </a:lnTo>
                    <a:lnTo>
                      <a:pt x="3504" y="3156"/>
                    </a:lnTo>
                    <a:lnTo>
                      <a:pt x="3500" y="3154"/>
                    </a:lnTo>
                    <a:lnTo>
                      <a:pt x="3500" y="3148"/>
                    </a:lnTo>
                    <a:lnTo>
                      <a:pt x="3500" y="3148"/>
                    </a:lnTo>
                    <a:lnTo>
                      <a:pt x="3498" y="3146"/>
                    </a:lnTo>
                    <a:lnTo>
                      <a:pt x="3496" y="3142"/>
                    </a:lnTo>
                    <a:lnTo>
                      <a:pt x="3490" y="3140"/>
                    </a:lnTo>
                    <a:lnTo>
                      <a:pt x="3486" y="3140"/>
                    </a:lnTo>
                    <a:lnTo>
                      <a:pt x="3482" y="3140"/>
                    </a:lnTo>
                    <a:lnTo>
                      <a:pt x="3478" y="3144"/>
                    </a:lnTo>
                    <a:lnTo>
                      <a:pt x="3476" y="3148"/>
                    </a:lnTo>
                    <a:lnTo>
                      <a:pt x="3476" y="3148"/>
                    </a:lnTo>
                    <a:lnTo>
                      <a:pt x="3474" y="3154"/>
                    </a:lnTo>
                    <a:lnTo>
                      <a:pt x="3470" y="3154"/>
                    </a:lnTo>
                    <a:lnTo>
                      <a:pt x="3466" y="3154"/>
                    </a:lnTo>
                    <a:lnTo>
                      <a:pt x="3464" y="3160"/>
                    </a:lnTo>
                    <a:lnTo>
                      <a:pt x="3464" y="3160"/>
                    </a:lnTo>
                    <a:lnTo>
                      <a:pt x="3462" y="3164"/>
                    </a:lnTo>
                    <a:lnTo>
                      <a:pt x="3460" y="3164"/>
                    </a:lnTo>
                    <a:lnTo>
                      <a:pt x="3456" y="3160"/>
                    </a:lnTo>
                    <a:lnTo>
                      <a:pt x="3454" y="3158"/>
                    </a:lnTo>
                    <a:lnTo>
                      <a:pt x="3452" y="3164"/>
                    </a:lnTo>
                    <a:lnTo>
                      <a:pt x="3452" y="3164"/>
                    </a:lnTo>
                    <a:lnTo>
                      <a:pt x="3452" y="3168"/>
                    </a:lnTo>
                    <a:lnTo>
                      <a:pt x="3448" y="3170"/>
                    </a:lnTo>
                    <a:lnTo>
                      <a:pt x="3444" y="3168"/>
                    </a:lnTo>
                    <a:lnTo>
                      <a:pt x="3440" y="3168"/>
                    </a:lnTo>
                    <a:lnTo>
                      <a:pt x="3442" y="3174"/>
                    </a:lnTo>
                    <a:lnTo>
                      <a:pt x="3442" y="3174"/>
                    </a:lnTo>
                    <a:lnTo>
                      <a:pt x="3444" y="3182"/>
                    </a:lnTo>
                    <a:lnTo>
                      <a:pt x="3444" y="3186"/>
                    </a:lnTo>
                    <a:lnTo>
                      <a:pt x="3444" y="3190"/>
                    </a:lnTo>
                    <a:lnTo>
                      <a:pt x="3446" y="3196"/>
                    </a:lnTo>
                    <a:lnTo>
                      <a:pt x="3446" y="3196"/>
                    </a:lnTo>
                    <a:lnTo>
                      <a:pt x="3448" y="3200"/>
                    </a:lnTo>
                    <a:lnTo>
                      <a:pt x="3450" y="3204"/>
                    </a:lnTo>
                    <a:lnTo>
                      <a:pt x="3450" y="3210"/>
                    </a:lnTo>
                    <a:lnTo>
                      <a:pt x="3450" y="3210"/>
                    </a:lnTo>
                    <a:lnTo>
                      <a:pt x="3450" y="3210"/>
                    </a:lnTo>
                    <a:lnTo>
                      <a:pt x="3456" y="3204"/>
                    </a:lnTo>
                    <a:lnTo>
                      <a:pt x="3456" y="3204"/>
                    </a:lnTo>
                    <a:lnTo>
                      <a:pt x="3460" y="3202"/>
                    </a:lnTo>
                    <a:lnTo>
                      <a:pt x="3464" y="3200"/>
                    </a:lnTo>
                    <a:lnTo>
                      <a:pt x="3464" y="3202"/>
                    </a:lnTo>
                    <a:lnTo>
                      <a:pt x="3464" y="3204"/>
                    </a:lnTo>
                    <a:lnTo>
                      <a:pt x="3466" y="3208"/>
                    </a:lnTo>
                    <a:lnTo>
                      <a:pt x="3468" y="3208"/>
                    </a:lnTo>
                    <a:lnTo>
                      <a:pt x="3472" y="3206"/>
                    </a:lnTo>
                    <a:lnTo>
                      <a:pt x="3472" y="3206"/>
                    </a:lnTo>
                    <a:lnTo>
                      <a:pt x="3474" y="3204"/>
                    </a:lnTo>
                    <a:lnTo>
                      <a:pt x="3474" y="3200"/>
                    </a:lnTo>
                    <a:lnTo>
                      <a:pt x="3472" y="3198"/>
                    </a:lnTo>
                    <a:lnTo>
                      <a:pt x="3468" y="3194"/>
                    </a:lnTo>
                    <a:lnTo>
                      <a:pt x="3468" y="3194"/>
                    </a:lnTo>
                    <a:lnTo>
                      <a:pt x="3466" y="3192"/>
                    </a:lnTo>
                    <a:lnTo>
                      <a:pt x="3464" y="3188"/>
                    </a:lnTo>
                    <a:lnTo>
                      <a:pt x="3466" y="3182"/>
                    </a:lnTo>
                    <a:lnTo>
                      <a:pt x="3466" y="3180"/>
                    </a:lnTo>
                    <a:lnTo>
                      <a:pt x="3468" y="3180"/>
                    </a:lnTo>
                    <a:lnTo>
                      <a:pt x="3470" y="3182"/>
                    </a:lnTo>
                    <a:lnTo>
                      <a:pt x="3474" y="3186"/>
                    </a:lnTo>
                    <a:lnTo>
                      <a:pt x="3474" y="3186"/>
                    </a:lnTo>
                    <a:lnTo>
                      <a:pt x="3480" y="3196"/>
                    </a:lnTo>
                    <a:lnTo>
                      <a:pt x="3482" y="3208"/>
                    </a:lnTo>
                    <a:lnTo>
                      <a:pt x="3480" y="3218"/>
                    </a:lnTo>
                    <a:lnTo>
                      <a:pt x="3474" y="3228"/>
                    </a:lnTo>
                    <a:lnTo>
                      <a:pt x="3474" y="3228"/>
                    </a:lnTo>
                    <a:lnTo>
                      <a:pt x="3468" y="3236"/>
                    </a:lnTo>
                    <a:lnTo>
                      <a:pt x="3466" y="3242"/>
                    </a:lnTo>
                    <a:lnTo>
                      <a:pt x="3470" y="3258"/>
                    </a:lnTo>
                    <a:lnTo>
                      <a:pt x="3470" y="3258"/>
                    </a:lnTo>
                    <a:lnTo>
                      <a:pt x="3470" y="3266"/>
                    </a:lnTo>
                    <a:lnTo>
                      <a:pt x="3468" y="3270"/>
                    </a:lnTo>
                    <a:lnTo>
                      <a:pt x="3466" y="3274"/>
                    </a:lnTo>
                    <a:lnTo>
                      <a:pt x="3466" y="3276"/>
                    </a:lnTo>
                    <a:lnTo>
                      <a:pt x="3466" y="3276"/>
                    </a:lnTo>
                    <a:lnTo>
                      <a:pt x="3476" y="3280"/>
                    </a:lnTo>
                    <a:lnTo>
                      <a:pt x="3476" y="3280"/>
                    </a:lnTo>
                    <a:lnTo>
                      <a:pt x="3482" y="3282"/>
                    </a:lnTo>
                    <a:lnTo>
                      <a:pt x="3486" y="3286"/>
                    </a:lnTo>
                    <a:lnTo>
                      <a:pt x="3486" y="3290"/>
                    </a:lnTo>
                    <a:lnTo>
                      <a:pt x="3486" y="3292"/>
                    </a:lnTo>
                    <a:lnTo>
                      <a:pt x="3488" y="3292"/>
                    </a:lnTo>
                    <a:lnTo>
                      <a:pt x="3496" y="3288"/>
                    </a:lnTo>
                    <a:lnTo>
                      <a:pt x="3496" y="3288"/>
                    </a:lnTo>
                    <a:lnTo>
                      <a:pt x="3500" y="3284"/>
                    </a:lnTo>
                    <a:lnTo>
                      <a:pt x="3502" y="3280"/>
                    </a:lnTo>
                    <a:lnTo>
                      <a:pt x="3502" y="3278"/>
                    </a:lnTo>
                    <a:lnTo>
                      <a:pt x="3502" y="3276"/>
                    </a:lnTo>
                    <a:lnTo>
                      <a:pt x="3500" y="3272"/>
                    </a:lnTo>
                    <a:lnTo>
                      <a:pt x="3500" y="3272"/>
                    </a:lnTo>
                    <a:lnTo>
                      <a:pt x="3502" y="3270"/>
                    </a:lnTo>
                    <a:lnTo>
                      <a:pt x="3502" y="3270"/>
                    </a:lnTo>
                    <a:lnTo>
                      <a:pt x="3506" y="3268"/>
                    </a:lnTo>
                    <a:lnTo>
                      <a:pt x="3508" y="3270"/>
                    </a:lnTo>
                    <a:lnTo>
                      <a:pt x="3510" y="3274"/>
                    </a:lnTo>
                    <a:lnTo>
                      <a:pt x="3514" y="3272"/>
                    </a:lnTo>
                    <a:lnTo>
                      <a:pt x="3514" y="3272"/>
                    </a:lnTo>
                    <a:lnTo>
                      <a:pt x="3516" y="3268"/>
                    </a:lnTo>
                    <a:lnTo>
                      <a:pt x="3518" y="3260"/>
                    </a:lnTo>
                    <a:lnTo>
                      <a:pt x="3522" y="3236"/>
                    </a:lnTo>
                    <a:lnTo>
                      <a:pt x="3528" y="3212"/>
                    </a:lnTo>
                    <a:lnTo>
                      <a:pt x="3532" y="3202"/>
                    </a:lnTo>
                    <a:lnTo>
                      <a:pt x="3534" y="3200"/>
                    </a:lnTo>
                    <a:lnTo>
                      <a:pt x="3538" y="3198"/>
                    </a:lnTo>
                    <a:lnTo>
                      <a:pt x="3538" y="3198"/>
                    </a:lnTo>
                    <a:lnTo>
                      <a:pt x="3540" y="3196"/>
                    </a:lnTo>
                    <a:lnTo>
                      <a:pt x="3542" y="3194"/>
                    </a:lnTo>
                    <a:lnTo>
                      <a:pt x="3540" y="3186"/>
                    </a:lnTo>
                    <a:lnTo>
                      <a:pt x="3534" y="3180"/>
                    </a:lnTo>
                    <a:lnTo>
                      <a:pt x="3530" y="3178"/>
                    </a:lnTo>
                    <a:lnTo>
                      <a:pt x="3526" y="3176"/>
                    </a:lnTo>
                    <a:lnTo>
                      <a:pt x="3526" y="3176"/>
                    </a:lnTo>
                    <a:close/>
                    <a:moveTo>
                      <a:pt x="3432" y="3438"/>
                    </a:moveTo>
                    <a:lnTo>
                      <a:pt x="3432" y="3438"/>
                    </a:lnTo>
                    <a:lnTo>
                      <a:pt x="3432" y="3442"/>
                    </a:lnTo>
                    <a:lnTo>
                      <a:pt x="3434" y="3442"/>
                    </a:lnTo>
                    <a:lnTo>
                      <a:pt x="3440" y="3436"/>
                    </a:lnTo>
                    <a:lnTo>
                      <a:pt x="3446" y="3428"/>
                    </a:lnTo>
                    <a:lnTo>
                      <a:pt x="3448" y="3424"/>
                    </a:lnTo>
                    <a:lnTo>
                      <a:pt x="3448" y="3422"/>
                    </a:lnTo>
                    <a:lnTo>
                      <a:pt x="3448" y="3422"/>
                    </a:lnTo>
                    <a:lnTo>
                      <a:pt x="3444" y="3422"/>
                    </a:lnTo>
                    <a:lnTo>
                      <a:pt x="3438" y="3424"/>
                    </a:lnTo>
                    <a:lnTo>
                      <a:pt x="3434" y="3430"/>
                    </a:lnTo>
                    <a:lnTo>
                      <a:pt x="3432" y="3434"/>
                    </a:lnTo>
                    <a:lnTo>
                      <a:pt x="3432" y="3438"/>
                    </a:lnTo>
                    <a:lnTo>
                      <a:pt x="3432" y="3438"/>
                    </a:lnTo>
                    <a:close/>
                    <a:moveTo>
                      <a:pt x="3434" y="3100"/>
                    </a:moveTo>
                    <a:lnTo>
                      <a:pt x="3434" y="3100"/>
                    </a:lnTo>
                    <a:lnTo>
                      <a:pt x="3432" y="3102"/>
                    </a:lnTo>
                    <a:lnTo>
                      <a:pt x="3430" y="3106"/>
                    </a:lnTo>
                    <a:lnTo>
                      <a:pt x="3430" y="3110"/>
                    </a:lnTo>
                    <a:lnTo>
                      <a:pt x="3428" y="3116"/>
                    </a:lnTo>
                    <a:lnTo>
                      <a:pt x="3428" y="3116"/>
                    </a:lnTo>
                    <a:lnTo>
                      <a:pt x="3426" y="3126"/>
                    </a:lnTo>
                    <a:lnTo>
                      <a:pt x="3426" y="3130"/>
                    </a:lnTo>
                    <a:lnTo>
                      <a:pt x="3426" y="3130"/>
                    </a:lnTo>
                    <a:lnTo>
                      <a:pt x="3426" y="3130"/>
                    </a:lnTo>
                    <a:lnTo>
                      <a:pt x="3428" y="3128"/>
                    </a:lnTo>
                    <a:lnTo>
                      <a:pt x="3430" y="3124"/>
                    </a:lnTo>
                    <a:lnTo>
                      <a:pt x="3432" y="3120"/>
                    </a:lnTo>
                    <a:lnTo>
                      <a:pt x="3434" y="3114"/>
                    </a:lnTo>
                    <a:lnTo>
                      <a:pt x="3434" y="3114"/>
                    </a:lnTo>
                    <a:lnTo>
                      <a:pt x="3436" y="3110"/>
                    </a:lnTo>
                    <a:lnTo>
                      <a:pt x="3438" y="3104"/>
                    </a:lnTo>
                    <a:lnTo>
                      <a:pt x="3438" y="3100"/>
                    </a:lnTo>
                    <a:lnTo>
                      <a:pt x="3436" y="3100"/>
                    </a:lnTo>
                    <a:lnTo>
                      <a:pt x="3434" y="3100"/>
                    </a:lnTo>
                    <a:lnTo>
                      <a:pt x="3434" y="3100"/>
                    </a:lnTo>
                    <a:close/>
                    <a:moveTo>
                      <a:pt x="4106" y="2564"/>
                    </a:moveTo>
                    <a:lnTo>
                      <a:pt x="4106" y="2564"/>
                    </a:lnTo>
                    <a:lnTo>
                      <a:pt x="4098" y="2576"/>
                    </a:lnTo>
                    <a:lnTo>
                      <a:pt x="4088" y="2586"/>
                    </a:lnTo>
                    <a:lnTo>
                      <a:pt x="4084" y="2594"/>
                    </a:lnTo>
                    <a:lnTo>
                      <a:pt x="4082" y="2598"/>
                    </a:lnTo>
                    <a:lnTo>
                      <a:pt x="4084" y="2604"/>
                    </a:lnTo>
                    <a:lnTo>
                      <a:pt x="4084" y="2604"/>
                    </a:lnTo>
                    <a:lnTo>
                      <a:pt x="4086" y="2604"/>
                    </a:lnTo>
                    <a:lnTo>
                      <a:pt x="4088" y="2602"/>
                    </a:lnTo>
                    <a:lnTo>
                      <a:pt x="4094" y="2592"/>
                    </a:lnTo>
                    <a:lnTo>
                      <a:pt x="4098" y="2586"/>
                    </a:lnTo>
                    <a:lnTo>
                      <a:pt x="4104" y="2580"/>
                    </a:lnTo>
                    <a:lnTo>
                      <a:pt x="4112" y="2574"/>
                    </a:lnTo>
                    <a:lnTo>
                      <a:pt x="4122" y="2570"/>
                    </a:lnTo>
                    <a:lnTo>
                      <a:pt x="4122" y="2570"/>
                    </a:lnTo>
                    <a:lnTo>
                      <a:pt x="4126" y="2568"/>
                    </a:lnTo>
                    <a:lnTo>
                      <a:pt x="4126" y="2566"/>
                    </a:lnTo>
                    <a:lnTo>
                      <a:pt x="4120" y="2562"/>
                    </a:lnTo>
                    <a:lnTo>
                      <a:pt x="4112" y="2562"/>
                    </a:lnTo>
                    <a:lnTo>
                      <a:pt x="4108" y="2562"/>
                    </a:lnTo>
                    <a:lnTo>
                      <a:pt x="4106" y="2564"/>
                    </a:lnTo>
                    <a:lnTo>
                      <a:pt x="4106" y="2564"/>
                    </a:lnTo>
                    <a:close/>
                    <a:moveTo>
                      <a:pt x="3472" y="4884"/>
                    </a:moveTo>
                    <a:lnTo>
                      <a:pt x="3472" y="4884"/>
                    </a:lnTo>
                    <a:lnTo>
                      <a:pt x="3474" y="4884"/>
                    </a:lnTo>
                    <a:lnTo>
                      <a:pt x="3476" y="4884"/>
                    </a:lnTo>
                    <a:lnTo>
                      <a:pt x="3484" y="4882"/>
                    </a:lnTo>
                    <a:lnTo>
                      <a:pt x="3488" y="4880"/>
                    </a:lnTo>
                    <a:lnTo>
                      <a:pt x="3490" y="4878"/>
                    </a:lnTo>
                    <a:lnTo>
                      <a:pt x="3488" y="4878"/>
                    </a:lnTo>
                    <a:lnTo>
                      <a:pt x="3488" y="4878"/>
                    </a:lnTo>
                    <a:lnTo>
                      <a:pt x="3478" y="4878"/>
                    </a:lnTo>
                    <a:lnTo>
                      <a:pt x="3472" y="4880"/>
                    </a:lnTo>
                    <a:lnTo>
                      <a:pt x="3472" y="4882"/>
                    </a:lnTo>
                    <a:lnTo>
                      <a:pt x="3472" y="4884"/>
                    </a:lnTo>
                    <a:lnTo>
                      <a:pt x="3472" y="4884"/>
                    </a:lnTo>
                    <a:close/>
                    <a:moveTo>
                      <a:pt x="3468" y="3214"/>
                    </a:moveTo>
                    <a:lnTo>
                      <a:pt x="3468" y="3214"/>
                    </a:lnTo>
                    <a:lnTo>
                      <a:pt x="3468" y="3212"/>
                    </a:lnTo>
                    <a:lnTo>
                      <a:pt x="3466" y="3212"/>
                    </a:lnTo>
                    <a:lnTo>
                      <a:pt x="3462" y="3212"/>
                    </a:lnTo>
                    <a:lnTo>
                      <a:pt x="3460" y="3218"/>
                    </a:lnTo>
                    <a:lnTo>
                      <a:pt x="3460" y="3224"/>
                    </a:lnTo>
                    <a:lnTo>
                      <a:pt x="3460" y="3224"/>
                    </a:lnTo>
                    <a:lnTo>
                      <a:pt x="3460" y="3226"/>
                    </a:lnTo>
                    <a:lnTo>
                      <a:pt x="3462" y="3226"/>
                    </a:lnTo>
                    <a:lnTo>
                      <a:pt x="3464" y="3224"/>
                    </a:lnTo>
                    <a:lnTo>
                      <a:pt x="3468" y="3220"/>
                    </a:lnTo>
                    <a:lnTo>
                      <a:pt x="3468" y="3214"/>
                    </a:lnTo>
                    <a:lnTo>
                      <a:pt x="3468" y="3214"/>
                    </a:lnTo>
                    <a:close/>
                    <a:moveTo>
                      <a:pt x="3482" y="3322"/>
                    </a:moveTo>
                    <a:lnTo>
                      <a:pt x="3482" y="3322"/>
                    </a:lnTo>
                    <a:lnTo>
                      <a:pt x="3478" y="3322"/>
                    </a:lnTo>
                    <a:lnTo>
                      <a:pt x="3476" y="3326"/>
                    </a:lnTo>
                    <a:lnTo>
                      <a:pt x="3478" y="3330"/>
                    </a:lnTo>
                    <a:lnTo>
                      <a:pt x="3478" y="3330"/>
                    </a:lnTo>
                    <a:lnTo>
                      <a:pt x="3482" y="3332"/>
                    </a:lnTo>
                    <a:lnTo>
                      <a:pt x="3482" y="3332"/>
                    </a:lnTo>
                    <a:lnTo>
                      <a:pt x="3486" y="3332"/>
                    </a:lnTo>
                    <a:lnTo>
                      <a:pt x="3486" y="3328"/>
                    </a:lnTo>
                    <a:lnTo>
                      <a:pt x="3484" y="3324"/>
                    </a:lnTo>
                    <a:lnTo>
                      <a:pt x="3482" y="3322"/>
                    </a:lnTo>
                    <a:lnTo>
                      <a:pt x="3482" y="3322"/>
                    </a:lnTo>
                    <a:close/>
                    <a:moveTo>
                      <a:pt x="3652" y="3124"/>
                    </a:moveTo>
                    <a:lnTo>
                      <a:pt x="3652" y="3124"/>
                    </a:lnTo>
                    <a:lnTo>
                      <a:pt x="3654" y="3126"/>
                    </a:lnTo>
                    <a:lnTo>
                      <a:pt x="3656" y="3124"/>
                    </a:lnTo>
                    <a:lnTo>
                      <a:pt x="3658" y="3118"/>
                    </a:lnTo>
                    <a:lnTo>
                      <a:pt x="3662" y="3112"/>
                    </a:lnTo>
                    <a:lnTo>
                      <a:pt x="3662" y="3106"/>
                    </a:lnTo>
                    <a:lnTo>
                      <a:pt x="3662" y="3106"/>
                    </a:lnTo>
                    <a:lnTo>
                      <a:pt x="3662" y="3104"/>
                    </a:lnTo>
                    <a:lnTo>
                      <a:pt x="3660" y="3104"/>
                    </a:lnTo>
                    <a:lnTo>
                      <a:pt x="3656" y="3110"/>
                    </a:lnTo>
                    <a:lnTo>
                      <a:pt x="3652" y="3116"/>
                    </a:lnTo>
                    <a:lnTo>
                      <a:pt x="3652" y="3120"/>
                    </a:lnTo>
                    <a:lnTo>
                      <a:pt x="3652" y="3124"/>
                    </a:lnTo>
                    <a:lnTo>
                      <a:pt x="3652" y="3124"/>
                    </a:lnTo>
                    <a:close/>
                    <a:moveTo>
                      <a:pt x="3482" y="4890"/>
                    </a:moveTo>
                    <a:lnTo>
                      <a:pt x="3482" y="4890"/>
                    </a:lnTo>
                    <a:lnTo>
                      <a:pt x="3486" y="4896"/>
                    </a:lnTo>
                    <a:lnTo>
                      <a:pt x="3492" y="4904"/>
                    </a:lnTo>
                    <a:lnTo>
                      <a:pt x="3492" y="4904"/>
                    </a:lnTo>
                    <a:lnTo>
                      <a:pt x="3494" y="4904"/>
                    </a:lnTo>
                    <a:lnTo>
                      <a:pt x="3494" y="4904"/>
                    </a:lnTo>
                    <a:lnTo>
                      <a:pt x="3498" y="4898"/>
                    </a:lnTo>
                    <a:lnTo>
                      <a:pt x="3498" y="4890"/>
                    </a:lnTo>
                    <a:lnTo>
                      <a:pt x="3498" y="4888"/>
                    </a:lnTo>
                    <a:lnTo>
                      <a:pt x="3496" y="4886"/>
                    </a:lnTo>
                    <a:lnTo>
                      <a:pt x="3496" y="4886"/>
                    </a:lnTo>
                    <a:lnTo>
                      <a:pt x="3492" y="4884"/>
                    </a:lnTo>
                    <a:lnTo>
                      <a:pt x="3486" y="4884"/>
                    </a:lnTo>
                    <a:lnTo>
                      <a:pt x="3482" y="4886"/>
                    </a:lnTo>
                    <a:lnTo>
                      <a:pt x="3482" y="4888"/>
                    </a:lnTo>
                    <a:lnTo>
                      <a:pt x="3482" y="4890"/>
                    </a:lnTo>
                    <a:lnTo>
                      <a:pt x="3482" y="4890"/>
                    </a:lnTo>
                    <a:close/>
                    <a:moveTo>
                      <a:pt x="3640" y="3122"/>
                    </a:moveTo>
                    <a:lnTo>
                      <a:pt x="3640" y="3122"/>
                    </a:lnTo>
                    <a:lnTo>
                      <a:pt x="3634" y="3120"/>
                    </a:lnTo>
                    <a:lnTo>
                      <a:pt x="3628" y="3116"/>
                    </a:lnTo>
                    <a:lnTo>
                      <a:pt x="3620" y="3116"/>
                    </a:lnTo>
                    <a:lnTo>
                      <a:pt x="3612" y="3120"/>
                    </a:lnTo>
                    <a:lnTo>
                      <a:pt x="3612" y="3120"/>
                    </a:lnTo>
                    <a:lnTo>
                      <a:pt x="3608" y="3122"/>
                    </a:lnTo>
                    <a:lnTo>
                      <a:pt x="3604" y="3126"/>
                    </a:lnTo>
                    <a:lnTo>
                      <a:pt x="3602" y="3132"/>
                    </a:lnTo>
                    <a:lnTo>
                      <a:pt x="3600" y="3136"/>
                    </a:lnTo>
                    <a:lnTo>
                      <a:pt x="3598" y="3138"/>
                    </a:lnTo>
                    <a:lnTo>
                      <a:pt x="3596" y="3136"/>
                    </a:lnTo>
                    <a:lnTo>
                      <a:pt x="3596" y="3136"/>
                    </a:lnTo>
                    <a:lnTo>
                      <a:pt x="3592" y="3136"/>
                    </a:lnTo>
                    <a:lnTo>
                      <a:pt x="3590" y="3136"/>
                    </a:lnTo>
                    <a:lnTo>
                      <a:pt x="3586" y="3138"/>
                    </a:lnTo>
                    <a:lnTo>
                      <a:pt x="3582" y="3140"/>
                    </a:lnTo>
                    <a:lnTo>
                      <a:pt x="3580" y="3136"/>
                    </a:lnTo>
                    <a:lnTo>
                      <a:pt x="3580" y="3136"/>
                    </a:lnTo>
                    <a:lnTo>
                      <a:pt x="3580" y="3130"/>
                    </a:lnTo>
                    <a:lnTo>
                      <a:pt x="3578" y="3128"/>
                    </a:lnTo>
                    <a:lnTo>
                      <a:pt x="3576" y="3128"/>
                    </a:lnTo>
                    <a:lnTo>
                      <a:pt x="3574" y="3132"/>
                    </a:lnTo>
                    <a:lnTo>
                      <a:pt x="3568" y="3144"/>
                    </a:lnTo>
                    <a:lnTo>
                      <a:pt x="3568" y="3144"/>
                    </a:lnTo>
                    <a:lnTo>
                      <a:pt x="3564" y="3150"/>
                    </a:lnTo>
                    <a:lnTo>
                      <a:pt x="3560" y="3156"/>
                    </a:lnTo>
                    <a:lnTo>
                      <a:pt x="3550" y="3164"/>
                    </a:lnTo>
                    <a:lnTo>
                      <a:pt x="3544" y="3168"/>
                    </a:lnTo>
                    <a:lnTo>
                      <a:pt x="3548" y="3168"/>
                    </a:lnTo>
                    <a:lnTo>
                      <a:pt x="3548" y="3168"/>
                    </a:lnTo>
                    <a:lnTo>
                      <a:pt x="3554" y="3168"/>
                    </a:lnTo>
                    <a:lnTo>
                      <a:pt x="3556" y="3170"/>
                    </a:lnTo>
                    <a:lnTo>
                      <a:pt x="3558" y="3172"/>
                    </a:lnTo>
                    <a:lnTo>
                      <a:pt x="3558" y="3174"/>
                    </a:lnTo>
                    <a:lnTo>
                      <a:pt x="3558" y="3182"/>
                    </a:lnTo>
                    <a:lnTo>
                      <a:pt x="3558" y="3186"/>
                    </a:lnTo>
                    <a:lnTo>
                      <a:pt x="3562" y="3190"/>
                    </a:lnTo>
                    <a:lnTo>
                      <a:pt x="3562" y="3190"/>
                    </a:lnTo>
                    <a:lnTo>
                      <a:pt x="3564" y="3192"/>
                    </a:lnTo>
                    <a:lnTo>
                      <a:pt x="3564" y="3196"/>
                    </a:lnTo>
                    <a:lnTo>
                      <a:pt x="3564" y="3198"/>
                    </a:lnTo>
                    <a:lnTo>
                      <a:pt x="3562" y="3200"/>
                    </a:lnTo>
                    <a:lnTo>
                      <a:pt x="3564" y="3200"/>
                    </a:lnTo>
                    <a:lnTo>
                      <a:pt x="3574" y="3202"/>
                    </a:lnTo>
                    <a:lnTo>
                      <a:pt x="3574" y="3202"/>
                    </a:lnTo>
                    <a:lnTo>
                      <a:pt x="3578" y="3202"/>
                    </a:lnTo>
                    <a:lnTo>
                      <a:pt x="3580" y="3198"/>
                    </a:lnTo>
                    <a:lnTo>
                      <a:pt x="3584" y="3186"/>
                    </a:lnTo>
                    <a:lnTo>
                      <a:pt x="3588" y="3178"/>
                    </a:lnTo>
                    <a:lnTo>
                      <a:pt x="3590" y="3172"/>
                    </a:lnTo>
                    <a:lnTo>
                      <a:pt x="3594" y="3166"/>
                    </a:lnTo>
                    <a:lnTo>
                      <a:pt x="3602" y="3164"/>
                    </a:lnTo>
                    <a:lnTo>
                      <a:pt x="3602" y="3164"/>
                    </a:lnTo>
                    <a:lnTo>
                      <a:pt x="3608" y="3162"/>
                    </a:lnTo>
                    <a:lnTo>
                      <a:pt x="3614" y="3164"/>
                    </a:lnTo>
                    <a:lnTo>
                      <a:pt x="3620" y="3170"/>
                    </a:lnTo>
                    <a:lnTo>
                      <a:pt x="3624" y="3172"/>
                    </a:lnTo>
                    <a:lnTo>
                      <a:pt x="3626" y="3172"/>
                    </a:lnTo>
                    <a:lnTo>
                      <a:pt x="3628" y="3170"/>
                    </a:lnTo>
                    <a:lnTo>
                      <a:pt x="3630" y="3166"/>
                    </a:lnTo>
                    <a:lnTo>
                      <a:pt x="3630" y="3166"/>
                    </a:lnTo>
                    <a:lnTo>
                      <a:pt x="3632" y="3160"/>
                    </a:lnTo>
                    <a:lnTo>
                      <a:pt x="3636" y="3156"/>
                    </a:lnTo>
                    <a:lnTo>
                      <a:pt x="3642" y="3150"/>
                    </a:lnTo>
                    <a:lnTo>
                      <a:pt x="3646" y="3148"/>
                    </a:lnTo>
                    <a:lnTo>
                      <a:pt x="3648" y="3144"/>
                    </a:lnTo>
                    <a:lnTo>
                      <a:pt x="3646" y="3140"/>
                    </a:lnTo>
                    <a:lnTo>
                      <a:pt x="3646" y="3140"/>
                    </a:lnTo>
                    <a:lnTo>
                      <a:pt x="3644" y="3132"/>
                    </a:lnTo>
                    <a:lnTo>
                      <a:pt x="3644" y="3128"/>
                    </a:lnTo>
                    <a:lnTo>
                      <a:pt x="3644" y="3126"/>
                    </a:lnTo>
                    <a:lnTo>
                      <a:pt x="3640" y="3122"/>
                    </a:lnTo>
                    <a:lnTo>
                      <a:pt x="3640" y="3122"/>
                    </a:lnTo>
                    <a:close/>
                    <a:moveTo>
                      <a:pt x="3450" y="4936"/>
                    </a:moveTo>
                    <a:lnTo>
                      <a:pt x="3450" y="4936"/>
                    </a:lnTo>
                    <a:lnTo>
                      <a:pt x="3456" y="4938"/>
                    </a:lnTo>
                    <a:lnTo>
                      <a:pt x="3462" y="4940"/>
                    </a:lnTo>
                    <a:lnTo>
                      <a:pt x="3468" y="4940"/>
                    </a:lnTo>
                    <a:lnTo>
                      <a:pt x="3470" y="4938"/>
                    </a:lnTo>
                    <a:lnTo>
                      <a:pt x="3472" y="4934"/>
                    </a:lnTo>
                    <a:lnTo>
                      <a:pt x="3472" y="4934"/>
                    </a:lnTo>
                    <a:lnTo>
                      <a:pt x="3474" y="4926"/>
                    </a:lnTo>
                    <a:lnTo>
                      <a:pt x="3472" y="4922"/>
                    </a:lnTo>
                    <a:lnTo>
                      <a:pt x="3466" y="4922"/>
                    </a:lnTo>
                    <a:lnTo>
                      <a:pt x="3458" y="4924"/>
                    </a:lnTo>
                    <a:lnTo>
                      <a:pt x="3458" y="4924"/>
                    </a:lnTo>
                    <a:lnTo>
                      <a:pt x="3448" y="4930"/>
                    </a:lnTo>
                    <a:lnTo>
                      <a:pt x="3448" y="4932"/>
                    </a:lnTo>
                    <a:lnTo>
                      <a:pt x="3450" y="4936"/>
                    </a:lnTo>
                    <a:lnTo>
                      <a:pt x="3450" y="4936"/>
                    </a:lnTo>
                    <a:close/>
                    <a:moveTo>
                      <a:pt x="3012" y="5270"/>
                    </a:moveTo>
                    <a:lnTo>
                      <a:pt x="3012" y="5270"/>
                    </a:lnTo>
                    <a:lnTo>
                      <a:pt x="3008" y="5266"/>
                    </a:lnTo>
                    <a:lnTo>
                      <a:pt x="3006" y="5264"/>
                    </a:lnTo>
                    <a:lnTo>
                      <a:pt x="3008" y="5262"/>
                    </a:lnTo>
                    <a:lnTo>
                      <a:pt x="3012" y="5264"/>
                    </a:lnTo>
                    <a:lnTo>
                      <a:pt x="3012" y="5264"/>
                    </a:lnTo>
                    <a:lnTo>
                      <a:pt x="3020" y="5266"/>
                    </a:lnTo>
                    <a:lnTo>
                      <a:pt x="3022" y="5266"/>
                    </a:lnTo>
                    <a:lnTo>
                      <a:pt x="3022" y="5264"/>
                    </a:lnTo>
                    <a:lnTo>
                      <a:pt x="3022" y="5264"/>
                    </a:lnTo>
                    <a:lnTo>
                      <a:pt x="3022" y="5258"/>
                    </a:lnTo>
                    <a:lnTo>
                      <a:pt x="3020" y="5250"/>
                    </a:lnTo>
                    <a:lnTo>
                      <a:pt x="3014" y="5244"/>
                    </a:lnTo>
                    <a:lnTo>
                      <a:pt x="3010" y="5242"/>
                    </a:lnTo>
                    <a:lnTo>
                      <a:pt x="3008" y="5244"/>
                    </a:lnTo>
                    <a:lnTo>
                      <a:pt x="3008" y="5244"/>
                    </a:lnTo>
                    <a:lnTo>
                      <a:pt x="3006" y="5246"/>
                    </a:lnTo>
                    <a:lnTo>
                      <a:pt x="3004" y="5246"/>
                    </a:lnTo>
                    <a:lnTo>
                      <a:pt x="3000" y="5242"/>
                    </a:lnTo>
                    <a:lnTo>
                      <a:pt x="2998" y="5240"/>
                    </a:lnTo>
                    <a:lnTo>
                      <a:pt x="2994" y="5240"/>
                    </a:lnTo>
                    <a:lnTo>
                      <a:pt x="2992" y="5242"/>
                    </a:lnTo>
                    <a:lnTo>
                      <a:pt x="2992" y="5242"/>
                    </a:lnTo>
                    <a:lnTo>
                      <a:pt x="2988" y="5244"/>
                    </a:lnTo>
                    <a:lnTo>
                      <a:pt x="2986" y="5244"/>
                    </a:lnTo>
                    <a:lnTo>
                      <a:pt x="2982" y="5240"/>
                    </a:lnTo>
                    <a:lnTo>
                      <a:pt x="2978" y="5236"/>
                    </a:lnTo>
                    <a:lnTo>
                      <a:pt x="2974" y="5234"/>
                    </a:lnTo>
                    <a:lnTo>
                      <a:pt x="2970" y="5234"/>
                    </a:lnTo>
                    <a:lnTo>
                      <a:pt x="2970" y="5234"/>
                    </a:lnTo>
                    <a:lnTo>
                      <a:pt x="2966" y="5236"/>
                    </a:lnTo>
                    <a:lnTo>
                      <a:pt x="2964" y="5238"/>
                    </a:lnTo>
                    <a:lnTo>
                      <a:pt x="2964" y="5240"/>
                    </a:lnTo>
                    <a:lnTo>
                      <a:pt x="2966" y="5244"/>
                    </a:lnTo>
                    <a:lnTo>
                      <a:pt x="2970" y="5250"/>
                    </a:lnTo>
                    <a:lnTo>
                      <a:pt x="2974" y="5252"/>
                    </a:lnTo>
                    <a:lnTo>
                      <a:pt x="2974" y="5252"/>
                    </a:lnTo>
                    <a:lnTo>
                      <a:pt x="2978" y="5252"/>
                    </a:lnTo>
                    <a:lnTo>
                      <a:pt x="2984" y="5256"/>
                    </a:lnTo>
                    <a:lnTo>
                      <a:pt x="2986" y="5260"/>
                    </a:lnTo>
                    <a:lnTo>
                      <a:pt x="2984" y="5260"/>
                    </a:lnTo>
                    <a:lnTo>
                      <a:pt x="2982" y="5260"/>
                    </a:lnTo>
                    <a:lnTo>
                      <a:pt x="2982" y="5260"/>
                    </a:lnTo>
                    <a:lnTo>
                      <a:pt x="2976" y="5262"/>
                    </a:lnTo>
                    <a:lnTo>
                      <a:pt x="2972" y="5264"/>
                    </a:lnTo>
                    <a:lnTo>
                      <a:pt x="2970" y="5264"/>
                    </a:lnTo>
                    <a:lnTo>
                      <a:pt x="2966" y="5260"/>
                    </a:lnTo>
                    <a:lnTo>
                      <a:pt x="2966" y="5260"/>
                    </a:lnTo>
                    <a:lnTo>
                      <a:pt x="2960" y="5252"/>
                    </a:lnTo>
                    <a:lnTo>
                      <a:pt x="2956" y="5252"/>
                    </a:lnTo>
                    <a:lnTo>
                      <a:pt x="2954" y="5252"/>
                    </a:lnTo>
                    <a:lnTo>
                      <a:pt x="2954" y="5252"/>
                    </a:lnTo>
                    <a:lnTo>
                      <a:pt x="2948" y="5250"/>
                    </a:lnTo>
                    <a:lnTo>
                      <a:pt x="2944" y="5248"/>
                    </a:lnTo>
                    <a:lnTo>
                      <a:pt x="2940" y="5246"/>
                    </a:lnTo>
                    <a:lnTo>
                      <a:pt x="2938" y="5248"/>
                    </a:lnTo>
                    <a:lnTo>
                      <a:pt x="2936" y="5250"/>
                    </a:lnTo>
                    <a:lnTo>
                      <a:pt x="2936" y="5250"/>
                    </a:lnTo>
                    <a:lnTo>
                      <a:pt x="2932" y="5254"/>
                    </a:lnTo>
                    <a:lnTo>
                      <a:pt x="2928" y="5256"/>
                    </a:lnTo>
                    <a:lnTo>
                      <a:pt x="2926" y="5258"/>
                    </a:lnTo>
                    <a:lnTo>
                      <a:pt x="2926" y="5266"/>
                    </a:lnTo>
                    <a:lnTo>
                      <a:pt x="2926" y="5266"/>
                    </a:lnTo>
                    <a:lnTo>
                      <a:pt x="2926" y="5270"/>
                    </a:lnTo>
                    <a:lnTo>
                      <a:pt x="2926" y="5276"/>
                    </a:lnTo>
                    <a:lnTo>
                      <a:pt x="2926" y="5278"/>
                    </a:lnTo>
                    <a:lnTo>
                      <a:pt x="2928" y="5280"/>
                    </a:lnTo>
                    <a:lnTo>
                      <a:pt x="2938" y="5282"/>
                    </a:lnTo>
                    <a:lnTo>
                      <a:pt x="2938" y="5282"/>
                    </a:lnTo>
                    <a:lnTo>
                      <a:pt x="2948" y="5282"/>
                    </a:lnTo>
                    <a:lnTo>
                      <a:pt x="2960" y="5278"/>
                    </a:lnTo>
                    <a:lnTo>
                      <a:pt x="2970" y="5274"/>
                    </a:lnTo>
                    <a:lnTo>
                      <a:pt x="2978" y="5272"/>
                    </a:lnTo>
                    <a:lnTo>
                      <a:pt x="2978" y="5272"/>
                    </a:lnTo>
                    <a:lnTo>
                      <a:pt x="2984" y="5272"/>
                    </a:lnTo>
                    <a:lnTo>
                      <a:pt x="2986" y="5268"/>
                    </a:lnTo>
                    <a:lnTo>
                      <a:pt x="2988" y="5268"/>
                    </a:lnTo>
                    <a:lnTo>
                      <a:pt x="2990" y="5270"/>
                    </a:lnTo>
                    <a:lnTo>
                      <a:pt x="2990" y="5270"/>
                    </a:lnTo>
                    <a:lnTo>
                      <a:pt x="2992" y="5272"/>
                    </a:lnTo>
                    <a:lnTo>
                      <a:pt x="2994" y="5270"/>
                    </a:lnTo>
                    <a:lnTo>
                      <a:pt x="2998" y="5270"/>
                    </a:lnTo>
                    <a:lnTo>
                      <a:pt x="3004" y="5270"/>
                    </a:lnTo>
                    <a:lnTo>
                      <a:pt x="3004" y="5270"/>
                    </a:lnTo>
                    <a:lnTo>
                      <a:pt x="3014" y="5272"/>
                    </a:lnTo>
                    <a:lnTo>
                      <a:pt x="3016" y="5272"/>
                    </a:lnTo>
                    <a:lnTo>
                      <a:pt x="3012" y="5270"/>
                    </a:lnTo>
                    <a:lnTo>
                      <a:pt x="3012" y="5270"/>
                    </a:lnTo>
                    <a:close/>
                    <a:moveTo>
                      <a:pt x="3240" y="4810"/>
                    </a:moveTo>
                    <a:lnTo>
                      <a:pt x="3240" y="4810"/>
                    </a:lnTo>
                    <a:lnTo>
                      <a:pt x="3258" y="4782"/>
                    </a:lnTo>
                    <a:lnTo>
                      <a:pt x="3262" y="4776"/>
                    </a:lnTo>
                    <a:lnTo>
                      <a:pt x="3264" y="4770"/>
                    </a:lnTo>
                    <a:lnTo>
                      <a:pt x="3264" y="4764"/>
                    </a:lnTo>
                    <a:lnTo>
                      <a:pt x="3262" y="4760"/>
                    </a:lnTo>
                    <a:lnTo>
                      <a:pt x="3262" y="4760"/>
                    </a:lnTo>
                    <a:lnTo>
                      <a:pt x="3258" y="4756"/>
                    </a:lnTo>
                    <a:lnTo>
                      <a:pt x="3254" y="4756"/>
                    </a:lnTo>
                    <a:lnTo>
                      <a:pt x="3250" y="4758"/>
                    </a:lnTo>
                    <a:lnTo>
                      <a:pt x="3246" y="4764"/>
                    </a:lnTo>
                    <a:lnTo>
                      <a:pt x="3236" y="4776"/>
                    </a:lnTo>
                    <a:lnTo>
                      <a:pt x="3228" y="4792"/>
                    </a:lnTo>
                    <a:lnTo>
                      <a:pt x="3228" y="4792"/>
                    </a:lnTo>
                    <a:lnTo>
                      <a:pt x="3222" y="4796"/>
                    </a:lnTo>
                    <a:lnTo>
                      <a:pt x="3216" y="4798"/>
                    </a:lnTo>
                    <a:lnTo>
                      <a:pt x="3208" y="4798"/>
                    </a:lnTo>
                    <a:lnTo>
                      <a:pt x="3198" y="4798"/>
                    </a:lnTo>
                    <a:lnTo>
                      <a:pt x="3182" y="4794"/>
                    </a:lnTo>
                    <a:lnTo>
                      <a:pt x="3176" y="4794"/>
                    </a:lnTo>
                    <a:lnTo>
                      <a:pt x="3174" y="4796"/>
                    </a:lnTo>
                    <a:lnTo>
                      <a:pt x="3174" y="4796"/>
                    </a:lnTo>
                    <a:lnTo>
                      <a:pt x="3170" y="4798"/>
                    </a:lnTo>
                    <a:lnTo>
                      <a:pt x="3168" y="4798"/>
                    </a:lnTo>
                    <a:lnTo>
                      <a:pt x="3158" y="4794"/>
                    </a:lnTo>
                    <a:lnTo>
                      <a:pt x="3146" y="4792"/>
                    </a:lnTo>
                    <a:lnTo>
                      <a:pt x="3138" y="4790"/>
                    </a:lnTo>
                    <a:lnTo>
                      <a:pt x="3130" y="4790"/>
                    </a:lnTo>
                    <a:lnTo>
                      <a:pt x="3130" y="4790"/>
                    </a:lnTo>
                    <a:lnTo>
                      <a:pt x="3122" y="4790"/>
                    </a:lnTo>
                    <a:lnTo>
                      <a:pt x="3118" y="4788"/>
                    </a:lnTo>
                    <a:lnTo>
                      <a:pt x="3116" y="4786"/>
                    </a:lnTo>
                    <a:lnTo>
                      <a:pt x="3114" y="4784"/>
                    </a:lnTo>
                    <a:lnTo>
                      <a:pt x="3114" y="4780"/>
                    </a:lnTo>
                    <a:lnTo>
                      <a:pt x="3114" y="4778"/>
                    </a:lnTo>
                    <a:lnTo>
                      <a:pt x="3112" y="4778"/>
                    </a:lnTo>
                    <a:lnTo>
                      <a:pt x="3112" y="4778"/>
                    </a:lnTo>
                    <a:lnTo>
                      <a:pt x="3104" y="4778"/>
                    </a:lnTo>
                    <a:lnTo>
                      <a:pt x="3098" y="4776"/>
                    </a:lnTo>
                    <a:lnTo>
                      <a:pt x="3092" y="4776"/>
                    </a:lnTo>
                    <a:lnTo>
                      <a:pt x="3090" y="4778"/>
                    </a:lnTo>
                    <a:lnTo>
                      <a:pt x="3088" y="4780"/>
                    </a:lnTo>
                    <a:lnTo>
                      <a:pt x="3088" y="4780"/>
                    </a:lnTo>
                    <a:lnTo>
                      <a:pt x="3084" y="4788"/>
                    </a:lnTo>
                    <a:lnTo>
                      <a:pt x="3080" y="4796"/>
                    </a:lnTo>
                    <a:lnTo>
                      <a:pt x="3078" y="4800"/>
                    </a:lnTo>
                    <a:lnTo>
                      <a:pt x="3074" y="4800"/>
                    </a:lnTo>
                    <a:lnTo>
                      <a:pt x="3072" y="4800"/>
                    </a:lnTo>
                    <a:lnTo>
                      <a:pt x="3068" y="4796"/>
                    </a:lnTo>
                    <a:lnTo>
                      <a:pt x="3068" y="4796"/>
                    </a:lnTo>
                    <a:lnTo>
                      <a:pt x="3066" y="4792"/>
                    </a:lnTo>
                    <a:lnTo>
                      <a:pt x="3064" y="4792"/>
                    </a:lnTo>
                    <a:lnTo>
                      <a:pt x="3060" y="4798"/>
                    </a:lnTo>
                    <a:lnTo>
                      <a:pt x="3056" y="4810"/>
                    </a:lnTo>
                    <a:lnTo>
                      <a:pt x="3052" y="4820"/>
                    </a:lnTo>
                    <a:lnTo>
                      <a:pt x="3052" y="4820"/>
                    </a:lnTo>
                    <a:lnTo>
                      <a:pt x="3048" y="4824"/>
                    </a:lnTo>
                    <a:lnTo>
                      <a:pt x="3048" y="4828"/>
                    </a:lnTo>
                    <a:lnTo>
                      <a:pt x="3048" y="4834"/>
                    </a:lnTo>
                    <a:lnTo>
                      <a:pt x="3048" y="4838"/>
                    </a:lnTo>
                    <a:lnTo>
                      <a:pt x="3046" y="4840"/>
                    </a:lnTo>
                    <a:lnTo>
                      <a:pt x="3044" y="4842"/>
                    </a:lnTo>
                    <a:lnTo>
                      <a:pt x="3044" y="4842"/>
                    </a:lnTo>
                    <a:lnTo>
                      <a:pt x="3040" y="4844"/>
                    </a:lnTo>
                    <a:lnTo>
                      <a:pt x="3040" y="4848"/>
                    </a:lnTo>
                    <a:lnTo>
                      <a:pt x="3042" y="4854"/>
                    </a:lnTo>
                    <a:lnTo>
                      <a:pt x="3044" y="4864"/>
                    </a:lnTo>
                    <a:lnTo>
                      <a:pt x="3044" y="4864"/>
                    </a:lnTo>
                    <a:lnTo>
                      <a:pt x="3040" y="4876"/>
                    </a:lnTo>
                    <a:lnTo>
                      <a:pt x="3034" y="4886"/>
                    </a:lnTo>
                    <a:lnTo>
                      <a:pt x="3030" y="4900"/>
                    </a:lnTo>
                    <a:lnTo>
                      <a:pt x="3030" y="4908"/>
                    </a:lnTo>
                    <a:lnTo>
                      <a:pt x="3030" y="4918"/>
                    </a:lnTo>
                    <a:lnTo>
                      <a:pt x="3030" y="4918"/>
                    </a:lnTo>
                    <a:lnTo>
                      <a:pt x="3030" y="4932"/>
                    </a:lnTo>
                    <a:lnTo>
                      <a:pt x="3028" y="4934"/>
                    </a:lnTo>
                    <a:lnTo>
                      <a:pt x="3026" y="4936"/>
                    </a:lnTo>
                    <a:lnTo>
                      <a:pt x="3024" y="4936"/>
                    </a:lnTo>
                    <a:lnTo>
                      <a:pt x="3024" y="4938"/>
                    </a:lnTo>
                    <a:lnTo>
                      <a:pt x="3022" y="4944"/>
                    </a:lnTo>
                    <a:lnTo>
                      <a:pt x="3020" y="4952"/>
                    </a:lnTo>
                    <a:lnTo>
                      <a:pt x="3020" y="4952"/>
                    </a:lnTo>
                    <a:lnTo>
                      <a:pt x="3020" y="4960"/>
                    </a:lnTo>
                    <a:lnTo>
                      <a:pt x="3016" y="4964"/>
                    </a:lnTo>
                    <a:lnTo>
                      <a:pt x="3014" y="4968"/>
                    </a:lnTo>
                    <a:lnTo>
                      <a:pt x="3010" y="4968"/>
                    </a:lnTo>
                    <a:lnTo>
                      <a:pt x="3006" y="4970"/>
                    </a:lnTo>
                    <a:lnTo>
                      <a:pt x="3006" y="4972"/>
                    </a:lnTo>
                    <a:lnTo>
                      <a:pt x="3008" y="4976"/>
                    </a:lnTo>
                    <a:lnTo>
                      <a:pt x="3008" y="4976"/>
                    </a:lnTo>
                    <a:lnTo>
                      <a:pt x="3010" y="4984"/>
                    </a:lnTo>
                    <a:lnTo>
                      <a:pt x="3008" y="4986"/>
                    </a:lnTo>
                    <a:lnTo>
                      <a:pt x="3006" y="4990"/>
                    </a:lnTo>
                    <a:lnTo>
                      <a:pt x="3008" y="5002"/>
                    </a:lnTo>
                    <a:lnTo>
                      <a:pt x="3008" y="5002"/>
                    </a:lnTo>
                    <a:lnTo>
                      <a:pt x="3012" y="5008"/>
                    </a:lnTo>
                    <a:lnTo>
                      <a:pt x="3014" y="5010"/>
                    </a:lnTo>
                    <a:lnTo>
                      <a:pt x="3018" y="5010"/>
                    </a:lnTo>
                    <a:lnTo>
                      <a:pt x="3020" y="5010"/>
                    </a:lnTo>
                    <a:lnTo>
                      <a:pt x="3024" y="5010"/>
                    </a:lnTo>
                    <a:lnTo>
                      <a:pt x="3028" y="5010"/>
                    </a:lnTo>
                    <a:lnTo>
                      <a:pt x="3032" y="5014"/>
                    </a:lnTo>
                    <a:lnTo>
                      <a:pt x="3036" y="5022"/>
                    </a:lnTo>
                    <a:lnTo>
                      <a:pt x="3036" y="5022"/>
                    </a:lnTo>
                    <a:lnTo>
                      <a:pt x="3040" y="5034"/>
                    </a:lnTo>
                    <a:lnTo>
                      <a:pt x="3040" y="5046"/>
                    </a:lnTo>
                    <a:lnTo>
                      <a:pt x="3038" y="5058"/>
                    </a:lnTo>
                    <a:lnTo>
                      <a:pt x="3036" y="5070"/>
                    </a:lnTo>
                    <a:lnTo>
                      <a:pt x="3032" y="5082"/>
                    </a:lnTo>
                    <a:lnTo>
                      <a:pt x="3030" y="5092"/>
                    </a:lnTo>
                    <a:lnTo>
                      <a:pt x="3030" y="5102"/>
                    </a:lnTo>
                    <a:lnTo>
                      <a:pt x="3034" y="5112"/>
                    </a:lnTo>
                    <a:lnTo>
                      <a:pt x="3034" y="5112"/>
                    </a:lnTo>
                    <a:lnTo>
                      <a:pt x="3038" y="5116"/>
                    </a:lnTo>
                    <a:lnTo>
                      <a:pt x="3042" y="5118"/>
                    </a:lnTo>
                    <a:lnTo>
                      <a:pt x="3046" y="5118"/>
                    </a:lnTo>
                    <a:lnTo>
                      <a:pt x="3050" y="5116"/>
                    </a:lnTo>
                    <a:lnTo>
                      <a:pt x="3058" y="5114"/>
                    </a:lnTo>
                    <a:lnTo>
                      <a:pt x="3068" y="5112"/>
                    </a:lnTo>
                    <a:lnTo>
                      <a:pt x="3068" y="5112"/>
                    </a:lnTo>
                    <a:lnTo>
                      <a:pt x="3072" y="5112"/>
                    </a:lnTo>
                    <a:lnTo>
                      <a:pt x="3072" y="5110"/>
                    </a:lnTo>
                    <a:lnTo>
                      <a:pt x="3070" y="5100"/>
                    </a:lnTo>
                    <a:lnTo>
                      <a:pt x="3068" y="5088"/>
                    </a:lnTo>
                    <a:lnTo>
                      <a:pt x="3068" y="5082"/>
                    </a:lnTo>
                    <a:lnTo>
                      <a:pt x="3070" y="5076"/>
                    </a:lnTo>
                    <a:lnTo>
                      <a:pt x="3070" y="5076"/>
                    </a:lnTo>
                    <a:lnTo>
                      <a:pt x="3072" y="5070"/>
                    </a:lnTo>
                    <a:lnTo>
                      <a:pt x="3074" y="5064"/>
                    </a:lnTo>
                    <a:lnTo>
                      <a:pt x="3072" y="5050"/>
                    </a:lnTo>
                    <a:lnTo>
                      <a:pt x="3072" y="5034"/>
                    </a:lnTo>
                    <a:lnTo>
                      <a:pt x="3072" y="5014"/>
                    </a:lnTo>
                    <a:lnTo>
                      <a:pt x="3072" y="5014"/>
                    </a:lnTo>
                    <a:lnTo>
                      <a:pt x="3074" y="5004"/>
                    </a:lnTo>
                    <a:lnTo>
                      <a:pt x="3072" y="4998"/>
                    </a:lnTo>
                    <a:lnTo>
                      <a:pt x="3068" y="4990"/>
                    </a:lnTo>
                    <a:lnTo>
                      <a:pt x="3068" y="4988"/>
                    </a:lnTo>
                    <a:lnTo>
                      <a:pt x="3068" y="4984"/>
                    </a:lnTo>
                    <a:lnTo>
                      <a:pt x="3076" y="4974"/>
                    </a:lnTo>
                    <a:lnTo>
                      <a:pt x="3076" y="4974"/>
                    </a:lnTo>
                    <a:lnTo>
                      <a:pt x="3084" y="4970"/>
                    </a:lnTo>
                    <a:lnTo>
                      <a:pt x="3090" y="4968"/>
                    </a:lnTo>
                    <a:lnTo>
                      <a:pt x="3094" y="4968"/>
                    </a:lnTo>
                    <a:lnTo>
                      <a:pt x="3098" y="4972"/>
                    </a:lnTo>
                    <a:lnTo>
                      <a:pt x="3100" y="4976"/>
                    </a:lnTo>
                    <a:lnTo>
                      <a:pt x="3100" y="4982"/>
                    </a:lnTo>
                    <a:lnTo>
                      <a:pt x="3098" y="4990"/>
                    </a:lnTo>
                    <a:lnTo>
                      <a:pt x="3094" y="4996"/>
                    </a:lnTo>
                    <a:lnTo>
                      <a:pt x="3094" y="4996"/>
                    </a:lnTo>
                    <a:lnTo>
                      <a:pt x="3092" y="5002"/>
                    </a:lnTo>
                    <a:lnTo>
                      <a:pt x="3090" y="5008"/>
                    </a:lnTo>
                    <a:lnTo>
                      <a:pt x="3092" y="5012"/>
                    </a:lnTo>
                    <a:lnTo>
                      <a:pt x="3094" y="5016"/>
                    </a:lnTo>
                    <a:lnTo>
                      <a:pt x="3102" y="5024"/>
                    </a:lnTo>
                    <a:lnTo>
                      <a:pt x="3112" y="5034"/>
                    </a:lnTo>
                    <a:lnTo>
                      <a:pt x="3112" y="5034"/>
                    </a:lnTo>
                    <a:lnTo>
                      <a:pt x="3116" y="5040"/>
                    </a:lnTo>
                    <a:lnTo>
                      <a:pt x="3116" y="5046"/>
                    </a:lnTo>
                    <a:lnTo>
                      <a:pt x="3114" y="5062"/>
                    </a:lnTo>
                    <a:lnTo>
                      <a:pt x="3114" y="5068"/>
                    </a:lnTo>
                    <a:lnTo>
                      <a:pt x="3116" y="5074"/>
                    </a:lnTo>
                    <a:lnTo>
                      <a:pt x="3120" y="5076"/>
                    </a:lnTo>
                    <a:lnTo>
                      <a:pt x="3130" y="5078"/>
                    </a:lnTo>
                    <a:lnTo>
                      <a:pt x="3130" y="5078"/>
                    </a:lnTo>
                    <a:lnTo>
                      <a:pt x="3136" y="5076"/>
                    </a:lnTo>
                    <a:lnTo>
                      <a:pt x="3138" y="5076"/>
                    </a:lnTo>
                    <a:lnTo>
                      <a:pt x="3140" y="5072"/>
                    </a:lnTo>
                    <a:lnTo>
                      <a:pt x="3140" y="5070"/>
                    </a:lnTo>
                    <a:lnTo>
                      <a:pt x="3140" y="5062"/>
                    </a:lnTo>
                    <a:lnTo>
                      <a:pt x="3142" y="5060"/>
                    </a:lnTo>
                    <a:lnTo>
                      <a:pt x="3148" y="5056"/>
                    </a:lnTo>
                    <a:lnTo>
                      <a:pt x="3148" y="5056"/>
                    </a:lnTo>
                    <a:lnTo>
                      <a:pt x="3152" y="5056"/>
                    </a:lnTo>
                    <a:lnTo>
                      <a:pt x="3156" y="5054"/>
                    </a:lnTo>
                    <a:lnTo>
                      <a:pt x="3164" y="5056"/>
                    </a:lnTo>
                    <a:lnTo>
                      <a:pt x="3166" y="5056"/>
                    </a:lnTo>
                    <a:lnTo>
                      <a:pt x="3168" y="5056"/>
                    </a:lnTo>
                    <a:lnTo>
                      <a:pt x="3172" y="5048"/>
                    </a:lnTo>
                    <a:lnTo>
                      <a:pt x="3172" y="5048"/>
                    </a:lnTo>
                    <a:lnTo>
                      <a:pt x="3172" y="5042"/>
                    </a:lnTo>
                    <a:lnTo>
                      <a:pt x="3170" y="5036"/>
                    </a:lnTo>
                    <a:lnTo>
                      <a:pt x="3164" y="5032"/>
                    </a:lnTo>
                    <a:lnTo>
                      <a:pt x="3158" y="5028"/>
                    </a:lnTo>
                    <a:lnTo>
                      <a:pt x="3152" y="5026"/>
                    </a:lnTo>
                    <a:lnTo>
                      <a:pt x="3148" y="5022"/>
                    </a:lnTo>
                    <a:lnTo>
                      <a:pt x="3146" y="5016"/>
                    </a:lnTo>
                    <a:lnTo>
                      <a:pt x="3148" y="5012"/>
                    </a:lnTo>
                    <a:lnTo>
                      <a:pt x="3148" y="5012"/>
                    </a:lnTo>
                    <a:lnTo>
                      <a:pt x="3152" y="5006"/>
                    </a:lnTo>
                    <a:lnTo>
                      <a:pt x="3152" y="4998"/>
                    </a:lnTo>
                    <a:lnTo>
                      <a:pt x="3150" y="4990"/>
                    </a:lnTo>
                    <a:lnTo>
                      <a:pt x="3148" y="4980"/>
                    </a:lnTo>
                    <a:lnTo>
                      <a:pt x="3136" y="4962"/>
                    </a:lnTo>
                    <a:lnTo>
                      <a:pt x="3122" y="4946"/>
                    </a:lnTo>
                    <a:lnTo>
                      <a:pt x="3122" y="4946"/>
                    </a:lnTo>
                    <a:lnTo>
                      <a:pt x="3118" y="4940"/>
                    </a:lnTo>
                    <a:lnTo>
                      <a:pt x="3118" y="4934"/>
                    </a:lnTo>
                    <a:lnTo>
                      <a:pt x="3122" y="4930"/>
                    </a:lnTo>
                    <a:lnTo>
                      <a:pt x="3128" y="4926"/>
                    </a:lnTo>
                    <a:lnTo>
                      <a:pt x="3146" y="4916"/>
                    </a:lnTo>
                    <a:lnTo>
                      <a:pt x="3154" y="4908"/>
                    </a:lnTo>
                    <a:lnTo>
                      <a:pt x="3162" y="4898"/>
                    </a:lnTo>
                    <a:lnTo>
                      <a:pt x="3162" y="4898"/>
                    </a:lnTo>
                    <a:lnTo>
                      <a:pt x="3168" y="4888"/>
                    </a:lnTo>
                    <a:lnTo>
                      <a:pt x="3172" y="4884"/>
                    </a:lnTo>
                    <a:lnTo>
                      <a:pt x="3176" y="4884"/>
                    </a:lnTo>
                    <a:lnTo>
                      <a:pt x="3180" y="4886"/>
                    </a:lnTo>
                    <a:lnTo>
                      <a:pt x="3186" y="4890"/>
                    </a:lnTo>
                    <a:lnTo>
                      <a:pt x="3190" y="4890"/>
                    </a:lnTo>
                    <a:lnTo>
                      <a:pt x="3192" y="4888"/>
                    </a:lnTo>
                    <a:lnTo>
                      <a:pt x="3192" y="4888"/>
                    </a:lnTo>
                    <a:lnTo>
                      <a:pt x="3196" y="4880"/>
                    </a:lnTo>
                    <a:lnTo>
                      <a:pt x="3196" y="4876"/>
                    </a:lnTo>
                    <a:lnTo>
                      <a:pt x="3194" y="4874"/>
                    </a:lnTo>
                    <a:lnTo>
                      <a:pt x="3192" y="4872"/>
                    </a:lnTo>
                    <a:lnTo>
                      <a:pt x="3188" y="4870"/>
                    </a:lnTo>
                    <a:lnTo>
                      <a:pt x="3170" y="4870"/>
                    </a:lnTo>
                    <a:lnTo>
                      <a:pt x="3170" y="4870"/>
                    </a:lnTo>
                    <a:lnTo>
                      <a:pt x="3160" y="4872"/>
                    </a:lnTo>
                    <a:lnTo>
                      <a:pt x="3152" y="4874"/>
                    </a:lnTo>
                    <a:lnTo>
                      <a:pt x="3144" y="4880"/>
                    </a:lnTo>
                    <a:lnTo>
                      <a:pt x="3136" y="4884"/>
                    </a:lnTo>
                    <a:lnTo>
                      <a:pt x="3130" y="4884"/>
                    </a:lnTo>
                    <a:lnTo>
                      <a:pt x="3124" y="4884"/>
                    </a:lnTo>
                    <a:lnTo>
                      <a:pt x="3124" y="4884"/>
                    </a:lnTo>
                    <a:lnTo>
                      <a:pt x="3116" y="4882"/>
                    </a:lnTo>
                    <a:lnTo>
                      <a:pt x="3112" y="4886"/>
                    </a:lnTo>
                    <a:lnTo>
                      <a:pt x="3108" y="4890"/>
                    </a:lnTo>
                    <a:lnTo>
                      <a:pt x="3106" y="4894"/>
                    </a:lnTo>
                    <a:lnTo>
                      <a:pt x="3104" y="4900"/>
                    </a:lnTo>
                    <a:lnTo>
                      <a:pt x="3100" y="4904"/>
                    </a:lnTo>
                    <a:lnTo>
                      <a:pt x="3096" y="4908"/>
                    </a:lnTo>
                    <a:lnTo>
                      <a:pt x="3088" y="4908"/>
                    </a:lnTo>
                    <a:lnTo>
                      <a:pt x="3088" y="4908"/>
                    </a:lnTo>
                    <a:lnTo>
                      <a:pt x="3082" y="4906"/>
                    </a:lnTo>
                    <a:lnTo>
                      <a:pt x="3078" y="4904"/>
                    </a:lnTo>
                    <a:lnTo>
                      <a:pt x="3078" y="4902"/>
                    </a:lnTo>
                    <a:lnTo>
                      <a:pt x="3078" y="4898"/>
                    </a:lnTo>
                    <a:lnTo>
                      <a:pt x="3076" y="4892"/>
                    </a:lnTo>
                    <a:lnTo>
                      <a:pt x="3074" y="4888"/>
                    </a:lnTo>
                    <a:lnTo>
                      <a:pt x="3068" y="4882"/>
                    </a:lnTo>
                    <a:lnTo>
                      <a:pt x="3068" y="4882"/>
                    </a:lnTo>
                    <a:lnTo>
                      <a:pt x="3064" y="4880"/>
                    </a:lnTo>
                    <a:lnTo>
                      <a:pt x="3062" y="4876"/>
                    </a:lnTo>
                    <a:lnTo>
                      <a:pt x="3058" y="4866"/>
                    </a:lnTo>
                    <a:lnTo>
                      <a:pt x="3058" y="4852"/>
                    </a:lnTo>
                    <a:lnTo>
                      <a:pt x="3060" y="4840"/>
                    </a:lnTo>
                    <a:lnTo>
                      <a:pt x="3066" y="4828"/>
                    </a:lnTo>
                    <a:lnTo>
                      <a:pt x="3072" y="4818"/>
                    </a:lnTo>
                    <a:lnTo>
                      <a:pt x="3074" y="4816"/>
                    </a:lnTo>
                    <a:lnTo>
                      <a:pt x="3078" y="4814"/>
                    </a:lnTo>
                    <a:lnTo>
                      <a:pt x="3082" y="4814"/>
                    </a:lnTo>
                    <a:lnTo>
                      <a:pt x="3086" y="4816"/>
                    </a:lnTo>
                    <a:lnTo>
                      <a:pt x="3086" y="4816"/>
                    </a:lnTo>
                    <a:lnTo>
                      <a:pt x="3092" y="4818"/>
                    </a:lnTo>
                    <a:lnTo>
                      <a:pt x="3096" y="4820"/>
                    </a:lnTo>
                    <a:lnTo>
                      <a:pt x="3106" y="4818"/>
                    </a:lnTo>
                    <a:lnTo>
                      <a:pt x="3116" y="4818"/>
                    </a:lnTo>
                    <a:lnTo>
                      <a:pt x="3122" y="4818"/>
                    </a:lnTo>
                    <a:lnTo>
                      <a:pt x="3126" y="4818"/>
                    </a:lnTo>
                    <a:lnTo>
                      <a:pt x="3126" y="4818"/>
                    </a:lnTo>
                    <a:lnTo>
                      <a:pt x="3132" y="4820"/>
                    </a:lnTo>
                    <a:lnTo>
                      <a:pt x="3140" y="4820"/>
                    </a:lnTo>
                    <a:lnTo>
                      <a:pt x="3156" y="4818"/>
                    </a:lnTo>
                    <a:lnTo>
                      <a:pt x="3172" y="4816"/>
                    </a:lnTo>
                    <a:lnTo>
                      <a:pt x="3178" y="4818"/>
                    </a:lnTo>
                    <a:lnTo>
                      <a:pt x="3182" y="4820"/>
                    </a:lnTo>
                    <a:lnTo>
                      <a:pt x="3182" y="4820"/>
                    </a:lnTo>
                    <a:lnTo>
                      <a:pt x="3186" y="4822"/>
                    </a:lnTo>
                    <a:lnTo>
                      <a:pt x="3192" y="4824"/>
                    </a:lnTo>
                    <a:lnTo>
                      <a:pt x="3200" y="4826"/>
                    </a:lnTo>
                    <a:lnTo>
                      <a:pt x="3208" y="4826"/>
                    </a:lnTo>
                    <a:lnTo>
                      <a:pt x="3218" y="4824"/>
                    </a:lnTo>
                    <a:lnTo>
                      <a:pt x="3226" y="4822"/>
                    </a:lnTo>
                    <a:lnTo>
                      <a:pt x="3234" y="4816"/>
                    </a:lnTo>
                    <a:lnTo>
                      <a:pt x="3240" y="4810"/>
                    </a:lnTo>
                    <a:lnTo>
                      <a:pt x="3240" y="4810"/>
                    </a:lnTo>
                    <a:close/>
                    <a:moveTo>
                      <a:pt x="2954" y="5244"/>
                    </a:moveTo>
                    <a:lnTo>
                      <a:pt x="2954" y="5244"/>
                    </a:lnTo>
                    <a:lnTo>
                      <a:pt x="2954" y="5248"/>
                    </a:lnTo>
                    <a:lnTo>
                      <a:pt x="2956" y="5246"/>
                    </a:lnTo>
                    <a:lnTo>
                      <a:pt x="2960" y="5240"/>
                    </a:lnTo>
                    <a:lnTo>
                      <a:pt x="2960" y="5240"/>
                    </a:lnTo>
                    <a:lnTo>
                      <a:pt x="2962" y="5238"/>
                    </a:lnTo>
                    <a:lnTo>
                      <a:pt x="2960" y="5236"/>
                    </a:lnTo>
                    <a:lnTo>
                      <a:pt x="2958" y="5236"/>
                    </a:lnTo>
                    <a:lnTo>
                      <a:pt x="2954" y="5240"/>
                    </a:lnTo>
                    <a:lnTo>
                      <a:pt x="2954" y="5244"/>
                    </a:lnTo>
                    <a:lnTo>
                      <a:pt x="2954" y="5244"/>
                    </a:lnTo>
                    <a:close/>
                    <a:moveTo>
                      <a:pt x="3346" y="4878"/>
                    </a:moveTo>
                    <a:lnTo>
                      <a:pt x="3346" y="4878"/>
                    </a:lnTo>
                    <a:lnTo>
                      <a:pt x="3350" y="4878"/>
                    </a:lnTo>
                    <a:lnTo>
                      <a:pt x="3352" y="4876"/>
                    </a:lnTo>
                    <a:lnTo>
                      <a:pt x="3350" y="4874"/>
                    </a:lnTo>
                    <a:lnTo>
                      <a:pt x="3348" y="4872"/>
                    </a:lnTo>
                    <a:lnTo>
                      <a:pt x="3348" y="4872"/>
                    </a:lnTo>
                    <a:lnTo>
                      <a:pt x="3346" y="4872"/>
                    </a:lnTo>
                    <a:lnTo>
                      <a:pt x="3344" y="4874"/>
                    </a:lnTo>
                    <a:lnTo>
                      <a:pt x="3344" y="4876"/>
                    </a:lnTo>
                    <a:lnTo>
                      <a:pt x="3346" y="4878"/>
                    </a:lnTo>
                    <a:lnTo>
                      <a:pt x="3346" y="4878"/>
                    </a:lnTo>
                    <a:close/>
                    <a:moveTo>
                      <a:pt x="3352" y="4858"/>
                    </a:moveTo>
                    <a:lnTo>
                      <a:pt x="3352" y="4858"/>
                    </a:lnTo>
                    <a:lnTo>
                      <a:pt x="3350" y="4862"/>
                    </a:lnTo>
                    <a:lnTo>
                      <a:pt x="3354" y="4868"/>
                    </a:lnTo>
                    <a:lnTo>
                      <a:pt x="3354" y="4868"/>
                    </a:lnTo>
                    <a:lnTo>
                      <a:pt x="3358" y="4874"/>
                    </a:lnTo>
                    <a:lnTo>
                      <a:pt x="3360" y="4876"/>
                    </a:lnTo>
                    <a:lnTo>
                      <a:pt x="3364" y="4874"/>
                    </a:lnTo>
                    <a:lnTo>
                      <a:pt x="3364" y="4866"/>
                    </a:lnTo>
                    <a:lnTo>
                      <a:pt x="3364" y="4866"/>
                    </a:lnTo>
                    <a:lnTo>
                      <a:pt x="3362" y="4858"/>
                    </a:lnTo>
                    <a:lnTo>
                      <a:pt x="3360" y="4854"/>
                    </a:lnTo>
                    <a:lnTo>
                      <a:pt x="3356" y="4854"/>
                    </a:lnTo>
                    <a:lnTo>
                      <a:pt x="3352" y="4858"/>
                    </a:lnTo>
                    <a:lnTo>
                      <a:pt x="3352" y="4858"/>
                    </a:lnTo>
                    <a:close/>
                    <a:moveTo>
                      <a:pt x="3452" y="4980"/>
                    </a:moveTo>
                    <a:lnTo>
                      <a:pt x="3452" y="4980"/>
                    </a:lnTo>
                    <a:lnTo>
                      <a:pt x="3440" y="4974"/>
                    </a:lnTo>
                    <a:lnTo>
                      <a:pt x="3438" y="4974"/>
                    </a:lnTo>
                    <a:lnTo>
                      <a:pt x="3436" y="4976"/>
                    </a:lnTo>
                    <a:lnTo>
                      <a:pt x="3428" y="4978"/>
                    </a:lnTo>
                    <a:lnTo>
                      <a:pt x="3422" y="4980"/>
                    </a:lnTo>
                    <a:lnTo>
                      <a:pt x="3414" y="4978"/>
                    </a:lnTo>
                    <a:lnTo>
                      <a:pt x="3414" y="4978"/>
                    </a:lnTo>
                    <a:lnTo>
                      <a:pt x="3404" y="4978"/>
                    </a:lnTo>
                    <a:lnTo>
                      <a:pt x="3396" y="4978"/>
                    </a:lnTo>
                    <a:lnTo>
                      <a:pt x="3390" y="4980"/>
                    </a:lnTo>
                    <a:lnTo>
                      <a:pt x="3384" y="4982"/>
                    </a:lnTo>
                    <a:lnTo>
                      <a:pt x="3378" y="4986"/>
                    </a:lnTo>
                    <a:lnTo>
                      <a:pt x="3376" y="4990"/>
                    </a:lnTo>
                    <a:lnTo>
                      <a:pt x="3374" y="4996"/>
                    </a:lnTo>
                    <a:lnTo>
                      <a:pt x="3374" y="5002"/>
                    </a:lnTo>
                    <a:lnTo>
                      <a:pt x="3374" y="5002"/>
                    </a:lnTo>
                    <a:lnTo>
                      <a:pt x="3376" y="5010"/>
                    </a:lnTo>
                    <a:lnTo>
                      <a:pt x="3378" y="5006"/>
                    </a:lnTo>
                    <a:lnTo>
                      <a:pt x="3380" y="4998"/>
                    </a:lnTo>
                    <a:lnTo>
                      <a:pt x="3382" y="4994"/>
                    </a:lnTo>
                    <a:lnTo>
                      <a:pt x="3384" y="4992"/>
                    </a:lnTo>
                    <a:lnTo>
                      <a:pt x="3384" y="4992"/>
                    </a:lnTo>
                    <a:lnTo>
                      <a:pt x="3386" y="4992"/>
                    </a:lnTo>
                    <a:lnTo>
                      <a:pt x="3388" y="4994"/>
                    </a:lnTo>
                    <a:lnTo>
                      <a:pt x="3392" y="5000"/>
                    </a:lnTo>
                    <a:lnTo>
                      <a:pt x="3396" y="5002"/>
                    </a:lnTo>
                    <a:lnTo>
                      <a:pt x="3400" y="5004"/>
                    </a:lnTo>
                    <a:lnTo>
                      <a:pt x="3404" y="5004"/>
                    </a:lnTo>
                    <a:lnTo>
                      <a:pt x="3408" y="5000"/>
                    </a:lnTo>
                    <a:lnTo>
                      <a:pt x="3408" y="5000"/>
                    </a:lnTo>
                    <a:lnTo>
                      <a:pt x="3414" y="4998"/>
                    </a:lnTo>
                    <a:lnTo>
                      <a:pt x="3418" y="4998"/>
                    </a:lnTo>
                    <a:lnTo>
                      <a:pt x="3428" y="5002"/>
                    </a:lnTo>
                    <a:lnTo>
                      <a:pt x="3436" y="5006"/>
                    </a:lnTo>
                    <a:lnTo>
                      <a:pt x="3438" y="5008"/>
                    </a:lnTo>
                    <a:lnTo>
                      <a:pt x="3440" y="5006"/>
                    </a:lnTo>
                    <a:lnTo>
                      <a:pt x="3440" y="5006"/>
                    </a:lnTo>
                    <a:lnTo>
                      <a:pt x="3442" y="5002"/>
                    </a:lnTo>
                    <a:lnTo>
                      <a:pt x="3446" y="5002"/>
                    </a:lnTo>
                    <a:lnTo>
                      <a:pt x="3456" y="5006"/>
                    </a:lnTo>
                    <a:lnTo>
                      <a:pt x="3468" y="5014"/>
                    </a:lnTo>
                    <a:lnTo>
                      <a:pt x="3482" y="5022"/>
                    </a:lnTo>
                    <a:lnTo>
                      <a:pt x="3482" y="5022"/>
                    </a:lnTo>
                    <a:lnTo>
                      <a:pt x="3488" y="5026"/>
                    </a:lnTo>
                    <a:lnTo>
                      <a:pt x="3492" y="5028"/>
                    </a:lnTo>
                    <a:lnTo>
                      <a:pt x="3494" y="5026"/>
                    </a:lnTo>
                    <a:lnTo>
                      <a:pt x="3496" y="5024"/>
                    </a:lnTo>
                    <a:lnTo>
                      <a:pt x="3494" y="5012"/>
                    </a:lnTo>
                    <a:lnTo>
                      <a:pt x="3484" y="4994"/>
                    </a:lnTo>
                    <a:lnTo>
                      <a:pt x="3484" y="4994"/>
                    </a:lnTo>
                    <a:lnTo>
                      <a:pt x="3478" y="4988"/>
                    </a:lnTo>
                    <a:lnTo>
                      <a:pt x="3476" y="4984"/>
                    </a:lnTo>
                    <a:lnTo>
                      <a:pt x="3472" y="4982"/>
                    </a:lnTo>
                    <a:lnTo>
                      <a:pt x="3470" y="4984"/>
                    </a:lnTo>
                    <a:lnTo>
                      <a:pt x="3464" y="4984"/>
                    </a:lnTo>
                    <a:lnTo>
                      <a:pt x="3458" y="4984"/>
                    </a:lnTo>
                    <a:lnTo>
                      <a:pt x="3452" y="4980"/>
                    </a:lnTo>
                    <a:lnTo>
                      <a:pt x="3452" y="4980"/>
                    </a:lnTo>
                    <a:close/>
                    <a:moveTo>
                      <a:pt x="3092" y="4546"/>
                    </a:moveTo>
                    <a:lnTo>
                      <a:pt x="3092" y="4546"/>
                    </a:lnTo>
                    <a:lnTo>
                      <a:pt x="3090" y="4552"/>
                    </a:lnTo>
                    <a:lnTo>
                      <a:pt x="3092" y="4552"/>
                    </a:lnTo>
                    <a:lnTo>
                      <a:pt x="3094" y="4552"/>
                    </a:lnTo>
                    <a:lnTo>
                      <a:pt x="3098" y="4552"/>
                    </a:lnTo>
                    <a:lnTo>
                      <a:pt x="3104" y="4552"/>
                    </a:lnTo>
                    <a:lnTo>
                      <a:pt x="3104" y="4552"/>
                    </a:lnTo>
                    <a:lnTo>
                      <a:pt x="3108" y="4554"/>
                    </a:lnTo>
                    <a:lnTo>
                      <a:pt x="3112" y="4552"/>
                    </a:lnTo>
                    <a:lnTo>
                      <a:pt x="3112" y="4548"/>
                    </a:lnTo>
                    <a:lnTo>
                      <a:pt x="3110" y="4548"/>
                    </a:lnTo>
                    <a:lnTo>
                      <a:pt x="3110" y="4548"/>
                    </a:lnTo>
                    <a:lnTo>
                      <a:pt x="3106" y="4546"/>
                    </a:lnTo>
                    <a:lnTo>
                      <a:pt x="3102" y="4542"/>
                    </a:lnTo>
                    <a:lnTo>
                      <a:pt x="3100" y="4540"/>
                    </a:lnTo>
                    <a:lnTo>
                      <a:pt x="3098" y="4540"/>
                    </a:lnTo>
                    <a:lnTo>
                      <a:pt x="3096" y="4542"/>
                    </a:lnTo>
                    <a:lnTo>
                      <a:pt x="3092" y="4546"/>
                    </a:lnTo>
                    <a:lnTo>
                      <a:pt x="3092" y="4546"/>
                    </a:lnTo>
                    <a:close/>
                    <a:moveTo>
                      <a:pt x="3058" y="4324"/>
                    </a:moveTo>
                    <a:lnTo>
                      <a:pt x="3058" y="4324"/>
                    </a:lnTo>
                    <a:lnTo>
                      <a:pt x="3058" y="4324"/>
                    </a:lnTo>
                    <a:lnTo>
                      <a:pt x="3056" y="4322"/>
                    </a:lnTo>
                    <a:lnTo>
                      <a:pt x="3052" y="4322"/>
                    </a:lnTo>
                    <a:lnTo>
                      <a:pt x="3048" y="4326"/>
                    </a:lnTo>
                    <a:lnTo>
                      <a:pt x="3048" y="4326"/>
                    </a:lnTo>
                    <a:lnTo>
                      <a:pt x="3048" y="4330"/>
                    </a:lnTo>
                    <a:lnTo>
                      <a:pt x="3050" y="4330"/>
                    </a:lnTo>
                    <a:lnTo>
                      <a:pt x="3058" y="4324"/>
                    </a:lnTo>
                    <a:lnTo>
                      <a:pt x="3058" y="4324"/>
                    </a:lnTo>
                    <a:close/>
                    <a:moveTo>
                      <a:pt x="3358" y="4790"/>
                    </a:moveTo>
                    <a:lnTo>
                      <a:pt x="3358" y="4790"/>
                    </a:lnTo>
                    <a:lnTo>
                      <a:pt x="3360" y="4800"/>
                    </a:lnTo>
                    <a:lnTo>
                      <a:pt x="3358" y="4806"/>
                    </a:lnTo>
                    <a:lnTo>
                      <a:pt x="3358" y="4812"/>
                    </a:lnTo>
                    <a:lnTo>
                      <a:pt x="3358" y="4816"/>
                    </a:lnTo>
                    <a:lnTo>
                      <a:pt x="3362" y="4820"/>
                    </a:lnTo>
                    <a:lnTo>
                      <a:pt x="3362" y="4820"/>
                    </a:lnTo>
                    <a:lnTo>
                      <a:pt x="3364" y="4826"/>
                    </a:lnTo>
                    <a:lnTo>
                      <a:pt x="3364" y="4830"/>
                    </a:lnTo>
                    <a:lnTo>
                      <a:pt x="3364" y="4838"/>
                    </a:lnTo>
                    <a:lnTo>
                      <a:pt x="3364" y="4846"/>
                    </a:lnTo>
                    <a:lnTo>
                      <a:pt x="3364" y="4850"/>
                    </a:lnTo>
                    <a:lnTo>
                      <a:pt x="3368" y="4856"/>
                    </a:lnTo>
                    <a:lnTo>
                      <a:pt x="3368" y="4856"/>
                    </a:lnTo>
                    <a:lnTo>
                      <a:pt x="3382" y="4876"/>
                    </a:lnTo>
                    <a:lnTo>
                      <a:pt x="3388" y="4882"/>
                    </a:lnTo>
                    <a:lnTo>
                      <a:pt x="3390" y="4884"/>
                    </a:lnTo>
                    <a:lnTo>
                      <a:pt x="3394" y="4884"/>
                    </a:lnTo>
                    <a:lnTo>
                      <a:pt x="3394" y="4884"/>
                    </a:lnTo>
                    <a:lnTo>
                      <a:pt x="3394" y="4882"/>
                    </a:lnTo>
                    <a:lnTo>
                      <a:pt x="3394" y="4880"/>
                    </a:lnTo>
                    <a:lnTo>
                      <a:pt x="3390" y="4876"/>
                    </a:lnTo>
                    <a:lnTo>
                      <a:pt x="3384" y="4868"/>
                    </a:lnTo>
                    <a:lnTo>
                      <a:pt x="3384" y="4868"/>
                    </a:lnTo>
                    <a:lnTo>
                      <a:pt x="3380" y="4860"/>
                    </a:lnTo>
                    <a:lnTo>
                      <a:pt x="3376" y="4848"/>
                    </a:lnTo>
                    <a:lnTo>
                      <a:pt x="3374" y="4836"/>
                    </a:lnTo>
                    <a:lnTo>
                      <a:pt x="3374" y="4826"/>
                    </a:lnTo>
                    <a:lnTo>
                      <a:pt x="3374" y="4826"/>
                    </a:lnTo>
                    <a:lnTo>
                      <a:pt x="3376" y="4820"/>
                    </a:lnTo>
                    <a:lnTo>
                      <a:pt x="3380" y="4818"/>
                    </a:lnTo>
                    <a:lnTo>
                      <a:pt x="3382" y="4818"/>
                    </a:lnTo>
                    <a:lnTo>
                      <a:pt x="3390" y="4820"/>
                    </a:lnTo>
                    <a:lnTo>
                      <a:pt x="3402" y="4824"/>
                    </a:lnTo>
                    <a:lnTo>
                      <a:pt x="3402" y="4824"/>
                    </a:lnTo>
                    <a:lnTo>
                      <a:pt x="3406" y="4826"/>
                    </a:lnTo>
                    <a:lnTo>
                      <a:pt x="3410" y="4826"/>
                    </a:lnTo>
                    <a:lnTo>
                      <a:pt x="3410" y="4826"/>
                    </a:lnTo>
                    <a:lnTo>
                      <a:pt x="3410" y="4822"/>
                    </a:lnTo>
                    <a:lnTo>
                      <a:pt x="3406" y="4816"/>
                    </a:lnTo>
                    <a:lnTo>
                      <a:pt x="3400" y="4812"/>
                    </a:lnTo>
                    <a:lnTo>
                      <a:pt x="3394" y="4810"/>
                    </a:lnTo>
                    <a:lnTo>
                      <a:pt x="3394" y="4810"/>
                    </a:lnTo>
                    <a:lnTo>
                      <a:pt x="3390" y="4806"/>
                    </a:lnTo>
                    <a:lnTo>
                      <a:pt x="3386" y="4804"/>
                    </a:lnTo>
                    <a:lnTo>
                      <a:pt x="3386" y="4802"/>
                    </a:lnTo>
                    <a:lnTo>
                      <a:pt x="3388" y="4800"/>
                    </a:lnTo>
                    <a:lnTo>
                      <a:pt x="3394" y="4796"/>
                    </a:lnTo>
                    <a:lnTo>
                      <a:pt x="3400" y="4792"/>
                    </a:lnTo>
                    <a:lnTo>
                      <a:pt x="3400" y="4792"/>
                    </a:lnTo>
                    <a:lnTo>
                      <a:pt x="3404" y="4788"/>
                    </a:lnTo>
                    <a:lnTo>
                      <a:pt x="3406" y="4784"/>
                    </a:lnTo>
                    <a:lnTo>
                      <a:pt x="3408" y="4774"/>
                    </a:lnTo>
                    <a:lnTo>
                      <a:pt x="3406" y="4770"/>
                    </a:lnTo>
                    <a:lnTo>
                      <a:pt x="3404" y="4766"/>
                    </a:lnTo>
                    <a:lnTo>
                      <a:pt x="3400" y="4766"/>
                    </a:lnTo>
                    <a:lnTo>
                      <a:pt x="3396" y="4766"/>
                    </a:lnTo>
                    <a:lnTo>
                      <a:pt x="3396" y="4766"/>
                    </a:lnTo>
                    <a:lnTo>
                      <a:pt x="3390" y="4770"/>
                    </a:lnTo>
                    <a:lnTo>
                      <a:pt x="3386" y="4774"/>
                    </a:lnTo>
                    <a:lnTo>
                      <a:pt x="3378" y="4788"/>
                    </a:lnTo>
                    <a:lnTo>
                      <a:pt x="3372" y="4800"/>
                    </a:lnTo>
                    <a:lnTo>
                      <a:pt x="3370" y="4800"/>
                    </a:lnTo>
                    <a:lnTo>
                      <a:pt x="3368" y="4798"/>
                    </a:lnTo>
                    <a:lnTo>
                      <a:pt x="3368" y="4798"/>
                    </a:lnTo>
                    <a:lnTo>
                      <a:pt x="3366" y="4792"/>
                    </a:lnTo>
                    <a:lnTo>
                      <a:pt x="3368" y="4788"/>
                    </a:lnTo>
                    <a:lnTo>
                      <a:pt x="3372" y="4782"/>
                    </a:lnTo>
                    <a:lnTo>
                      <a:pt x="3378" y="4772"/>
                    </a:lnTo>
                    <a:lnTo>
                      <a:pt x="3378" y="4772"/>
                    </a:lnTo>
                    <a:lnTo>
                      <a:pt x="3378" y="4766"/>
                    </a:lnTo>
                    <a:lnTo>
                      <a:pt x="3378" y="4762"/>
                    </a:lnTo>
                    <a:lnTo>
                      <a:pt x="3376" y="4754"/>
                    </a:lnTo>
                    <a:lnTo>
                      <a:pt x="3374" y="4750"/>
                    </a:lnTo>
                    <a:lnTo>
                      <a:pt x="3374" y="4748"/>
                    </a:lnTo>
                    <a:lnTo>
                      <a:pt x="3374" y="4744"/>
                    </a:lnTo>
                    <a:lnTo>
                      <a:pt x="3374" y="4744"/>
                    </a:lnTo>
                    <a:lnTo>
                      <a:pt x="3378" y="4734"/>
                    </a:lnTo>
                    <a:lnTo>
                      <a:pt x="3378" y="4732"/>
                    </a:lnTo>
                    <a:lnTo>
                      <a:pt x="3376" y="4732"/>
                    </a:lnTo>
                    <a:lnTo>
                      <a:pt x="3370" y="4736"/>
                    </a:lnTo>
                    <a:lnTo>
                      <a:pt x="3370" y="4736"/>
                    </a:lnTo>
                    <a:lnTo>
                      <a:pt x="3366" y="4740"/>
                    </a:lnTo>
                    <a:lnTo>
                      <a:pt x="3362" y="4746"/>
                    </a:lnTo>
                    <a:lnTo>
                      <a:pt x="3356" y="4760"/>
                    </a:lnTo>
                    <a:lnTo>
                      <a:pt x="3356" y="4776"/>
                    </a:lnTo>
                    <a:lnTo>
                      <a:pt x="3356" y="4784"/>
                    </a:lnTo>
                    <a:lnTo>
                      <a:pt x="3358" y="4790"/>
                    </a:lnTo>
                    <a:lnTo>
                      <a:pt x="3358" y="4790"/>
                    </a:lnTo>
                    <a:close/>
                    <a:moveTo>
                      <a:pt x="3086" y="4178"/>
                    </a:moveTo>
                    <a:lnTo>
                      <a:pt x="3086" y="4178"/>
                    </a:lnTo>
                    <a:lnTo>
                      <a:pt x="3076" y="4178"/>
                    </a:lnTo>
                    <a:lnTo>
                      <a:pt x="3070" y="4180"/>
                    </a:lnTo>
                    <a:lnTo>
                      <a:pt x="3068" y="4184"/>
                    </a:lnTo>
                    <a:lnTo>
                      <a:pt x="3072" y="4186"/>
                    </a:lnTo>
                    <a:lnTo>
                      <a:pt x="3072" y="4186"/>
                    </a:lnTo>
                    <a:lnTo>
                      <a:pt x="3076" y="4188"/>
                    </a:lnTo>
                    <a:lnTo>
                      <a:pt x="3076" y="4190"/>
                    </a:lnTo>
                    <a:lnTo>
                      <a:pt x="3078" y="4194"/>
                    </a:lnTo>
                    <a:lnTo>
                      <a:pt x="3080" y="4196"/>
                    </a:lnTo>
                    <a:lnTo>
                      <a:pt x="3080" y="4196"/>
                    </a:lnTo>
                    <a:lnTo>
                      <a:pt x="3084" y="4202"/>
                    </a:lnTo>
                    <a:lnTo>
                      <a:pt x="3088" y="4212"/>
                    </a:lnTo>
                    <a:lnTo>
                      <a:pt x="3092" y="4224"/>
                    </a:lnTo>
                    <a:lnTo>
                      <a:pt x="3098" y="4238"/>
                    </a:lnTo>
                    <a:lnTo>
                      <a:pt x="3098" y="4238"/>
                    </a:lnTo>
                    <a:lnTo>
                      <a:pt x="3102" y="4244"/>
                    </a:lnTo>
                    <a:lnTo>
                      <a:pt x="3104" y="4244"/>
                    </a:lnTo>
                    <a:lnTo>
                      <a:pt x="3106" y="4244"/>
                    </a:lnTo>
                    <a:lnTo>
                      <a:pt x="3112" y="4240"/>
                    </a:lnTo>
                    <a:lnTo>
                      <a:pt x="3116" y="4232"/>
                    </a:lnTo>
                    <a:lnTo>
                      <a:pt x="3116" y="4232"/>
                    </a:lnTo>
                    <a:lnTo>
                      <a:pt x="3118" y="4224"/>
                    </a:lnTo>
                    <a:lnTo>
                      <a:pt x="3118" y="4220"/>
                    </a:lnTo>
                    <a:lnTo>
                      <a:pt x="3116" y="4216"/>
                    </a:lnTo>
                    <a:lnTo>
                      <a:pt x="3116" y="4208"/>
                    </a:lnTo>
                    <a:lnTo>
                      <a:pt x="3116" y="4208"/>
                    </a:lnTo>
                    <a:lnTo>
                      <a:pt x="3118" y="4204"/>
                    </a:lnTo>
                    <a:lnTo>
                      <a:pt x="3116" y="4198"/>
                    </a:lnTo>
                    <a:lnTo>
                      <a:pt x="3114" y="4194"/>
                    </a:lnTo>
                    <a:lnTo>
                      <a:pt x="3110" y="4190"/>
                    </a:lnTo>
                    <a:lnTo>
                      <a:pt x="3100" y="4184"/>
                    </a:lnTo>
                    <a:lnTo>
                      <a:pt x="3086" y="4178"/>
                    </a:lnTo>
                    <a:lnTo>
                      <a:pt x="3086" y="4178"/>
                    </a:lnTo>
                    <a:close/>
                    <a:moveTo>
                      <a:pt x="3138" y="4192"/>
                    </a:moveTo>
                    <a:lnTo>
                      <a:pt x="3138" y="4192"/>
                    </a:lnTo>
                    <a:lnTo>
                      <a:pt x="3140" y="4190"/>
                    </a:lnTo>
                    <a:lnTo>
                      <a:pt x="3142" y="4186"/>
                    </a:lnTo>
                    <a:lnTo>
                      <a:pt x="3140" y="4180"/>
                    </a:lnTo>
                    <a:lnTo>
                      <a:pt x="3138" y="4178"/>
                    </a:lnTo>
                    <a:lnTo>
                      <a:pt x="3134" y="4178"/>
                    </a:lnTo>
                    <a:lnTo>
                      <a:pt x="3134" y="4178"/>
                    </a:lnTo>
                    <a:lnTo>
                      <a:pt x="3132" y="4178"/>
                    </a:lnTo>
                    <a:lnTo>
                      <a:pt x="3130" y="4178"/>
                    </a:lnTo>
                    <a:lnTo>
                      <a:pt x="3130" y="4184"/>
                    </a:lnTo>
                    <a:lnTo>
                      <a:pt x="3130" y="4184"/>
                    </a:lnTo>
                    <a:lnTo>
                      <a:pt x="3130" y="4188"/>
                    </a:lnTo>
                    <a:lnTo>
                      <a:pt x="3132" y="4192"/>
                    </a:lnTo>
                    <a:lnTo>
                      <a:pt x="3134" y="4194"/>
                    </a:lnTo>
                    <a:lnTo>
                      <a:pt x="3138" y="4192"/>
                    </a:lnTo>
                    <a:lnTo>
                      <a:pt x="3138" y="4192"/>
                    </a:lnTo>
                    <a:close/>
                    <a:moveTo>
                      <a:pt x="3386" y="4736"/>
                    </a:moveTo>
                    <a:lnTo>
                      <a:pt x="3386" y="4736"/>
                    </a:lnTo>
                    <a:lnTo>
                      <a:pt x="3388" y="4742"/>
                    </a:lnTo>
                    <a:lnTo>
                      <a:pt x="3392" y="4742"/>
                    </a:lnTo>
                    <a:lnTo>
                      <a:pt x="3396" y="4740"/>
                    </a:lnTo>
                    <a:lnTo>
                      <a:pt x="3398" y="4736"/>
                    </a:lnTo>
                    <a:lnTo>
                      <a:pt x="3402" y="4732"/>
                    </a:lnTo>
                    <a:lnTo>
                      <a:pt x="3404" y="4726"/>
                    </a:lnTo>
                    <a:lnTo>
                      <a:pt x="3404" y="4720"/>
                    </a:lnTo>
                    <a:lnTo>
                      <a:pt x="3404" y="4714"/>
                    </a:lnTo>
                    <a:lnTo>
                      <a:pt x="3404" y="4714"/>
                    </a:lnTo>
                    <a:lnTo>
                      <a:pt x="3400" y="4712"/>
                    </a:lnTo>
                    <a:lnTo>
                      <a:pt x="3398" y="4712"/>
                    </a:lnTo>
                    <a:lnTo>
                      <a:pt x="3394" y="4714"/>
                    </a:lnTo>
                    <a:lnTo>
                      <a:pt x="3392" y="4718"/>
                    </a:lnTo>
                    <a:lnTo>
                      <a:pt x="3388" y="4726"/>
                    </a:lnTo>
                    <a:lnTo>
                      <a:pt x="3386" y="4736"/>
                    </a:lnTo>
                    <a:lnTo>
                      <a:pt x="3386" y="4736"/>
                    </a:lnTo>
                    <a:close/>
                    <a:moveTo>
                      <a:pt x="3378" y="4912"/>
                    </a:moveTo>
                    <a:lnTo>
                      <a:pt x="3378" y="4912"/>
                    </a:lnTo>
                    <a:lnTo>
                      <a:pt x="3374" y="4908"/>
                    </a:lnTo>
                    <a:lnTo>
                      <a:pt x="3370" y="4906"/>
                    </a:lnTo>
                    <a:lnTo>
                      <a:pt x="3364" y="4904"/>
                    </a:lnTo>
                    <a:lnTo>
                      <a:pt x="3362" y="4904"/>
                    </a:lnTo>
                    <a:lnTo>
                      <a:pt x="3358" y="4906"/>
                    </a:lnTo>
                    <a:lnTo>
                      <a:pt x="3356" y="4908"/>
                    </a:lnTo>
                    <a:lnTo>
                      <a:pt x="3354" y="4912"/>
                    </a:lnTo>
                    <a:lnTo>
                      <a:pt x="3354" y="4916"/>
                    </a:lnTo>
                    <a:lnTo>
                      <a:pt x="3354" y="4916"/>
                    </a:lnTo>
                    <a:lnTo>
                      <a:pt x="3354" y="4922"/>
                    </a:lnTo>
                    <a:lnTo>
                      <a:pt x="3358" y="4924"/>
                    </a:lnTo>
                    <a:lnTo>
                      <a:pt x="3366" y="4922"/>
                    </a:lnTo>
                    <a:lnTo>
                      <a:pt x="3366" y="4922"/>
                    </a:lnTo>
                    <a:lnTo>
                      <a:pt x="3382" y="4922"/>
                    </a:lnTo>
                    <a:lnTo>
                      <a:pt x="3384" y="4922"/>
                    </a:lnTo>
                    <a:lnTo>
                      <a:pt x="3384" y="4920"/>
                    </a:lnTo>
                    <a:lnTo>
                      <a:pt x="3378" y="4912"/>
                    </a:lnTo>
                    <a:lnTo>
                      <a:pt x="3378" y="4912"/>
                    </a:lnTo>
                    <a:close/>
                    <a:moveTo>
                      <a:pt x="3378" y="5236"/>
                    </a:moveTo>
                    <a:lnTo>
                      <a:pt x="3378" y="5236"/>
                    </a:lnTo>
                    <a:lnTo>
                      <a:pt x="3374" y="5234"/>
                    </a:lnTo>
                    <a:lnTo>
                      <a:pt x="3370" y="5234"/>
                    </a:lnTo>
                    <a:lnTo>
                      <a:pt x="3368" y="5236"/>
                    </a:lnTo>
                    <a:lnTo>
                      <a:pt x="3372" y="5240"/>
                    </a:lnTo>
                    <a:lnTo>
                      <a:pt x="3372" y="5240"/>
                    </a:lnTo>
                    <a:lnTo>
                      <a:pt x="3376" y="5242"/>
                    </a:lnTo>
                    <a:lnTo>
                      <a:pt x="3380" y="5240"/>
                    </a:lnTo>
                    <a:lnTo>
                      <a:pt x="3380" y="5238"/>
                    </a:lnTo>
                    <a:lnTo>
                      <a:pt x="3378" y="5236"/>
                    </a:lnTo>
                    <a:lnTo>
                      <a:pt x="3378" y="5236"/>
                    </a:lnTo>
                    <a:close/>
                    <a:moveTo>
                      <a:pt x="3444" y="5230"/>
                    </a:moveTo>
                    <a:lnTo>
                      <a:pt x="3444" y="5230"/>
                    </a:lnTo>
                    <a:lnTo>
                      <a:pt x="3448" y="5232"/>
                    </a:lnTo>
                    <a:lnTo>
                      <a:pt x="3450" y="5230"/>
                    </a:lnTo>
                    <a:lnTo>
                      <a:pt x="3452" y="5228"/>
                    </a:lnTo>
                    <a:lnTo>
                      <a:pt x="3452" y="5224"/>
                    </a:lnTo>
                    <a:lnTo>
                      <a:pt x="3452" y="5224"/>
                    </a:lnTo>
                    <a:lnTo>
                      <a:pt x="3448" y="5220"/>
                    </a:lnTo>
                    <a:lnTo>
                      <a:pt x="3442" y="5218"/>
                    </a:lnTo>
                    <a:lnTo>
                      <a:pt x="3442" y="5218"/>
                    </a:lnTo>
                    <a:lnTo>
                      <a:pt x="3440" y="5220"/>
                    </a:lnTo>
                    <a:lnTo>
                      <a:pt x="3442" y="5224"/>
                    </a:lnTo>
                    <a:lnTo>
                      <a:pt x="3444" y="5230"/>
                    </a:lnTo>
                    <a:lnTo>
                      <a:pt x="3444" y="5230"/>
                    </a:lnTo>
                    <a:close/>
                    <a:moveTo>
                      <a:pt x="3364" y="4876"/>
                    </a:moveTo>
                    <a:lnTo>
                      <a:pt x="3364" y="4876"/>
                    </a:lnTo>
                    <a:lnTo>
                      <a:pt x="3364" y="4878"/>
                    </a:lnTo>
                    <a:lnTo>
                      <a:pt x="3366" y="4880"/>
                    </a:lnTo>
                    <a:lnTo>
                      <a:pt x="3370" y="4882"/>
                    </a:lnTo>
                    <a:lnTo>
                      <a:pt x="3372" y="4880"/>
                    </a:lnTo>
                    <a:lnTo>
                      <a:pt x="3372" y="4880"/>
                    </a:lnTo>
                    <a:lnTo>
                      <a:pt x="3374" y="4876"/>
                    </a:lnTo>
                    <a:lnTo>
                      <a:pt x="3372" y="4874"/>
                    </a:lnTo>
                    <a:lnTo>
                      <a:pt x="3368" y="4874"/>
                    </a:lnTo>
                    <a:lnTo>
                      <a:pt x="3364" y="4876"/>
                    </a:lnTo>
                    <a:lnTo>
                      <a:pt x="3364" y="4876"/>
                    </a:lnTo>
                    <a:close/>
                    <a:moveTo>
                      <a:pt x="3374" y="5022"/>
                    </a:moveTo>
                    <a:lnTo>
                      <a:pt x="3374" y="5022"/>
                    </a:lnTo>
                    <a:lnTo>
                      <a:pt x="3378" y="5024"/>
                    </a:lnTo>
                    <a:lnTo>
                      <a:pt x="3384" y="5022"/>
                    </a:lnTo>
                    <a:lnTo>
                      <a:pt x="3388" y="5018"/>
                    </a:lnTo>
                    <a:lnTo>
                      <a:pt x="3390" y="5012"/>
                    </a:lnTo>
                    <a:lnTo>
                      <a:pt x="3390" y="5012"/>
                    </a:lnTo>
                    <a:lnTo>
                      <a:pt x="3390" y="5010"/>
                    </a:lnTo>
                    <a:lnTo>
                      <a:pt x="3388" y="5010"/>
                    </a:lnTo>
                    <a:lnTo>
                      <a:pt x="3382" y="5012"/>
                    </a:lnTo>
                    <a:lnTo>
                      <a:pt x="3376" y="5018"/>
                    </a:lnTo>
                    <a:lnTo>
                      <a:pt x="3374" y="5020"/>
                    </a:lnTo>
                    <a:lnTo>
                      <a:pt x="3374" y="5022"/>
                    </a:lnTo>
                    <a:lnTo>
                      <a:pt x="3374" y="5022"/>
                    </a:lnTo>
                    <a:close/>
                    <a:moveTo>
                      <a:pt x="3412" y="3200"/>
                    </a:moveTo>
                    <a:lnTo>
                      <a:pt x="3412" y="3200"/>
                    </a:lnTo>
                    <a:lnTo>
                      <a:pt x="3408" y="3200"/>
                    </a:lnTo>
                    <a:lnTo>
                      <a:pt x="3406" y="3202"/>
                    </a:lnTo>
                    <a:lnTo>
                      <a:pt x="3404" y="3206"/>
                    </a:lnTo>
                    <a:lnTo>
                      <a:pt x="3406" y="3208"/>
                    </a:lnTo>
                    <a:lnTo>
                      <a:pt x="3408" y="3208"/>
                    </a:lnTo>
                    <a:lnTo>
                      <a:pt x="3408" y="3208"/>
                    </a:lnTo>
                    <a:lnTo>
                      <a:pt x="3414" y="3206"/>
                    </a:lnTo>
                    <a:lnTo>
                      <a:pt x="3416" y="3204"/>
                    </a:lnTo>
                    <a:lnTo>
                      <a:pt x="3416" y="3202"/>
                    </a:lnTo>
                    <a:lnTo>
                      <a:pt x="3412" y="3200"/>
                    </a:lnTo>
                    <a:lnTo>
                      <a:pt x="3412" y="3200"/>
                    </a:lnTo>
                    <a:close/>
                    <a:moveTo>
                      <a:pt x="3402" y="3084"/>
                    </a:moveTo>
                    <a:lnTo>
                      <a:pt x="3402" y="3084"/>
                    </a:lnTo>
                    <a:lnTo>
                      <a:pt x="3400" y="3088"/>
                    </a:lnTo>
                    <a:lnTo>
                      <a:pt x="3398" y="3092"/>
                    </a:lnTo>
                    <a:lnTo>
                      <a:pt x="3400" y="3096"/>
                    </a:lnTo>
                    <a:lnTo>
                      <a:pt x="3402" y="3098"/>
                    </a:lnTo>
                    <a:lnTo>
                      <a:pt x="3404" y="3096"/>
                    </a:lnTo>
                    <a:lnTo>
                      <a:pt x="3404" y="3096"/>
                    </a:lnTo>
                    <a:lnTo>
                      <a:pt x="3406" y="3092"/>
                    </a:lnTo>
                    <a:lnTo>
                      <a:pt x="3406" y="3088"/>
                    </a:lnTo>
                    <a:lnTo>
                      <a:pt x="3406" y="3084"/>
                    </a:lnTo>
                    <a:lnTo>
                      <a:pt x="3404" y="3084"/>
                    </a:lnTo>
                    <a:lnTo>
                      <a:pt x="3402" y="3084"/>
                    </a:lnTo>
                    <a:lnTo>
                      <a:pt x="3402" y="3084"/>
                    </a:lnTo>
                    <a:close/>
                    <a:moveTo>
                      <a:pt x="3416" y="3464"/>
                    </a:moveTo>
                    <a:lnTo>
                      <a:pt x="3416" y="3464"/>
                    </a:lnTo>
                    <a:lnTo>
                      <a:pt x="3420" y="3466"/>
                    </a:lnTo>
                    <a:lnTo>
                      <a:pt x="3422" y="3464"/>
                    </a:lnTo>
                    <a:lnTo>
                      <a:pt x="3422" y="3460"/>
                    </a:lnTo>
                    <a:lnTo>
                      <a:pt x="3420" y="3454"/>
                    </a:lnTo>
                    <a:lnTo>
                      <a:pt x="3420" y="3454"/>
                    </a:lnTo>
                    <a:lnTo>
                      <a:pt x="3418" y="3452"/>
                    </a:lnTo>
                    <a:lnTo>
                      <a:pt x="3416" y="3454"/>
                    </a:lnTo>
                    <a:lnTo>
                      <a:pt x="3414" y="3458"/>
                    </a:lnTo>
                    <a:lnTo>
                      <a:pt x="3416" y="3464"/>
                    </a:lnTo>
                    <a:lnTo>
                      <a:pt x="3416" y="3464"/>
                    </a:lnTo>
                    <a:close/>
                    <a:moveTo>
                      <a:pt x="2806" y="3776"/>
                    </a:moveTo>
                    <a:lnTo>
                      <a:pt x="2806" y="3776"/>
                    </a:lnTo>
                    <a:lnTo>
                      <a:pt x="2810" y="3778"/>
                    </a:lnTo>
                    <a:lnTo>
                      <a:pt x="2814" y="3778"/>
                    </a:lnTo>
                    <a:lnTo>
                      <a:pt x="2816" y="3776"/>
                    </a:lnTo>
                    <a:lnTo>
                      <a:pt x="2818" y="3774"/>
                    </a:lnTo>
                    <a:lnTo>
                      <a:pt x="2818" y="3774"/>
                    </a:lnTo>
                    <a:lnTo>
                      <a:pt x="2820" y="3768"/>
                    </a:lnTo>
                    <a:lnTo>
                      <a:pt x="2818" y="3762"/>
                    </a:lnTo>
                    <a:lnTo>
                      <a:pt x="2818" y="3762"/>
                    </a:lnTo>
                    <a:lnTo>
                      <a:pt x="2820" y="3758"/>
                    </a:lnTo>
                    <a:lnTo>
                      <a:pt x="2820" y="3754"/>
                    </a:lnTo>
                    <a:lnTo>
                      <a:pt x="2820" y="3754"/>
                    </a:lnTo>
                    <a:lnTo>
                      <a:pt x="2820" y="3752"/>
                    </a:lnTo>
                    <a:lnTo>
                      <a:pt x="2818" y="3752"/>
                    </a:lnTo>
                    <a:lnTo>
                      <a:pt x="2814" y="3752"/>
                    </a:lnTo>
                    <a:lnTo>
                      <a:pt x="2814" y="3752"/>
                    </a:lnTo>
                    <a:lnTo>
                      <a:pt x="2812" y="3752"/>
                    </a:lnTo>
                    <a:lnTo>
                      <a:pt x="2814" y="3752"/>
                    </a:lnTo>
                    <a:lnTo>
                      <a:pt x="2814" y="3750"/>
                    </a:lnTo>
                    <a:lnTo>
                      <a:pt x="2814" y="3750"/>
                    </a:lnTo>
                    <a:lnTo>
                      <a:pt x="2814" y="3750"/>
                    </a:lnTo>
                    <a:lnTo>
                      <a:pt x="2812" y="3748"/>
                    </a:lnTo>
                    <a:lnTo>
                      <a:pt x="2810" y="3750"/>
                    </a:lnTo>
                    <a:lnTo>
                      <a:pt x="2808" y="3752"/>
                    </a:lnTo>
                    <a:lnTo>
                      <a:pt x="2808" y="3752"/>
                    </a:lnTo>
                    <a:lnTo>
                      <a:pt x="2808" y="3756"/>
                    </a:lnTo>
                    <a:lnTo>
                      <a:pt x="2806" y="3758"/>
                    </a:lnTo>
                    <a:lnTo>
                      <a:pt x="2802" y="3760"/>
                    </a:lnTo>
                    <a:lnTo>
                      <a:pt x="2802" y="3760"/>
                    </a:lnTo>
                    <a:lnTo>
                      <a:pt x="2802" y="3766"/>
                    </a:lnTo>
                    <a:lnTo>
                      <a:pt x="2802" y="3774"/>
                    </a:lnTo>
                    <a:lnTo>
                      <a:pt x="2802" y="3774"/>
                    </a:lnTo>
                    <a:lnTo>
                      <a:pt x="2800" y="3774"/>
                    </a:lnTo>
                    <a:lnTo>
                      <a:pt x="2802" y="3774"/>
                    </a:lnTo>
                    <a:lnTo>
                      <a:pt x="2804" y="3774"/>
                    </a:lnTo>
                    <a:lnTo>
                      <a:pt x="2806" y="3776"/>
                    </a:lnTo>
                    <a:lnTo>
                      <a:pt x="2806" y="3776"/>
                    </a:lnTo>
                    <a:close/>
                    <a:moveTo>
                      <a:pt x="3380" y="3090"/>
                    </a:moveTo>
                    <a:lnTo>
                      <a:pt x="3380" y="3090"/>
                    </a:lnTo>
                    <a:lnTo>
                      <a:pt x="3378" y="3088"/>
                    </a:lnTo>
                    <a:lnTo>
                      <a:pt x="3376" y="3086"/>
                    </a:lnTo>
                    <a:lnTo>
                      <a:pt x="3372" y="3088"/>
                    </a:lnTo>
                    <a:lnTo>
                      <a:pt x="3372" y="3088"/>
                    </a:lnTo>
                    <a:lnTo>
                      <a:pt x="3370" y="3090"/>
                    </a:lnTo>
                    <a:lnTo>
                      <a:pt x="3370" y="3092"/>
                    </a:lnTo>
                    <a:lnTo>
                      <a:pt x="3376" y="3096"/>
                    </a:lnTo>
                    <a:lnTo>
                      <a:pt x="3376" y="3096"/>
                    </a:lnTo>
                    <a:lnTo>
                      <a:pt x="3378" y="3096"/>
                    </a:lnTo>
                    <a:lnTo>
                      <a:pt x="3380" y="3096"/>
                    </a:lnTo>
                    <a:lnTo>
                      <a:pt x="3380" y="3090"/>
                    </a:lnTo>
                    <a:lnTo>
                      <a:pt x="3380" y="3090"/>
                    </a:lnTo>
                    <a:close/>
                    <a:moveTo>
                      <a:pt x="3918" y="2740"/>
                    </a:moveTo>
                    <a:lnTo>
                      <a:pt x="3918" y="2740"/>
                    </a:lnTo>
                    <a:lnTo>
                      <a:pt x="3918" y="2736"/>
                    </a:lnTo>
                    <a:lnTo>
                      <a:pt x="3918" y="2734"/>
                    </a:lnTo>
                    <a:lnTo>
                      <a:pt x="3914" y="2732"/>
                    </a:lnTo>
                    <a:lnTo>
                      <a:pt x="3908" y="2730"/>
                    </a:lnTo>
                    <a:lnTo>
                      <a:pt x="3902" y="2728"/>
                    </a:lnTo>
                    <a:lnTo>
                      <a:pt x="3902" y="2728"/>
                    </a:lnTo>
                    <a:lnTo>
                      <a:pt x="3900" y="2726"/>
                    </a:lnTo>
                    <a:lnTo>
                      <a:pt x="3898" y="2728"/>
                    </a:lnTo>
                    <a:lnTo>
                      <a:pt x="3894" y="2736"/>
                    </a:lnTo>
                    <a:lnTo>
                      <a:pt x="3894" y="2740"/>
                    </a:lnTo>
                    <a:lnTo>
                      <a:pt x="3894" y="2744"/>
                    </a:lnTo>
                    <a:lnTo>
                      <a:pt x="3898" y="2746"/>
                    </a:lnTo>
                    <a:lnTo>
                      <a:pt x="3902" y="2744"/>
                    </a:lnTo>
                    <a:lnTo>
                      <a:pt x="3902" y="2744"/>
                    </a:lnTo>
                    <a:lnTo>
                      <a:pt x="3906" y="2744"/>
                    </a:lnTo>
                    <a:lnTo>
                      <a:pt x="3910" y="2746"/>
                    </a:lnTo>
                    <a:lnTo>
                      <a:pt x="3910" y="2748"/>
                    </a:lnTo>
                    <a:lnTo>
                      <a:pt x="3912" y="2752"/>
                    </a:lnTo>
                    <a:lnTo>
                      <a:pt x="3908" y="2760"/>
                    </a:lnTo>
                    <a:lnTo>
                      <a:pt x="3906" y="2762"/>
                    </a:lnTo>
                    <a:lnTo>
                      <a:pt x="3904" y="2760"/>
                    </a:lnTo>
                    <a:lnTo>
                      <a:pt x="3904" y="2760"/>
                    </a:lnTo>
                    <a:lnTo>
                      <a:pt x="3900" y="2758"/>
                    </a:lnTo>
                    <a:lnTo>
                      <a:pt x="3898" y="2760"/>
                    </a:lnTo>
                    <a:lnTo>
                      <a:pt x="3894" y="2762"/>
                    </a:lnTo>
                    <a:lnTo>
                      <a:pt x="3890" y="2764"/>
                    </a:lnTo>
                    <a:lnTo>
                      <a:pt x="3890" y="2764"/>
                    </a:lnTo>
                    <a:lnTo>
                      <a:pt x="3888" y="2762"/>
                    </a:lnTo>
                    <a:lnTo>
                      <a:pt x="3888" y="2756"/>
                    </a:lnTo>
                    <a:lnTo>
                      <a:pt x="3888" y="2756"/>
                    </a:lnTo>
                    <a:lnTo>
                      <a:pt x="3886" y="2746"/>
                    </a:lnTo>
                    <a:lnTo>
                      <a:pt x="3884" y="2742"/>
                    </a:lnTo>
                    <a:lnTo>
                      <a:pt x="3880" y="2740"/>
                    </a:lnTo>
                    <a:lnTo>
                      <a:pt x="3878" y="2742"/>
                    </a:lnTo>
                    <a:lnTo>
                      <a:pt x="3876" y="2744"/>
                    </a:lnTo>
                    <a:lnTo>
                      <a:pt x="3874" y="2750"/>
                    </a:lnTo>
                    <a:lnTo>
                      <a:pt x="3874" y="2758"/>
                    </a:lnTo>
                    <a:lnTo>
                      <a:pt x="3874" y="2758"/>
                    </a:lnTo>
                    <a:lnTo>
                      <a:pt x="3872" y="2764"/>
                    </a:lnTo>
                    <a:lnTo>
                      <a:pt x="3870" y="2768"/>
                    </a:lnTo>
                    <a:lnTo>
                      <a:pt x="3866" y="2768"/>
                    </a:lnTo>
                    <a:lnTo>
                      <a:pt x="3862" y="2770"/>
                    </a:lnTo>
                    <a:lnTo>
                      <a:pt x="3858" y="2770"/>
                    </a:lnTo>
                    <a:lnTo>
                      <a:pt x="3856" y="2772"/>
                    </a:lnTo>
                    <a:lnTo>
                      <a:pt x="3856" y="2776"/>
                    </a:lnTo>
                    <a:lnTo>
                      <a:pt x="3856" y="2786"/>
                    </a:lnTo>
                    <a:lnTo>
                      <a:pt x="3856" y="2786"/>
                    </a:lnTo>
                    <a:lnTo>
                      <a:pt x="3858" y="2796"/>
                    </a:lnTo>
                    <a:lnTo>
                      <a:pt x="3860" y="2802"/>
                    </a:lnTo>
                    <a:lnTo>
                      <a:pt x="3858" y="2806"/>
                    </a:lnTo>
                    <a:lnTo>
                      <a:pt x="3856" y="2808"/>
                    </a:lnTo>
                    <a:lnTo>
                      <a:pt x="3852" y="2810"/>
                    </a:lnTo>
                    <a:lnTo>
                      <a:pt x="3850" y="2812"/>
                    </a:lnTo>
                    <a:lnTo>
                      <a:pt x="3850" y="2814"/>
                    </a:lnTo>
                    <a:lnTo>
                      <a:pt x="3850" y="2814"/>
                    </a:lnTo>
                    <a:lnTo>
                      <a:pt x="3850" y="2816"/>
                    </a:lnTo>
                    <a:lnTo>
                      <a:pt x="3852" y="2818"/>
                    </a:lnTo>
                    <a:lnTo>
                      <a:pt x="3854" y="2818"/>
                    </a:lnTo>
                    <a:lnTo>
                      <a:pt x="3858" y="2820"/>
                    </a:lnTo>
                    <a:lnTo>
                      <a:pt x="3860" y="2824"/>
                    </a:lnTo>
                    <a:lnTo>
                      <a:pt x="3860" y="2832"/>
                    </a:lnTo>
                    <a:lnTo>
                      <a:pt x="3858" y="2846"/>
                    </a:lnTo>
                    <a:lnTo>
                      <a:pt x="3854" y="2866"/>
                    </a:lnTo>
                    <a:lnTo>
                      <a:pt x="3854" y="2866"/>
                    </a:lnTo>
                    <a:lnTo>
                      <a:pt x="3850" y="2884"/>
                    </a:lnTo>
                    <a:lnTo>
                      <a:pt x="3844" y="2896"/>
                    </a:lnTo>
                    <a:lnTo>
                      <a:pt x="3840" y="2904"/>
                    </a:lnTo>
                    <a:lnTo>
                      <a:pt x="3834" y="2912"/>
                    </a:lnTo>
                    <a:lnTo>
                      <a:pt x="3822" y="2926"/>
                    </a:lnTo>
                    <a:lnTo>
                      <a:pt x="3808" y="2942"/>
                    </a:lnTo>
                    <a:lnTo>
                      <a:pt x="3808" y="2942"/>
                    </a:lnTo>
                    <a:lnTo>
                      <a:pt x="3802" y="2952"/>
                    </a:lnTo>
                    <a:lnTo>
                      <a:pt x="3794" y="2960"/>
                    </a:lnTo>
                    <a:lnTo>
                      <a:pt x="3788" y="2964"/>
                    </a:lnTo>
                    <a:lnTo>
                      <a:pt x="3782" y="2968"/>
                    </a:lnTo>
                    <a:lnTo>
                      <a:pt x="3768" y="2974"/>
                    </a:lnTo>
                    <a:lnTo>
                      <a:pt x="3760" y="2978"/>
                    </a:lnTo>
                    <a:lnTo>
                      <a:pt x="3752" y="2984"/>
                    </a:lnTo>
                    <a:lnTo>
                      <a:pt x="3752" y="2984"/>
                    </a:lnTo>
                    <a:lnTo>
                      <a:pt x="3742" y="2990"/>
                    </a:lnTo>
                    <a:lnTo>
                      <a:pt x="3742" y="2988"/>
                    </a:lnTo>
                    <a:lnTo>
                      <a:pt x="3742" y="2986"/>
                    </a:lnTo>
                    <a:lnTo>
                      <a:pt x="3744" y="2978"/>
                    </a:lnTo>
                    <a:lnTo>
                      <a:pt x="3744" y="2974"/>
                    </a:lnTo>
                    <a:lnTo>
                      <a:pt x="3740" y="2970"/>
                    </a:lnTo>
                    <a:lnTo>
                      <a:pt x="3740" y="2970"/>
                    </a:lnTo>
                    <a:lnTo>
                      <a:pt x="3740" y="2968"/>
                    </a:lnTo>
                    <a:lnTo>
                      <a:pt x="3740" y="2966"/>
                    </a:lnTo>
                    <a:lnTo>
                      <a:pt x="3748" y="2960"/>
                    </a:lnTo>
                    <a:lnTo>
                      <a:pt x="3754" y="2952"/>
                    </a:lnTo>
                    <a:lnTo>
                      <a:pt x="3756" y="2948"/>
                    </a:lnTo>
                    <a:lnTo>
                      <a:pt x="3754" y="2944"/>
                    </a:lnTo>
                    <a:lnTo>
                      <a:pt x="3754" y="2944"/>
                    </a:lnTo>
                    <a:lnTo>
                      <a:pt x="3752" y="2944"/>
                    </a:lnTo>
                    <a:lnTo>
                      <a:pt x="3748" y="2944"/>
                    </a:lnTo>
                    <a:lnTo>
                      <a:pt x="3738" y="2948"/>
                    </a:lnTo>
                    <a:lnTo>
                      <a:pt x="3734" y="2952"/>
                    </a:lnTo>
                    <a:lnTo>
                      <a:pt x="3730" y="2956"/>
                    </a:lnTo>
                    <a:lnTo>
                      <a:pt x="3728" y="2962"/>
                    </a:lnTo>
                    <a:lnTo>
                      <a:pt x="3730" y="2966"/>
                    </a:lnTo>
                    <a:lnTo>
                      <a:pt x="3730" y="2966"/>
                    </a:lnTo>
                    <a:lnTo>
                      <a:pt x="3730" y="2976"/>
                    </a:lnTo>
                    <a:lnTo>
                      <a:pt x="3728" y="2986"/>
                    </a:lnTo>
                    <a:lnTo>
                      <a:pt x="3722" y="2996"/>
                    </a:lnTo>
                    <a:lnTo>
                      <a:pt x="3716" y="3006"/>
                    </a:lnTo>
                    <a:lnTo>
                      <a:pt x="3704" y="3022"/>
                    </a:lnTo>
                    <a:lnTo>
                      <a:pt x="3700" y="3026"/>
                    </a:lnTo>
                    <a:lnTo>
                      <a:pt x="3698" y="3030"/>
                    </a:lnTo>
                    <a:lnTo>
                      <a:pt x="3698" y="3030"/>
                    </a:lnTo>
                    <a:lnTo>
                      <a:pt x="3700" y="3036"/>
                    </a:lnTo>
                    <a:lnTo>
                      <a:pt x="3700" y="3044"/>
                    </a:lnTo>
                    <a:lnTo>
                      <a:pt x="3698" y="3046"/>
                    </a:lnTo>
                    <a:lnTo>
                      <a:pt x="3694" y="3050"/>
                    </a:lnTo>
                    <a:lnTo>
                      <a:pt x="3690" y="3052"/>
                    </a:lnTo>
                    <a:lnTo>
                      <a:pt x="3682" y="3054"/>
                    </a:lnTo>
                    <a:lnTo>
                      <a:pt x="3682" y="3054"/>
                    </a:lnTo>
                    <a:lnTo>
                      <a:pt x="3676" y="3054"/>
                    </a:lnTo>
                    <a:lnTo>
                      <a:pt x="3672" y="3052"/>
                    </a:lnTo>
                    <a:lnTo>
                      <a:pt x="3672" y="3052"/>
                    </a:lnTo>
                    <a:lnTo>
                      <a:pt x="3672" y="3048"/>
                    </a:lnTo>
                    <a:lnTo>
                      <a:pt x="3674" y="3044"/>
                    </a:lnTo>
                    <a:lnTo>
                      <a:pt x="3672" y="3042"/>
                    </a:lnTo>
                    <a:lnTo>
                      <a:pt x="3668" y="3040"/>
                    </a:lnTo>
                    <a:lnTo>
                      <a:pt x="3668" y="3040"/>
                    </a:lnTo>
                    <a:lnTo>
                      <a:pt x="3662" y="3042"/>
                    </a:lnTo>
                    <a:lnTo>
                      <a:pt x="3652" y="3044"/>
                    </a:lnTo>
                    <a:lnTo>
                      <a:pt x="3626" y="3052"/>
                    </a:lnTo>
                    <a:lnTo>
                      <a:pt x="3614" y="3056"/>
                    </a:lnTo>
                    <a:lnTo>
                      <a:pt x="3602" y="3058"/>
                    </a:lnTo>
                    <a:lnTo>
                      <a:pt x="3594" y="3058"/>
                    </a:lnTo>
                    <a:lnTo>
                      <a:pt x="3592" y="3056"/>
                    </a:lnTo>
                    <a:lnTo>
                      <a:pt x="3590" y="3054"/>
                    </a:lnTo>
                    <a:lnTo>
                      <a:pt x="3590" y="3054"/>
                    </a:lnTo>
                    <a:lnTo>
                      <a:pt x="3588" y="3050"/>
                    </a:lnTo>
                    <a:lnTo>
                      <a:pt x="3584" y="3050"/>
                    </a:lnTo>
                    <a:lnTo>
                      <a:pt x="3580" y="3050"/>
                    </a:lnTo>
                    <a:lnTo>
                      <a:pt x="3574" y="3052"/>
                    </a:lnTo>
                    <a:lnTo>
                      <a:pt x="3562" y="3062"/>
                    </a:lnTo>
                    <a:lnTo>
                      <a:pt x="3548" y="3080"/>
                    </a:lnTo>
                    <a:lnTo>
                      <a:pt x="3548" y="3080"/>
                    </a:lnTo>
                    <a:lnTo>
                      <a:pt x="3542" y="3088"/>
                    </a:lnTo>
                    <a:lnTo>
                      <a:pt x="3536" y="3092"/>
                    </a:lnTo>
                    <a:lnTo>
                      <a:pt x="3530" y="3096"/>
                    </a:lnTo>
                    <a:lnTo>
                      <a:pt x="3524" y="3098"/>
                    </a:lnTo>
                    <a:lnTo>
                      <a:pt x="3518" y="3106"/>
                    </a:lnTo>
                    <a:lnTo>
                      <a:pt x="3518" y="3106"/>
                    </a:lnTo>
                    <a:lnTo>
                      <a:pt x="3514" y="3112"/>
                    </a:lnTo>
                    <a:lnTo>
                      <a:pt x="3510" y="3114"/>
                    </a:lnTo>
                    <a:lnTo>
                      <a:pt x="3502" y="3114"/>
                    </a:lnTo>
                    <a:lnTo>
                      <a:pt x="3500" y="3116"/>
                    </a:lnTo>
                    <a:lnTo>
                      <a:pt x="3498" y="3116"/>
                    </a:lnTo>
                    <a:lnTo>
                      <a:pt x="3496" y="3120"/>
                    </a:lnTo>
                    <a:lnTo>
                      <a:pt x="3496" y="3126"/>
                    </a:lnTo>
                    <a:lnTo>
                      <a:pt x="3496" y="3126"/>
                    </a:lnTo>
                    <a:lnTo>
                      <a:pt x="3496" y="3132"/>
                    </a:lnTo>
                    <a:lnTo>
                      <a:pt x="3500" y="3136"/>
                    </a:lnTo>
                    <a:lnTo>
                      <a:pt x="3504" y="3136"/>
                    </a:lnTo>
                    <a:lnTo>
                      <a:pt x="3508" y="3136"/>
                    </a:lnTo>
                    <a:lnTo>
                      <a:pt x="3522" y="3134"/>
                    </a:lnTo>
                    <a:lnTo>
                      <a:pt x="3528" y="3134"/>
                    </a:lnTo>
                    <a:lnTo>
                      <a:pt x="3536" y="3138"/>
                    </a:lnTo>
                    <a:lnTo>
                      <a:pt x="3536" y="3138"/>
                    </a:lnTo>
                    <a:lnTo>
                      <a:pt x="3542" y="3140"/>
                    </a:lnTo>
                    <a:lnTo>
                      <a:pt x="3544" y="3140"/>
                    </a:lnTo>
                    <a:lnTo>
                      <a:pt x="3546" y="3138"/>
                    </a:lnTo>
                    <a:lnTo>
                      <a:pt x="3546" y="3134"/>
                    </a:lnTo>
                    <a:lnTo>
                      <a:pt x="3546" y="3124"/>
                    </a:lnTo>
                    <a:lnTo>
                      <a:pt x="3548" y="3120"/>
                    </a:lnTo>
                    <a:lnTo>
                      <a:pt x="3550" y="3118"/>
                    </a:lnTo>
                    <a:lnTo>
                      <a:pt x="3550" y="3118"/>
                    </a:lnTo>
                    <a:lnTo>
                      <a:pt x="3556" y="3116"/>
                    </a:lnTo>
                    <a:lnTo>
                      <a:pt x="3558" y="3118"/>
                    </a:lnTo>
                    <a:lnTo>
                      <a:pt x="3562" y="3120"/>
                    </a:lnTo>
                    <a:lnTo>
                      <a:pt x="3570" y="3120"/>
                    </a:lnTo>
                    <a:lnTo>
                      <a:pt x="3570" y="3120"/>
                    </a:lnTo>
                    <a:lnTo>
                      <a:pt x="3596" y="3116"/>
                    </a:lnTo>
                    <a:lnTo>
                      <a:pt x="3620" y="3108"/>
                    </a:lnTo>
                    <a:lnTo>
                      <a:pt x="3620" y="3108"/>
                    </a:lnTo>
                    <a:lnTo>
                      <a:pt x="3626" y="3104"/>
                    </a:lnTo>
                    <a:lnTo>
                      <a:pt x="3630" y="3102"/>
                    </a:lnTo>
                    <a:lnTo>
                      <a:pt x="3632" y="3098"/>
                    </a:lnTo>
                    <a:lnTo>
                      <a:pt x="3632" y="3096"/>
                    </a:lnTo>
                    <a:lnTo>
                      <a:pt x="3636" y="3096"/>
                    </a:lnTo>
                    <a:lnTo>
                      <a:pt x="3648" y="3098"/>
                    </a:lnTo>
                    <a:lnTo>
                      <a:pt x="3648" y="3098"/>
                    </a:lnTo>
                    <a:lnTo>
                      <a:pt x="3656" y="3100"/>
                    </a:lnTo>
                    <a:lnTo>
                      <a:pt x="3662" y="3100"/>
                    </a:lnTo>
                    <a:lnTo>
                      <a:pt x="3670" y="3098"/>
                    </a:lnTo>
                    <a:lnTo>
                      <a:pt x="3674" y="3098"/>
                    </a:lnTo>
                    <a:lnTo>
                      <a:pt x="3676" y="3102"/>
                    </a:lnTo>
                    <a:lnTo>
                      <a:pt x="3676" y="3102"/>
                    </a:lnTo>
                    <a:lnTo>
                      <a:pt x="3678" y="3106"/>
                    </a:lnTo>
                    <a:lnTo>
                      <a:pt x="3676" y="3110"/>
                    </a:lnTo>
                    <a:lnTo>
                      <a:pt x="3672" y="3114"/>
                    </a:lnTo>
                    <a:lnTo>
                      <a:pt x="3666" y="3118"/>
                    </a:lnTo>
                    <a:lnTo>
                      <a:pt x="3666" y="3120"/>
                    </a:lnTo>
                    <a:lnTo>
                      <a:pt x="3666" y="3124"/>
                    </a:lnTo>
                    <a:lnTo>
                      <a:pt x="3666" y="3124"/>
                    </a:lnTo>
                    <a:lnTo>
                      <a:pt x="3666" y="3130"/>
                    </a:lnTo>
                    <a:lnTo>
                      <a:pt x="3664" y="3136"/>
                    </a:lnTo>
                    <a:lnTo>
                      <a:pt x="3664" y="3142"/>
                    </a:lnTo>
                    <a:lnTo>
                      <a:pt x="3664" y="3144"/>
                    </a:lnTo>
                    <a:lnTo>
                      <a:pt x="3668" y="3146"/>
                    </a:lnTo>
                    <a:lnTo>
                      <a:pt x="3668" y="3146"/>
                    </a:lnTo>
                    <a:lnTo>
                      <a:pt x="3674" y="3150"/>
                    </a:lnTo>
                    <a:lnTo>
                      <a:pt x="3674" y="3152"/>
                    </a:lnTo>
                    <a:lnTo>
                      <a:pt x="3676" y="3156"/>
                    </a:lnTo>
                    <a:lnTo>
                      <a:pt x="3684" y="3162"/>
                    </a:lnTo>
                    <a:lnTo>
                      <a:pt x="3684" y="3164"/>
                    </a:lnTo>
                    <a:lnTo>
                      <a:pt x="3684" y="3164"/>
                    </a:lnTo>
                    <a:lnTo>
                      <a:pt x="3688" y="3166"/>
                    </a:lnTo>
                    <a:lnTo>
                      <a:pt x="3692" y="3164"/>
                    </a:lnTo>
                    <a:lnTo>
                      <a:pt x="3696" y="3160"/>
                    </a:lnTo>
                    <a:lnTo>
                      <a:pt x="3700" y="3156"/>
                    </a:lnTo>
                    <a:lnTo>
                      <a:pt x="3716" y="3130"/>
                    </a:lnTo>
                    <a:lnTo>
                      <a:pt x="3716" y="3130"/>
                    </a:lnTo>
                    <a:lnTo>
                      <a:pt x="3720" y="3124"/>
                    </a:lnTo>
                    <a:lnTo>
                      <a:pt x="3724" y="3122"/>
                    </a:lnTo>
                    <a:lnTo>
                      <a:pt x="3734" y="3118"/>
                    </a:lnTo>
                    <a:lnTo>
                      <a:pt x="3738" y="3116"/>
                    </a:lnTo>
                    <a:lnTo>
                      <a:pt x="3738" y="3114"/>
                    </a:lnTo>
                    <a:lnTo>
                      <a:pt x="3736" y="3112"/>
                    </a:lnTo>
                    <a:lnTo>
                      <a:pt x="3730" y="3108"/>
                    </a:lnTo>
                    <a:lnTo>
                      <a:pt x="3730" y="3108"/>
                    </a:lnTo>
                    <a:lnTo>
                      <a:pt x="3724" y="3104"/>
                    </a:lnTo>
                    <a:lnTo>
                      <a:pt x="3722" y="3098"/>
                    </a:lnTo>
                    <a:lnTo>
                      <a:pt x="3722" y="3090"/>
                    </a:lnTo>
                    <a:lnTo>
                      <a:pt x="3724" y="3086"/>
                    </a:lnTo>
                    <a:lnTo>
                      <a:pt x="3728" y="3082"/>
                    </a:lnTo>
                    <a:lnTo>
                      <a:pt x="3732" y="3080"/>
                    </a:lnTo>
                    <a:lnTo>
                      <a:pt x="3734" y="3082"/>
                    </a:lnTo>
                    <a:lnTo>
                      <a:pt x="3734" y="3086"/>
                    </a:lnTo>
                    <a:lnTo>
                      <a:pt x="3734" y="3086"/>
                    </a:lnTo>
                    <a:lnTo>
                      <a:pt x="3736" y="3092"/>
                    </a:lnTo>
                    <a:lnTo>
                      <a:pt x="3738" y="3094"/>
                    </a:lnTo>
                    <a:lnTo>
                      <a:pt x="3742" y="3096"/>
                    </a:lnTo>
                    <a:lnTo>
                      <a:pt x="3746" y="3096"/>
                    </a:lnTo>
                    <a:lnTo>
                      <a:pt x="3750" y="3096"/>
                    </a:lnTo>
                    <a:lnTo>
                      <a:pt x="3746" y="3100"/>
                    </a:lnTo>
                    <a:lnTo>
                      <a:pt x="3746" y="3100"/>
                    </a:lnTo>
                    <a:lnTo>
                      <a:pt x="3742" y="3104"/>
                    </a:lnTo>
                    <a:lnTo>
                      <a:pt x="3742" y="3104"/>
                    </a:lnTo>
                    <a:lnTo>
                      <a:pt x="3750" y="3104"/>
                    </a:lnTo>
                    <a:lnTo>
                      <a:pt x="3762" y="3102"/>
                    </a:lnTo>
                    <a:lnTo>
                      <a:pt x="3774" y="3102"/>
                    </a:lnTo>
                    <a:lnTo>
                      <a:pt x="3774" y="3102"/>
                    </a:lnTo>
                    <a:lnTo>
                      <a:pt x="3782" y="3104"/>
                    </a:lnTo>
                    <a:lnTo>
                      <a:pt x="3786" y="3104"/>
                    </a:lnTo>
                    <a:lnTo>
                      <a:pt x="3788" y="3100"/>
                    </a:lnTo>
                    <a:lnTo>
                      <a:pt x="3792" y="3092"/>
                    </a:lnTo>
                    <a:lnTo>
                      <a:pt x="3792" y="3092"/>
                    </a:lnTo>
                    <a:lnTo>
                      <a:pt x="3800" y="3082"/>
                    </a:lnTo>
                    <a:lnTo>
                      <a:pt x="3806" y="3076"/>
                    </a:lnTo>
                    <a:lnTo>
                      <a:pt x="3810" y="3076"/>
                    </a:lnTo>
                    <a:lnTo>
                      <a:pt x="3810" y="3078"/>
                    </a:lnTo>
                    <a:lnTo>
                      <a:pt x="3812" y="3082"/>
                    </a:lnTo>
                    <a:lnTo>
                      <a:pt x="3810" y="3090"/>
                    </a:lnTo>
                    <a:lnTo>
                      <a:pt x="3810" y="3090"/>
                    </a:lnTo>
                    <a:lnTo>
                      <a:pt x="3810" y="3096"/>
                    </a:lnTo>
                    <a:lnTo>
                      <a:pt x="3810" y="3102"/>
                    </a:lnTo>
                    <a:lnTo>
                      <a:pt x="3812" y="3104"/>
                    </a:lnTo>
                    <a:lnTo>
                      <a:pt x="3814" y="3104"/>
                    </a:lnTo>
                    <a:lnTo>
                      <a:pt x="3820" y="3098"/>
                    </a:lnTo>
                    <a:lnTo>
                      <a:pt x="3824" y="3086"/>
                    </a:lnTo>
                    <a:lnTo>
                      <a:pt x="3824" y="3086"/>
                    </a:lnTo>
                    <a:lnTo>
                      <a:pt x="3826" y="3076"/>
                    </a:lnTo>
                    <a:lnTo>
                      <a:pt x="3828" y="3068"/>
                    </a:lnTo>
                    <a:lnTo>
                      <a:pt x="3830" y="3066"/>
                    </a:lnTo>
                    <a:lnTo>
                      <a:pt x="3834" y="3066"/>
                    </a:lnTo>
                    <a:lnTo>
                      <a:pt x="3842" y="3070"/>
                    </a:lnTo>
                    <a:lnTo>
                      <a:pt x="3842" y="3070"/>
                    </a:lnTo>
                    <a:lnTo>
                      <a:pt x="3848" y="3074"/>
                    </a:lnTo>
                    <a:lnTo>
                      <a:pt x="3848" y="3074"/>
                    </a:lnTo>
                    <a:lnTo>
                      <a:pt x="3848" y="3072"/>
                    </a:lnTo>
                    <a:lnTo>
                      <a:pt x="3848" y="3064"/>
                    </a:lnTo>
                    <a:lnTo>
                      <a:pt x="3848" y="3060"/>
                    </a:lnTo>
                    <a:lnTo>
                      <a:pt x="3850" y="3054"/>
                    </a:lnTo>
                    <a:lnTo>
                      <a:pt x="3850" y="3054"/>
                    </a:lnTo>
                    <a:lnTo>
                      <a:pt x="3852" y="3050"/>
                    </a:lnTo>
                    <a:lnTo>
                      <a:pt x="3856" y="3048"/>
                    </a:lnTo>
                    <a:lnTo>
                      <a:pt x="3862" y="3046"/>
                    </a:lnTo>
                    <a:lnTo>
                      <a:pt x="3864" y="3048"/>
                    </a:lnTo>
                    <a:lnTo>
                      <a:pt x="3864" y="3050"/>
                    </a:lnTo>
                    <a:lnTo>
                      <a:pt x="3864" y="3052"/>
                    </a:lnTo>
                    <a:lnTo>
                      <a:pt x="3862" y="3056"/>
                    </a:lnTo>
                    <a:lnTo>
                      <a:pt x="3862" y="3056"/>
                    </a:lnTo>
                    <a:lnTo>
                      <a:pt x="3858" y="3066"/>
                    </a:lnTo>
                    <a:lnTo>
                      <a:pt x="3854" y="3080"/>
                    </a:lnTo>
                    <a:lnTo>
                      <a:pt x="3854" y="3090"/>
                    </a:lnTo>
                    <a:lnTo>
                      <a:pt x="3856" y="3090"/>
                    </a:lnTo>
                    <a:lnTo>
                      <a:pt x="3860" y="3086"/>
                    </a:lnTo>
                    <a:lnTo>
                      <a:pt x="3860" y="3086"/>
                    </a:lnTo>
                    <a:lnTo>
                      <a:pt x="3864" y="3080"/>
                    </a:lnTo>
                    <a:lnTo>
                      <a:pt x="3866" y="3078"/>
                    </a:lnTo>
                    <a:lnTo>
                      <a:pt x="3872" y="3076"/>
                    </a:lnTo>
                    <a:lnTo>
                      <a:pt x="3874" y="3076"/>
                    </a:lnTo>
                    <a:lnTo>
                      <a:pt x="3876" y="3072"/>
                    </a:lnTo>
                    <a:lnTo>
                      <a:pt x="3878" y="3060"/>
                    </a:lnTo>
                    <a:lnTo>
                      <a:pt x="3878" y="3060"/>
                    </a:lnTo>
                    <a:lnTo>
                      <a:pt x="3880" y="3052"/>
                    </a:lnTo>
                    <a:lnTo>
                      <a:pt x="3886" y="3048"/>
                    </a:lnTo>
                    <a:lnTo>
                      <a:pt x="3890" y="3048"/>
                    </a:lnTo>
                    <a:lnTo>
                      <a:pt x="3894" y="3048"/>
                    </a:lnTo>
                    <a:lnTo>
                      <a:pt x="3898" y="3048"/>
                    </a:lnTo>
                    <a:lnTo>
                      <a:pt x="3900" y="3046"/>
                    </a:lnTo>
                    <a:lnTo>
                      <a:pt x="3898" y="3042"/>
                    </a:lnTo>
                    <a:lnTo>
                      <a:pt x="3892" y="3034"/>
                    </a:lnTo>
                    <a:lnTo>
                      <a:pt x="3892" y="3034"/>
                    </a:lnTo>
                    <a:lnTo>
                      <a:pt x="3888" y="3028"/>
                    </a:lnTo>
                    <a:lnTo>
                      <a:pt x="3886" y="3022"/>
                    </a:lnTo>
                    <a:lnTo>
                      <a:pt x="3884" y="3010"/>
                    </a:lnTo>
                    <a:lnTo>
                      <a:pt x="3886" y="3000"/>
                    </a:lnTo>
                    <a:lnTo>
                      <a:pt x="3892" y="2988"/>
                    </a:lnTo>
                    <a:lnTo>
                      <a:pt x="3896" y="2978"/>
                    </a:lnTo>
                    <a:lnTo>
                      <a:pt x="3902" y="2966"/>
                    </a:lnTo>
                    <a:lnTo>
                      <a:pt x="3902" y="2952"/>
                    </a:lnTo>
                    <a:lnTo>
                      <a:pt x="3900" y="2938"/>
                    </a:lnTo>
                    <a:lnTo>
                      <a:pt x="3900" y="2938"/>
                    </a:lnTo>
                    <a:lnTo>
                      <a:pt x="3898" y="2928"/>
                    </a:lnTo>
                    <a:lnTo>
                      <a:pt x="3898" y="2920"/>
                    </a:lnTo>
                    <a:lnTo>
                      <a:pt x="3898" y="2912"/>
                    </a:lnTo>
                    <a:lnTo>
                      <a:pt x="3900" y="2906"/>
                    </a:lnTo>
                    <a:lnTo>
                      <a:pt x="3904" y="2902"/>
                    </a:lnTo>
                    <a:lnTo>
                      <a:pt x="3908" y="2900"/>
                    </a:lnTo>
                    <a:lnTo>
                      <a:pt x="3912" y="2900"/>
                    </a:lnTo>
                    <a:lnTo>
                      <a:pt x="3918" y="2902"/>
                    </a:lnTo>
                    <a:lnTo>
                      <a:pt x="3918" y="2902"/>
                    </a:lnTo>
                    <a:lnTo>
                      <a:pt x="3922" y="2906"/>
                    </a:lnTo>
                    <a:lnTo>
                      <a:pt x="3924" y="2906"/>
                    </a:lnTo>
                    <a:lnTo>
                      <a:pt x="3924" y="2898"/>
                    </a:lnTo>
                    <a:lnTo>
                      <a:pt x="3924" y="2884"/>
                    </a:lnTo>
                    <a:lnTo>
                      <a:pt x="3926" y="2876"/>
                    </a:lnTo>
                    <a:lnTo>
                      <a:pt x="3930" y="2868"/>
                    </a:lnTo>
                    <a:lnTo>
                      <a:pt x="3930" y="2868"/>
                    </a:lnTo>
                    <a:lnTo>
                      <a:pt x="3936" y="2860"/>
                    </a:lnTo>
                    <a:lnTo>
                      <a:pt x="3940" y="2850"/>
                    </a:lnTo>
                    <a:lnTo>
                      <a:pt x="3942" y="2840"/>
                    </a:lnTo>
                    <a:lnTo>
                      <a:pt x="3944" y="2830"/>
                    </a:lnTo>
                    <a:lnTo>
                      <a:pt x="3942" y="2820"/>
                    </a:lnTo>
                    <a:lnTo>
                      <a:pt x="3940" y="2810"/>
                    </a:lnTo>
                    <a:lnTo>
                      <a:pt x="3936" y="2802"/>
                    </a:lnTo>
                    <a:lnTo>
                      <a:pt x="3932" y="2794"/>
                    </a:lnTo>
                    <a:lnTo>
                      <a:pt x="3932" y="2794"/>
                    </a:lnTo>
                    <a:lnTo>
                      <a:pt x="3926" y="2788"/>
                    </a:lnTo>
                    <a:lnTo>
                      <a:pt x="3922" y="2780"/>
                    </a:lnTo>
                    <a:lnTo>
                      <a:pt x="3918" y="2766"/>
                    </a:lnTo>
                    <a:lnTo>
                      <a:pt x="3918" y="2752"/>
                    </a:lnTo>
                    <a:lnTo>
                      <a:pt x="3918" y="2740"/>
                    </a:lnTo>
                    <a:lnTo>
                      <a:pt x="3918" y="2740"/>
                    </a:lnTo>
                    <a:close/>
                    <a:moveTo>
                      <a:pt x="3276" y="3612"/>
                    </a:moveTo>
                    <a:lnTo>
                      <a:pt x="3276" y="3612"/>
                    </a:lnTo>
                    <a:lnTo>
                      <a:pt x="3274" y="3610"/>
                    </a:lnTo>
                    <a:lnTo>
                      <a:pt x="3270" y="3612"/>
                    </a:lnTo>
                    <a:lnTo>
                      <a:pt x="3268" y="3614"/>
                    </a:lnTo>
                    <a:lnTo>
                      <a:pt x="3268" y="3618"/>
                    </a:lnTo>
                    <a:lnTo>
                      <a:pt x="3268" y="3618"/>
                    </a:lnTo>
                    <a:lnTo>
                      <a:pt x="3272" y="3618"/>
                    </a:lnTo>
                    <a:lnTo>
                      <a:pt x="3274" y="3618"/>
                    </a:lnTo>
                    <a:lnTo>
                      <a:pt x="3276" y="3614"/>
                    </a:lnTo>
                    <a:lnTo>
                      <a:pt x="3276" y="3612"/>
                    </a:lnTo>
                    <a:lnTo>
                      <a:pt x="3276" y="3612"/>
                    </a:lnTo>
                    <a:close/>
                    <a:moveTo>
                      <a:pt x="3322" y="3130"/>
                    </a:moveTo>
                    <a:lnTo>
                      <a:pt x="3322" y="3130"/>
                    </a:lnTo>
                    <a:lnTo>
                      <a:pt x="3324" y="3128"/>
                    </a:lnTo>
                    <a:lnTo>
                      <a:pt x="3322" y="3126"/>
                    </a:lnTo>
                    <a:lnTo>
                      <a:pt x="3318" y="3126"/>
                    </a:lnTo>
                    <a:lnTo>
                      <a:pt x="3318" y="3126"/>
                    </a:lnTo>
                    <a:lnTo>
                      <a:pt x="3316" y="3128"/>
                    </a:lnTo>
                    <a:lnTo>
                      <a:pt x="3318" y="3130"/>
                    </a:lnTo>
                    <a:lnTo>
                      <a:pt x="3320" y="3130"/>
                    </a:lnTo>
                    <a:lnTo>
                      <a:pt x="3322" y="3130"/>
                    </a:lnTo>
                    <a:lnTo>
                      <a:pt x="3322" y="3130"/>
                    </a:lnTo>
                    <a:close/>
                    <a:moveTo>
                      <a:pt x="3302" y="3176"/>
                    </a:moveTo>
                    <a:lnTo>
                      <a:pt x="3302" y="3176"/>
                    </a:lnTo>
                    <a:lnTo>
                      <a:pt x="3304" y="3178"/>
                    </a:lnTo>
                    <a:lnTo>
                      <a:pt x="3310" y="3178"/>
                    </a:lnTo>
                    <a:lnTo>
                      <a:pt x="3320" y="3176"/>
                    </a:lnTo>
                    <a:lnTo>
                      <a:pt x="3330" y="3170"/>
                    </a:lnTo>
                    <a:lnTo>
                      <a:pt x="3334" y="3166"/>
                    </a:lnTo>
                    <a:lnTo>
                      <a:pt x="3334" y="3162"/>
                    </a:lnTo>
                    <a:lnTo>
                      <a:pt x="3334" y="3162"/>
                    </a:lnTo>
                    <a:lnTo>
                      <a:pt x="3332" y="3158"/>
                    </a:lnTo>
                    <a:lnTo>
                      <a:pt x="3326" y="3158"/>
                    </a:lnTo>
                    <a:lnTo>
                      <a:pt x="3322" y="3158"/>
                    </a:lnTo>
                    <a:lnTo>
                      <a:pt x="3314" y="3160"/>
                    </a:lnTo>
                    <a:lnTo>
                      <a:pt x="3310" y="3164"/>
                    </a:lnTo>
                    <a:lnTo>
                      <a:pt x="3304" y="3166"/>
                    </a:lnTo>
                    <a:lnTo>
                      <a:pt x="3302" y="3172"/>
                    </a:lnTo>
                    <a:lnTo>
                      <a:pt x="3302" y="3176"/>
                    </a:lnTo>
                    <a:lnTo>
                      <a:pt x="3302" y="3176"/>
                    </a:lnTo>
                    <a:close/>
                    <a:moveTo>
                      <a:pt x="3372" y="3542"/>
                    </a:moveTo>
                    <a:lnTo>
                      <a:pt x="3372" y="3542"/>
                    </a:lnTo>
                    <a:lnTo>
                      <a:pt x="3374" y="3538"/>
                    </a:lnTo>
                    <a:lnTo>
                      <a:pt x="3376" y="3534"/>
                    </a:lnTo>
                    <a:lnTo>
                      <a:pt x="3386" y="3520"/>
                    </a:lnTo>
                    <a:lnTo>
                      <a:pt x="3386" y="3520"/>
                    </a:lnTo>
                    <a:lnTo>
                      <a:pt x="3392" y="3512"/>
                    </a:lnTo>
                    <a:lnTo>
                      <a:pt x="3394" y="3508"/>
                    </a:lnTo>
                    <a:lnTo>
                      <a:pt x="3390" y="3508"/>
                    </a:lnTo>
                    <a:lnTo>
                      <a:pt x="3384" y="3512"/>
                    </a:lnTo>
                    <a:lnTo>
                      <a:pt x="3384" y="3512"/>
                    </a:lnTo>
                    <a:lnTo>
                      <a:pt x="3374" y="3522"/>
                    </a:lnTo>
                    <a:lnTo>
                      <a:pt x="3370" y="3528"/>
                    </a:lnTo>
                    <a:lnTo>
                      <a:pt x="3366" y="3538"/>
                    </a:lnTo>
                    <a:lnTo>
                      <a:pt x="3366" y="3538"/>
                    </a:lnTo>
                    <a:lnTo>
                      <a:pt x="3366" y="3544"/>
                    </a:lnTo>
                    <a:lnTo>
                      <a:pt x="3368" y="3546"/>
                    </a:lnTo>
                    <a:lnTo>
                      <a:pt x="3372" y="3544"/>
                    </a:lnTo>
                    <a:lnTo>
                      <a:pt x="3372" y="3542"/>
                    </a:lnTo>
                    <a:lnTo>
                      <a:pt x="3372" y="3542"/>
                    </a:lnTo>
                    <a:close/>
                    <a:moveTo>
                      <a:pt x="3932" y="2136"/>
                    </a:moveTo>
                    <a:lnTo>
                      <a:pt x="3932" y="2136"/>
                    </a:lnTo>
                    <a:lnTo>
                      <a:pt x="3930" y="2138"/>
                    </a:lnTo>
                    <a:lnTo>
                      <a:pt x="3932" y="2138"/>
                    </a:lnTo>
                    <a:lnTo>
                      <a:pt x="3936" y="2142"/>
                    </a:lnTo>
                    <a:lnTo>
                      <a:pt x="3942" y="2150"/>
                    </a:lnTo>
                    <a:lnTo>
                      <a:pt x="3950" y="2162"/>
                    </a:lnTo>
                    <a:lnTo>
                      <a:pt x="3950" y="2162"/>
                    </a:lnTo>
                    <a:lnTo>
                      <a:pt x="3952" y="2168"/>
                    </a:lnTo>
                    <a:lnTo>
                      <a:pt x="3952" y="2174"/>
                    </a:lnTo>
                    <a:lnTo>
                      <a:pt x="3948" y="2186"/>
                    </a:lnTo>
                    <a:lnTo>
                      <a:pt x="3944" y="2198"/>
                    </a:lnTo>
                    <a:lnTo>
                      <a:pt x="3944" y="2206"/>
                    </a:lnTo>
                    <a:lnTo>
                      <a:pt x="3946" y="2214"/>
                    </a:lnTo>
                    <a:lnTo>
                      <a:pt x="3946" y="2214"/>
                    </a:lnTo>
                    <a:lnTo>
                      <a:pt x="3948" y="2224"/>
                    </a:lnTo>
                    <a:lnTo>
                      <a:pt x="3948" y="2236"/>
                    </a:lnTo>
                    <a:lnTo>
                      <a:pt x="3948" y="2266"/>
                    </a:lnTo>
                    <a:lnTo>
                      <a:pt x="3944" y="2294"/>
                    </a:lnTo>
                    <a:lnTo>
                      <a:pt x="3940" y="2304"/>
                    </a:lnTo>
                    <a:lnTo>
                      <a:pt x="3938" y="2312"/>
                    </a:lnTo>
                    <a:lnTo>
                      <a:pt x="3938" y="2312"/>
                    </a:lnTo>
                    <a:lnTo>
                      <a:pt x="3936" y="2316"/>
                    </a:lnTo>
                    <a:lnTo>
                      <a:pt x="3938" y="2320"/>
                    </a:lnTo>
                    <a:lnTo>
                      <a:pt x="3944" y="2330"/>
                    </a:lnTo>
                    <a:lnTo>
                      <a:pt x="3946" y="2336"/>
                    </a:lnTo>
                    <a:lnTo>
                      <a:pt x="3948" y="2344"/>
                    </a:lnTo>
                    <a:lnTo>
                      <a:pt x="3946" y="2356"/>
                    </a:lnTo>
                    <a:lnTo>
                      <a:pt x="3942" y="2370"/>
                    </a:lnTo>
                    <a:lnTo>
                      <a:pt x="3942" y="2370"/>
                    </a:lnTo>
                    <a:lnTo>
                      <a:pt x="3940" y="2378"/>
                    </a:lnTo>
                    <a:lnTo>
                      <a:pt x="3940" y="2386"/>
                    </a:lnTo>
                    <a:lnTo>
                      <a:pt x="3942" y="2400"/>
                    </a:lnTo>
                    <a:lnTo>
                      <a:pt x="3944" y="2412"/>
                    </a:lnTo>
                    <a:lnTo>
                      <a:pt x="3944" y="2418"/>
                    </a:lnTo>
                    <a:lnTo>
                      <a:pt x="3940" y="2424"/>
                    </a:lnTo>
                    <a:lnTo>
                      <a:pt x="3940" y="2424"/>
                    </a:lnTo>
                    <a:lnTo>
                      <a:pt x="3936" y="2436"/>
                    </a:lnTo>
                    <a:lnTo>
                      <a:pt x="3934" y="2444"/>
                    </a:lnTo>
                    <a:lnTo>
                      <a:pt x="3936" y="2454"/>
                    </a:lnTo>
                    <a:lnTo>
                      <a:pt x="3938" y="2468"/>
                    </a:lnTo>
                    <a:lnTo>
                      <a:pt x="3938" y="2468"/>
                    </a:lnTo>
                    <a:lnTo>
                      <a:pt x="3942" y="2478"/>
                    </a:lnTo>
                    <a:lnTo>
                      <a:pt x="3944" y="2478"/>
                    </a:lnTo>
                    <a:lnTo>
                      <a:pt x="3946" y="2478"/>
                    </a:lnTo>
                    <a:lnTo>
                      <a:pt x="3950" y="2470"/>
                    </a:lnTo>
                    <a:lnTo>
                      <a:pt x="3954" y="2456"/>
                    </a:lnTo>
                    <a:lnTo>
                      <a:pt x="3954" y="2456"/>
                    </a:lnTo>
                    <a:lnTo>
                      <a:pt x="3958" y="2442"/>
                    </a:lnTo>
                    <a:lnTo>
                      <a:pt x="3962" y="2434"/>
                    </a:lnTo>
                    <a:lnTo>
                      <a:pt x="3966" y="2432"/>
                    </a:lnTo>
                    <a:lnTo>
                      <a:pt x="3968" y="2432"/>
                    </a:lnTo>
                    <a:lnTo>
                      <a:pt x="3972" y="2434"/>
                    </a:lnTo>
                    <a:lnTo>
                      <a:pt x="3972" y="2434"/>
                    </a:lnTo>
                    <a:lnTo>
                      <a:pt x="3976" y="2438"/>
                    </a:lnTo>
                    <a:lnTo>
                      <a:pt x="3980" y="2440"/>
                    </a:lnTo>
                    <a:lnTo>
                      <a:pt x="3984" y="2438"/>
                    </a:lnTo>
                    <a:lnTo>
                      <a:pt x="3990" y="2440"/>
                    </a:lnTo>
                    <a:lnTo>
                      <a:pt x="3990" y="2440"/>
                    </a:lnTo>
                    <a:lnTo>
                      <a:pt x="3994" y="2442"/>
                    </a:lnTo>
                    <a:lnTo>
                      <a:pt x="3996" y="2446"/>
                    </a:lnTo>
                    <a:lnTo>
                      <a:pt x="3998" y="2456"/>
                    </a:lnTo>
                    <a:lnTo>
                      <a:pt x="4000" y="2464"/>
                    </a:lnTo>
                    <a:lnTo>
                      <a:pt x="4000" y="2466"/>
                    </a:lnTo>
                    <a:lnTo>
                      <a:pt x="4002" y="2466"/>
                    </a:lnTo>
                    <a:lnTo>
                      <a:pt x="4002" y="2466"/>
                    </a:lnTo>
                    <a:lnTo>
                      <a:pt x="4006" y="2454"/>
                    </a:lnTo>
                    <a:lnTo>
                      <a:pt x="4006" y="2448"/>
                    </a:lnTo>
                    <a:lnTo>
                      <a:pt x="4004" y="2444"/>
                    </a:lnTo>
                    <a:lnTo>
                      <a:pt x="4002" y="2434"/>
                    </a:lnTo>
                    <a:lnTo>
                      <a:pt x="4002" y="2434"/>
                    </a:lnTo>
                    <a:lnTo>
                      <a:pt x="4002" y="2426"/>
                    </a:lnTo>
                    <a:lnTo>
                      <a:pt x="4002" y="2426"/>
                    </a:lnTo>
                    <a:lnTo>
                      <a:pt x="3998" y="2426"/>
                    </a:lnTo>
                    <a:lnTo>
                      <a:pt x="3992" y="2426"/>
                    </a:lnTo>
                    <a:lnTo>
                      <a:pt x="3992" y="2426"/>
                    </a:lnTo>
                    <a:lnTo>
                      <a:pt x="3990" y="2422"/>
                    </a:lnTo>
                    <a:lnTo>
                      <a:pt x="3986" y="2420"/>
                    </a:lnTo>
                    <a:lnTo>
                      <a:pt x="3984" y="2410"/>
                    </a:lnTo>
                    <a:lnTo>
                      <a:pt x="3980" y="2400"/>
                    </a:lnTo>
                    <a:lnTo>
                      <a:pt x="3976" y="2394"/>
                    </a:lnTo>
                    <a:lnTo>
                      <a:pt x="3972" y="2390"/>
                    </a:lnTo>
                    <a:lnTo>
                      <a:pt x="3972" y="2390"/>
                    </a:lnTo>
                    <a:lnTo>
                      <a:pt x="3966" y="2382"/>
                    </a:lnTo>
                    <a:lnTo>
                      <a:pt x="3964" y="2372"/>
                    </a:lnTo>
                    <a:lnTo>
                      <a:pt x="3964" y="2362"/>
                    </a:lnTo>
                    <a:lnTo>
                      <a:pt x="3964" y="2350"/>
                    </a:lnTo>
                    <a:lnTo>
                      <a:pt x="3970" y="2328"/>
                    </a:lnTo>
                    <a:lnTo>
                      <a:pt x="3978" y="2314"/>
                    </a:lnTo>
                    <a:lnTo>
                      <a:pt x="3978" y="2314"/>
                    </a:lnTo>
                    <a:lnTo>
                      <a:pt x="3980" y="2308"/>
                    </a:lnTo>
                    <a:lnTo>
                      <a:pt x="3982" y="2304"/>
                    </a:lnTo>
                    <a:lnTo>
                      <a:pt x="3982" y="2294"/>
                    </a:lnTo>
                    <a:lnTo>
                      <a:pt x="3984" y="2290"/>
                    </a:lnTo>
                    <a:lnTo>
                      <a:pt x="3984" y="2288"/>
                    </a:lnTo>
                    <a:lnTo>
                      <a:pt x="3988" y="2284"/>
                    </a:lnTo>
                    <a:lnTo>
                      <a:pt x="3994" y="2282"/>
                    </a:lnTo>
                    <a:lnTo>
                      <a:pt x="3994" y="2282"/>
                    </a:lnTo>
                    <a:lnTo>
                      <a:pt x="4004" y="2280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6" y="2294"/>
                    </a:lnTo>
                    <a:lnTo>
                      <a:pt x="4036" y="2294"/>
                    </a:lnTo>
                    <a:lnTo>
                      <a:pt x="4048" y="2314"/>
                    </a:lnTo>
                    <a:lnTo>
                      <a:pt x="4052" y="2316"/>
                    </a:lnTo>
                    <a:lnTo>
                      <a:pt x="4052" y="2312"/>
                    </a:lnTo>
                    <a:lnTo>
                      <a:pt x="4052" y="2312"/>
                    </a:lnTo>
                    <a:lnTo>
                      <a:pt x="4048" y="2302"/>
                    </a:lnTo>
                    <a:lnTo>
                      <a:pt x="4040" y="2294"/>
                    </a:lnTo>
                    <a:lnTo>
                      <a:pt x="4034" y="2282"/>
                    </a:lnTo>
                    <a:lnTo>
                      <a:pt x="4032" y="2276"/>
                    </a:lnTo>
                    <a:lnTo>
                      <a:pt x="4030" y="2268"/>
                    </a:lnTo>
                    <a:lnTo>
                      <a:pt x="4030" y="2268"/>
                    </a:lnTo>
                    <a:lnTo>
                      <a:pt x="4026" y="2252"/>
                    </a:lnTo>
                    <a:lnTo>
                      <a:pt x="4020" y="2234"/>
                    </a:lnTo>
                    <a:lnTo>
                      <a:pt x="4012" y="2214"/>
                    </a:lnTo>
                    <a:lnTo>
                      <a:pt x="4010" y="2206"/>
                    </a:lnTo>
                    <a:lnTo>
                      <a:pt x="4010" y="2196"/>
                    </a:lnTo>
                    <a:lnTo>
                      <a:pt x="4010" y="2196"/>
                    </a:lnTo>
                    <a:lnTo>
                      <a:pt x="4008" y="2180"/>
                    </a:lnTo>
                    <a:lnTo>
                      <a:pt x="4004" y="2168"/>
                    </a:lnTo>
                    <a:lnTo>
                      <a:pt x="4002" y="2158"/>
                    </a:lnTo>
                    <a:lnTo>
                      <a:pt x="3998" y="2148"/>
                    </a:lnTo>
                    <a:lnTo>
                      <a:pt x="3998" y="2148"/>
                    </a:lnTo>
                    <a:lnTo>
                      <a:pt x="3998" y="2144"/>
                    </a:lnTo>
                    <a:lnTo>
                      <a:pt x="3998" y="2144"/>
                    </a:lnTo>
                    <a:lnTo>
                      <a:pt x="3994" y="2146"/>
                    </a:lnTo>
                    <a:lnTo>
                      <a:pt x="3994" y="2146"/>
                    </a:lnTo>
                    <a:lnTo>
                      <a:pt x="3992" y="2146"/>
                    </a:lnTo>
                    <a:lnTo>
                      <a:pt x="3992" y="2138"/>
                    </a:lnTo>
                    <a:lnTo>
                      <a:pt x="3992" y="2138"/>
                    </a:lnTo>
                    <a:lnTo>
                      <a:pt x="3994" y="2128"/>
                    </a:lnTo>
                    <a:lnTo>
                      <a:pt x="3994" y="2128"/>
                    </a:lnTo>
                    <a:lnTo>
                      <a:pt x="3992" y="2128"/>
                    </a:lnTo>
                    <a:lnTo>
                      <a:pt x="3990" y="2128"/>
                    </a:lnTo>
                    <a:lnTo>
                      <a:pt x="3988" y="2124"/>
                    </a:lnTo>
                    <a:lnTo>
                      <a:pt x="3988" y="2124"/>
                    </a:lnTo>
                    <a:lnTo>
                      <a:pt x="3988" y="2116"/>
                    </a:lnTo>
                    <a:lnTo>
                      <a:pt x="3988" y="2108"/>
                    </a:lnTo>
                    <a:lnTo>
                      <a:pt x="3992" y="2096"/>
                    </a:lnTo>
                    <a:lnTo>
                      <a:pt x="3994" y="2090"/>
                    </a:lnTo>
                    <a:lnTo>
                      <a:pt x="3996" y="2082"/>
                    </a:lnTo>
                    <a:lnTo>
                      <a:pt x="3996" y="2072"/>
                    </a:lnTo>
                    <a:lnTo>
                      <a:pt x="3994" y="2058"/>
                    </a:lnTo>
                    <a:lnTo>
                      <a:pt x="3994" y="2058"/>
                    </a:lnTo>
                    <a:lnTo>
                      <a:pt x="3990" y="2042"/>
                    </a:lnTo>
                    <a:lnTo>
                      <a:pt x="3988" y="2036"/>
                    </a:lnTo>
                    <a:lnTo>
                      <a:pt x="3986" y="2034"/>
                    </a:lnTo>
                    <a:lnTo>
                      <a:pt x="3988" y="2032"/>
                    </a:lnTo>
                    <a:lnTo>
                      <a:pt x="3988" y="2032"/>
                    </a:lnTo>
                    <a:lnTo>
                      <a:pt x="3988" y="2028"/>
                    </a:lnTo>
                    <a:lnTo>
                      <a:pt x="3986" y="2026"/>
                    </a:lnTo>
                    <a:lnTo>
                      <a:pt x="3984" y="2026"/>
                    </a:lnTo>
                    <a:lnTo>
                      <a:pt x="3982" y="2022"/>
                    </a:lnTo>
                    <a:lnTo>
                      <a:pt x="3982" y="2022"/>
                    </a:lnTo>
                    <a:lnTo>
                      <a:pt x="3982" y="2014"/>
                    </a:lnTo>
                    <a:lnTo>
                      <a:pt x="3978" y="2010"/>
                    </a:lnTo>
                    <a:lnTo>
                      <a:pt x="3978" y="2006"/>
                    </a:lnTo>
                    <a:lnTo>
                      <a:pt x="3980" y="2000"/>
                    </a:lnTo>
                    <a:lnTo>
                      <a:pt x="3980" y="2000"/>
                    </a:lnTo>
                    <a:lnTo>
                      <a:pt x="3984" y="1994"/>
                    </a:lnTo>
                    <a:lnTo>
                      <a:pt x="3982" y="1988"/>
                    </a:lnTo>
                    <a:lnTo>
                      <a:pt x="3978" y="1984"/>
                    </a:lnTo>
                    <a:lnTo>
                      <a:pt x="3974" y="1976"/>
                    </a:lnTo>
                    <a:lnTo>
                      <a:pt x="3974" y="1976"/>
                    </a:lnTo>
                    <a:lnTo>
                      <a:pt x="3970" y="1972"/>
                    </a:lnTo>
                    <a:lnTo>
                      <a:pt x="3970" y="1974"/>
                    </a:lnTo>
                    <a:lnTo>
                      <a:pt x="3966" y="1978"/>
                    </a:lnTo>
                    <a:lnTo>
                      <a:pt x="3962" y="1980"/>
                    </a:lnTo>
                    <a:lnTo>
                      <a:pt x="3958" y="1982"/>
                    </a:lnTo>
                    <a:lnTo>
                      <a:pt x="3958" y="1982"/>
                    </a:lnTo>
                    <a:lnTo>
                      <a:pt x="3954" y="1982"/>
                    </a:lnTo>
                    <a:lnTo>
                      <a:pt x="3954" y="1984"/>
                    </a:lnTo>
                    <a:lnTo>
                      <a:pt x="3960" y="1990"/>
                    </a:lnTo>
                    <a:lnTo>
                      <a:pt x="3966" y="1998"/>
                    </a:lnTo>
                    <a:lnTo>
                      <a:pt x="3968" y="2004"/>
                    </a:lnTo>
                    <a:lnTo>
                      <a:pt x="3970" y="2008"/>
                    </a:lnTo>
                    <a:lnTo>
                      <a:pt x="3970" y="2008"/>
                    </a:lnTo>
                    <a:lnTo>
                      <a:pt x="3966" y="2016"/>
                    </a:lnTo>
                    <a:lnTo>
                      <a:pt x="3964" y="2018"/>
                    </a:lnTo>
                    <a:lnTo>
                      <a:pt x="3962" y="2018"/>
                    </a:lnTo>
                    <a:lnTo>
                      <a:pt x="3960" y="2020"/>
                    </a:lnTo>
                    <a:lnTo>
                      <a:pt x="3960" y="2020"/>
                    </a:lnTo>
                    <a:lnTo>
                      <a:pt x="3960" y="2024"/>
                    </a:lnTo>
                    <a:lnTo>
                      <a:pt x="3962" y="2024"/>
                    </a:lnTo>
                    <a:lnTo>
                      <a:pt x="3964" y="2026"/>
                    </a:lnTo>
                    <a:lnTo>
                      <a:pt x="3966" y="2028"/>
                    </a:lnTo>
                    <a:lnTo>
                      <a:pt x="3966" y="2030"/>
                    </a:lnTo>
                    <a:lnTo>
                      <a:pt x="3962" y="2034"/>
                    </a:lnTo>
                    <a:lnTo>
                      <a:pt x="3962" y="2034"/>
                    </a:lnTo>
                    <a:lnTo>
                      <a:pt x="3958" y="2038"/>
                    </a:lnTo>
                    <a:lnTo>
                      <a:pt x="3954" y="2038"/>
                    </a:lnTo>
                    <a:lnTo>
                      <a:pt x="3954" y="2036"/>
                    </a:lnTo>
                    <a:lnTo>
                      <a:pt x="3952" y="2034"/>
                    </a:lnTo>
                    <a:lnTo>
                      <a:pt x="3952" y="2030"/>
                    </a:lnTo>
                    <a:lnTo>
                      <a:pt x="3950" y="2028"/>
                    </a:lnTo>
                    <a:lnTo>
                      <a:pt x="3946" y="2030"/>
                    </a:lnTo>
                    <a:lnTo>
                      <a:pt x="3946" y="2030"/>
                    </a:lnTo>
                    <a:lnTo>
                      <a:pt x="3940" y="2032"/>
                    </a:lnTo>
                    <a:lnTo>
                      <a:pt x="3936" y="2034"/>
                    </a:lnTo>
                    <a:lnTo>
                      <a:pt x="3932" y="2036"/>
                    </a:lnTo>
                    <a:lnTo>
                      <a:pt x="3934" y="2044"/>
                    </a:lnTo>
                    <a:lnTo>
                      <a:pt x="3934" y="2044"/>
                    </a:lnTo>
                    <a:lnTo>
                      <a:pt x="3936" y="2054"/>
                    </a:lnTo>
                    <a:lnTo>
                      <a:pt x="3938" y="2066"/>
                    </a:lnTo>
                    <a:lnTo>
                      <a:pt x="3936" y="2078"/>
                    </a:lnTo>
                    <a:lnTo>
                      <a:pt x="3930" y="2090"/>
                    </a:lnTo>
                    <a:lnTo>
                      <a:pt x="3930" y="2090"/>
                    </a:lnTo>
                    <a:lnTo>
                      <a:pt x="3928" y="2098"/>
                    </a:lnTo>
                    <a:lnTo>
                      <a:pt x="3928" y="2104"/>
                    </a:lnTo>
                    <a:lnTo>
                      <a:pt x="3930" y="2108"/>
                    </a:lnTo>
                    <a:lnTo>
                      <a:pt x="3928" y="2118"/>
                    </a:lnTo>
                    <a:lnTo>
                      <a:pt x="3928" y="2118"/>
                    </a:lnTo>
                    <a:lnTo>
                      <a:pt x="3926" y="2124"/>
                    </a:lnTo>
                    <a:lnTo>
                      <a:pt x="3928" y="2128"/>
                    </a:lnTo>
                    <a:lnTo>
                      <a:pt x="3930" y="2132"/>
                    </a:lnTo>
                    <a:lnTo>
                      <a:pt x="3934" y="2134"/>
                    </a:lnTo>
                    <a:lnTo>
                      <a:pt x="3934" y="2136"/>
                    </a:lnTo>
                    <a:lnTo>
                      <a:pt x="3932" y="2136"/>
                    </a:lnTo>
                    <a:lnTo>
                      <a:pt x="3932" y="2136"/>
                    </a:lnTo>
                    <a:close/>
                    <a:moveTo>
                      <a:pt x="4070" y="2610"/>
                    </a:moveTo>
                    <a:lnTo>
                      <a:pt x="4070" y="2610"/>
                    </a:lnTo>
                    <a:lnTo>
                      <a:pt x="4068" y="2602"/>
                    </a:lnTo>
                    <a:lnTo>
                      <a:pt x="4068" y="2594"/>
                    </a:lnTo>
                    <a:lnTo>
                      <a:pt x="4070" y="2586"/>
                    </a:lnTo>
                    <a:lnTo>
                      <a:pt x="4072" y="2580"/>
                    </a:lnTo>
                    <a:lnTo>
                      <a:pt x="4078" y="2572"/>
                    </a:lnTo>
                    <a:lnTo>
                      <a:pt x="4078" y="2570"/>
                    </a:lnTo>
                    <a:lnTo>
                      <a:pt x="4076" y="2568"/>
                    </a:lnTo>
                    <a:lnTo>
                      <a:pt x="4076" y="2568"/>
                    </a:lnTo>
                    <a:lnTo>
                      <a:pt x="4072" y="2570"/>
                    </a:lnTo>
                    <a:lnTo>
                      <a:pt x="4068" y="2572"/>
                    </a:lnTo>
                    <a:lnTo>
                      <a:pt x="4062" y="2582"/>
                    </a:lnTo>
                    <a:lnTo>
                      <a:pt x="4054" y="2590"/>
                    </a:lnTo>
                    <a:lnTo>
                      <a:pt x="4050" y="2592"/>
                    </a:lnTo>
                    <a:lnTo>
                      <a:pt x="4044" y="2592"/>
                    </a:lnTo>
                    <a:lnTo>
                      <a:pt x="4044" y="2592"/>
                    </a:lnTo>
                    <a:lnTo>
                      <a:pt x="4040" y="2592"/>
                    </a:lnTo>
                    <a:lnTo>
                      <a:pt x="4038" y="2590"/>
                    </a:lnTo>
                    <a:lnTo>
                      <a:pt x="4036" y="2586"/>
                    </a:lnTo>
                    <a:lnTo>
                      <a:pt x="4034" y="2582"/>
                    </a:lnTo>
                    <a:lnTo>
                      <a:pt x="4032" y="2580"/>
                    </a:lnTo>
                    <a:lnTo>
                      <a:pt x="4028" y="2578"/>
                    </a:lnTo>
                    <a:lnTo>
                      <a:pt x="4022" y="2578"/>
                    </a:lnTo>
                    <a:lnTo>
                      <a:pt x="4022" y="2578"/>
                    </a:lnTo>
                    <a:lnTo>
                      <a:pt x="4012" y="2576"/>
                    </a:lnTo>
                    <a:lnTo>
                      <a:pt x="4004" y="2570"/>
                    </a:lnTo>
                    <a:lnTo>
                      <a:pt x="3994" y="2562"/>
                    </a:lnTo>
                    <a:lnTo>
                      <a:pt x="3984" y="2554"/>
                    </a:lnTo>
                    <a:lnTo>
                      <a:pt x="3966" y="2534"/>
                    </a:lnTo>
                    <a:lnTo>
                      <a:pt x="3952" y="2516"/>
                    </a:lnTo>
                    <a:lnTo>
                      <a:pt x="3952" y="2516"/>
                    </a:lnTo>
                    <a:lnTo>
                      <a:pt x="3946" y="2510"/>
                    </a:lnTo>
                    <a:lnTo>
                      <a:pt x="3940" y="2506"/>
                    </a:lnTo>
                    <a:lnTo>
                      <a:pt x="3934" y="2504"/>
                    </a:lnTo>
                    <a:lnTo>
                      <a:pt x="3930" y="2504"/>
                    </a:lnTo>
                    <a:lnTo>
                      <a:pt x="3926" y="2508"/>
                    </a:lnTo>
                    <a:lnTo>
                      <a:pt x="3924" y="2512"/>
                    </a:lnTo>
                    <a:lnTo>
                      <a:pt x="3924" y="2520"/>
                    </a:lnTo>
                    <a:lnTo>
                      <a:pt x="3928" y="2530"/>
                    </a:lnTo>
                    <a:lnTo>
                      <a:pt x="3928" y="2530"/>
                    </a:lnTo>
                    <a:lnTo>
                      <a:pt x="3932" y="2540"/>
                    </a:lnTo>
                    <a:lnTo>
                      <a:pt x="3932" y="2546"/>
                    </a:lnTo>
                    <a:lnTo>
                      <a:pt x="3932" y="2552"/>
                    </a:lnTo>
                    <a:lnTo>
                      <a:pt x="3930" y="2556"/>
                    </a:lnTo>
                    <a:lnTo>
                      <a:pt x="3928" y="2564"/>
                    </a:lnTo>
                    <a:lnTo>
                      <a:pt x="3926" y="2568"/>
                    </a:lnTo>
                    <a:lnTo>
                      <a:pt x="3928" y="2574"/>
                    </a:lnTo>
                    <a:lnTo>
                      <a:pt x="3928" y="2574"/>
                    </a:lnTo>
                    <a:lnTo>
                      <a:pt x="3928" y="2580"/>
                    </a:lnTo>
                    <a:lnTo>
                      <a:pt x="3928" y="2584"/>
                    </a:lnTo>
                    <a:lnTo>
                      <a:pt x="3922" y="2594"/>
                    </a:lnTo>
                    <a:lnTo>
                      <a:pt x="3918" y="2602"/>
                    </a:lnTo>
                    <a:lnTo>
                      <a:pt x="3916" y="2606"/>
                    </a:lnTo>
                    <a:lnTo>
                      <a:pt x="3916" y="2610"/>
                    </a:lnTo>
                    <a:lnTo>
                      <a:pt x="3916" y="2610"/>
                    </a:lnTo>
                    <a:lnTo>
                      <a:pt x="3918" y="2620"/>
                    </a:lnTo>
                    <a:lnTo>
                      <a:pt x="3918" y="2630"/>
                    </a:lnTo>
                    <a:lnTo>
                      <a:pt x="3914" y="2634"/>
                    </a:lnTo>
                    <a:lnTo>
                      <a:pt x="3912" y="2636"/>
                    </a:lnTo>
                    <a:lnTo>
                      <a:pt x="3906" y="2636"/>
                    </a:lnTo>
                    <a:lnTo>
                      <a:pt x="3900" y="2632"/>
                    </a:lnTo>
                    <a:lnTo>
                      <a:pt x="3900" y="2632"/>
                    </a:lnTo>
                    <a:lnTo>
                      <a:pt x="3886" y="2626"/>
                    </a:lnTo>
                    <a:lnTo>
                      <a:pt x="3876" y="2624"/>
                    </a:lnTo>
                    <a:lnTo>
                      <a:pt x="3874" y="2624"/>
                    </a:lnTo>
                    <a:lnTo>
                      <a:pt x="3872" y="2628"/>
                    </a:lnTo>
                    <a:lnTo>
                      <a:pt x="3874" y="2630"/>
                    </a:lnTo>
                    <a:lnTo>
                      <a:pt x="3878" y="2636"/>
                    </a:lnTo>
                    <a:lnTo>
                      <a:pt x="3878" y="2636"/>
                    </a:lnTo>
                    <a:lnTo>
                      <a:pt x="3880" y="2640"/>
                    </a:lnTo>
                    <a:lnTo>
                      <a:pt x="3880" y="2642"/>
                    </a:lnTo>
                    <a:lnTo>
                      <a:pt x="3878" y="2648"/>
                    </a:lnTo>
                    <a:lnTo>
                      <a:pt x="3872" y="2656"/>
                    </a:lnTo>
                    <a:lnTo>
                      <a:pt x="3866" y="2662"/>
                    </a:lnTo>
                    <a:lnTo>
                      <a:pt x="3858" y="2670"/>
                    </a:lnTo>
                    <a:lnTo>
                      <a:pt x="3854" y="2676"/>
                    </a:lnTo>
                    <a:lnTo>
                      <a:pt x="3852" y="2680"/>
                    </a:lnTo>
                    <a:lnTo>
                      <a:pt x="3852" y="2682"/>
                    </a:lnTo>
                    <a:lnTo>
                      <a:pt x="3854" y="2686"/>
                    </a:lnTo>
                    <a:lnTo>
                      <a:pt x="3856" y="2690"/>
                    </a:lnTo>
                    <a:lnTo>
                      <a:pt x="3856" y="2690"/>
                    </a:lnTo>
                    <a:lnTo>
                      <a:pt x="3862" y="2694"/>
                    </a:lnTo>
                    <a:lnTo>
                      <a:pt x="3866" y="2700"/>
                    </a:lnTo>
                    <a:lnTo>
                      <a:pt x="3866" y="2706"/>
                    </a:lnTo>
                    <a:lnTo>
                      <a:pt x="3864" y="2710"/>
                    </a:lnTo>
                    <a:lnTo>
                      <a:pt x="3860" y="2722"/>
                    </a:lnTo>
                    <a:lnTo>
                      <a:pt x="3862" y="2726"/>
                    </a:lnTo>
                    <a:lnTo>
                      <a:pt x="3864" y="2732"/>
                    </a:lnTo>
                    <a:lnTo>
                      <a:pt x="3864" y="2732"/>
                    </a:lnTo>
                    <a:lnTo>
                      <a:pt x="3866" y="2734"/>
                    </a:lnTo>
                    <a:lnTo>
                      <a:pt x="3870" y="2736"/>
                    </a:lnTo>
                    <a:lnTo>
                      <a:pt x="3874" y="2732"/>
                    </a:lnTo>
                    <a:lnTo>
                      <a:pt x="3880" y="2720"/>
                    </a:lnTo>
                    <a:lnTo>
                      <a:pt x="3880" y="2720"/>
                    </a:lnTo>
                    <a:lnTo>
                      <a:pt x="3884" y="2712"/>
                    </a:lnTo>
                    <a:lnTo>
                      <a:pt x="3888" y="2710"/>
                    </a:lnTo>
                    <a:lnTo>
                      <a:pt x="3890" y="2712"/>
                    </a:lnTo>
                    <a:lnTo>
                      <a:pt x="3896" y="2714"/>
                    </a:lnTo>
                    <a:lnTo>
                      <a:pt x="3900" y="2714"/>
                    </a:lnTo>
                    <a:lnTo>
                      <a:pt x="3908" y="2712"/>
                    </a:lnTo>
                    <a:lnTo>
                      <a:pt x="3908" y="2712"/>
                    </a:lnTo>
                    <a:lnTo>
                      <a:pt x="3912" y="2710"/>
                    </a:lnTo>
                    <a:lnTo>
                      <a:pt x="3910" y="2706"/>
                    </a:lnTo>
                    <a:lnTo>
                      <a:pt x="3894" y="2698"/>
                    </a:lnTo>
                    <a:lnTo>
                      <a:pt x="3886" y="2692"/>
                    </a:lnTo>
                    <a:lnTo>
                      <a:pt x="3878" y="2686"/>
                    </a:lnTo>
                    <a:lnTo>
                      <a:pt x="3874" y="2680"/>
                    </a:lnTo>
                    <a:lnTo>
                      <a:pt x="3874" y="2676"/>
                    </a:lnTo>
                    <a:lnTo>
                      <a:pt x="3876" y="2672"/>
                    </a:lnTo>
                    <a:lnTo>
                      <a:pt x="3876" y="2672"/>
                    </a:lnTo>
                    <a:lnTo>
                      <a:pt x="3882" y="2666"/>
                    </a:lnTo>
                    <a:lnTo>
                      <a:pt x="3886" y="2666"/>
                    </a:lnTo>
                    <a:lnTo>
                      <a:pt x="3888" y="2668"/>
                    </a:lnTo>
                    <a:lnTo>
                      <a:pt x="3892" y="2670"/>
                    </a:lnTo>
                    <a:lnTo>
                      <a:pt x="3896" y="2674"/>
                    </a:lnTo>
                    <a:lnTo>
                      <a:pt x="3900" y="2676"/>
                    </a:lnTo>
                    <a:lnTo>
                      <a:pt x="3906" y="2676"/>
                    </a:lnTo>
                    <a:lnTo>
                      <a:pt x="3912" y="2674"/>
                    </a:lnTo>
                    <a:lnTo>
                      <a:pt x="3912" y="2674"/>
                    </a:lnTo>
                    <a:lnTo>
                      <a:pt x="3918" y="2670"/>
                    </a:lnTo>
                    <a:lnTo>
                      <a:pt x="3924" y="2668"/>
                    </a:lnTo>
                    <a:lnTo>
                      <a:pt x="3930" y="2666"/>
                    </a:lnTo>
                    <a:lnTo>
                      <a:pt x="3936" y="2668"/>
                    </a:lnTo>
                    <a:lnTo>
                      <a:pt x="3954" y="2678"/>
                    </a:lnTo>
                    <a:lnTo>
                      <a:pt x="3984" y="2698"/>
                    </a:lnTo>
                    <a:lnTo>
                      <a:pt x="3984" y="2698"/>
                    </a:lnTo>
                    <a:lnTo>
                      <a:pt x="3992" y="2700"/>
                    </a:lnTo>
                    <a:lnTo>
                      <a:pt x="3996" y="2698"/>
                    </a:lnTo>
                    <a:lnTo>
                      <a:pt x="4000" y="2692"/>
                    </a:lnTo>
                    <a:lnTo>
                      <a:pt x="4002" y="2684"/>
                    </a:lnTo>
                    <a:lnTo>
                      <a:pt x="4008" y="2664"/>
                    </a:lnTo>
                    <a:lnTo>
                      <a:pt x="4012" y="2656"/>
                    </a:lnTo>
                    <a:lnTo>
                      <a:pt x="4018" y="2652"/>
                    </a:lnTo>
                    <a:lnTo>
                      <a:pt x="4018" y="2652"/>
                    </a:lnTo>
                    <a:lnTo>
                      <a:pt x="4030" y="2648"/>
                    </a:lnTo>
                    <a:lnTo>
                      <a:pt x="4042" y="2646"/>
                    </a:lnTo>
                    <a:lnTo>
                      <a:pt x="4054" y="2644"/>
                    </a:lnTo>
                    <a:lnTo>
                      <a:pt x="4068" y="2640"/>
                    </a:lnTo>
                    <a:lnTo>
                      <a:pt x="4068" y="2640"/>
                    </a:lnTo>
                    <a:lnTo>
                      <a:pt x="4090" y="2630"/>
                    </a:lnTo>
                    <a:lnTo>
                      <a:pt x="4096" y="2626"/>
                    </a:lnTo>
                    <a:lnTo>
                      <a:pt x="4096" y="2624"/>
                    </a:lnTo>
                    <a:lnTo>
                      <a:pt x="4094" y="2622"/>
                    </a:lnTo>
                    <a:lnTo>
                      <a:pt x="4094" y="2622"/>
                    </a:lnTo>
                    <a:lnTo>
                      <a:pt x="4092" y="2620"/>
                    </a:lnTo>
                    <a:lnTo>
                      <a:pt x="4090" y="2620"/>
                    </a:lnTo>
                    <a:lnTo>
                      <a:pt x="4084" y="2622"/>
                    </a:lnTo>
                    <a:lnTo>
                      <a:pt x="4082" y="2622"/>
                    </a:lnTo>
                    <a:lnTo>
                      <a:pt x="4078" y="2622"/>
                    </a:lnTo>
                    <a:lnTo>
                      <a:pt x="4074" y="2618"/>
                    </a:lnTo>
                    <a:lnTo>
                      <a:pt x="4070" y="2610"/>
                    </a:lnTo>
                    <a:lnTo>
                      <a:pt x="4070" y="2610"/>
                    </a:lnTo>
                    <a:close/>
                    <a:moveTo>
                      <a:pt x="3802" y="2924"/>
                    </a:moveTo>
                    <a:lnTo>
                      <a:pt x="3802" y="2924"/>
                    </a:lnTo>
                    <a:lnTo>
                      <a:pt x="3806" y="2916"/>
                    </a:lnTo>
                    <a:lnTo>
                      <a:pt x="3806" y="2908"/>
                    </a:lnTo>
                    <a:lnTo>
                      <a:pt x="3804" y="2906"/>
                    </a:lnTo>
                    <a:lnTo>
                      <a:pt x="3802" y="2904"/>
                    </a:lnTo>
                    <a:lnTo>
                      <a:pt x="3800" y="2906"/>
                    </a:lnTo>
                    <a:lnTo>
                      <a:pt x="3796" y="2910"/>
                    </a:lnTo>
                    <a:lnTo>
                      <a:pt x="3796" y="2910"/>
                    </a:lnTo>
                    <a:lnTo>
                      <a:pt x="3792" y="2914"/>
                    </a:lnTo>
                    <a:lnTo>
                      <a:pt x="3792" y="2918"/>
                    </a:lnTo>
                    <a:lnTo>
                      <a:pt x="3792" y="2922"/>
                    </a:lnTo>
                    <a:lnTo>
                      <a:pt x="3792" y="2924"/>
                    </a:lnTo>
                    <a:lnTo>
                      <a:pt x="3794" y="2926"/>
                    </a:lnTo>
                    <a:lnTo>
                      <a:pt x="3798" y="2928"/>
                    </a:lnTo>
                    <a:lnTo>
                      <a:pt x="3800" y="2926"/>
                    </a:lnTo>
                    <a:lnTo>
                      <a:pt x="3802" y="2924"/>
                    </a:lnTo>
                    <a:lnTo>
                      <a:pt x="3802" y="2924"/>
                    </a:lnTo>
                    <a:close/>
                    <a:moveTo>
                      <a:pt x="3594" y="3018"/>
                    </a:moveTo>
                    <a:lnTo>
                      <a:pt x="3594" y="3018"/>
                    </a:lnTo>
                    <a:lnTo>
                      <a:pt x="3596" y="3016"/>
                    </a:lnTo>
                    <a:lnTo>
                      <a:pt x="3596" y="3014"/>
                    </a:lnTo>
                    <a:lnTo>
                      <a:pt x="3594" y="3010"/>
                    </a:lnTo>
                    <a:lnTo>
                      <a:pt x="3592" y="3010"/>
                    </a:lnTo>
                    <a:lnTo>
                      <a:pt x="3592" y="3010"/>
                    </a:lnTo>
                    <a:lnTo>
                      <a:pt x="3590" y="3012"/>
                    </a:lnTo>
                    <a:lnTo>
                      <a:pt x="3588" y="3014"/>
                    </a:lnTo>
                    <a:lnTo>
                      <a:pt x="3590" y="3018"/>
                    </a:lnTo>
                    <a:lnTo>
                      <a:pt x="3594" y="3018"/>
                    </a:lnTo>
                    <a:lnTo>
                      <a:pt x="3594" y="3018"/>
                    </a:lnTo>
                    <a:close/>
                    <a:moveTo>
                      <a:pt x="3048" y="4040"/>
                    </a:moveTo>
                    <a:lnTo>
                      <a:pt x="3048" y="4040"/>
                    </a:lnTo>
                    <a:lnTo>
                      <a:pt x="3046" y="4042"/>
                    </a:lnTo>
                    <a:lnTo>
                      <a:pt x="3044" y="4044"/>
                    </a:lnTo>
                    <a:lnTo>
                      <a:pt x="3042" y="4050"/>
                    </a:lnTo>
                    <a:lnTo>
                      <a:pt x="3044" y="4056"/>
                    </a:lnTo>
                    <a:lnTo>
                      <a:pt x="3046" y="4062"/>
                    </a:lnTo>
                    <a:lnTo>
                      <a:pt x="3046" y="4062"/>
                    </a:lnTo>
                    <a:lnTo>
                      <a:pt x="3048" y="4064"/>
                    </a:lnTo>
                    <a:lnTo>
                      <a:pt x="3050" y="4068"/>
                    </a:lnTo>
                    <a:lnTo>
                      <a:pt x="3052" y="4098"/>
                    </a:lnTo>
                    <a:lnTo>
                      <a:pt x="3052" y="4098"/>
                    </a:lnTo>
                    <a:lnTo>
                      <a:pt x="3054" y="4116"/>
                    </a:lnTo>
                    <a:lnTo>
                      <a:pt x="3056" y="4120"/>
                    </a:lnTo>
                    <a:lnTo>
                      <a:pt x="3058" y="4120"/>
                    </a:lnTo>
                    <a:lnTo>
                      <a:pt x="3062" y="4120"/>
                    </a:lnTo>
                    <a:lnTo>
                      <a:pt x="3064" y="4122"/>
                    </a:lnTo>
                    <a:lnTo>
                      <a:pt x="3066" y="4126"/>
                    </a:lnTo>
                    <a:lnTo>
                      <a:pt x="3066" y="4126"/>
                    </a:lnTo>
                    <a:lnTo>
                      <a:pt x="3070" y="4134"/>
                    </a:lnTo>
                    <a:lnTo>
                      <a:pt x="3074" y="4138"/>
                    </a:lnTo>
                    <a:lnTo>
                      <a:pt x="3076" y="4134"/>
                    </a:lnTo>
                    <a:lnTo>
                      <a:pt x="3076" y="4128"/>
                    </a:lnTo>
                    <a:lnTo>
                      <a:pt x="3076" y="4128"/>
                    </a:lnTo>
                    <a:lnTo>
                      <a:pt x="3078" y="4120"/>
                    </a:lnTo>
                    <a:lnTo>
                      <a:pt x="3078" y="4118"/>
                    </a:lnTo>
                    <a:lnTo>
                      <a:pt x="3082" y="4118"/>
                    </a:lnTo>
                    <a:lnTo>
                      <a:pt x="3086" y="4122"/>
                    </a:lnTo>
                    <a:lnTo>
                      <a:pt x="3086" y="4122"/>
                    </a:lnTo>
                    <a:lnTo>
                      <a:pt x="3090" y="4126"/>
                    </a:lnTo>
                    <a:lnTo>
                      <a:pt x="3092" y="4130"/>
                    </a:lnTo>
                    <a:lnTo>
                      <a:pt x="3090" y="4134"/>
                    </a:lnTo>
                    <a:lnTo>
                      <a:pt x="3086" y="4140"/>
                    </a:lnTo>
                    <a:lnTo>
                      <a:pt x="3086" y="4140"/>
                    </a:lnTo>
                    <a:lnTo>
                      <a:pt x="3080" y="4146"/>
                    </a:lnTo>
                    <a:lnTo>
                      <a:pt x="3076" y="4156"/>
                    </a:lnTo>
                    <a:lnTo>
                      <a:pt x="3078" y="4164"/>
                    </a:lnTo>
                    <a:lnTo>
                      <a:pt x="3078" y="4166"/>
                    </a:lnTo>
                    <a:lnTo>
                      <a:pt x="3082" y="4166"/>
                    </a:lnTo>
                    <a:lnTo>
                      <a:pt x="3082" y="4166"/>
                    </a:lnTo>
                    <a:lnTo>
                      <a:pt x="3084" y="4164"/>
                    </a:lnTo>
                    <a:lnTo>
                      <a:pt x="3088" y="4166"/>
                    </a:lnTo>
                    <a:lnTo>
                      <a:pt x="3092" y="4170"/>
                    </a:lnTo>
                    <a:lnTo>
                      <a:pt x="3096" y="4174"/>
                    </a:lnTo>
                    <a:lnTo>
                      <a:pt x="3100" y="4176"/>
                    </a:lnTo>
                    <a:lnTo>
                      <a:pt x="3104" y="4178"/>
                    </a:lnTo>
                    <a:lnTo>
                      <a:pt x="3104" y="4178"/>
                    </a:lnTo>
                    <a:lnTo>
                      <a:pt x="3112" y="4176"/>
                    </a:lnTo>
                    <a:lnTo>
                      <a:pt x="3112" y="4174"/>
                    </a:lnTo>
                    <a:lnTo>
                      <a:pt x="3112" y="4168"/>
                    </a:lnTo>
                    <a:lnTo>
                      <a:pt x="3112" y="4166"/>
                    </a:lnTo>
                    <a:lnTo>
                      <a:pt x="3116" y="4164"/>
                    </a:lnTo>
                    <a:lnTo>
                      <a:pt x="3116" y="4164"/>
                    </a:lnTo>
                    <a:lnTo>
                      <a:pt x="3120" y="4160"/>
                    </a:lnTo>
                    <a:lnTo>
                      <a:pt x="3124" y="4160"/>
                    </a:lnTo>
                    <a:lnTo>
                      <a:pt x="3138" y="4172"/>
                    </a:lnTo>
                    <a:lnTo>
                      <a:pt x="3138" y="4172"/>
                    </a:lnTo>
                    <a:lnTo>
                      <a:pt x="3144" y="4176"/>
                    </a:lnTo>
                    <a:lnTo>
                      <a:pt x="3148" y="4180"/>
                    </a:lnTo>
                    <a:lnTo>
                      <a:pt x="3152" y="4188"/>
                    </a:lnTo>
                    <a:lnTo>
                      <a:pt x="3154" y="4196"/>
                    </a:lnTo>
                    <a:lnTo>
                      <a:pt x="3156" y="4198"/>
                    </a:lnTo>
                    <a:lnTo>
                      <a:pt x="3158" y="4198"/>
                    </a:lnTo>
                    <a:lnTo>
                      <a:pt x="3158" y="4198"/>
                    </a:lnTo>
                    <a:lnTo>
                      <a:pt x="3162" y="4198"/>
                    </a:lnTo>
                    <a:lnTo>
                      <a:pt x="3162" y="4196"/>
                    </a:lnTo>
                    <a:lnTo>
                      <a:pt x="3162" y="4188"/>
                    </a:lnTo>
                    <a:lnTo>
                      <a:pt x="3154" y="4170"/>
                    </a:lnTo>
                    <a:lnTo>
                      <a:pt x="3154" y="4170"/>
                    </a:lnTo>
                    <a:lnTo>
                      <a:pt x="3154" y="4166"/>
                    </a:lnTo>
                    <a:lnTo>
                      <a:pt x="3154" y="4164"/>
                    </a:lnTo>
                    <a:lnTo>
                      <a:pt x="3160" y="4164"/>
                    </a:lnTo>
                    <a:lnTo>
                      <a:pt x="3164" y="4168"/>
                    </a:lnTo>
                    <a:lnTo>
                      <a:pt x="3168" y="4174"/>
                    </a:lnTo>
                    <a:lnTo>
                      <a:pt x="3168" y="4174"/>
                    </a:lnTo>
                    <a:lnTo>
                      <a:pt x="3172" y="4180"/>
                    </a:lnTo>
                    <a:lnTo>
                      <a:pt x="3176" y="4182"/>
                    </a:lnTo>
                    <a:lnTo>
                      <a:pt x="3180" y="4186"/>
                    </a:lnTo>
                    <a:lnTo>
                      <a:pt x="3184" y="4192"/>
                    </a:lnTo>
                    <a:lnTo>
                      <a:pt x="3184" y="4192"/>
                    </a:lnTo>
                    <a:lnTo>
                      <a:pt x="3186" y="4198"/>
                    </a:lnTo>
                    <a:lnTo>
                      <a:pt x="3186" y="4202"/>
                    </a:lnTo>
                    <a:lnTo>
                      <a:pt x="3188" y="4206"/>
                    </a:lnTo>
                    <a:lnTo>
                      <a:pt x="3196" y="4210"/>
                    </a:lnTo>
                    <a:lnTo>
                      <a:pt x="3196" y="4210"/>
                    </a:lnTo>
                    <a:lnTo>
                      <a:pt x="3206" y="4216"/>
                    </a:lnTo>
                    <a:lnTo>
                      <a:pt x="3210" y="4218"/>
                    </a:lnTo>
                    <a:lnTo>
                      <a:pt x="3212" y="4222"/>
                    </a:lnTo>
                    <a:lnTo>
                      <a:pt x="3212" y="4228"/>
                    </a:lnTo>
                    <a:lnTo>
                      <a:pt x="3212" y="4228"/>
                    </a:lnTo>
                    <a:lnTo>
                      <a:pt x="3216" y="4232"/>
                    </a:lnTo>
                    <a:lnTo>
                      <a:pt x="3218" y="4230"/>
                    </a:lnTo>
                    <a:lnTo>
                      <a:pt x="3220" y="4224"/>
                    </a:lnTo>
                    <a:lnTo>
                      <a:pt x="3222" y="4216"/>
                    </a:lnTo>
                    <a:lnTo>
                      <a:pt x="3222" y="4216"/>
                    </a:lnTo>
                    <a:lnTo>
                      <a:pt x="3222" y="4208"/>
                    </a:lnTo>
                    <a:lnTo>
                      <a:pt x="3220" y="4204"/>
                    </a:lnTo>
                    <a:lnTo>
                      <a:pt x="3218" y="4202"/>
                    </a:lnTo>
                    <a:lnTo>
                      <a:pt x="3210" y="4200"/>
                    </a:lnTo>
                    <a:lnTo>
                      <a:pt x="3210" y="4200"/>
                    </a:lnTo>
                    <a:lnTo>
                      <a:pt x="3206" y="4200"/>
                    </a:lnTo>
                    <a:lnTo>
                      <a:pt x="3206" y="4196"/>
                    </a:lnTo>
                    <a:lnTo>
                      <a:pt x="3206" y="4194"/>
                    </a:lnTo>
                    <a:lnTo>
                      <a:pt x="3206" y="4192"/>
                    </a:lnTo>
                    <a:lnTo>
                      <a:pt x="3204" y="4186"/>
                    </a:lnTo>
                    <a:lnTo>
                      <a:pt x="3198" y="4182"/>
                    </a:lnTo>
                    <a:lnTo>
                      <a:pt x="3198" y="4182"/>
                    </a:lnTo>
                    <a:lnTo>
                      <a:pt x="3196" y="4178"/>
                    </a:lnTo>
                    <a:lnTo>
                      <a:pt x="3194" y="4174"/>
                    </a:lnTo>
                    <a:lnTo>
                      <a:pt x="3196" y="4174"/>
                    </a:lnTo>
                    <a:lnTo>
                      <a:pt x="3198" y="4174"/>
                    </a:lnTo>
                    <a:lnTo>
                      <a:pt x="3206" y="4174"/>
                    </a:lnTo>
                    <a:lnTo>
                      <a:pt x="3210" y="4172"/>
                    </a:lnTo>
                    <a:lnTo>
                      <a:pt x="3212" y="4172"/>
                    </a:lnTo>
                    <a:lnTo>
                      <a:pt x="3212" y="4172"/>
                    </a:lnTo>
                    <a:lnTo>
                      <a:pt x="3214" y="4168"/>
                    </a:lnTo>
                    <a:lnTo>
                      <a:pt x="3210" y="4164"/>
                    </a:lnTo>
                    <a:lnTo>
                      <a:pt x="3194" y="4156"/>
                    </a:lnTo>
                    <a:lnTo>
                      <a:pt x="3194" y="4156"/>
                    </a:lnTo>
                    <a:lnTo>
                      <a:pt x="3190" y="4154"/>
                    </a:lnTo>
                    <a:lnTo>
                      <a:pt x="3186" y="4156"/>
                    </a:lnTo>
                    <a:lnTo>
                      <a:pt x="3186" y="4158"/>
                    </a:lnTo>
                    <a:lnTo>
                      <a:pt x="3184" y="4162"/>
                    </a:lnTo>
                    <a:lnTo>
                      <a:pt x="3184" y="4170"/>
                    </a:lnTo>
                    <a:lnTo>
                      <a:pt x="3182" y="4172"/>
                    </a:lnTo>
                    <a:lnTo>
                      <a:pt x="3180" y="4170"/>
                    </a:lnTo>
                    <a:lnTo>
                      <a:pt x="3180" y="4170"/>
                    </a:lnTo>
                    <a:lnTo>
                      <a:pt x="3178" y="4168"/>
                    </a:lnTo>
                    <a:lnTo>
                      <a:pt x="3176" y="4164"/>
                    </a:lnTo>
                    <a:lnTo>
                      <a:pt x="3176" y="4158"/>
                    </a:lnTo>
                    <a:lnTo>
                      <a:pt x="3176" y="4154"/>
                    </a:lnTo>
                    <a:lnTo>
                      <a:pt x="3174" y="4150"/>
                    </a:lnTo>
                    <a:lnTo>
                      <a:pt x="3170" y="4146"/>
                    </a:lnTo>
                    <a:lnTo>
                      <a:pt x="3164" y="4142"/>
                    </a:lnTo>
                    <a:lnTo>
                      <a:pt x="3164" y="4142"/>
                    </a:lnTo>
                    <a:lnTo>
                      <a:pt x="3158" y="4140"/>
                    </a:lnTo>
                    <a:lnTo>
                      <a:pt x="3154" y="4140"/>
                    </a:lnTo>
                    <a:lnTo>
                      <a:pt x="3152" y="4140"/>
                    </a:lnTo>
                    <a:lnTo>
                      <a:pt x="3150" y="4142"/>
                    </a:lnTo>
                    <a:lnTo>
                      <a:pt x="3148" y="4146"/>
                    </a:lnTo>
                    <a:lnTo>
                      <a:pt x="3148" y="4146"/>
                    </a:lnTo>
                    <a:lnTo>
                      <a:pt x="3144" y="4146"/>
                    </a:lnTo>
                    <a:lnTo>
                      <a:pt x="3144" y="4146"/>
                    </a:lnTo>
                    <a:lnTo>
                      <a:pt x="3142" y="4146"/>
                    </a:lnTo>
                    <a:lnTo>
                      <a:pt x="3140" y="4148"/>
                    </a:lnTo>
                    <a:lnTo>
                      <a:pt x="3140" y="4152"/>
                    </a:lnTo>
                    <a:lnTo>
                      <a:pt x="3140" y="4158"/>
                    </a:lnTo>
                    <a:lnTo>
                      <a:pt x="3138" y="4158"/>
                    </a:lnTo>
                    <a:lnTo>
                      <a:pt x="3136" y="4158"/>
                    </a:lnTo>
                    <a:lnTo>
                      <a:pt x="3136" y="4158"/>
                    </a:lnTo>
                    <a:lnTo>
                      <a:pt x="3130" y="4156"/>
                    </a:lnTo>
                    <a:lnTo>
                      <a:pt x="3126" y="4152"/>
                    </a:lnTo>
                    <a:lnTo>
                      <a:pt x="3122" y="4142"/>
                    </a:lnTo>
                    <a:lnTo>
                      <a:pt x="3120" y="4132"/>
                    </a:lnTo>
                    <a:lnTo>
                      <a:pt x="3120" y="4124"/>
                    </a:lnTo>
                    <a:lnTo>
                      <a:pt x="3120" y="4124"/>
                    </a:lnTo>
                    <a:lnTo>
                      <a:pt x="3120" y="4120"/>
                    </a:lnTo>
                    <a:lnTo>
                      <a:pt x="3120" y="4116"/>
                    </a:lnTo>
                    <a:lnTo>
                      <a:pt x="3116" y="4104"/>
                    </a:lnTo>
                    <a:lnTo>
                      <a:pt x="3112" y="4092"/>
                    </a:lnTo>
                    <a:lnTo>
                      <a:pt x="3112" y="4086"/>
                    </a:lnTo>
                    <a:lnTo>
                      <a:pt x="3116" y="4082"/>
                    </a:lnTo>
                    <a:lnTo>
                      <a:pt x="3116" y="4082"/>
                    </a:lnTo>
                    <a:lnTo>
                      <a:pt x="3120" y="4072"/>
                    </a:lnTo>
                    <a:lnTo>
                      <a:pt x="3120" y="4066"/>
                    </a:lnTo>
                    <a:lnTo>
                      <a:pt x="3120" y="4062"/>
                    </a:lnTo>
                    <a:lnTo>
                      <a:pt x="3124" y="4054"/>
                    </a:lnTo>
                    <a:lnTo>
                      <a:pt x="3124" y="4054"/>
                    </a:lnTo>
                    <a:lnTo>
                      <a:pt x="3128" y="4052"/>
                    </a:lnTo>
                    <a:lnTo>
                      <a:pt x="3130" y="4050"/>
                    </a:lnTo>
                    <a:lnTo>
                      <a:pt x="3132" y="4052"/>
                    </a:lnTo>
                    <a:lnTo>
                      <a:pt x="3134" y="4052"/>
                    </a:lnTo>
                    <a:lnTo>
                      <a:pt x="3136" y="4056"/>
                    </a:lnTo>
                    <a:lnTo>
                      <a:pt x="3136" y="4056"/>
                    </a:lnTo>
                    <a:lnTo>
                      <a:pt x="3138" y="4056"/>
                    </a:lnTo>
                    <a:lnTo>
                      <a:pt x="3138" y="4056"/>
                    </a:lnTo>
                    <a:lnTo>
                      <a:pt x="3144" y="4046"/>
                    </a:lnTo>
                    <a:lnTo>
                      <a:pt x="3148" y="4034"/>
                    </a:lnTo>
                    <a:lnTo>
                      <a:pt x="3154" y="4008"/>
                    </a:lnTo>
                    <a:lnTo>
                      <a:pt x="3154" y="4008"/>
                    </a:lnTo>
                    <a:lnTo>
                      <a:pt x="3154" y="4006"/>
                    </a:lnTo>
                    <a:lnTo>
                      <a:pt x="3152" y="4002"/>
                    </a:lnTo>
                    <a:lnTo>
                      <a:pt x="3146" y="3992"/>
                    </a:lnTo>
                    <a:lnTo>
                      <a:pt x="3144" y="3986"/>
                    </a:lnTo>
                    <a:lnTo>
                      <a:pt x="3142" y="3978"/>
                    </a:lnTo>
                    <a:lnTo>
                      <a:pt x="3142" y="3970"/>
                    </a:lnTo>
                    <a:lnTo>
                      <a:pt x="3144" y="3960"/>
                    </a:lnTo>
                    <a:lnTo>
                      <a:pt x="3144" y="3960"/>
                    </a:lnTo>
                    <a:lnTo>
                      <a:pt x="3148" y="3944"/>
                    </a:lnTo>
                    <a:lnTo>
                      <a:pt x="3146" y="3936"/>
                    </a:lnTo>
                    <a:lnTo>
                      <a:pt x="3146" y="3934"/>
                    </a:lnTo>
                    <a:lnTo>
                      <a:pt x="3142" y="3934"/>
                    </a:lnTo>
                    <a:lnTo>
                      <a:pt x="3140" y="3936"/>
                    </a:lnTo>
                    <a:lnTo>
                      <a:pt x="3136" y="3942"/>
                    </a:lnTo>
                    <a:lnTo>
                      <a:pt x="3136" y="3942"/>
                    </a:lnTo>
                    <a:lnTo>
                      <a:pt x="3132" y="3946"/>
                    </a:lnTo>
                    <a:lnTo>
                      <a:pt x="3126" y="3944"/>
                    </a:lnTo>
                    <a:lnTo>
                      <a:pt x="3122" y="3942"/>
                    </a:lnTo>
                    <a:lnTo>
                      <a:pt x="3114" y="3938"/>
                    </a:lnTo>
                    <a:lnTo>
                      <a:pt x="3100" y="3930"/>
                    </a:lnTo>
                    <a:lnTo>
                      <a:pt x="3094" y="3926"/>
                    </a:lnTo>
                    <a:lnTo>
                      <a:pt x="3086" y="3928"/>
                    </a:lnTo>
                    <a:lnTo>
                      <a:pt x="3086" y="3928"/>
                    </a:lnTo>
                    <a:lnTo>
                      <a:pt x="3076" y="3932"/>
                    </a:lnTo>
                    <a:lnTo>
                      <a:pt x="3076" y="3936"/>
                    </a:lnTo>
                    <a:lnTo>
                      <a:pt x="3074" y="3938"/>
                    </a:lnTo>
                    <a:lnTo>
                      <a:pt x="3074" y="3946"/>
                    </a:lnTo>
                    <a:lnTo>
                      <a:pt x="3074" y="3952"/>
                    </a:lnTo>
                    <a:lnTo>
                      <a:pt x="3072" y="3958"/>
                    </a:lnTo>
                    <a:lnTo>
                      <a:pt x="3072" y="3958"/>
                    </a:lnTo>
                    <a:lnTo>
                      <a:pt x="3068" y="3966"/>
                    </a:lnTo>
                    <a:lnTo>
                      <a:pt x="3068" y="3972"/>
                    </a:lnTo>
                    <a:lnTo>
                      <a:pt x="3068" y="3986"/>
                    </a:lnTo>
                    <a:lnTo>
                      <a:pt x="3070" y="4000"/>
                    </a:lnTo>
                    <a:lnTo>
                      <a:pt x="3068" y="4010"/>
                    </a:lnTo>
                    <a:lnTo>
                      <a:pt x="3066" y="4018"/>
                    </a:lnTo>
                    <a:lnTo>
                      <a:pt x="3066" y="4018"/>
                    </a:lnTo>
                    <a:lnTo>
                      <a:pt x="3064" y="4026"/>
                    </a:lnTo>
                    <a:lnTo>
                      <a:pt x="3062" y="4032"/>
                    </a:lnTo>
                    <a:lnTo>
                      <a:pt x="3064" y="4038"/>
                    </a:lnTo>
                    <a:lnTo>
                      <a:pt x="3066" y="4040"/>
                    </a:lnTo>
                    <a:lnTo>
                      <a:pt x="3068" y="4046"/>
                    </a:lnTo>
                    <a:lnTo>
                      <a:pt x="3070" y="4050"/>
                    </a:lnTo>
                    <a:lnTo>
                      <a:pt x="3068" y="4054"/>
                    </a:lnTo>
                    <a:lnTo>
                      <a:pt x="3068" y="4054"/>
                    </a:lnTo>
                    <a:lnTo>
                      <a:pt x="3066" y="4058"/>
                    </a:lnTo>
                    <a:lnTo>
                      <a:pt x="3062" y="4060"/>
                    </a:lnTo>
                    <a:lnTo>
                      <a:pt x="3060" y="4056"/>
                    </a:lnTo>
                    <a:lnTo>
                      <a:pt x="3058" y="4054"/>
                    </a:lnTo>
                    <a:lnTo>
                      <a:pt x="3052" y="4044"/>
                    </a:lnTo>
                    <a:lnTo>
                      <a:pt x="3050" y="4042"/>
                    </a:lnTo>
                    <a:lnTo>
                      <a:pt x="3048" y="4040"/>
                    </a:lnTo>
                    <a:lnTo>
                      <a:pt x="3048" y="4040"/>
                    </a:lnTo>
                    <a:close/>
                    <a:moveTo>
                      <a:pt x="3012" y="4336"/>
                    </a:moveTo>
                    <a:lnTo>
                      <a:pt x="3012" y="4336"/>
                    </a:lnTo>
                    <a:lnTo>
                      <a:pt x="2996" y="4362"/>
                    </a:lnTo>
                    <a:lnTo>
                      <a:pt x="2978" y="4384"/>
                    </a:lnTo>
                    <a:lnTo>
                      <a:pt x="2978" y="4384"/>
                    </a:lnTo>
                    <a:lnTo>
                      <a:pt x="2960" y="4400"/>
                    </a:lnTo>
                    <a:lnTo>
                      <a:pt x="2950" y="4412"/>
                    </a:lnTo>
                    <a:lnTo>
                      <a:pt x="2948" y="4420"/>
                    </a:lnTo>
                    <a:lnTo>
                      <a:pt x="2944" y="4428"/>
                    </a:lnTo>
                    <a:lnTo>
                      <a:pt x="2944" y="4428"/>
                    </a:lnTo>
                    <a:lnTo>
                      <a:pt x="2944" y="4432"/>
                    </a:lnTo>
                    <a:lnTo>
                      <a:pt x="2946" y="4434"/>
                    </a:lnTo>
                    <a:lnTo>
                      <a:pt x="2946" y="4434"/>
                    </a:lnTo>
                    <a:lnTo>
                      <a:pt x="2950" y="4432"/>
                    </a:lnTo>
                    <a:lnTo>
                      <a:pt x="2954" y="4426"/>
                    </a:lnTo>
                    <a:lnTo>
                      <a:pt x="2960" y="4422"/>
                    </a:lnTo>
                    <a:lnTo>
                      <a:pt x="2960" y="4422"/>
                    </a:lnTo>
                    <a:lnTo>
                      <a:pt x="2968" y="4410"/>
                    </a:lnTo>
                    <a:lnTo>
                      <a:pt x="2994" y="4388"/>
                    </a:lnTo>
                    <a:lnTo>
                      <a:pt x="2994" y="4388"/>
                    </a:lnTo>
                    <a:lnTo>
                      <a:pt x="3002" y="4380"/>
                    </a:lnTo>
                    <a:lnTo>
                      <a:pt x="3006" y="4372"/>
                    </a:lnTo>
                    <a:lnTo>
                      <a:pt x="3008" y="4368"/>
                    </a:lnTo>
                    <a:lnTo>
                      <a:pt x="3008" y="4364"/>
                    </a:lnTo>
                    <a:lnTo>
                      <a:pt x="3010" y="4358"/>
                    </a:lnTo>
                    <a:lnTo>
                      <a:pt x="3012" y="4356"/>
                    </a:lnTo>
                    <a:lnTo>
                      <a:pt x="3016" y="4354"/>
                    </a:lnTo>
                    <a:lnTo>
                      <a:pt x="3016" y="4354"/>
                    </a:lnTo>
                    <a:lnTo>
                      <a:pt x="3022" y="4352"/>
                    </a:lnTo>
                    <a:lnTo>
                      <a:pt x="3024" y="4350"/>
                    </a:lnTo>
                    <a:lnTo>
                      <a:pt x="3028" y="4344"/>
                    </a:lnTo>
                    <a:lnTo>
                      <a:pt x="3030" y="4338"/>
                    </a:lnTo>
                    <a:lnTo>
                      <a:pt x="3030" y="4336"/>
                    </a:lnTo>
                    <a:lnTo>
                      <a:pt x="3034" y="4336"/>
                    </a:lnTo>
                    <a:lnTo>
                      <a:pt x="3034" y="4336"/>
                    </a:lnTo>
                    <a:lnTo>
                      <a:pt x="3038" y="4334"/>
                    </a:lnTo>
                    <a:lnTo>
                      <a:pt x="3042" y="4330"/>
                    </a:lnTo>
                    <a:lnTo>
                      <a:pt x="3044" y="4324"/>
                    </a:lnTo>
                    <a:lnTo>
                      <a:pt x="3042" y="4316"/>
                    </a:lnTo>
                    <a:lnTo>
                      <a:pt x="3042" y="4316"/>
                    </a:lnTo>
                    <a:lnTo>
                      <a:pt x="3040" y="4312"/>
                    </a:lnTo>
                    <a:lnTo>
                      <a:pt x="3040" y="4306"/>
                    </a:lnTo>
                    <a:lnTo>
                      <a:pt x="3040" y="4296"/>
                    </a:lnTo>
                    <a:lnTo>
                      <a:pt x="3040" y="4288"/>
                    </a:lnTo>
                    <a:lnTo>
                      <a:pt x="3038" y="4286"/>
                    </a:lnTo>
                    <a:lnTo>
                      <a:pt x="3036" y="4284"/>
                    </a:lnTo>
                    <a:lnTo>
                      <a:pt x="3036" y="4284"/>
                    </a:lnTo>
                    <a:lnTo>
                      <a:pt x="3034" y="4284"/>
                    </a:lnTo>
                    <a:lnTo>
                      <a:pt x="3032" y="4286"/>
                    </a:lnTo>
                    <a:lnTo>
                      <a:pt x="3032" y="4294"/>
                    </a:lnTo>
                    <a:lnTo>
                      <a:pt x="3030" y="4302"/>
                    </a:lnTo>
                    <a:lnTo>
                      <a:pt x="3028" y="4304"/>
                    </a:lnTo>
                    <a:lnTo>
                      <a:pt x="3026" y="4306"/>
                    </a:lnTo>
                    <a:lnTo>
                      <a:pt x="3026" y="4306"/>
                    </a:lnTo>
                    <a:lnTo>
                      <a:pt x="3024" y="4306"/>
                    </a:lnTo>
                    <a:lnTo>
                      <a:pt x="3024" y="4308"/>
                    </a:lnTo>
                    <a:lnTo>
                      <a:pt x="3026" y="4312"/>
                    </a:lnTo>
                    <a:lnTo>
                      <a:pt x="3028" y="4318"/>
                    </a:lnTo>
                    <a:lnTo>
                      <a:pt x="3028" y="4322"/>
                    </a:lnTo>
                    <a:lnTo>
                      <a:pt x="3026" y="4326"/>
                    </a:lnTo>
                    <a:lnTo>
                      <a:pt x="3026" y="4326"/>
                    </a:lnTo>
                    <a:lnTo>
                      <a:pt x="3022" y="4330"/>
                    </a:lnTo>
                    <a:lnTo>
                      <a:pt x="3020" y="4328"/>
                    </a:lnTo>
                    <a:lnTo>
                      <a:pt x="3018" y="4328"/>
                    </a:lnTo>
                    <a:lnTo>
                      <a:pt x="3012" y="4336"/>
                    </a:lnTo>
                    <a:lnTo>
                      <a:pt x="3012" y="4336"/>
                    </a:lnTo>
                    <a:close/>
                    <a:moveTo>
                      <a:pt x="3126" y="3596"/>
                    </a:moveTo>
                    <a:lnTo>
                      <a:pt x="3126" y="3596"/>
                    </a:lnTo>
                    <a:lnTo>
                      <a:pt x="3122" y="3592"/>
                    </a:lnTo>
                    <a:lnTo>
                      <a:pt x="3118" y="3590"/>
                    </a:lnTo>
                    <a:lnTo>
                      <a:pt x="3116" y="3590"/>
                    </a:lnTo>
                    <a:lnTo>
                      <a:pt x="3114" y="3590"/>
                    </a:lnTo>
                    <a:lnTo>
                      <a:pt x="3110" y="3594"/>
                    </a:lnTo>
                    <a:lnTo>
                      <a:pt x="3104" y="3598"/>
                    </a:lnTo>
                    <a:lnTo>
                      <a:pt x="3104" y="3598"/>
                    </a:lnTo>
                    <a:lnTo>
                      <a:pt x="3098" y="3600"/>
                    </a:lnTo>
                    <a:lnTo>
                      <a:pt x="3092" y="3608"/>
                    </a:lnTo>
                    <a:lnTo>
                      <a:pt x="3072" y="3644"/>
                    </a:lnTo>
                    <a:lnTo>
                      <a:pt x="3072" y="3644"/>
                    </a:lnTo>
                    <a:lnTo>
                      <a:pt x="3062" y="3662"/>
                    </a:lnTo>
                    <a:lnTo>
                      <a:pt x="3060" y="3678"/>
                    </a:lnTo>
                    <a:lnTo>
                      <a:pt x="3060" y="3694"/>
                    </a:lnTo>
                    <a:lnTo>
                      <a:pt x="3062" y="3712"/>
                    </a:lnTo>
                    <a:lnTo>
                      <a:pt x="3062" y="3712"/>
                    </a:lnTo>
                    <a:lnTo>
                      <a:pt x="3066" y="3726"/>
                    </a:lnTo>
                    <a:lnTo>
                      <a:pt x="3070" y="3730"/>
                    </a:lnTo>
                    <a:lnTo>
                      <a:pt x="3074" y="3734"/>
                    </a:lnTo>
                    <a:lnTo>
                      <a:pt x="3078" y="3742"/>
                    </a:lnTo>
                    <a:lnTo>
                      <a:pt x="3078" y="3742"/>
                    </a:lnTo>
                    <a:lnTo>
                      <a:pt x="3082" y="3752"/>
                    </a:lnTo>
                    <a:lnTo>
                      <a:pt x="3086" y="3762"/>
                    </a:lnTo>
                    <a:lnTo>
                      <a:pt x="3088" y="3764"/>
                    </a:lnTo>
                    <a:lnTo>
                      <a:pt x="3090" y="3762"/>
                    </a:lnTo>
                    <a:lnTo>
                      <a:pt x="3090" y="3756"/>
                    </a:lnTo>
                    <a:lnTo>
                      <a:pt x="3090" y="3748"/>
                    </a:lnTo>
                    <a:lnTo>
                      <a:pt x="3090" y="3748"/>
                    </a:lnTo>
                    <a:lnTo>
                      <a:pt x="3092" y="3738"/>
                    </a:lnTo>
                    <a:lnTo>
                      <a:pt x="3094" y="3730"/>
                    </a:lnTo>
                    <a:lnTo>
                      <a:pt x="3096" y="3726"/>
                    </a:lnTo>
                    <a:lnTo>
                      <a:pt x="3098" y="3722"/>
                    </a:lnTo>
                    <a:lnTo>
                      <a:pt x="3102" y="3718"/>
                    </a:lnTo>
                    <a:lnTo>
                      <a:pt x="3106" y="3712"/>
                    </a:lnTo>
                    <a:lnTo>
                      <a:pt x="3110" y="3702"/>
                    </a:lnTo>
                    <a:lnTo>
                      <a:pt x="3114" y="3690"/>
                    </a:lnTo>
                    <a:lnTo>
                      <a:pt x="3114" y="3690"/>
                    </a:lnTo>
                    <a:lnTo>
                      <a:pt x="3120" y="3662"/>
                    </a:lnTo>
                    <a:lnTo>
                      <a:pt x="3126" y="3644"/>
                    </a:lnTo>
                    <a:lnTo>
                      <a:pt x="3130" y="3632"/>
                    </a:lnTo>
                    <a:lnTo>
                      <a:pt x="3130" y="3628"/>
                    </a:lnTo>
                    <a:lnTo>
                      <a:pt x="3128" y="3622"/>
                    </a:lnTo>
                    <a:lnTo>
                      <a:pt x="3128" y="3622"/>
                    </a:lnTo>
                    <a:lnTo>
                      <a:pt x="3128" y="3618"/>
                    </a:lnTo>
                    <a:lnTo>
                      <a:pt x="3128" y="3614"/>
                    </a:lnTo>
                    <a:lnTo>
                      <a:pt x="3130" y="3610"/>
                    </a:lnTo>
                    <a:lnTo>
                      <a:pt x="3132" y="3608"/>
                    </a:lnTo>
                    <a:lnTo>
                      <a:pt x="3132" y="3604"/>
                    </a:lnTo>
                    <a:lnTo>
                      <a:pt x="3130" y="3600"/>
                    </a:lnTo>
                    <a:lnTo>
                      <a:pt x="3126" y="3596"/>
                    </a:lnTo>
                    <a:lnTo>
                      <a:pt x="3126" y="3596"/>
                    </a:lnTo>
                    <a:close/>
                    <a:moveTo>
                      <a:pt x="4186" y="2510"/>
                    </a:moveTo>
                    <a:lnTo>
                      <a:pt x="4186" y="2510"/>
                    </a:lnTo>
                    <a:lnTo>
                      <a:pt x="4182" y="2506"/>
                    </a:lnTo>
                    <a:lnTo>
                      <a:pt x="4182" y="2510"/>
                    </a:lnTo>
                    <a:lnTo>
                      <a:pt x="4180" y="2516"/>
                    </a:lnTo>
                    <a:lnTo>
                      <a:pt x="4180" y="2518"/>
                    </a:lnTo>
                    <a:lnTo>
                      <a:pt x="4176" y="2522"/>
                    </a:lnTo>
                    <a:lnTo>
                      <a:pt x="4176" y="2522"/>
                    </a:lnTo>
                    <a:lnTo>
                      <a:pt x="4166" y="2526"/>
                    </a:lnTo>
                    <a:lnTo>
                      <a:pt x="4156" y="2534"/>
                    </a:lnTo>
                    <a:lnTo>
                      <a:pt x="4148" y="2544"/>
                    </a:lnTo>
                    <a:lnTo>
                      <a:pt x="4140" y="2558"/>
                    </a:lnTo>
                    <a:lnTo>
                      <a:pt x="4140" y="2558"/>
                    </a:lnTo>
                    <a:lnTo>
                      <a:pt x="4140" y="2560"/>
                    </a:lnTo>
                    <a:lnTo>
                      <a:pt x="4140" y="2562"/>
                    </a:lnTo>
                    <a:lnTo>
                      <a:pt x="4142" y="2564"/>
                    </a:lnTo>
                    <a:lnTo>
                      <a:pt x="4144" y="2562"/>
                    </a:lnTo>
                    <a:lnTo>
                      <a:pt x="4152" y="2556"/>
                    </a:lnTo>
                    <a:lnTo>
                      <a:pt x="4162" y="2546"/>
                    </a:lnTo>
                    <a:lnTo>
                      <a:pt x="4162" y="2546"/>
                    </a:lnTo>
                    <a:lnTo>
                      <a:pt x="4170" y="2536"/>
                    </a:lnTo>
                    <a:lnTo>
                      <a:pt x="4176" y="2532"/>
                    </a:lnTo>
                    <a:lnTo>
                      <a:pt x="4182" y="2528"/>
                    </a:lnTo>
                    <a:lnTo>
                      <a:pt x="4192" y="2522"/>
                    </a:lnTo>
                    <a:lnTo>
                      <a:pt x="4192" y="2522"/>
                    </a:lnTo>
                    <a:lnTo>
                      <a:pt x="4196" y="2518"/>
                    </a:lnTo>
                    <a:lnTo>
                      <a:pt x="4202" y="2516"/>
                    </a:lnTo>
                    <a:lnTo>
                      <a:pt x="4212" y="2512"/>
                    </a:lnTo>
                    <a:lnTo>
                      <a:pt x="4216" y="2510"/>
                    </a:lnTo>
                    <a:lnTo>
                      <a:pt x="4218" y="2508"/>
                    </a:lnTo>
                    <a:lnTo>
                      <a:pt x="4218" y="2506"/>
                    </a:lnTo>
                    <a:lnTo>
                      <a:pt x="4216" y="2502"/>
                    </a:lnTo>
                    <a:lnTo>
                      <a:pt x="4216" y="2502"/>
                    </a:lnTo>
                    <a:lnTo>
                      <a:pt x="4214" y="2500"/>
                    </a:lnTo>
                    <a:lnTo>
                      <a:pt x="4210" y="2500"/>
                    </a:lnTo>
                    <a:lnTo>
                      <a:pt x="4204" y="2504"/>
                    </a:lnTo>
                    <a:lnTo>
                      <a:pt x="4194" y="2510"/>
                    </a:lnTo>
                    <a:lnTo>
                      <a:pt x="4190" y="2510"/>
                    </a:lnTo>
                    <a:lnTo>
                      <a:pt x="4186" y="2510"/>
                    </a:lnTo>
                    <a:lnTo>
                      <a:pt x="4186" y="2510"/>
                    </a:lnTo>
                    <a:close/>
                    <a:moveTo>
                      <a:pt x="3264" y="4226"/>
                    </a:moveTo>
                    <a:lnTo>
                      <a:pt x="3264" y="4226"/>
                    </a:lnTo>
                    <a:lnTo>
                      <a:pt x="3258" y="4226"/>
                    </a:lnTo>
                    <a:lnTo>
                      <a:pt x="3250" y="4226"/>
                    </a:lnTo>
                    <a:lnTo>
                      <a:pt x="3242" y="4228"/>
                    </a:lnTo>
                    <a:lnTo>
                      <a:pt x="3234" y="4226"/>
                    </a:lnTo>
                    <a:lnTo>
                      <a:pt x="3234" y="4226"/>
                    </a:lnTo>
                    <a:lnTo>
                      <a:pt x="3230" y="4226"/>
                    </a:lnTo>
                    <a:lnTo>
                      <a:pt x="3228" y="4228"/>
                    </a:lnTo>
                    <a:lnTo>
                      <a:pt x="3228" y="4234"/>
                    </a:lnTo>
                    <a:lnTo>
                      <a:pt x="3234" y="4244"/>
                    </a:lnTo>
                    <a:lnTo>
                      <a:pt x="3242" y="4252"/>
                    </a:lnTo>
                    <a:lnTo>
                      <a:pt x="3242" y="4252"/>
                    </a:lnTo>
                    <a:lnTo>
                      <a:pt x="3246" y="4258"/>
                    </a:lnTo>
                    <a:lnTo>
                      <a:pt x="3248" y="4260"/>
                    </a:lnTo>
                    <a:lnTo>
                      <a:pt x="3250" y="4262"/>
                    </a:lnTo>
                    <a:lnTo>
                      <a:pt x="3254" y="4264"/>
                    </a:lnTo>
                    <a:lnTo>
                      <a:pt x="3254" y="4264"/>
                    </a:lnTo>
                    <a:lnTo>
                      <a:pt x="3258" y="4266"/>
                    </a:lnTo>
                    <a:lnTo>
                      <a:pt x="3258" y="4268"/>
                    </a:lnTo>
                    <a:lnTo>
                      <a:pt x="3256" y="4272"/>
                    </a:lnTo>
                    <a:lnTo>
                      <a:pt x="3254" y="4276"/>
                    </a:lnTo>
                    <a:lnTo>
                      <a:pt x="3254" y="4276"/>
                    </a:lnTo>
                    <a:lnTo>
                      <a:pt x="3252" y="4276"/>
                    </a:lnTo>
                    <a:lnTo>
                      <a:pt x="3252" y="4278"/>
                    </a:lnTo>
                    <a:lnTo>
                      <a:pt x="3256" y="4282"/>
                    </a:lnTo>
                    <a:lnTo>
                      <a:pt x="3260" y="4288"/>
                    </a:lnTo>
                    <a:lnTo>
                      <a:pt x="3264" y="4296"/>
                    </a:lnTo>
                    <a:lnTo>
                      <a:pt x="3264" y="4296"/>
                    </a:lnTo>
                    <a:lnTo>
                      <a:pt x="3266" y="4298"/>
                    </a:lnTo>
                    <a:lnTo>
                      <a:pt x="3268" y="4300"/>
                    </a:lnTo>
                    <a:lnTo>
                      <a:pt x="3272" y="4298"/>
                    </a:lnTo>
                    <a:lnTo>
                      <a:pt x="3276" y="4298"/>
                    </a:lnTo>
                    <a:lnTo>
                      <a:pt x="3280" y="4298"/>
                    </a:lnTo>
                    <a:lnTo>
                      <a:pt x="3282" y="4300"/>
                    </a:lnTo>
                    <a:lnTo>
                      <a:pt x="3282" y="4300"/>
                    </a:lnTo>
                    <a:lnTo>
                      <a:pt x="3286" y="4302"/>
                    </a:lnTo>
                    <a:lnTo>
                      <a:pt x="3288" y="4300"/>
                    </a:lnTo>
                    <a:lnTo>
                      <a:pt x="3286" y="4296"/>
                    </a:lnTo>
                    <a:lnTo>
                      <a:pt x="3282" y="4292"/>
                    </a:lnTo>
                    <a:lnTo>
                      <a:pt x="3282" y="4292"/>
                    </a:lnTo>
                    <a:lnTo>
                      <a:pt x="3282" y="4290"/>
                    </a:lnTo>
                    <a:lnTo>
                      <a:pt x="3282" y="4288"/>
                    </a:lnTo>
                    <a:lnTo>
                      <a:pt x="3282" y="4284"/>
                    </a:lnTo>
                    <a:lnTo>
                      <a:pt x="3278" y="4280"/>
                    </a:lnTo>
                    <a:lnTo>
                      <a:pt x="3278" y="4280"/>
                    </a:lnTo>
                    <a:lnTo>
                      <a:pt x="3276" y="4276"/>
                    </a:lnTo>
                    <a:lnTo>
                      <a:pt x="3276" y="4272"/>
                    </a:lnTo>
                    <a:lnTo>
                      <a:pt x="3276" y="4260"/>
                    </a:lnTo>
                    <a:lnTo>
                      <a:pt x="3276" y="4248"/>
                    </a:lnTo>
                    <a:lnTo>
                      <a:pt x="3276" y="4242"/>
                    </a:lnTo>
                    <a:lnTo>
                      <a:pt x="3274" y="4240"/>
                    </a:lnTo>
                    <a:lnTo>
                      <a:pt x="3274" y="4240"/>
                    </a:lnTo>
                    <a:lnTo>
                      <a:pt x="3270" y="4236"/>
                    </a:lnTo>
                    <a:lnTo>
                      <a:pt x="3270" y="4234"/>
                    </a:lnTo>
                    <a:lnTo>
                      <a:pt x="3268" y="4230"/>
                    </a:lnTo>
                    <a:lnTo>
                      <a:pt x="3264" y="4226"/>
                    </a:lnTo>
                    <a:lnTo>
                      <a:pt x="3264" y="4226"/>
                    </a:lnTo>
                    <a:close/>
                    <a:moveTo>
                      <a:pt x="2906" y="4970"/>
                    </a:moveTo>
                    <a:lnTo>
                      <a:pt x="2906" y="4970"/>
                    </a:lnTo>
                    <a:lnTo>
                      <a:pt x="2908" y="4964"/>
                    </a:lnTo>
                    <a:lnTo>
                      <a:pt x="2910" y="4962"/>
                    </a:lnTo>
                    <a:lnTo>
                      <a:pt x="2914" y="4960"/>
                    </a:lnTo>
                    <a:lnTo>
                      <a:pt x="2918" y="4958"/>
                    </a:lnTo>
                    <a:lnTo>
                      <a:pt x="2918" y="4956"/>
                    </a:lnTo>
                    <a:lnTo>
                      <a:pt x="2918" y="4950"/>
                    </a:lnTo>
                    <a:lnTo>
                      <a:pt x="2916" y="4942"/>
                    </a:lnTo>
                    <a:lnTo>
                      <a:pt x="2916" y="4942"/>
                    </a:lnTo>
                    <a:lnTo>
                      <a:pt x="2914" y="4932"/>
                    </a:lnTo>
                    <a:lnTo>
                      <a:pt x="2914" y="4924"/>
                    </a:lnTo>
                    <a:lnTo>
                      <a:pt x="2916" y="4918"/>
                    </a:lnTo>
                    <a:lnTo>
                      <a:pt x="2920" y="4912"/>
                    </a:lnTo>
                    <a:lnTo>
                      <a:pt x="2930" y="4902"/>
                    </a:lnTo>
                    <a:lnTo>
                      <a:pt x="2934" y="4898"/>
                    </a:lnTo>
                    <a:lnTo>
                      <a:pt x="2938" y="4892"/>
                    </a:lnTo>
                    <a:lnTo>
                      <a:pt x="2938" y="4892"/>
                    </a:lnTo>
                    <a:lnTo>
                      <a:pt x="2940" y="4888"/>
                    </a:lnTo>
                    <a:lnTo>
                      <a:pt x="2944" y="4886"/>
                    </a:lnTo>
                    <a:lnTo>
                      <a:pt x="2952" y="4882"/>
                    </a:lnTo>
                    <a:lnTo>
                      <a:pt x="2954" y="4882"/>
                    </a:lnTo>
                    <a:lnTo>
                      <a:pt x="2958" y="4878"/>
                    </a:lnTo>
                    <a:lnTo>
                      <a:pt x="2958" y="4872"/>
                    </a:lnTo>
                    <a:lnTo>
                      <a:pt x="2958" y="4862"/>
                    </a:lnTo>
                    <a:lnTo>
                      <a:pt x="2958" y="4862"/>
                    </a:lnTo>
                    <a:lnTo>
                      <a:pt x="2956" y="4840"/>
                    </a:lnTo>
                    <a:lnTo>
                      <a:pt x="2958" y="4822"/>
                    </a:lnTo>
                    <a:lnTo>
                      <a:pt x="2962" y="4808"/>
                    </a:lnTo>
                    <a:lnTo>
                      <a:pt x="2964" y="4804"/>
                    </a:lnTo>
                    <a:lnTo>
                      <a:pt x="2968" y="4800"/>
                    </a:lnTo>
                    <a:lnTo>
                      <a:pt x="2968" y="4800"/>
                    </a:lnTo>
                    <a:lnTo>
                      <a:pt x="2972" y="4796"/>
                    </a:lnTo>
                    <a:lnTo>
                      <a:pt x="2974" y="4792"/>
                    </a:lnTo>
                    <a:lnTo>
                      <a:pt x="2978" y="4792"/>
                    </a:lnTo>
                    <a:lnTo>
                      <a:pt x="2982" y="4796"/>
                    </a:lnTo>
                    <a:lnTo>
                      <a:pt x="2982" y="4796"/>
                    </a:lnTo>
                    <a:lnTo>
                      <a:pt x="2988" y="4800"/>
                    </a:lnTo>
                    <a:lnTo>
                      <a:pt x="2992" y="4802"/>
                    </a:lnTo>
                    <a:lnTo>
                      <a:pt x="3002" y="4802"/>
                    </a:lnTo>
                    <a:lnTo>
                      <a:pt x="3010" y="4800"/>
                    </a:lnTo>
                    <a:lnTo>
                      <a:pt x="3012" y="4798"/>
                    </a:lnTo>
                    <a:lnTo>
                      <a:pt x="3014" y="4796"/>
                    </a:lnTo>
                    <a:lnTo>
                      <a:pt x="3014" y="4796"/>
                    </a:lnTo>
                    <a:lnTo>
                      <a:pt x="3012" y="4792"/>
                    </a:lnTo>
                    <a:lnTo>
                      <a:pt x="3006" y="4786"/>
                    </a:lnTo>
                    <a:lnTo>
                      <a:pt x="2988" y="4770"/>
                    </a:lnTo>
                    <a:lnTo>
                      <a:pt x="2980" y="4760"/>
                    </a:lnTo>
                    <a:lnTo>
                      <a:pt x="2972" y="4752"/>
                    </a:lnTo>
                    <a:lnTo>
                      <a:pt x="2970" y="4744"/>
                    </a:lnTo>
                    <a:lnTo>
                      <a:pt x="2970" y="4742"/>
                    </a:lnTo>
                    <a:lnTo>
                      <a:pt x="2970" y="4738"/>
                    </a:lnTo>
                    <a:lnTo>
                      <a:pt x="2970" y="4738"/>
                    </a:lnTo>
                    <a:lnTo>
                      <a:pt x="2974" y="4734"/>
                    </a:lnTo>
                    <a:lnTo>
                      <a:pt x="2976" y="4730"/>
                    </a:lnTo>
                    <a:lnTo>
                      <a:pt x="2974" y="4726"/>
                    </a:lnTo>
                    <a:lnTo>
                      <a:pt x="2972" y="4722"/>
                    </a:lnTo>
                    <a:lnTo>
                      <a:pt x="2966" y="4714"/>
                    </a:lnTo>
                    <a:lnTo>
                      <a:pt x="2964" y="4708"/>
                    </a:lnTo>
                    <a:lnTo>
                      <a:pt x="2962" y="4702"/>
                    </a:lnTo>
                    <a:lnTo>
                      <a:pt x="2962" y="4702"/>
                    </a:lnTo>
                    <a:lnTo>
                      <a:pt x="2960" y="4696"/>
                    </a:lnTo>
                    <a:lnTo>
                      <a:pt x="2958" y="4692"/>
                    </a:lnTo>
                    <a:lnTo>
                      <a:pt x="2954" y="4690"/>
                    </a:lnTo>
                    <a:lnTo>
                      <a:pt x="2950" y="4686"/>
                    </a:lnTo>
                    <a:lnTo>
                      <a:pt x="2948" y="4684"/>
                    </a:lnTo>
                    <a:lnTo>
                      <a:pt x="2950" y="4678"/>
                    </a:lnTo>
                    <a:lnTo>
                      <a:pt x="2950" y="4678"/>
                    </a:lnTo>
                    <a:lnTo>
                      <a:pt x="2950" y="4672"/>
                    </a:lnTo>
                    <a:lnTo>
                      <a:pt x="2952" y="4668"/>
                    </a:lnTo>
                    <a:lnTo>
                      <a:pt x="2956" y="4666"/>
                    </a:lnTo>
                    <a:lnTo>
                      <a:pt x="2958" y="4666"/>
                    </a:lnTo>
                    <a:lnTo>
                      <a:pt x="2964" y="4666"/>
                    </a:lnTo>
                    <a:lnTo>
                      <a:pt x="2966" y="4666"/>
                    </a:lnTo>
                    <a:lnTo>
                      <a:pt x="2966" y="4666"/>
                    </a:lnTo>
                    <a:lnTo>
                      <a:pt x="2966" y="4666"/>
                    </a:lnTo>
                    <a:lnTo>
                      <a:pt x="2966" y="4662"/>
                    </a:lnTo>
                    <a:lnTo>
                      <a:pt x="2964" y="4658"/>
                    </a:lnTo>
                    <a:lnTo>
                      <a:pt x="2956" y="4648"/>
                    </a:lnTo>
                    <a:lnTo>
                      <a:pt x="2956" y="4648"/>
                    </a:lnTo>
                    <a:lnTo>
                      <a:pt x="2954" y="4644"/>
                    </a:lnTo>
                    <a:lnTo>
                      <a:pt x="2954" y="4642"/>
                    </a:lnTo>
                    <a:lnTo>
                      <a:pt x="2954" y="4640"/>
                    </a:lnTo>
                    <a:lnTo>
                      <a:pt x="2956" y="4638"/>
                    </a:lnTo>
                    <a:lnTo>
                      <a:pt x="2956" y="4638"/>
                    </a:lnTo>
                    <a:lnTo>
                      <a:pt x="2958" y="4638"/>
                    </a:lnTo>
                    <a:lnTo>
                      <a:pt x="2960" y="4636"/>
                    </a:lnTo>
                    <a:lnTo>
                      <a:pt x="2958" y="4630"/>
                    </a:lnTo>
                    <a:lnTo>
                      <a:pt x="2958" y="4628"/>
                    </a:lnTo>
                    <a:lnTo>
                      <a:pt x="2966" y="4632"/>
                    </a:lnTo>
                    <a:lnTo>
                      <a:pt x="2966" y="4632"/>
                    </a:lnTo>
                    <a:lnTo>
                      <a:pt x="2972" y="4636"/>
                    </a:lnTo>
                    <a:lnTo>
                      <a:pt x="2976" y="4636"/>
                    </a:lnTo>
                    <a:lnTo>
                      <a:pt x="2980" y="4632"/>
                    </a:lnTo>
                    <a:lnTo>
                      <a:pt x="2986" y="4632"/>
                    </a:lnTo>
                    <a:lnTo>
                      <a:pt x="2986" y="4632"/>
                    </a:lnTo>
                    <a:lnTo>
                      <a:pt x="2992" y="4630"/>
                    </a:lnTo>
                    <a:lnTo>
                      <a:pt x="2998" y="4628"/>
                    </a:lnTo>
                    <a:lnTo>
                      <a:pt x="2998" y="4626"/>
                    </a:lnTo>
                    <a:lnTo>
                      <a:pt x="2998" y="4624"/>
                    </a:lnTo>
                    <a:lnTo>
                      <a:pt x="2990" y="4618"/>
                    </a:lnTo>
                    <a:lnTo>
                      <a:pt x="2990" y="4618"/>
                    </a:lnTo>
                    <a:lnTo>
                      <a:pt x="2982" y="4610"/>
                    </a:lnTo>
                    <a:lnTo>
                      <a:pt x="2980" y="4606"/>
                    </a:lnTo>
                    <a:lnTo>
                      <a:pt x="2982" y="4602"/>
                    </a:lnTo>
                    <a:lnTo>
                      <a:pt x="2986" y="4598"/>
                    </a:lnTo>
                    <a:lnTo>
                      <a:pt x="2986" y="4598"/>
                    </a:lnTo>
                    <a:lnTo>
                      <a:pt x="2988" y="4598"/>
                    </a:lnTo>
                    <a:lnTo>
                      <a:pt x="2990" y="4598"/>
                    </a:lnTo>
                    <a:lnTo>
                      <a:pt x="2994" y="4600"/>
                    </a:lnTo>
                    <a:lnTo>
                      <a:pt x="3002" y="4600"/>
                    </a:lnTo>
                    <a:lnTo>
                      <a:pt x="3002" y="4600"/>
                    </a:lnTo>
                    <a:lnTo>
                      <a:pt x="3014" y="4596"/>
                    </a:lnTo>
                    <a:lnTo>
                      <a:pt x="3020" y="4592"/>
                    </a:lnTo>
                    <a:lnTo>
                      <a:pt x="3024" y="4586"/>
                    </a:lnTo>
                    <a:lnTo>
                      <a:pt x="3024" y="4580"/>
                    </a:lnTo>
                    <a:lnTo>
                      <a:pt x="3024" y="4580"/>
                    </a:lnTo>
                    <a:lnTo>
                      <a:pt x="3022" y="4578"/>
                    </a:lnTo>
                    <a:lnTo>
                      <a:pt x="3022" y="4576"/>
                    </a:lnTo>
                    <a:lnTo>
                      <a:pt x="3018" y="4576"/>
                    </a:lnTo>
                    <a:lnTo>
                      <a:pt x="3014" y="4578"/>
                    </a:lnTo>
                    <a:lnTo>
                      <a:pt x="3012" y="4578"/>
                    </a:lnTo>
                    <a:lnTo>
                      <a:pt x="3010" y="4576"/>
                    </a:lnTo>
                    <a:lnTo>
                      <a:pt x="3010" y="4576"/>
                    </a:lnTo>
                    <a:lnTo>
                      <a:pt x="3006" y="4572"/>
                    </a:lnTo>
                    <a:lnTo>
                      <a:pt x="3004" y="4572"/>
                    </a:lnTo>
                    <a:lnTo>
                      <a:pt x="3000" y="4570"/>
                    </a:lnTo>
                    <a:lnTo>
                      <a:pt x="2998" y="4566"/>
                    </a:lnTo>
                    <a:lnTo>
                      <a:pt x="2998" y="4566"/>
                    </a:lnTo>
                    <a:lnTo>
                      <a:pt x="2994" y="4562"/>
                    </a:lnTo>
                    <a:lnTo>
                      <a:pt x="2988" y="4560"/>
                    </a:lnTo>
                    <a:lnTo>
                      <a:pt x="2984" y="4560"/>
                    </a:lnTo>
                    <a:lnTo>
                      <a:pt x="2982" y="4560"/>
                    </a:lnTo>
                    <a:lnTo>
                      <a:pt x="2982" y="4560"/>
                    </a:lnTo>
                    <a:lnTo>
                      <a:pt x="2976" y="4564"/>
                    </a:lnTo>
                    <a:lnTo>
                      <a:pt x="2974" y="4564"/>
                    </a:lnTo>
                    <a:lnTo>
                      <a:pt x="2972" y="4562"/>
                    </a:lnTo>
                    <a:lnTo>
                      <a:pt x="2972" y="4562"/>
                    </a:lnTo>
                    <a:lnTo>
                      <a:pt x="2972" y="4560"/>
                    </a:lnTo>
                    <a:lnTo>
                      <a:pt x="2974" y="4558"/>
                    </a:lnTo>
                    <a:lnTo>
                      <a:pt x="2976" y="4556"/>
                    </a:lnTo>
                    <a:lnTo>
                      <a:pt x="2976" y="4550"/>
                    </a:lnTo>
                    <a:lnTo>
                      <a:pt x="2976" y="4550"/>
                    </a:lnTo>
                    <a:lnTo>
                      <a:pt x="2974" y="4548"/>
                    </a:lnTo>
                    <a:lnTo>
                      <a:pt x="2972" y="4548"/>
                    </a:lnTo>
                    <a:lnTo>
                      <a:pt x="2968" y="4548"/>
                    </a:lnTo>
                    <a:lnTo>
                      <a:pt x="2964" y="4550"/>
                    </a:lnTo>
                    <a:lnTo>
                      <a:pt x="2962" y="4550"/>
                    </a:lnTo>
                    <a:lnTo>
                      <a:pt x="2960" y="4548"/>
                    </a:lnTo>
                    <a:lnTo>
                      <a:pt x="2960" y="4548"/>
                    </a:lnTo>
                    <a:lnTo>
                      <a:pt x="2960" y="4542"/>
                    </a:lnTo>
                    <a:lnTo>
                      <a:pt x="2960" y="4536"/>
                    </a:lnTo>
                    <a:lnTo>
                      <a:pt x="2962" y="4530"/>
                    </a:lnTo>
                    <a:lnTo>
                      <a:pt x="2958" y="4522"/>
                    </a:lnTo>
                    <a:lnTo>
                      <a:pt x="2958" y="4522"/>
                    </a:lnTo>
                    <a:lnTo>
                      <a:pt x="2954" y="4518"/>
                    </a:lnTo>
                    <a:lnTo>
                      <a:pt x="2952" y="4520"/>
                    </a:lnTo>
                    <a:lnTo>
                      <a:pt x="2952" y="4520"/>
                    </a:lnTo>
                    <a:lnTo>
                      <a:pt x="2948" y="4520"/>
                    </a:lnTo>
                    <a:lnTo>
                      <a:pt x="2946" y="4518"/>
                    </a:lnTo>
                    <a:lnTo>
                      <a:pt x="2944" y="4510"/>
                    </a:lnTo>
                    <a:lnTo>
                      <a:pt x="2942" y="4504"/>
                    </a:lnTo>
                    <a:lnTo>
                      <a:pt x="2940" y="4502"/>
                    </a:lnTo>
                    <a:lnTo>
                      <a:pt x="2938" y="4502"/>
                    </a:lnTo>
                    <a:lnTo>
                      <a:pt x="2938" y="4502"/>
                    </a:lnTo>
                    <a:lnTo>
                      <a:pt x="2936" y="4504"/>
                    </a:lnTo>
                    <a:lnTo>
                      <a:pt x="2934" y="4508"/>
                    </a:lnTo>
                    <a:lnTo>
                      <a:pt x="2932" y="4514"/>
                    </a:lnTo>
                    <a:lnTo>
                      <a:pt x="2928" y="4520"/>
                    </a:lnTo>
                    <a:lnTo>
                      <a:pt x="2928" y="4520"/>
                    </a:lnTo>
                    <a:lnTo>
                      <a:pt x="2926" y="4522"/>
                    </a:lnTo>
                    <a:lnTo>
                      <a:pt x="2924" y="4520"/>
                    </a:lnTo>
                    <a:lnTo>
                      <a:pt x="2926" y="4512"/>
                    </a:lnTo>
                    <a:lnTo>
                      <a:pt x="2928" y="4504"/>
                    </a:lnTo>
                    <a:lnTo>
                      <a:pt x="2926" y="4500"/>
                    </a:lnTo>
                    <a:lnTo>
                      <a:pt x="2924" y="4500"/>
                    </a:lnTo>
                    <a:lnTo>
                      <a:pt x="2924" y="4500"/>
                    </a:lnTo>
                    <a:lnTo>
                      <a:pt x="2920" y="4502"/>
                    </a:lnTo>
                    <a:lnTo>
                      <a:pt x="2918" y="4506"/>
                    </a:lnTo>
                    <a:lnTo>
                      <a:pt x="2916" y="4514"/>
                    </a:lnTo>
                    <a:lnTo>
                      <a:pt x="2910" y="4528"/>
                    </a:lnTo>
                    <a:lnTo>
                      <a:pt x="2910" y="4528"/>
                    </a:lnTo>
                    <a:lnTo>
                      <a:pt x="2904" y="4538"/>
                    </a:lnTo>
                    <a:lnTo>
                      <a:pt x="2900" y="4542"/>
                    </a:lnTo>
                    <a:lnTo>
                      <a:pt x="2896" y="4544"/>
                    </a:lnTo>
                    <a:lnTo>
                      <a:pt x="2896" y="4548"/>
                    </a:lnTo>
                    <a:lnTo>
                      <a:pt x="2896" y="4548"/>
                    </a:lnTo>
                    <a:lnTo>
                      <a:pt x="2894" y="4556"/>
                    </a:lnTo>
                    <a:lnTo>
                      <a:pt x="2892" y="4558"/>
                    </a:lnTo>
                    <a:lnTo>
                      <a:pt x="2890" y="4560"/>
                    </a:lnTo>
                    <a:lnTo>
                      <a:pt x="2890" y="4562"/>
                    </a:lnTo>
                    <a:lnTo>
                      <a:pt x="2890" y="4562"/>
                    </a:lnTo>
                    <a:lnTo>
                      <a:pt x="2888" y="4570"/>
                    </a:lnTo>
                    <a:lnTo>
                      <a:pt x="2884" y="4572"/>
                    </a:lnTo>
                    <a:lnTo>
                      <a:pt x="2882" y="4574"/>
                    </a:lnTo>
                    <a:lnTo>
                      <a:pt x="2880" y="4572"/>
                    </a:lnTo>
                    <a:lnTo>
                      <a:pt x="2880" y="4572"/>
                    </a:lnTo>
                    <a:lnTo>
                      <a:pt x="2876" y="4570"/>
                    </a:lnTo>
                    <a:lnTo>
                      <a:pt x="2874" y="4572"/>
                    </a:lnTo>
                    <a:lnTo>
                      <a:pt x="2868" y="4580"/>
                    </a:lnTo>
                    <a:lnTo>
                      <a:pt x="2868" y="4580"/>
                    </a:lnTo>
                    <a:lnTo>
                      <a:pt x="2868" y="4582"/>
                    </a:lnTo>
                    <a:lnTo>
                      <a:pt x="2868" y="4584"/>
                    </a:lnTo>
                    <a:lnTo>
                      <a:pt x="2872" y="4586"/>
                    </a:lnTo>
                    <a:lnTo>
                      <a:pt x="2876" y="4592"/>
                    </a:lnTo>
                    <a:lnTo>
                      <a:pt x="2874" y="4594"/>
                    </a:lnTo>
                    <a:lnTo>
                      <a:pt x="2872" y="4598"/>
                    </a:lnTo>
                    <a:lnTo>
                      <a:pt x="2872" y="4598"/>
                    </a:lnTo>
                    <a:lnTo>
                      <a:pt x="2868" y="4602"/>
                    </a:lnTo>
                    <a:lnTo>
                      <a:pt x="2864" y="4600"/>
                    </a:lnTo>
                    <a:lnTo>
                      <a:pt x="2862" y="4600"/>
                    </a:lnTo>
                    <a:lnTo>
                      <a:pt x="2858" y="4604"/>
                    </a:lnTo>
                    <a:lnTo>
                      <a:pt x="2854" y="4608"/>
                    </a:lnTo>
                    <a:lnTo>
                      <a:pt x="2854" y="4604"/>
                    </a:lnTo>
                    <a:lnTo>
                      <a:pt x="2854" y="4604"/>
                    </a:lnTo>
                    <a:lnTo>
                      <a:pt x="2856" y="4598"/>
                    </a:lnTo>
                    <a:lnTo>
                      <a:pt x="2856" y="4596"/>
                    </a:lnTo>
                    <a:lnTo>
                      <a:pt x="2854" y="4596"/>
                    </a:lnTo>
                    <a:lnTo>
                      <a:pt x="2850" y="4598"/>
                    </a:lnTo>
                    <a:lnTo>
                      <a:pt x="2850" y="4598"/>
                    </a:lnTo>
                    <a:lnTo>
                      <a:pt x="2844" y="4602"/>
                    </a:lnTo>
                    <a:lnTo>
                      <a:pt x="2836" y="4610"/>
                    </a:lnTo>
                    <a:lnTo>
                      <a:pt x="2828" y="4616"/>
                    </a:lnTo>
                    <a:lnTo>
                      <a:pt x="2822" y="4618"/>
                    </a:lnTo>
                    <a:lnTo>
                      <a:pt x="2816" y="4618"/>
                    </a:lnTo>
                    <a:lnTo>
                      <a:pt x="2816" y="4618"/>
                    </a:lnTo>
                    <a:lnTo>
                      <a:pt x="2814" y="4618"/>
                    </a:lnTo>
                    <a:lnTo>
                      <a:pt x="2812" y="4618"/>
                    </a:lnTo>
                    <a:lnTo>
                      <a:pt x="2812" y="4630"/>
                    </a:lnTo>
                    <a:lnTo>
                      <a:pt x="2812" y="4630"/>
                    </a:lnTo>
                    <a:lnTo>
                      <a:pt x="2810" y="4634"/>
                    </a:lnTo>
                    <a:lnTo>
                      <a:pt x="2806" y="4640"/>
                    </a:lnTo>
                    <a:lnTo>
                      <a:pt x="2798" y="4652"/>
                    </a:lnTo>
                    <a:lnTo>
                      <a:pt x="2786" y="4666"/>
                    </a:lnTo>
                    <a:lnTo>
                      <a:pt x="2780" y="4674"/>
                    </a:lnTo>
                    <a:lnTo>
                      <a:pt x="2778" y="4684"/>
                    </a:lnTo>
                    <a:lnTo>
                      <a:pt x="2778" y="4684"/>
                    </a:lnTo>
                    <a:lnTo>
                      <a:pt x="2774" y="4688"/>
                    </a:lnTo>
                    <a:lnTo>
                      <a:pt x="2766" y="4692"/>
                    </a:lnTo>
                    <a:lnTo>
                      <a:pt x="2746" y="4696"/>
                    </a:lnTo>
                    <a:lnTo>
                      <a:pt x="2724" y="4700"/>
                    </a:lnTo>
                    <a:lnTo>
                      <a:pt x="2716" y="4704"/>
                    </a:lnTo>
                    <a:lnTo>
                      <a:pt x="2712" y="4706"/>
                    </a:lnTo>
                    <a:lnTo>
                      <a:pt x="2712" y="4706"/>
                    </a:lnTo>
                    <a:lnTo>
                      <a:pt x="2710" y="4710"/>
                    </a:lnTo>
                    <a:lnTo>
                      <a:pt x="2708" y="4716"/>
                    </a:lnTo>
                    <a:lnTo>
                      <a:pt x="2710" y="4724"/>
                    </a:lnTo>
                    <a:lnTo>
                      <a:pt x="2708" y="4728"/>
                    </a:lnTo>
                    <a:lnTo>
                      <a:pt x="2708" y="4728"/>
                    </a:lnTo>
                    <a:lnTo>
                      <a:pt x="2704" y="4726"/>
                    </a:lnTo>
                    <a:lnTo>
                      <a:pt x="2704" y="4726"/>
                    </a:lnTo>
                    <a:lnTo>
                      <a:pt x="2702" y="4724"/>
                    </a:lnTo>
                    <a:lnTo>
                      <a:pt x="2700" y="4724"/>
                    </a:lnTo>
                    <a:lnTo>
                      <a:pt x="2698" y="4728"/>
                    </a:lnTo>
                    <a:lnTo>
                      <a:pt x="2698" y="4734"/>
                    </a:lnTo>
                    <a:lnTo>
                      <a:pt x="2700" y="4738"/>
                    </a:lnTo>
                    <a:lnTo>
                      <a:pt x="2700" y="4738"/>
                    </a:lnTo>
                    <a:lnTo>
                      <a:pt x="2702" y="4738"/>
                    </a:lnTo>
                    <a:lnTo>
                      <a:pt x="2702" y="4740"/>
                    </a:lnTo>
                    <a:lnTo>
                      <a:pt x="2700" y="4742"/>
                    </a:lnTo>
                    <a:lnTo>
                      <a:pt x="2698" y="4750"/>
                    </a:lnTo>
                    <a:lnTo>
                      <a:pt x="2698" y="4750"/>
                    </a:lnTo>
                    <a:lnTo>
                      <a:pt x="2696" y="4756"/>
                    </a:lnTo>
                    <a:lnTo>
                      <a:pt x="2692" y="4760"/>
                    </a:lnTo>
                    <a:lnTo>
                      <a:pt x="2692" y="4764"/>
                    </a:lnTo>
                    <a:lnTo>
                      <a:pt x="2696" y="4768"/>
                    </a:lnTo>
                    <a:lnTo>
                      <a:pt x="2696" y="4768"/>
                    </a:lnTo>
                    <a:lnTo>
                      <a:pt x="2698" y="4772"/>
                    </a:lnTo>
                    <a:lnTo>
                      <a:pt x="2698" y="4774"/>
                    </a:lnTo>
                    <a:lnTo>
                      <a:pt x="2690" y="4768"/>
                    </a:lnTo>
                    <a:lnTo>
                      <a:pt x="2690" y="4768"/>
                    </a:lnTo>
                    <a:lnTo>
                      <a:pt x="2684" y="4766"/>
                    </a:lnTo>
                    <a:lnTo>
                      <a:pt x="2678" y="4766"/>
                    </a:lnTo>
                    <a:lnTo>
                      <a:pt x="2672" y="4764"/>
                    </a:lnTo>
                    <a:lnTo>
                      <a:pt x="2672" y="4762"/>
                    </a:lnTo>
                    <a:lnTo>
                      <a:pt x="2672" y="4760"/>
                    </a:lnTo>
                    <a:lnTo>
                      <a:pt x="2672" y="4760"/>
                    </a:lnTo>
                    <a:lnTo>
                      <a:pt x="2674" y="4756"/>
                    </a:lnTo>
                    <a:lnTo>
                      <a:pt x="2672" y="4756"/>
                    </a:lnTo>
                    <a:lnTo>
                      <a:pt x="2670" y="4756"/>
                    </a:lnTo>
                    <a:lnTo>
                      <a:pt x="2666" y="4754"/>
                    </a:lnTo>
                    <a:lnTo>
                      <a:pt x="2666" y="4754"/>
                    </a:lnTo>
                    <a:lnTo>
                      <a:pt x="2664" y="4752"/>
                    </a:lnTo>
                    <a:lnTo>
                      <a:pt x="2664" y="4754"/>
                    </a:lnTo>
                    <a:lnTo>
                      <a:pt x="2662" y="4756"/>
                    </a:lnTo>
                    <a:lnTo>
                      <a:pt x="2656" y="4758"/>
                    </a:lnTo>
                    <a:lnTo>
                      <a:pt x="2656" y="4758"/>
                    </a:lnTo>
                    <a:lnTo>
                      <a:pt x="2650" y="4758"/>
                    </a:lnTo>
                    <a:lnTo>
                      <a:pt x="2644" y="4756"/>
                    </a:lnTo>
                    <a:lnTo>
                      <a:pt x="2640" y="4750"/>
                    </a:lnTo>
                    <a:lnTo>
                      <a:pt x="2638" y="4742"/>
                    </a:lnTo>
                    <a:lnTo>
                      <a:pt x="2638" y="4742"/>
                    </a:lnTo>
                    <a:lnTo>
                      <a:pt x="2632" y="4744"/>
                    </a:lnTo>
                    <a:lnTo>
                      <a:pt x="2628" y="4746"/>
                    </a:lnTo>
                    <a:lnTo>
                      <a:pt x="2622" y="4750"/>
                    </a:lnTo>
                    <a:lnTo>
                      <a:pt x="2620" y="4758"/>
                    </a:lnTo>
                    <a:lnTo>
                      <a:pt x="2618" y="4764"/>
                    </a:lnTo>
                    <a:lnTo>
                      <a:pt x="2618" y="4764"/>
                    </a:lnTo>
                    <a:lnTo>
                      <a:pt x="2614" y="4772"/>
                    </a:lnTo>
                    <a:lnTo>
                      <a:pt x="2610" y="4780"/>
                    </a:lnTo>
                    <a:lnTo>
                      <a:pt x="2606" y="4802"/>
                    </a:lnTo>
                    <a:lnTo>
                      <a:pt x="2606" y="4812"/>
                    </a:lnTo>
                    <a:lnTo>
                      <a:pt x="2608" y="4820"/>
                    </a:lnTo>
                    <a:lnTo>
                      <a:pt x="2610" y="4826"/>
                    </a:lnTo>
                    <a:lnTo>
                      <a:pt x="2616" y="4830"/>
                    </a:lnTo>
                    <a:lnTo>
                      <a:pt x="2616" y="4830"/>
                    </a:lnTo>
                    <a:lnTo>
                      <a:pt x="2620" y="4834"/>
                    </a:lnTo>
                    <a:lnTo>
                      <a:pt x="2620" y="4836"/>
                    </a:lnTo>
                    <a:lnTo>
                      <a:pt x="2616" y="4844"/>
                    </a:lnTo>
                    <a:lnTo>
                      <a:pt x="2614" y="4848"/>
                    </a:lnTo>
                    <a:lnTo>
                      <a:pt x="2614" y="4854"/>
                    </a:lnTo>
                    <a:lnTo>
                      <a:pt x="2614" y="4858"/>
                    </a:lnTo>
                    <a:lnTo>
                      <a:pt x="2618" y="4864"/>
                    </a:lnTo>
                    <a:lnTo>
                      <a:pt x="2618" y="4864"/>
                    </a:lnTo>
                    <a:lnTo>
                      <a:pt x="2622" y="4870"/>
                    </a:lnTo>
                    <a:lnTo>
                      <a:pt x="2624" y="4874"/>
                    </a:lnTo>
                    <a:lnTo>
                      <a:pt x="2624" y="4876"/>
                    </a:lnTo>
                    <a:lnTo>
                      <a:pt x="2622" y="4878"/>
                    </a:lnTo>
                    <a:lnTo>
                      <a:pt x="2620" y="4880"/>
                    </a:lnTo>
                    <a:lnTo>
                      <a:pt x="2626" y="4882"/>
                    </a:lnTo>
                    <a:lnTo>
                      <a:pt x="2626" y="4882"/>
                    </a:lnTo>
                    <a:lnTo>
                      <a:pt x="2630" y="4886"/>
                    </a:lnTo>
                    <a:lnTo>
                      <a:pt x="2632" y="4888"/>
                    </a:lnTo>
                    <a:lnTo>
                      <a:pt x="2632" y="4890"/>
                    </a:lnTo>
                    <a:lnTo>
                      <a:pt x="2630" y="4892"/>
                    </a:lnTo>
                    <a:lnTo>
                      <a:pt x="2628" y="4898"/>
                    </a:lnTo>
                    <a:lnTo>
                      <a:pt x="2626" y="4900"/>
                    </a:lnTo>
                    <a:lnTo>
                      <a:pt x="2628" y="4902"/>
                    </a:lnTo>
                    <a:lnTo>
                      <a:pt x="2628" y="4902"/>
                    </a:lnTo>
                    <a:lnTo>
                      <a:pt x="2632" y="4904"/>
                    </a:lnTo>
                    <a:lnTo>
                      <a:pt x="2634" y="4904"/>
                    </a:lnTo>
                    <a:lnTo>
                      <a:pt x="2640" y="4900"/>
                    </a:lnTo>
                    <a:lnTo>
                      <a:pt x="2646" y="4898"/>
                    </a:lnTo>
                    <a:lnTo>
                      <a:pt x="2650" y="4898"/>
                    </a:lnTo>
                    <a:lnTo>
                      <a:pt x="2652" y="4902"/>
                    </a:lnTo>
                    <a:lnTo>
                      <a:pt x="2652" y="4902"/>
                    </a:lnTo>
                    <a:lnTo>
                      <a:pt x="2652" y="4908"/>
                    </a:lnTo>
                    <a:lnTo>
                      <a:pt x="2652" y="4910"/>
                    </a:lnTo>
                    <a:lnTo>
                      <a:pt x="2650" y="4918"/>
                    </a:lnTo>
                    <a:lnTo>
                      <a:pt x="2648" y="4926"/>
                    </a:lnTo>
                    <a:lnTo>
                      <a:pt x="2648" y="4934"/>
                    </a:lnTo>
                    <a:lnTo>
                      <a:pt x="2652" y="4942"/>
                    </a:lnTo>
                    <a:lnTo>
                      <a:pt x="2652" y="4942"/>
                    </a:lnTo>
                    <a:lnTo>
                      <a:pt x="2658" y="4960"/>
                    </a:lnTo>
                    <a:lnTo>
                      <a:pt x="2660" y="4972"/>
                    </a:lnTo>
                    <a:lnTo>
                      <a:pt x="2660" y="4980"/>
                    </a:lnTo>
                    <a:lnTo>
                      <a:pt x="2660" y="4984"/>
                    </a:lnTo>
                    <a:lnTo>
                      <a:pt x="2660" y="4986"/>
                    </a:lnTo>
                    <a:lnTo>
                      <a:pt x="2666" y="4986"/>
                    </a:lnTo>
                    <a:lnTo>
                      <a:pt x="2666" y="4986"/>
                    </a:lnTo>
                    <a:lnTo>
                      <a:pt x="2678" y="4988"/>
                    </a:lnTo>
                    <a:lnTo>
                      <a:pt x="2684" y="4992"/>
                    </a:lnTo>
                    <a:lnTo>
                      <a:pt x="2692" y="4992"/>
                    </a:lnTo>
                    <a:lnTo>
                      <a:pt x="2698" y="4986"/>
                    </a:lnTo>
                    <a:lnTo>
                      <a:pt x="2698" y="4986"/>
                    </a:lnTo>
                    <a:lnTo>
                      <a:pt x="2702" y="4982"/>
                    </a:lnTo>
                    <a:lnTo>
                      <a:pt x="2706" y="4982"/>
                    </a:lnTo>
                    <a:lnTo>
                      <a:pt x="2712" y="4982"/>
                    </a:lnTo>
                    <a:lnTo>
                      <a:pt x="2716" y="4984"/>
                    </a:lnTo>
                    <a:lnTo>
                      <a:pt x="2720" y="4986"/>
                    </a:lnTo>
                    <a:lnTo>
                      <a:pt x="2722" y="4992"/>
                    </a:lnTo>
                    <a:lnTo>
                      <a:pt x="2724" y="4996"/>
                    </a:lnTo>
                    <a:lnTo>
                      <a:pt x="2724" y="5002"/>
                    </a:lnTo>
                    <a:lnTo>
                      <a:pt x="2724" y="5002"/>
                    </a:lnTo>
                    <a:lnTo>
                      <a:pt x="2724" y="5010"/>
                    </a:lnTo>
                    <a:lnTo>
                      <a:pt x="2726" y="5012"/>
                    </a:lnTo>
                    <a:lnTo>
                      <a:pt x="2728" y="5012"/>
                    </a:lnTo>
                    <a:lnTo>
                      <a:pt x="2734" y="5010"/>
                    </a:lnTo>
                    <a:lnTo>
                      <a:pt x="2740" y="5004"/>
                    </a:lnTo>
                    <a:lnTo>
                      <a:pt x="2740" y="5004"/>
                    </a:lnTo>
                    <a:lnTo>
                      <a:pt x="2742" y="5002"/>
                    </a:lnTo>
                    <a:lnTo>
                      <a:pt x="2746" y="5002"/>
                    </a:lnTo>
                    <a:lnTo>
                      <a:pt x="2754" y="5004"/>
                    </a:lnTo>
                    <a:lnTo>
                      <a:pt x="2756" y="5004"/>
                    </a:lnTo>
                    <a:lnTo>
                      <a:pt x="2760" y="5004"/>
                    </a:lnTo>
                    <a:lnTo>
                      <a:pt x="2764" y="5002"/>
                    </a:lnTo>
                    <a:lnTo>
                      <a:pt x="2768" y="4998"/>
                    </a:lnTo>
                    <a:lnTo>
                      <a:pt x="2768" y="4998"/>
                    </a:lnTo>
                    <a:lnTo>
                      <a:pt x="2770" y="4992"/>
                    </a:lnTo>
                    <a:lnTo>
                      <a:pt x="2774" y="4990"/>
                    </a:lnTo>
                    <a:lnTo>
                      <a:pt x="2776" y="4990"/>
                    </a:lnTo>
                    <a:lnTo>
                      <a:pt x="2778" y="4992"/>
                    </a:lnTo>
                    <a:lnTo>
                      <a:pt x="2784" y="4996"/>
                    </a:lnTo>
                    <a:lnTo>
                      <a:pt x="2788" y="4998"/>
                    </a:lnTo>
                    <a:lnTo>
                      <a:pt x="2792" y="4998"/>
                    </a:lnTo>
                    <a:lnTo>
                      <a:pt x="2792" y="4998"/>
                    </a:lnTo>
                    <a:lnTo>
                      <a:pt x="2794" y="4998"/>
                    </a:lnTo>
                    <a:lnTo>
                      <a:pt x="2796" y="5000"/>
                    </a:lnTo>
                    <a:lnTo>
                      <a:pt x="2796" y="5004"/>
                    </a:lnTo>
                    <a:lnTo>
                      <a:pt x="2796" y="5006"/>
                    </a:lnTo>
                    <a:lnTo>
                      <a:pt x="2798" y="5008"/>
                    </a:lnTo>
                    <a:lnTo>
                      <a:pt x="2800" y="5008"/>
                    </a:lnTo>
                    <a:lnTo>
                      <a:pt x="2806" y="5006"/>
                    </a:lnTo>
                    <a:lnTo>
                      <a:pt x="2806" y="5006"/>
                    </a:lnTo>
                    <a:lnTo>
                      <a:pt x="2814" y="5004"/>
                    </a:lnTo>
                    <a:lnTo>
                      <a:pt x="2820" y="5004"/>
                    </a:lnTo>
                    <a:lnTo>
                      <a:pt x="2826" y="5008"/>
                    </a:lnTo>
                    <a:lnTo>
                      <a:pt x="2830" y="5012"/>
                    </a:lnTo>
                    <a:lnTo>
                      <a:pt x="2834" y="5016"/>
                    </a:lnTo>
                    <a:lnTo>
                      <a:pt x="2836" y="5022"/>
                    </a:lnTo>
                    <a:lnTo>
                      <a:pt x="2836" y="5030"/>
                    </a:lnTo>
                    <a:lnTo>
                      <a:pt x="2836" y="5036"/>
                    </a:lnTo>
                    <a:lnTo>
                      <a:pt x="2836" y="5036"/>
                    </a:lnTo>
                    <a:lnTo>
                      <a:pt x="2836" y="5040"/>
                    </a:lnTo>
                    <a:lnTo>
                      <a:pt x="2840" y="5042"/>
                    </a:lnTo>
                    <a:lnTo>
                      <a:pt x="2846" y="5040"/>
                    </a:lnTo>
                    <a:lnTo>
                      <a:pt x="2852" y="5036"/>
                    </a:lnTo>
                    <a:lnTo>
                      <a:pt x="2868" y="5026"/>
                    </a:lnTo>
                    <a:lnTo>
                      <a:pt x="2876" y="5024"/>
                    </a:lnTo>
                    <a:lnTo>
                      <a:pt x="2882" y="5022"/>
                    </a:lnTo>
                    <a:lnTo>
                      <a:pt x="2882" y="5022"/>
                    </a:lnTo>
                    <a:lnTo>
                      <a:pt x="2886" y="5020"/>
                    </a:lnTo>
                    <a:lnTo>
                      <a:pt x="2890" y="5018"/>
                    </a:lnTo>
                    <a:lnTo>
                      <a:pt x="2894" y="5008"/>
                    </a:lnTo>
                    <a:lnTo>
                      <a:pt x="2896" y="4996"/>
                    </a:lnTo>
                    <a:lnTo>
                      <a:pt x="2898" y="4986"/>
                    </a:lnTo>
                    <a:lnTo>
                      <a:pt x="2898" y="4986"/>
                    </a:lnTo>
                    <a:lnTo>
                      <a:pt x="2898" y="4982"/>
                    </a:lnTo>
                    <a:lnTo>
                      <a:pt x="2902" y="4980"/>
                    </a:lnTo>
                    <a:lnTo>
                      <a:pt x="2904" y="4978"/>
                    </a:lnTo>
                    <a:lnTo>
                      <a:pt x="2906" y="4970"/>
                    </a:lnTo>
                    <a:lnTo>
                      <a:pt x="2906" y="4970"/>
                    </a:lnTo>
                    <a:close/>
                    <a:moveTo>
                      <a:pt x="2606" y="3938"/>
                    </a:moveTo>
                    <a:lnTo>
                      <a:pt x="2606" y="3938"/>
                    </a:lnTo>
                    <a:lnTo>
                      <a:pt x="2616" y="3942"/>
                    </a:lnTo>
                    <a:lnTo>
                      <a:pt x="2622" y="3944"/>
                    </a:lnTo>
                    <a:lnTo>
                      <a:pt x="2624" y="3944"/>
                    </a:lnTo>
                    <a:lnTo>
                      <a:pt x="2626" y="3944"/>
                    </a:lnTo>
                    <a:lnTo>
                      <a:pt x="2626" y="3944"/>
                    </a:lnTo>
                    <a:lnTo>
                      <a:pt x="2630" y="3948"/>
                    </a:lnTo>
                    <a:lnTo>
                      <a:pt x="2634" y="3950"/>
                    </a:lnTo>
                    <a:lnTo>
                      <a:pt x="2638" y="3948"/>
                    </a:lnTo>
                    <a:lnTo>
                      <a:pt x="2640" y="3942"/>
                    </a:lnTo>
                    <a:lnTo>
                      <a:pt x="2640" y="3942"/>
                    </a:lnTo>
                    <a:lnTo>
                      <a:pt x="2640" y="3940"/>
                    </a:lnTo>
                    <a:lnTo>
                      <a:pt x="2642" y="3940"/>
                    </a:lnTo>
                    <a:lnTo>
                      <a:pt x="2646" y="3940"/>
                    </a:lnTo>
                    <a:lnTo>
                      <a:pt x="2652" y="3938"/>
                    </a:lnTo>
                    <a:lnTo>
                      <a:pt x="2654" y="3938"/>
                    </a:lnTo>
                    <a:lnTo>
                      <a:pt x="2654" y="3934"/>
                    </a:lnTo>
                    <a:lnTo>
                      <a:pt x="2654" y="3934"/>
                    </a:lnTo>
                    <a:lnTo>
                      <a:pt x="2656" y="3930"/>
                    </a:lnTo>
                    <a:lnTo>
                      <a:pt x="2658" y="3928"/>
                    </a:lnTo>
                    <a:lnTo>
                      <a:pt x="2664" y="3926"/>
                    </a:lnTo>
                    <a:lnTo>
                      <a:pt x="2666" y="3924"/>
                    </a:lnTo>
                    <a:lnTo>
                      <a:pt x="2670" y="3922"/>
                    </a:lnTo>
                    <a:lnTo>
                      <a:pt x="2670" y="3918"/>
                    </a:lnTo>
                    <a:lnTo>
                      <a:pt x="2672" y="3912"/>
                    </a:lnTo>
                    <a:lnTo>
                      <a:pt x="2672" y="3912"/>
                    </a:lnTo>
                    <a:lnTo>
                      <a:pt x="2674" y="3902"/>
                    </a:lnTo>
                    <a:lnTo>
                      <a:pt x="2678" y="3892"/>
                    </a:lnTo>
                    <a:lnTo>
                      <a:pt x="2684" y="3884"/>
                    </a:lnTo>
                    <a:lnTo>
                      <a:pt x="2690" y="3878"/>
                    </a:lnTo>
                    <a:lnTo>
                      <a:pt x="2690" y="3878"/>
                    </a:lnTo>
                    <a:lnTo>
                      <a:pt x="2692" y="3874"/>
                    </a:lnTo>
                    <a:lnTo>
                      <a:pt x="2692" y="3868"/>
                    </a:lnTo>
                    <a:lnTo>
                      <a:pt x="2690" y="3862"/>
                    </a:lnTo>
                    <a:lnTo>
                      <a:pt x="2686" y="3858"/>
                    </a:lnTo>
                    <a:lnTo>
                      <a:pt x="2686" y="3858"/>
                    </a:lnTo>
                    <a:lnTo>
                      <a:pt x="2682" y="3856"/>
                    </a:lnTo>
                    <a:lnTo>
                      <a:pt x="2680" y="3854"/>
                    </a:lnTo>
                    <a:lnTo>
                      <a:pt x="2676" y="3852"/>
                    </a:lnTo>
                    <a:lnTo>
                      <a:pt x="2674" y="3854"/>
                    </a:lnTo>
                    <a:lnTo>
                      <a:pt x="2674" y="3854"/>
                    </a:lnTo>
                    <a:lnTo>
                      <a:pt x="2670" y="3856"/>
                    </a:lnTo>
                    <a:lnTo>
                      <a:pt x="2666" y="3856"/>
                    </a:lnTo>
                    <a:lnTo>
                      <a:pt x="2660" y="3856"/>
                    </a:lnTo>
                    <a:lnTo>
                      <a:pt x="2654" y="3858"/>
                    </a:lnTo>
                    <a:lnTo>
                      <a:pt x="2654" y="3858"/>
                    </a:lnTo>
                    <a:lnTo>
                      <a:pt x="2652" y="3860"/>
                    </a:lnTo>
                    <a:lnTo>
                      <a:pt x="2648" y="3860"/>
                    </a:lnTo>
                    <a:lnTo>
                      <a:pt x="2642" y="3858"/>
                    </a:lnTo>
                    <a:lnTo>
                      <a:pt x="2636" y="3858"/>
                    </a:lnTo>
                    <a:lnTo>
                      <a:pt x="2634" y="3858"/>
                    </a:lnTo>
                    <a:lnTo>
                      <a:pt x="2632" y="3862"/>
                    </a:lnTo>
                    <a:lnTo>
                      <a:pt x="2632" y="3862"/>
                    </a:lnTo>
                    <a:lnTo>
                      <a:pt x="2630" y="3864"/>
                    </a:lnTo>
                    <a:lnTo>
                      <a:pt x="2626" y="3864"/>
                    </a:lnTo>
                    <a:lnTo>
                      <a:pt x="2622" y="3862"/>
                    </a:lnTo>
                    <a:lnTo>
                      <a:pt x="2620" y="3864"/>
                    </a:lnTo>
                    <a:lnTo>
                      <a:pt x="2618" y="3866"/>
                    </a:lnTo>
                    <a:lnTo>
                      <a:pt x="2618" y="3866"/>
                    </a:lnTo>
                    <a:lnTo>
                      <a:pt x="2616" y="3870"/>
                    </a:lnTo>
                    <a:lnTo>
                      <a:pt x="2616" y="3872"/>
                    </a:lnTo>
                    <a:lnTo>
                      <a:pt x="2614" y="3874"/>
                    </a:lnTo>
                    <a:lnTo>
                      <a:pt x="2608" y="3882"/>
                    </a:lnTo>
                    <a:lnTo>
                      <a:pt x="2608" y="3882"/>
                    </a:lnTo>
                    <a:lnTo>
                      <a:pt x="2604" y="3886"/>
                    </a:lnTo>
                    <a:lnTo>
                      <a:pt x="2598" y="3890"/>
                    </a:lnTo>
                    <a:lnTo>
                      <a:pt x="2596" y="3896"/>
                    </a:lnTo>
                    <a:lnTo>
                      <a:pt x="2596" y="3908"/>
                    </a:lnTo>
                    <a:lnTo>
                      <a:pt x="2596" y="3908"/>
                    </a:lnTo>
                    <a:lnTo>
                      <a:pt x="2596" y="3920"/>
                    </a:lnTo>
                    <a:lnTo>
                      <a:pt x="2596" y="3926"/>
                    </a:lnTo>
                    <a:lnTo>
                      <a:pt x="2600" y="3932"/>
                    </a:lnTo>
                    <a:lnTo>
                      <a:pt x="2606" y="3938"/>
                    </a:lnTo>
                    <a:lnTo>
                      <a:pt x="2606" y="3938"/>
                    </a:lnTo>
                    <a:close/>
                    <a:moveTo>
                      <a:pt x="3234" y="3626"/>
                    </a:moveTo>
                    <a:lnTo>
                      <a:pt x="3234" y="3626"/>
                    </a:lnTo>
                    <a:lnTo>
                      <a:pt x="3234" y="3624"/>
                    </a:lnTo>
                    <a:lnTo>
                      <a:pt x="3232" y="3624"/>
                    </a:lnTo>
                    <a:lnTo>
                      <a:pt x="3226" y="3626"/>
                    </a:lnTo>
                    <a:lnTo>
                      <a:pt x="3222" y="3632"/>
                    </a:lnTo>
                    <a:lnTo>
                      <a:pt x="3222" y="3634"/>
                    </a:lnTo>
                    <a:lnTo>
                      <a:pt x="3224" y="3636"/>
                    </a:lnTo>
                    <a:lnTo>
                      <a:pt x="3224" y="3636"/>
                    </a:lnTo>
                    <a:lnTo>
                      <a:pt x="3226" y="3636"/>
                    </a:lnTo>
                    <a:lnTo>
                      <a:pt x="3230" y="3634"/>
                    </a:lnTo>
                    <a:lnTo>
                      <a:pt x="3234" y="3626"/>
                    </a:lnTo>
                    <a:lnTo>
                      <a:pt x="3234" y="3626"/>
                    </a:lnTo>
                    <a:close/>
                    <a:moveTo>
                      <a:pt x="3140" y="4236"/>
                    </a:moveTo>
                    <a:lnTo>
                      <a:pt x="3140" y="4236"/>
                    </a:lnTo>
                    <a:lnTo>
                      <a:pt x="3142" y="4224"/>
                    </a:lnTo>
                    <a:lnTo>
                      <a:pt x="3142" y="4222"/>
                    </a:lnTo>
                    <a:lnTo>
                      <a:pt x="3138" y="4224"/>
                    </a:lnTo>
                    <a:lnTo>
                      <a:pt x="3138" y="4224"/>
                    </a:lnTo>
                    <a:lnTo>
                      <a:pt x="3136" y="4226"/>
                    </a:lnTo>
                    <a:lnTo>
                      <a:pt x="3136" y="4226"/>
                    </a:lnTo>
                    <a:lnTo>
                      <a:pt x="3136" y="4230"/>
                    </a:lnTo>
                    <a:lnTo>
                      <a:pt x="3134" y="4236"/>
                    </a:lnTo>
                    <a:lnTo>
                      <a:pt x="3134" y="4236"/>
                    </a:lnTo>
                    <a:lnTo>
                      <a:pt x="3134" y="4240"/>
                    </a:lnTo>
                    <a:lnTo>
                      <a:pt x="3136" y="4242"/>
                    </a:lnTo>
                    <a:lnTo>
                      <a:pt x="3138" y="4242"/>
                    </a:lnTo>
                    <a:lnTo>
                      <a:pt x="3140" y="4236"/>
                    </a:lnTo>
                    <a:lnTo>
                      <a:pt x="3140" y="4236"/>
                    </a:lnTo>
                    <a:close/>
                    <a:moveTo>
                      <a:pt x="3216" y="3638"/>
                    </a:moveTo>
                    <a:lnTo>
                      <a:pt x="3216" y="3638"/>
                    </a:lnTo>
                    <a:lnTo>
                      <a:pt x="3216" y="3634"/>
                    </a:lnTo>
                    <a:lnTo>
                      <a:pt x="3212" y="3632"/>
                    </a:lnTo>
                    <a:lnTo>
                      <a:pt x="3208" y="3632"/>
                    </a:lnTo>
                    <a:lnTo>
                      <a:pt x="3208" y="3632"/>
                    </a:lnTo>
                    <a:lnTo>
                      <a:pt x="3206" y="3636"/>
                    </a:lnTo>
                    <a:lnTo>
                      <a:pt x="3206" y="3636"/>
                    </a:lnTo>
                    <a:lnTo>
                      <a:pt x="3208" y="3638"/>
                    </a:lnTo>
                    <a:lnTo>
                      <a:pt x="3210" y="3640"/>
                    </a:lnTo>
                    <a:lnTo>
                      <a:pt x="3214" y="3640"/>
                    </a:lnTo>
                    <a:lnTo>
                      <a:pt x="3216" y="3638"/>
                    </a:lnTo>
                    <a:lnTo>
                      <a:pt x="3216" y="3638"/>
                    </a:lnTo>
                    <a:close/>
                    <a:moveTo>
                      <a:pt x="3130" y="4102"/>
                    </a:moveTo>
                    <a:lnTo>
                      <a:pt x="3130" y="4102"/>
                    </a:lnTo>
                    <a:lnTo>
                      <a:pt x="3128" y="4106"/>
                    </a:lnTo>
                    <a:lnTo>
                      <a:pt x="3128" y="4108"/>
                    </a:lnTo>
                    <a:lnTo>
                      <a:pt x="3132" y="4120"/>
                    </a:lnTo>
                    <a:lnTo>
                      <a:pt x="3132" y="4120"/>
                    </a:lnTo>
                    <a:lnTo>
                      <a:pt x="3134" y="4124"/>
                    </a:lnTo>
                    <a:lnTo>
                      <a:pt x="3136" y="4124"/>
                    </a:lnTo>
                    <a:lnTo>
                      <a:pt x="3136" y="4120"/>
                    </a:lnTo>
                    <a:lnTo>
                      <a:pt x="3136" y="4116"/>
                    </a:lnTo>
                    <a:lnTo>
                      <a:pt x="3136" y="4116"/>
                    </a:lnTo>
                    <a:lnTo>
                      <a:pt x="3134" y="4104"/>
                    </a:lnTo>
                    <a:lnTo>
                      <a:pt x="3132" y="4102"/>
                    </a:lnTo>
                    <a:lnTo>
                      <a:pt x="3130" y="4102"/>
                    </a:lnTo>
                    <a:lnTo>
                      <a:pt x="3130" y="4102"/>
                    </a:lnTo>
                    <a:close/>
                    <a:moveTo>
                      <a:pt x="3462" y="5402"/>
                    </a:moveTo>
                    <a:lnTo>
                      <a:pt x="3462" y="5402"/>
                    </a:lnTo>
                    <a:lnTo>
                      <a:pt x="3462" y="5410"/>
                    </a:lnTo>
                    <a:lnTo>
                      <a:pt x="3462" y="5414"/>
                    </a:lnTo>
                    <a:lnTo>
                      <a:pt x="3466" y="5416"/>
                    </a:lnTo>
                    <a:lnTo>
                      <a:pt x="3472" y="5418"/>
                    </a:lnTo>
                    <a:lnTo>
                      <a:pt x="3472" y="5418"/>
                    </a:lnTo>
                    <a:lnTo>
                      <a:pt x="3476" y="5418"/>
                    </a:lnTo>
                    <a:lnTo>
                      <a:pt x="3478" y="5416"/>
                    </a:lnTo>
                    <a:lnTo>
                      <a:pt x="3478" y="5412"/>
                    </a:lnTo>
                    <a:lnTo>
                      <a:pt x="3474" y="5404"/>
                    </a:lnTo>
                    <a:lnTo>
                      <a:pt x="3474" y="5404"/>
                    </a:lnTo>
                    <a:lnTo>
                      <a:pt x="3468" y="5398"/>
                    </a:lnTo>
                    <a:lnTo>
                      <a:pt x="3464" y="5394"/>
                    </a:lnTo>
                    <a:lnTo>
                      <a:pt x="3462" y="5396"/>
                    </a:lnTo>
                    <a:lnTo>
                      <a:pt x="3462" y="5402"/>
                    </a:lnTo>
                    <a:lnTo>
                      <a:pt x="3462" y="5402"/>
                    </a:lnTo>
                    <a:close/>
                    <a:moveTo>
                      <a:pt x="4244" y="2492"/>
                    </a:moveTo>
                    <a:lnTo>
                      <a:pt x="4244" y="2492"/>
                    </a:lnTo>
                    <a:lnTo>
                      <a:pt x="4244" y="2496"/>
                    </a:lnTo>
                    <a:lnTo>
                      <a:pt x="4248" y="2496"/>
                    </a:lnTo>
                    <a:lnTo>
                      <a:pt x="4256" y="2492"/>
                    </a:lnTo>
                    <a:lnTo>
                      <a:pt x="4264" y="2486"/>
                    </a:lnTo>
                    <a:lnTo>
                      <a:pt x="4280" y="2470"/>
                    </a:lnTo>
                    <a:lnTo>
                      <a:pt x="4284" y="2464"/>
                    </a:lnTo>
                    <a:lnTo>
                      <a:pt x="4284" y="2460"/>
                    </a:lnTo>
                    <a:lnTo>
                      <a:pt x="4284" y="2460"/>
                    </a:lnTo>
                    <a:lnTo>
                      <a:pt x="4282" y="2460"/>
                    </a:lnTo>
                    <a:lnTo>
                      <a:pt x="4276" y="2460"/>
                    </a:lnTo>
                    <a:lnTo>
                      <a:pt x="4266" y="2466"/>
                    </a:lnTo>
                    <a:lnTo>
                      <a:pt x="4254" y="2476"/>
                    </a:lnTo>
                    <a:lnTo>
                      <a:pt x="4248" y="2484"/>
                    </a:lnTo>
                    <a:lnTo>
                      <a:pt x="4244" y="2492"/>
                    </a:lnTo>
                    <a:lnTo>
                      <a:pt x="4244" y="2492"/>
                    </a:lnTo>
                    <a:close/>
                    <a:moveTo>
                      <a:pt x="4364" y="2396"/>
                    </a:moveTo>
                    <a:lnTo>
                      <a:pt x="4364" y="2396"/>
                    </a:lnTo>
                    <a:lnTo>
                      <a:pt x="4368" y="2398"/>
                    </a:lnTo>
                    <a:lnTo>
                      <a:pt x="4370" y="2396"/>
                    </a:lnTo>
                    <a:lnTo>
                      <a:pt x="4370" y="2394"/>
                    </a:lnTo>
                    <a:lnTo>
                      <a:pt x="4368" y="2392"/>
                    </a:lnTo>
                    <a:lnTo>
                      <a:pt x="4368" y="2392"/>
                    </a:lnTo>
                    <a:lnTo>
                      <a:pt x="4366" y="2390"/>
                    </a:lnTo>
                    <a:lnTo>
                      <a:pt x="4364" y="2392"/>
                    </a:lnTo>
                    <a:lnTo>
                      <a:pt x="4364" y="2394"/>
                    </a:lnTo>
                    <a:lnTo>
                      <a:pt x="4364" y="2396"/>
                    </a:lnTo>
                    <a:lnTo>
                      <a:pt x="4364" y="2396"/>
                    </a:lnTo>
                    <a:close/>
                    <a:moveTo>
                      <a:pt x="4388" y="2374"/>
                    </a:moveTo>
                    <a:lnTo>
                      <a:pt x="4388" y="2374"/>
                    </a:lnTo>
                    <a:lnTo>
                      <a:pt x="4392" y="2376"/>
                    </a:lnTo>
                    <a:lnTo>
                      <a:pt x="4392" y="2374"/>
                    </a:lnTo>
                    <a:lnTo>
                      <a:pt x="4394" y="2370"/>
                    </a:lnTo>
                    <a:lnTo>
                      <a:pt x="4392" y="2368"/>
                    </a:lnTo>
                    <a:lnTo>
                      <a:pt x="4392" y="2368"/>
                    </a:lnTo>
                    <a:lnTo>
                      <a:pt x="4390" y="2366"/>
                    </a:lnTo>
                    <a:lnTo>
                      <a:pt x="4388" y="2368"/>
                    </a:lnTo>
                    <a:lnTo>
                      <a:pt x="4388" y="2372"/>
                    </a:lnTo>
                    <a:lnTo>
                      <a:pt x="4388" y="2374"/>
                    </a:lnTo>
                    <a:lnTo>
                      <a:pt x="4388" y="2374"/>
                    </a:lnTo>
                    <a:close/>
                    <a:moveTo>
                      <a:pt x="264" y="3518"/>
                    </a:moveTo>
                    <a:lnTo>
                      <a:pt x="264" y="3518"/>
                    </a:lnTo>
                    <a:lnTo>
                      <a:pt x="266" y="3518"/>
                    </a:lnTo>
                    <a:lnTo>
                      <a:pt x="264" y="3518"/>
                    </a:lnTo>
                    <a:lnTo>
                      <a:pt x="264" y="3518"/>
                    </a:lnTo>
                    <a:lnTo>
                      <a:pt x="264" y="3518"/>
                    </a:lnTo>
                    <a:lnTo>
                      <a:pt x="264" y="3518"/>
                    </a:lnTo>
                    <a:close/>
                    <a:moveTo>
                      <a:pt x="5798" y="1166"/>
                    </a:moveTo>
                    <a:lnTo>
                      <a:pt x="5798" y="1166"/>
                    </a:lnTo>
                    <a:lnTo>
                      <a:pt x="5790" y="1156"/>
                    </a:lnTo>
                    <a:lnTo>
                      <a:pt x="5782" y="1148"/>
                    </a:lnTo>
                    <a:lnTo>
                      <a:pt x="5772" y="1144"/>
                    </a:lnTo>
                    <a:lnTo>
                      <a:pt x="5760" y="1140"/>
                    </a:lnTo>
                    <a:lnTo>
                      <a:pt x="5732" y="1138"/>
                    </a:lnTo>
                    <a:lnTo>
                      <a:pt x="5698" y="1136"/>
                    </a:lnTo>
                    <a:lnTo>
                      <a:pt x="5698" y="1136"/>
                    </a:lnTo>
                    <a:lnTo>
                      <a:pt x="5692" y="1138"/>
                    </a:lnTo>
                    <a:lnTo>
                      <a:pt x="5688" y="1140"/>
                    </a:lnTo>
                    <a:lnTo>
                      <a:pt x="5686" y="1144"/>
                    </a:lnTo>
                    <a:lnTo>
                      <a:pt x="5686" y="1148"/>
                    </a:lnTo>
                    <a:lnTo>
                      <a:pt x="5690" y="1160"/>
                    </a:lnTo>
                    <a:lnTo>
                      <a:pt x="5696" y="1172"/>
                    </a:lnTo>
                    <a:lnTo>
                      <a:pt x="5702" y="1184"/>
                    </a:lnTo>
                    <a:lnTo>
                      <a:pt x="5704" y="1190"/>
                    </a:lnTo>
                    <a:lnTo>
                      <a:pt x="5704" y="1192"/>
                    </a:lnTo>
                    <a:lnTo>
                      <a:pt x="5700" y="1192"/>
                    </a:lnTo>
                    <a:lnTo>
                      <a:pt x="5684" y="1186"/>
                    </a:lnTo>
                    <a:lnTo>
                      <a:pt x="5684" y="1186"/>
                    </a:lnTo>
                    <a:lnTo>
                      <a:pt x="5676" y="1180"/>
                    </a:lnTo>
                    <a:lnTo>
                      <a:pt x="5670" y="1174"/>
                    </a:lnTo>
                    <a:lnTo>
                      <a:pt x="5666" y="1168"/>
                    </a:lnTo>
                    <a:lnTo>
                      <a:pt x="5664" y="1162"/>
                    </a:lnTo>
                    <a:lnTo>
                      <a:pt x="5664" y="1150"/>
                    </a:lnTo>
                    <a:lnTo>
                      <a:pt x="5666" y="1138"/>
                    </a:lnTo>
                    <a:lnTo>
                      <a:pt x="5666" y="1126"/>
                    </a:lnTo>
                    <a:lnTo>
                      <a:pt x="5664" y="1120"/>
                    </a:lnTo>
                    <a:lnTo>
                      <a:pt x="5660" y="1114"/>
                    </a:lnTo>
                    <a:lnTo>
                      <a:pt x="5654" y="1106"/>
                    </a:lnTo>
                    <a:lnTo>
                      <a:pt x="5646" y="1100"/>
                    </a:lnTo>
                    <a:lnTo>
                      <a:pt x="5634" y="1092"/>
                    </a:lnTo>
                    <a:lnTo>
                      <a:pt x="5618" y="1084"/>
                    </a:lnTo>
                    <a:lnTo>
                      <a:pt x="5618" y="1084"/>
                    </a:lnTo>
                    <a:lnTo>
                      <a:pt x="5580" y="1068"/>
                    </a:lnTo>
                    <a:lnTo>
                      <a:pt x="5546" y="1050"/>
                    </a:lnTo>
                    <a:lnTo>
                      <a:pt x="5478" y="1014"/>
                    </a:lnTo>
                    <a:lnTo>
                      <a:pt x="5478" y="1008"/>
                    </a:lnTo>
                    <a:lnTo>
                      <a:pt x="5478" y="1008"/>
                    </a:lnTo>
                    <a:lnTo>
                      <a:pt x="5448" y="994"/>
                    </a:lnTo>
                    <a:lnTo>
                      <a:pt x="5418" y="982"/>
                    </a:lnTo>
                    <a:lnTo>
                      <a:pt x="5386" y="970"/>
                    </a:lnTo>
                    <a:lnTo>
                      <a:pt x="5356" y="962"/>
                    </a:lnTo>
                    <a:lnTo>
                      <a:pt x="5356" y="962"/>
                    </a:lnTo>
                    <a:lnTo>
                      <a:pt x="5310" y="952"/>
                    </a:lnTo>
                    <a:lnTo>
                      <a:pt x="5294" y="946"/>
                    </a:lnTo>
                    <a:lnTo>
                      <a:pt x="5270" y="944"/>
                    </a:lnTo>
                    <a:lnTo>
                      <a:pt x="5210" y="940"/>
                    </a:lnTo>
                    <a:lnTo>
                      <a:pt x="5210" y="940"/>
                    </a:lnTo>
                    <a:lnTo>
                      <a:pt x="5170" y="936"/>
                    </a:lnTo>
                    <a:lnTo>
                      <a:pt x="5144" y="930"/>
                    </a:lnTo>
                    <a:lnTo>
                      <a:pt x="5126" y="924"/>
                    </a:lnTo>
                    <a:lnTo>
                      <a:pt x="5116" y="918"/>
                    </a:lnTo>
                    <a:lnTo>
                      <a:pt x="5108" y="916"/>
                    </a:lnTo>
                    <a:lnTo>
                      <a:pt x="5102" y="918"/>
                    </a:lnTo>
                    <a:lnTo>
                      <a:pt x="5096" y="926"/>
                    </a:lnTo>
                    <a:lnTo>
                      <a:pt x="5086" y="942"/>
                    </a:lnTo>
                    <a:lnTo>
                      <a:pt x="5086" y="942"/>
                    </a:lnTo>
                    <a:lnTo>
                      <a:pt x="5080" y="950"/>
                    </a:lnTo>
                    <a:lnTo>
                      <a:pt x="5078" y="958"/>
                    </a:lnTo>
                    <a:lnTo>
                      <a:pt x="5078" y="964"/>
                    </a:lnTo>
                    <a:lnTo>
                      <a:pt x="5080" y="968"/>
                    </a:lnTo>
                    <a:lnTo>
                      <a:pt x="5084" y="972"/>
                    </a:lnTo>
                    <a:lnTo>
                      <a:pt x="5088" y="974"/>
                    </a:lnTo>
                    <a:lnTo>
                      <a:pt x="5100" y="978"/>
                    </a:lnTo>
                    <a:lnTo>
                      <a:pt x="5110" y="982"/>
                    </a:lnTo>
                    <a:lnTo>
                      <a:pt x="5114" y="986"/>
                    </a:lnTo>
                    <a:lnTo>
                      <a:pt x="5116" y="988"/>
                    </a:lnTo>
                    <a:lnTo>
                      <a:pt x="5116" y="992"/>
                    </a:lnTo>
                    <a:lnTo>
                      <a:pt x="5114" y="998"/>
                    </a:lnTo>
                    <a:lnTo>
                      <a:pt x="5108" y="1004"/>
                    </a:lnTo>
                    <a:lnTo>
                      <a:pt x="5100" y="1012"/>
                    </a:lnTo>
                    <a:lnTo>
                      <a:pt x="5100" y="1012"/>
                    </a:lnTo>
                    <a:lnTo>
                      <a:pt x="5084" y="1024"/>
                    </a:lnTo>
                    <a:lnTo>
                      <a:pt x="5076" y="1028"/>
                    </a:lnTo>
                    <a:lnTo>
                      <a:pt x="5072" y="1030"/>
                    </a:lnTo>
                    <a:lnTo>
                      <a:pt x="5068" y="1028"/>
                    </a:lnTo>
                    <a:lnTo>
                      <a:pt x="5064" y="1026"/>
                    </a:lnTo>
                    <a:lnTo>
                      <a:pt x="5058" y="1020"/>
                    </a:lnTo>
                    <a:lnTo>
                      <a:pt x="5052" y="1012"/>
                    </a:lnTo>
                    <a:lnTo>
                      <a:pt x="5044" y="1004"/>
                    </a:lnTo>
                    <a:lnTo>
                      <a:pt x="5040" y="1000"/>
                    </a:lnTo>
                    <a:lnTo>
                      <a:pt x="5034" y="996"/>
                    </a:lnTo>
                    <a:lnTo>
                      <a:pt x="5028" y="996"/>
                    </a:lnTo>
                    <a:lnTo>
                      <a:pt x="5020" y="994"/>
                    </a:lnTo>
                    <a:lnTo>
                      <a:pt x="5020" y="994"/>
                    </a:lnTo>
                    <a:lnTo>
                      <a:pt x="5012" y="994"/>
                    </a:lnTo>
                    <a:lnTo>
                      <a:pt x="5006" y="992"/>
                    </a:lnTo>
                    <a:lnTo>
                      <a:pt x="5004" y="990"/>
                    </a:lnTo>
                    <a:lnTo>
                      <a:pt x="5002" y="988"/>
                    </a:lnTo>
                    <a:lnTo>
                      <a:pt x="5000" y="978"/>
                    </a:lnTo>
                    <a:lnTo>
                      <a:pt x="5000" y="970"/>
                    </a:lnTo>
                    <a:lnTo>
                      <a:pt x="5000" y="962"/>
                    </a:lnTo>
                    <a:lnTo>
                      <a:pt x="4998" y="960"/>
                    </a:lnTo>
                    <a:lnTo>
                      <a:pt x="4994" y="958"/>
                    </a:lnTo>
                    <a:lnTo>
                      <a:pt x="4988" y="956"/>
                    </a:lnTo>
                    <a:lnTo>
                      <a:pt x="4980" y="958"/>
                    </a:lnTo>
                    <a:lnTo>
                      <a:pt x="4958" y="964"/>
                    </a:lnTo>
                    <a:lnTo>
                      <a:pt x="4958" y="964"/>
                    </a:lnTo>
                    <a:lnTo>
                      <a:pt x="4944" y="968"/>
                    </a:lnTo>
                    <a:lnTo>
                      <a:pt x="4930" y="970"/>
                    </a:lnTo>
                    <a:lnTo>
                      <a:pt x="4920" y="972"/>
                    </a:lnTo>
                    <a:lnTo>
                      <a:pt x="4908" y="972"/>
                    </a:lnTo>
                    <a:lnTo>
                      <a:pt x="4890" y="968"/>
                    </a:lnTo>
                    <a:lnTo>
                      <a:pt x="4870" y="964"/>
                    </a:lnTo>
                    <a:lnTo>
                      <a:pt x="4850" y="958"/>
                    </a:lnTo>
                    <a:lnTo>
                      <a:pt x="4828" y="954"/>
                    </a:lnTo>
                    <a:lnTo>
                      <a:pt x="4814" y="954"/>
                    </a:lnTo>
                    <a:lnTo>
                      <a:pt x="4800" y="954"/>
                    </a:lnTo>
                    <a:lnTo>
                      <a:pt x="4784" y="956"/>
                    </a:lnTo>
                    <a:lnTo>
                      <a:pt x="4766" y="958"/>
                    </a:lnTo>
                    <a:lnTo>
                      <a:pt x="4766" y="958"/>
                    </a:lnTo>
                    <a:lnTo>
                      <a:pt x="4732" y="966"/>
                    </a:lnTo>
                    <a:lnTo>
                      <a:pt x="4706" y="966"/>
                    </a:lnTo>
                    <a:lnTo>
                      <a:pt x="4686" y="964"/>
                    </a:lnTo>
                    <a:lnTo>
                      <a:pt x="4674" y="960"/>
                    </a:lnTo>
                    <a:lnTo>
                      <a:pt x="4668" y="956"/>
                    </a:lnTo>
                    <a:lnTo>
                      <a:pt x="4666" y="952"/>
                    </a:lnTo>
                    <a:lnTo>
                      <a:pt x="4662" y="944"/>
                    </a:lnTo>
                    <a:lnTo>
                      <a:pt x="4664" y="934"/>
                    </a:lnTo>
                    <a:lnTo>
                      <a:pt x="4668" y="924"/>
                    </a:lnTo>
                    <a:lnTo>
                      <a:pt x="4668" y="924"/>
                    </a:lnTo>
                    <a:lnTo>
                      <a:pt x="4670" y="918"/>
                    </a:lnTo>
                    <a:lnTo>
                      <a:pt x="4670" y="912"/>
                    </a:lnTo>
                    <a:lnTo>
                      <a:pt x="4668" y="906"/>
                    </a:lnTo>
                    <a:lnTo>
                      <a:pt x="4662" y="898"/>
                    </a:lnTo>
                    <a:lnTo>
                      <a:pt x="4656" y="892"/>
                    </a:lnTo>
                    <a:lnTo>
                      <a:pt x="4648" y="884"/>
                    </a:lnTo>
                    <a:lnTo>
                      <a:pt x="4636" y="878"/>
                    </a:lnTo>
                    <a:lnTo>
                      <a:pt x="4624" y="872"/>
                    </a:lnTo>
                    <a:lnTo>
                      <a:pt x="4608" y="868"/>
                    </a:lnTo>
                    <a:lnTo>
                      <a:pt x="4592" y="862"/>
                    </a:lnTo>
                    <a:lnTo>
                      <a:pt x="4572" y="860"/>
                    </a:lnTo>
                    <a:lnTo>
                      <a:pt x="4552" y="856"/>
                    </a:lnTo>
                    <a:lnTo>
                      <a:pt x="4528" y="856"/>
                    </a:lnTo>
                    <a:lnTo>
                      <a:pt x="4504" y="856"/>
                    </a:lnTo>
                    <a:lnTo>
                      <a:pt x="4476" y="860"/>
                    </a:lnTo>
                    <a:lnTo>
                      <a:pt x="4448" y="864"/>
                    </a:lnTo>
                    <a:lnTo>
                      <a:pt x="4448" y="864"/>
                    </a:lnTo>
                    <a:lnTo>
                      <a:pt x="4420" y="868"/>
                    </a:lnTo>
                    <a:lnTo>
                      <a:pt x="4396" y="870"/>
                    </a:lnTo>
                    <a:lnTo>
                      <a:pt x="4374" y="868"/>
                    </a:lnTo>
                    <a:lnTo>
                      <a:pt x="4358" y="866"/>
                    </a:lnTo>
                    <a:lnTo>
                      <a:pt x="4342" y="860"/>
                    </a:lnTo>
                    <a:lnTo>
                      <a:pt x="4328" y="854"/>
                    </a:lnTo>
                    <a:lnTo>
                      <a:pt x="4318" y="848"/>
                    </a:lnTo>
                    <a:lnTo>
                      <a:pt x="4308" y="840"/>
                    </a:lnTo>
                    <a:lnTo>
                      <a:pt x="4292" y="822"/>
                    </a:lnTo>
                    <a:lnTo>
                      <a:pt x="4278" y="804"/>
                    </a:lnTo>
                    <a:lnTo>
                      <a:pt x="4264" y="788"/>
                    </a:lnTo>
                    <a:lnTo>
                      <a:pt x="4256" y="782"/>
                    </a:lnTo>
                    <a:lnTo>
                      <a:pt x="4246" y="778"/>
                    </a:lnTo>
                    <a:lnTo>
                      <a:pt x="4246" y="778"/>
                    </a:lnTo>
                    <a:lnTo>
                      <a:pt x="4228" y="772"/>
                    </a:lnTo>
                    <a:lnTo>
                      <a:pt x="4214" y="768"/>
                    </a:lnTo>
                    <a:lnTo>
                      <a:pt x="4186" y="768"/>
                    </a:lnTo>
                    <a:lnTo>
                      <a:pt x="4154" y="764"/>
                    </a:lnTo>
                    <a:lnTo>
                      <a:pt x="4130" y="762"/>
                    </a:lnTo>
                    <a:lnTo>
                      <a:pt x="4100" y="754"/>
                    </a:lnTo>
                    <a:lnTo>
                      <a:pt x="4100" y="754"/>
                    </a:lnTo>
                    <a:lnTo>
                      <a:pt x="4068" y="748"/>
                    </a:lnTo>
                    <a:lnTo>
                      <a:pt x="4044" y="744"/>
                    </a:lnTo>
                    <a:lnTo>
                      <a:pt x="4002" y="740"/>
                    </a:lnTo>
                    <a:lnTo>
                      <a:pt x="3964" y="738"/>
                    </a:lnTo>
                    <a:lnTo>
                      <a:pt x="3944" y="734"/>
                    </a:lnTo>
                    <a:lnTo>
                      <a:pt x="3922" y="730"/>
                    </a:lnTo>
                    <a:lnTo>
                      <a:pt x="3922" y="730"/>
                    </a:lnTo>
                    <a:lnTo>
                      <a:pt x="3902" y="724"/>
                    </a:lnTo>
                    <a:lnTo>
                      <a:pt x="3892" y="724"/>
                    </a:lnTo>
                    <a:lnTo>
                      <a:pt x="3892" y="726"/>
                    </a:lnTo>
                    <a:lnTo>
                      <a:pt x="3890" y="728"/>
                    </a:lnTo>
                    <a:lnTo>
                      <a:pt x="3890" y="734"/>
                    </a:lnTo>
                    <a:lnTo>
                      <a:pt x="3892" y="740"/>
                    </a:lnTo>
                    <a:lnTo>
                      <a:pt x="3890" y="744"/>
                    </a:lnTo>
                    <a:lnTo>
                      <a:pt x="3888" y="746"/>
                    </a:lnTo>
                    <a:lnTo>
                      <a:pt x="3882" y="750"/>
                    </a:lnTo>
                    <a:lnTo>
                      <a:pt x="3876" y="752"/>
                    </a:lnTo>
                    <a:lnTo>
                      <a:pt x="3854" y="754"/>
                    </a:lnTo>
                    <a:lnTo>
                      <a:pt x="3854" y="754"/>
                    </a:lnTo>
                    <a:lnTo>
                      <a:pt x="3842" y="756"/>
                    </a:lnTo>
                    <a:lnTo>
                      <a:pt x="3834" y="758"/>
                    </a:lnTo>
                    <a:lnTo>
                      <a:pt x="3830" y="764"/>
                    </a:lnTo>
                    <a:lnTo>
                      <a:pt x="3830" y="768"/>
                    </a:lnTo>
                    <a:lnTo>
                      <a:pt x="3832" y="776"/>
                    </a:lnTo>
                    <a:lnTo>
                      <a:pt x="3836" y="782"/>
                    </a:lnTo>
                    <a:lnTo>
                      <a:pt x="3846" y="798"/>
                    </a:lnTo>
                    <a:lnTo>
                      <a:pt x="3856" y="812"/>
                    </a:lnTo>
                    <a:lnTo>
                      <a:pt x="3860" y="818"/>
                    </a:lnTo>
                    <a:lnTo>
                      <a:pt x="3862" y="822"/>
                    </a:lnTo>
                    <a:lnTo>
                      <a:pt x="3860" y="826"/>
                    </a:lnTo>
                    <a:lnTo>
                      <a:pt x="3856" y="828"/>
                    </a:lnTo>
                    <a:lnTo>
                      <a:pt x="3848" y="826"/>
                    </a:lnTo>
                    <a:lnTo>
                      <a:pt x="3836" y="824"/>
                    </a:lnTo>
                    <a:lnTo>
                      <a:pt x="3836" y="824"/>
                    </a:lnTo>
                    <a:lnTo>
                      <a:pt x="3810" y="818"/>
                    </a:lnTo>
                    <a:lnTo>
                      <a:pt x="3792" y="818"/>
                    </a:lnTo>
                    <a:lnTo>
                      <a:pt x="3778" y="818"/>
                    </a:lnTo>
                    <a:lnTo>
                      <a:pt x="3770" y="820"/>
                    </a:lnTo>
                    <a:lnTo>
                      <a:pt x="3760" y="824"/>
                    </a:lnTo>
                    <a:lnTo>
                      <a:pt x="3750" y="824"/>
                    </a:lnTo>
                    <a:lnTo>
                      <a:pt x="3736" y="824"/>
                    </a:lnTo>
                    <a:lnTo>
                      <a:pt x="3716" y="820"/>
                    </a:lnTo>
                    <a:lnTo>
                      <a:pt x="3716" y="820"/>
                    </a:lnTo>
                    <a:lnTo>
                      <a:pt x="3704" y="818"/>
                    </a:lnTo>
                    <a:lnTo>
                      <a:pt x="3694" y="818"/>
                    </a:lnTo>
                    <a:lnTo>
                      <a:pt x="3686" y="818"/>
                    </a:lnTo>
                    <a:lnTo>
                      <a:pt x="3676" y="820"/>
                    </a:lnTo>
                    <a:lnTo>
                      <a:pt x="3662" y="826"/>
                    </a:lnTo>
                    <a:lnTo>
                      <a:pt x="3650" y="832"/>
                    </a:lnTo>
                    <a:lnTo>
                      <a:pt x="3638" y="836"/>
                    </a:lnTo>
                    <a:lnTo>
                      <a:pt x="3632" y="838"/>
                    </a:lnTo>
                    <a:lnTo>
                      <a:pt x="3624" y="836"/>
                    </a:lnTo>
                    <a:lnTo>
                      <a:pt x="3616" y="836"/>
                    </a:lnTo>
                    <a:lnTo>
                      <a:pt x="3608" y="832"/>
                    </a:lnTo>
                    <a:lnTo>
                      <a:pt x="3598" y="826"/>
                    </a:lnTo>
                    <a:lnTo>
                      <a:pt x="3586" y="818"/>
                    </a:lnTo>
                    <a:lnTo>
                      <a:pt x="3586" y="818"/>
                    </a:lnTo>
                    <a:lnTo>
                      <a:pt x="3576" y="812"/>
                    </a:lnTo>
                    <a:lnTo>
                      <a:pt x="3566" y="810"/>
                    </a:lnTo>
                    <a:lnTo>
                      <a:pt x="3558" y="810"/>
                    </a:lnTo>
                    <a:lnTo>
                      <a:pt x="3552" y="814"/>
                    </a:lnTo>
                    <a:lnTo>
                      <a:pt x="3546" y="820"/>
                    </a:lnTo>
                    <a:lnTo>
                      <a:pt x="3540" y="828"/>
                    </a:lnTo>
                    <a:lnTo>
                      <a:pt x="3530" y="848"/>
                    </a:lnTo>
                    <a:lnTo>
                      <a:pt x="3520" y="864"/>
                    </a:lnTo>
                    <a:lnTo>
                      <a:pt x="3514" y="872"/>
                    </a:lnTo>
                    <a:lnTo>
                      <a:pt x="3508" y="876"/>
                    </a:lnTo>
                    <a:lnTo>
                      <a:pt x="3500" y="878"/>
                    </a:lnTo>
                    <a:lnTo>
                      <a:pt x="3492" y="878"/>
                    </a:lnTo>
                    <a:lnTo>
                      <a:pt x="3482" y="872"/>
                    </a:lnTo>
                    <a:lnTo>
                      <a:pt x="3470" y="864"/>
                    </a:lnTo>
                    <a:lnTo>
                      <a:pt x="3470" y="864"/>
                    </a:lnTo>
                    <a:lnTo>
                      <a:pt x="3428" y="824"/>
                    </a:lnTo>
                    <a:lnTo>
                      <a:pt x="3402" y="796"/>
                    </a:lnTo>
                    <a:lnTo>
                      <a:pt x="3390" y="784"/>
                    </a:lnTo>
                    <a:lnTo>
                      <a:pt x="3380" y="776"/>
                    </a:lnTo>
                    <a:lnTo>
                      <a:pt x="3368" y="768"/>
                    </a:lnTo>
                    <a:lnTo>
                      <a:pt x="3352" y="762"/>
                    </a:lnTo>
                    <a:lnTo>
                      <a:pt x="3352" y="762"/>
                    </a:lnTo>
                    <a:lnTo>
                      <a:pt x="3346" y="760"/>
                    </a:lnTo>
                    <a:lnTo>
                      <a:pt x="3342" y="760"/>
                    </a:lnTo>
                    <a:lnTo>
                      <a:pt x="3338" y="762"/>
                    </a:lnTo>
                    <a:lnTo>
                      <a:pt x="3338" y="764"/>
                    </a:lnTo>
                    <a:lnTo>
                      <a:pt x="3340" y="772"/>
                    </a:lnTo>
                    <a:lnTo>
                      <a:pt x="3344" y="782"/>
                    </a:lnTo>
                    <a:lnTo>
                      <a:pt x="3348" y="792"/>
                    </a:lnTo>
                    <a:lnTo>
                      <a:pt x="3350" y="798"/>
                    </a:lnTo>
                    <a:lnTo>
                      <a:pt x="3348" y="798"/>
                    </a:lnTo>
                    <a:lnTo>
                      <a:pt x="3346" y="798"/>
                    </a:lnTo>
                    <a:lnTo>
                      <a:pt x="3336" y="790"/>
                    </a:lnTo>
                    <a:lnTo>
                      <a:pt x="3336" y="790"/>
                    </a:lnTo>
                    <a:lnTo>
                      <a:pt x="3318" y="778"/>
                    </a:lnTo>
                    <a:lnTo>
                      <a:pt x="3296" y="766"/>
                    </a:lnTo>
                    <a:lnTo>
                      <a:pt x="3270" y="754"/>
                    </a:lnTo>
                    <a:lnTo>
                      <a:pt x="3242" y="744"/>
                    </a:lnTo>
                    <a:lnTo>
                      <a:pt x="3208" y="734"/>
                    </a:lnTo>
                    <a:lnTo>
                      <a:pt x="3170" y="728"/>
                    </a:lnTo>
                    <a:lnTo>
                      <a:pt x="3128" y="722"/>
                    </a:lnTo>
                    <a:lnTo>
                      <a:pt x="3082" y="716"/>
                    </a:lnTo>
                    <a:lnTo>
                      <a:pt x="3082" y="716"/>
                    </a:lnTo>
                    <a:lnTo>
                      <a:pt x="3030" y="712"/>
                    </a:lnTo>
                    <a:lnTo>
                      <a:pt x="3012" y="708"/>
                    </a:lnTo>
                    <a:lnTo>
                      <a:pt x="3000" y="704"/>
                    </a:lnTo>
                    <a:lnTo>
                      <a:pt x="2994" y="702"/>
                    </a:lnTo>
                    <a:lnTo>
                      <a:pt x="2992" y="698"/>
                    </a:lnTo>
                    <a:lnTo>
                      <a:pt x="2992" y="694"/>
                    </a:lnTo>
                    <a:lnTo>
                      <a:pt x="2994" y="690"/>
                    </a:lnTo>
                    <a:lnTo>
                      <a:pt x="3002" y="684"/>
                    </a:lnTo>
                    <a:lnTo>
                      <a:pt x="3008" y="678"/>
                    </a:lnTo>
                    <a:lnTo>
                      <a:pt x="3008" y="676"/>
                    </a:lnTo>
                    <a:lnTo>
                      <a:pt x="3006" y="674"/>
                    </a:lnTo>
                    <a:lnTo>
                      <a:pt x="3002" y="672"/>
                    </a:lnTo>
                    <a:lnTo>
                      <a:pt x="2992" y="670"/>
                    </a:lnTo>
                    <a:lnTo>
                      <a:pt x="2992" y="670"/>
                    </a:lnTo>
                    <a:lnTo>
                      <a:pt x="2946" y="666"/>
                    </a:lnTo>
                    <a:lnTo>
                      <a:pt x="2904" y="664"/>
                    </a:lnTo>
                    <a:lnTo>
                      <a:pt x="2864" y="664"/>
                    </a:lnTo>
                    <a:lnTo>
                      <a:pt x="2844" y="666"/>
                    </a:lnTo>
                    <a:lnTo>
                      <a:pt x="2822" y="670"/>
                    </a:lnTo>
                    <a:lnTo>
                      <a:pt x="2822" y="670"/>
                    </a:lnTo>
                    <a:lnTo>
                      <a:pt x="2814" y="670"/>
                    </a:lnTo>
                    <a:lnTo>
                      <a:pt x="2806" y="670"/>
                    </a:lnTo>
                    <a:lnTo>
                      <a:pt x="2800" y="670"/>
                    </a:lnTo>
                    <a:lnTo>
                      <a:pt x="2794" y="668"/>
                    </a:lnTo>
                    <a:lnTo>
                      <a:pt x="2790" y="662"/>
                    </a:lnTo>
                    <a:lnTo>
                      <a:pt x="2786" y="654"/>
                    </a:lnTo>
                    <a:lnTo>
                      <a:pt x="2784" y="648"/>
                    </a:lnTo>
                    <a:lnTo>
                      <a:pt x="2780" y="644"/>
                    </a:lnTo>
                    <a:lnTo>
                      <a:pt x="2778" y="642"/>
                    </a:lnTo>
                    <a:lnTo>
                      <a:pt x="2774" y="642"/>
                    </a:lnTo>
                    <a:lnTo>
                      <a:pt x="2762" y="648"/>
                    </a:lnTo>
                    <a:lnTo>
                      <a:pt x="2762" y="648"/>
                    </a:lnTo>
                    <a:lnTo>
                      <a:pt x="2748" y="654"/>
                    </a:lnTo>
                    <a:lnTo>
                      <a:pt x="2738" y="654"/>
                    </a:lnTo>
                    <a:lnTo>
                      <a:pt x="2730" y="652"/>
                    </a:lnTo>
                    <a:lnTo>
                      <a:pt x="2722" y="648"/>
                    </a:lnTo>
                    <a:lnTo>
                      <a:pt x="2714" y="644"/>
                    </a:lnTo>
                    <a:lnTo>
                      <a:pt x="2704" y="640"/>
                    </a:lnTo>
                    <a:lnTo>
                      <a:pt x="2692" y="638"/>
                    </a:lnTo>
                    <a:lnTo>
                      <a:pt x="2676" y="640"/>
                    </a:lnTo>
                    <a:lnTo>
                      <a:pt x="2676" y="640"/>
                    </a:lnTo>
                    <a:lnTo>
                      <a:pt x="2660" y="644"/>
                    </a:lnTo>
                    <a:lnTo>
                      <a:pt x="2652" y="650"/>
                    </a:lnTo>
                    <a:lnTo>
                      <a:pt x="2650" y="658"/>
                    </a:lnTo>
                    <a:lnTo>
                      <a:pt x="2648" y="664"/>
                    </a:lnTo>
                    <a:lnTo>
                      <a:pt x="2642" y="672"/>
                    </a:lnTo>
                    <a:lnTo>
                      <a:pt x="2634" y="680"/>
                    </a:lnTo>
                    <a:lnTo>
                      <a:pt x="2614" y="686"/>
                    </a:lnTo>
                    <a:lnTo>
                      <a:pt x="2586" y="692"/>
                    </a:lnTo>
                    <a:lnTo>
                      <a:pt x="2586" y="692"/>
                    </a:lnTo>
                    <a:lnTo>
                      <a:pt x="2554" y="696"/>
                    </a:lnTo>
                    <a:lnTo>
                      <a:pt x="2530" y="698"/>
                    </a:lnTo>
                    <a:lnTo>
                      <a:pt x="2516" y="696"/>
                    </a:lnTo>
                    <a:lnTo>
                      <a:pt x="2512" y="694"/>
                    </a:lnTo>
                    <a:lnTo>
                      <a:pt x="2512" y="692"/>
                    </a:lnTo>
                    <a:lnTo>
                      <a:pt x="2512" y="690"/>
                    </a:lnTo>
                    <a:lnTo>
                      <a:pt x="2516" y="686"/>
                    </a:lnTo>
                    <a:lnTo>
                      <a:pt x="2528" y="676"/>
                    </a:lnTo>
                    <a:lnTo>
                      <a:pt x="2550" y="666"/>
                    </a:lnTo>
                    <a:lnTo>
                      <a:pt x="2580" y="652"/>
                    </a:lnTo>
                    <a:lnTo>
                      <a:pt x="2580" y="652"/>
                    </a:lnTo>
                    <a:lnTo>
                      <a:pt x="2610" y="640"/>
                    </a:lnTo>
                    <a:lnTo>
                      <a:pt x="2632" y="628"/>
                    </a:lnTo>
                    <a:lnTo>
                      <a:pt x="2660" y="610"/>
                    </a:lnTo>
                    <a:lnTo>
                      <a:pt x="2672" y="602"/>
                    </a:lnTo>
                    <a:lnTo>
                      <a:pt x="2688" y="594"/>
                    </a:lnTo>
                    <a:lnTo>
                      <a:pt x="2706" y="586"/>
                    </a:lnTo>
                    <a:lnTo>
                      <a:pt x="2734" y="576"/>
                    </a:lnTo>
                    <a:lnTo>
                      <a:pt x="2734" y="576"/>
                    </a:lnTo>
                    <a:lnTo>
                      <a:pt x="2762" y="566"/>
                    </a:lnTo>
                    <a:lnTo>
                      <a:pt x="2782" y="554"/>
                    </a:lnTo>
                    <a:lnTo>
                      <a:pt x="2788" y="548"/>
                    </a:lnTo>
                    <a:lnTo>
                      <a:pt x="2794" y="542"/>
                    </a:lnTo>
                    <a:lnTo>
                      <a:pt x="2802" y="528"/>
                    </a:lnTo>
                    <a:lnTo>
                      <a:pt x="2806" y="514"/>
                    </a:lnTo>
                    <a:lnTo>
                      <a:pt x="2806" y="502"/>
                    </a:lnTo>
                    <a:lnTo>
                      <a:pt x="2802" y="490"/>
                    </a:lnTo>
                    <a:lnTo>
                      <a:pt x="2798" y="478"/>
                    </a:lnTo>
                    <a:lnTo>
                      <a:pt x="2798" y="478"/>
                    </a:lnTo>
                    <a:lnTo>
                      <a:pt x="2792" y="470"/>
                    </a:lnTo>
                    <a:lnTo>
                      <a:pt x="2784" y="464"/>
                    </a:lnTo>
                    <a:lnTo>
                      <a:pt x="2776" y="462"/>
                    </a:lnTo>
                    <a:lnTo>
                      <a:pt x="2768" y="460"/>
                    </a:lnTo>
                    <a:lnTo>
                      <a:pt x="2748" y="454"/>
                    </a:lnTo>
                    <a:lnTo>
                      <a:pt x="2738" y="448"/>
                    </a:lnTo>
                    <a:lnTo>
                      <a:pt x="2724" y="438"/>
                    </a:lnTo>
                    <a:lnTo>
                      <a:pt x="2724" y="438"/>
                    </a:lnTo>
                    <a:lnTo>
                      <a:pt x="2712" y="430"/>
                    </a:lnTo>
                    <a:lnTo>
                      <a:pt x="2700" y="426"/>
                    </a:lnTo>
                    <a:lnTo>
                      <a:pt x="2686" y="424"/>
                    </a:lnTo>
                    <a:lnTo>
                      <a:pt x="2672" y="424"/>
                    </a:lnTo>
                    <a:lnTo>
                      <a:pt x="2644" y="428"/>
                    </a:lnTo>
                    <a:lnTo>
                      <a:pt x="2628" y="428"/>
                    </a:lnTo>
                    <a:lnTo>
                      <a:pt x="2612" y="426"/>
                    </a:lnTo>
                    <a:lnTo>
                      <a:pt x="2612" y="426"/>
                    </a:lnTo>
                    <a:lnTo>
                      <a:pt x="2598" y="424"/>
                    </a:lnTo>
                    <a:lnTo>
                      <a:pt x="2590" y="424"/>
                    </a:lnTo>
                    <a:lnTo>
                      <a:pt x="2582" y="426"/>
                    </a:lnTo>
                    <a:lnTo>
                      <a:pt x="2578" y="428"/>
                    </a:lnTo>
                    <a:lnTo>
                      <a:pt x="2574" y="432"/>
                    </a:lnTo>
                    <a:lnTo>
                      <a:pt x="2566" y="436"/>
                    </a:lnTo>
                    <a:lnTo>
                      <a:pt x="2554" y="440"/>
                    </a:lnTo>
                    <a:lnTo>
                      <a:pt x="2538" y="444"/>
                    </a:lnTo>
                    <a:lnTo>
                      <a:pt x="2538" y="444"/>
                    </a:lnTo>
                    <a:lnTo>
                      <a:pt x="2516" y="444"/>
                    </a:lnTo>
                    <a:lnTo>
                      <a:pt x="2512" y="444"/>
                    </a:lnTo>
                    <a:lnTo>
                      <a:pt x="2512" y="442"/>
                    </a:lnTo>
                    <a:lnTo>
                      <a:pt x="2516" y="436"/>
                    </a:lnTo>
                    <a:lnTo>
                      <a:pt x="2528" y="428"/>
                    </a:lnTo>
                    <a:lnTo>
                      <a:pt x="2538" y="420"/>
                    </a:lnTo>
                    <a:lnTo>
                      <a:pt x="2540" y="416"/>
                    </a:lnTo>
                    <a:lnTo>
                      <a:pt x="2542" y="412"/>
                    </a:lnTo>
                    <a:lnTo>
                      <a:pt x="2540" y="410"/>
                    </a:lnTo>
                    <a:lnTo>
                      <a:pt x="2534" y="406"/>
                    </a:lnTo>
                    <a:lnTo>
                      <a:pt x="2524" y="404"/>
                    </a:lnTo>
                    <a:lnTo>
                      <a:pt x="2508" y="402"/>
                    </a:lnTo>
                    <a:lnTo>
                      <a:pt x="2508" y="402"/>
                    </a:lnTo>
                    <a:lnTo>
                      <a:pt x="2478" y="400"/>
                    </a:lnTo>
                    <a:lnTo>
                      <a:pt x="2458" y="398"/>
                    </a:lnTo>
                    <a:lnTo>
                      <a:pt x="2448" y="394"/>
                    </a:lnTo>
                    <a:lnTo>
                      <a:pt x="2446" y="394"/>
                    </a:lnTo>
                    <a:lnTo>
                      <a:pt x="2446" y="392"/>
                    </a:lnTo>
                    <a:lnTo>
                      <a:pt x="2450" y="388"/>
                    </a:lnTo>
                    <a:lnTo>
                      <a:pt x="2458" y="386"/>
                    </a:lnTo>
                    <a:lnTo>
                      <a:pt x="2486" y="378"/>
                    </a:lnTo>
                    <a:lnTo>
                      <a:pt x="2486" y="378"/>
                    </a:lnTo>
                    <a:lnTo>
                      <a:pt x="2492" y="376"/>
                    </a:lnTo>
                    <a:lnTo>
                      <a:pt x="2496" y="374"/>
                    </a:lnTo>
                    <a:lnTo>
                      <a:pt x="2496" y="370"/>
                    </a:lnTo>
                    <a:lnTo>
                      <a:pt x="2496" y="366"/>
                    </a:lnTo>
                    <a:lnTo>
                      <a:pt x="2492" y="364"/>
                    </a:lnTo>
                    <a:lnTo>
                      <a:pt x="2486" y="360"/>
                    </a:lnTo>
                    <a:lnTo>
                      <a:pt x="2470" y="352"/>
                    </a:lnTo>
                    <a:lnTo>
                      <a:pt x="2448" y="348"/>
                    </a:lnTo>
                    <a:lnTo>
                      <a:pt x="2422" y="348"/>
                    </a:lnTo>
                    <a:lnTo>
                      <a:pt x="2408" y="348"/>
                    </a:lnTo>
                    <a:lnTo>
                      <a:pt x="2392" y="352"/>
                    </a:lnTo>
                    <a:lnTo>
                      <a:pt x="2378" y="356"/>
                    </a:lnTo>
                    <a:lnTo>
                      <a:pt x="2362" y="362"/>
                    </a:lnTo>
                    <a:lnTo>
                      <a:pt x="2362" y="362"/>
                    </a:lnTo>
                    <a:lnTo>
                      <a:pt x="2342" y="370"/>
                    </a:lnTo>
                    <a:lnTo>
                      <a:pt x="2326" y="380"/>
                    </a:lnTo>
                    <a:lnTo>
                      <a:pt x="2314" y="388"/>
                    </a:lnTo>
                    <a:lnTo>
                      <a:pt x="2304" y="396"/>
                    </a:lnTo>
                    <a:lnTo>
                      <a:pt x="2296" y="402"/>
                    </a:lnTo>
                    <a:lnTo>
                      <a:pt x="2292" y="408"/>
                    </a:lnTo>
                    <a:lnTo>
                      <a:pt x="2286" y="420"/>
                    </a:lnTo>
                    <a:lnTo>
                      <a:pt x="2284" y="428"/>
                    </a:lnTo>
                    <a:lnTo>
                      <a:pt x="2280" y="434"/>
                    </a:lnTo>
                    <a:lnTo>
                      <a:pt x="2276" y="436"/>
                    </a:lnTo>
                    <a:lnTo>
                      <a:pt x="2272" y="438"/>
                    </a:lnTo>
                    <a:lnTo>
                      <a:pt x="2256" y="440"/>
                    </a:lnTo>
                    <a:lnTo>
                      <a:pt x="2256" y="440"/>
                    </a:lnTo>
                    <a:lnTo>
                      <a:pt x="2224" y="442"/>
                    </a:lnTo>
                    <a:lnTo>
                      <a:pt x="2208" y="444"/>
                    </a:lnTo>
                    <a:lnTo>
                      <a:pt x="2206" y="444"/>
                    </a:lnTo>
                    <a:lnTo>
                      <a:pt x="2206" y="446"/>
                    </a:lnTo>
                    <a:lnTo>
                      <a:pt x="2206" y="448"/>
                    </a:lnTo>
                    <a:lnTo>
                      <a:pt x="2210" y="452"/>
                    </a:lnTo>
                    <a:lnTo>
                      <a:pt x="2208" y="456"/>
                    </a:lnTo>
                    <a:lnTo>
                      <a:pt x="2206" y="458"/>
                    </a:lnTo>
                    <a:lnTo>
                      <a:pt x="2192" y="464"/>
                    </a:lnTo>
                    <a:lnTo>
                      <a:pt x="2162" y="472"/>
                    </a:lnTo>
                    <a:lnTo>
                      <a:pt x="2162" y="472"/>
                    </a:lnTo>
                    <a:lnTo>
                      <a:pt x="2132" y="478"/>
                    </a:lnTo>
                    <a:lnTo>
                      <a:pt x="2118" y="478"/>
                    </a:lnTo>
                    <a:lnTo>
                      <a:pt x="2114" y="476"/>
                    </a:lnTo>
                    <a:lnTo>
                      <a:pt x="2112" y="474"/>
                    </a:lnTo>
                    <a:lnTo>
                      <a:pt x="2112" y="470"/>
                    </a:lnTo>
                    <a:lnTo>
                      <a:pt x="2110" y="468"/>
                    </a:lnTo>
                    <a:lnTo>
                      <a:pt x="2108" y="464"/>
                    </a:lnTo>
                    <a:lnTo>
                      <a:pt x="2106" y="462"/>
                    </a:lnTo>
                    <a:lnTo>
                      <a:pt x="2098" y="462"/>
                    </a:lnTo>
                    <a:lnTo>
                      <a:pt x="2076" y="460"/>
                    </a:lnTo>
                    <a:lnTo>
                      <a:pt x="2034" y="464"/>
                    </a:lnTo>
                    <a:lnTo>
                      <a:pt x="2034" y="464"/>
                    </a:lnTo>
                    <a:lnTo>
                      <a:pt x="1994" y="472"/>
                    </a:lnTo>
                    <a:lnTo>
                      <a:pt x="1982" y="474"/>
                    </a:lnTo>
                    <a:lnTo>
                      <a:pt x="1974" y="478"/>
                    </a:lnTo>
                    <a:lnTo>
                      <a:pt x="1970" y="482"/>
                    </a:lnTo>
                    <a:lnTo>
                      <a:pt x="1968" y="484"/>
                    </a:lnTo>
                    <a:lnTo>
                      <a:pt x="1970" y="490"/>
                    </a:lnTo>
                    <a:lnTo>
                      <a:pt x="1970" y="494"/>
                    </a:lnTo>
                    <a:lnTo>
                      <a:pt x="1970" y="496"/>
                    </a:lnTo>
                    <a:lnTo>
                      <a:pt x="1968" y="500"/>
                    </a:lnTo>
                    <a:lnTo>
                      <a:pt x="1964" y="502"/>
                    </a:lnTo>
                    <a:lnTo>
                      <a:pt x="1954" y="504"/>
                    </a:lnTo>
                    <a:lnTo>
                      <a:pt x="1942" y="506"/>
                    </a:lnTo>
                    <a:lnTo>
                      <a:pt x="1898" y="512"/>
                    </a:lnTo>
                    <a:lnTo>
                      <a:pt x="1898" y="512"/>
                    </a:lnTo>
                    <a:lnTo>
                      <a:pt x="1850" y="516"/>
                    </a:lnTo>
                    <a:lnTo>
                      <a:pt x="1818" y="522"/>
                    </a:lnTo>
                    <a:lnTo>
                      <a:pt x="1800" y="526"/>
                    </a:lnTo>
                    <a:lnTo>
                      <a:pt x="1790" y="532"/>
                    </a:lnTo>
                    <a:lnTo>
                      <a:pt x="1784" y="538"/>
                    </a:lnTo>
                    <a:lnTo>
                      <a:pt x="1776" y="542"/>
                    </a:lnTo>
                    <a:lnTo>
                      <a:pt x="1764" y="546"/>
                    </a:lnTo>
                    <a:lnTo>
                      <a:pt x="1742" y="550"/>
                    </a:lnTo>
                    <a:lnTo>
                      <a:pt x="1742" y="550"/>
                    </a:lnTo>
                    <a:lnTo>
                      <a:pt x="1728" y="550"/>
                    </a:lnTo>
                    <a:lnTo>
                      <a:pt x="1718" y="554"/>
                    </a:lnTo>
                    <a:lnTo>
                      <a:pt x="1708" y="558"/>
                    </a:lnTo>
                    <a:lnTo>
                      <a:pt x="1698" y="562"/>
                    </a:lnTo>
                    <a:lnTo>
                      <a:pt x="1692" y="566"/>
                    </a:lnTo>
                    <a:lnTo>
                      <a:pt x="1686" y="572"/>
                    </a:lnTo>
                    <a:lnTo>
                      <a:pt x="1682" y="578"/>
                    </a:lnTo>
                    <a:lnTo>
                      <a:pt x="1680" y="584"/>
                    </a:lnTo>
                    <a:lnTo>
                      <a:pt x="1678" y="590"/>
                    </a:lnTo>
                    <a:lnTo>
                      <a:pt x="1678" y="596"/>
                    </a:lnTo>
                    <a:lnTo>
                      <a:pt x="1680" y="602"/>
                    </a:lnTo>
                    <a:lnTo>
                      <a:pt x="1682" y="608"/>
                    </a:lnTo>
                    <a:lnTo>
                      <a:pt x="1686" y="612"/>
                    </a:lnTo>
                    <a:lnTo>
                      <a:pt x="1690" y="616"/>
                    </a:lnTo>
                    <a:lnTo>
                      <a:pt x="1696" y="618"/>
                    </a:lnTo>
                    <a:lnTo>
                      <a:pt x="1704" y="620"/>
                    </a:lnTo>
                    <a:lnTo>
                      <a:pt x="1704" y="620"/>
                    </a:lnTo>
                    <a:lnTo>
                      <a:pt x="1716" y="622"/>
                    </a:lnTo>
                    <a:lnTo>
                      <a:pt x="1724" y="624"/>
                    </a:lnTo>
                    <a:lnTo>
                      <a:pt x="1726" y="628"/>
                    </a:lnTo>
                    <a:lnTo>
                      <a:pt x="1724" y="634"/>
                    </a:lnTo>
                    <a:lnTo>
                      <a:pt x="1716" y="638"/>
                    </a:lnTo>
                    <a:lnTo>
                      <a:pt x="1704" y="644"/>
                    </a:lnTo>
                    <a:lnTo>
                      <a:pt x="1690" y="648"/>
                    </a:lnTo>
                    <a:lnTo>
                      <a:pt x="1672" y="652"/>
                    </a:lnTo>
                    <a:lnTo>
                      <a:pt x="1672" y="652"/>
                    </a:lnTo>
                    <a:lnTo>
                      <a:pt x="1638" y="658"/>
                    </a:lnTo>
                    <a:lnTo>
                      <a:pt x="1604" y="662"/>
                    </a:lnTo>
                    <a:lnTo>
                      <a:pt x="1542" y="662"/>
                    </a:lnTo>
                    <a:lnTo>
                      <a:pt x="1514" y="662"/>
                    </a:lnTo>
                    <a:lnTo>
                      <a:pt x="1490" y="666"/>
                    </a:lnTo>
                    <a:lnTo>
                      <a:pt x="1480" y="668"/>
                    </a:lnTo>
                    <a:lnTo>
                      <a:pt x="1470" y="672"/>
                    </a:lnTo>
                    <a:lnTo>
                      <a:pt x="1462" y="676"/>
                    </a:lnTo>
                    <a:lnTo>
                      <a:pt x="1458" y="682"/>
                    </a:lnTo>
                    <a:lnTo>
                      <a:pt x="1458" y="682"/>
                    </a:lnTo>
                    <a:lnTo>
                      <a:pt x="1450" y="692"/>
                    </a:lnTo>
                    <a:lnTo>
                      <a:pt x="1450" y="696"/>
                    </a:lnTo>
                    <a:lnTo>
                      <a:pt x="1452" y="698"/>
                    </a:lnTo>
                    <a:lnTo>
                      <a:pt x="1456" y="702"/>
                    </a:lnTo>
                    <a:lnTo>
                      <a:pt x="1462" y="704"/>
                    </a:lnTo>
                    <a:lnTo>
                      <a:pt x="1470" y="706"/>
                    </a:lnTo>
                    <a:lnTo>
                      <a:pt x="1476" y="710"/>
                    </a:lnTo>
                    <a:lnTo>
                      <a:pt x="1476" y="714"/>
                    </a:lnTo>
                    <a:lnTo>
                      <a:pt x="1476" y="718"/>
                    </a:lnTo>
                    <a:lnTo>
                      <a:pt x="1476" y="724"/>
                    </a:lnTo>
                    <a:lnTo>
                      <a:pt x="1472" y="732"/>
                    </a:lnTo>
                    <a:lnTo>
                      <a:pt x="1472" y="732"/>
                    </a:lnTo>
                    <a:lnTo>
                      <a:pt x="1468" y="738"/>
                    </a:lnTo>
                    <a:lnTo>
                      <a:pt x="1468" y="744"/>
                    </a:lnTo>
                    <a:lnTo>
                      <a:pt x="1468" y="748"/>
                    </a:lnTo>
                    <a:lnTo>
                      <a:pt x="1472" y="752"/>
                    </a:lnTo>
                    <a:lnTo>
                      <a:pt x="1480" y="756"/>
                    </a:lnTo>
                    <a:lnTo>
                      <a:pt x="1492" y="758"/>
                    </a:lnTo>
                    <a:lnTo>
                      <a:pt x="1506" y="760"/>
                    </a:lnTo>
                    <a:lnTo>
                      <a:pt x="1520" y="764"/>
                    </a:lnTo>
                    <a:lnTo>
                      <a:pt x="1524" y="766"/>
                    </a:lnTo>
                    <a:lnTo>
                      <a:pt x="1528" y="770"/>
                    </a:lnTo>
                    <a:lnTo>
                      <a:pt x="1532" y="774"/>
                    </a:lnTo>
                    <a:lnTo>
                      <a:pt x="1532" y="780"/>
                    </a:lnTo>
                    <a:lnTo>
                      <a:pt x="1532" y="780"/>
                    </a:lnTo>
                    <a:lnTo>
                      <a:pt x="1534" y="786"/>
                    </a:lnTo>
                    <a:lnTo>
                      <a:pt x="1536" y="790"/>
                    </a:lnTo>
                    <a:lnTo>
                      <a:pt x="1540" y="792"/>
                    </a:lnTo>
                    <a:lnTo>
                      <a:pt x="1546" y="794"/>
                    </a:lnTo>
                    <a:lnTo>
                      <a:pt x="1556" y="796"/>
                    </a:lnTo>
                    <a:lnTo>
                      <a:pt x="1568" y="796"/>
                    </a:lnTo>
                    <a:lnTo>
                      <a:pt x="1580" y="798"/>
                    </a:lnTo>
                    <a:lnTo>
                      <a:pt x="1584" y="800"/>
                    </a:lnTo>
                    <a:lnTo>
                      <a:pt x="1586" y="804"/>
                    </a:lnTo>
                    <a:lnTo>
                      <a:pt x="1588" y="806"/>
                    </a:lnTo>
                    <a:lnTo>
                      <a:pt x="1588" y="812"/>
                    </a:lnTo>
                    <a:lnTo>
                      <a:pt x="1586" y="818"/>
                    </a:lnTo>
                    <a:lnTo>
                      <a:pt x="1582" y="828"/>
                    </a:lnTo>
                    <a:lnTo>
                      <a:pt x="1582" y="828"/>
                    </a:lnTo>
                    <a:lnTo>
                      <a:pt x="1578" y="836"/>
                    </a:lnTo>
                    <a:lnTo>
                      <a:pt x="1576" y="844"/>
                    </a:lnTo>
                    <a:lnTo>
                      <a:pt x="1576" y="852"/>
                    </a:lnTo>
                    <a:lnTo>
                      <a:pt x="1578" y="858"/>
                    </a:lnTo>
                    <a:lnTo>
                      <a:pt x="1582" y="868"/>
                    </a:lnTo>
                    <a:lnTo>
                      <a:pt x="1590" y="876"/>
                    </a:lnTo>
                    <a:lnTo>
                      <a:pt x="1596" y="882"/>
                    </a:lnTo>
                    <a:lnTo>
                      <a:pt x="1598" y="886"/>
                    </a:lnTo>
                    <a:lnTo>
                      <a:pt x="1598" y="890"/>
                    </a:lnTo>
                    <a:lnTo>
                      <a:pt x="1598" y="896"/>
                    </a:lnTo>
                    <a:lnTo>
                      <a:pt x="1596" y="900"/>
                    </a:lnTo>
                    <a:lnTo>
                      <a:pt x="1590" y="906"/>
                    </a:lnTo>
                    <a:lnTo>
                      <a:pt x="1584" y="912"/>
                    </a:lnTo>
                    <a:lnTo>
                      <a:pt x="1584" y="912"/>
                    </a:lnTo>
                    <a:lnTo>
                      <a:pt x="1570" y="922"/>
                    </a:lnTo>
                    <a:lnTo>
                      <a:pt x="1566" y="924"/>
                    </a:lnTo>
                    <a:lnTo>
                      <a:pt x="1564" y="922"/>
                    </a:lnTo>
                    <a:lnTo>
                      <a:pt x="1566" y="912"/>
                    </a:lnTo>
                    <a:lnTo>
                      <a:pt x="1568" y="898"/>
                    </a:lnTo>
                    <a:lnTo>
                      <a:pt x="1572" y="884"/>
                    </a:lnTo>
                    <a:lnTo>
                      <a:pt x="1572" y="878"/>
                    </a:lnTo>
                    <a:lnTo>
                      <a:pt x="1572" y="872"/>
                    </a:lnTo>
                    <a:lnTo>
                      <a:pt x="1570" y="866"/>
                    </a:lnTo>
                    <a:lnTo>
                      <a:pt x="1566" y="864"/>
                    </a:lnTo>
                    <a:lnTo>
                      <a:pt x="1560" y="864"/>
                    </a:lnTo>
                    <a:lnTo>
                      <a:pt x="1552" y="866"/>
                    </a:lnTo>
                    <a:lnTo>
                      <a:pt x="1552" y="866"/>
                    </a:lnTo>
                    <a:lnTo>
                      <a:pt x="1542" y="868"/>
                    </a:lnTo>
                    <a:lnTo>
                      <a:pt x="1538" y="868"/>
                    </a:lnTo>
                    <a:lnTo>
                      <a:pt x="1536" y="866"/>
                    </a:lnTo>
                    <a:lnTo>
                      <a:pt x="1536" y="864"/>
                    </a:lnTo>
                    <a:lnTo>
                      <a:pt x="1542" y="856"/>
                    </a:lnTo>
                    <a:lnTo>
                      <a:pt x="1550" y="844"/>
                    </a:lnTo>
                    <a:lnTo>
                      <a:pt x="1560" y="832"/>
                    </a:lnTo>
                    <a:lnTo>
                      <a:pt x="1562" y="826"/>
                    </a:lnTo>
                    <a:lnTo>
                      <a:pt x="1564" y="820"/>
                    </a:lnTo>
                    <a:lnTo>
                      <a:pt x="1562" y="816"/>
                    </a:lnTo>
                    <a:lnTo>
                      <a:pt x="1558" y="812"/>
                    </a:lnTo>
                    <a:lnTo>
                      <a:pt x="1552" y="810"/>
                    </a:lnTo>
                    <a:lnTo>
                      <a:pt x="1540" y="810"/>
                    </a:lnTo>
                    <a:lnTo>
                      <a:pt x="1540" y="810"/>
                    </a:lnTo>
                    <a:lnTo>
                      <a:pt x="1518" y="810"/>
                    </a:lnTo>
                    <a:lnTo>
                      <a:pt x="1504" y="806"/>
                    </a:lnTo>
                    <a:lnTo>
                      <a:pt x="1492" y="798"/>
                    </a:lnTo>
                    <a:lnTo>
                      <a:pt x="1482" y="792"/>
                    </a:lnTo>
                    <a:lnTo>
                      <a:pt x="1472" y="782"/>
                    </a:lnTo>
                    <a:lnTo>
                      <a:pt x="1460" y="774"/>
                    </a:lnTo>
                    <a:lnTo>
                      <a:pt x="1442" y="768"/>
                    </a:lnTo>
                    <a:lnTo>
                      <a:pt x="1416" y="762"/>
                    </a:lnTo>
                    <a:lnTo>
                      <a:pt x="1416" y="762"/>
                    </a:lnTo>
                    <a:lnTo>
                      <a:pt x="1400" y="760"/>
                    </a:lnTo>
                    <a:lnTo>
                      <a:pt x="1386" y="760"/>
                    </a:lnTo>
                    <a:lnTo>
                      <a:pt x="1374" y="760"/>
                    </a:lnTo>
                    <a:lnTo>
                      <a:pt x="1364" y="762"/>
                    </a:lnTo>
                    <a:lnTo>
                      <a:pt x="1358" y="764"/>
                    </a:lnTo>
                    <a:lnTo>
                      <a:pt x="1352" y="768"/>
                    </a:lnTo>
                    <a:lnTo>
                      <a:pt x="1346" y="776"/>
                    </a:lnTo>
                    <a:lnTo>
                      <a:pt x="1342" y="784"/>
                    </a:lnTo>
                    <a:lnTo>
                      <a:pt x="1340" y="790"/>
                    </a:lnTo>
                    <a:lnTo>
                      <a:pt x="1336" y="794"/>
                    </a:lnTo>
                    <a:lnTo>
                      <a:pt x="1334" y="794"/>
                    </a:lnTo>
                    <a:lnTo>
                      <a:pt x="1330" y="792"/>
                    </a:lnTo>
                    <a:lnTo>
                      <a:pt x="1330" y="792"/>
                    </a:lnTo>
                    <a:lnTo>
                      <a:pt x="1316" y="788"/>
                    </a:lnTo>
                    <a:lnTo>
                      <a:pt x="1302" y="788"/>
                    </a:lnTo>
                    <a:lnTo>
                      <a:pt x="1292" y="792"/>
                    </a:lnTo>
                    <a:lnTo>
                      <a:pt x="1284" y="796"/>
                    </a:lnTo>
                    <a:lnTo>
                      <a:pt x="1282" y="800"/>
                    </a:lnTo>
                    <a:lnTo>
                      <a:pt x="1282" y="804"/>
                    </a:lnTo>
                    <a:lnTo>
                      <a:pt x="1282" y="808"/>
                    </a:lnTo>
                    <a:lnTo>
                      <a:pt x="1284" y="812"/>
                    </a:lnTo>
                    <a:lnTo>
                      <a:pt x="1288" y="816"/>
                    </a:lnTo>
                    <a:lnTo>
                      <a:pt x="1294" y="820"/>
                    </a:lnTo>
                    <a:lnTo>
                      <a:pt x="1314" y="828"/>
                    </a:lnTo>
                    <a:lnTo>
                      <a:pt x="1314" y="828"/>
                    </a:lnTo>
                    <a:lnTo>
                      <a:pt x="1332" y="834"/>
                    </a:lnTo>
                    <a:lnTo>
                      <a:pt x="1342" y="840"/>
                    </a:lnTo>
                    <a:lnTo>
                      <a:pt x="1344" y="842"/>
                    </a:lnTo>
                    <a:lnTo>
                      <a:pt x="1344" y="844"/>
                    </a:lnTo>
                    <a:lnTo>
                      <a:pt x="1340" y="846"/>
                    </a:lnTo>
                    <a:lnTo>
                      <a:pt x="1332" y="848"/>
                    </a:lnTo>
                    <a:lnTo>
                      <a:pt x="1318" y="848"/>
                    </a:lnTo>
                    <a:lnTo>
                      <a:pt x="1280" y="844"/>
                    </a:lnTo>
                    <a:lnTo>
                      <a:pt x="1280" y="844"/>
                    </a:lnTo>
                    <a:lnTo>
                      <a:pt x="1270" y="842"/>
                    </a:lnTo>
                    <a:lnTo>
                      <a:pt x="1264" y="840"/>
                    </a:lnTo>
                    <a:lnTo>
                      <a:pt x="1260" y="836"/>
                    </a:lnTo>
                    <a:lnTo>
                      <a:pt x="1256" y="830"/>
                    </a:lnTo>
                    <a:lnTo>
                      <a:pt x="1256" y="824"/>
                    </a:lnTo>
                    <a:lnTo>
                      <a:pt x="1256" y="818"/>
                    </a:lnTo>
                    <a:lnTo>
                      <a:pt x="1260" y="804"/>
                    </a:lnTo>
                    <a:lnTo>
                      <a:pt x="1264" y="788"/>
                    </a:lnTo>
                    <a:lnTo>
                      <a:pt x="1268" y="772"/>
                    </a:lnTo>
                    <a:lnTo>
                      <a:pt x="1270" y="758"/>
                    </a:lnTo>
                    <a:lnTo>
                      <a:pt x="1268" y="750"/>
                    </a:lnTo>
                    <a:lnTo>
                      <a:pt x="1266" y="744"/>
                    </a:lnTo>
                    <a:lnTo>
                      <a:pt x="1266" y="744"/>
                    </a:lnTo>
                    <a:lnTo>
                      <a:pt x="1258" y="734"/>
                    </a:lnTo>
                    <a:lnTo>
                      <a:pt x="1250" y="726"/>
                    </a:lnTo>
                    <a:lnTo>
                      <a:pt x="1244" y="722"/>
                    </a:lnTo>
                    <a:lnTo>
                      <a:pt x="1240" y="722"/>
                    </a:lnTo>
                    <a:lnTo>
                      <a:pt x="1236" y="724"/>
                    </a:lnTo>
                    <a:lnTo>
                      <a:pt x="1234" y="730"/>
                    </a:lnTo>
                    <a:lnTo>
                      <a:pt x="1234" y="738"/>
                    </a:lnTo>
                    <a:lnTo>
                      <a:pt x="1238" y="752"/>
                    </a:lnTo>
                    <a:lnTo>
                      <a:pt x="1238" y="752"/>
                    </a:lnTo>
                    <a:lnTo>
                      <a:pt x="1240" y="762"/>
                    </a:lnTo>
                    <a:lnTo>
                      <a:pt x="1238" y="772"/>
                    </a:lnTo>
                    <a:lnTo>
                      <a:pt x="1236" y="778"/>
                    </a:lnTo>
                    <a:lnTo>
                      <a:pt x="1230" y="784"/>
                    </a:lnTo>
                    <a:lnTo>
                      <a:pt x="1224" y="788"/>
                    </a:lnTo>
                    <a:lnTo>
                      <a:pt x="1216" y="792"/>
                    </a:lnTo>
                    <a:lnTo>
                      <a:pt x="1198" y="798"/>
                    </a:lnTo>
                    <a:lnTo>
                      <a:pt x="1182" y="804"/>
                    </a:lnTo>
                    <a:lnTo>
                      <a:pt x="1176" y="808"/>
                    </a:lnTo>
                    <a:lnTo>
                      <a:pt x="1170" y="812"/>
                    </a:lnTo>
                    <a:lnTo>
                      <a:pt x="1168" y="818"/>
                    </a:lnTo>
                    <a:lnTo>
                      <a:pt x="1168" y="824"/>
                    </a:lnTo>
                    <a:lnTo>
                      <a:pt x="1172" y="832"/>
                    </a:lnTo>
                    <a:lnTo>
                      <a:pt x="1178" y="842"/>
                    </a:lnTo>
                    <a:lnTo>
                      <a:pt x="1178" y="842"/>
                    </a:lnTo>
                    <a:lnTo>
                      <a:pt x="1200" y="870"/>
                    </a:lnTo>
                    <a:lnTo>
                      <a:pt x="1208" y="878"/>
                    </a:lnTo>
                    <a:lnTo>
                      <a:pt x="1212" y="886"/>
                    </a:lnTo>
                    <a:lnTo>
                      <a:pt x="1212" y="894"/>
                    </a:lnTo>
                    <a:lnTo>
                      <a:pt x="1210" y="902"/>
                    </a:lnTo>
                    <a:lnTo>
                      <a:pt x="1204" y="912"/>
                    </a:lnTo>
                    <a:lnTo>
                      <a:pt x="1194" y="926"/>
                    </a:lnTo>
                    <a:lnTo>
                      <a:pt x="1194" y="926"/>
                    </a:lnTo>
                    <a:lnTo>
                      <a:pt x="1184" y="940"/>
                    </a:lnTo>
                    <a:lnTo>
                      <a:pt x="1180" y="950"/>
                    </a:lnTo>
                    <a:lnTo>
                      <a:pt x="1180" y="956"/>
                    </a:lnTo>
                    <a:lnTo>
                      <a:pt x="1182" y="962"/>
                    </a:lnTo>
                    <a:lnTo>
                      <a:pt x="1190" y="974"/>
                    </a:lnTo>
                    <a:lnTo>
                      <a:pt x="1192" y="982"/>
                    </a:lnTo>
                    <a:lnTo>
                      <a:pt x="1194" y="992"/>
                    </a:lnTo>
                    <a:lnTo>
                      <a:pt x="1194" y="992"/>
                    </a:lnTo>
                    <a:lnTo>
                      <a:pt x="1194" y="996"/>
                    </a:lnTo>
                    <a:lnTo>
                      <a:pt x="1196" y="1000"/>
                    </a:lnTo>
                    <a:lnTo>
                      <a:pt x="1200" y="1002"/>
                    </a:lnTo>
                    <a:lnTo>
                      <a:pt x="1204" y="1002"/>
                    </a:lnTo>
                    <a:lnTo>
                      <a:pt x="1218" y="1000"/>
                    </a:lnTo>
                    <a:lnTo>
                      <a:pt x="1234" y="996"/>
                    </a:lnTo>
                    <a:lnTo>
                      <a:pt x="1254" y="992"/>
                    </a:lnTo>
                    <a:lnTo>
                      <a:pt x="1276" y="992"/>
                    </a:lnTo>
                    <a:lnTo>
                      <a:pt x="1288" y="992"/>
                    </a:lnTo>
                    <a:lnTo>
                      <a:pt x="1298" y="994"/>
                    </a:lnTo>
                    <a:lnTo>
                      <a:pt x="1310" y="998"/>
                    </a:lnTo>
                    <a:lnTo>
                      <a:pt x="1322" y="1004"/>
                    </a:lnTo>
                    <a:lnTo>
                      <a:pt x="1322" y="1004"/>
                    </a:lnTo>
                    <a:lnTo>
                      <a:pt x="1340" y="1016"/>
                    </a:lnTo>
                    <a:lnTo>
                      <a:pt x="1352" y="1028"/>
                    </a:lnTo>
                    <a:lnTo>
                      <a:pt x="1358" y="1036"/>
                    </a:lnTo>
                    <a:lnTo>
                      <a:pt x="1360" y="1044"/>
                    </a:lnTo>
                    <a:lnTo>
                      <a:pt x="1360" y="1050"/>
                    </a:lnTo>
                    <a:lnTo>
                      <a:pt x="1356" y="1054"/>
                    </a:lnTo>
                    <a:lnTo>
                      <a:pt x="1350" y="1066"/>
                    </a:lnTo>
                    <a:lnTo>
                      <a:pt x="1350" y="1066"/>
                    </a:lnTo>
                    <a:lnTo>
                      <a:pt x="1342" y="1078"/>
                    </a:lnTo>
                    <a:lnTo>
                      <a:pt x="1334" y="1092"/>
                    </a:lnTo>
                    <a:lnTo>
                      <a:pt x="1332" y="1096"/>
                    </a:lnTo>
                    <a:lnTo>
                      <a:pt x="1330" y="1098"/>
                    </a:lnTo>
                    <a:lnTo>
                      <a:pt x="1330" y="1092"/>
                    </a:lnTo>
                    <a:lnTo>
                      <a:pt x="1332" y="1082"/>
                    </a:lnTo>
                    <a:lnTo>
                      <a:pt x="1332" y="1082"/>
                    </a:lnTo>
                    <a:lnTo>
                      <a:pt x="1334" y="1066"/>
                    </a:lnTo>
                    <a:lnTo>
                      <a:pt x="1334" y="1052"/>
                    </a:lnTo>
                    <a:lnTo>
                      <a:pt x="1330" y="1038"/>
                    </a:lnTo>
                    <a:lnTo>
                      <a:pt x="1322" y="1026"/>
                    </a:lnTo>
                    <a:lnTo>
                      <a:pt x="1318" y="1020"/>
                    </a:lnTo>
                    <a:lnTo>
                      <a:pt x="1312" y="1016"/>
                    </a:lnTo>
                    <a:lnTo>
                      <a:pt x="1304" y="1014"/>
                    </a:lnTo>
                    <a:lnTo>
                      <a:pt x="1298" y="1012"/>
                    </a:lnTo>
                    <a:lnTo>
                      <a:pt x="1288" y="1010"/>
                    </a:lnTo>
                    <a:lnTo>
                      <a:pt x="1278" y="1010"/>
                    </a:lnTo>
                    <a:lnTo>
                      <a:pt x="1266" y="1012"/>
                    </a:lnTo>
                    <a:lnTo>
                      <a:pt x="1254" y="1016"/>
                    </a:lnTo>
                    <a:lnTo>
                      <a:pt x="1254" y="1016"/>
                    </a:lnTo>
                    <a:lnTo>
                      <a:pt x="1242" y="1020"/>
                    </a:lnTo>
                    <a:lnTo>
                      <a:pt x="1234" y="1026"/>
                    </a:lnTo>
                    <a:lnTo>
                      <a:pt x="1228" y="1032"/>
                    </a:lnTo>
                    <a:lnTo>
                      <a:pt x="1224" y="1036"/>
                    </a:lnTo>
                    <a:lnTo>
                      <a:pt x="1222" y="1044"/>
                    </a:lnTo>
                    <a:lnTo>
                      <a:pt x="1222" y="1050"/>
                    </a:lnTo>
                    <a:lnTo>
                      <a:pt x="1226" y="1062"/>
                    </a:lnTo>
                    <a:lnTo>
                      <a:pt x="1230" y="1076"/>
                    </a:lnTo>
                    <a:lnTo>
                      <a:pt x="1234" y="1088"/>
                    </a:lnTo>
                    <a:lnTo>
                      <a:pt x="1234" y="1092"/>
                    </a:lnTo>
                    <a:lnTo>
                      <a:pt x="1232" y="1098"/>
                    </a:lnTo>
                    <a:lnTo>
                      <a:pt x="1228" y="1102"/>
                    </a:lnTo>
                    <a:lnTo>
                      <a:pt x="1222" y="1106"/>
                    </a:lnTo>
                    <a:lnTo>
                      <a:pt x="1222" y="1106"/>
                    </a:lnTo>
                    <a:lnTo>
                      <a:pt x="1210" y="1112"/>
                    </a:lnTo>
                    <a:lnTo>
                      <a:pt x="1202" y="1120"/>
                    </a:lnTo>
                    <a:lnTo>
                      <a:pt x="1198" y="1128"/>
                    </a:lnTo>
                    <a:lnTo>
                      <a:pt x="1196" y="1136"/>
                    </a:lnTo>
                    <a:lnTo>
                      <a:pt x="1194" y="1144"/>
                    </a:lnTo>
                    <a:lnTo>
                      <a:pt x="1188" y="1152"/>
                    </a:lnTo>
                    <a:lnTo>
                      <a:pt x="1180" y="1160"/>
                    </a:lnTo>
                    <a:lnTo>
                      <a:pt x="1166" y="1168"/>
                    </a:lnTo>
                    <a:lnTo>
                      <a:pt x="1166" y="1168"/>
                    </a:lnTo>
                    <a:lnTo>
                      <a:pt x="1152" y="1176"/>
                    </a:lnTo>
                    <a:lnTo>
                      <a:pt x="1144" y="1184"/>
                    </a:lnTo>
                    <a:lnTo>
                      <a:pt x="1136" y="1196"/>
                    </a:lnTo>
                    <a:lnTo>
                      <a:pt x="1130" y="1200"/>
                    </a:lnTo>
                    <a:lnTo>
                      <a:pt x="1118" y="1202"/>
                    </a:lnTo>
                    <a:lnTo>
                      <a:pt x="1100" y="1200"/>
                    </a:lnTo>
                    <a:lnTo>
                      <a:pt x="1070" y="1196"/>
                    </a:lnTo>
                    <a:lnTo>
                      <a:pt x="1070" y="1196"/>
                    </a:lnTo>
                    <a:lnTo>
                      <a:pt x="1044" y="1190"/>
                    </a:lnTo>
                    <a:lnTo>
                      <a:pt x="1036" y="1186"/>
                    </a:lnTo>
                    <a:lnTo>
                      <a:pt x="1036" y="1186"/>
                    </a:lnTo>
                    <a:lnTo>
                      <a:pt x="1040" y="1184"/>
                    </a:lnTo>
                    <a:lnTo>
                      <a:pt x="1052" y="1180"/>
                    </a:lnTo>
                    <a:lnTo>
                      <a:pt x="1072" y="1176"/>
                    </a:lnTo>
                    <a:lnTo>
                      <a:pt x="1094" y="1168"/>
                    </a:lnTo>
                    <a:lnTo>
                      <a:pt x="1104" y="1162"/>
                    </a:lnTo>
                    <a:lnTo>
                      <a:pt x="1114" y="1156"/>
                    </a:lnTo>
                    <a:lnTo>
                      <a:pt x="1122" y="1148"/>
                    </a:lnTo>
                    <a:lnTo>
                      <a:pt x="1128" y="1138"/>
                    </a:lnTo>
                    <a:lnTo>
                      <a:pt x="1128" y="1138"/>
                    </a:lnTo>
                    <a:lnTo>
                      <a:pt x="1138" y="1122"/>
                    </a:lnTo>
                    <a:lnTo>
                      <a:pt x="1146" y="1112"/>
                    </a:lnTo>
                    <a:lnTo>
                      <a:pt x="1154" y="1106"/>
                    </a:lnTo>
                    <a:lnTo>
                      <a:pt x="1160" y="1104"/>
                    </a:lnTo>
                    <a:lnTo>
                      <a:pt x="1166" y="1100"/>
                    </a:lnTo>
                    <a:lnTo>
                      <a:pt x="1170" y="1096"/>
                    </a:lnTo>
                    <a:lnTo>
                      <a:pt x="1174" y="1088"/>
                    </a:lnTo>
                    <a:lnTo>
                      <a:pt x="1176" y="1072"/>
                    </a:lnTo>
                    <a:lnTo>
                      <a:pt x="1176" y="1072"/>
                    </a:lnTo>
                    <a:lnTo>
                      <a:pt x="1176" y="1058"/>
                    </a:lnTo>
                    <a:lnTo>
                      <a:pt x="1174" y="1044"/>
                    </a:lnTo>
                    <a:lnTo>
                      <a:pt x="1166" y="1034"/>
                    </a:lnTo>
                    <a:lnTo>
                      <a:pt x="1160" y="1026"/>
                    </a:lnTo>
                    <a:lnTo>
                      <a:pt x="1152" y="1016"/>
                    </a:lnTo>
                    <a:lnTo>
                      <a:pt x="1146" y="1004"/>
                    </a:lnTo>
                    <a:lnTo>
                      <a:pt x="1142" y="988"/>
                    </a:lnTo>
                    <a:lnTo>
                      <a:pt x="1142" y="968"/>
                    </a:lnTo>
                    <a:lnTo>
                      <a:pt x="1142" y="968"/>
                    </a:lnTo>
                    <a:lnTo>
                      <a:pt x="1150" y="928"/>
                    </a:lnTo>
                    <a:lnTo>
                      <a:pt x="1152" y="910"/>
                    </a:lnTo>
                    <a:lnTo>
                      <a:pt x="1154" y="896"/>
                    </a:lnTo>
                    <a:lnTo>
                      <a:pt x="1152" y="882"/>
                    </a:lnTo>
                    <a:lnTo>
                      <a:pt x="1148" y="868"/>
                    </a:lnTo>
                    <a:lnTo>
                      <a:pt x="1140" y="856"/>
                    </a:lnTo>
                    <a:lnTo>
                      <a:pt x="1126" y="844"/>
                    </a:lnTo>
                    <a:lnTo>
                      <a:pt x="1126" y="844"/>
                    </a:lnTo>
                    <a:lnTo>
                      <a:pt x="1116" y="832"/>
                    </a:lnTo>
                    <a:lnTo>
                      <a:pt x="1114" y="828"/>
                    </a:lnTo>
                    <a:lnTo>
                      <a:pt x="1112" y="824"/>
                    </a:lnTo>
                    <a:lnTo>
                      <a:pt x="1114" y="822"/>
                    </a:lnTo>
                    <a:lnTo>
                      <a:pt x="1118" y="818"/>
                    </a:lnTo>
                    <a:lnTo>
                      <a:pt x="1126" y="812"/>
                    </a:lnTo>
                    <a:lnTo>
                      <a:pt x="1136" y="804"/>
                    </a:lnTo>
                    <a:lnTo>
                      <a:pt x="1146" y="796"/>
                    </a:lnTo>
                    <a:lnTo>
                      <a:pt x="1150" y="790"/>
                    </a:lnTo>
                    <a:lnTo>
                      <a:pt x="1154" y="782"/>
                    </a:lnTo>
                    <a:lnTo>
                      <a:pt x="1156" y="774"/>
                    </a:lnTo>
                    <a:lnTo>
                      <a:pt x="1156" y="764"/>
                    </a:lnTo>
                    <a:lnTo>
                      <a:pt x="1156" y="764"/>
                    </a:lnTo>
                    <a:lnTo>
                      <a:pt x="1156" y="754"/>
                    </a:lnTo>
                    <a:lnTo>
                      <a:pt x="1152" y="744"/>
                    </a:lnTo>
                    <a:lnTo>
                      <a:pt x="1148" y="738"/>
                    </a:lnTo>
                    <a:lnTo>
                      <a:pt x="1142" y="732"/>
                    </a:lnTo>
                    <a:lnTo>
                      <a:pt x="1134" y="728"/>
                    </a:lnTo>
                    <a:lnTo>
                      <a:pt x="1126" y="724"/>
                    </a:lnTo>
                    <a:lnTo>
                      <a:pt x="1106" y="722"/>
                    </a:lnTo>
                    <a:lnTo>
                      <a:pt x="1086" y="722"/>
                    </a:lnTo>
                    <a:lnTo>
                      <a:pt x="1064" y="724"/>
                    </a:lnTo>
                    <a:lnTo>
                      <a:pt x="1044" y="724"/>
                    </a:lnTo>
                    <a:lnTo>
                      <a:pt x="1028" y="722"/>
                    </a:lnTo>
                    <a:lnTo>
                      <a:pt x="1028" y="722"/>
                    </a:lnTo>
                    <a:lnTo>
                      <a:pt x="1020" y="722"/>
                    </a:lnTo>
                    <a:lnTo>
                      <a:pt x="1012" y="722"/>
                    </a:lnTo>
                    <a:lnTo>
                      <a:pt x="1006" y="726"/>
                    </a:lnTo>
                    <a:lnTo>
                      <a:pt x="1002" y="732"/>
                    </a:lnTo>
                    <a:lnTo>
                      <a:pt x="994" y="748"/>
                    </a:lnTo>
                    <a:lnTo>
                      <a:pt x="988" y="766"/>
                    </a:lnTo>
                    <a:lnTo>
                      <a:pt x="980" y="788"/>
                    </a:lnTo>
                    <a:lnTo>
                      <a:pt x="970" y="808"/>
                    </a:lnTo>
                    <a:lnTo>
                      <a:pt x="964" y="816"/>
                    </a:lnTo>
                    <a:lnTo>
                      <a:pt x="958" y="824"/>
                    </a:lnTo>
                    <a:lnTo>
                      <a:pt x="948" y="832"/>
                    </a:lnTo>
                    <a:lnTo>
                      <a:pt x="938" y="838"/>
                    </a:lnTo>
                    <a:lnTo>
                      <a:pt x="938" y="838"/>
                    </a:lnTo>
                    <a:lnTo>
                      <a:pt x="916" y="848"/>
                    </a:lnTo>
                    <a:lnTo>
                      <a:pt x="908" y="854"/>
                    </a:lnTo>
                    <a:lnTo>
                      <a:pt x="906" y="858"/>
                    </a:lnTo>
                    <a:lnTo>
                      <a:pt x="904" y="862"/>
                    </a:lnTo>
                    <a:lnTo>
                      <a:pt x="906" y="866"/>
                    </a:lnTo>
                    <a:lnTo>
                      <a:pt x="912" y="874"/>
                    </a:lnTo>
                    <a:lnTo>
                      <a:pt x="920" y="884"/>
                    </a:lnTo>
                    <a:lnTo>
                      <a:pt x="922" y="888"/>
                    </a:lnTo>
                    <a:lnTo>
                      <a:pt x="926" y="894"/>
                    </a:lnTo>
                    <a:lnTo>
                      <a:pt x="926" y="902"/>
                    </a:lnTo>
                    <a:lnTo>
                      <a:pt x="926" y="910"/>
                    </a:lnTo>
                    <a:lnTo>
                      <a:pt x="922" y="918"/>
                    </a:lnTo>
                    <a:lnTo>
                      <a:pt x="916" y="928"/>
                    </a:lnTo>
                    <a:lnTo>
                      <a:pt x="916" y="928"/>
                    </a:lnTo>
                    <a:lnTo>
                      <a:pt x="912" y="938"/>
                    </a:lnTo>
                    <a:lnTo>
                      <a:pt x="910" y="948"/>
                    </a:lnTo>
                    <a:lnTo>
                      <a:pt x="912" y="954"/>
                    </a:lnTo>
                    <a:lnTo>
                      <a:pt x="916" y="962"/>
                    </a:lnTo>
                    <a:lnTo>
                      <a:pt x="924" y="968"/>
                    </a:lnTo>
                    <a:lnTo>
                      <a:pt x="932" y="974"/>
                    </a:lnTo>
                    <a:lnTo>
                      <a:pt x="952" y="986"/>
                    </a:lnTo>
                    <a:lnTo>
                      <a:pt x="974" y="996"/>
                    </a:lnTo>
                    <a:lnTo>
                      <a:pt x="982" y="1002"/>
                    </a:lnTo>
                    <a:lnTo>
                      <a:pt x="990" y="1008"/>
                    </a:lnTo>
                    <a:lnTo>
                      <a:pt x="996" y="1014"/>
                    </a:lnTo>
                    <a:lnTo>
                      <a:pt x="998" y="1022"/>
                    </a:lnTo>
                    <a:lnTo>
                      <a:pt x="998" y="1030"/>
                    </a:lnTo>
                    <a:lnTo>
                      <a:pt x="992" y="1040"/>
                    </a:lnTo>
                    <a:lnTo>
                      <a:pt x="992" y="1040"/>
                    </a:lnTo>
                    <a:lnTo>
                      <a:pt x="982" y="1054"/>
                    </a:lnTo>
                    <a:lnTo>
                      <a:pt x="978" y="1058"/>
                    </a:lnTo>
                    <a:lnTo>
                      <a:pt x="974" y="1060"/>
                    </a:lnTo>
                    <a:lnTo>
                      <a:pt x="970" y="1060"/>
                    </a:lnTo>
                    <a:lnTo>
                      <a:pt x="966" y="1060"/>
                    </a:lnTo>
                    <a:lnTo>
                      <a:pt x="956" y="1052"/>
                    </a:lnTo>
                    <a:lnTo>
                      <a:pt x="942" y="1040"/>
                    </a:lnTo>
                    <a:lnTo>
                      <a:pt x="918" y="1024"/>
                    </a:lnTo>
                    <a:lnTo>
                      <a:pt x="884" y="1004"/>
                    </a:lnTo>
                    <a:lnTo>
                      <a:pt x="862" y="994"/>
                    </a:lnTo>
                    <a:lnTo>
                      <a:pt x="838" y="984"/>
                    </a:lnTo>
                    <a:lnTo>
                      <a:pt x="838" y="984"/>
                    </a:lnTo>
                    <a:lnTo>
                      <a:pt x="810" y="974"/>
                    </a:lnTo>
                    <a:lnTo>
                      <a:pt x="786" y="966"/>
                    </a:lnTo>
                    <a:lnTo>
                      <a:pt x="762" y="960"/>
                    </a:lnTo>
                    <a:lnTo>
                      <a:pt x="742" y="956"/>
                    </a:lnTo>
                    <a:lnTo>
                      <a:pt x="724" y="954"/>
                    </a:lnTo>
                    <a:lnTo>
                      <a:pt x="706" y="952"/>
                    </a:lnTo>
                    <a:lnTo>
                      <a:pt x="692" y="952"/>
                    </a:lnTo>
                    <a:lnTo>
                      <a:pt x="678" y="954"/>
                    </a:lnTo>
                    <a:lnTo>
                      <a:pt x="668" y="956"/>
                    </a:lnTo>
                    <a:lnTo>
                      <a:pt x="660" y="960"/>
                    </a:lnTo>
                    <a:lnTo>
                      <a:pt x="654" y="964"/>
                    </a:lnTo>
                    <a:lnTo>
                      <a:pt x="650" y="968"/>
                    </a:lnTo>
                    <a:lnTo>
                      <a:pt x="650" y="974"/>
                    </a:lnTo>
                    <a:lnTo>
                      <a:pt x="650" y="980"/>
                    </a:lnTo>
                    <a:lnTo>
                      <a:pt x="654" y="986"/>
                    </a:lnTo>
                    <a:lnTo>
                      <a:pt x="660" y="994"/>
                    </a:lnTo>
                    <a:lnTo>
                      <a:pt x="660" y="994"/>
                    </a:lnTo>
                    <a:lnTo>
                      <a:pt x="664" y="998"/>
                    </a:lnTo>
                    <a:lnTo>
                      <a:pt x="664" y="1004"/>
                    </a:lnTo>
                    <a:lnTo>
                      <a:pt x="664" y="1010"/>
                    </a:lnTo>
                    <a:lnTo>
                      <a:pt x="662" y="1016"/>
                    </a:lnTo>
                    <a:lnTo>
                      <a:pt x="654" y="1028"/>
                    </a:lnTo>
                    <a:lnTo>
                      <a:pt x="642" y="1038"/>
                    </a:lnTo>
                    <a:lnTo>
                      <a:pt x="628" y="1044"/>
                    </a:lnTo>
                    <a:lnTo>
                      <a:pt x="622" y="1046"/>
                    </a:lnTo>
                    <a:lnTo>
                      <a:pt x="618" y="1046"/>
                    </a:lnTo>
                    <a:lnTo>
                      <a:pt x="612" y="1046"/>
                    </a:lnTo>
                    <a:lnTo>
                      <a:pt x="608" y="1042"/>
                    </a:lnTo>
                    <a:lnTo>
                      <a:pt x="606" y="1038"/>
                    </a:lnTo>
                    <a:lnTo>
                      <a:pt x="606" y="1030"/>
                    </a:lnTo>
                    <a:lnTo>
                      <a:pt x="606" y="1030"/>
                    </a:lnTo>
                    <a:lnTo>
                      <a:pt x="604" y="1018"/>
                    </a:lnTo>
                    <a:lnTo>
                      <a:pt x="602" y="1010"/>
                    </a:lnTo>
                    <a:lnTo>
                      <a:pt x="596" y="1006"/>
                    </a:lnTo>
                    <a:lnTo>
                      <a:pt x="590" y="1006"/>
                    </a:lnTo>
                    <a:lnTo>
                      <a:pt x="582" y="1010"/>
                    </a:lnTo>
                    <a:lnTo>
                      <a:pt x="570" y="1016"/>
                    </a:lnTo>
                    <a:lnTo>
                      <a:pt x="542" y="1034"/>
                    </a:lnTo>
                    <a:lnTo>
                      <a:pt x="542" y="1034"/>
                    </a:lnTo>
                    <a:lnTo>
                      <a:pt x="526" y="1042"/>
                    </a:lnTo>
                    <a:lnTo>
                      <a:pt x="520" y="1042"/>
                    </a:lnTo>
                    <a:lnTo>
                      <a:pt x="516" y="1042"/>
                    </a:lnTo>
                    <a:lnTo>
                      <a:pt x="506" y="1040"/>
                    </a:lnTo>
                    <a:lnTo>
                      <a:pt x="498" y="1036"/>
                    </a:lnTo>
                    <a:lnTo>
                      <a:pt x="488" y="1032"/>
                    </a:lnTo>
                    <a:lnTo>
                      <a:pt x="478" y="1032"/>
                    </a:lnTo>
                    <a:lnTo>
                      <a:pt x="470" y="1032"/>
                    </a:lnTo>
                    <a:lnTo>
                      <a:pt x="462" y="1034"/>
                    </a:lnTo>
                    <a:lnTo>
                      <a:pt x="440" y="1046"/>
                    </a:lnTo>
                    <a:lnTo>
                      <a:pt x="440" y="1046"/>
                    </a:lnTo>
                    <a:lnTo>
                      <a:pt x="420" y="1056"/>
                    </a:lnTo>
                    <a:lnTo>
                      <a:pt x="412" y="1060"/>
                    </a:lnTo>
                    <a:lnTo>
                      <a:pt x="406" y="1060"/>
                    </a:lnTo>
                    <a:lnTo>
                      <a:pt x="400" y="1060"/>
                    </a:lnTo>
                    <a:lnTo>
                      <a:pt x="396" y="1058"/>
                    </a:lnTo>
                    <a:lnTo>
                      <a:pt x="392" y="1054"/>
                    </a:lnTo>
                    <a:lnTo>
                      <a:pt x="390" y="1052"/>
                    </a:lnTo>
                    <a:lnTo>
                      <a:pt x="388" y="1042"/>
                    </a:lnTo>
                    <a:lnTo>
                      <a:pt x="392" y="1030"/>
                    </a:lnTo>
                    <a:lnTo>
                      <a:pt x="396" y="1020"/>
                    </a:lnTo>
                    <a:lnTo>
                      <a:pt x="406" y="1012"/>
                    </a:lnTo>
                    <a:lnTo>
                      <a:pt x="406" y="1012"/>
                    </a:lnTo>
                    <a:lnTo>
                      <a:pt x="410" y="1006"/>
                    </a:lnTo>
                    <a:lnTo>
                      <a:pt x="412" y="1004"/>
                    </a:lnTo>
                    <a:lnTo>
                      <a:pt x="410" y="1004"/>
                    </a:lnTo>
                    <a:lnTo>
                      <a:pt x="402" y="1004"/>
                    </a:lnTo>
                    <a:lnTo>
                      <a:pt x="388" y="1008"/>
                    </a:lnTo>
                    <a:lnTo>
                      <a:pt x="368" y="1014"/>
                    </a:lnTo>
                    <a:lnTo>
                      <a:pt x="342" y="1024"/>
                    </a:lnTo>
                    <a:lnTo>
                      <a:pt x="312" y="1038"/>
                    </a:lnTo>
                    <a:lnTo>
                      <a:pt x="276" y="1054"/>
                    </a:lnTo>
                    <a:lnTo>
                      <a:pt x="276" y="1054"/>
                    </a:lnTo>
                    <a:lnTo>
                      <a:pt x="242" y="1070"/>
                    </a:lnTo>
                    <a:lnTo>
                      <a:pt x="216" y="1078"/>
                    </a:lnTo>
                    <a:lnTo>
                      <a:pt x="196" y="1084"/>
                    </a:lnTo>
                    <a:lnTo>
                      <a:pt x="180" y="1086"/>
                    </a:lnTo>
                    <a:lnTo>
                      <a:pt x="168" y="1088"/>
                    </a:lnTo>
                    <a:lnTo>
                      <a:pt x="158" y="1094"/>
                    </a:lnTo>
                    <a:lnTo>
                      <a:pt x="152" y="1106"/>
                    </a:lnTo>
                    <a:lnTo>
                      <a:pt x="144" y="1124"/>
                    </a:lnTo>
                    <a:lnTo>
                      <a:pt x="144" y="1124"/>
                    </a:lnTo>
                    <a:lnTo>
                      <a:pt x="138" y="1142"/>
                    </a:lnTo>
                    <a:lnTo>
                      <a:pt x="132" y="1152"/>
                    </a:lnTo>
                    <a:lnTo>
                      <a:pt x="126" y="1158"/>
                    </a:lnTo>
                    <a:lnTo>
                      <a:pt x="120" y="1158"/>
                    </a:lnTo>
                    <a:lnTo>
                      <a:pt x="106" y="1156"/>
                    </a:lnTo>
                    <a:lnTo>
                      <a:pt x="98" y="1156"/>
                    </a:lnTo>
                    <a:lnTo>
                      <a:pt x="86" y="1160"/>
                    </a:lnTo>
                    <a:lnTo>
                      <a:pt x="86" y="1160"/>
                    </a:lnTo>
                    <a:lnTo>
                      <a:pt x="78" y="1164"/>
                    </a:lnTo>
                    <a:lnTo>
                      <a:pt x="78" y="1164"/>
                    </a:lnTo>
                    <a:lnTo>
                      <a:pt x="54" y="1230"/>
                    </a:lnTo>
                    <a:lnTo>
                      <a:pt x="44" y="1256"/>
                    </a:lnTo>
                    <a:lnTo>
                      <a:pt x="36" y="1274"/>
                    </a:lnTo>
                    <a:lnTo>
                      <a:pt x="36" y="1274"/>
                    </a:lnTo>
                    <a:lnTo>
                      <a:pt x="28" y="1292"/>
                    </a:lnTo>
                    <a:lnTo>
                      <a:pt x="20" y="1312"/>
                    </a:lnTo>
                    <a:lnTo>
                      <a:pt x="8" y="1346"/>
                    </a:lnTo>
                    <a:lnTo>
                      <a:pt x="0" y="1382"/>
                    </a:lnTo>
                    <a:lnTo>
                      <a:pt x="0" y="1562"/>
                    </a:lnTo>
                    <a:lnTo>
                      <a:pt x="60" y="1706"/>
                    </a:lnTo>
                    <a:lnTo>
                      <a:pt x="180" y="1898"/>
                    </a:lnTo>
                    <a:lnTo>
                      <a:pt x="236" y="2142"/>
                    </a:lnTo>
                    <a:lnTo>
                      <a:pt x="172" y="2176"/>
                    </a:lnTo>
                    <a:lnTo>
                      <a:pt x="166" y="2200"/>
                    </a:lnTo>
                    <a:lnTo>
                      <a:pt x="124" y="2214"/>
                    </a:lnTo>
                    <a:lnTo>
                      <a:pt x="124" y="2214"/>
                    </a:lnTo>
                    <a:lnTo>
                      <a:pt x="104" y="2206"/>
                    </a:lnTo>
                    <a:lnTo>
                      <a:pt x="92" y="2204"/>
                    </a:lnTo>
                    <a:lnTo>
                      <a:pt x="86" y="2204"/>
                    </a:lnTo>
                    <a:lnTo>
                      <a:pt x="84" y="2208"/>
                    </a:lnTo>
                    <a:lnTo>
                      <a:pt x="84" y="2208"/>
                    </a:lnTo>
                    <a:lnTo>
                      <a:pt x="70" y="2258"/>
                    </a:lnTo>
                    <a:lnTo>
                      <a:pt x="60" y="2304"/>
                    </a:lnTo>
                    <a:lnTo>
                      <a:pt x="76" y="2364"/>
                    </a:lnTo>
                    <a:lnTo>
                      <a:pt x="114" y="2388"/>
                    </a:lnTo>
                    <a:lnTo>
                      <a:pt x="142" y="2422"/>
                    </a:lnTo>
                    <a:lnTo>
                      <a:pt x="148" y="2454"/>
                    </a:lnTo>
                    <a:lnTo>
                      <a:pt x="130" y="2486"/>
                    </a:lnTo>
                    <a:lnTo>
                      <a:pt x="98" y="2508"/>
                    </a:lnTo>
                    <a:lnTo>
                      <a:pt x="70" y="2552"/>
                    </a:lnTo>
                    <a:lnTo>
                      <a:pt x="80" y="2588"/>
                    </a:lnTo>
                    <a:lnTo>
                      <a:pt x="132" y="2652"/>
                    </a:lnTo>
                    <a:lnTo>
                      <a:pt x="156" y="2704"/>
                    </a:lnTo>
                    <a:lnTo>
                      <a:pt x="182" y="2744"/>
                    </a:lnTo>
                    <a:lnTo>
                      <a:pt x="180" y="2776"/>
                    </a:lnTo>
                    <a:lnTo>
                      <a:pt x="182" y="2792"/>
                    </a:lnTo>
                    <a:lnTo>
                      <a:pt x="186" y="2844"/>
                    </a:lnTo>
                    <a:lnTo>
                      <a:pt x="190" y="2864"/>
                    </a:lnTo>
                    <a:lnTo>
                      <a:pt x="190" y="2864"/>
                    </a:lnTo>
                    <a:lnTo>
                      <a:pt x="186" y="2882"/>
                    </a:lnTo>
                    <a:lnTo>
                      <a:pt x="188" y="2896"/>
                    </a:lnTo>
                    <a:lnTo>
                      <a:pt x="188" y="2896"/>
                    </a:lnTo>
                    <a:lnTo>
                      <a:pt x="182" y="2898"/>
                    </a:lnTo>
                    <a:lnTo>
                      <a:pt x="178" y="2898"/>
                    </a:lnTo>
                    <a:lnTo>
                      <a:pt x="176" y="2896"/>
                    </a:lnTo>
                    <a:lnTo>
                      <a:pt x="176" y="2894"/>
                    </a:lnTo>
                    <a:lnTo>
                      <a:pt x="174" y="2888"/>
                    </a:lnTo>
                    <a:lnTo>
                      <a:pt x="172" y="2886"/>
                    </a:lnTo>
                    <a:lnTo>
                      <a:pt x="170" y="2886"/>
                    </a:lnTo>
                    <a:lnTo>
                      <a:pt x="170" y="2886"/>
                    </a:lnTo>
                    <a:lnTo>
                      <a:pt x="172" y="2886"/>
                    </a:lnTo>
                    <a:lnTo>
                      <a:pt x="174" y="2888"/>
                    </a:lnTo>
                    <a:lnTo>
                      <a:pt x="176" y="2894"/>
                    </a:lnTo>
                    <a:lnTo>
                      <a:pt x="176" y="2896"/>
                    </a:lnTo>
                    <a:lnTo>
                      <a:pt x="178" y="2898"/>
                    </a:lnTo>
                    <a:lnTo>
                      <a:pt x="182" y="2898"/>
                    </a:lnTo>
                    <a:lnTo>
                      <a:pt x="188" y="2896"/>
                    </a:lnTo>
                    <a:lnTo>
                      <a:pt x="174" y="2986"/>
                    </a:lnTo>
                    <a:lnTo>
                      <a:pt x="174" y="3028"/>
                    </a:lnTo>
                    <a:lnTo>
                      <a:pt x="168" y="3124"/>
                    </a:lnTo>
                    <a:lnTo>
                      <a:pt x="174" y="3168"/>
                    </a:lnTo>
                    <a:lnTo>
                      <a:pt x="210" y="3264"/>
                    </a:lnTo>
                    <a:lnTo>
                      <a:pt x="248" y="3338"/>
                    </a:lnTo>
                    <a:lnTo>
                      <a:pt x="248" y="3362"/>
                    </a:lnTo>
                    <a:lnTo>
                      <a:pt x="248" y="3362"/>
                    </a:lnTo>
                    <a:lnTo>
                      <a:pt x="248" y="3362"/>
                    </a:lnTo>
                    <a:lnTo>
                      <a:pt x="248" y="3362"/>
                    </a:lnTo>
                    <a:lnTo>
                      <a:pt x="254" y="3368"/>
                    </a:lnTo>
                    <a:lnTo>
                      <a:pt x="258" y="3372"/>
                    </a:lnTo>
                    <a:lnTo>
                      <a:pt x="262" y="3384"/>
                    </a:lnTo>
                    <a:lnTo>
                      <a:pt x="264" y="3394"/>
                    </a:lnTo>
                    <a:lnTo>
                      <a:pt x="268" y="3400"/>
                    </a:lnTo>
                    <a:lnTo>
                      <a:pt x="272" y="3406"/>
                    </a:lnTo>
                    <a:lnTo>
                      <a:pt x="272" y="3406"/>
                    </a:lnTo>
                    <a:lnTo>
                      <a:pt x="276" y="3412"/>
                    </a:lnTo>
                    <a:lnTo>
                      <a:pt x="278" y="3416"/>
                    </a:lnTo>
                    <a:lnTo>
                      <a:pt x="278" y="3424"/>
                    </a:lnTo>
                    <a:lnTo>
                      <a:pt x="280" y="3432"/>
                    </a:lnTo>
                    <a:lnTo>
                      <a:pt x="282" y="3438"/>
                    </a:lnTo>
                    <a:lnTo>
                      <a:pt x="286" y="3444"/>
                    </a:lnTo>
                    <a:lnTo>
                      <a:pt x="286" y="3444"/>
                    </a:lnTo>
                    <a:lnTo>
                      <a:pt x="294" y="3452"/>
                    </a:lnTo>
                    <a:lnTo>
                      <a:pt x="302" y="3456"/>
                    </a:lnTo>
                    <a:lnTo>
                      <a:pt x="320" y="3464"/>
                    </a:lnTo>
                    <a:lnTo>
                      <a:pt x="334" y="3470"/>
                    </a:lnTo>
                    <a:lnTo>
                      <a:pt x="338" y="3474"/>
                    </a:lnTo>
                    <a:lnTo>
                      <a:pt x="338" y="3478"/>
                    </a:lnTo>
                    <a:lnTo>
                      <a:pt x="338" y="3478"/>
                    </a:lnTo>
                    <a:lnTo>
                      <a:pt x="338" y="3480"/>
                    </a:lnTo>
                    <a:lnTo>
                      <a:pt x="340" y="3484"/>
                    </a:lnTo>
                    <a:lnTo>
                      <a:pt x="350" y="3490"/>
                    </a:lnTo>
                    <a:lnTo>
                      <a:pt x="360" y="3496"/>
                    </a:lnTo>
                    <a:lnTo>
                      <a:pt x="366" y="3500"/>
                    </a:lnTo>
                    <a:lnTo>
                      <a:pt x="366" y="3500"/>
                    </a:lnTo>
                    <a:lnTo>
                      <a:pt x="374" y="3508"/>
                    </a:lnTo>
                    <a:lnTo>
                      <a:pt x="382" y="3512"/>
                    </a:lnTo>
                    <a:lnTo>
                      <a:pt x="388" y="3514"/>
                    </a:lnTo>
                    <a:lnTo>
                      <a:pt x="394" y="3514"/>
                    </a:lnTo>
                    <a:lnTo>
                      <a:pt x="404" y="3516"/>
                    </a:lnTo>
                    <a:lnTo>
                      <a:pt x="410" y="3516"/>
                    </a:lnTo>
                    <a:lnTo>
                      <a:pt x="414" y="3522"/>
                    </a:lnTo>
                    <a:lnTo>
                      <a:pt x="414" y="3522"/>
                    </a:lnTo>
                    <a:lnTo>
                      <a:pt x="420" y="3524"/>
                    </a:lnTo>
                    <a:lnTo>
                      <a:pt x="424" y="3526"/>
                    </a:lnTo>
                    <a:lnTo>
                      <a:pt x="428" y="3524"/>
                    </a:lnTo>
                    <a:lnTo>
                      <a:pt x="432" y="3522"/>
                    </a:lnTo>
                    <a:lnTo>
                      <a:pt x="442" y="3514"/>
                    </a:lnTo>
                    <a:lnTo>
                      <a:pt x="446" y="3512"/>
                    </a:lnTo>
                    <a:lnTo>
                      <a:pt x="450" y="3512"/>
                    </a:lnTo>
                    <a:lnTo>
                      <a:pt x="450" y="3512"/>
                    </a:lnTo>
                    <a:lnTo>
                      <a:pt x="456" y="3510"/>
                    </a:lnTo>
                    <a:lnTo>
                      <a:pt x="458" y="3508"/>
                    </a:lnTo>
                    <a:lnTo>
                      <a:pt x="462" y="3504"/>
                    </a:lnTo>
                    <a:lnTo>
                      <a:pt x="464" y="3502"/>
                    </a:lnTo>
                    <a:lnTo>
                      <a:pt x="468" y="3502"/>
                    </a:lnTo>
                    <a:lnTo>
                      <a:pt x="468" y="3502"/>
                    </a:lnTo>
                    <a:lnTo>
                      <a:pt x="472" y="3500"/>
                    </a:lnTo>
                    <a:lnTo>
                      <a:pt x="476" y="3498"/>
                    </a:lnTo>
                    <a:lnTo>
                      <a:pt x="480" y="3494"/>
                    </a:lnTo>
                    <a:lnTo>
                      <a:pt x="482" y="3492"/>
                    </a:lnTo>
                    <a:lnTo>
                      <a:pt x="488" y="3490"/>
                    </a:lnTo>
                    <a:lnTo>
                      <a:pt x="492" y="3490"/>
                    </a:lnTo>
                    <a:lnTo>
                      <a:pt x="500" y="3492"/>
                    </a:lnTo>
                    <a:lnTo>
                      <a:pt x="500" y="3492"/>
                    </a:lnTo>
                    <a:lnTo>
                      <a:pt x="508" y="3496"/>
                    </a:lnTo>
                    <a:lnTo>
                      <a:pt x="514" y="3502"/>
                    </a:lnTo>
                    <a:lnTo>
                      <a:pt x="518" y="3512"/>
                    </a:lnTo>
                    <a:lnTo>
                      <a:pt x="520" y="3522"/>
                    </a:lnTo>
                    <a:lnTo>
                      <a:pt x="524" y="3542"/>
                    </a:lnTo>
                    <a:lnTo>
                      <a:pt x="526" y="3558"/>
                    </a:lnTo>
                    <a:lnTo>
                      <a:pt x="526" y="3558"/>
                    </a:lnTo>
                    <a:lnTo>
                      <a:pt x="528" y="3562"/>
                    </a:lnTo>
                    <a:lnTo>
                      <a:pt x="532" y="3564"/>
                    </a:lnTo>
                    <a:lnTo>
                      <a:pt x="542" y="3566"/>
                    </a:lnTo>
                    <a:lnTo>
                      <a:pt x="550" y="3568"/>
                    </a:lnTo>
                    <a:lnTo>
                      <a:pt x="554" y="3570"/>
                    </a:lnTo>
                    <a:lnTo>
                      <a:pt x="558" y="3572"/>
                    </a:lnTo>
                    <a:lnTo>
                      <a:pt x="558" y="3572"/>
                    </a:lnTo>
                    <a:lnTo>
                      <a:pt x="562" y="3576"/>
                    </a:lnTo>
                    <a:lnTo>
                      <a:pt x="566" y="3574"/>
                    </a:lnTo>
                    <a:lnTo>
                      <a:pt x="570" y="3574"/>
                    </a:lnTo>
                    <a:lnTo>
                      <a:pt x="580" y="3574"/>
                    </a:lnTo>
                    <a:lnTo>
                      <a:pt x="580" y="3574"/>
                    </a:lnTo>
                    <a:lnTo>
                      <a:pt x="586" y="3574"/>
                    </a:lnTo>
                    <a:lnTo>
                      <a:pt x="590" y="3576"/>
                    </a:lnTo>
                    <a:lnTo>
                      <a:pt x="596" y="3580"/>
                    </a:lnTo>
                    <a:lnTo>
                      <a:pt x="600" y="3584"/>
                    </a:lnTo>
                    <a:lnTo>
                      <a:pt x="604" y="3584"/>
                    </a:lnTo>
                    <a:lnTo>
                      <a:pt x="608" y="3582"/>
                    </a:lnTo>
                    <a:lnTo>
                      <a:pt x="608" y="3582"/>
                    </a:lnTo>
                    <a:lnTo>
                      <a:pt x="614" y="3580"/>
                    </a:lnTo>
                    <a:lnTo>
                      <a:pt x="620" y="3582"/>
                    </a:lnTo>
                    <a:lnTo>
                      <a:pt x="636" y="3584"/>
                    </a:lnTo>
                    <a:lnTo>
                      <a:pt x="650" y="3588"/>
                    </a:lnTo>
                    <a:lnTo>
                      <a:pt x="652" y="3588"/>
                    </a:lnTo>
                    <a:lnTo>
                      <a:pt x="654" y="3586"/>
                    </a:lnTo>
                    <a:lnTo>
                      <a:pt x="654" y="3586"/>
                    </a:lnTo>
                    <a:lnTo>
                      <a:pt x="654" y="3582"/>
                    </a:lnTo>
                    <a:lnTo>
                      <a:pt x="656" y="3580"/>
                    </a:lnTo>
                    <a:lnTo>
                      <a:pt x="658" y="3582"/>
                    </a:lnTo>
                    <a:lnTo>
                      <a:pt x="662" y="3586"/>
                    </a:lnTo>
                    <a:lnTo>
                      <a:pt x="662" y="3586"/>
                    </a:lnTo>
                    <a:lnTo>
                      <a:pt x="664" y="3590"/>
                    </a:lnTo>
                    <a:lnTo>
                      <a:pt x="670" y="3592"/>
                    </a:lnTo>
                    <a:lnTo>
                      <a:pt x="678" y="3594"/>
                    </a:lnTo>
                    <a:lnTo>
                      <a:pt x="688" y="3598"/>
                    </a:lnTo>
                    <a:lnTo>
                      <a:pt x="688" y="3598"/>
                    </a:lnTo>
                    <a:lnTo>
                      <a:pt x="692" y="3600"/>
                    </a:lnTo>
                    <a:lnTo>
                      <a:pt x="696" y="3600"/>
                    </a:lnTo>
                    <a:lnTo>
                      <a:pt x="696" y="3596"/>
                    </a:lnTo>
                    <a:lnTo>
                      <a:pt x="698" y="3592"/>
                    </a:lnTo>
                    <a:lnTo>
                      <a:pt x="700" y="3592"/>
                    </a:lnTo>
                    <a:lnTo>
                      <a:pt x="702" y="3592"/>
                    </a:lnTo>
                    <a:lnTo>
                      <a:pt x="702" y="3592"/>
                    </a:lnTo>
                    <a:lnTo>
                      <a:pt x="706" y="3598"/>
                    </a:lnTo>
                    <a:lnTo>
                      <a:pt x="710" y="3600"/>
                    </a:lnTo>
                    <a:lnTo>
                      <a:pt x="712" y="3600"/>
                    </a:lnTo>
                    <a:lnTo>
                      <a:pt x="716" y="3598"/>
                    </a:lnTo>
                    <a:lnTo>
                      <a:pt x="724" y="3594"/>
                    </a:lnTo>
                    <a:lnTo>
                      <a:pt x="726" y="3592"/>
                    </a:lnTo>
                    <a:lnTo>
                      <a:pt x="730" y="3594"/>
                    </a:lnTo>
                    <a:lnTo>
                      <a:pt x="730" y="3594"/>
                    </a:lnTo>
                    <a:lnTo>
                      <a:pt x="732" y="3594"/>
                    </a:lnTo>
                    <a:lnTo>
                      <a:pt x="734" y="3594"/>
                    </a:lnTo>
                    <a:lnTo>
                      <a:pt x="738" y="3590"/>
                    </a:lnTo>
                    <a:lnTo>
                      <a:pt x="740" y="3588"/>
                    </a:lnTo>
                    <a:lnTo>
                      <a:pt x="746" y="3588"/>
                    </a:lnTo>
                    <a:lnTo>
                      <a:pt x="752" y="3588"/>
                    </a:lnTo>
                    <a:lnTo>
                      <a:pt x="762" y="3590"/>
                    </a:lnTo>
                    <a:lnTo>
                      <a:pt x="762" y="3590"/>
                    </a:lnTo>
                    <a:lnTo>
                      <a:pt x="770" y="3594"/>
                    </a:lnTo>
                    <a:lnTo>
                      <a:pt x="774" y="3594"/>
                    </a:lnTo>
                    <a:lnTo>
                      <a:pt x="776" y="3592"/>
                    </a:lnTo>
                    <a:lnTo>
                      <a:pt x="778" y="3590"/>
                    </a:lnTo>
                    <a:lnTo>
                      <a:pt x="780" y="3588"/>
                    </a:lnTo>
                    <a:lnTo>
                      <a:pt x="782" y="3586"/>
                    </a:lnTo>
                    <a:lnTo>
                      <a:pt x="786" y="3586"/>
                    </a:lnTo>
                    <a:lnTo>
                      <a:pt x="794" y="3586"/>
                    </a:lnTo>
                    <a:lnTo>
                      <a:pt x="794" y="3586"/>
                    </a:lnTo>
                    <a:lnTo>
                      <a:pt x="810" y="3590"/>
                    </a:lnTo>
                    <a:lnTo>
                      <a:pt x="820" y="3594"/>
                    </a:lnTo>
                    <a:lnTo>
                      <a:pt x="824" y="3594"/>
                    </a:lnTo>
                    <a:lnTo>
                      <a:pt x="828" y="3590"/>
                    </a:lnTo>
                    <a:lnTo>
                      <a:pt x="828" y="3590"/>
                    </a:lnTo>
                    <a:lnTo>
                      <a:pt x="832" y="3588"/>
                    </a:lnTo>
                    <a:lnTo>
                      <a:pt x="840" y="3586"/>
                    </a:lnTo>
                    <a:lnTo>
                      <a:pt x="866" y="3582"/>
                    </a:lnTo>
                    <a:lnTo>
                      <a:pt x="892" y="3582"/>
                    </a:lnTo>
                    <a:lnTo>
                      <a:pt x="900" y="3584"/>
                    </a:lnTo>
                    <a:lnTo>
                      <a:pt x="904" y="3586"/>
                    </a:lnTo>
                    <a:lnTo>
                      <a:pt x="904" y="3588"/>
                    </a:lnTo>
                    <a:lnTo>
                      <a:pt x="904" y="3588"/>
                    </a:lnTo>
                    <a:lnTo>
                      <a:pt x="904" y="3598"/>
                    </a:lnTo>
                    <a:lnTo>
                      <a:pt x="904" y="3606"/>
                    </a:lnTo>
                    <a:lnTo>
                      <a:pt x="904" y="3608"/>
                    </a:lnTo>
                    <a:lnTo>
                      <a:pt x="906" y="3610"/>
                    </a:lnTo>
                    <a:lnTo>
                      <a:pt x="916" y="3612"/>
                    </a:lnTo>
                    <a:lnTo>
                      <a:pt x="916" y="3612"/>
                    </a:lnTo>
                    <a:lnTo>
                      <a:pt x="920" y="3612"/>
                    </a:lnTo>
                    <a:lnTo>
                      <a:pt x="924" y="3614"/>
                    </a:lnTo>
                    <a:lnTo>
                      <a:pt x="926" y="3616"/>
                    </a:lnTo>
                    <a:lnTo>
                      <a:pt x="926" y="3620"/>
                    </a:lnTo>
                    <a:lnTo>
                      <a:pt x="926" y="3626"/>
                    </a:lnTo>
                    <a:lnTo>
                      <a:pt x="926" y="3630"/>
                    </a:lnTo>
                    <a:lnTo>
                      <a:pt x="928" y="3634"/>
                    </a:lnTo>
                    <a:lnTo>
                      <a:pt x="928" y="3634"/>
                    </a:lnTo>
                    <a:lnTo>
                      <a:pt x="932" y="3638"/>
                    </a:lnTo>
                    <a:lnTo>
                      <a:pt x="932" y="3642"/>
                    </a:lnTo>
                    <a:lnTo>
                      <a:pt x="932" y="3646"/>
                    </a:lnTo>
                    <a:lnTo>
                      <a:pt x="934" y="3652"/>
                    </a:lnTo>
                    <a:lnTo>
                      <a:pt x="934" y="3652"/>
                    </a:lnTo>
                    <a:lnTo>
                      <a:pt x="938" y="3654"/>
                    </a:lnTo>
                    <a:lnTo>
                      <a:pt x="936" y="3656"/>
                    </a:lnTo>
                    <a:lnTo>
                      <a:pt x="936" y="3658"/>
                    </a:lnTo>
                    <a:lnTo>
                      <a:pt x="940" y="3662"/>
                    </a:lnTo>
                    <a:lnTo>
                      <a:pt x="940" y="3662"/>
                    </a:lnTo>
                    <a:lnTo>
                      <a:pt x="944" y="3664"/>
                    </a:lnTo>
                    <a:lnTo>
                      <a:pt x="946" y="3664"/>
                    </a:lnTo>
                    <a:lnTo>
                      <a:pt x="950" y="3664"/>
                    </a:lnTo>
                    <a:lnTo>
                      <a:pt x="952" y="3662"/>
                    </a:lnTo>
                    <a:lnTo>
                      <a:pt x="956" y="3664"/>
                    </a:lnTo>
                    <a:lnTo>
                      <a:pt x="958" y="3666"/>
                    </a:lnTo>
                    <a:lnTo>
                      <a:pt x="962" y="3670"/>
                    </a:lnTo>
                    <a:lnTo>
                      <a:pt x="962" y="3670"/>
                    </a:lnTo>
                    <a:lnTo>
                      <a:pt x="966" y="3674"/>
                    </a:lnTo>
                    <a:lnTo>
                      <a:pt x="972" y="3676"/>
                    </a:lnTo>
                    <a:lnTo>
                      <a:pt x="976" y="3680"/>
                    </a:lnTo>
                    <a:lnTo>
                      <a:pt x="982" y="3690"/>
                    </a:lnTo>
                    <a:lnTo>
                      <a:pt x="982" y="3690"/>
                    </a:lnTo>
                    <a:lnTo>
                      <a:pt x="986" y="3696"/>
                    </a:lnTo>
                    <a:lnTo>
                      <a:pt x="992" y="3702"/>
                    </a:lnTo>
                    <a:lnTo>
                      <a:pt x="1000" y="3708"/>
                    </a:lnTo>
                    <a:lnTo>
                      <a:pt x="1008" y="3712"/>
                    </a:lnTo>
                    <a:lnTo>
                      <a:pt x="1016" y="3716"/>
                    </a:lnTo>
                    <a:lnTo>
                      <a:pt x="1024" y="3716"/>
                    </a:lnTo>
                    <a:lnTo>
                      <a:pt x="1032" y="3716"/>
                    </a:lnTo>
                    <a:lnTo>
                      <a:pt x="1038" y="3712"/>
                    </a:lnTo>
                    <a:lnTo>
                      <a:pt x="1038" y="3712"/>
                    </a:lnTo>
                    <a:lnTo>
                      <a:pt x="1044" y="3708"/>
                    </a:lnTo>
                    <a:lnTo>
                      <a:pt x="1048" y="3708"/>
                    </a:lnTo>
                    <a:lnTo>
                      <a:pt x="1052" y="3710"/>
                    </a:lnTo>
                    <a:lnTo>
                      <a:pt x="1052" y="3714"/>
                    </a:lnTo>
                    <a:lnTo>
                      <a:pt x="1050" y="3720"/>
                    </a:lnTo>
                    <a:lnTo>
                      <a:pt x="1046" y="3726"/>
                    </a:lnTo>
                    <a:lnTo>
                      <a:pt x="1040" y="3730"/>
                    </a:lnTo>
                    <a:lnTo>
                      <a:pt x="1028" y="3734"/>
                    </a:lnTo>
                    <a:lnTo>
                      <a:pt x="1028" y="3734"/>
                    </a:lnTo>
                    <a:lnTo>
                      <a:pt x="1016" y="3736"/>
                    </a:lnTo>
                    <a:lnTo>
                      <a:pt x="1006" y="3734"/>
                    </a:lnTo>
                    <a:lnTo>
                      <a:pt x="992" y="3732"/>
                    </a:lnTo>
                    <a:lnTo>
                      <a:pt x="992" y="3734"/>
                    </a:lnTo>
                    <a:lnTo>
                      <a:pt x="992" y="3734"/>
                    </a:lnTo>
                    <a:lnTo>
                      <a:pt x="994" y="3740"/>
                    </a:lnTo>
                    <a:lnTo>
                      <a:pt x="1018" y="3770"/>
                    </a:lnTo>
                    <a:lnTo>
                      <a:pt x="1018" y="3770"/>
                    </a:lnTo>
                    <a:lnTo>
                      <a:pt x="1048" y="3804"/>
                    </a:lnTo>
                    <a:lnTo>
                      <a:pt x="1060" y="3814"/>
                    </a:lnTo>
                    <a:lnTo>
                      <a:pt x="1070" y="3820"/>
                    </a:lnTo>
                    <a:lnTo>
                      <a:pt x="1078" y="3822"/>
                    </a:lnTo>
                    <a:lnTo>
                      <a:pt x="1090" y="3818"/>
                    </a:lnTo>
                    <a:lnTo>
                      <a:pt x="1102" y="3810"/>
                    </a:lnTo>
                    <a:lnTo>
                      <a:pt x="1116" y="3798"/>
                    </a:lnTo>
                    <a:lnTo>
                      <a:pt x="1116" y="3798"/>
                    </a:lnTo>
                    <a:lnTo>
                      <a:pt x="1124" y="3790"/>
                    </a:lnTo>
                    <a:lnTo>
                      <a:pt x="1128" y="3782"/>
                    </a:lnTo>
                    <a:lnTo>
                      <a:pt x="1128" y="3772"/>
                    </a:lnTo>
                    <a:lnTo>
                      <a:pt x="1128" y="3764"/>
                    </a:lnTo>
                    <a:lnTo>
                      <a:pt x="1128" y="3756"/>
                    </a:lnTo>
                    <a:lnTo>
                      <a:pt x="1128" y="3750"/>
                    </a:lnTo>
                    <a:lnTo>
                      <a:pt x="1132" y="3744"/>
                    </a:lnTo>
                    <a:lnTo>
                      <a:pt x="1138" y="3742"/>
                    </a:lnTo>
                    <a:lnTo>
                      <a:pt x="1138" y="3742"/>
                    </a:lnTo>
                    <a:lnTo>
                      <a:pt x="1144" y="3740"/>
                    </a:lnTo>
                    <a:lnTo>
                      <a:pt x="1148" y="3740"/>
                    </a:lnTo>
                    <a:lnTo>
                      <a:pt x="1148" y="3742"/>
                    </a:lnTo>
                    <a:lnTo>
                      <a:pt x="1146" y="3746"/>
                    </a:lnTo>
                    <a:lnTo>
                      <a:pt x="1142" y="3754"/>
                    </a:lnTo>
                    <a:lnTo>
                      <a:pt x="1142" y="3760"/>
                    </a:lnTo>
                    <a:lnTo>
                      <a:pt x="1144" y="3764"/>
                    </a:lnTo>
                    <a:lnTo>
                      <a:pt x="1144" y="3764"/>
                    </a:lnTo>
                    <a:lnTo>
                      <a:pt x="1146" y="3770"/>
                    </a:lnTo>
                    <a:lnTo>
                      <a:pt x="1146" y="3774"/>
                    </a:lnTo>
                    <a:lnTo>
                      <a:pt x="1144" y="3778"/>
                    </a:lnTo>
                    <a:lnTo>
                      <a:pt x="1144" y="3782"/>
                    </a:lnTo>
                    <a:lnTo>
                      <a:pt x="1144" y="3788"/>
                    </a:lnTo>
                    <a:lnTo>
                      <a:pt x="1146" y="3794"/>
                    </a:lnTo>
                    <a:lnTo>
                      <a:pt x="1150" y="3804"/>
                    </a:lnTo>
                    <a:lnTo>
                      <a:pt x="1150" y="3804"/>
                    </a:lnTo>
                    <a:lnTo>
                      <a:pt x="1154" y="3814"/>
                    </a:lnTo>
                    <a:lnTo>
                      <a:pt x="1154" y="3822"/>
                    </a:lnTo>
                    <a:lnTo>
                      <a:pt x="1150" y="3838"/>
                    </a:lnTo>
                    <a:lnTo>
                      <a:pt x="1148" y="3848"/>
                    </a:lnTo>
                    <a:lnTo>
                      <a:pt x="1148" y="3864"/>
                    </a:lnTo>
                    <a:lnTo>
                      <a:pt x="1148" y="3884"/>
                    </a:lnTo>
                    <a:lnTo>
                      <a:pt x="1152" y="3912"/>
                    </a:lnTo>
                    <a:lnTo>
                      <a:pt x="1152" y="3912"/>
                    </a:lnTo>
                    <a:lnTo>
                      <a:pt x="1170" y="4010"/>
                    </a:lnTo>
                    <a:lnTo>
                      <a:pt x="1176" y="4042"/>
                    </a:lnTo>
                    <a:lnTo>
                      <a:pt x="1184" y="4060"/>
                    </a:lnTo>
                    <a:lnTo>
                      <a:pt x="1184" y="4060"/>
                    </a:lnTo>
                    <a:lnTo>
                      <a:pt x="1194" y="4084"/>
                    </a:lnTo>
                    <a:lnTo>
                      <a:pt x="1210" y="4122"/>
                    </a:lnTo>
                    <a:lnTo>
                      <a:pt x="1224" y="4164"/>
                    </a:lnTo>
                    <a:lnTo>
                      <a:pt x="1230" y="4184"/>
                    </a:lnTo>
                    <a:lnTo>
                      <a:pt x="1232" y="4204"/>
                    </a:lnTo>
                    <a:lnTo>
                      <a:pt x="1232" y="4204"/>
                    </a:lnTo>
                    <a:lnTo>
                      <a:pt x="1236" y="4220"/>
                    </a:lnTo>
                    <a:lnTo>
                      <a:pt x="1240" y="4232"/>
                    </a:lnTo>
                    <a:lnTo>
                      <a:pt x="1254" y="4256"/>
                    </a:lnTo>
                    <a:lnTo>
                      <a:pt x="1262" y="4268"/>
                    </a:lnTo>
                    <a:lnTo>
                      <a:pt x="1268" y="4284"/>
                    </a:lnTo>
                    <a:lnTo>
                      <a:pt x="1276" y="4304"/>
                    </a:lnTo>
                    <a:lnTo>
                      <a:pt x="1282" y="4330"/>
                    </a:lnTo>
                    <a:lnTo>
                      <a:pt x="1282" y="4330"/>
                    </a:lnTo>
                    <a:lnTo>
                      <a:pt x="1290" y="4358"/>
                    </a:lnTo>
                    <a:lnTo>
                      <a:pt x="1296" y="4384"/>
                    </a:lnTo>
                    <a:lnTo>
                      <a:pt x="1306" y="4406"/>
                    </a:lnTo>
                    <a:lnTo>
                      <a:pt x="1314" y="4424"/>
                    </a:lnTo>
                    <a:lnTo>
                      <a:pt x="1324" y="4436"/>
                    </a:lnTo>
                    <a:lnTo>
                      <a:pt x="1328" y="4442"/>
                    </a:lnTo>
                    <a:lnTo>
                      <a:pt x="1334" y="4444"/>
                    </a:lnTo>
                    <a:lnTo>
                      <a:pt x="1338" y="4446"/>
                    </a:lnTo>
                    <a:lnTo>
                      <a:pt x="1344" y="4446"/>
                    </a:lnTo>
                    <a:lnTo>
                      <a:pt x="1348" y="4444"/>
                    </a:lnTo>
                    <a:lnTo>
                      <a:pt x="1354" y="4440"/>
                    </a:lnTo>
                    <a:lnTo>
                      <a:pt x="1354" y="4440"/>
                    </a:lnTo>
                    <a:lnTo>
                      <a:pt x="1362" y="4432"/>
                    </a:lnTo>
                    <a:lnTo>
                      <a:pt x="1366" y="4424"/>
                    </a:lnTo>
                    <a:lnTo>
                      <a:pt x="1368" y="4416"/>
                    </a:lnTo>
                    <a:lnTo>
                      <a:pt x="1368" y="4410"/>
                    </a:lnTo>
                    <a:lnTo>
                      <a:pt x="1368" y="4406"/>
                    </a:lnTo>
                    <a:lnTo>
                      <a:pt x="1372" y="4400"/>
                    </a:lnTo>
                    <a:lnTo>
                      <a:pt x="1376" y="4396"/>
                    </a:lnTo>
                    <a:lnTo>
                      <a:pt x="1384" y="4394"/>
                    </a:lnTo>
                    <a:lnTo>
                      <a:pt x="1384" y="4394"/>
                    </a:lnTo>
                    <a:lnTo>
                      <a:pt x="1402" y="4390"/>
                    </a:lnTo>
                    <a:lnTo>
                      <a:pt x="1412" y="4390"/>
                    </a:lnTo>
                    <a:lnTo>
                      <a:pt x="1418" y="4390"/>
                    </a:lnTo>
                    <a:lnTo>
                      <a:pt x="1420" y="4390"/>
                    </a:lnTo>
                    <a:lnTo>
                      <a:pt x="1420" y="4388"/>
                    </a:lnTo>
                    <a:lnTo>
                      <a:pt x="1420" y="4388"/>
                    </a:lnTo>
                    <a:lnTo>
                      <a:pt x="1420" y="4386"/>
                    </a:lnTo>
                    <a:lnTo>
                      <a:pt x="1416" y="4384"/>
                    </a:lnTo>
                    <a:lnTo>
                      <a:pt x="1408" y="4382"/>
                    </a:lnTo>
                    <a:lnTo>
                      <a:pt x="1404" y="4380"/>
                    </a:lnTo>
                    <a:lnTo>
                      <a:pt x="1400" y="4376"/>
                    </a:lnTo>
                    <a:lnTo>
                      <a:pt x="1402" y="4370"/>
                    </a:lnTo>
                    <a:lnTo>
                      <a:pt x="1406" y="4362"/>
                    </a:lnTo>
                    <a:lnTo>
                      <a:pt x="1406" y="4362"/>
                    </a:lnTo>
                    <a:lnTo>
                      <a:pt x="1410" y="4354"/>
                    </a:lnTo>
                    <a:lnTo>
                      <a:pt x="1412" y="4348"/>
                    </a:lnTo>
                    <a:lnTo>
                      <a:pt x="1412" y="4342"/>
                    </a:lnTo>
                    <a:lnTo>
                      <a:pt x="1414" y="4340"/>
                    </a:lnTo>
                    <a:lnTo>
                      <a:pt x="1414" y="4340"/>
                    </a:lnTo>
                    <a:lnTo>
                      <a:pt x="1428" y="4338"/>
                    </a:lnTo>
                    <a:lnTo>
                      <a:pt x="1428" y="4338"/>
                    </a:lnTo>
                    <a:lnTo>
                      <a:pt x="1434" y="4336"/>
                    </a:lnTo>
                    <a:lnTo>
                      <a:pt x="1436" y="4334"/>
                    </a:lnTo>
                    <a:lnTo>
                      <a:pt x="1438" y="4332"/>
                    </a:lnTo>
                    <a:lnTo>
                      <a:pt x="1438" y="4322"/>
                    </a:lnTo>
                    <a:lnTo>
                      <a:pt x="1436" y="4312"/>
                    </a:lnTo>
                    <a:lnTo>
                      <a:pt x="1434" y="4298"/>
                    </a:lnTo>
                    <a:lnTo>
                      <a:pt x="1432" y="4284"/>
                    </a:lnTo>
                    <a:lnTo>
                      <a:pt x="1434" y="4266"/>
                    </a:lnTo>
                    <a:lnTo>
                      <a:pt x="1440" y="4246"/>
                    </a:lnTo>
                    <a:lnTo>
                      <a:pt x="1440" y="4246"/>
                    </a:lnTo>
                    <a:lnTo>
                      <a:pt x="1448" y="4226"/>
                    </a:lnTo>
                    <a:lnTo>
                      <a:pt x="1454" y="4206"/>
                    </a:lnTo>
                    <a:lnTo>
                      <a:pt x="1456" y="4196"/>
                    </a:lnTo>
                    <a:lnTo>
                      <a:pt x="1454" y="4186"/>
                    </a:lnTo>
                    <a:lnTo>
                      <a:pt x="1452" y="4172"/>
                    </a:lnTo>
                    <a:lnTo>
                      <a:pt x="1448" y="4154"/>
                    </a:lnTo>
                    <a:lnTo>
                      <a:pt x="1448" y="4154"/>
                    </a:lnTo>
                    <a:lnTo>
                      <a:pt x="1448" y="4144"/>
                    </a:lnTo>
                    <a:lnTo>
                      <a:pt x="1450" y="4138"/>
                    </a:lnTo>
                    <a:lnTo>
                      <a:pt x="1450" y="4128"/>
                    </a:lnTo>
                    <a:lnTo>
                      <a:pt x="1446" y="4108"/>
                    </a:lnTo>
                    <a:lnTo>
                      <a:pt x="1446" y="4108"/>
                    </a:lnTo>
                    <a:lnTo>
                      <a:pt x="1444" y="4098"/>
                    </a:lnTo>
                    <a:lnTo>
                      <a:pt x="1442" y="4088"/>
                    </a:lnTo>
                    <a:lnTo>
                      <a:pt x="1444" y="4082"/>
                    </a:lnTo>
                    <a:lnTo>
                      <a:pt x="1444" y="4076"/>
                    </a:lnTo>
                    <a:lnTo>
                      <a:pt x="1448" y="4074"/>
                    </a:lnTo>
                    <a:lnTo>
                      <a:pt x="1452" y="4070"/>
                    </a:lnTo>
                    <a:lnTo>
                      <a:pt x="1460" y="4068"/>
                    </a:lnTo>
                    <a:lnTo>
                      <a:pt x="1470" y="4066"/>
                    </a:lnTo>
                    <a:lnTo>
                      <a:pt x="1480" y="4064"/>
                    </a:lnTo>
                    <a:lnTo>
                      <a:pt x="1488" y="4058"/>
                    </a:lnTo>
                    <a:lnTo>
                      <a:pt x="1490" y="4054"/>
                    </a:lnTo>
                    <a:lnTo>
                      <a:pt x="1492" y="4050"/>
                    </a:lnTo>
                    <a:lnTo>
                      <a:pt x="1492" y="4050"/>
                    </a:lnTo>
                    <a:lnTo>
                      <a:pt x="1494" y="4040"/>
                    </a:lnTo>
                    <a:lnTo>
                      <a:pt x="1496" y="4038"/>
                    </a:lnTo>
                    <a:lnTo>
                      <a:pt x="1498" y="4038"/>
                    </a:lnTo>
                    <a:lnTo>
                      <a:pt x="1502" y="4040"/>
                    </a:lnTo>
                    <a:lnTo>
                      <a:pt x="1506" y="4042"/>
                    </a:lnTo>
                    <a:lnTo>
                      <a:pt x="1512" y="4042"/>
                    </a:lnTo>
                    <a:lnTo>
                      <a:pt x="1520" y="4040"/>
                    </a:lnTo>
                    <a:lnTo>
                      <a:pt x="1530" y="4032"/>
                    </a:lnTo>
                    <a:lnTo>
                      <a:pt x="1530" y="4032"/>
                    </a:lnTo>
                    <a:lnTo>
                      <a:pt x="1536" y="4024"/>
                    </a:lnTo>
                    <a:lnTo>
                      <a:pt x="1538" y="4020"/>
                    </a:lnTo>
                    <a:lnTo>
                      <a:pt x="1538" y="4016"/>
                    </a:lnTo>
                    <a:lnTo>
                      <a:pt x="1538" y="4014"/>
                    </a:lnTo>
                    <a:lnTo>
                      <a:pt x="1538" y="4010"/>
                    </a:lnTo>
                    <a:lnTo>
                      <a:pt x="1542" y="4004"/>
                    </a:lnTo>
                    <a:lnTo>
                      <a:pt x="1550" y="3996"/>
                    </a:lnTo>
                    <a:lnTo>
                      <a:pt x="1566" y="3982"/>
                    </a:lnTo>
                    <a:lnTo>
                      <a:pt x="1566" y="3982"/>
                    </a:lnTo>
                    <a:lnTo>
                      <a:pt x="1584" y="3966"/>
                    </a:lnTo>
                    <a:lnTo>
                      <a:pt x="1600" y="3950"/>
                    </a:lnTo>
                    <a:lnTo>
                      <a:pt x="1624" y="3918"/>
                    </a:lnTo>
                    <a:lnTo>
                      <a:pt x="1644" y="3892"/>
                    </a:lnTo>
                    <a:lnTo>
                      <a:pt x="1654" y="3880"/>
                    </a:lnTo>
                    <a:lnTo>
                      <a:pt x="1666" y="3870"/>
                    </a:lnTo>
                    <a:lnTo>
                      <a:pt x="1666" y="3870"/>
                    </a:lnTo>
                    <a:lnTo>
                      <a:pt x="1674" y="3866"/>
                    </a:lnTo>
                    <a:lnTo>
                      <a:pt x="1680" y="3864"/>
                    </a:lnTo>
                    <a:lnTo>
                      <a:pt x="1688" y="3864"/>
                    </a:lnTo>
                    <a:lnTo>
                      <a:pt x="1692" y="3864"/>
                    </a:lnTo>
                    <a:lnTo>
                      <a:pt x="1696" y="3860"/>
                    </a:lnTo>
                    <a:lnTo>
                      <a:pt x="1704" y="3852"/>
                    </a:lnTo>
                    <a:lnTo>
                      <a:pt x="1714" y="3840"/>
                    </a:lnTo>
                    <a:lnTo>
                      <a:pt x="1714" y="3840"/>
                    </a:lnTo>
                    <a:lnTo>
                      <a:pt x="1722" y="3828"/>
                    </a:lnTo>
                    <a:lnTo>
                      <a:pt x="1724" y="3816"/>
                    </a:lnTo>
                    <a:lnTo>
                      <a:pt x="1724" y="3808"/>
                    </a:lnTo>
                    <a:lnTo>
                      <a:pt x="1722" y="3802"/>
                    </a:lnTo>
                    <a:lnTo>
                      <a:pt x="1720" y="3796"/>
                    </a:lnTo>
                    <a:lnTo>
                      <a:pt x="1720" y="3790"/>
                    </a:lnTo>
                    <a:lnTo>
                      <a:pt x="1724" y="3784"/>
                    </a:lnTo>
                    <a:lnTo>
                      <a:pt x="1736" y="3778"/>
                    </a:lnTo>
                    <a:lnTo>
                      <a:pt x="1736" y="3778"/>
                    </a:lnTo>
                    <a:lnTo>
                      <a:pt x="1748" y="3772"/>
                    </a:lnTo>
                    <a:lnTo>
                      <a:pt x="1756" y="3766"/>
                    </a:lnTo>
                    <a:lnTo>
                      <a:pt x="1768" y="3758"/>
                    </a:lnTo>
                    <a:lnTo>
                      <a:pt x="1770" y="3756"/>
                    </a:lnTo>
                    <a:lnTo>
                      <a:pt x="1772" y="3756"/>
                    </a:lnTo>
                    <a:lnTo>
                      <a:pt x="1774" y="3766"/>
                    </a:lnTo>
                    <a:lnTo>
                      <a:pt x="1774" y="3766"/>
                    </a:lnTo>
                    <a:lnTo>
                      <a:pt x="1774" y="3772"/>
                    </a:lnTo>
                    <a:lnTo>
                      <a:pt x="1778" y="3776"/>
                    </a:lnTo>
                    <a:lnTo>
                      <a:pt x="1780" y="3778"/>
                    </a:lnTo>
                    <a:lnTo>
                      <a:pt x="1784" y="3778"/>
                    </a:lnTo>
                    <a:lnTo>
                      <a:pt x="1790" y="3774"/>
                    </a:lnTo>
                    <a:lnTo>
                      <a:pt x="1794" y="3774"/>
                    </a:lnTo>
                    <a:lnTo>
                      <a:pt x="1798" y="3774"/>
                    </a:lnTo>
                    <a:lnTo>
                      <a:pt x="1798" y="3774"/>
                    </a:lnTo>
                    <a:lnTo>
                      <a:pt x="1804" y="3776"/>
                    </a:lnTo>
                    <a:lnTo>
                      <a:pt x="1808" y="3776"/>
                    </a:lnTo>
                    <a:lnTo>
                      <a:pt x="1810" y="3774"/>
                    </a:lnTo>
                    <a:lnTo>
                      <a:pt x="1808" y="3768"/>
                    </a:lnTo>
                    <a:lnTo>
                      <a:pt x="1808" y="3768"/>
                    </a:lnTo>
                    <a:lnTo>
                      <a:pt x="1806" y="3760"/>
                    </a:lnTo>
                    <a:lnTo>
                      <a:pt x="1806" y="3758"/>
                    </a:lnTo>
                    <a:lnTo>
                      <a:pt x="1810" y="3756"/>
                    </a:lnTo>
                    <a:lnTo>
                      <a:pt x="1810" y="3756"/>
                    </a:lnTo>
                    <a:lnTo>
                      <a:pt x="1812" y="3762"/>
                    </a:lnTo>
                    <a:lnTo>
                      <a:pt x="1816" y="3766"/>
                    </a:lnTo>
                    <a:lnTo>
                      <a:pt x="1818" y="3766"/>
                    </a:lnTo>
                    <a:lnTo>
                      <a:pt x="1820" y="3766"/>
                    </a:lnTo>
                    <a:lnTo>
                      <a:pt x="1824" y="3766"/>
                    </a:lnTo>
                    <a:lnTo>
                      <a:pt x="1826" y="3766"/>
                    </a:lnTo>
                    <a:lnTo>
                      <a:pt x="1828" y="3768"/>
                    </a:lnTo>
                    <a:lnTo>
                      <a:pt x="1828" y="3768"/>
                    </a:lnTo>
                    <a:lnTo>
                      <a:pt x="1830" y="3770"/>
                    </a:lnTo>
                    <a:lnTo>
                      <a:pt x="1832" y="3770"/>
                    </a:lnTo>
                    <a:lnTo>
                      <a:pt x="1836" y="3764"/>
                    </a:lnTo>
                    <a:lnTo>
                      <a:pt x="1842" y="3760"/>
                    </a:lnTo>
                    <a:lnTo>
                      <a:pt x="1844" y="3760"/>
                    </a:lnTo>
                    <a:lnTo>
                      <a:pt x="1848" y="3762"/>
                    </a:lnTo>
                    <a:lnTo>
                      <a:pt x="1848" y="3762"/>
                    </a:lnTo>
                    <a:lnTo>
                      <a:pt x="1852" y="3766"/>
                    </a:lnTo>
                    <a:lnTo>
                      <a:pt x="1856" y="3764"/>
                    </a:lnTo>
                    <a:lnTo>
                      <a:pt x="1860" y="3762"/>
                    </a:lnTo>
                    <a:lnTo>
                      <a:pt x="1864" y="3756"/>
                    </a:lnTo>
                    <a:lnTo>
                      <a:pt x="1866" y="3748"/>
                    </a:lnTo>
                    <a:lnTo>
                      <a:pt x="1868" y="3740"/>
                    </a:lnTo>
                    <a:lnTo>
                      <a:pt x="1868" y="3734"/>
                    </a:lnTo>
                    <a:lnTo>
                      <a:pt x="1866" y="3726"/>
                    </a:lnTo>
                    <a:lnTo>
                      <a:pt x="1866" y="3726"/>
                    </a:lnTo>
                    <a:lnTo>
                      <a:pt x="1864" y="3716"/>
                    </a:lnTo>
                    <a:lnTo>
                      <a:pt x="1866" y="3706"/>
                    </a:lnTo>
                    <a:lnTo>
                      <a:pt x="1866" y="3698"/>
                    </a:lnTo>
                    <a:lnTo>
                      <a:pt x="1866" y="3690"/>
                    </a:lnTo>
                    <a:lnTo>
                      <a:pt x="1866" y="3690"/>
                    </a:lnTo>
                    <a:lnTo>
                      <a:pt x="1864" y="3686"/>
                    </a:lnTo>
                    <a:lnTo>
                      <a:pt x="1866" y="3684"/>
                    </a:lnTo>
                    <a:lnTo>
                      <a:pt x="1868" y="3680"/>
                    </a:lnTo>
                    <a:lnTo>
                      <a:pt x="1868" y="3680"/>
                    </a:lnTo>
                    <a:lnTo>
                      <a:pt x="1870" y="3676"/>
                    </a:lnTo>
                    <a:lnTo>
                      <a:pt x="1872" y="3678"/>
                    </a:lnTo>
                    <a:lnTo>
                      <a:pt x="1872" y="3684"/>
                    </a:lnTo>
                    <a:lnTo>
                      <a:pt x="1876" y="3710"/>
                    </a:lnTo>
                    <a:lnTo>
                      <a:pt x="1876" y="3710"/>
                    </a:lnTo>
                    <a:lnTo>
                      <a:pt x="1880" y="3720"/>
                    </a:lnTo>
                    <a:lnTo>
                      <a:pt x="1882" y="3724"/>
                    </a:lnTo>
                    <a:lnTo>
                      <a:pt x="1884" y="3726"/>
                    </a:lnTo>
                    <a:lnTo>
                      <a:pt x="1888" y="3726"/>
                    </a:lnTo>
                    <a:lnTo>
                      <a:pt x="1890" y="3726"/>
                    </a:lnTo>
                    <a:lnTo>
                      <a:pt x="1898" y="3722"/>
                    </a:lnTo>
                    <a:lnTo>
                      <a:pt x="1898" y="3722"/>
                    </a:lnTo>
                    <a:lnTo>
                      <a:pt x="1900" y="3720"/>
                    </a:lnTo>
                    <a:lnTo>
                      <a:pt x="1904" y="3720"/>
                    </a:lnTo>
                    <a:lnTo>
                      <a:pt x="1906" y="3722"/>
                    </a:lnTo>
                    <a:lnTo>
                      <a:pt x="1910" y="3726"/>
                    </a:lnTo>
                    <a:lnTo>
                      <a:pt x="1916" y="3738"/>
                    </a:lnTo>
                    <a:lnTo>
                      <a:pt x="1922" y="3760"/>
                    </a:lnTo>
                    <a:lnTo>
                      <a:pt x="1922" y="3760"/>
                    </a:lnTo>
                    <a:lnTo>
                      <a:pt x="1926" y="3768"/>
                    </a:lnTo>
                    <a:lnTo>
                      <a:pt x="1928" y="3772"/>
                    </a:lnTo>
                    <a:lnTo>
                      <a:pt x="1928" y="3774"/>
                    </a:lnTo>
                    <a:lnTo>
                      <a:pt x="1928" y="3780"/>
                    </a:lnTo>
                    <a:lnTo>
                      <a:pt x="1928" y="3780"/>
                    </a:lnTo>
                    <a:lnTo>
                      <a:pt x="1926" y="3786"/>
                    </a:lnTo>
                    <a:lnTo>
                      <a:pt x="1926" y="3792"/>
                    </a:lnTo>
                    <a:lnTo>
                      <a:pt x="1930" y="3804"/>
                    </a:lnTo>
                    <a:lnTo>
                      <a:pt x="1930" y="3804"/>
                    </a:lnTo>
                    <a:lnTo>
                      <a:pt x="1934" y="3814"/>
                    </a:lnTo>
                    <a:lnTo>
                      <a:pt x="1936" y="3810"/>
                    </a:lnTo>
                    <a:lnTo>
                      <a:pt x="1936" y="3800"/>
                    </a:lnTo>
                    <a:lnTo>
                      <a:pt x="1936" y="3800"/>
                    </a:lnTo>
                    <a:lnTo>
                      <a:pt x="1938" y="3806"/>
                    </a:lnTo>
                    <a:lnTo>
                      <a:pt x="1942" y="3816"/>
                    </a:lnTo>
                    <a:lnTo>
                      <a:pt x="1946" y="3828"/>
                    </a:lnTo>
                    <a:lnTo>
                      <a:pt x="1952" y="3838"/>
                    </a:lnTo>
                    <a:lnTo>
                      <a:pt x="1952" y="3838"/>
                    </a:lnTo>
                    <a:lnTo>
                      <a:pt x="1968" y="3862"/>
                    </a:lnTo>
                    <a:lnTo>
                      <a:pt x="1972" y="3864"/>
                    </a:lnTo>
                    <a:lnTo>
                      <a:pt x="1974" y="3860"/>
                    </a:lnTo>
                    <a:lnTo>
                      <a:pt x="1974" y="3860"/>
                    </a:lnTo>
                    <a:lnTo>
                      <a:pt x="1976" y="3856"/>
                    </a:lnTo>
                    <a:lnTo>
                      <a:pt x="1978" y="3854"/>
                    </a:lnTo>
                    <a:lnTo>
                      <a:pt x="1980" y="3854"/>
                    </a:lnTo>
                    <a:lnTo>
                      <a:pt x="1982" y="3854"/>
                    </a:lnTo>
                    <a:lnTo>
                      <a:pt x="1990" y="3862"/>
                    </a:lnTo>
                    <a:lnTo>
                      <a:pt x="1994" y="3870"/>
                    </a:lnTo>
                    <a:lnTo>
                      <a:pt x="1994" y="3870"/>
                    </a:lnTo>
                    <a:lnTo>
                      <a:pt x="1998" y="3876"/>
                    </a:lnTo>
                    <a:lnTo>
                      <a:pt x="2004" y="3882"/>
                    </a:lnTo>
                    <a:lnTo>
                      <a:pt x="2008" y="3886"/>
                    </a:lnTo>
                    <a:lnTo>
                      <a:pt x="2008" y="3888"/>
                    </a:lnTo>
                    <a:lnTo>
                      <a:pt x="2006" y="3890"/>
                    </a:lnTo>
                    <a:lnTo>
                      <a:pt x="2006" y="3890"/>
                    </a:lnTo>
                    <a:lnTo>
                      <a:pt x="2002" y="3892"/>
                    </a:lnTo>
                    <a:lnTo>
                      <a:pt x="2000" y="3892"/>
                    </a:lnTo>
                    <a:lnTo>
                      <a:pt x="1996" y="3890"/>
                    </a:lnTo>
                    <a:lnTo>
                      <a:pt x="1992" y="3886"/>
                    </a:lnTo>
                    <a:lnTo>
                      <a:pt x="1990" y="3886"/>
                    </a:lnTo>
                    <a:lnTo>
                      <a:pt x="1988" y="3888"/>
                    </a:lnTo>
                    <a:lnTo>
                      <a:pt x="1988" y="3888"/>
                    </a:lnTo>
                    <a:lnTo>
                      <a:pt x="1986" y="3890"/>
                    </a:lnTo>
                    <a:lnTo>
                      <a:pt x="1986" y="3894"/>
                    </a:lnTo>
                    <a:lnTo>
                      <a:pt x="1992" y="3904"/>
                    </a:lnTo>
                    <a:lnTo>
                      <a:pt x="1998" y="3910"/>
                    </a:lnTo>
                    <a:lnTo>
                      <a:pt x="2000" y="3912"/>
                    </a:lnTo>
                    <a:lnTo>
                      <a:pt x="2000" y="3910"/>
                    </a:lnTo>
                    <a:lnTo>
                      <a:pt x="2000" y="3910"/>
                    </a:lnTo>
                    <a:lnTo>
                      <a:pt x="2002" y="3904"/>
                    </a:lnTo>
                    <a:lnTo>
                      <a:pt x="2004" y="3900"/>
                    </a:lnTo>
                    <a:lnTo>
                      <a:pt x="2006" y="3900"/>
                    </a:lnTo>
                    <a:lnTo>
                      <a:pt x="2006" y="3900"/>
                    </a:lnTo>
                    <a:lnTo>
                      <a:pt x="2010" y="3912"/>
                    </a:lnTo>
                    <a:lnTo>
                      <a:pt x="2010" y="3912"/>
                    </a:lnTo>
                    <a:lnTo>
                      <a:pt x="2016" y="3930"/>
                    </a:lnTo>
                    <a:lnTo>
                      <a:pt x="2024" y="3950"/>
                    </a:lnTo>
                    <a:lnTo>
                      <a:pt x="2028" y="3960"/>
                    </a:lnTo>
                    <a:lnTo>
                      <a:pt x="2032" y="3972"/>
                    </a:lnTo>
                    <a:lnTo>
                      <a:pt x="2032" y="3982"/>
                    </a:lnTo>
                    <a:lnTo>
                      <a:pt x="2030" y="3992"/>
                    </a:lnTo>
                    <a:lnTo>
                      <a:pt x="2030" y="3992"/>
                    </a:lnTo>
                    <a:lnTo>
                      <a:pt x="2016" y="4034"/>
                    </a:lnTo>
                    <a:lnTo>
                      <a:pt x="2014" y="4050"/>
                    </a:lnTo>
                    <a:lnTo>
                      <a:pt x="2014" y="4056"/>
                    </a:lnTo>
                    <a:lnTo>
                      <a:pt x="2016" y="4058"/>
                    </a:lnTo>
                    <a:lnTo>
                      <a:pt x="2016" y="4058"/>
                    </a:lnTo>
                    <a:lnTo>
                      <a:pt x="2020" y="4058"/>
                    </a:lnTo>
                    <a:lnTo>
                      <a:pt x="2022" y="4056"/>
                    </a:lnTo>
                    <a:lnTo>
                      <a:pt x="2026" y="4050"/>
                    </a:lnTo>
                    <a:lnTo>
                      <a:pt x="2028" y="4044"/>
                    </a:lnTo>
                    <a:lnTo>
                      <a:pt x="2030" y="4042"/>
                    </a:lnTo>
                    <a:lnTo>
                      <a:pt x="2034" y="4042"/>
                    </a:lnTo>
                    <a:lnTo>
                      <a:pt x="2034" y="4042"/>
                    </a:lnTo>
                    <a:lnTo>
                      <a:pt x="2036" y="4042"/>
                    </a:lnTo>
                    <a:lnTo>
                      <a:pt x="2036" y="4044"/>
                    </a:lnTo>
                    <a:lnTo>
                      <a:pt x="2032" y="4048"/>
                    </a:lnTo>
                    <a:lnTo>
                      <a:pt x="2032" y="4054"/>
                    </a:lnTo>
                    <a:lnTo>
                      <a:pt x="2032" y="4056"/>
                    </a:lnTo>
                    <a:lnTo>
                      <a:pt x="2036" y="4060"/>
                    </a:lnTo>
                    <a:lnTo>
                      <a:pt x="2036" y="4060"/>
                    </a:lnTo>
                    <a:lnTo>
                      <a:pt x="2040" y="4064"/>
                    </a:lnTo>
                    <a:lnTo>
                      <a:pt x="2042" y="4064"/>
                    </a:lnTo>
                    <a:lnTo>
                      <a:pt x="2046" y="4062"/>
                    </a:lnTo>
                    <a:lnTo>
                      <a:pt x="2048" y="4060"/>
                    </a:lnTo>
                    <a:lnTo>
                      <a:pt x="2050" y="4060"/>
                    </a:lnTo>
                    <a:lnTo>
                      <a:pt x="2052" y="4062"/>
                    </a:lnTo>
                    <a:lnTo>
                      <a:pt x="2056" y="4066"/>
                    </a:lnTo>
                    <a:lnTo>
                      <a:pt x="2056" y="4066"/>
                    </a:lnTo>
                    <a:lnTo>
                      <a:pt x="2062" y="4070"/>
                    </a:lnTo>
                    <a:lnTo>
                      <a:pt x="2066" y="4068"/>
                    </a:lnTo>
                    <a:lnTo>
                      <a:pt x="2068" y="4066"/>
                    </a:lnTo>
                    <a:lnTo>
                      <a:pt x="2072" y="4060"/>
                    </a:lnTo>
                    <a:lnTo>
                      <a:pt x="2080" y="4048"/>
                    </a:lnTo>
                    <a:lnTo>
                      <a:pt x="2086" y="4042"/>
                    </a:lnTo>
                    <a:lnTo>
                      <a:pt x="2092" y="4038"/>
                    </a:lnTo>
                    <a:lnTo>
                      <a:pt x="2092" y="4038"/>
                    </a:lnTo>
                    <a:lnTo>
                      <a:pt x="2106" y="4032"/>
                    </a:lnTo>
                    <a:lnTo>
                      <a:pt x="2112" y="4028"/>
                    </a:lnTo>
                    <a:lnTo>
                      <a:pt x="2118" y="4024"/>
                    </a:lnTo>
                    <a:lnTo>
                      <a:pt x="2122" y="4016"/>
                    </a:lnTo>
                    <a:lnTo>
                      <a:pt x="2124" y="4008"/>
                    </a:lnTo>
                    <a:lnTo>
                      <a:pt x="2126" y="3998"/>
                    </a:lnTo>
                    <a:lnTo>
                      <a:pt x="2122" y="3986"/>
                    </a:lnTo>
                    <a:lnTo>
                      <a:pt x="2122" y="3986"/>
                    </a:lnTo>
                    <a:lnTo>
                      <a:pt x="2128" y="3990"/>
                    </a:lnTo>
                    <a:lnTo>
                      <a:pt x="2130" y="3992"/>
                    </a:lnTo>
                    <a:lnTo>
                      <a:pt x="2132" y="3998"/>
                    </a:lnTo>
                    <a:lnTo>
                      <a:pt x="2132" y="3998"/>
                    </a:lnTo>
                    <a:lnTo>
                      <a:pt x="2132" y="4002"/>
                    </a:lnTo>
                    <a:lnTo>
                      <a:pt x="2136" y="4004"/>
                    </a:lnTo>
                    <a:lnTo>
                      <a:pt x="2138" y="4008"/>
                    </a:lnTo>
                    <a:lnTo>
                      <a:pt x="2140" y="4020"/>
                    </a:lnTo>
                    <a:lnTo>
                      <a:pt x="2140" y="4020"/>
                    </a:lnTo>
                    <a:lnTo>
                      <a:pt x="2144" y="4028"/>
                    </a:lnTo>
                    <a:lnTo>
                      <a:pt x="2146" y="4030"/>
                    </a:lnTo>
                    <a:lnTo>
                      <a:pt x="2148" y="4032"/>
                    </a:lnTo>
                    <a:lnTo>
                      <a:pt x="2152" y="4030"/>
                    </a:lnTo>
                    <a:lnTo>
                      <a:pt x="2156" y="4028"/>
                    </a:lnTo>
                    <a:lnTo>
                      <a:pt x="2156" y="4028"/>
                    </a:lnTo>
                    <a:lnTo>
                      <a:pt x="2158" y="4028"/>
                    </a:lnTo>
                    <a:lnTo>
                      <a:pt x="2158" y="4028"/>
                    </a:lnTo>
                    <a:lnTo>
                      <a:pt x="2156" y="4032"/>
                    </a:lnTo>
                    <a:lnTo>
                      <a:pt x="2152" y="4040"/>
                    </a:lnTo>
                    <a:lnTo>
                      <a:pt x="2150" y="4046"/>
                    </a:lnTo>
                    <a:lnTo>
                      <a:pt x="2150" y="4046"/>
                    </a:lnTo>
                    <a:lnTo>
                      <a:pt x="2150" y="4052"/>
                    </a:lnTo>
                    <a:lnTo>
                      <a:pt x="2154" y="4060"/>
                    </a:lnTo>
                    <a:lnTo>
                      <a:pt x="2156" y="4070"/>
                    </a:lnTo>
                    <a:lnTo>
                      <a:pt x="2158" y="4092"/>
                    </a:lnTo>
                    <a:lnTo>
                      <a:pt x="2158" y="4092"/>
                    </a:lnTo>
                    <a:lnTo>
                      <a:pt x="2160" y="4114"/>
                    </a:lnTo>
                    <a:lnTo>
                      <a:pt x="2164" y="4128"/>
                    </a:lnTo>
                    <a:lnTo>
                      <a:pt x="2168" y="4140"/>
                    </a:lnTo>
                    <a:lnTo>
                      <a:pt x="2172" y="4154"/>
                    </a:lnTo>
                    <a:lnTo>
                      <a:pt x="2172" y="4154"/>
                    </a:lnTo>
                    <a:lnTo>
                      <a:pt x="2172" y="4172"/>
                    </a:lnTo>
                    <a:lnTo>
                      <a:pt x="2174" y="4172"/>
                    </a:lnTo>
                    <a:lnTo>
                      <a:pt x="2174" y="4172"/>
                    </a:lnTo>
                    <a:lnTo>
                      <a:pt x="2176" y="4166"/>
                    </a:lnTo>
                    <a:lnTo>
                      <a:pt x="2178" y="4168"/>
                    </a:lnTo>
                    <a:lnTo>
                      <a:pt x="2180" y="4172"/>
                    </a:lnTo>
                    <a:lnTo>
                      <a:pt x="2180" y="4172"/>
                    </a:lnTo>
                    <a:lnTo>
                      <a:pt x="2184" y="4186"/>
                    </a:lnTo>
                    <a:lnTo>
                      <a:pt x="2188" y="4198"/>
                    </a:lnTo>
                    <a:lnTo>
                      <a:pt x="2190" y="4208"/>
                    </a:lnTo>
                    <a:lnTo>
                      <a:pt x="2192" y="4216"/>
                    </a:lnTo>
                    <a:lnTo>
                      <a:pt x="2192" y="4216"/>
                    </a:lnTo>
                    <a:lnTo>
                      <a:pt x="2194" y="4224"/>
                    </a:lnTo>
                    <a:lnTo>
                      <a:pt x="2192" y="4232"/>
                    </a:lnTo>
                    <a:lnTo>
                      <a:pt x="2192" y="4240"/>
                    </a:lnTo>
                    <a:lnTo>
                      <a:pt x="2192" y="4242"/>
                    </a:lnTo>
                    <a:lnTo>
                      <a:pt x="2194" y="4246"/>
                    </a:lnTo>
                    <a:lnTo>
                      <a:pt x="2194" y="4246"/>
                    </a:lnTo>
                    <a:lnTo>
                      <a:pt x="2194" y="4248"/>
                    </a:lnTo>
                    <a:lnTo>
                      <a:pt x="2194" y="4250"/>
                    </a:lnTo>
                    <a:lnTo>
                      <a:pt x="2192" y="4258"/>
                    </a:lnTo>
                    <a:lnTo>
                      <a:pt x="2190" y="4266"/>
                    </a:lnTo>
                    <a:lnTo>
                      <a:pt x="2192" y="4268"/>
                    </a:lnTo>
                    <a:lnTo>
                      <a:pt x="2196" y="4268"/>
                    </a:lnTo>
                    <a:lnTo>
                      <a:pt x="2196" y="4268"/>
                    </a:lnTo>
                    <a:lnTo>
                      <a:pt x="2198" y="4268"/>
                    </a:lnTo>
                    <a:lnTo>
                      <a:pt x="2200" y="4270"/>
                    </a:lnTo>
                    <a:lnTo>
                      <a:pt x="2200" y="4276"/>
                    </a:lnTo>
                    <a:lnTo>
                      <a:pt x="2196" y="4286"/>
                    </a:lnTo>
                    <a:lnTo>
                      <a:pt x="2196" y="4298"/>
                    </a:lnTo>
                    <a:lnTo>
                      <a:pt x="2196" y="4298"/>
                    </a:lnTo>
                    <a:lnTo>
                      <a:pt x="2194" y="4306"/>
                    </a:lnTo>
                    <a:lnTo>
                      <a:pt x="2192" y="4310"/>
                    </a:lnTo>
                    <a:lnTo>
                      <a:pt x="2190" y="4320"/>
                    </a:lnTo>
                    <a:lnTo>
                      <a:pt x="2188" y="4344"/>
                    </a:lnTo>
                    <a:lnTo>
                      <a:pt x="2188" y="4344"/>
                    </a:lnTo>
                    <a:lnTo>
                      <a:pt x="2188" y="4352"/>
                    </a:lnTo>
                    <a:lnTo>
                      <a:pt x="2190" y="4352"/>
                    </a:lnTo>
                    <a:lnTo>
                      <a:pt x="2190" y="4352"/>
                    </a:lnTo>
                    <a:lnTo>
                      <a:pt x="2198" y="4336"/>
                    </a:lnTo>
                    <a:lnTo>
                      <a:pt x="2198" y="4336"/>
                    </a:lnTo>
                    <a:lnTo>
                      <a:pt x="2198" y="4340"/>
                    </a:lnTo>
                    <a:lnTo>
                      <a:pt x="2198" y="4346"/>
                    </a:lnTo>
                    <a:lnTo>
                      <a:pt x="2190" y="4360"/>
                    </a:lnTo>
                    <a:lnTo>
                      <a:pt x="2190" y="4360"/>
                    </a:lnTo>
                    <a:lnTo>
                      <a:pt x="2186" y="4368"/>
                    </a:lnTo>
                    <a:lnTo>
                      <a:pt x="2188" y="4372"/>
                    </a:lnTo>
                    <a:lnTo>
                      <a:pt x="2188" y="4374"/>
                    </a:lnTo>
                    <a:lnTo>
                      <a:pt x="2186" y="4380"/>
                    </a:lnTo>
                    <a:lnTo>
                      <a:pt x="2186" y="4380"/>
                    </a:lnTo>
                    <a:lnTo>
                      <a:pt x="2182" y="4390"/>
                    </a:lnTo>
                    <a:lnTo>
                      <a:pt x="2182" y="4396"/>
                    </a:lnTo>
                    <a:lnTo>
                      <a:pt x="2182" y="4400"/>
                    </a:lnTo>
                    <a:lnTo>
                      <a:pt x="2180" y="4406"/>
                    </a:lnTo>
                    <a:lnTo>
                      <a:pt x="2180" y="4406"/>
                    </a:lnTo>
                    <a:lnTo>
                      <a:pt x="2178" y="4416"/>
                    </a:lnTo>
                    <a:lnTo>
                      <a:pt x="2176" y="4426"/>
                    </a:lnTo>
                    <a:lnTo>
                      <a:pt x="2178" y="4434"/>
                    </a:lnTo>
                    <a:lnTo>
                      <a:pt x="2180" y="4440"/>
                    </a:lnTo>
                    <a:lnTo>
                      <a:pt x="2180" y="4440"/>
                    </a:lnTo>
                    <a:lnTo>
                      <a:pt x="2182" y="4442"/>
                    </a:lnTo>
                    <a:lnTo>
                      <a:pt x="2184" y="4442"/>
                    </a:lnTo>
                    <a:lnTo>
                      <a:pt x="2186" y="4438"/>
                    </a:lnTo>
                    <a:lnTo>
                      <a:pt x="2190" y="4432"/>
                    </a:lnTo>
                    <a:lnTo>
                      <a:pt x="2190" y="4430"/>
                    </a:lnTo>
                    <a:lnTo>
                      <a:pt x="2192" y="4430"/>
                    </a:lnTo>
                    <a:lnTo>
                      <a:pt x="2192" y="4430"/>
                    </a:lnTo>
                    <a:lnTo>
                      <a:pt x="2198" y="4438"/>
                    </a:lnTo>
                    <a:lnTo>
                      <a:pt x="2204" y="4450"/>
                    </a:lnTo>
                    <a:lnTo>
                      <a:pt x="2210" y="4464"/>
                    </a:lnTo>
                    <a:lnTo>
                      <a:pt x="2220" y="4480"/>
                    </a:lnTo>
                    <a:lnTo>
                      <a:pt x="2220" y="4480"/>
                    </a:lnTo>
                    <a:lnTo>
                      <a:pt x="2224" y="4484"/>
                    </a:lnTo>
                    <a:lnTo>
                      <a:pt x="2228" y="4484"/>
                    </a:lnTo>
                    <a:lnTo>
                      <a:pt x="2232" y="4486"/>
                    </a:lnTo>
                    <a:lnTo>
                      <a:pt x="2234" y="4488"/>
                    </a:lnTo>
                    <a:lnTo>
                      <a:pt x="2234" y="4488"/>
                    </a:lnTo>
                    <a:lnTo>
                      <a:pt x="2234" y="4494"/>
                    </a:lnTo>
                    <a:lnTo>
                      <a:pt x="2234" y="4498"/>
                    </a:lnTo>
                    <a:lnTo>
                      <a:pt x="2236" y="4502"/>
                    </a:lnTo>
                    <a:lnTo>
                      <a:pt x="2238" y="4508"/>
                    </a:lnTo>
                    <a:lnTo>
                      <a:pt x="2238" y="4508"/>
                    </a:lnTo>
                    <a:lnTo>
                      <a:pt x="2248" y="4516"/>
                    </a:lnTo>
                    <a:lnTo>
                      <a:pt x="2254" y="4526"/>
                    </a:lnTo>
                    <a:lnTo>
                      <a:pt x="2254" y="4526"/>
                    </a:lnTo>
                    <a:lnTo>
                      <a:pt x="2258" y="4536"/>
                    </a:lnTo>
                    <a:lnTo>
                      <a:pt x="2262" y="4544"/>
                    </a:lnTo>
                    <a:lnTo>
                      <a:pt x="2266" y="4562"/>
                    </a:lnTo>
                    <a:lnTo>
                      <a:pt x="2266" y="4578"/>
                    </a:lnTo>
                    <a:lnTo>
                      <a:pt x="2266" y="4588"/>
                    </a:lnTo>
                    <a:lnTo>
                      <a:pt x="2266" y="4588"/>
                    </a:lnTo>
                    <a:lnTo>
                      <a:pt x="2264" y="4592"/>
                    </a:lnTo>
                    <a:lnTo>
                      <a:pt x="2264" y="4596"/>
                    </a:lnTo>
                    <a:lnTo>
                      <a:pt x="2268" y="4600"/>
                    </a:lnTo>
                    <a:lnTo>
                      <a:pt x="2270" y="4602"/>
                    </a:lnTo>
                    <a:lnTo>
                      <a:pt x="2272" y="4606"/>
                    </a:lnTo>
                    <a:lnTo>
                      <a:pt x="2274" y="4612"/>
                    </a:lnTo>
                    <a:lnTo>
                      <a:pt x="2272" y="4622"/>
                    </a:lnTo>
                    <a:lnTo>
                      <a:pt x="2272" y="4622"/>
                    </a:lnTo>
                    <a:lnTo>
                      <a:pt x="2272" y="4634"/>
                    </a:lnTo>
                    <a:lnTo>
                      <a:pt x="2276" y="4638"/>
                    </a:lnTo>
                    <a:lnTo>
                      <a:pt x="2278" y="4640"/>
                    </a:lnTo>
                    <a:lnTo>
                      <a:pt x="2278" y="4644"/>
                    </a:lnTo>
                    <a:lnTo>
                      <a:pt x="2278" y="4644"/>
                    </a:lnTo>
                    <a:lnTo>
                      <a:pt x="2278" y="4648"/>
                    </a:lnTo>
                    <a:lnTo>
                      <a:pt x="2282" y="4654"/>
                    </a:lnTo>
                    <a:lnTo>
                      <a:pt x="2292" y="4666"/>
                    </a:lnTo>
                    <a:lnTo>
                      <a:pt x="2296" y="4672"/>
                    </a:lnTo>
                    <a:lnTo>
                      <a:pt x="2300" y="4680"/>
                    </a:lnTo>
                    <a:lnTo>
                      <a:pt x="2302" y="4688"/>
                    </a:lnTo>
                    <a:lnTo>
                      <a:pt x="2302" y="4696"/>
                    </a:lnTo>
                    <a:lnTo>
                      <a:pt x="2302" y="4696"/>
                    </a:lnTo>
                    <a:lnTo>
                      <a:pt x="2302" y="4700"/>
                    </a:lnTo>
                    <a:lnTo>
                      <a:pt x="2302" y="4702"/>
                    </a:lnTo>
                    <a:lnTo>
                      <a:pt x="2308" y="4708"/>
                    </a:lnTo>
                    <a:lnTo>
                      <a:pt x="2320" y="4716"/>
                    </a:lnTo>
                    <a:lnTo>
                      <a:pt x="2330" y="4724"/>
                    </a:lnTo>
                    <a:lnTo>
                      <a:pt x="2344" y="4736"/>
                    </a:lnTo>
                    <a:lnTo>
                      <a:pt x="2344" y="4736"/>
                    </a:lnTo>
                    <a:lnTo>
                      <a:pt x="2354" y="4746"/>
                    </a:lnTo>
                    <a:lnTo>
                      <a:pt x="2364" y="4754"/>
                    </a:lnTo>
                    <a:lnTo>
                      <a:pt x="2376" y="4760"/>
                    </a:lnTo>
                    <a:lnTo>
                      <a:pt x="2382" y="4764"/>
                    </a:lnTo>
                    <a:lnTo>
                      <a:pt x="2384" y="4766"/>
                    </a:lnTo>
                    <a:lnTo>
                      <a:pt x="2386" y="4770"/>
                    </a:lnTo>
                    <a:lnTo>
                      <a:pt x="2386" y="4770"/>
                    </a:lnTo>
                    <a:lnTo>
                      <a:pt x="2390" y="4776"/>
                    </a:lnTo>
                    <a:lnTo>
                      <a:pt x="2392" y="4774"/>
                    </a:lnTo>
                    <a:lnTo>
                      <a:pt x="2396" y="4770"/>
                    </a:lnTo>
                    <a:lnTo>
                      <a:pt x="2400" y="4770"/>
                    </a:lnTo>
                    <a:lnTo>
                      <a:pt x="2404" y="4770"/>
                    </a:lnTo>
                    <a:lnTo>
                      <a:pt x="2404" y="4770"/>
                    </a:lnTo>
                    <a:lnTo>
                      <a:pt x="2408" y="4770"/>
                    </a:lnTo>
                    <a:lnTo>
                      <a:pt x="2410" y="4768"/>
                    </a:lnTo>
                    <a:lnTo>
                      <a:pt x="2410" y="4764"/>
                    </a:lnTo>
                    <a:lnTo>
                      <a:pt x="2414" y="4764"/>
                    </a:lnTo>
                    <a:lnTo>
                      <a:pt x="2414" y="4764"/>
                    </a:lnTo>
                    <a:lnTo>
                      <a:pt x="2416" y="4766"/>
                    </a:lnTo>
                    <a:lnTo>
                      <a:pt x="2414" y="4770"/>
                    </a:lnTo>
                    <a:lnTo>
                      <a:pt x="2414" y="4772"/>
                    </a:lnTo>
                    <a:lnTo>
                      <a:pt x="2418" y="4774"/>
                    </a:lnTo>
                    <a:lnTo>
                      <a:pt x="2418" y="4774"/>
                    </a:lnTo>
                    <a:lnTo>
                      <a:pt x="2420" y="4774"/>
                    </a:lnTo>
                    <a:lnTo>
                      <a:pt x="2422" y="4772"/>
                    </a:lnTo>
                    <a:lnTo>
                      <a:pt x="2422" y="4766"/>
                    </a:lnTo>
                    <a:lnTo>
                      <a:pt x="2420" y="4756"/>
                    </a:lnTo>
                    <a:lnTo>
                      <a:pt x="2416" y="4750"/>
                    </a:lnTo>
                    <a:lnTo>
                      <a:pt x="2416" y="4750"/>
                    </a:lnTo>
                    <a:lnTo>
                      <a:pt x="2414" y="4744"/>
                    </a:lnTo>
                    <a:lnTo>
                      <a:pt x="2412" y="4740"/>
                    </a:lnTo>
                    <a:lnTo>
                      <a:pt x="2410" y="4730"/>
                    </a:lnTo>
                    <a:lnTo>
                      <a:pt x="2406" y="4718"/>
                    </a:lnTo>
                    <a:lnTo>
                      <a:pt x="2402" y="4714"/>
                    </a:lnTo>
                    <a:lnTo>
                      <a:pt x="2398" y="4708"/>
                    </a:lnTo>
                    <a:lnTo>
                      <a:pt x="2398" y="4708"/>
                    </a:lnTo>
                    <a:lnTo>
                      <a:pt x="2392" y="4704"/>
                    </a:lnTo>
                    <a:lnTo>
                      <a:pt x="2388" y="4698"/>
                    </a:lnTo>
                    <a:lnTo>
                      <a:pt x="2388" y="4690"/>
                    </a:lnTo>
                    <a:lnTo>
                      <a:pt x="2388" y="4684"/>
                    </a:lnTo>
                    <a:lnTo>
                      <a:pt x="2390" y="4672"/>
                    </a:lnTo>
                    <a:lnTo>
                      <a:pt x="2390" y="4668"/>
                    </a:lnTo>
                    <a:lnTo>
                      <a:pt x="2386" y="4664"/>
                    </a:lnTo>
                    <a:lnTo>
                      <a:pt x="2386" y="4664"/>
                    </a:lnTo>
                    <a:lnTo>
                      <a:pt x="2384" y="4658"/>
                    </a:lnTo>
                    <a:lnTo>
                      <a:pt x="2386" y="4654"/>
                    </a:lnTo>
                    <a:lnTo>
                      <a:pt x="2386" y="4648"/>
                    </a:lnTo>
                    <a:lnTo>
                      <a:pt x="2388" y="4642"/>
                    </a:lnTo>
                    <a:lnTo>
                      <a:pt x="2388" y="4642"/>
                    </a:lnTo>
                    <a:lnTo>
                      <a:pt x="2388" y="4636"/>
                    </a:lnTo>
                    <a:lnTo>
                      <a:pt x="2388" y="4628"/>
                    </a:lnTo>
                    <a:lnTo>
                      <a:pt x="2390" y="4616"/>
                    </a:lnTo>
                    <a:lnTo>
                      <a:pt x="2386" y="4600"/>
                    </a:lnTo>
                    <a:lnTo>
                      <a:pt x="2386" y="4600"/>
                    </a:lnTo>
                    <a:lnTo>
                      <a:pt x="2384" y="4592"/>
                    </a:lnTo>
                    <a:lnTo>
                      <a:pt x="2378" y="4584"/>
                    </a:lnTo>
                    <a:lnTo>
                      <a:pt x="2366" y="4570"/>
                    </a:lnTo>
                    <a:lnTo>
                      <a:pt x="2354" y="4558"/>
                    </a:lnTo>
                    <a:lnTo>
                      <a:pt x="2350" y="4552"/>
                    </a:lnTo>
                    <a:lnTo>
                      <a:pt x="2348" y="4546"/>
                    </a:lnTo>
                    <a:lnTo>
                      <a:pt x="2348" y="4546"/>
                    </a:lnTo>
                    <a:lnTo>
                      <a:pt x="2344" y="4540"/>
                    </a:lnTo>
                    <a:lnTo>
                      <a:pt x="2342" y="4538"/>
                    </a:lnTo>
                    <a:lnTo>
                      <a:pt x="2334" y="4536"/>
                    </a:lnTo>
                    <a:lnTo>
                      <a:pt x="2334" y="4536"/>
                    </a:lnTo>
                    <a:lnTo>
                      <a:pt x="2324" y="4526"/>
                    </a:lnTo>
                    <a:lnTo>
                      <a:pt x="2310" y="4508"/>
                    </a:lnTo>
                    <a:lnTo>
                      <a:pt x="2310" y="4508"/>
                    </a:lnTo>
                    <a:lnTo>
                      <a:pt x="2306" y="4502"/>
                    </a:lnTo>
                    <a:lnTo>
                      <a:pt x="2304" y="4502"/>
                    </a:lnTo>
                    <a:lnTo>
                      <a:pt x="2300" y="4504"/>
                    </a:lnTo>
                    <a:lnTo>
                      <a:pt x="2296" y="4504"/>
                    </a:lnTo>
                    <a:lnTo>
                      <a:pt x="2292" y="4504"/>
                    </a:lnTo>
                    <a:lnTo>
                      <a:pt x="2286" y="4500"/>
                    </a:lnTo>
                    <a:lnTo>
                      <a:pt x="2276" y="4494"/>
                    </a:lnTo>
                    <a:lnTo>
                      <a:pt x="2276" y="4494"/>
                    </a:lnTo>
                    <a:lnTo>
                      <a:pt x="2272" y="4486"/>
                    </a:lnTo>
                    <a:lnTo>
                      <a:pt x="2270" y="4476"/>
                    </a:lnTo>
                    <a:lnTo>
                      <a:pt x="2264" y="4454"/>
                    </a:lnTo>
                    <a:lnTo>
                      <a:pt x="2262" y="4434"/>
                    </a:lnTo>
                    <a:lnTo>
                      <a:pt x="2260" y="4428"/>
                    </a:lnTo>
                    <a:lnTo>
                      <a:pt x="2258" y="4426"/>
                    </a:lnTo>
                    <a:lnTo>
                      <a:pt x="2258" y="4426"/>
                    </a:lnTo>
                    <a:lnTo>
                      <a:pt x="2258" y="4426"/>
                    </a:lnTo>
                    <a:lnTo>
                      <a:pt x="2254" y="4426"/>
                    </a:lnTo>
                    <a:lnTo>
                      <a:pt x="2252" y="4424"/>
                    </a:lnTo>
                    <a:lnTo>
                      <a:pt x="2248" y="4416"/>
                    </a:lnTo>
                    <a:lnTo>
                      <a:pt x="2244" y="4402"/>
                    </a:lnTo>
                    <a:lnTo>
                      <a:pt x="2244" y="4388"/>
                    </a:lnTo>
                    <a:lnTo>
                      <a:pt x="2244" y="4388"/>
                    </a:lnTo>
                    <a:lnTo>
                      <a:pt x="2242" y="4386"/>
                    </a:lnTo>
                    <a:lnTo>
                      <a:pt x="2240" y="4384"/>
                    </a:lnTo>
                    <a:lnTo>
                      <a:pt x="2230" y="4388"/>
                    </a:lnTo>
                    <a:lnTo>
                      <a:pt x="2226" y="4390"/>
                    </a:lnTo>
                    <a:lnTo>
                      <a:pt x="2222" y="4390"/>
                    </a:lnTo>
                    <a:lnTo>
                      <a:pt x="2220" y="4388"/>
                    </a:lnTo>
                    <a:lnTo>
                      <a:pt x="2220" y="4382"/>
                    </a:lnTo>
                    <a:lnTo>
                      <a:pt x="2220" y="4382"/>
                    </a:lnTo>
                    <a:lnTo>
                      <a:pt x="2218" y="4352"/>
                    </a:lnTo>
                    <a:lnTo>
                      <a:pt x="2218" y="4330"/>
                    </a:lnTo>
                    <a:lnTo>
                      <a:pt x="2220" y="4320"/>
                    </a:lnTo>
                    <a:lnTo>
                      <a:pt x="2224" y="4316"/>
                    </a:lnTo>
                    <a:lnTo>
                      <a:pt x="2224" y="4316"/>
                    </a:lnTo>
                    <a:lnTo>
                      <a:pt x="2226" y="4310"/>
                    </a:lnTo>
                    <a:lnTo>
                      <a:pt x="2228" y="4306"/>
                    </a:lnTo>
                    <a:lnTo>
                      <a:pt x="2232" y="4296"/>
                    </a:lnTo>
                    <a:lnTo>
                      <a:pt x="2234" y="4284"/>
                    </a:lnTo>
                    <a:lnTo>
                      <a:pt x="2236" y="4274"/>
                    </a:lnTo>
                    <a:lnTo>
                      <a:pt x="2236" y="4274"/>
                    </a:lnTo>
                    <a:lnTo>
                      <a:pt x="2242" y="4258"/>
                    </a:lnTo>
                    <a:lnTo>
                      <a:pt x="2248" y="4232"/>
                    </a:lnTo>
                    <a:lnTo>
                      <a:pt x="2252" y="4208"/>
                    </a:lnTo>
                    <a:lnTo>
                      <a:pt x="2252" y="4200"/>
                    </a:lnTo>
                    <a:lnTo>
                      <a:pt x="2252" y="4196"/>
                    </a:lnTo>
                    <a:lnTo>
                      <a:pt x="2252" y="4196"/>
                    </a:lnTo>
                    <a:lnTo>
                      <a:pt x="2248" y="4192"/>
                    </a:lnTo>
                    <a:lnTo>
                      <a:pt x="2248" y="4190"/>
                    </a:lnTo>
                    <a:lnTo>
                      <a:pt x="2248" y="4186"/>
                    </a:lnTo>
                    <a:lnTo>
                      <a:pt x="2250" y="4184"/>
                    </a:lnTo>
                    <a:lnTo>
                      <a:pt x="2252" y="4180"/>
                    </a:lnTo>
                    <a:lnTo>
                      <a:pt x="2256" y="4178"/>
                    </a:lnTo>
                    <a:lnTo>
                      <a:pt x="2272" y="4176"/>
                    </a:lnTo>
                    <a:lnTo>
                      <a:pt x="2272" y="4176"/>
                    </a:lnTo>
                    <a:lnTo>
                      <a:pt x="2278" y="4178"/>
                    </a:lnTo>
                    <a:lnTo>
                      <a:pt x="2282" y="4180"/>
                    </a:lnTo>
                    <a:lnTo>
                      <a:pt x="2286" y="4182"/>
                    </a:lnTo>
                    <a:lnTo>
                      <a:pt x="2286" y="4184"/>
                    </a:lnTo>
                    <a:lnTo>
                      <a:pt x="2284" y="4194"/>
                    </a:lnTo>
                    <a:lnTo>
                      <a:pt x="2282" y="4210"/>
                    </a:lnTo>
                    <a:lnTo>
                      <a:pt x="2282" y="4210"/>
                    </a:lnTo>
                    <a:lnTo>
                      <a:pt x="2282" y="4220"/>
                    </a:lnTo>
                    <a:lnTo>
                      <a:pt x="2284" y="4222"/>
                    </a:lnTo>
                    <a:lnTo>
                      <a:pt x="2286" y="4222"/>
                    </a:lnTo>
                    <a:lnTo>
                      <a:pt x="2292" y="4222"/>
                    </a:lnTo>
                    <a:lnTo>
                      <a:pt x="2296" y="4222"/>
                    </a:lnTo>
                    <a:lnTo>
                      <a:pt x="2300" y="4222"/>
                    </a:lnTo>
                    <a:lnTo>
                      <a:pt x="2300" y="4222"/>
                    </a:lnTo>
                    <a:lnTo>
                      <a:pt x="2304" y="4224"/>
                    </a:lnTo>
                    <a:lnTo>
                      <a:pt x="2306" y="4224"/>
                    </a:lnTo>
                    <a:lnTo>
                      <a:pt x="2310" y="4220"/>
                    </a:lnTo>
                    <a:lnTo>
                      <a:pt x="2316" y="4218"/>
                    </a:lnTo>
                    <a:lnTo>
                      <a:pt x="2318" y="4218"/>
                    </a:lnTo>
                    <a:lnTo>
                      <a:pt x="2322" y="4220"/>
                    </a:lnTo>
                    <a:lnTo>
                      <a:pt x="2322" y="4220"/>
                    </a:lnTo>
                    <a:lnTo>
                      <a:pt x="2330" y="4228"/>
                    </a:lnTo>
                    <a:lnTo>
                      <a:pt x="2336" y="4236"/>
                    </a:lnTo>
                    <a:lnTo>
                      <a:pt x="2342" y="4244"/>
                    </a:lnTo>
                    <a:lnTo>
                      <a:pt x="2346" y="4246"/>
                    </a:lnTo>
                    <a:lnTo>
                      <a:pt x="2350" y="4248"/>
                    </a:lnTo>
                    <a:lnTo>
                      <a:pt x="2350" y="4248"/>
                    </a:lnTo>
                    <a:lnTo>
                      <a:pt x="2354" y="4250"/>
                    </a:lnTo>
                    <a:lnTo>
                      <a:pt x="2356" y="4252"/>
                    </a:lnTo>
                    <a:lnTo>
                      <a:pt x="2360" y="4258"/>
                    </a:lnTo>
                    <a:lnTo>
                      <a:pt x="2362" y="4266"/>
                    </a:lnTo>
                    <a:lnTo>
                      <a:pt x="2364" y="4268"/>
                    </a:lnTo>
                    <a:lnTo>
                      <a:pt x="2368" y="4268"/>
                    </a:lnTo>
                    <a:lnTo>
                      <a:pt x="2368" y="4268"/>
                    </a:lnTo>
                    <a:lnTo>
                      <a:pt x="2362" y="4256"/>
                    </a:lnTo>
                    <a:lnTo>
                      <a:pt x="2362" y="4246"/>
                    </a:lnTo>
                    <a:lnTo>
                      <a:pt x="2362" y="4246"/>
                    </a:lnTo>
                    <a:lnTo>
                      <a:pt x="2362" y="4256"/>
                    </a:lnTo>
                    <a:lnTo>
                      <a:pt x="2368" y="4268"/>
                    </a:lnTo>
                    <a:lnTo>
                      <a:pt x="2368" y="4268"/>
                    </a:lnTo>
                    <a:lnTo>
                      <a:pt x="2374" y="4280"/>
                    </a:lnTo>
                    <a:lnTo>
                      <a:pt x="2376" y="4286"/>
                    </a:lnTo>
                    <a:lnTo>
                      <a:pt x="2374" y="4292"/>
                    </a:lnTo>
                    <a:lnTo>
                      <a:pt x="2374" y="4300"/>
                    </a:lnTo>
                    <a:lnTo>
                      <a:pt x="2374" y="4300"/>
                    </a:lnTo>
                    <a:lnTo>
                      <a:pt x="2376" y="4310"/>
                    </a:lnTo>
                    <a:lnTo>
                      <a:pt x="2376" y="4310"/>
                    </a:lnTo>
                    <a:lnTo>
                      <a:pt x="2378" y="4310"/>
                    </a:lnTo>
                    <a:lnTo>
                      <a:pt x="2380" y="4308"/>
                    </a:lnTo>
                    <a:lnTo>
                      <a:pt x="2386" y="4308"/>
                    </a:lnTo>
                    <a:lnTo>
                      <a:pt x="2386" y="4308"/>
                    </a:lnTo>
                    <a:lnTo>
                      <a:pt x="2388" y="4308"/>
                    </a:lnTo>
                    <a:lnTo>
                      <a:pt x="2388" y="4304"/>
                    </a:lnTo>
                    <a:lnTo>
                      <a:pt x="2388" y="4298"/>
                    </a:lnTo>
                    <a:lnTo>
                      <a:pt x="2388" y="4296"/>
                    </a:lnTo>
                    <a:lnTo>
                      <a:pt x="2390" y="4294"/>
                    </a:lnTo>
                    <a:lnTo>
                      <a:pt x="2392" y="4296"/>
                    </a:lnTo>
                    <a:lnTo>
                      <a:pt x="2396" y="4300"/>
                    </a:lnTo>
                    <a:lnTo>
                      <a:pt x="2396" y="4300"/>
                    </a:lnTo>
                    <a:lnTo>
                      <a:pt x="2398" y="4304"/>
                    </a:lnTo>
                    <a:lnTo>
                      <a:pt x="2398" y="4308"/>
                    </a:lnTo>
                    <a:lnTo>
                      <a:pt x="2394" y="4314"/>
                    </a:lnTo>
                    <a:lnTo>
                      <a:pt x="2390" y="4320"/>
                    </a:lnTo>
                    <a:lnTo>
                      <a:pt x="2390" y="4322"/>
                    </a:lnTo>
                    <a:lnTo>
                      <a:pt x="2392" y="4324"/>
                    </a:lnTo>
                    <a:lnTo>
                      <a:pt x="2392" y="4324"/>
                    </a:lnTo>
                    <a:lnTo>
                      <a:pt x="2396" y="4326"/>
                    </a:lnTo>
                    <a:lnTo>
                      <a:pt x="2398" y="4326"/>
                    </a:lnTo>
                    <a:lnTo>
                      <a:pt x="2402" y="4324"/>
                    </a:lnTo>
                    <a:lnTo>
                      <a:pt x="2404" y="4322"/>
                    </a:lnTo>
                    <a:lnTo>
                      <a:pt x="2406" y="4320"/>
                    </a:lnTo>
                    <a:lnTo>
                      <a:pt x="2406" y="4322"/>
                    </a:lnTo>
                    <a:lnTo>
                      <a:pt x="2406" y="4322"/>
                    </a:lnTo>
                    <a:lnTo>
                      <a:pt x="2412" y="4324"/>
                    </a:lnTo>
                    <a:lnTo>
                      <a:pt x="2416" y="4324"/>
                    </a:lnTo>
                    <a:lnTo>
                      <a:pt x="2422" y="4326"/>
                    </a:lnTo>
                    <a:lnTo>
                      <a:pt x="2424" y="4328"/>
                    </a:lnTo>
                    <a:lnTo>
                      <a:pt x="2428" y="4334"/>
                    </a:lnTo>
                    <a:lnTo>
                      <a:pt x="2428" y="4334"/>
                    </a:lnTo>
                    <a:lnTo>
                      <a:pt x="2430" y="4340"/>
                    </a:lnTo>
                    <a:lnTo>
                      <a:pt x="2434" y="4344"/>
                    </a:lnTo>
                    <a:lnTo>
                      <a:pt x="2436" y="4344"/>
                    </a:lnTo>
                    <a:lnTo>
                      <a:pt x="2438" y="4344"/>
                    </a:lnTo>
                    <a:lnTo>
                      <a:pt x="2444" y="4342"/>
                    </a:lnTo>
                    <a:lnTo>
                      <a:pt x="2446" y="4342"/>
                    </a:lnTo>
                    <a:lnTo>
                      <a:pt x="2450" y="4346"/>
                    </a:lnTo>
                    <a:lnTo>
                      <a:pt x="2450" y="4346"/>
                    </a:lnTo>
                    <a:lnTo>
                      <a:pt x="2452" y="4350"/>
                    </a:lnTo>
                    <a:lnTo>
                      <a:pt x="2452" y="4352"/>
                    </a:lnTo>
                    <a:lnTo>
                      <a:pt x="2448" y="4360"/>
                    </a:lnTo>
                    <a:lnTo>
                      <a:pt x="2444" y="4370"/>
                    </a:lnTo>
                    <a:lnTo>
                      <a:pt x="2442" y="4378"/>
                    </a:lnTo>
                    <a:lnTo>
                      <a:pt x="2440" y="4388"/>
                    </a:lnTo>
                    <a:lnTo>
                      <a:pt x="2440" y="4388"/>
                    </a:lnTo>
                    <a:lnTo>
                      <a:pt x="2440" y="4410"/>
                    </a:lnTo>
                    <a:lnTo>
                      <a:pt x="2442" y="4422"/>
                    </a:lnTo>
                    <a:lnTo>
                      <a:pt x="2444" y="4424"/>
                    </a:lnTo>
                    <a:lnTo>
                      <a:pt x="2446" y="4424"/>
                    </a:lnTo>
                    <a:lnTo>
                      <a:pt x="2450" y="4422"/>
                    </a:lnTo>
                    <a:lnTo>
                      <a:pt x="2456" y="4416"/>
                    </a:lnTo>
                    <a:lnTo>
                      <a:pt x="2456" y="4416"/>
                    </a:lnTo>
                    <a:lnTo>
                      <a:pt x="2478" y="4396"/>
                    </a:lnTo>
                    <a:lnTo>
                      <a:pt x="2488" y="4388"/>
                    </a:lnTo>
                    <a:lnTo>
                      <a:pt x="2496" y="4384"/>
                    </a:lnTo>
                    <a:lnTo>
                      <a:pt x="2496" y="4384"/>
                    </a:lnTo>
                    <a:lnTo>
                      <a:pt x="2500" y="4382"/>
                    </a:lnTo>
                    <a:lnTo>
                      <a:pt x="2502" y="4380"/>
                    </a:lnTo>
                    <a:lnTo>
                      <a:pt x="2502" y="4376"/>
                    </a:lnTo>
                    <a:lnTo>
                      <a:pt x="2502" y="4374"/>
                    </a:lnTo>
                    <a:lnTo>
                      <a:pt x="2508" y="4372"/>
                    </a:lnTo>
                    <a:lnTo>
                      <a:pt x="2508" y="4372"/>
                    </a:lnTo>
                    <a:lnTo>
                      <a:pt x="2512" y="4370"/>
                    </a:lnTo>
                    <a:lnTo>
                      <a:pt x="2516" y="4364"/>
                    </a:lnTo>
                    <a:lnTo>
                      <a:pt x="2520" y="4346"/>
                    </a:lnTo>
                    <a:lnTo>
                      <a:pt x="2524" y="4328"/>
                    </a:lnTo>
                    <a:lnTo>
                      <a:pt x="2526" y="4324"/>
                    </a:lnTo>
                    <a:lnTo>
                      <a:pt x="2526" y="4322"/>
                    </a:lnTo>
                    <a:lnTo>
                      <a:pt x="2528" y="4324"/>
                    </a:lnTo>
                    <a:lnTo>
                      <a:pt x="2528" y="4324"/>
                    </a:lnTo>
                    <a:lnTo>
                      <a:pt x="2534" y="4328"/>
                    </a:lnTo>
                    <a:lnTo>
                      <a:pt x="2536" y="4330"/>
                    </a:lnTo>
                    <a:lnTo>
                      <a:pt x="2538" y="4332"/>
                    </a:lnTo>
                    <a:lnTo>
                      <a:pt x="2544" y="4332"/>
                    </a:lnTo>
                    <a:lnTo>
                      <a:pt x="2548" y="4330"/>
                    </a:lnTo>
                    <a:lnTo>
                      <a:pt x="2556" y="4326"/>
                    </a:lnTo>
                    <a:lnTo>
                      <a:pt x="2566" y="4318"/>
                    </a:lnTo>
                    <a:lnTo>
                      <a:pt x="2566" y="4318"/>
                    </a:lnTo>
                    <a:lnTo>
                      <a:pt x="2576" y="4310"/>
                    </a:lnTo>
                    <a:lnTo>
                      <a:pt x="2584" y="4304"/>
                    </a:lnTo>
                    <a:lnTo>
                      <a:pt x="2598" y="4296"/>
                    </a:lnTo>
                    <a:lnTo>
                      <a:pt x="2604" y="4292"/>
                    </a:lnTo>
                    <a:lnTo>
                      <a:pt x="2610" y="4286"/>
                    </a:lnTo>
                    <a:lnTo>
                      <a:pt x="2614" y="4280"/>
                    </a:lnTo>
                    <a:lnTo>
                      <a:pt x="2618" y="4272"/>
                    </a:lnTo>
                    <a:lnTo>
                      <a:pt x="2618" y="4272"/>
                    </a:lnTo>
                    <a:lnTo>
                      <a:pt x="2622" y="4252"/>
                    </a:lnTo>
                    <a:lnTo>
                      <a:pt x="2622" y="4238"/>
                    </a:lnTo>
                    <a:lnTo>
                      <a:pt x="2624" y="4228"/>
                    </a:lnTo>
                    <a:lnTo>
                      <a:pt x="2624" y="4224"/>
                    </a:lnTo>
                    <a:lnTo>
                      <a:pt x="2626" y="4222"/>
                    </a:lnTo>
                    <a:lnTo>
                      <a:pt x="2626" y="4222"/>
                    </a:lnTo>
                    <a:lnTo>
                      <a:pt x="2628" y="4222"/>
                    </a:lnTo>
                    <a:lnTo>
                      <a:pt x="2630" y="4220"/>
                    </a:lnTo>
                    <a:lnTo>
                      <a:pt x="2630" y="4214"/>
                    </a:lnTo>
                    <a:lnTo>
                      <a:pt x="2628" y="4206"/>
                    </a:lnTo>
                    <a:lnTo>
                      <a:pt x="2624" y="4198"/>
                    </a:lnTo>
                    <a:lnTo>
                      <a:pt x="2624" y="4198"/>
                    </a:lnTo>
                    <a:lnTo>
                      <a:pt x="2622" y="4194"/>
                    </a:lnTo>
                    <a:lnTo>
                      <a:pt x="2622" y="4190"/>
                    </a:lnTo>
                    <a:lnTo>
                      <a:pt x="2624" y="4174"/>
                    </a:lnTo>
                    <a:lnTo>
                      <a:pt x="2624" y="4152"/>
                    </a:lnTo>
                    <a:lnTo>
                      <a:pt x="2622" y="4138"/>
                    </a:lnTo>
                    <a:lnTo>
                      <a:pt x="2616" y="4122"/>
                    </a:lnTo>
                    <a:lnTo>
                      <a:pt x="2616" y="4122"/>
                    </a:lnTo>
                    <a:lnTo>
                      <a:pt x="2606" y="4096"/>
                    </a:lnTo>
                    <a:lnTo>
                      <a:pt x="2598" y="4080"/>
                    </a:lnTo>
                    <a:lnTo>
                      <a:pt x="2590" y="4068"/>
                    </a:lnTo>
                    <a:lnTo>
                      <a:pt x="2584" y="4056"/>
                    </a:lnTo>
                    <a:lnTo>
                      <a:pt x="2584" y="4056"/>
                    </a:lnTo>
                    <a:lnTo>
                      <a:pt x="2580" y="4046"/>
                    </a:lnTo>
                    <a:lnTo>
                      <a:pt x="2572" y="4042"/>
                    </a:lnTo>
                    <a:lnTo>
                      <a:pt x="2562" y="4034"/>
                    </a:lnTo>
                    <a:lnTo>
                      <a:pt x="2548" y="4020"/>
                    </a:lnTo>
                    <a:lnTo>
                      <a:pt x="2548" y="4020"/>
                    </a:lnTo>
                    <a:lnTo>
                      <a:pt x="2534" y="4002"/>
                    </a:lnTo>
                    <a:lnTo>
                      <a:pt x="2522" y="3986"/>
                    </a:lnTo>
                    <a:lnTo>
                      <a:pt x="2514" y="3972"/>
                    </a:lnTo>
                    <a:lnTo>
                      <a:pt x="2510" y="3966"/>
                    </a:lnTo>
                    <a:lnTo>
                      <a:pt x="2510" y="3960"/>
                    </a:lnTo>
                    <a:lnTo>
                      <a:pt x="2510" y="3960"/>
                    </a:lnTo>
                    <a:lnTo>
                      <a:pt x="2508" y="3954"/>
                    </a:lnTo>
                    <a:lnTo>
                      <a:pt x="2506" y="3950"/>
                    </a:lnTo>
                    <a:lnTo>
                      <a:pt x="2500" y="3946"/>
                    </a:lnTo>
                    <a:lnTo>
                      <a:pt x="2492" y="3940"/>
                    </a:lnTo>
                    <a:lnTo>
                      <a:pt x="2486" y="3934"/>
                    </a:lnTo>
                    <a:lnTo>
                      <a:pt x="2482" y="3926"/>
                    </a:lnTo>
                    <a:lnTo>
                      <a:pt x="2482" y="3926"/>
                    </a:lnTo>
                    <a:lnTo>
                      <a:pt x="2478" y="3916"/>
                    </a:lnTo>
                    <a:lnTo>
                      <a:pt x="2478" y="3904"/>
                    </a:lnTo>
                    <a:lnTo>
                      <a:pt x="2480" y="3894"/>
                    </a:lnTo>
                    <a:lnTo>
                      <a:pt x="2482" y="3884"/>
                    </a:lnTo>
                    <a:lnTo>
                      <a:pt x="2486" y="3874"/>
                    </a:lnTo>
                    <a:lnTo>
                      <a:pt x="2492" y="3864"/>
                    </a:lnTo>
                    <a:lnTo>
                      <a:pt x="2498" y="3856"/>
                    </a:lnTo>
                    <a:lnTo>
                      <a:pt x="2506" y="3848"/>
                    </a:lnTo>
                    <a:lnTo>
                      <a:pt x="2506" y="3848"/>
                    </a:lnTo>
                    <a:lnTo>
                      <a:pt x="2512" y="3842"/>
                    </a:lnTo>
                    <a:lnTo>
                      <a:pt x="2516" y="3836"/>
                    </a:lnTo>
                    <a:lnTo>
                      <a:pt x="2518" y="3826"/>
                    </a:lnTo>
                    <a:lnTo>
                      <a:pt x="2520" y="3816"/>
                    </a:lnTo>
                    <a:lnTo>
                      <a:pt x="2522" y="3812"/>
                    </a:lnTo>
                    <a:lnTo>
                      <a:pt x="2526" y="3808"/>
                    </a:lnTo>
                    <a:lnTo>
                      <a:pt x="2526" y="3808"/>
                    </a:lnTo>
                    <a:lnTo>
                      <a:pt x="2532" y="3806"/>
                    </a:lnTo>
                    <a:lnTo>
                      <a:pt x="2534" y="3806"/>
                    </a:lnTo>
                    <a:lnTo>
                      <a:pt x="2536" y="3808"/>
                    </a:lnTo>
                    <a:lnTo>
                      <a:pt x="2540" y="3808"/>
                    </a:lnTo>
                    <a:lnTo>
                      <a:pt x="2540" y="3808"/>
                    </a:lnTo>
                    <a:lnTo>
                      <a:pt x="2544" y="3804"/>
                    </a:lnTo>
                    <a:lnTo>
                      <a:pt x="2546" y="3800"/>
                    </a:lnTo>
                    <a:lnTo>
                      <a:pt x="2548" y="3794"/>
                    </a:lnTo>
                    <a:lnTo>
                      <a:pt x="2554" y="3790"/>
                    </a:lnTo>
                    <a:lnTo>
                      <a:pt x="2554" y="3790"/>
                    </a:lnTo>
                    <a:lnTo>
                      <a:pt x="2562" y="3784"/>
                    </a:lnTo>
                    <a:lnTo>
                      <a:pt x="2568" y="3782"/>
                    </a:lnTo>
                    <a:lnTo>
                      <a:pt x="2572" y="3782"/>
                    </a:lnTo>
                    <a:lnTo>
                      <a:pt x="2574" y="3778"/>
                    </a:lnTo>
                    <a:lnTo>
                      <a:pt x="2574" y="3778"/>
                    </a:lnTo>
                    <a:lnTo>
                      <a:pt x="2576" y="3780"/>
                    </a:lnTo>
                    <a:lnTo>
                      <a:pt x="2578" y="3780"/>
                    </a:lnTo>
                    <a:lnTo>
                      <a:pt x="2582" y="3780"/>
                    </a:lnTo>
                    <a:lnTo>
                      <a:pt x="2584" y="3776"/>
                    </a:lnTo>
                    <a:lnTo>
                      <a:pt x="2584" y="3776"/>
                    </a:lnTo>
                    <a:lnTo>
                      <a:pt x="2584" y="3774"/>
                    </a:lnTo>
                    <a:lnTo>
                      <a:pt x="2586" y="3776"/>
                    </a:lnTo>
                    <a:lnTo>
                      <a:pt x="2590" y="3778"/>
                    </a:lnTo>
                    <a:lnTo>
                      <a:pt x="2592" y="3778"/>
                    </a:lnTo>
                    <a:lnTo>
                      <a:pt x="2592" y="3778"/>
                    </a:lnTo>
                    <a:lnTo>
                      <a:pt x="2594" y="3774"/>
                    </a:lnTo>
                    <a:lnTo>
                      <a:pt x="2592" y="3772"/>
                    </a:lnTo>
                    <a:lnTo>
                      <a:pt x="2592" y="3768"/>
                    </a:lnTo>
                    <a:lnTo>
                      <a:pt x="2592" y="3762"/>
                    </a:lnTo>
                    <a:lnTo>
                      <a:pt x="2592" y="3762"/>
                    </a:lnTo>
                    <a:lnTo>
                      <a:pt x="2592" y="3760"/>
                    </a:lnTo>
                    <a:lnTo>
                      <a:pt x="2594" y="3762"/>
                    </a:lnTo>
                    <a:lnTo>
                      <a:pt x="2596" y="3766"/>
                    </a:lnTo>
                    <a:lnTo>
                      <a:pt x="2602" y="3772"/>
                    </a:lnTo>
                    <a:lnTo>
                      <a:pt x="2604" y="3774"/>
                    </a:lnTo>
                    <a:lnTo>
                      <a:pt x="2610" y="3776"/>
                    </a:lnTo>
                    <a:lnTo>
                      <a:pt x="2610" y="3776"/>
                    </a:lnTo>
                    <a:lnTo>
                      <a:pt x="2614" y="3776"/>
                    </a:lnTo>
                    <a:lnTo>
                      <a:pt x="2616" y="3778"/>
                    </a:lnTo>
                    <a:lnTo>
                      <a:pt x="2614" y="3782"/>
                    </a:lnTo>
                    <a:lnTo>
                      <a:pt x="2614" y="3784"/>
                    </a:lnTo>
                    <a:lnTo>
                      <a:pt x="2616" y="3786"/>
                    </a:lnTo>
                    <a:lnTo>
                      <a:pt x="2620" y="3786"/>
                    </a:lnTo>
                    <a:lnTo>
                      <a:pt x="2620" y="3786"/>
                    </a:lnTo>
                    <a:lnTo>
                      <a:pt x="2630" y="3784"/>
                    </a:lnTo>
                    <a:lnTo>
                      <a:pt x="2632" y="3782"/>
                    </a:lnTo>
                    <a:lnTo>
                      <a:pt x="2634" y="3778"/>
                    </a:lnTo>
                    <a:lnTo>
                      <a:pt x="2634" y="3778"/>
                    </a:lnTo>
                    <a:lnTo>
                      <a:pt x="2632" y="3772"/>
                    </a:lnTo>
                    <a:lnTo>
                      <a:pt x="2634" y="3772"/>
                    </a:lnTo>
                    <a:lnTo>
                      <a:pt x="2636" y="3778"/>
                    </a:lnTo>
                    <a:lnTo>
                      <a:pt x="2636" y="3778"/>
                    </a:lnTo>
                    <a:lnTo>
                      <a:pt x="2640" y="3782"/>
                    </a:lnTo>
                    <a:lnTo>
                      <a:pt x="2642" y="3782"/>
                    </a:lnTo>
                    <a:lnTo>
                      <a:pt x="2644" y="3782"/>
                    </a:lnTo>
                    <a:lnTo>
                      <a:pt x="2648" y="3784"/>
                    </a:lnTo>
                    <a:lnTo>
                      <a:pt x="2648" y="3784"/>
                    </a:lnTo>
                    <a:lnTo>
                      <a:pt x="2648" y="3786"/>
                    </a:lnTo>
                    <a:lnTo>
                      <a:pt x="2646" y="3788"/>
                    </a:lnTo>
                    <a:lnTo>
                      <a:pt x="2642" y="3794"/>
                    </a:lnTo>
                    <a:lnTo>
                      <a:pt x="2640" y="3802"/>
                    </a:lnTo>
                    <a:lnTo>
                      <a:pt x="2640" y="3802"/>
                    </a:lnTo>
                    <a:lnTo>
                      <a:pt x="2638" y="3810"/>
                    </a:lnTo>
                    <a:lnTo>
                      <a:pt x="2640" y="3816"/>
                    </a:lnTo>
                    <a:lnTo>
                      <a:pt x="2642" y="3818"/>
                    </a:lnTo>
                    <a:lnTo>
                      <a:pt x="2642" y="3820"/>
                    </a:lnTo>
                    <a:lnTo>
                      <a:pt x="2642" y="3820"/>
                    </a:lnTo>
                    <a:lnTo>
                      <a:pt x="2642" y="3824"/>
                    </a:lnTo>
                    <a:lnTo>
                      <a:pt x="2644" y="3828"/>
                    </a:lnTo>
                    <a:lnTo>
                      <a:pt x="2646" y="3832"/>
                    </a:lnTo>
                    <a:lnTo>
                      <a:pt x="2648" y="3836"/>
                    </a:lnTo>
                    <a:lnTo>
                      <a:pt x="2648" y="3836"/>
                    </a:lnTo>
                    <a:lnTo>
                      <a:pt x="2648" y="3840"/>
                    </a:lnTo>
                    <a:lnTo>
                      <a:pt x="2648" y="3842"/>
                    </a:lnTo>
                    <a:lnTo>
                      <a:pt x="2652" y="3844"/>
                    </a:lnTo>
                    <a:lnTo>
                      <a:pt x="2664" y="3842"/>
                    </a:lnTo>
                    <a:lnTo>
                      <a:pt x="2664" y="3842"/>
                    </a:lnTo>
                    <a:lnTo>
                      <a:pt x="2672" y="3838"/>
                    </a:lnTo>
                    <a:lnTo>
                      <a:pt x="2674" y="3836"/>
                    </a:lnTo>
                    <a:lnTo>
                      <a:pt x="2674" y="3834"/>
                    </a:lnTo>
                    <a:lnTo>
                      <a:pt x="2670" y="3828"/>
                    </a:lnTo>
                    <a:lnTo>
                      <a:pt x="2668" y="3820"/>
                    </a:lnTo>
                    <a:lnTo>
                      <a:pt x="2668" y="3820"/>
                    </a:lnTo>
                    <a:lnTo>
                      <a:pt x="2666" y="3814"/>
                    </a:lnTo>
                    <a:lnTo>
                      <a:pt x="2662" y="3812"/>
                    </a:lnTo>
                    <a:lnTo>
                      <a:pt x="2660" y="3812"/>
                    </a:lnTo>
                    <a:lnTo>
                      <a:pt x="2658" y="3810"/>
                    </a:lnTo>
                    <a:lnTo>
                      <a:pt x="2658" y="3810"/>
                    </a:lnTo>
                    <a:lnTo>
                      <a:pt x="2660" y="3804"/>
                    </a:lnTo>
                    <a:lnTo>
                      <a:pt x="2666" y="3800"/>
                    </a:lnTo>
                    <a:lnTo>
                      <a:pt x="2684" y="3788"/>
                    </a:lnTo>
                    <a:lnTo>
                      <a:pt x="2684" y="3788"/>
                    </a:lnTo>
                    <a:lnTo>
                      <a:pt x="2692" y="3784"/>
                    </a:lnTo>
                    <a:lnTo>
                      <a:pt x="2698" y="3782"/>
                    </a:lnTo>
                    <a:lnTo>
                      <a:pt x="2704" y="3784"/>
                    </a:lnTo>
                    <a:lnTo>
                      <a:pt x="2716" y="3780"/>
                    </a:lnTo>
                    <a:lnTo>
                      <a:pt x="2716" y="3780"/>
                    </a:lnTo>
                    <a:lnTo>
                      <a:pt x="2722" y="3778"/>
                    </a:lnTo>
                    <a:lnTo>
                      <a:pt x="2726" y="3774"/>
                    </a:lnTo>
                    <a:lnTo>
                      <a:pt x="2730" y="3768"/>
                    </a:lnTo>
                    <a:lnTo>
                      <a:pt x="2730" y="3764"/>
                    </a:lnTo>
                    <a:lnTo>
                      <a:pt x="2736" y="3766"/>
                    </a:lnTo>
                    <a:lnTo>
                      <a:pt x="2736" y="3766"/>
                    </a:lnTo>
                    <a:lnTo>
                      <a:pt x="2740" y="3768"/>
                    </a:lnTo>
                    <a:lnTo>
                      <a:pt x="2742" y="3772"/>
                    </a:lnTo>
                    <a:lnTo>
                      <a:pt x="2742" y="3772"/>
                    </a:lnTo>
                    <a:lnTo>
                      <a:pt x="2746" y="3768"/>
                    </a:lnTo>
                    <a:lnTo>
                      <a:pt x="2746" y="3768"/>
                    </a:lnTo>
                    <a:lnTo>
                      <a:pt x="2750" y="3764"/>
                    </a:lnTo>
                    <a:lnTo>
                      <a:pt x="2752" y="3766"/>
                    </a:lnTo>
                    <a:lnTo>
                      <a:pt x="2754" y="3768"/>
                    </a:lnTo>
                    <a:lnTo>
                      <a:pt x="2758" y="3764"/>
                    </a:lnTo>
                    <a:lnTo>
                      <a:pt x="2758" y="3764"/>
                    </a:lnTo>
                    <a:lnTo>
                      <a:pt x="2762" y="3760"/>
                    </a:lnTo>
                    <a:lnTo>
                      <a:pt x="2764" y="3760"/>
                    </a:lnTo>
                    <a:lnTo>
                      <a:pt x="2768" y="3760"/>
                    </a:lnTo>
                    <a:lnTo>
                      <a:pt x="2772" y="3762"/>
                    </a:lnTo>
                    <a:lnTo>
                      <a:pt x="2774" y="3760"/>
                    </a:lnTo>
                    <a:lnTo>
                      <a:pt x="2774" y="3756"/>
                    </a:lnTo>
                    <a:lnTo>
                      <a:pt x="2774" y="3756"/>
                    </a:lnTo>
                    <a:lnTo>
                      <a:pt x="2776" y="3750"/>
                    </a:lnTo>
                    <a:lnTo>
                      <a:pt x="2778" y="3752"/>
                    </a:lnTo>
                    <a:lnTo>
                      <a:pt x="2780" y="3754"/>
                    </a:lnTo>
                    <a:lnTo>
                      <a:pt x="2782" y="3754"/>
                    </a:lnTo>
                    <a:lnTo>
                      <a:pt x="2784" y="3752"/>
                    </a:lnTo>
                    <a:lnTo>
                      <a:pt x="2784" y="3752"/>
                    </a:lnTo>
                    <a:lnTo>
                      <a:pt x="2788" y="3748"/>
                    </a:lnTo>
                    <a:lnTo>
                      <a:pt x="2790" y="3748"/>
                    </a:lnTo>
                    <a:lnTo>
                      <a:pt x="2792" y="3748"/>
                    </a:lnTo>
                    <a:lnTo>
                      <a:pt x="2796" y="3744"/>
                    </a:lnTo>
                    <a:lnTo>
                      <a:pt x="2796" y="3744"/>
                    </a:lnTo>
                    <a:lnTo>
                      <a:pt x="2798" y="3740"/>
                    </a:lnTo>
                    <a:lnTo>
                      <a:pt x="2798" y="3736"/>
                    </a:lnTo>
                    <a:lnTo>
                      <a:pt x="2794" y="3724"/>
                    </a:lnTo>
                    <a:lnTo>
                      <a:pt x="2792" y="3714"/>
                    </a:lnTo>
                    <a:lnTo>
                      <a:pt x="2790" y="3712"/>
                    </a:lnTo>
                    <a:lnTo>
                      <a:pt x="2792" y="3708"/>
                    </a:lnTo>
                    <a:lnTo>
                      <a:pt x="2792" y="3708"/>
                    </a:lnTo>
                    <a:lnTo>
                      <a:pt x="2794" y="3708"/>
                    </a:lnTo>
                    <a:lnTo>
                      <a:pt x="2796" y="3710"/>
                    </a:lnTo>
                    <a:lnTo>
                      <a:pt x="2804" y="3720"/>
                    </a:lnTo>
                    <a:lnTo>
                      <a:pt x="2804" y="3720"/>
                    </a:lnTo>
                    <a:lnTo>
                      <a:pt x="2808" y="3726"/>
                    </a:lnTo>
                    <a:lnTo>
                      <a:pt x="2808" y="3726"/>
                    </a:lnTo>
                    <a:lnTo>
                      <a:pt x="2812" y="3730"/>
                    </a:lnTo>
                    <a:lnTo>
                      <a:pt x="2810" y="3734"/>
                    </a:lnTo>
                    <a:lnTo>
                      <a:pt x="2810" y="3738"/>
                    </a:lnTo>
                    <a:lnTo>
                      <a:pt x="2812" y="3738"/>
                    </a:lnTo>
                    <a:lnTo>
                      <a:pt x="2812" y="3738"/>
                    </a:lnTo>
                    <a:lnTo>
                      <a:pt x="2818" y="3740"/>
                    </a:lnTo>
                    <a:lnTo>
                      <a:pt x="2820" y="3742"/>
                    </a:lnTo>
                    <a:lnTo>
                      <a:pt x="2824" y="3742"/>
                    </a:lnTo>
                    <a:lnTo>
                      <a:pt x="2826" y="3740"/>
                    </a:lnTo>
                    <a:lnTo>
                      <a:pt x="2826" y="3740"/>
                    </a:lnTo>
                    <a:lnTo>
                      <a:pt x="2828" y="3736"/>
                    </a:lnTo>
                    <a:lnTo>
                      <a:pt x="2828" y="3734"/>
                    </a:lnTo>
                    <a:lnTo>
                      <a:pt x="2826" y="3730"/>
                    </a:lnTo>
                    <a:lnTo>
                      <a:pt x="2826" y="3726"/>
                    </a:lnTo>
                    <a:lnTo>
                      <a:pt x="2826" y="3726"/>
                    </a:lnTo>
                    <a:lnTo>
                      <a:pt x="2826" y="3724"/>
                    </a:lnTo>
                    <a:lnTo>
                      <a:pt x="2828" y="3724"/>
                    </a:lnTo>
                    <a:lnTo>
                      <a:pt x="2830" y="3728"/>
                    </a:lnTo>
                    <a:lnTo>
                      <a:pt x="2834" y="3730"/>
                    </a:lnTo>
                    <a:lnTo>
                      <a:pt x="2836" y="3732"/>
                    </a:lnTo>
                    <a:lnTo>
                      <a:pt x="2838" y="3730"/>
                    </a:lnTo>
                    <a:lnTo>
                      <a:pt x="2838" y="3730"/>
                    </a:lnTo>
                    <a:lnTo>
                      <a:pt x="2840" y="3728"/>
                    </a:lnTo>
                    <a:lnTo>
                      <a:pt x="2838" y="3724"/>
                    </a:lnTo>
                    <a:lnTo>
                      <a:pt x="2838" y="3724"/>
                    </a:lnTo>
                    <a:lnTo>
                      <a:pt x="2836" y="3720"/>
                    </a:lnTo>
                    <a:lnTo>
                      <a:pt x="2838" y="3718"/>
                    </a:lnTo>
                    <a:lnTo>
                      <a:pt x="2840" y="3716"/>
                    </a:lnTo>
                    <a:lnTo>
                      <a:pt x="2840" y="3716"/>
                    </a:lnTo>
                    <a:lnTo>
                      <a:pt x="2842" y="3716"/>
                    </a:lnTo>
                    <a:lnTo>
                      <a:pt x="2844" y="3718"/>
                    </a:lnTo>
                    <a:lnTo>
                      <a:pt x="2846" y="3724"/>
                    </a:lnTo>
                    <a:lnTo>
                      <a:pt x="2846" y="3726"/>
                    </a:lnTo>
                    <a:lnTo>
                      <a:pt x="2848" y="3728"/>
                    </a:lnTo>
                    <a:lnTo>
                      <a:pt x="2850" y="3728"/>
                    </a:lnTo>
                    <a:lnTo>
                      <a:pt x="2854" y="3724"/>
                    </a:lnTo>
                    <a:lnTo>
                      <a:pt x="2854" y="3724"/>
                    </a:lnTo>
                    <a:lnTo>
                      <a:pt x="2860" y="3718"/>
                    </a:lnTo>
                    <a:lnTo>
                      <a:pt x="2864" y="3716"/>
                    </a:lnTo>
                    <a:lnTo>
                      <a:pt x="2874" y="3722"/>
                    </a:lnTo>
                    <a:lnTo>
                      <a:pt x="2874" y="3722"/>
                    </a:lnTo>
                    <a:lnTo>
                      <a:pt x="2876" y="3722"/>
                    </a:lnTo>
                    <a:lnTo>
                      <a:pt x="2878" y="3722"/>
                    </a:lnTo>
                    <a:lnTo>
                      <a:pt x="2878" y="3718"/>
                    </a:lnTo>
                    <a:lnTo>
                      <a:pt x="2878" y="3714"/>
                    </a:lnTo>
                    <a:lnTo>
                      <a:pt x="2878" y="3712"/>
                    </a:lnTo>
                    <a:lnTo>
                      <a:pt x="2880" y="3712"/>
                    </a:lnTo>
                    <a:lnTo>
                      <a:pt x="2880" y="3712"/>
                    </a:lnTo>
                    <a:lnTo>
                      <a:pt x="2882" y="3712"/>
                    </a:lnTo>
                    <a:lnTo>
                      <a:pt x="2882" y="3712"/>
                    </a:lnTo>
                    <a:lnTo>
                      <a:pt x="2884" y="3716"/>
                    </a:lnTo>
                    <a:lnTo>
                      <a:pt x="2886" y="3718"/>
                    </a:lnTo>
                    <a:lnTo>
                      <a:pt x="2894" y="3716"/>
                    </a:lnTo>
                    <a:lnTo>
                      <a:pt x="2894" y="3716"/>
                    </a:lnTo>
                    <a:lnTo>
                      <a:pt x="2902" y="3712"/>
                    </a:lnTo>
                    <a:lnTo>
                      <a:pt x="2910" y="3710"/>
                    </a:lnTo>
                    <a:lnTo>
                      <a:pt x="2914" y="3706"/>
                    </a:lnTo>
                    <a:lnTo>
                      <a:pt x="2916" y="3702"/>
                    </a:lnTo>
                    <a:lnTo>
                      <a:pt x="2916" y="3702"/>
                    </a:lnTo>
                    <a:lnTo>
                      <a:pt x="2918" y="3698"/>
                    </a:lnTo>
                    <a:lnTo>
                      <a:pt x="2918" y="3696"/>
                    </a:lnTo>
                    <a:lnTo>
                      <a:pt x="2922" y="3694"/>
                    </a:lnTo>
                    <a:lnTo>
                      <a:pt x="2926" y="3692"/>
                    </a:lnTo>
                    <a:lnTo>
                      <a:pt x="2924" y="3690"/>
                    </a:lnTo>
                    <a:lnTo>
                      <a:pt x="2924" y="3690"/>
                    </a:lnTo>
                    <a:lnTo>
                      <a:pt x="2922" y="3688"/>
                    </a:lnTo>
                    <a:lnTo>
                      <a:pt x="2924" y="3686"/>
                    </a:lnTo>
                    <a:lnTo>
                      <a:pt x="2926" y="3684"/>
                    </a:lnTo>
                    <a:lnTo>
                      <a:pt x="2930" y="3678"/>
                    </a:lnTo>
                    <a:lnTo>
                      <a:pt x="2930" y="3678"/>
                    </a:lnTo>
                    <a:lnTo>
                      <a:pt x="2932" y="3674"/>
                    </a:lnTo>
                    <a:lnTo>
                      <a:pt x="2936" y="3674"/>
                    </a:lnTo>
                    <a:lnTo>
                      <a:pt x="2940" y="3674"/>
                    </a:lnTo>
                    <a:lnTo>
                      <a:pt x="2944" y="3672"/>
                    </a:lnTo>
                    <a:lnTo>
                      <a:pt x="2948" y="3668"/>
                    </a:lnTo>
                    <a:lnTo>
                      <a:pt x="2948" y="3668"/>
                    </a:lnTo>
                    <a:lnTo>
                      <a:pt x="2954" y="3662"/>
                    </a:lnTo>
                    <a:lnTo>
                      <a:pt x="2956" y="3662"/>
                    </a:lnTo>
                    <a:lnTo>
                      <a:pt x="2956" y="3664"/>
                    </a:lnTo>
                    <a:lnTo>
                      <a:pt x="2958" y="3666"/>
                    </a:lnTo>
                    <a:lnTo>
                      <a:pt x="2960" y="3662"/>
                    </a:lnTo>
                    <a:lnTo>
                      <a:pt x="2960" y="3662"/>
                    </a:lnTo>
                    <a:lnTo>
                      <a:pt x="2974" y="3648"/>
                    </a:lnTo>
                    <a:lnTo>
                      <a:pt x="2980" y="3642"/>
                    </a:lnTo>
                    <a:lnTo>
                      <a:pt x="2980" y="3638"/>
                    </a:lnTo>
                    <a:lnTo>
                      <a:pt x="2978" y="3636"/>
                    </a:lnTo>
                    <a:lnTo>
                      <a:pt x="2978" y="3636"/>
                    </a:lnTo>
                    <a:lnTo>
                      <a:pt x="2976" y="3632"/>
                    </a:lnTo>
                    <a:lnTo>
                      <a:pt x="2978" y="3626"/>
                    </a:lnTo>
                    <a:lnTo>
                      <a:pt x="2980" y="3624"/>
                    </a:lnTo>
                    <a:lnTo>
                      <a:pt x="2982" y="3624"/>
                    </a:lnTo>
                    <a:lnTo>
                      <a:pt x="2984" y="3626"/>
                    </a:lnTo>
                    <a:lnTo>
                      <a:pt x="2984" y="3626"/>
                    </a:lnTo>
                    <a:lnTo>
                      <a:pt x="2986" y="3628"/>
                    </a:lnTo>
                    <a:lnTo>
                      <a:pt x="2988" y="3626"/>
                    </a:lnTo>
                    <a:lnTo>
                      <a:pt x="2990" y="3626"/>
                    </a:lnTo>
                    <a:lnTo>
                      <a:pt x="2994" y="3628"/>
                    </a:lnTo>
                    <a:lnTo>
                      <a:pt x="2994" y="3628"/>
                    </a:lnTo>
                    <a:lnTo>
                      <a:pt x="2998" y="3630"/>
                    </a:lnTo>
                    <a:lnTo>
                      <a:pt x="2998" y="3630"/>
                    </a:lnTo>
                    <a:lnTo>
                      <a:pt x="3000" y="3624"/>
                    </a:lnTo>
                    <a:lnTo>
                      <a:pt x="3004" y="3616"/>
                    </a:lnTo>
                    <a:lnTo>
                      <a:pt x="3008" y="3614"/>
                    </a:lnTo>
                    <a:lnTo>
                      <a:pt x="3012" y="3610"/>
                    </a:lnTo>
                    <a:lnTo>
                      <a:pt x="3012" y="3610"/>
                    </a:lnTo>
                    <a:lnTo>
                      <a:pt x="3016" y="3608"/>
                    </a:lnTo>
                    <a:lnTo>
                      <a:pt x="3016" y="3606"/>
                    </a:lnTo>
                    <a:lnTo>
                      <a:pt x="3012" y="3602"/>
                    </a:lnTo>
                    <a:lnTo>
                      <a:pt x="3010" y="3598"/>
                    </a:lnTo>
                    <a:lnTo>
                      <a:pt x="3010" y="3594"/>
                    </a:lnTo>
                    <a:lnTo>
                      <a:pt x="3010" y="3594"/>
                    </a:lnTo>
                    <a:lnTo>
                      <a:pt x="3012" y="3590"/>
                    </a:lnTo>
                    <a:lnTo>
                      <a:pt x="3014" y="3594"/>
                    </a:lnTo>
                    <a:lnTo>
                      <a:pt x="3018" y="3596"/>
                    </a:lnTo>
                    <a:lnTo>
                      <a:pt x="3022" y="3596"/>
                    </a:lnTo>
                    <a:lnTo>
                      <a:pt x="3026" y="3594"/>
                    </a:lnTo>
                    <a:lnTo>
                      <a:pt x="3026" y="3594"/>
                    </a:lnTo>
                    <a:lnTo>
                      <a:pt x="3030" y="3590"/>
                    </a:lnTo>
                    <a:lnTo>
                      <a:pt x="3030" y="3588"/>
                    </a:lnTo>
                    <a:lnTo>
                      <a:pt x="3028" y="3588"/>
                    </a:lnTo>
                    <a:lnTo>
                      <a:pt x="3024" y="3588"/>
                    </a:lnTo>
                    <a:lnTo>
                      <a:pt x="3020" y="3586"/>
                    </a:lnTo>
                    <a:lnTo>
                      <a:pt x="3020" y="3586"/>
                    </a:lnTo>
                    <a:lnTo>
                      <a:pt x="3020" y="3582"/>
                    </a:lnTo>
                    <a:lnTo>
                      <a:pt x="3022" y="3578"/>
                    </a:lnTo>
                    <a:lnTo>
                      <a:pt x="3024" y="3576"/>
                    </a:lnTo>
                    <a:lnTo>
                      <a:pt x="3026" y="3576"/>
                    </a:lnTo>
                    <a:lnTo>
                      <a:pt x="3030" y="3578"/>
                    </a:lnTo>
                    <a:lnTo>
                      <a:pt x="3032" y="3580"/>
                    </a:lnTo>
                    <a:lnTo>
                      <a:pt x="3032" y="3580"/>
                    </a:lnTo>
                    <a:lnTo>
                      <a:pt x="3038" y="3586"/>
                    </a:lnTo>
                    <a:lnTo>
                      <a:pt x="3040" y="3586"/>
                    </a:lnTo>
                    <a:lnTo>
                      <a:pt x="3042" y="3582"/>
                    </a:lnTo>
                    <a:lnTo>
                      <a:pt x="3038" y="3576"/>
                    </a:lnTo>
                    <a:lnTo>
                      <a:pt x="3038" y="3576"/>
                    </a:lnTo>
                    <a:lnTo>
                      <a:pt x="3036" y="3572"/>
                    </a:lnTo>
                    <a:lnTo>
                      <a:pt x="3038" y="3568"/>
                    </a:lnTo>
                    <a:lnTo>
                      <a:pt x="3042" y="3558"/>
                    </a:lnTo>
                    <a:lnTo>
                      <a:pt x="3044" y="3552"/>
                    </a:lnTo>
                    <a:lnTo>
                      <a:pt x="3044" y="3552"/>
                    </a:lnTo>
                    <a:lnTo>
                      <a:pt x="3040" y="3552"/>
                    </a:lnTo>
                    <a:lnTo>
                      <a:pt x="3040" y="3552"/>
                    </a:lnTo>
                    <a:lnTo>
                      <a:pt x="3038" y="3552"/>
                    </a:lnTo>
                    <a:lnTo>
                      <a:pt x="3036" y="3550"/>
                    </a:lnTo>
                    <a:lnTo>
                      <a:pt x="3038" y="3546"/>
                    </a:lnTo>
                    <a:lnTo>
                      <a:pt x="3042" y="3540"/>
                    </a:lnTo>
                    <a:lnTo>
                      <a:pt x="3048" y="3536"/>
                    </a:lnTo>
                    <a:lnTo>
                      <a:pt x="3048" y="3536"/>
                    </a:lnTo>
                    <a:lnTo>
                      <a:pt x="3052" y="3534"/>
                    </a:lnTo>
                    <a:lnTo>
                      <a:pt x="3052" y="3532"/>
                    </a:lnTo>
                    <a:lnTo>
                      <a:pt x="3050" y="3532"/>
                    </a:lnTo>
                    <a:lnTo>
                      <a:pt x="3046" y="3526"/>
                    </a:lnTo>
                    <a:lnTo>
                      <a:pt x="3046" y="3526"/>
                    </a:lnTo>
                    <a:lnTo>
                      <a:pt x="3042" y="3522"/>
                    </a:lnTo>
                    <a:lnTo>
                      <a:pt x="3040" y="3518"/>
                    </a:lnTo>
                    <a:lnTo>
                      <a:pt x="3038" y="3518"/>
                    </a:lnTo>
                    <a:lnTo>
                      <a:pt x="3042" y="3516"/>
                    </a:lnTo>
                    <a:lnTo>
                      <a:pt x="3042" y="3516"/>
                    </a:lnTo>
                    <a:lnTo>
                      <a:pt x="3046" y="3514"/>
                    </a:lnTo>
                    <a:lnTo>
                      <a:pt x="3046" y="3516"/>
                    </a:lnTo>
                    <a:lnTo>
                      <a:pt x="3048" y="3520"/>
                    </a:lnTo>
                    <a:lnTo>
                      <a:pt x="3050" y="3524"/>
                    </a:lnTo>
                    <a:lnTo>
                      <a:pt x="3054" y="3524"/>
                    </a:lnTo>
                    <a:lnTo>
                      <a:pt x="3058" y="3522"/>
                    </a:lnTo>
                    <a:lnTo>
                      <a:pt x="3058" y="3522"/>
                    </a:lnTo>
                    <a:lnTo>
                      <a:pt x="3060" y="3520"/>
                    </a:lnTo>
                    <a:lnTo>
                      <a:pt x="3062" y="3518"/>
                    </a:lnTo>
                    <a:lnTo>
                      <a:pt x="3062" y="3512"/>
                    </a:lnTo>
                    <a:lnTo>
                      <a:pt x="3060" y="3510"/>
                    </a:lnTo>
                    <a:lnTo>
                      <a:pt x="3060" y="3508"/>
                    </a:lnTo>
                    <a:lnTo>
                      <a:pt x="3062" y="3506"/>
                    </a:lnTo>
                    <a:lnTo>
                      <a:pt x="3062" y="3506"/>
                    </a:lnTo>
                    <a:lnTo>
                      <a:pt x="3068" y="3502"/>
                    </a:lnTo>
                    <a:lnTo>
                      <a:pt x="3074" y="3492"/>
                    </a:lnTo>
                    <a:lnTo>
                      <a:pt x="3080" y="3482"/>
                    </a:lnTo>
                    <a:lnTo>
                      <a:pt x="3080" y="3478"/>
                    </a:lnTo>
                    <a:lnTo>
                      <a:pt x="3080" y="3474"/>
                    </a:lnTo>
                    <a:lnTo>
                      <a:pt x="3080" y="3474"/>
                    </a:lnTo>
                    <a:lnTo>
                      <a:pt x="3080" y="3470"/>
                    </a:lnTo>
                    <a:lnTo>
                      <a:pt x="3080" y="3468"/>
                    </a:lnTo>
                    <a:lnTo>
                      <a:pt x="3084" y="3462"/>
                    </a:lnTo>
                    <a:lnTo>
                      <a:pt x="3090" y="3454"/>
                    </a:lnTo>
                    <a:lnTo>
                      <a:pt x="3098" y="3440"/>
                    </a:lnTo>
                    <a:lnTo>
                      <a:pt x="3098" y="3440"/>
                    </a:lnTo>
                    <a:lnTo>
                      <a:pt x="3100" y="3436"/>
                    </a:lnTo>
                    <a:lnTo>
                      <a:pt x="3102" y="3432"/>
                    </a:lnTo>
                    <a:lnTo>
                      <a:pt x="3104" y="3434"/>
                    </a:lnTo>
                    <a:lnTo>
                      <a:pt x="3106" y="3436"/>
                    </a:lnTo>
                    <a:lnTo>
                      <a:pt x="3108" y="3440"/>
                    </a:lnTo>
                    <a:lnTo>
                      <a:pt x="3110" y="3440"/>
                    </a:lnTo>
                    <a:lnTo>
                      <a:pt x="3112" y="3440"/>
                    </a:lnTo>
                    <a:lnTo>
                      <a:pt x="3112" y="3440"/>
                    </a:lnTo>
                    <a:lnTo>
                      <a:pt x="3116" y="3436"/>
                    </a:lnTo>
                    <a:lnTo>
                      <a:pt x="3120" y="3434"/>
                    </a:lnTo>
                    <a:lnTo>
                      <a:pt x="3120" y="3434"/>
                    </a:lnTo>
                    <a:lnTo>
                      <a:pt x="3122" y="3432"/>
                    </a:lnTo>
                    <a:lnTo>
                      <a:pt x="3118" y="3424"/>
                    </a:lnTo>
                    <a:lnTo>
                      <a:pt x="3118" y="3424"/>
                    </a:lnTo>
                    <a:lnTo>
                      <a:pt x="3116" y="3420"/>
                    </a:lnTo>
                    <a:lnTo>
                      <a:pt x="3116" y="3416"/>
                    </a:lnTo>
                    <a:lnTo>
                      <a:pt x="3118" y="3414"/>
                    </a:lnTo>
                    <a:lnTo>
                      <a:pt x="3118" y="3414"/>
                    </a:lnTo>
                    <a:lnTo>
                      <a:pt x="3122" y="3412"/>
                    </a:lnTo>
                    <a:lnTo>
                      <a:pt x="3122" y="3410"/>
                    </a:lnTo>
                    <a:lnTo>
                      <a:pt x="3122" y="3408"/>
                    </a:lnTo>
                    <a:lnTo>
                      <a:pt x="3122" y="3408"/>
                    </a:lnTo>
                    <a:lnTo>
                      <a:pt x="3122" y="3402"/>
                    </a:lnTo>
                    <a:lnTo>
                      <a:pt x="3122" y="3400"/>
                    </a:lnTo>
                    <a:lnTo>
                      <a:pt x="3124" y="3398"/>
                    </a:lnTo>
                    <a:lnTo>
                      <a:pt x="3120" y="3392"/>
                    </a:lnTo>
                    <a:lnTo>
                      <a:pt x="3120" y="3392"/>
                    </a:lnTo>
                    <a:lnTo>
                      <a:pt x="3118" y="3390"/>
                    </a:lnTo>
                    <a:lnTo>
                      <a:pt x="3118" y="3390"/>
                    </a:lnTo>
                    <a:lnTo>
                      <a:pt x="3124" y="3390"/>
                    </a:lnTo>
                    <a:lnTo>
                      <a:pt x="3128" y="3390"/>
                    </a:lnTo>
                    <a:lnTo>
                      <a:pt x="3132" y="3388"/>
                    </a:lnTo>
                    <a:lnTo>
                      <a:pt x="3134" y="3384"/>
                    </a:lnTo>
                    <a:lnTo>
                      <a:pt x="3134" y="3376"/>
                    </a:lnTo>
                    <a:lnTo>
                      <a:pt x="3134" y="3376"/>
                    </a:lnTo>
                    <a:lnTo>
                      <a:pt x="3134" y="3370"/>
                    </a:lnTo>
                    <a:lnTo>
                      <a:pt x="3132" y="3366"/>
                    </a:lnTo>
                    <a:lnTo>
                      <a:pt x="3128" y="3362"/>
                    </a:lnTo>
                    <a:lnTo>
                      <a:pt x="3128" y="3362"/>
                    </a:lnTo>
                    <a:lnTo>
                      <a:pt x="3128" y="3362"/>
                    </a:lnTo>
                    <a:lnTo>
                      <a:pt x="3136" y="3356"/>
                    </a:lnTo>
                    <a:lnTo>
                      <a:pt x="3136" y="3356"/>
                    </a:lnTo>
                    <a:lnTo>
                      <a:pt x="3140" y="3352"/>
                    </a:lnTo>
                    <a:lnTo>
                      <a:pt x="3136" y="3350"/>
                    </a:lnTo>
                    <a:lnTo>
                      <a:pt x="3128" y="3348"/>
                    </a:lnTo>
                    <a:lnTo>
                      <a:pt x="3122" y="3344"/>
                    </a:lnTo>
                    <a:lnTo>
                      <a:pt x="3118" y="3338"/>
                    </a:lnTo>
                    <a:lnTo>
                      <a:pt x="3118" y="3338"/>
                    </a:lnTo>
                    <a:lnTo>
                      <a:pt x="3112" y="3332"/>
                    </a:lnTo>
                    <a:lnTo>
                      <a:pt x="3108" y="3330"/>
                    </a:lnTo>
                    <a:lnTo>
                      <a:pt x="3102" y="3330"/>
                    </a:lnTo>
                    <a:lnTo>
                      <a:pt x="3096" y="3334"/>
                    </a:lnTo>
                    <a:lnTo>
                      <a:pt x="3086" y="3338"/>
                    </a:lnTo>
                    <a:lnTo>
                      <a:pt x="3082" y="3338"/>
                    </a:lnTo>
                    <a:lnTo>
                      <a:pt x="3078" y="3334"/>
                    </a:lnTo>
                    <a:lnTo>
                      <a:pt x="3078" y="3334"/>
                    </a:lnTo>
                    <a:lnTo>
                      <a:pt x="3076" y="3332"/>
                    </a:lnTo>
                    <a:lnTo>
                      <a:pt x="3074" y="3330"/>
                    </a:lnTo>
                    <a:lnTo>
                      <a:pt x="3070" y="3332"/>
                    </a:lnTo>
                    <a:lnTo>
                      <a:pt x="3070" y="3332"/>
                    </a:lnTo>
                    <a:lnTo>
                      <a:pt x="3070" y="3328"/>
                    </a:lnTo>
                    <a:lnTo>
                      <a:pt x="3070" y="3328"/>
                    </a:lnTo>
                    <a:lnTo>
                      <a:pt x="3072" y="3326"/>
                    </a:lnTo>
                    <a:lnTo>
                      <a:pt x="3074" y="3324"/>
                    </a:lnTo>
                    <a:lnTo>
                      <a:pt x="3082" y="3326"/>
                    </a:lnTo>
                    <a:lnTo>
                      <a:pt x="3088" y="3326"/>
                    </a:lnTo>
                    <a:lnTo>
                      <a:pt x="3090" y="3326"/>
                    </a:lnTo>
                    <a:lnTo>
                      <a:pt x="3092" y="3324"/>
                    </a:lnTo>
                    <a:lnTo>
                      <a:pt x="3092" y="3324"/>
                    </a:lnTo>
                    <a:lnTo>
                      <a:pt x="3098" y="3316"/>
                    </a:lnTo>
                    <a:lnTo>
                      <a:pt x="3106" y="3310"/>
                    </a:lnTo>
                    <a:lnTo>
                      <a:pt x="3116" y="3304"/>
                    </a:lnTo>
                    <a:lnTo>
                      <a:pt x="3124" y="3302"/>
                    </a:lnTo>
                    <a:lnTo>
                      <a:pt x="3124" y="3302"/>
                    </a:lnTo>
                    <a:lnTo>
                      <a:pt x="3128" y="3300"/>
                    </a:lnTo>
                    <a:lnTo>
                      <a:pt x="3132" y="3298"/>
                    </a:lnTo>
                    <a:lnTo>
                      <a:pt x="3132" y="3294"/>
                    </a:lnTo>
                    <a:lnTo>
                      <a:pt x="3130" y="3290"/>
                    </a:lnTo>
                    <a:lnTo>
                      <a:pt x="3122" y="3278"/>
                    </a:lnTo>
                    <a:lnTo>
                      <a:pt x="3110" y="3268"/>
                    </a:lnTo>
                    <a:lnTo>
                      <a:pt x="3110" y="3268"/>
                    </a:lnTo>
                    <a:lnTo>
                      <a:pt x="3100" y="3258"/>
                    </a:lnTo>
                    <a:lnTo>
                      <a:pt x="3090" y="3254"/>
                    </a:lnTo>
                    <a:lnTo>
                      <a:pt x="3086" y="3252"/>
                    </a:lnTo>
                    <a:lnTo>
                      <a:pt x="3086" y="3250"/>
                    </a:lnTo>
                    <a:lnTo>
                      <a:pt x="3086" y="3248"/>
                    </a:lnTo>
                    <a:lnTo>
                      <a:pt x="3086" y="3248"/>
                    </a:lnTo>
                    <a:lnTo>
                      <a:pt x="3086" y="3246"/>
                    </a:lnTo>
                    <a:lnTo>
                      <a:pt x="3086" y="3244"/>
                    </a:lnTo>
                    <a:lnTo>
                      <a:pt x="3082" y="3242"/>
                    </a:lnTo>
                    <a:lnTo>
                      <a:pt x="3078" y="3240"/>
                    </a:lnTo>
                    <a:lnTo>
                      <a:pt x="3074" y="3242"/>
                    </a:lnTo>
                    <a:lnTo>
                      <a:pt x="3074" y="3242"/>
                    </a:lnTo>
                    <a:lnTo>
                      <a:pt x="3068" y="3246"/>
                    </a:lnTo>
                    <a:lnTo>
                      <a:pt x="3062" y="3246"/>
                    </a:lnTo>
                    <a:lnTo>
                      <a:pt x="3056" y="3244"/>
                    </a:lnTo>
                    <a:lnTo>
                      <a:pt x="3050" y="3242"/>
                    </a:lnTo>
                    <a:lnTo>
                      <a:pt x="3046" y="3236"/>
                    </a:lnTo>
                    <a:lnTo>
                      <a:pt x="3044" y="3232"/>
                    </a:lnTo>
                    <a:lnTo>
                      <a:pt x="3042" y="3228"/>
                    </a:lnTo>
                    <a:lnTo>
                      <a:pt x="3044" y="3224"/>
                    </a:lnTo>
                    <a:lnTo>
                      <a:pt x="3044" y="3224"/>
                    </a:lnTo>
                    <a:lnTo>
                      <a:pt x="3046" y="3224"/>
                    </a:lnTo>
                    <a:lnTo>
                      <a:pt x="3048" y="3224"/>
                    </a:lnTo>
                    <a:lnTo>
                      <a:pt x="3052" y="3230"/>
                    </a:lnTo>
                    <a:lnTo>
                      <a:pt x="3056" y="3238"/>
                    </a:lnTo>
                    <a:lnTo>
                      <a:pt x="3060" y="3242"/>
                    </a:lnTo>
                    <a:lnTo>
                      <a:pt x="3060" y="3242"/>
                    </a:lnTo>
                    <a:lnTo>
                      <a:pt x="3062" y="3244"/>
                    </a:lnTo>
                    <a:lnTo>
                      <a:pt x="3066" y="3242"/>
                    </a:lnTo>
                    <a:lnTo>
                      <a:pt x="3072" y="3240"/>
                    </a:lnTo>
                    <a:lnTo>
                      <a:pt x="3078" y="3236"/>
                    </a:lnTo>
                    <a:lnTo>
                      <a:pt x="3080" y="3236"/>
                    </a:lnTo>
                    <a:lnTo>
                      <a:pt x="3084" y="3236"/>
                    </a:lnTo>
                    <a:lnTo>
                      <a:pt x="3084" y="3236"/>
                    </a:lnTo>
                    <a:lnTo>
                      <a:pt x="3088" y="3240"/>
                    </a:lnTo>
                    <a:lnTo>
                      <a:pt x="3090" y="3242"/>
                    </a:lnTo>
                    <a:lnTo>
                      <a:pt x="3092" y="3246"/>
                    </a:lnTo>
                    <a:lnTo>
                      <a:pt x="3094" y="3248"/>
                    </a:lnTo>
                    <a:lnTo>
                      <a:pt x="3094" y="3248"/>
                    </a:lnTo>
                    <a:lnTo>
                      <a:pt x="3098" y="3248"/>
                    </a:lnTo>
                    <a:lnTo>
                      <a:pt x="3104" y="3248"/>
                    </a:lnTo>
                    <a:lnTo>
                      <a:pt x="3110" y="3250"/>
                    </a:lnTo>
                    <a:lnTo>
                      <a:pt x="3122" y="3256"/>
                    </a:lnTo>
                    <a:lnTo>
                      <a:pt x="3122" y="3256"/>
                    </a:lnTo>
                    <a:lnTo>
                      <a:pt x="3128" y="3258"/>
                    </a:lnTo>
                    <a:lnTo>
                      <a:pt x="3130" y="3258"/>
                    </a:lnTo>
                    <a:lnTo>
                      <a:pt x="3132" y="3256"/>
                    </a:lnTo>
                    <a:lnTo>
                      <a:pt x="3132" y="3254"/>
                    </a:lnTo>
                    <a:lnTo>
                      <a:pt x="3128" y="3244"/>
                    </a:lnTo>
                    <a:lnTo>
                      <a:pt x="3120" y="3236"/>
                    </a:lnTo>
                    <a:lnTo>
                      <a:pt x="3120" y="3236"/>
                    </a:lnTo>
                    <a:lnTo>
                      <a:pt x="3114" y="3230"/>
                    </a:lnTo>
                    <a:lnTo>
                      <a:pt x="3112" y="3226"/>
                    </a:lnTo>
                    <a:lnTo>
                      <a:pt x="3108" y="3220"/>
                    </a:lnTo>
                    <a:lnTo>
                      <a:pt x="3100" y="3212"/>
                    </a:lnTo>
                    <a:lnTo>
                      <a:pt x="3100" y="3212"/>
                    </a:lnTo>
                    <a:lnTo>
                      <a:pt x="3092" y="3206"/>
                    </a:lnTo>
                    <a:lnTo>
                      <a:pt x="3090" y="3200"/>
                    </a:lnTo>
                    <a:lnTo>
                      <a:pt x="3090" y="3192"/>
                    </a:lnTo>
                    <a:lnTo>
                      <a:pt x="3088" y="3186"/>
                    </a:lnTo>
                    <a:lnTo>
                      <a:pt x="3086" y="3178"/>
                    </a:lnTo>
                    <a:lnTo>
                      <a:pt x="3086" y="3178"/>
                    </a:lnTo>
                    <a:lnTo>
                      <a:pt x="3082" y="3168"/>
                    </a:lnTo>
                    <a:lnTo>
                      <a:pt x="3078" y="3158"/>
                    </a:lnTo>
                    <a:lnTo>
                      <a:pt x="3072" y="3138"/>
                    </a:lnTo>
                    <a:lnTo>
                      <a:pt x="3070" y="3130"/>
                    </a:lnTo>
                    <a:lnTo>
                      <a:pt x="3066" y="3122"/>
                    </a:lnTo>
                    <a:lnTo>
                      <a:pt x="3060" y="3116"/>
                    </a:lnTo>
                    <a:lnTo>
                      <a:pt x="3052" y="3112"/>
                    </a:lnTo>
                    <a:lnTo>
                      <a:pt x="3052" y="3112"/>
                    </a:lnTo>
                    <a:lnTo>
                      <a:pt x="3044" y="3108"/>
                    </a:lnTo>
                    <a:lnTo>
                      <a:pt x="3040" y="3104"/>
                    </a:lnTo>
                    <a:lnTo>
                      <a:pt x="3036" y="3098"/>
                    </a:lnTo>
                    <a:lnTo>
                      <a:pt x="3034" y="3094"/>
                    </a:lnTo>
                    <a:lnTo>
                      <a:pt x="3032" y="3094"/>
                    </a:lnTo>
                    <a:lnTo>
                      <a:pt x="3026" y="3096"/>
                    </a:lnTo>
                    <a:lnTo>
                      <a:pt x="3026" y="3096"/>
                    </a:lnTo>
                    <a:lnTo>
                      <a:pt x="3022" y="3096"/>
                    </a:lnTo>
                    <a:lnTo>
                      <a:pt x="3022" y="3092"/>
                    </a:lnTo>
                    <a:lnTo>
                      <a:pt x="3024" y="3084"/>
                    </a:lnTo>
                    <a:lnTo>
                      <a:pt x="3026" y="3076"/>
                    </a:lnTo>
                    <a:lnTo>
                      <a:pt x="3038" y="3058"/>
                    </a:lnTo>
                    <a:lnTo>
                      <a:pt x="3044" y="3052"/>
                    </a:lnTo>
                    <a:lnTo>
                      <a:pt x="3048" y="3048"/>
                    </a:lnTo>
                    <a:lnTo>
                      <a:pt x="3048" y="3048"/>
                    </a:lnTo>
                    <a:lnTo>
                      <a:pt x="3054" y="3044"/>
                    </a:lnTo>
                    <a:lnTo>
                      <a:pt x="3056" y="3042"/>
                    </a:lnTo>
                    <a:lnTo>
                      <a:pt x="3058" y="3038"/>
                    </a:lnTo>
                    <a:lnTo>
                      <a:pt x="3062" y="3034"/>
                    </a:lnTo>
                    <a:lnTo>
                      <a:pt x="3062" y="3034"/>
                    </a:lnTo>
                    <a:lnTo>
                      <a:pt x="3064" y="3032"/>
                    </a:lnTo>
                    <a:lnTo>
                      <a:pt x="3064" y="3028"/>
                    </a:lnTo>
                    <a:lnTo>
                      <a:pt x="3062" y="3024"/>
                    </a:lnTo>
                    <a:lnTo>
                      <a:pt x="3060" y="3020"/>
                    </a:lnTo>
                    <a:lnTo>
                      <a:pt x="3060" y="3018"/>
                    </a:lnTo>
                    <a:lnTo>
                      <a:pt x="3062" y="3018"/>
                    </a:lnTo>
                    <a:lnTo>
                      <a:pt x="3062" y="3018"/>
                    </a:lnTo>
                    <a:lnTo>
                      <a:pt x="3064" y="3016"/>
                    </a:lnTo>
                    <a:lnTo>
                      <a:pt x="3066" y="3016"/>
                    </a:lnTo>
                    <a:lnTo>
                      <a:pt x="3066" y="3020"/>
                    </a:lnTo>
                    <a:lnTo>
                      <a:pt x="3068" y="3022"/>
                    </a:lnTo>
                    <a:lnTo>
                      <a:pt x="3070" y="3024"/>
                    </a:lnTo>
                    <a:lnTo>
                      <a:pt x="3072" y="3024"/>
                    </a:lnTo>
                    <a:lnTo>
                      <a:pt x="3076" y="3022"/>
                    </a:lnTo>
                    <a:lnTo>
                      <a:pt x="3076" y="3022"/>
                    </a:lnTo>
                    <a:lnTo>
                      <a:pt x="3080" y="3020"/>
                    </a:lnTo>
                    <a:lnTo>
                      <a:pt x="3082" y="3018"/>
                    </a:lnTo>
                    <a:lnTo>
                      <a:pt x="3084" y="3012"/>
                    </a:lnTo>
                    <a:lnTo>
                      <a:pt x="3086" y="3008"/>
                    </a:lnTo>
                    <a:lnTo>
                      <a:pt x="3088" y="3006"/>
                    </a:lnTo>
                    <a:lnTo>
                      <a:pt x="3090" y="3008"/>
                    </a:lnTo>
                    <a:lnTo>
                      <a:pt x="3090" y="3008"/>
                    </a:lnTo>
                    <a:lnTo>
                      <a:pt x="3092" y="3008"/>
                    </a:lnTo>
                    <a:lnTo>
                      <a:pt x="3094" y="3006"/>
                    </a:lnTo>
                    <a:lnTo>
                      <a:pt x="3096" y="3002"/>
                    </a:lnTo>
                    <a:lnTo>
                      <a:pt x="3100" y="2996"/>
                    </a:lnTo>
                    <a:lnTo>
                      <a:pt x="3106" y="2990"/>
                    </a:lnTo>
                    <a:lnTo>
                      <a:pt x="3106" y="2990"/>
                    </a:lnTo>
                    <a:lnTo>
                      <a:pt x="3114" y="2988"/>
                    </a:lnTo>
                    <a:lnTo>
                      <a:pt x="3118" y="2988"/>
                    </a:lnTo>
                    <a:lnTo>
                      <a:pt x="3122" y="2986"/>
                    </a:lnTo>
                    <a:lnTo>
                      <a:pt x="3128" y="2982"/>
                    </a:lnTo>
                    <a:lnTo>
                      <a:pt x="3128" y="2982"/>
                    </a:lnTo>
                    <a:lnTo>
                      <a:pt x="3134" y="2976"/>
                    </a:lnTo>
                    <a:lnTo>
                      <a:pt x="3136" y="2976"/>
                    </a:lnTo>
                    <a:lnTo>
                      <a:pt x="3138" y="2978"/>
                    </a:lnTo>
                    <a:lnTo>
                      <a:pt x="3140" y="2978"/>
                    </a:lnTo>
                    <a:lnTo>
                      <a:pt x="3140" y="2978"/>
                    </a:lnTo>
                    <a:lnTo>
                      <a:pt x="3142" y="2976"/>
                    </a:lnTo>
                    <a:lnTo>
                      <a:pt x="3142" y="2978"/>
                    </a:lnTo>
                    <a:lnTo>
                      <a:pt x="3144" y="2980"/>
                    </a:lnTo>
                    <a:lnTo>
                      <a:pt x="3144" y="2982"/>
                    </a:lnTo>
                    <a:lnTo>
                      <a:pt x="3144" y="2982"/>
                    </a:lnTo>
                    <a:lnTo>
                      <a:pt x="3148" y="2984"/>
                    </a:lnTo>
                    <a:lnTo>
                      <a:pt x="3152" y="2982"/>
                    </a:lnTo>
                    <a:lnTo>
                      <a:pt x="3152" y="2982"/>
                    </a:lnTo>
                    <a:lnTo>
                      <a:pt x="3156" y="2980"/>
                    </a:lnTo>
                    <a:lnTo>
                      <a:pt x="3158" y="2978"/>
                    </a:lnTo>
                    <a:lnTo>
                      <a:pt x="3156" y="2974"/>
                    </a:lnTo>
                    <a:lnTo>
                      <a:pt x="3156" y="2972"/>
                    </a:lnTo>
                    <a:lnTo>
                      <a:pt x="3156" y="2970"/>
                    </a:lnTo>
                    <a:lnTo>
                      <a:pt x="3158" y="2966"/>
                    </a:lnTo>
                    <a:lnTo>
                      <a:pt x="3162" y="2960"/>
                    </a:lnTo>
                    <a:lnTo>
                      <a:pt x="3162" y="2960"/>
                    </a:lnTo>
                    <a:lnTo>
                      <a:pt x="3164" y="2958"/>
                    </a:lnTo>
                    <a:lnTo>
                      <a:pt x="3164" y="2956"/>
                    </a:lnTo>
                    <a:lnTo>
                      <a:pt x="3158" y="2952"/>
                    </a:lnTo>
                    <a:lnTo>
                      <a:pt x="3150" y="2950"/>
                    </a:lnTo>
                    <a:lnTo>
                      <a:pt x="3144" y="2946"/>
                    </a:lnTo>
                    <a:lnTo>
                      <a:pt x="3144" y="2946"/>
                    </a:lnTo>
                    <a:lnTo>
                      <a:pt x="3140" y="2942"/>
                    </a:lnTo>
                    <a:lnTo>
                      <a:pt x="3138" y="2944"/>
                    </a:lnTo>
                    <a:lnTo>
                      <a:pt x="3134" y="2948"/>
                    </a:lnTo>
                    <a:lnTo>
                      <a:pt x="3132" y="2948"/>
                    </a:lnTo>
                    <a:lnTo>
                      <a:pt x="3126" y="2950"/>
                    </a:lnTo>
                    <a:lnTo>
                      <a:pt x="3126" y="2950"/>
                    </a:lnTo>
                    <a:lnTo>
                      <a:pt x="3116" y="2948"/>
                    </a:lnTo>
                    <a:lnTo>
                      <a:pt x="3114" y="2944"/>
                    </a:lnTo>
                    <a:lnTo>
                      <a:pt x="3112" y="2942"/>
                    </a:lnTo>
                    <a:lnTo>
                      <a:pt x="3108" y="2942"/>
                    </a:lnTo>
                    <a:lnTo>
                      <a:pt x="3108" y="2942"/>
                    </a:lnTo>
                    <a:lnTo>
                      <a:pt x="3102" y="2942"/>
                    </a:lnTo>
                    <a:lnTo>
                      <a:pt x="3102" y="2942"/>
                    </a:lnTo>
                    <a:lnTo>
                      <a:pt x="3100" y="2938"/>
                    </a:lnTo>
                    <a:lnTo>
                      <a:pt x="3096" y="2934"/>
                    </a:lnTo>
                    <a:lnTo>
                      <a:pt x="3096" y="2934"/>
                    </a:lnTo>
                    <a:lnTo>
                      <a:pt x="3094" y="2930"/>
                    </a:lnTo>
                    <a:lnTo>
                      <a:pt x="3090" y="2930"/>
                    </a:lnTo>
                    <a:lnTo>
                      <a:pt x="3080" y="2930"/>
                    </a:lnTo>
                    <a:lnTo>
                      <a:pt x="3072" y="2934"/>
                    </a:lnTo>
                    <a:lnTo>
                      <a:pt x="3066" y="2940"/>
                    </a:lnTo>
                    <a:lnTo>
                      <a:pt x="3066" y="2940"/>
                    </a:lnTo>
                    <a:lnTo>
                      <a:pt x="3062" y="2946"/>
                    </a:lnTo>
                    <a:lnTo>
                      <a:pt x="3056" y="2950"/>
                    </a:lnTo>
                    <a:lnTo>
                      <a:pt x="3052" y="2952"/>
                    </a:lnTo>
                    <a:lnTo>
                      <a:pt x="3050" y="2954"/>
                    </a:lnTo>
                    <a:lnTo>
                      <a:pt x="3050" y="2958"/>
                    </a:lnTo>
                    <a:lnTo>
                      <a:pt x="3050" y="2958"/>
                    </a:lnTo>
                    <a:lnTo>
                      <a:pt x="3052" y="2962"/>
                    </a:lnTo>
                    <a:lnTo>
                      <a:pt x="3050" y="2964"/>
                    </a:lnTo>
                    <a:lnTo>
                      <a:pt x="3044" y="2966"/>
                    </a:lnTo>
                    <a:lnTo>
                      <a:pt x="3032" y="2968"/>
                    </a:lnTo>
                    <a:lnTo>
                      <a:pt x="3032" y="2968"/>
                    </a:lnTo>
                    <a:lnTo>
                      <a:pt x="3026" y="2968"/>
                    </a:lnTo>
                    <a:lnTo>
                      <a:pt x="3020" y="2964"/>
                    </a:lnTo>
                    <a:lnTo>
                      <a:pt x="3018" y="2960"/>
                    </a:lnTo>
                    <a:lnTo>
                      <a:pt x="3014" y="2956"/>
                    </a:lnTo>
                    <a:lnTo>
                      <a:pt x="3014" y="2946"/>
                    </a:lnTo>
                    <a:lnTo>
                      <a:pt x="3014" y="2940"/>
                    </a:lnTo>
                    <a:lnTo>
                      <a:pt x="3016" y="2938"/>
                    </a:lnTo>
                    <a:lnTo>
                      <a:pt x="3016" y="2938"/>
                    </a:lnTo>
                    <a:lnTo>
                      <a:pt x="3018" y="2934"/>
                    </a:lnTo>
                    <a:lnTo>
                      <a:pt x="3018" y="2930"/>
                    </a:lnTo>
                    <a:lnTo>
                      <a:pt x="3014" y="2922"/>
                    </a:lnTo>
                    <a:lnTo>
                      <a:pt x="3008" y="2914"/>
                    </a:lnTo>
                    <a:lnTo>
                      <a:pt x="3004" y="2912"/>
                    </a:lnTo>
                    <a:lnTo>
                      <a:pt x="3002" y="2912"/>
                    </a:lnTo>
                    <a:lnTo>
                      <a:pt x="3002" y="2912"/>
                    </a:lnTo>
                    <a:lnTo>
                      <a:pt x="2996" y="2914"/>
                    </a:lnTo>
                    <a:lnTo>
                      <a:pt x="2988" y="2914"/>
                    </a:lnTo>
                    <a:lnTo>
                      <a:pt x="2980" y="2914"/>
                    </a:lnTo>
                    <a:lnTo>
                      <a:pt x="2976" y="2912"/>
                    </a:lnTo>
                    <a:lnTo>
                      <a:pt x="2974" y="2910"/>
                    </a:lnTo>
                    <a:lnTo>
                      <a:pt x="2974" y="2910"/>
                    </a:lnTo>
                    <a:lnTo>
                      <a:pt x="2970" y="2906"/>
                    </a:lnTo>
                    <a:lnTo>
                      <a:pt x="2966" y="2904"/>
                    </a:lnTo>
                    <a:lnTo>
                      <a:pt x="2962" y="2900"/>
                    </a:lnTo>
                    <a:lnTo>
                      <a:pt x="2958" y="2890"/>
                    </a:lnTo>
                    <a:lnTo>
                      <a:pt x="2958" y="2890"/>
                    </a:lnTo>
                    <a:lnTo>
                      <a:pt x="2958" y="2880"/>
                    </a:lnTo>
                    <a:lnTo>
                      <a:pt x="2960" y="2872"/>
                    </a:lnTo>
                    <a:lnTo>
                      <a:pt x="2962" y="2868"/>
                    </a:lnTo>
                    <a:lnTo>
                      <a:pt x="2964" y="2862"/>
                    </a:lnTo>
                    <a:lnTo>
                      <a:pt x="2964" y="2862"/>
                    </a:lnTo>
                    <a:lnTo>
                      <a:pt x="2966" y="2856"/>
                    </a:lnTo>
                    <a:lnTo>
                      <a:pt x="2970" y="2854"/>
                    </a:lnTo>
                    <a:lnTo>
                      <a:pt x="2976" y="2854"/>
                    </a:lnTo>
                    <a:lnTo>
                      <a:pt x="2982" y="2860"/>
                    </a:lnTo>
                    <a:lnTo>
                      <a:pt x="2982" y="2860"/>
                    </a:lnTo>
                    <a:lnTo>
                      <a:pt x="2986" y="2864"/>
                    </a:lnTo>
                    <a:lnTo>
                      <a:pt x="2988" y="2864"/>
                    </a:lnTo>
                    <a:lnTo>
                      <a:pt x="2992" y="2862"/>
                    </a:lnTo>
                    <a:lnTo>
                      <a:pt x="2996" y="2856"/>
                    </a:lnTo>
                    <a:lnTo>
                      <a:pt x="3000" y="2856"/>
                    </a:lnTo>
                    <a:lnTo>
                      <a:pt x="3002" y="2856"/>
                    </a:lnTo>
                    <a:lnTo>
                      <a:pt x="3002" y="2856"/>
                    </a:lnTo>
                    <a:lnTo>
                      <a:pt x="3010" y="2856"/>
                    </a:lnTo>
                    <a:lnTo>
                      <a:pt x="3018" y="2854"/>
                    </a:lnTo>
                    <a:lnTo>
                      <a:pt x="3024" y="2846"/>
                    </a:lnTo>
                    <a:lnTo>
                      <a:pt x="3026" y="2836"/>
                    </a:lnTo>
                    <a:lnTo>
                      <a:pt x="3026" y="2836"/>
                    </a:lnTo>
                    <a:lnTo>
                      <a:pt x="3026" y="2830"/>
                    </a:lnTo>
                    <a:lnTo>
                      <a:pt x="3032" y="2824"/>
                    </a:lnTo>
                    <a:lnTo>
                      <a:pt x="3044" y="2814"/>
                    </a:lnTo>
                    <a:lnTo>
                      <a:pt x="3058" y="2806"/>
                    </a:lnTo>
                    <a:lnTo>
                      <a:pt x="3070" y="2802"/>
                    </a:lnTo>
                    <a:lnTo>
                      <a:pt x="3070" y="2802"/>
                    </a:lnTo>
                    <a:lnTo>
                      <a:pt x="3076" y="2798"/>
                    </a:lnTo>
                    <a:lnTo>
                      <a:pt x="3078" y="2794"/>
                    </a:lnTo>
                    <a:lnTo>
                      <a:pt x="3080" y="2786"/>
                    </a:lnTo>
                    <a:lnTo>
                      <a:pt x="3088" y="2778"/>
                    </a:lnTo>
                    <a:lnTo>
                      <a:pt x="3088" y="2778"/>
                    </a:lnTo>
                    <a:lnTo>
                      <a:pt x="3094" y="2770"/>
                    </a:lnTo>
                    <a:lnTo>
                      <a:pt x="3094" y="2768"/>
                    </a:lnTo>
                    <a:lnTo>
                      <a:pt x="3096" y="2766"/>
                    </a:lnTo>
                    <a:lnTo>
                      <a:pt x="3100" y="2762"/>
                    </a:lnTo>
                    <a:lnTo>
                      <a:pt x="3100" y="2762"/>
                    </a:lnTo>
                    <a:lnTo>
                      <a:pt x="3104" y="2760"/>
                    </a:lnTo>
                    <a:lnTo>
                      <a:pt x="3108" y="2760"/>
                    </a:lnTo>
                    <a:lnTo>
                      <a:pt x="3114" y="2760"/>
                    </a:lnTo>
                    <a:lnTo>
                      <a:pt x="3120" y="2762"/>
                    </a:lnTo>
                    <a:lnTo>
                      <a:pt x="3122" y="2762"/>
                    </a:lnTo>
                    <a:lnTo>
                      <a:pt x="3124" y="2762"/>
                    </a:lnTo>
                    <a:lnTo>
                      <a:pt x="3124" y="2762"/>
                    </a:lnTo>
                    <a:lnTo>
                      <a:pt x="3128" y="2760"/>
                    </a:lnTo>
                    <a:lnTo>
                      <a:pt x="3130" y="2760"/>
                    </a:lnTo>
                    <a:lnTo>
                      <a:pt x="3132" y="2764"/>
                    </a:lnTo>
                    <a:lnTo>
                      <a:pt x="3138" y="2770"/>
                    </a:lnTo>
                    <a:lnTo>
                      <a:pt x="3138" y="2770"/>
                    </a:lnTo>
                    <a:lnTo>
                      <a:pt x="3144" y="2778"/>
                    </a:lnTo>
                    <a:lnTo>
                      <a:pt x="3146" y="2782"/>
                    </a:lnTo>
                    <a:lnTo>
                      <a:pt x="3144" y="2790"/>
                    </a:lnTo>
                    <a:lnTo>
                      <a:pt x="3138" y="2800"/>
                    </a:lnTo>
                    <a:lnTo>
                      <a:pt x="3138" y="2800"/>
                    </a:lnTo>
                    <a:lnTo>
                      <a:pt x="3132" y="2806"/>
                    </a:lnTo>
                    <a:lnTo>
                      <a:pt x="3128" y="2810"/>
                    </a:lnTo>
                    <a:lnTo>
                      <a:pt x="3120" y="2816"/>
                    </a:lnTo>
                    <a:lnTo>
                      <a:pt x="3114" y="2820"/>
                    </a:lnTo>
                    <a:lnTo>
                      <a:pt x="3114" y="2822"/>
                    </a:lnTo>
                    <a:lnTo>
                      <a:pt x="3114" y="2824"/>
                    </a:lnTo>
                    <a:lnTo>
                      <a:pt x="3114" y="2824"/>
                    </a:lnTo>
                    <a:lnTo>
                      <a:pt x="3116" y="2826"/>
                    </a:lnTo>
                    <a:lnTo>
                      <a:pt x="3114" y="2828"/>
                    </a:lnTo>
                    <a:lnTo>
                      <a:pt x="3110" y="2832"/>
                    </a:lnTo>
                    <a:lnTo>
                      <a:pt x="3104" y="2834"/>
                    </a:lnTo>
                    <a:lnTo>
                      <a:pt x="3104" y="2836"/>
                    </a:lnTo>
                    <a:lnTo>
                      <a:pt x="3106" y="2836"/>
                    </a:lnTo>
                    <a:lnTo>
                      <a:pt x="3106" y="2836"/>
                    </a:lnTo>
                    <a:lnTo>
                      <a:pt x="3110" y="2840"/>
                    </a:lnTo>
                    <a:lnTo>
                      <a:pt x="3116" y="2844"/>
                    </a:lnTo>
                    <a:lnTo>
                      <a:pt x="3120" y="2850"/>
                    </a:lnTo>
                    <a:lnTo>
                      <a:pt x="3122" y="2854"/>
                    </a:lnTo>
                    <a:lnTo>
                      <a:pt x="3122" y="2858"/>
                    </a:lnTo>
                    <a:lnTo>
                      <a:pt x="3122" y="2858"/>
                    </a:lnTo>
                    <a:lnTo>
                      <a:pt x="3120" y="2862"/>
                    </a:lnTo>
                    <a:lnTo>
                      <a:pt x="3118" y="2864"/>
                    </a:lnTo>
                    <a:lnTo>
                      <a:pt x="3116" y="2862"/>
                    </a:lnTo>
                    <a:lnTo>
                      <a:pt x="3112" y="2860"/>
                    </a:lnTo>
                    <a:lnTo>
                      <a:pt x="3110" y="2862"/>
                    </a:lnTo>
                    <a:lnTo>
                      <a:pt x="3108" y="2864"/>
                    </a:lnTo>
                    <a:lnTo>
                      <a:pt x="3108" y="2864"/>
                    </a:lnTo>
                    <a:lnTo>
                      <a:pt x="3106" y="2868"/>
                    </a:lnTo>
                    <a:lnTo>
                      <a:pt x="3102" y="2868"/>
                    </a:lnTo>
                    <a:lnTo>
                      <a:pt x="3102" y="2868"/>
                    </a:lnTo>
                    <a:lnTo>
                      <a:pt x="3100" y="2876"/>
                    </a:lnTo>
                    <a:lnTo>
                      <a:pt x="3100" y="2876"/>
                    </a:lnTo>
                    <a:lnTo>
                      <a:pt x="3100" y="2880"/>
                    </a:lnTo>
                    <a:lnTo>
                      <a:pt x="3102" y="2882"/>
                    </a:lnTo>
                    <a:lnTo>
                      <a:pt x="3104" y="2882"/>
                    </a:lnTo>
                    <a:lnTo>
                      <a:pt x="3106" y="2880"/>
                    </a:lnTo>
                    <a:lnTo>
                      <a:pt x="3112" y="2878"/>
                    </a:lnTo>
                    <a:lnTo>
                      <a:pt x="3120" y="2874"/>
                    </a:lnTo>
                    <a:lnTo>
                      <a:pt x="3120" y="2874"/>
                    </a:lnTo>
                    <a:lnTo>
                      <a:pt x="3124" y="2874"/>
                    </a:lnTo>
                    <a:lnTo>
                      <a:pt x="3124" y="2872"/>
                    </a:lnTo>
                    <a:lnTo>
                      <a:pt x="3124" y="2868"/>
                    </a:lnTo>
                    <a:lnTo>
                      <a:pt x="3124" y="2866"/>
                    </a:lnTo>
                    <a:lnTo>
                      <a:pt x="3124" y="2866"/>
                    </a:lnTo>
                    <a:lnTo>
                      <a:pt x="3128" y="2866"/>
                    </a:lnTo>
                    <a:lnTo>
                      <a:pt x="3132" y="2866"/>
                    </a:lnTo>
                    <a:lnTo>
                      <a:pt x="3136" y="2864"/>
                    </a:lnTo>
                    <a:lnTo>
                      <a:pt x="3142" y="2856"/>
                    </a:lnTo>
                    <a:lnTo>
                      <a:pt x="3142" y="2856"/>
                    </a:lnTo>
                    <a:lnTo>
                      <a:pt x="3148" y="2848"/>
                    </a:lnTo>
                    <a:lnTo>
                      <a:pt x="3152" y="2844"/>
                    </a:lnTo>
                    <a:lnTo>
                      <a:pt x="3156" y="2840"/>
                    </a:lnTo>
                    <a:lnTo>
                      <a:pt x="3162" y="2836"/>
                    </a:lnTo>
                    <a:lnTo>
                      <a:pt x="3162" y="2836"/>
                    </a:lnTo>
                    <a:lnTo>
                      <a:pt x="3164" y="2834"/>
                    </a:lnTo>
                    <a:lnTo>
                      <a:pt x="3168" y="2832"/>
                    </a:lnTo>
                    <a:lnTo>
                      <a:pt x="3176" y="2830"/>
                    </a:lnTo>
                    <a:lnTo>
                      <a:pt x="3182" y="2830"/>
                    </a:lnTo>
                    <a:lnTo>
                      <a:pt x="3186" y="2828"/>
                    </a:lnTo>
                    <a:lnTo>
                      <a:pt x="3188" y="2826"/>
                    </a:lnTo>
                    <a:lnTo>
                      <a:pt x="3188" y="2826"/>
                    </a:lnTo>
                    <a:lnTo>
                      <a:pt x="3190" y="2822"/>
                    </a:lnTo>
                    <a:lnTo>
                      <a:pt x="3194" y="2822"/>
                    </a:lnTo>
                    <a:lnTo>
                      <a:pt x="3196" y="2824"/>
                    </a:lnTo>
                    <a:lnTo>
                      <a:pt x="3200" y="2822"/>
                    </a:lnTo>
                    <a:lnTo>
                      <a:pt x="3200" y="2822"/>
                    </a:lnTo>
                    <a:lnTo>
                      <a:pt x="3202" y="2820"/>
                    </a:lnTo>
                    <a:lnTo>
                      <a:pt x="3206" y="2820"/>
                    </a:lnTo>
                    <a:lnTo>
                      <a:pt x="3212" y="2820"/>
                    </a:lnTo>
                    <a:lnTo>
                      <a:pt x="3220" y="2818"/>
                    </a:lnTo>
                    <a:lnTo>
                      <a:pt x="3226" y="2816"/>
                    </a:lnTo>
                    <a:lnTo>
                      <a:pt x="3230" y="2812"/>
                    </a:lnTo>
                    <a:lnTo>
                      <a:pt x="3232" y="2808"/>
                    </a:lnTo>
                    <a:lnTo>
                      <a:pt x="3230" y="2812"/>
                    </a:lnTo>
                    <a:lnTo>
                      <a:pt x="3230" y="2812"/>
                    </a:lnTo>
                    <a:lnTo>
                      <a:pt x="3232" y="2818"/>
                    </a:lnTo>
                    <a:lnTo>
                      <a:pt x="3236" y="2824"/>
                    </a:lnTo>
                    <a:lnTo>
                      <a:pt x="3242" y="2828"/>
                    </a:lnTo>
                    <a:lnTo>
                      <a:pt x="3244" y="2830"/>
                    </a:lnTo>
                    <a:lnTo>
                      <a:pt x="3246" y="2828"/>
                    </a:lnTo>
                    <a:lnTo>
                      <a:pt x="3246" y="2828"/>
                    </a:lnTo>
                    <a:lnTo>
                      <a:pt x="3250" y="2828"/>
                    </a:lnTo>
                    <a:lnTo>
                      <a:pt x="3254" y="2828"/>
                    </a:lnTo>
                    <a:lnTo>
                      <a:pt x="3264" y="2832"/>
                    </a:lnTo>
                    <a:lnTo>
                      <a:pt x="3268" y="2836"/>
                    </a:lnTo>
                    <a:lnTo>
                      <a:pt x="3272" y="2840"/>
                    </a:lnTo>
                    <a:lnTo>
                      <a:pt x="3274" y="2846"/>
                    </a:lnTo>
                    <a:lnTo>
                      <a:pt x="3272" y="2850"/>
                    </a:lnTo>
                    <a:lnTo>
                      <a:pt x="3272" y="2850"/>
                    </a:lnTo>
                    <a:lnTo>
                      <a:pt x="3264" y="2868"/>
                    </a:lnTo>
                    <a:lnTo>
                      <a:pt x="3262" y="2876"/>
                    </a:lnTo>
                    <a:lnTo>
                      <a:pt x="3262" y="2878"/>
                    </a:lnTo>
                    <a:lnTo>
                      <a:pt x="3264" y="2880"/>
                    </a:lnTo>
                    <a:lnTo>
                      <a:pt x="3264" y="2880"/>
                    </a:lnTo>
                    <a:lnTo>
                      <a:pt x="3266" y="2884"/>
                    </a:lnTo>
                    <a:lnTo>
                      <a:pt x="3262" y="2886"/>
                    </a:lnTo>
                    <a:lnTo>
                      <a:pt x="3258" y="2892"/>
                    </a:lnTo>
                    <a:lnTo>
                      <a:pt x="3254" y="2900"/>
                    </a:lnTo>
                    <a:lnTo>
                      <a:pt x="3254" y="2900"/>
                    </a:lnTo>
                    <a:lnTo>
                      <a:pt x="3250" y="2906"/>
                    </a:lnTo>
                    <a:lnTo>
                      <a:pt x="3248" y="2910"/>
                    </a:lnTo>
                    <a:lnTo>
                      <a:pt x="3244" y="2914"/>
                    </a:lnTo>
                    <a:lnTo>
                      <a:pt x="3242" y="2914"/>
                    </a:lnTo>
                    <a:lnTo>
                      <a:pt x="3242" y="2914"/>
                    </a:lnTo>
                    <a:lnTo>
                      <a:pt x="3252" y="2916"/>
                    </a:lnTo>
                    <a:lnTo>
                      <a:pt x="3252" y="2916"/>
                    </a:lnTo>
                    <a:lnTo>
                      <a:pt x="3258" y="2918"/>
                    </a:lnTo>
                    <a:lnTo>
                      <a:pt x="3260" y="2918"/>
                    </a:lnTo>
                    <a:lnTo>
                      <a:pt x="3258" y="2920"/>
                    </a:lnTo>
                    <a:lnTo>
                      <a:pt x="3258" y="2922"/>
                    </a:lnTo>
                    <a:lnTo>
                      <a:pt x="3254" y="2924"/>
                    </a:lnTo>
                    <a:lnTo>
                      <a:pt x="3256" y="2926"/>
                    </a:lnTo>
                    <a:lnTo>
                      <a:pt x="3262" y="2928"/>
                    </a:lnTo>
                    <a:lnTo>
                      <a:pt x="3262" y="2928"/>
                    </a:lnTo>
                    <a:lnTo>
                      <a:pt x="3268" y="2928"/>
                    </a:lnTo>
                    <a:lnTo>
                      <a:pt x="3270" y="2930"/>
                    </a:lnTo>
                    <a:lnTo>
                      <a:pt x="3270" y="2932"/>
                    </a:lnTo>
                    <a:lnTo>
                      <a:pt x="3270" y="2934"/>
                    </a:lnTo>
                    <a:lnTo>
                      <a:pt x="3270" y="2938"/>
                    </a:lnTo>
                    <a:lnTo>
                      <a:pt x="3274" y="2936"/>
                    </a:lnTo>
                    <a:lnTo>
                      <a:pt x="3274" y="2936"/>
                    </a:lnTo>
                    <a:lnTo>
                      <a:pt x="3278" y="2934"/>
                    </a:lnTo>
                    <a:lnTo>
                      <a:pt x="3280" y="2930"/>
                    </a:lnTo>
                    <a:lnTo>
                      <a:pt x="3282" y="2924"/>
                    </a:lnTo>
                    <a:lnTo>
                      <a:pt x="3284" y="2922"/>
                    </a:lnTo>
                    <a:lnTo>
                      <a:pt x="3284" y="2922"/>
                    </a:lnTo>
                    <a:lnTo>
                      <a:pt x="3292" y="2926"/>
                    </a:lnTo>
                    <a:lnTo>
                      <a:pt x="3292" y="2926"/>
                    </a:lnTo>
                    <a:lnTo>
                      <a:pt x="3300" y="2934"/>
                    </a:lnTo>
                    <a:lnTo>
                      <a:pt x="3302" y="2934"/>
                    </a:lnTo>
                    <a:lnTo>
                      <a:pt x="3304" y="2930"/>
                    </a:lnTo>
                    <a:lnTo>
                      <a:pt x="3304" y="2930"/>
                    </a:lnTo>
                    <a:lnTo>
                      <a:pt x="3304" y="2928"/>
                    </a:lnTo>
                    <a:lnTo>
                      <a:pt x="3306" y="2926"/>
                    </a:lnTo>
                    <a:lnTo>
                      <a:pt x="3312" y="2928"/>
                    </a:lnTo>
                    <a:lnTo>
                      <a:pt x="3318" y="2930"/>
                    </a:lnTo>
                    <a:lnTo>
                      <a:pt x="3324" y="2930"/>
                    </a:lnTo>
                    <a:lnTo>
                      <a:pt x="3324" y="2930"/>
                    </a:lnTo>
                    <a:lnTo>
                      <a:pt x="3324" y="2934"/>
                    </a:lnTo>
                    <a:lnTo>
                      <a:pt x="3324" y="2934"/>
                    </a:lnTo>
                    <a:lnTo>
                      <a:pt x="3322" y="2934"/>
                    </a:lnTo>
                    <a:lnTo>
                      <a:pt x="3320" y="2938"/>
                    </a:lnTo>
                    <a:lnTo>
                      <a:pt x="3320" y="2938"/>
                    </a:lnTo>
                    <a:lnTo>
                      <a:pt x="3320" y="2942"/>
                    </a:lnTo>
                    <a:lnTo>
                      <a:pt x="3324" y="2948"/>
                    </a:lnTo>
                    <a:lnTo>
                      <a:pt x="3326" y="2954"/>
                    </a:lnTo>
                    <a:lnTo>
                      <a:pt x="3326" y="2958"/>
                    </a:lnTo>
                    <a:lnTo>
                      <a:pt x="3324" y="2960"/>
                    </a:lnTo>
                    <a:lnTo>
                      <a:pt x="3324" y="2960"/>
                    </a:lnTo>
                    <a:lnTo>
                      <a:pt x="3324" y="2962"/>
                    </a:lnTo>
                    <a:lnTo>
                      <a:pt x="3324" y="2966"/>
                    </a:lnTo>
                    <a:lnTo>
                      <a:pt x="3328" y="2970"/>
                    </a:lnTo>
                    <a:lnTo>
                      <a:pt x="3332" y="2974"/>
                    </a:lnTo>
                    <a:lnTo>
                      <a:pt x="3334" y="2976"/>
                    </a:lnTo>
                    <a:lnTo>
                      <a:pt x="3334" y="2980"/>
                    </a:lnTo>
                    <a:lnTo>
                      <a:pt x="3334" y="2980"/>
                    </a:lnTo>
                    <a:lnTo>
                      <a:pt x="3332" y="2982"/>
                    </a:lnTo>
                    <a:lnTo>
                      <a:pt x="3330" y="2980"/>
                    </a:lnTo>
                    <a:lnTo>
                      <a:pt x="3328" y="2976"/>
                    </a:lnTo>
                    <a:lnTo>
                      <a:pt x="3326" y="2974"/>
                    </a:lnTo>
                    <a:lnTo>
                      <a:pt x="3322" y="2974"/>
                    </a:lnTo>
                    <a:lnTo>
                      <a:pt x="3322" y="2974"/>
                    </a:lnTo>
                    <a:lnTo>
                      <a:pt x="3312" y="2974"/>
                    </a:lnTo>
                    <a:lnTo>
                      <a:pt x="3310" y="2974"/>
                    </a:lnTo>
                    <a:lnTo>
                      <a:pt x="3312" y="2978"/>
                    </a:lnTo>
                    <a:lnTo>
                      <a:pt x="3312" y="2978"/>
                    </a:lnTo>
                    <a:lnTo>
                      <a:pt x="3312" y="2980"/>
                    </a:lnTo>
                    <a:lnTo>
                      <a:pt x="3312" y="2982"/>
                    </a:lnTo>
                    <a:lnTo>
                      <a:pt x="3310" y="2982"/>
                    </a:lnTo>
                    <a:lnTo>
                      <a:pt x="3308" y="2980"/>
                    </a:lnTo>
                    <a:lnTo>
                      <a:pt x="3308" y="2980"/>
                    </a:lnTo>
                    <a:lnTo>
                      <a:pt x="3306" y="2980"/>
                    </a:lnTo>
                    <a:lnTo>
                      <a:pt x="3302" y="2984"/>
                    </a:lnTo>
                    <a:lnTo>
                      <a:pt x="3302" y="2988"/>
                    </a:lnTo>
                    <a:lnTo>
                      <a:pt x="3304" y="2992"/>
                    </a:lnTo>
                    <a:lnTo>
                      <a:pt x="3304" y="2992"/>
                    </a:lnTo>
                    <a:lnTo>
                      <a:pt x="3308" y="2994"/>
                    </a:lnTo>
                    <a:lnTo>
                      <a:pt x="3312" y="2992"/>
                    </a:lnTo>
                    <a:lnTo>
                      <a:pt x="3314" y="2992"/>
                    </a:lnTo>
                    <a:lnTo>
                      <a:pt x="3316" y="2998"/>
                    </a:lnTo>
                    <a:lnTo>
                      <a:pt x="3316" y="2998"/>
                    </a:lnTo>
                    <a:lnTo>
                      <a:pt x="3318" y="3014"/>
                    </a:lnTo>
                    <a:lnTo>
                      <a:pt x="3318" y="3020"/>
                    </a:lnTo>
                    <a:lnTo>
                      <a:pt x="3320" y="3022"/>
                    </a:lnTo>
                    <a:lnTo>
                      <a:pt x="3320" y="3022"/>
                    </a:lnTo>
                    <a:lnTo>
                      <a:pt x="3324" y="3026"/>
                    </a:lnTo>
                    <a:lnTo>
                      <a:pt x="3324" y="3028"/>
                    </a:lnTo>
                    <a:lnTo>
                      <a:pt x="3322" y="3030"/>
                    </a:lnTo>
                    <a:lnTo>
                      <a:pt x="3324" y="3034"/>
                    </a:lnTo>
                    <a:lnTo>
                      <a:pt x="3324" y="3034"/>
                    </a:lnTo>
                    <a:lnTo>
                      <a:pt x="3326" y="3038"/>
                    </a:lnTo>
                    <a:lnTo>
                      <a:pt x="3324" y="3042"/>
                    </a:lnTo>
                    <a:lnTo>
                      <a:pt x="3320" y="3046"/>
                    </a:lnTo>
                    <a:lnTo>
                      <a:pt x="3316" y="3054"/>
                    </a:lnTo>
                    <a:lnTo>
                      <a:pt x="3316" y="3054"/>
                    </a:lnTo>
                    <a:lnTo>
                      <a:pt x="3308" y="3070"/>
                    </a:lnTo>
                    <a:lnTo>
                      <a:pt x="3308" y="3076"/>
                    </a:lnTo>
                    <a:lnTo>
                      <a:pt x="3308" y="3078"/>
                    </a:lnTo>
                    <a:lnTo>
                      <a:pt x="3308" y="3078"/>
                    </a:lnTo>
                    <a:lnTo>
                      <a:pt x="3310" y="3082"/>
                    </a:lnTo>
                    <a:lnTo>
                      <a:pt x="3310" y="3084"/>
                    </a:lnTo>
                    <a:lnTo>
                      <a:pt x="3312" y="3088"/>
                    </a:lnTo>
                    <a:lnTo>
                      <a:pt x="3312" y="3092"/>
                    </a:lnTo>
                    <a:lnTo>
                      <a:pt x="3312" y="3092"/>
                    </a:lnTo>
                    <a:lnTo>
                      <a:pt x="3314" y="3096"/>
                    </a:lnTo>
                    <a:lnTo>
                      <a:pt x="3312" y="3096"/>
                    </a:lnTo>
                    <a:lnTo>
                      <a:pt x="3308" y="3096"/>
                    </a:lnTo>
                    <a:lnTo>
                      <a:pt x="3308" y="3100"/>
                    </a:lnTo>
                    <a:lnTo>
                      <a:pt x="3308" y="3100"/>
                    </a:lnTo>
                    <a:lnTo>
                      <a:pt x="3310" y="3104"/>
                    </a:lnTo>
                    <a:lnTo>
                      <a:pt x="3312" y="3104"/>
                    </a:lnTo>
                    <a:lnTo>
                      <a:pt x="3316" y="3104"/>
                    </a:lnTo>
                    <a:lnTo>
                      <a:pt x="3316" y="3110"/>
                    </a:lnTo>
                    <a:lnTo>
                      <a:pt x="3316" y="3110"/>
                    </a:lnTo>
                    <a:lnTo>
                      <a:pt x="3316" y="3116"/>
                    </a:lnTo>
                    <a:lnTo>
                      <a:pt x="3318" y="3118"/>
                    </a:lnTo>
                    <a:lnTo>
                      <a:pt x="3322" y="3116"/>
                    </a:lnTo>
                    <a:lnTo>
                      <a:pt x="3326" y="3110"/>
                    </a:lnTo>
                    <a:lnTo>
                      <a:pt x="3326" y="3110"/>
                    </a:lnTo>
                    <a:lnTo>
                      <a:pt x="3330" y="3104"/>
                    </a:lnTo>
                    <a:lnTo>
                      <a:pt x="3330" y="3104"/>
                    </a:lnTo>
                    <a:lnTo>
                      <a:pt x="3330" y="3106"/>
                    </a:lnTo>
                    <a:lnTo>
                      <a:pt x="3330" y="3110"/>
                    </a:lnTo>
                    <a:lnTo>
                      <a:pt x="3330" y="3112"/>
                    </a:lnTo>
                    <a:lnTo>
                      <a:pt x="3330" y="3112"/>
                    </a:lnTo>
                    <a:lnTo>
                      <a:pt x="3334" y="3110"/>
                    </a:lnTo>
                    <a:lnTo>
                      <a:pt x="3334" y="3108"/>
                    </a:lnTo>
                    <a:lnTo>
                      <a:pt x="3338" y="3102"/>
                    </a:lnTo>
                    <a:lnTo>
                      <a:pt x="3342" y="3098"/>
                    </a:lnTo>
                    <a:lnTo>
                      <a:pt x="3342" y="3098"/>
                    </a:lnTo>
                    <a:lnTo>
                      <a:pt x="3346" y="3094"/>
                    </a:lnTo>
                    <a:lnTo>
                      <a:pt x="3348" y="3094"/>
                    </a:lnTo>
                    <a:lnTo>
                      <a:pt x="3348" y="3096"/>
                    </a:lnTo>
                    <a:lnTo>
                      <a:pt x="3346" y="3100"/>
                    </a:lnTo>
                    <a:lnTo>
                      <a:pt x="3346" y="3100"/>
                    </a:lnTo>
                    <a:lnTo>
                      <a:pt x="3344" y="3106"/>
                    </a:lnTo>
                    <a:lnTo>
                      <a:pt x="3346" y="3108"/>
                    </a:lnTo>
                    <a:lnTo>
                      <a:pt x="3350" y="3110"/>
                    </a:lnTo>
                    <a:lnTo>
                      <a:pt x="3354" y="3108"/>
                    </a:lnTo>
                    <a:lnTo>
                      <a:pt x="3354" y="3108"/>
                    </a:lnTo>
                    <a:lnTo>
                      <a:pt x="3356" y="3106"/>
                    </a:lnTo>
                    <a:lnTo>
                      <a:pt x="3356" y="3104"/>
                    </a:lnTo>
                    <a:lnTo>
                      <a:pt x="3354" y="3096"/>
                    </a:lnTo>
                    <a:lnTo>
                      <a:pt x="3354" y="3096"/>
                    </a:lnTo>
                    <a:lnTo>
                      <a:pt x="3354" y="3094"/>
                    </a:lnTo>
                    <a:lnTo>
                      <a:pt x="3356" y="3092"/>
                    </a:lnTo>
                    <a:lnTo>
                      <a:pt x="3358" y="3092"/>
                    </a:lnTo>
                    <a:lnTo>
                      <a:pt x="3358" y="3094"/>
                    </a:lnTo>
                    <a:lnTo>
                      <a:pt x="3358" y="3094"/>
                    </a:lnTo>
                    <a:lnTo>
                      <a:pt x="3360" y="3102"/>
                    </a:lnTo>
                    <a:lnTo>
                      <a:pt x="3362" y="3100"/>
                    </a:lnTo>
                    <a:lnTo>
                      <a:pt x="3366" y="3096"/>
                    </a:lnTo>
                    <a:lnTo>
                      <a:pt x="3366" y="3096"/>
                    </a:lnTo>
                    <a:lnTo>
                      <a:pt x="3368" y="3094"/>
                    </a:lnTo>
                    <a:lnTo>
                      <a:pt x="3368" y="3092"/>
                    </a:lnTo>
                    <a:lnTo>
                      <a:pt x="3364" y="3088"/>
                    </a:lnTo>
                    <a:lnTo>
                      <a:pt x="3362" y="3086"/>
                    </a:lnTo>
                    <a:lnTo>
                      <a:pt x="3366" y="3084"/>
                    </a:lnTo>
                    <a:lnTo>
                      <a:pt x="3366" y="3084"/>
                    </a:lnTo>
                    <a:lnTo>
                      <a:pt x="3376" y="3084"/>
                    </a:lnTo>
                    <a:lnTo>
                      <a:pt x="3384" y="3086"/>
                    </a:lnTo>
                    <a:lnTo>
                      <a:pt x="3390" y="3090"/>
                    </a:lnTo>
                    <a:lnTo>
                      <a:pt x="3394" y="3090"/>
                    </a:lnTo>
                    <a:lnTo>
                      <a:pt x="3394" y="3090"/>
                    </a:lnTo>
                    <a:lnTo>
                      <a:pt x="3396" y="3088"/>
                    </a:lnTo>
                    <a:lnTo>
                      <a:pt x="3396" y="3084"/>
                    </a:lnTo>
                    <a:lnTo>
                      <a:pt x="3396" y="3082"/>
                    </a:lnTo>
                    <a:lnTo>
                      <a:pt x="3400" y="3078"/>
                    </a:lnTo>
                    <a:lnTo>
                      <a:pt x="3400" y="3078"/>
                    </a:lnTo>
                    <a:lnTo>
                      <a:pt x="3406" y="3076"/>
                    </a:lnTo>
                    <a:lnTo>
                      <a:pt x="3412" y="3078"/>
                    </a:lnTo>
                    <a:lnTo>
                      <a:pt x="3418" y="3078"/>
                    </a:lnTo>
                    <a:lnTo>
                      <a:pt x="3422" y="3076"/>
                    </a:lnTo>
                    <a:lnTo>
                      <a:pt x="3422" y="3076"/>
                    </a:lnTo>
                    <a:lnTo>
                      <a:pt x="3428" y="3070"/>
                    </a:lnTo>
                    <a:lnTo>
                      <a:pt x="3434" y="3058"/>
                    </a:lnTo>
                    <a:lnTo>
                      <a:pt x="3438" y="3044"/>
                    </a:lnTo>
                    <a:lnTo>
                      <a:pt x="3440" y="3032"/>
                    </a:lnTo>
                    <a:lnTo>
                      <a:pt x="3440" y="3032"/>
                    </a:lnTo>
                    <a:lnTo>
                      <a:pt x="3440" y="3026"/>
                    </a:lnTo>
                    <a:lnTo>
                      <a:pt x="3436" y="3026"/>
                    </a:lnTo>
                    <a:lnTo>
                      <a:pt x="3434" y="3026"/>
                    </a:lnTo>
                    <a:lnTo>
                      <a:pt x="3432" y="3018"/>
                    </a:lnTo>
                    <a:lnTo>
                      <a:pt x="3432" y="3018"/>
                    </a:lnTo>
                    <a:lnTo>
                      <a:pt x="3434" y="3008"/>
                    </a:lnTo>
                    <a:lnTo>
                      <a:pt x="3436" y="3002"/>
                    </a:lnTo>
                    <a:lnTo>
                      <a:pt x="3436" y="2994"/>
                    </a:lnTo>
                    <a:lnTo>
                      <a:pt x="3436" y="2980"/>
                    </a:lnTo>
                    <a:lnTo>
                      <a:pt x="3436" y="2980"/>
                    </a:lnTo>
                    <a:lnTo>
                      <a:pt x="3432" y="2964"/>
                    </a:lnTo>
                    <a:lnTo>
                      <a:pt x="3426" y="2948"/>
                    </a:lnTo>
                    <a:lnTo>
                      <a:pt x="3418" y="2934"/>
                    </a:lnTo>
                    <a:lnTo>
                      <a:pt x="3410" y="2922"/>
                    </a:lnTo>
                    <a:lnTo>
                      <a:pt x="3410" y="2922"/>
                    </a:lnTo>
                    <a:lnTo>
                      <a:pt x="3402" y="2910"/>
                    </a:lnTo>
                    <a:lnTo>
                      <a:pt x="3398" y="2902"/>
                    </a:lnTo>
                    <a:lnTo>
                      <a:pt x="3392" y="2886"/>
                    </a:lnTo>
                    <a:lnTo>
                      <a:pt x="3392" y="2886"/>
                    </a:lnTo>
                    <a:lnTo>
                      <a:pt x="3388" y="2882"/>
                    </a:lnTo>
                    <a:lnTo>
                      <a:pt x="3386" y="2880"/>
                    </a:lnTo>
                    <a:lnTo>
                      <a:pt x="3380" y="2876"/>
                    </a:lnTo>
                    <a:lnTo>
                      <a:pt x="3374" y="2866"/>
                    </a:lnTo>
                    <a:lnTo>
                      <a:pt x="3374" y="2866"/>
                    </a:lnTo>
                    <a:lnTo>
                      <a:pt x="3370" y="2862"/>
                    </a:lnTo>
                    <a:lnTo>
                      <a:pt x="3366" y="2858"/>
                    </a:lnTo>
                    <a:lnTo>
                      <a:pt x="3360" y="2856"/>
                    </a:lnTo>
                    <a:lnTo>
                      <a:pt x="3354" y="2856"/>
                    </a:lnTo>
                    <a:lnTo>
                      <a:pt x="3352" y="2852"/>
                    </a:lnTo>
                    <a:lnTo>
                      <a:pt x="3352" y="2852"/>
                    </a:lnTo>
                    <a:lnTo>
                      <a:pt x="3352" y="2850"/>
                    </a:lnTo>
                    <a:lnTo>
                      <a:pt x="3354" y="2848"/>
                    </a:lnTo>
                    <a:lnTo>
                      <a:pt x="3356" y="2848"/>
                    </a:lnTo>
                    <a:lnTo>
                      <a:pt x="3358" y="2848"/>
                    </a:lnTo>
                    <a:lnTo>
                      <a:pt x="3360" y="2848"/>
                    </a:lnTo>
                    <a:lnTo>
                      <a:pt x="3360" y="2838"/>
                    </a:lnTo>
                    <a:lnTo>
                      <a:pt x="3360" y="2838"/>
                    </a:lnTo>
                    <a:lnTo>
                      <a:pt x="3358" y="2830"/>
                    </a:lnTo>
                    <a:lnTo>
                      <a:pt x="3358" y="2826"/>
                    </a:lnTo>
                    <a:lnTo>
                      <a:pt x="3360" y="2822"/>
                    </a:lnTo>
                    <a:lnTo>
                      <a:pt x="3362" y="2822"/>
                    </a:lnTo>
                    <a:lnTo>
                      <a:pt x="3368" y="2820"/>
                    </a:lnTo>
                    <a:lnTo>
                      <a:pt x="3372" y="2818"/>
                    </a:lnTo>
                    <a:lnTo>
                      <a:pt x="3374" y="2814"/>
                    </a:lnTo>
                    <a:lnTo>
                      <a:pt x="3374" y="2814"/>
                    </a:lnTo>
                    <a:lnTo>
                      <a:pt x="3376" y="2810"/>
                    </a:lnTo>
                    <a:lnTo>
                      <a:pt x="3378" y="2808"/>
                    </a:lnTo>
                    <a:lnTo>
                      <a:pt x="3384" y="2810"/>
                    </a:lnTo>
                    <a:lnTo>
                      <a:pt x="3386" y="2810"/>
                    </a:lnTo>
                    <a:lnTo>
                      <a:pt x="3390" y="2810"/>
                    </a:lnTo>
                    <a:lnTo>
                      <a:pt x="3396" y="2806"/>
                    </a:lnTo>
                    <a:lnTo>
                      <a:pt x="3402" y="2800"/>
                    </a:lnTo>
                    <a:lnTo>
                      <a:pt x="3402" y="2800"/>
                    </a:lnTo>
                    <a:lnTo>
                      <a:pt x="3426" y="2776"/>
                    </a:lnTo>
                    <a:lnTo>
                      <a:pt x="3434" y="2768"/>
                    </a:lnTo>
                    <a:lnTo>
                      <a:pt x="3442" y="2766"/>
                    </a:lnTo>
                    <a:lnTo>
                      <a:pt x="3442" y="2766"/>
                    </a:lnTo>
                    <a:lnTo>
                      <a:pt x="3444" y="2764"/>
                    </a:lnTo>
                    <a:lnTo>
                      <a:pt x="3446" y="2762"/>
                    </a:lnTo>
                    <a:lnTo>
                      <a:pt x="3448" y="2754"/>
                    </a:lnTo>
                    <a:lnTo>
                      <a:pt x="3448" y="2746"/>
                    </a:lnTo>
                    <a:lnTo>
                      <a:pt x="3448" y="2738"/>
                    </a:lnTo>
                    <a:lnTo>
                      <a:pt x="3448" y="2738"/>
                    </a:lnTo>
                    <a:lnTo>
                      <a:pt x="3448" y="2734"/>
                    </a:lnTo>
                    <a:lnTo>
                      <a:pt x="3448" y="2732"/>
                    </a:lnTo>
                    <a:lnTo>
                      <a:pt x="3446" y="2730"/>
                    </a:lnTo>
                    <a:lnTo>
                      <a:pt x="3444" y="2728"/>
                    </a:lnTo>
                    <a:lnTo>
                      <a:pt x="3444" y="2724"/>
                    </a:lnTo>
                    <a:lnTo>
                      <a:pt x="3450" y="2714"/>
                    </a:lnTo>
                    <a:lnTo>
                      <a:pt x="3450" y="2714"/>
                    </a:lnTo>
                    <a:lnTo>
                      <a:pt x="3464" y="2694"/>
                    </a:lnTo>
                    <a:lnTo>
                      <a:pt x="3474" y="2684"/>
                    </a:lnTo>
                    <a:lnTo>
                      <a:pt x="3474" y="2684"/>
                    </a:lnTo>
                    <a:lnTo>
                      <a:pt x="3478" y="2682"/>
                    </a:lnTo>
                    <a:lnTo>
                      <a:pt x="3480" y="2684"/>
                    </a:lnTo>
                    <a:lnTo>
                      <a:pt x="3482" y="2684"/>
                    </a:lnTo>
                    <a:lnTo>
                      <a:pt x="3488" y="2682"/>
                    </a:lnTo>
                    <a:lnTo>
                      <a:pt x="3488" y="2682"/>
                    </a:lnTo>
                    <a:lnTo>
                      <a:pt x="3488" y="2682"/>
                    </a:lnTo>
                    <a:lnTo>
                      <a:pt x="3492" y="2678"/>
                    </a:lnTo>
                    <a:lnTo>
                      <a:pt x="3492" y="2674"/>
                    </a:lnTo>
                    <a:lnTo>
                      <a:pt x="3492" y="2666"/>
                    </a:lnTo>
                    <a:lnTo>
                      <a:pt x="3492" y="2664"/>
                    </a:lnTo>
                    <a:lnTo>
                      <a:pt x="3498" y="2664"/>
                    </a:lnTo>
                    <a:lnTo>
                      <a:pt x="3498" y="2664"/>
                    </a:lnTo>
                    <a:lnTo>
                      <a:pt x="3506" y="2666"/>
                    </a:lnTo>
                    <a:lnTo>
                      <a:pt x="3510" y="2664"/>
                    </a:lnTo>
                    <a:lnTo>
                      <a:pt x="3514" y="2658"/>
                    </a:lnTo>
                    <a:lnTo>
                      <a:pt x="3518" y="2650"/>
                    </a:lnTo>
                    <a:lnTo>
                      <a:pt x="3518" y="2650"/>
                    </a:lnTo>
                    <a:lnTo>
                      <a:pt x="3524" y="2640"/>
                    </a:lnTo>
                    <a:lnTo>
                      <a:pt x="3524" y="2632"/>
                    </a:lnTo>
                    <a:lnTo>
                      <a:pt x="3526" y="2628"/>
                    </a:lnTo>
                    <a:lnTo>
                      <a:pt x="3528" y="2626"/>
                    </a:lnTo>
                    <a:lnTo>
                      <a:pt x="3532" y="2626"/>
                    </a:lnTo>
                    <a:lnTo>
                      <a:pt x="3532" y="2626"/>
                    </a:lnTo>
                    <a:lnTo>
                      <a:pt x="3536" y="2626"/>
                    </a:lnTo>
                    <a:lnTo>
                      <a:pt x="3536" y="2628"/>
                    </a:lnTo>
                    <a:lnTo>
                      <a:pt x="3536" y="2634"/>
                    </a:lnTo>
                    <a:lnTo>
                      <a:pt x="3534" y="2638"/>
                    </a:lnTo>
                    <a:lnTo>
                      <a:pt x="3536" y="2638"/>
                    </a:lnTo>
                    <a:lnTo>
                      <a:pt x="3538" y="2638"/>
                    </a:lnTo>
                    <a:lnTo>
                      <a:pt x="3542" y="2636"/>
                    </a:lnTo>
                    <a:lnTo>
                      <a:pt x="3542" y="2636"/>
                    </a:lnTo>
                    <a:lnTo>
                      <a:pt x="3548" y="2632"/>
                    </a:lnTo>
                    <a:lnTo>
                      <a:pt x="3550" y="2632"/>
                    </a:lnTo>
                    <a:lnTo>
                      <a:pt x="3552" y="2634"/>
                    </a:lnTo>
                    <a:lnTo>
                      <a:pt x="3552" y="2638"/>
                    </a:lnTo>
                    <a:lnTo>
                      <a:pt x="3552" y="2646"/>
                    </a:lnTo>
                    <a:lnTo>
                      <a:pt x="3554" y="2648"/>
                    </a:lnTo>
                    <a:lnTo>
                      <a:pt x="3556" y="2650"/>
                    </a:lnTo>
                    <a:lnTo>
                      <a:pt x="3556" y="2650"/>
                    </a:lnTo>
                    <a:lnTo>
                      <a:pt x="3570" y="2654"/>
                    </a:lnTo>
                    <a:lnTo>
                      <a:pt x="3580" y="2660"/>
                    </a:lnTo>
                    <a:lnTo>
                      <a:pt x="3580" y="2660"/>
                    </a:lnTo>
                    <a:lnTo>
                      <a:pt x="3584" y="2660"/>
                    </a:lnTo>
                    <a:lnTo>
                      <a:pt x="3590" y="2658"/>
                    </a:lnTo>
                    <a:lnTo>
                      <a:pt x="3598" y="2656"/>
                    </a:lnTo>
                    <a:lnTo>
                      <a:pt x="3608" y="2652"/>
                    </a:lnTo>
                    <a:lnTo>
                      <a:pt x="3608" y="2652"/>
                    </a:lnTo>
                    <a:lnTo>
                      <a:pt x="3616" y="2650"/>
                    </a:lnTo>
                    <a:lnTo>
                      <a:pt x="3622" y="2644"/>
                    </a:lnTo>
                    <a:lnTo>
                      <a:pt x="3632" y="2638"/>
                    </a:lnTo>
                    <a:lnTo>
                      <a:pt x="3648" y="2628"/>
                    </a:lnTo>
                    <a:lnTo>
                      <a:pt x="3648" y="2628"/>
                    </a:lnTo>
                    <a:lnTo>
                      <a:pt x="3658" y="2620"/>
                    </a:lnTo>
                    <a:lnTo>
                      <a:pt x="3666" y="2610"/>
                    </a:lnTo>
                    <a:lnTo>
                      <a:pt x="3686" y="2584"/>
                    </a:lnTo>
                    <a:lnTo>
                      <a:pt x="3712" y="2550"/>
                    </a:lnTo>
                    <a:lnTo>
                      <a:pt x="3728" y="2530"/>
                    </a:lnTo>
                    <a:lnTo>
                      <a:pt x="3748" y="2508"/>
                    </a:lnTo>
                    <a:lnTo>
                      <a:pt x="3748" y="2508"/>
                    </a:lnTo>
                    <a:lnTo>
                      <a:pt x="3768" y="2488"/>
                    </a:lnTo>
                    <a:lnTo>
                      <a:pt x="3780" y="2468"/>
                    </a:lnTo>
                    <a:lnTo>
                      <a:pt x="3790" y="2454"/>
                    </a:lnTo>
                    <a:lnTo>
                      <a:pt x="3796" y="2440"/>
                    </a:lnTo>
                    <a:lnTo>
                      <a:pt x="3804" y="2418"/>
                    </a:lnTo>
                    <a:lnTo>
                      <a:pt x="3808" y="2408"/>
                    </a:lnTo>
                    <a:lnTo>
                      <a:pt x="3816" y="2400"/>
                    </a:lnTo>
                    <a:lnTo>
                      <a:pt x="3816" y="2400"/>
                    </a:lnTo>
                    <a:lnTo>
                      <a:pt x="3824" y="2394"/>
                    </a:lnTo>
                    <a:lnTo>
                      <a:pt x="3828" y="2388"/>
                    </a:lnTo>
                    <a:lnTo>
                      <a:pt x="3832" y="2378"/>
                    </a:lnTo>
                    <a:lnTo>
                      <a:pt x="3834" y="2372"/>
                    </a:lnTo>
                    <a:lnTo>
                      <a:pt x="3838" y="2366"/>
                    </a:lnTo>
                    <a:lnTo>
                      <a:pt x="3844" y="2358"/>
                    </a:lnTo>
                    <a:lnTo>
                      <a:pt x="3854" y="2346"/>
                    </a:lnTo>
                    <a:lnTo>
                      <a:pt x="3854" y="2346"/>
                    </a:lnTo>
                    <a:lnTo>
                      <a:pt x="3860" y="2340"/>
                    </a:lnTo>
                    <a:lnTo>
                      <a:pt x="3866" y="2334"/>
                    </a:lnTo>
                    <a:lnTo>
                      <a:pt x="3874" y="2316"/>
                    </a:lnTo>
                    <a:lnTo>
                      <a:pt x="3880" y="2296"/>
                    </a:lnTo>
                    <a:lnTo>
                      <a:pt x="3882" y="2276"/>
                    </a:lnTo>
                    <a:lnTo>
                      <a:pt x="3884" y="2256"/>
                    </a:lnTo>
                    <a:lnTo>
                      <a:pt x="3884" y="2238"/>
                    </a:lnTo>
                    <a:lnTo>
                      <a:pt x="3882" y="2224"/>
                    </a:lnTo>
                    <a:lnTo>
                      <a:pt x="3880" y="2212"/>
                    </a:lnTo>
                    <a:lnTo>
                      <a:pt x="3880" y="2212"/>
                    </a:lnTo>
                    <a:lnTo>
                      <a:pt x="3878" y="2204"/>
                    </a:lnTo>
                    <a:lnTo>
                      <a:pt x="3878" y="2198"/>
                    </a:lnTo>
                    <a:lnTo>
                      <a:pt x="3880" y="2192"/>
                    </a:lnTo>
                    <a:lnTo>
                      <a:pt x="3882" y="2188"/>
                    </a:lnTo>
                    <a:lnTo>
                      <a:pt x="3888" y="2178"/>
                    </a:lnTo>
                    <a:lnTo>
                      <a:pt x="3892" y="2170"/>
                    </a:lnTo>
                    <a:lnTo>
                      <a:pt x="3896" y="2160"/>
                    </a:lnTo>
                    <a:lnTo>
                      <a:pt x="3896" y="2160"/>
                    </a:lnTo>
                    <a:lnTo>
                      <a:pt x="3898" y="2150"/>
                    </a:lnTo>
                    <a:lnTo>
                      <a:pt x="3904" y="2142"/>
                    </a:lnTo>
                    <a:lnTo>
                      <a:pt x="3914" y="2128"/>
                    </a:lnTo>
                    <a:lnTo>
                      <a:pt x="3920" y="2122"/>
                    </a:lnTo>
                    <a:lnTo>
                      <a:pt x="3922" y="2116"/>
                    </a:lnTo>
                    <a:lnTo>
                      <a:pt x="3920" y="2110"/>
                    </a:lnTo>
                    <a:lnTo>
                      <a:pt x="3916" y="2104"/>
                    </a:lnTo>
                    <a:lnTo>
                      <a:pt x="3916" y="2104"/>
                    </a:lnTo>
                    <a:lnTo>
                      <a:pt x="3910" y="2098"/>
                    </a:lnTo>
                    <a:lnTo>
                      <a:pt x="3908" y="2094"/>
                    </a:lnTo>
                    <a:lnTo>
                      <a:pt x="3908" y="2090"/>
                    </a:lnTo>
                    <a:lnTo>
                      <a:pt x="3910" y="2086"/>
                    </a:lnTo>
                    <a:lnTo>
                      <a:pt x="3910" y="2078"/>
                    </a:lnTo>
                    <a:lnTo>
                      <a:pt x="3910" y="2072"/>
                    </a:lnTo>
                    <a:lnTo>
                      <a:pt x="3906" y="2066"/>
                    </a:lnTo>
                    <a:lnTo>
                      <a:pt x="3906" y="2066"/>
                    </a:lnTo>
                    <a:lnTo>
                      <a:pt x="3904" y="2062"/>
                    </a:lnTo>
                    <a:lnTo>
                      <a:pt x="3906" y="2058"/>
                    </a:lnTo>
                    <a:lnTo>
                      <a:pt x="3914" y="2052"/>
                    </a:lnTo>
                    <a:lnTo>
                      <a:pt x="3918" y="2050"/>
                    </a:lnTo>
                    <a:lnTo>
                      <a:pt x="3920" y="2046"/>
                    </a:lnTo>
                    <a:lnTo>
                      <a:pt x="3918" y="2042"/>
                    </a:lnTo>
                    <a:lnTo>
                      <a:pt x="3910" y="2034"/>
                    </a:lnTo>
                    <a:lnTo>
                      <a:pt x="3910" y="2034"/>
                    </a:lnTo>
                    <a:lnTo>
                      <a:pt x="3892" y="2020"/>
                    </a:lnTo>
                    <a:lnTo>
                      <a:pt x="3880" y="2010"/>
                    </a:lnTo>
                    <a:lnTo>
                      <a:pt x="3864" y="1990"/>
                    </a:lnTo>
                    <a:lnTo>
                      <a:pt x="3864" y="1990"/>
                    </a:lnTo>
                    <a:lnTo>
                      <a:pt x="3858" y="1986"/>
                    </a:lnTo>
                    <a:lnTo>
                      <a:pt x="3854" y="1984"/>
                    </a:lnTo>
                    <a:lnTo>
                      <a:pt x="3842" y="1984"/>
                    </a:lnTo>
                    <a:lnTo>
                      <a:pt x="3832" y="1986"/>
                    </a:lnTo>
                    <a:lnTo>
                      <a:pt x="3826" y="1986"/>
                    </a:lnTo>
                    <a:lnTo>
                      <a:pt x="3820" y="1984"/>
                    </a:lnTo>
                    <a:lnTo>
                      <a:pt x="3820" y="1984"/>
                    </a:lnTo>
                    <a:lnTo>
                      <a:pt x="3814" y="1982"/>
                    </a:lnTo>
                    <a:lnTo>
                      <a:pt x="3812" y="1984"/>
                    </a:lnTo>
                    <a:lnTo>
                      <a:pt x="3808" y="1996"/>
                    </a:lnTo>
                    <a:lnTo>
                      <a:pt x="3804" y="2004"/>
                    </a:lnTo>
                    <a:lnTo>
                      <a:pt x="3800" y="2012"/>
                    </a:lnTo>
                    <a:lnTo>
                      <a:pt x="3792" y="2018"/>
                    </a:lnTo>
                    <a:lnTo>
                      <a:pt x="3780" y="2024"/>
                    </a:lnTo>
                    <a:lnTo>
                      <a:pt x="3780" y="2024"/>
                    </a:lnTo>
                    <a:lnTo>
                      <a:pt x="3772" y="2026"/>
                    </a:lnTo>
                    <a:lnTo>
                      <a:pt x="3766" y="2026"/>
                    </a:lnTo>
                    <a:lnTo>
                      <a:pt x="3764" y="2024"/>
                    </a:lnTo>
                    <a:lnTo>
                      <a:pt x="3762" y="2022"/>
                    </a:lnTo>
                    <a:lnTo>
                      <a:pt x="3760" y="2018"/>
                    </a:lnTo>
                    <a:lnTo>
                      <a:pt x="3762" y="2014"/>
                    </a:lnTo>
                    <a:lnTo>
                      <a:pt x="3764" y="2002"/>
                    </a:lnTo>
                    <a:lnTo>
                      <a:pt x="3768" y="1992"/>
                    </a:lnTo>
                    <a:lnTo>
                      <a:pt x="3772" y="1984"/>
                    </a:lnTo>
                    <a:lnTo>
                      <a:pt x="3770" y="1982"/>
                    </a:lnTo>
                    <a:lnTo>
                      <a:pt x="3768" y="1980"/>
                    </a:lnTo>
                    <a:lnTo>
                      <a:pt x="3766" y="1980"/>
                    </a:lnTo>
                    <a:lnTo>
                      <a:pt x="3760" y="1982"/>
                    </a:lnTo>
                    <a:lnTo>
                      <a:pt x="3760" y="1982"/>
                    </a:lnTo>
                    <a:lnTo>
                      <a:pt x="3750" y="1986"/>
                    </a:lnTo>
                    <a:lnTo>
                      <a:pt x="3746" y="1992"/>
                    </a:lnTo>
                    <a:lnTo>
                      <a:pt x="3746" y="1996"/>
                    </a:lnTo>
                    <a:lnTo>
                      <a:pt x="3748" y="2000"/>
                    </a:lnTo>
                    <a:lnTo>
                      <a:pt x="3750" y="2002"/>
                    </a:lnTo>
                    <a:lnTo>
                      <a:pt x="3750" y="2004"/>
                    </a:lnTo>
                    <a:lnTo>
                      <a:pt x="3746" y="2008"/>
                    </a:lnTo>
                    <a:lnTo>
                      <a:pt x="3738" y="2008"/>
                    </a:lnTo>
                    <a:lnTo>
                      <a:pt x="3738" y="2008"/>
                    </a:lnTo>
                    <a:lnTo>
                      <a:pt x="3732" y="2008"/>
                    </a:lnTo>
                    <a:lnTo>
                      <a:pt x="3730" y="2008"/>
                    </a:lnTo>
                    <a:lnTo>
                      <a:pt x="3728" y="2006"/>
                    </a:lnTo>
                    <a:lnTo>
                      <a:pt x="3728" y="2002"/>
                    </a:lnTo>
                    <a:lnTo>
                      <a:pt x="3730" y="1994"/>
                    </a:lnTo>
                    <a:lnTo>
                      <a:pt x="3734" y="1986"/>
                    </a:lnTo>
                    <a:lnTo>
                      <a:pt x="3736" y="1976"/>
                    </a:lnTo>
                    <a:lnTo>
                      <a:pt x="3736" y="1972"/>
                    </a:lnTo>
                    <a:lnTo>
                      <a:pt x="3734" y="1968"/>
                    </a:lnTo>
                    <a:lnTo>
                      <a:pt x="3732" y="1966"/>
                    </a:lnTo>
                    <a:lnTo>
                      <a:pt x="3728" y="1962"/>
                    </a:lnTo>
                    <a:lnTo>
                      <a:pt x="3722" y="1962"/>
                    </a:lnTo>
                    <a:lnTo>
                      <a:pt x="3714" y="1960"/>
                    </a:lnTo>
                    <a:lnTo>
                      <a:pt x="3714" y="1960"/>
                    </a:lnTo>
                    <a:lnTo>
                      <a:pt x="3696" y="1962"/>
                    </a:lnTo>
                    <a:lnTo>
                      <a:pt x="3682" y="1960"/>
                    </a:lnTo>
                    <a:lnTo>
                      <a:pt x="3672" y="1958"/>
                    </a:lnTo>
                    <a:lnTo>
                      <a:pt x="3666" y="1954"/>
                    </a:lnTo>
                    <a:lnTo>
                      <a:pt x="3666" y="1950"/>
                    </a:lnTo>
                    <a:lnTo>
                      <a:pt x="3666" y="1948"/>
                    </a:lnTo>
                    <a:lnTo>
                      <a:pt x="3674" y="1938"/>
                    </a:lnTo>
                    <a:lnTo>
                      <a:pt x="3686" y="1928"/>
                    </a:lnTo>
                    <a:lnTo>
                      <a:pt x="3706" y="1912"/>
                    </a:lnTo>
                    <a:lnTo>
                      <a:pt x="3706" y="1912"/>
                    </a:lnTo>
                    <a:lnTo>
                      <a:pt x="3746" y="1886"/>
                    </a:lnTo>
                    <a:lnTo>
                      <a:pt x="3768" y="1868"/>
                    </a:lnTo>
                    <a:lnTo>
                      <a:pt x="3776" y="1862"/>
                    </a:lnTo>
                    <a:lnTo>
                      <a:pt x="3782" y="1852"/>
                    </a:lnTo>
                    <a:lnTo>
                      <a:pt x="3788" y="1844"/>
                    </a:lnTo>
                    <a:lnTo>
                      <a:pt x="3794" y="1832"/>
                    </a:lnTo>
                    <a:lnTo>
                      <a:pt x="3794" y="1832"/>
                    </a:lnTo>
                    <a:lnTo>
                      <a:pt x="3802" y="1818"/>
                    </a:lnTo>
                    <a:lnTo>
                      <a:pt x="3812" y="1808"/>
                    </a:lnTo>
                    <a:lnTo>
                      <a:pt x="3824" y="1800"/>
                    </a:lnTo>
                    <a:lnTo>
                      <a:pt x="3838" y="1790"/>
                    </a:lnTo>
                    <a:lnTo>
                      <a:pt x="3852" y="1782"/>
                    </a:lnTo>
                    <a:lnTo>
                      <a:pt x="3866" y="1772"/>
                    </a:lnTo>
                    <a:lnTo>
                      <a:pt x="3878" y="1760"/>
                    </a:lnTo>
                    <a:lnTo>
                      <a:pt x="3882" y="1752"/>
                    </a:lnTo>
                    <a:lnTo>
                      <a:pt x="3886" y="1746"/>
                    </a:lnTo>
                    <a:lnTo>
                      <a:pt x="3886" y="1746"/>
                    </a:lnTo>
                    <a:lnTo>
                      <a:pt x="3894" y="1728"/>
                    </a:lnTo>
                    <a:lnTo>
                      <a:pt x="3908" y="1712"/>
                    </a:lnTo>
                    <a:lnTo>
                      <a:pt x="3926" y="1696"/>
                    </a:lnTo>
                    <a:lnTo>
                      <a:pt x="3944" y="1682"/>
                    </a:lnTo>
                    <a:lnTo>
                      <a:pt x="3966" y="1672"/>
                    </a:lnTo>
                    <a:lnTo>
                      <a:pt x="3986" y="1664"/>
                    </a:lnTo>
                    <a:lnTo>
                      <a:pt x="4006" y="1660"/>
                    </a:lnTo>
                    <a:lnTo>
                      <a:pt x="4014" y="1660"/>
                    </a:lnTo>
                    <a:lnTo>
                      <a:pt x="4022" y="1662"/>
                    </a:lnTo>
                    <a:lnTo>
                      <a:pt x="4022" y="1662"/>
                    </a:lnTo>
                    <a:lnTo>
                      <a:pt x="4036" y="1664"/>
                    </a:lnTo>
                    <a:lnTo>
                      <a:pt x="4048" y="1666"/>
                    </a:lnTo>
                    <a:lnTo>
                      <a:pt x="4068" y="1664"/>
                    </a:lnTo>
                    <a:lnTo>
                      <a:pt x="4082" y="1664"/>
                    </a:lnTo>
                    <a:lnTo>
                      <a:pt x="4090" y="1666"/>
                    </a:lnTo>
                    <a:lnTo>
                      <a:pt x="4098" y="1670"/>
                    </a:lnTo>
                    <a:lnTo>
                      <a:pt x="4098" y="1670"/>
                    </a:lnTo>
                    <a:lnTo>
                      <a:pt x="4104" y="1672"/>
                    </a:lnTo>
                    <a:lnTo>
                      <a:pt x="4108" y="1672"/>
                    </a:lnTo>
                    <a:lnTo>
                      <a:pt x="4110" y="1670"/>
                    </a:lnTo>
                    <a:lnTo>
                      <a:pt x="4112" y="1666"/>
                    </a:lnTo>
                    <a:lnTo>
                      <a:pt x="4116" y="1662"/>
                    </a:lnTo>
                    <a:lnTo>
                      <a:pt x="4124" y="1660"/>
                    </a:lnTo>
                    <a:lnTo>
                      <a:pt x="4136" y="1658"/>
                    </a:lnTo>
                    <a:lnTo>
                      <a:pt x="4154" y="1660"/>
                    </a:lnTo>
                    <a:lnTo>
                      <a:pt x="4154" y="1660"/>
                    </a:lnTo>
                    <a:lnTo>
                      <a:pt x="4188" y="1668"/>
                    </a:lnTo>
                    <a:lnTo>
                      <a:pt x="4200" y="1670"/>
                    </a:lnTo>
                    <a:lnTo>
                      <a:pt x="4208" y="1670"/>
                    </a:lnTo>
                    <a:lnTo>
                      <a:pt x="4214" y="1670"/>
                    </a:lnTo>
                    <a:lnTo>
                      <a:pt x="4220" y="1666"/>
                    </a:lnTo>
                    <a:lnTo>
                      <a:pt x="4224" y="1658"/>
                    </a:lnTo>
                    <a:lnTo>
                      <a:pt x="4228" y="1648"/>
                    </a:lnTo>
                    <a:lnTo>
                      <a:pt x="4228" y="1648"/>
                    </a:lnTo>
                    <a:lnTo>
                      <a:pt x="4230" y="1646"/>
                    </a:lnTo>
                    <a:lnTo>
                      <a:pt x="4236" y="1644"/>
                    </a:lnTo>
                    <a:lnTo>
                      <a:pt x="4250" y="1642"/>
                    </a:lnTo>
                    <a:lnTo>
                      <a:pt x="4272" y="1642"/>
                    </a:lnTo>
                    <a:lnTo>
                      <a:pt x="4294" y="1644"/>
                    </a:lnTo>
                    <a:lnTo>
                      <a:pt x="4314" y="1648"/>
                    </a:lnTo>
                    <a:lnTo>
                      <a:pt x="4322" y="1652"/>
                    </a:lnTo>
                    <a:lnTo>
                      <a:pt x="4328" y="1656"/>
                    </a:lnTo>
                    <a:lnTo>
                      <a:pt x="4330" y="1660"/>
                    </a:lnTo>
                    <a:lnTo>
                      <a:pt x="4330" y="1664"/>
                    </a:lnTo>
                    <a:lnTo>
                      <a:pt x="4328" y="1670"/>
                    </a:lnTo>
                    <a:lnTo>
                      <a:pt x="4320" y="1676"/>
                    </a:lnTo>
                    <a:lnTo>
                      <a:pt x="4320" y="1676"/>
                    </a:lnTo>
                    <a:lnTo>
                      <a:pt x="4314" y="1682"/>
                    </a:lnTo>
                    <a:lnTo>
                      <a:pt x="4312" y="1686"/>
                    </a:lnTo>
                    <a:lnTo>
                      <a:pt x="4312" y="1688"/>
                    </a:lnTo>
                    <a:lnTo>
                      <a:pt x="4314" y="1690"/>
                    </a:lnTo>
                    <a:lnTo>
                      <a:pt x="4324" y="1692"/>
                    </a:lnTo>
                    <a:lnTo>
                      <a:pt x="4340" y="1690"/>
                    </a:lnTo>
                    <a:lnTo>
                      <a:pt x="4358" y="1688"/>
                    </a:lnTo>
                    <a:lnTo>
                      <a:pt x="4374" y="1684"/>
                    </a:lnTo>
                    <a:lnTo>
                      <a:pt x="4386" y="1680"/>
                    </a:lnTo>
                    <a:lnTo>
                      <a:pt x="4394" y="1676"/>
                    </a:lnTo>
                    <a:lnTo>
                      <a:pt x="4394" y="1676"/>
                    </a:lnTo>
                    <a:lnTo>
                      <a:pt x="4398" y="1670"/>
                    </a:lnTo>
                    <a:lnTo>
                      <a:pt x="4404" y="1670"/>
                    </a:lnTo>
                    <a:lnTo>
                      <a:pt x="4410" y="1674"/>
                    </a:lnTo>
                    <a:lnTo>
                      <a:pt x="4418" y="1678"/>
                    </a:lnTo>
                    <a:lnTo>
                      <a:pt x="4426" y="1682"/>
                    </a:lnTo>
                    <a:lnTo>
                      <a:pt x="4436" y="1684"/>
                    </a:lnTo>
                    <a:lnTo>
                      <a:pt x="4448" y="1682"/>
                    </a:lnTo>
                    <a:lnTo>
                      <a:pt x="4454" y="1680"/>
                    </a:lnTo>
                    <a:lnTo>
                      <a:pt x="4462" y="1676"/>
                    </a:lnTo>
                    <a:lnTo>
                      <a:pt x="4462" y="1676"/>
                    </a:lnTo>
                    <a:lnTo>
                      <a:pt x="4466" y="1672"/>
                    </a:lnTo>
                    <a:lnTo>
                      <a:pt x="4468" y="1668"/>
                    </a:lnTo>
                    <a:lnTo>
                      <a:pt x="4468" y="1664"/>
                    </a:lnTo>
                    <a:lnTo>
                      <a:pt x="4466" y="1660"/>
                    </a:lnTo>
                    <a:lnTo>
                      <a:pt x="4458" y="1652"/>
                    </a:lnTo>
                    <a:lnTo>
                      <a:pt x="4448" y="1646"/>
                    </a:lnTo>
                    <a:lnTo>
                      <a:pt x="4442" y="1642"/>
                    </a:lnTo>
                    <a:lnTo>
                      <a:pt x="4440" y="1636"/>
                    </a:lnTo>
                    <a:lnTo>
                      <a:pt x="4438" y="1632"/>
                    </a:lnTo>
                    <a:lnTo>
                      <a:pt x="4438" y="1626"/>
                    </a:lnTo>
                    <a:lnTo>
                      <a:pt x="4440" y="1618"/>
                    </a:lnTo>
                    <a:lnTo>
                      <a:pt x="4446" y="1612"/>
                    </a:lnTo>
                    <a:lnTo>
                      <a:pt x="4456" y="1602"/>
                    </a:lnTo>
                    <a:lnTo>
                      <a:pt x="4468" y="1592"/>
                    </a:lnTo>
                    <a:lnTo>
                      <a:pt x="4468" y="1592"/>
                    </a:lnTo>
                    <a:lnTo>
                      <a:pt x="4496" y="1572"/>
                    </a:lnTo>
                    <a:lnTo>
                      <a:pt x="4514" y="1556"/>
                    </a:lnTo>
                    <a:lnTo>
                      <a:pt x="4536" y="1530"/>
                    </a:lnTo>
                    <a:lnTo>
                      <a:pt x="4546" y="1522"/>
                    </a:lnTo>
                    <a:lnTo>
                      <a:pt x="4562" y="1514"/>
                    </a:lnTo>
                    <a:lnTo>
                      <a:pt x="4584" y="1508"/>
                    </a:lnTo>
                    <a:lnTo>
                      <a:pt x="4616" y="1502"/>
                    </a:lnTo>
                    <a:lnTo>
                      <a:pt x="4616" y="1502"/>
                    </a:lnTo>
                    <a:lnTo>
                      <a:pt x="4630" y="1502"/>
                    </a:lnTo>
                    <a:lnTo>
                      <a:pt x="4642" y="1504"/>
                    </a:lnTo>
                    <a:lnTo>
                      <a:pt x="4650" y="1508"/>
                    </a:lnTo>
                    <a:lnTo>
                      <a:pt x="4656" y="1514"/>
                    </a:lnTo>
                    <a:lnTo>
                      <a:pt x="4660" y="1520"/>
                    </a:lnTo>
                    <a:lnTo>
                      <a:pt x="4664" y="1528"/>
                    </a:lnTo>
                    <a:lnTo>
                      <a:pt x="4664" y="1546"/>
                    </a:lnTo>
                    <a:lnTo>
                      <a:pt x="4666" y="1562"/>
                    </a:lnTo>
                    <a:lnTo>
                      <a:pt x="4666" y="1568"/>
                    </a:lnTo>
                    <a:lnTo>
                      <a:pt x="4668" y="1574"/>
                    </a:lnTo>
                    <a:lnTo>
                      <a:pt x="4672" y="1578"/>
                    </a:lnTo>
                    <a:lnTo>
                      <a:pt x="4676" y="1580"/>
                    </a:lnTo>
                    <a:lnTo>
                      <a:pt x="4684" y="1578"/>
                    </a:lnTo>
                    <a:lnTo>
                      <a:pt x="4694" y="1574"/>
                    </a:lnTo>
                    <a:lnTo>
                      <a:pt x="4694" y="1574"/>
                    </a:lnTo>
                    <a:lnTo>
                      <a:pt x="4714" y="1562"/>
                    </a:lnTo>
                    <a:lnTo>
                      <a:pt x="4728" y="1550"/>
                    </a:lnTo>
                    <a:lnTo>
                      <a:pt x="4738" y="1540"/>
                    </a:lnTo>
                    <a:lnTo>
                      <a:pt x="4746" y="1530"/>
                    </a:lnTo>
                    <a:lnTo>
                      <a:pt x="4752" y="1524"/>
                    </a:lnTo>
                    <a:lnTo>
                      <a:pt x="4758" y="1520"/>
                    </a:lnTo>
                    <a:lnTo>
                      <a:pt x="4766" y="1518"/>
                    </a:lnTo>
                    <a:lnTo>
                      <a:pt x="4778" y="1520"/>
                    </a:lnTo>
                    <a:lnTo>
                      <a:pt x="4778" y="1520"/>
                    </a:lnTo>
                    <a:lnTo>
                      <a:pt x="4784" y="1522"/>
                    </a:lnTo>
                    <a:lnTo>
                      <a:pt x="4788" y="1520"/>
                    </a:lnTo>
                    <a:lnTo>
                      <a:pt x="4790" y="1518"/>
                    </a:lnTo>
                    <a:lnTo>
                      <a:pt x="4792" y="1514"/>
                    </a:lnTo>
                    <a:lnTo>
                      <a:pt x="4790" y="1502"/>
                    </a:lnTo>
                    <a:lnTo>
                      <a:pt x="4788" y="1486"/>
                    </a:lnTo>
                    <a:lnTo>
                      <a:pt x="4788" y="1472"/>
                    </a:lnTo>
                    <a:lnTo>
                      <a:pt x="4790" y="1464"/>
                    </a:lnTo>
                    <a:lnTo>
                      <a:pt x="4792" y="1458"/>
                    </a:lnTo>
                    <a:lnTo>
                      <a:pt x="4796" y="1452"/>
                    </a:lnTo>
                    <a:lnTo>
                      <a:pt x="4802" y="1448"/>
                    </a:lnTo>
                    <a:lnTo>
                      <a:pt x="4812" y="1446"/>
                    </a:lnTo>
                    <a:lnTo>
                      <a:pt x="4824" y="1446"/>
                    </a:lnTo>
                    <a:lnTo>
                      <a:pt x="4824" y="1446"/>
                    </a:lnTo>
                    <a:lnTo>
                      <a:pt x="4854" y="1446"/>
                    </a:lnTo>
                    <a:lnTo>
                      <a:pt x="4856" y="1448"/>
                    </a:lnTo>
                    <a:lnTo>
                      <a:pt x="4858" y="1448"/>
                    </a:lnTo>
                    <a:lnTo>
                      <a:pt x="4854" y="1452"/>
                    </a:lnTo>
                    <a:lnTo>
                      <a:pt x="4848" y="1460"/>
                    </a:lnTo>
                    <a:lnTo>
                      <a:pt x="4838" y="1472"/>
                    </a:lnTo>
                    <a:lnTo>
                      <a:pt x="4830" y="1490"/>
                    </a:lnTo>
                    <a:lnTo>
                      <a:pt x="4828" y="1500"/>
                    </a:lnTo>
                    <a:lnTo>
                      <a:pt x="4824" y="1512"/>
                    </a:lnTo>
                    <a:lnTo>
                      <a:pt x="4824" y="1512"/>
                    </a:lnTo>
                    <a:lnTo>
                      <a:pt x="4822" y="1526"/>
                    </a:lnTo>
                    <a:lnTo>
                      <a:pt x="4818" y="1536"/>
                    </a:lnTo>
                    <a:lnTo>
                      <a:pt x="4814" y="1544"/>
                    </a:lnTo>
                    <a:lnTo>
                      <a:pt x="4810" y="1552"/>
                    </a:lnTo>
                    <a:lnTo>
                      <a:pt x="4798" y="1564"/>
                    </a:lnTo>
                    <a:lnTo>
                      <a:pt x="4784" y="1572"/>
                    </a:lnTo>
                    <a:lnTo>
                      <a:pt x="4766" y="1582"/>
                    </a:lnTo>
                    <a:lnTo>
                      <a:pt x="4748" y="1594"/>
                    </a:lnTo>
                    <a:lnTo>
                      <a:pt x="4726" y="1612"/>
                    </a:lnTo>
                    <a:lnTo>
                      <a:pt x="4716" y="1622"/>
                    </a:lnTo>
                    <a:lnTo>
                      <a:pt x="4704" y="1636"/>
                    </a:lnTo>
                    <a:lnTo>
                      <a:pt x="4704" y="1636"/>
                    </a:lnTo>
                    <a:lnTo>
                      <a:pt x="4664" y="1686"/>
                    </a:lnTo>
                    <a:lnTo>
                      <a:pt x="4646" y="1706"/>
                    </a:lnTo>
                    <a:lnTo>
                      <a:pt x="4630" y="1722"/>
                    </a:lnTo>
                    <a:lnTo>
                      <a:pt x="4614" y="1734"/>
                    </a:lnTo>
                    <a:lnTo>
                      <a:pt x="4600" y="1744"/>
                    </a:lnTo>
                    <a:lnTo>
                      <a:pt x="4584" y="1752"/>
                    </a:lnTo>
                    <a:lnTo>
                      <a:pt x="4568" y="1756"/>
                    </a:lnTo>
                    <a:lnTo>
                      <a:pt x="4568" y="1756"/>
                    </a:lnTo>
                    <a:lnTo>
                      <a:pt x="4554" y="1760"/>
                    </a:lnTo>
                    <a:lnTo>
                      <a:pt x="4546" y="1764"/>
                    </a:lnTo>
                    <a:lnTo>
                      <a:pt x="4544" y="1770"/>
                    </a:lnTo>
                    <a:lnTo>
                      <a:pt x="4542" y="1776"/>
                    </a:lnTo>
                    <a:lnTo>
                      <a:pt x="4542" y="1784"/>
                    </a:lnTo>
                    <a:lnTo>
                      <a:pt x="4540" y="1792"/>
                    </a:lnTo>
                    <a:lnTo>
                      <a:pt x="4532" y="1802"/>
                    </a:lnTo>
                    <a:lnTo>
                      <a:pt x="4520" y="1812"/>
                    </a:lnTo>
                    <a:lnTo>
                      <a:pt x="4520" y="1812"/>
                    </a:lnTo>
                    <a:lnTo>
                      <a:pt x="4514" y="1820"/>
                    </a:lnTo>
                    <a:lnTo>
                      <a:pt x="4508" y="1828"/>
                    </a:lnTo>
                    <a:lnTo>
                      <a:pt x="4502" y="1840"/>
                    </a:lnTo>
                    <a:lnTo>
                      <a:pt x="4498" y="1854"/>
                    </a:lnTo>
                    <a:lnTo>
                      <a:pt x="4496" y="1868"/>
                    </a:lnTo>
                    <a:lnTo>
                      <a:pt x="4494" y="1886"/>
                    </a:lnTo>
                    <a:lnTo>
                      <a:pt x="4494" y="1922"/>
                    </a:lnTo>
                    <a:lnTo>
                      <a:pt x="4496" y="1962"/>
                    </a:lnTo>
                    <a:lnTo>
                      <a:pt x="4502" y="2006"/>
                    </a:lnTo>
                    <a:lnTo>
                      <a:pt x="4508" y="2050"/>
                    </a:lnTo>
                    <a:lnTo>
                      <a:pt x="4518" y="2092"/>
                    </a:lnTo>
                    <a:lnTo>
                      <a:pt x="4518" y="2092"/>
                    </a:lnTo>
                    <a:lnTo>
                      <a:pt x="4520" y="2110"/>
                    </a:lnTo>
                    <a:lnTo>
                      <a:pt x="4522" y="2132"/>
                    </a:lnTo>
                    <a:lnTo>
                      <a:pt x="4526" y="2152"/>
                    </a:lnTo>
                    <a:lnTo>
                      <a:pt x="4530" y="2168"/>
                    </a:lnTo>
                    <a:lnTo>
                      <a:pt x="4532" y="2172"/>
                    </a:lnTo>
                    <a:lnTo>
                      <a:pt x="4536" y="2176"/>
                    </a:lnTo>
                    <a:lnTo>
                      <a:pt x="4542" y="2178"/>
                    </a:lnTo>
                    <a:lnTo>
                      <a:pt x="4548" y="2176"/>
                    </a:lnTo>
                    <a:lnTo>
                      <a:pt x="4556" y="2172"/>
                    </a:lnTo>
                    <a:lnTo>
                      <a:pt x="4564" y="2164"/>
                    </a:lnTo>
                    <a:lnTo>
                      <a:pt x="4574" y="2152"/>
                    </a:lnTo>
                    <a:lnTo>
                      <a:pt x="4588" y="2136"/>
                    </a:lnTo>
                    <a:lnTo>
                      <a:pt x="4588" y="2136"/>
                    </a:lnTo>
                    <a:lnTo>
                      <a:pt x="4594" y="2124"/>
                    </a:lnTo>
                    <a:lnTo>
                      <a:pt x="4600" y="2114"/>
                    </a:lnTo>
                    <a:lnTo>
                      <a:pt x="4608" y="2094"/>
                    </a:lnTo>
                    <a:lnTo>
                      <a:pt x="4610" y="2080"/>
                    </a:lnTo>
                    <a:lnTo>
                      <a:pt x="4612" y="2068"/>
                    </a:lnTo>
                    <a:lnTo>
                      <a:pt x="4612" y="2060"/>
                    </a:lnTo>
                    <a:lnTo>
                      <a:pt x="4614" y="2056"/>
                    </a:lnTo>
                    <a:lnTo>
                      <a:pt x="4618" y="2054"/>
                    </a:lnTo>
                    <a:lnTo>
                      <a:pt x="4626" y="2050"/>
                    </a:lnTo>
                    <a:lnTo>
                      <a:pt x="4644" y="2050"/>
                    </a:lnTo>
                    <a:lnTo>
                      <a:pt x="4644" y="2050"/>
                    </a:lnTo>
                    <a:lnTo>
                      <a:pt x="4654" y="2048"/>
                    </a:lnTo>
                    <a:lnTo>
                      <a:pt x="4660" y="2046"/>
                    </a:lnTo>
                    <a:lnTo>
                      <a:pt x="4664" y="2042"/>
                    </a:lnTo>
                    <a:lnTo>
                      <a:pt x="4668" y="2038"/>
                    </a:lnTo>
                    <a:lnTo>
                      <a:pt x="4670" y="2024"/>
                    </a:lnTo>
                    <a:lnTo>
                      <a:pt x="4670" y="2010"/>
                    </a:lnTo>
                    <a:lnTo>
                      <a:pt x="4670" y="1996"/>
                    </a:lnTo>
                    <a:lnTo>
                      <a:pt x="4672" y="1988"/>
                    </a:lnTo>
                    <a:lnTo>
                      <a:pt x="4676" y="1982"/>
                    </a:lnTo>
                    <a:lnTo>
                      <a:pt x="4680" y="1976"/>
                    </a:lnTo>
                    <a:lnTo>
                      <a:pt x="4686" y="1972"/>
                    </a:lnTo>
                    <a:lnTo>
                      <a:pt x="4694" y="1968"/>
                    </a:lnTo>
                    <a:lnTo>
                      <a:pt x="4704" y="1968"/>
                    </a:lnTo>
                    <a:lnTo>
                      <a:pt x="4704" y="1968"/>
                    </a:lnTo>
                    <a:lnTo>
                      <a:pt x="4730" y="1964"/>
                    </a:lnTo>
                    <a:lnTo>
                      <a:pt x="4740" y="1960"/>
                    </a:lnTo>
                    <a:lnTo>
                      <a:pt x="4744" y="1956"/>
                    </a:lnTo>
                    <a:lnTo>
                      <a:pt x="4748" y="1952"/>
                    </a:lnTo>
                    <a:lnTo>
                      <a:pt x="4750" y="1948"/>
                    </a:lnTo>
                    <a:lnTo>
                      <a:pt x="4750" y="1944"/>
                    </a:lnTo>
                    <a:lnTo>
                      <a:pt x="4748" y="1938"/>
                    </a:lnTo>
                    <a:lnTo>
                      <a:pt x="4744" y="1926"/>
                    </a:lnTo>
                    <a:lnTo>
                      <a:pt x="4740" y="1912"/>
                    </a:lnTo>
                    <a:lnTo>
                      <a:pt x="4738" y="1904"/>
                    </a:lnTo>
                    <a:lnTo>
                      <a:pt x="4738" y="1896"/>
                    </a:lnTo>
                    <a:lnTo>
                      <a:pt x="4740" y="1888"/>
                    </a:lnTo>
                    <a:lnTo>
                      <a:pt x="4744" y="1880"/>
                    </a:lnTo>
                    <a:lnTo>
                      <a:pt x="4744" y="1880"/>
                    </a:lnTo>
                    <a:lnTo>
                      <a:pt x="4748" y="1874"/>
                    </a:lnTo>
                    <a:lnTo>
                      <a:pt x="4752" y="1870"/>
                    </a:lnTo>
                    <a:lnTo>
                      <a:pt x="4756" y="1866"/>
                    </a:lnTo>
                    <a:lnTo>
                      <a:pt x="4760" y="1866"/>
                    </a:lnTo>
                    <a:lnTo>
                      <a:pt x="4770" y="1866"/>
                    </a:lnTo>
                    <a:lnTo>
                      <a:pt x="4778" y="1870"/>
                    </a:lnTo>
                    <a:lnTo>
                      <a:pt x="4784" y="1874"/>
                    </a:lnTo>
                    <a:lnTo>
                      <a:pt x="4792" y="1874"/>
                    </a:lnTo>
                    <a:lnTo>
                      <a:pt x="4794" y="1874"/>
                    </a:lnTo>
                    <a:lnTo>
                      <a:pt x="4796" y="1872"/>
                    </a:lnTo>
                    <a:lnTo>
                      <a:pt x="4800" y="1862"/>
                    </a:lnTo>
                    <a:lnTo>
                      <a:pt x="4800" y="1862"/>
                    </a:lnTo>
                    <a:lnTo>
                      <a:pt x="4800" y="1854"/>
                    </a:lnTo>
                    <a:lnTo>
                      <a:pt x="4800" y="1846"/>
                    </a:lnTo>
                    <a:lnTo>
                      <a:pt x="4798" y="1840"/>
                    </a:lnTo>
                    <a:lnTo>
                      <a:pt x="4796" y="1836"/>
                    </a:lnTo>
                    <a:lnTo>
                      <a:pt x="4788" y="1828"/>
                    </a:lnTo>
                    <a:lnTo>
                      <a:pt x="4782" y="1822"/>
                    </a:lnTo>
                    <a:lnTo>
                      <a:pt x="4774" y="1816"/>
                    </a:lnTo>
                    <a:lnTo>
                      <a:pt x="4772" y="1814"/>
                    </a:lnTo>
                    <a:lnTo>
                      <a:pt x="4772" y="1810"/>
                    </a:lnTo>
                    <a:lnTo>
                      <a:pt x="4772" y="1806"/>
                    </a:lnTo>
                    <a:lnTo>
                      <a:pt x="4774" y="1802"/>
                    </a:lnTo>
                    <a:lnTo>
                      <a:pt x="4782" y="1790"/>
                    </a:lnTo>
                    <a:lnTo>
                      <a:pt x="4782" y="1790"/>
                    </a:lnTo>
                    <a:lnTo>
                      <a:pt x="4790" y="1780"/>
                    </a:lnTo>
                    <a:lnTo>
                      <a:pt x="4794" y="1772"/>
                    </a:lnTo>
                    <a:lnTo>
                      <a:pt x="4794" y="1766"/>
                    </a:lnTo>
                    <a:lnTo>
                      <a:pt x="4792" y="1760"/>
                    </a:lnTo>
                    <a:lnTo>
                      <a:pt x="4788" y="1756"/>
                    </a:lnTo>
                    <a:lnTo>
                      <a:pt x="4782" y="1752"/>
                    </a:lnTo>
                    <a:lnTo>
                      <a:pt x="4768" y="1748"/>
                    </a:lnTo>
                    <a:lnTo>
                      <a:pt x="4756" y="1744"/>
                    </a:lnTo>
                    <a:lnTo>
                      <a:pt x="4750" y="1740"/>
                    </a:lnTo>
                    <a:lnTo>
                      <a:pt x="4746" y="1738"/>
                    </a:lnTo>
                    <a:lnTo>
                      <a:pt x="4746" y="1732"/>
                    </a:lnTo>
                    <a:lnTo>
                      <a:pt x="4748" y="1728"/>
                    </a:lnTo>
                    <a:lnTo>
                      <a:pt x="4752" y="1720"/>
                    </a:lnTo>
                    <a:lnTo>
                      <a:pt x="4762" y="1712"/>
                    </a:lnTo>
                    <a:lnTo>
                      <a:pt x="4762" y="1712"/>
                    </a:lnTo>
                    <a:lnTo>
                      <a:pt x="4782" y="1694"/>
                    </a:lnTo>
                    <a:lnTo>
                      <a:pt x="4794" y="1678"/>
                    </a:lnTo>
                    <a:lnTo>
                      <a:pt x="4800" y="1664"/>
                    </a:lnTo>
                    <a:lnTo>
                      <a:pt x="4804" y="1652"/>
                    </a:lnTo>
                    <a:lnTo>
                      <a:pt x="4806" y="1642"/>
                    </a:lnTo>
                    <a:lnTo>
                      <a:pt x="4810" y="1634"/>
                    </a:lnTo>
                    <a:lnTo>
                      <a:pt x="4816" y="1628"/>
                    </a:lnTo>
                    <a:lnTo>
                      <a:pt x="4828" y="1622"/>
                    </a:lnTo>
                    <a:lnTo>
                      <a:pt x="4828" y="1622"/>
                    </a:lnTo>
                    <a:lnTo>
                      <a:pt x="4840" y="1618"/>
                    </a:lnTo>
                    <a:lnTo>
                      <a:pt x="4848" y="1618"/>
                    </a:lnTo>
                    <a:lnTo>
                      <a:pt x="4852" y="1620"/>
                    </a:lnTo>
                    <a:lnTo>
                      <a:pt x="4854" y="1622"/>
                    </a:lnTo>
                    <a:lnTo>
                      <a:pt x="4856" y="1624"/>
                    </a:lnTo>
                    <a:lnTo>
                      <a:pt x="4862" y="1622"/>
                    </a:lnTo>
                    <a:lnTo>
                      <a:pt x="4872" y="1616"/>
                    </a:lnTo>
                    <a:lnTo>
                      <a:pt x="4888" y="1606"/>
                    </a:lnTo>
                    <a:lnTo>
                      <a:pt x="4888" y="1606"/>
                    </a:lnTo>
                    <a:lnTo>
                      <a:pt x="4900" y="1598"/>
                    </a:lnTo>
                    <a:lnTo>
                      <a:pt x="4908" y="1592"/>
                    </a:lnTo>
                    <a:lnTo>
                      <a:pt x="4914" y="1592"/>
                    </a:lnTo>
                    <a:lnTo>
                      <a:pt x="4916" y="1592"/>
                    </a:lnTo>
                    <a:lnTo>
                      <a:pt x="4918" y="1596"/>
                    </a:lnTo>
                    <a:lnTo>
                      <a:pt x="4918" y="1600"/>
                    </a:lnTo>
                    <a:lnTo>
                      <a:pt x="4914" y="1612"/>
                    </a:lnTo>
                    <a:lnTo>
                      <a:pt x="4910" y="1624"/>
                    </a:lnTo>
                    <a:lnTo>
                      <a:pt x="4910" y="1628"/>
                    </a:lnTo>
                    <a:lnTo>
                      <a:pt x="4910" y="1632"/>
                    </a:lnTo>
                    <a:lnTo>
                      <a:pt x="4912" y="1632"/>
                    </a:lnTo>
                    <a:lnTo>
                      <a:pt x="4916" y="1632"/>
                    </a:lnTo>
                    <a:lnTo>
                      <a:pt x="4934" y="1618"/>
                    </a:lnTo>
                    <a:lnTo>
                      <a:pt x="4934" y="1618"/>
                    </a:lnTo>
                    <a:lnTo>
                      <a:pt x="4958" y="1600"/>
                    </a:lnTo>
                    <a:lnTo>
                      <a:pt x="4980" y="1588"/>
                    </a:lnTo>
                    <a:lnTo>
                      <a:pt x="4990" y="1586"/>
                    </a:lnTo>
                    <a:lnTo>
                      <a:pt x="5000" y="1584"/>
                    </a:lnTo>
                    <a:lnTo>
                      <a:pt x="5016" y="1584"/>
                    </a:lnTo>
                    <a:lnTo>
                      <a:pt x="5032" y="1588"/>
                    </a:lnTo>
                    <a:lnTo>
                      <a:pt x="5048" y="1596"/>
                    </a:lnTo>
                    <a:lnTo>
                      <a:pt x="5060" y="1606"/>
                    </a:lnTo>
                    <a:lnTo>
                      <a:pt x="5072" y="1618"/>
                    </a:lnTo>
                    <a:lnTo>
                      <a:pt x="5072" y="1618"/>
                    </a:lnTo>
                    <a:lnTo>
                      <a:pt x="5080" y="1628"/>
                    </a:lnTo>
                    <a:lnTo>
                      <a:pt x="5082" y="1630"/>
                    </a:lnTo>
                    <a:lnTo>
                      <a:pt x="5084" y="1628"/>
                    </a:lnTo>
                    <a:lnTo>
                      <a:pt x="5086" y="1620"/>
                    </a:lnTo>
                    <a:lnTo>
                      <a:pt x="5094" y="1608"/>
                    </a:lnTo>
                    <a:lnTo>
                      <a:pt x="5108" y="1592"/>
                    </a:lnTo>
                    <a:lnTo>
                      <a:pt x="5118" y="1584"/>
                    </a:lnTo>
                    <a:lnTo>
                      <a:pt x="5132" y="1574"/>
                    </a:lnTo>
                    <a:lnTo>
                      <a:pt x="5148" y="1564"/>
                    </a:lnTo>
                    <a:lnTo>
                      <a:pt x="5168" y="1552"/>
                    </a:lnTo>
                    <a:lnTo>
                      <a:pt x="5168" y="1552"/>
                    </a:lnTo>
                    <a:lnTo>
                      <a:pt x="5186" y="1542"/>
                    </a:lnTo>
                    <a:lnTo>
                      <a:pt x="5202" y="1532"/>
                    </a:lnTo>
                    <a:lnTo>
                      <a:pt x="5236" y="1508"/>
                    </a:lnTo>
                    <a:lnTo>
                      <a:pt x="5252" y="1496"/>
                    </a:lnTo>
                    <a:lnTo>
                      <a:pt x="5272" y="1484"/>
                    </a:lnTo>
                    <a:lnTo>
                      <a:pt x="5290" y="1474"/>
                    </a:lnTo>
                    <a:lnTo>
                      <a:pt x="5312" y="1466"/>
                    </a:lnTo>
                    <a:lnTo>
                      <a:pt x="5312" y="1466"/>
                    </a:lnTo>
                    <a:lnTo>
                      <a:pt x="5330" y="1460"/>
                    </a:lnTo>
                    <a:lnTo>
                      <a:pt x="5348" y="1456"/>
                    </a:lnTo>
                    <a:lnTo>
                      <a:pt x="5362" y="1454"/>
                    </a:lnTo>
                    <a:lnTo>
                      <a:pt x="5374" y="1454"/>
                    </a:lnTo>
                    <a:lnTo>
                      <a:pt x="5396" y="1456"/>
                    </a:lnTo>
                    <a:lnTo>
                      <a:pt x="5410" y="1460"/>
                    </a:lnTo>
                    <a:lnTo>
                      <a:pt x="5422" y="1464"/>
                    </a:lnTo>
                    <a:lnTo>
                      <a:pt x="5430" y="1466"/>
                    </a:lnTo>
                    <a:lnTo>
                      <a:pt x="5434" y="1466"/>
                    </a:lnTo>
                    <a:lnTo>
                      <a:pt x="5438" y="1464"/>
                    </a:lnTo>
                    <a:lnTo>
                      <a:pt x="5448" y="1458"/>
                    </a:lnTo>
                    <a:lnTo>
                      <a:pt x="5448" y="1458"/>
                    </a:lnTo>
                    <a:lnTo>
                      <a:pt x="5454" y="1448"/>
                    </a:lnTo>
                    <a:lnTo>
                      <a:pt x="5458" y="1440"/>
                    </a:lnTo>
                    <a:lnTo>
                      <a:pt x="5456" y="1432"/>
                    </a:lnTo>
                    <a:lnTo>
                      <a:pt x="5450" y="1422"/>
                    </a:lnTo>
                    <a:lnTo>
                      <a:pt x="5436" y="1400"/>
                    </a:lnTo>
                    <a:lnTo>
                      <a:pt x="5428" y="1386"/>
                    </a:lnTo>
                    <a:lnTo>
                      <a:pt x="5420" y="1368"/>
                    </a:lnTo>
                    <a:lnTo>
                      <a:pt x="5420" y="1368"/>
                    </a:lnTo>
                    <a:lnTo>
                      <a:pt x="5412" y="1348"/>
                    </a:lnTo>
                    <a:lnTo>
                      <a:pt x="5404" y="1338"/>
                    </a:lnTo>
                    <a:lnTo>
                      <a:pt x="5400" y="1336"/>
                    </a:lnTo>
                    <a:lnTo>
                      <a:pt x="5396" y="1336"/>
                    </a:lnTo>
                    <a:lnTo>
                      <a:pt x="5390" y="1336"/>
                    </a:lnTo>
                    <a:lnTo>
                      <a:pt x="5384" y="1338"/>
                    </a:lnTo>
                    <a:lnTo>
                      <a:pt x="5378" y="1338"/>
                    </a:lnTo>
                    <a:lnTo>
                      <a:pt x="5376" y="1336"/>
                    </a:lnTo>
                    <a:lnTo>
                      <a:pt x="5374" y="1334"/>
                    </a:lnTo>
                    <a:lnTo>
                      <a:pt x="5368" y="1322"/>
                    </a:lnTo>
                    <a:lnTo>
                      <a:pt x="5368" y="1322"/>
                    </a:lnTo>
                    <a:lnTo>
                      <a:pt x="5368" y="1316"/>
                    </a:lnTo>
                    <a:lnTo>
                      <a:pt x="5368" y="1312"/>
                    </a:lnTo>
                    <a:lnTo>
                      <a:pt x="5372" y="1310"/>
                    </a:lnTo>
                    <a:lnTo>
                      <a:pt x="5374" y="1308"/>
                    </a:lnTo>
                    <a:lnTo>
                      <a:pt x="5384" y="1308"/>
                    </a:lnTo>
                    <a:lnTo>
                      <a:pt x="5398" y="1310"/>
                    </a:lnTo>
                    <a:lnTo>
                      <a:pt x="5414" y="1312"/>
                    </a:lnTo>
                    <a:lnTo>
                      <a:pt x="5432" y="1310"/>
                    </a:lnTo>
                    <a:lnTo>
                      <a:pt x="5440" y="1308"/>
                    </a:lnTo>
                    <a:lnTo>
                      <a:pt x="5448" y="1304"/>
                    </a:lnTo>
                    <a:lnTo>
                      <a:pt x="5454" y="1298"/>
                    </a:lnTo>
                    <a:lnTo>
                      <a:pt x="5462" y="1292"/>
                    </a:lnTo>
                    <a:lnTo>
                      <a:pt x="5462" y="1292"/>
                    </a:lnTo>
                    <a:lnTo>
                      <a:pt x="5478" y="1272"/>
                    </a:lnTo>
                    <a:lnTo>
                      <a:pt x="5478" y="1258"/>
                    </a:lnTo>
                    <a:lnTo>
                      <a:pt x="5478" y="1258"/>
                    </a:lnTo>
                    <a:lnTo>
                      <a:pt x="5486" y="1248"/>
                    </a:lnTo>
                    <a:lnTo>
                      <a:pt x="5490" y="1244"/>
                    </a:lnTo>
                    <a:lnTo>
                      <a:pt x="5490" y="1240"/>
                    </a:lnTo>
                    <a:lnTo>
                      <a:pt x="5490" y="1236"/>
                    </a:lnTo>
                    <a:lnTo>
                      <a:pt x="5488" y="1232"/>
                    </a:lnTo>
                    <a:lnTo>
                      <a:pt x="5480" y="1220"/>
                    </a:lnTo>
                    <a:lnTo>
                      <a:pt x="5480" y="1220"/>
                    </a:lnTo>
                    <a:lnTo>
                      <a:pt x="5478" y="1216"/>
                    </a:lnTo>
                    <a:lnTo>
                      <a:pt x="5478" y="1204"/>
                    </a:lnTo>
                    <a:lnTo>
                      <a:pt x="5478" y="1204"/>
                    </a:lnTo>
                    <a:lnTo>
                      <a:pt x="5480" y="1200"/>
                    </a:lnTo>
                    <a:lnTo>
                      <a:pt x="5484" y="1200"/>
                    </a:lnTo>
                    <a:lnTo>
                      <a:pt x="5490" y="1200"/>
                    </a:lnTo>
                    <a:lnTo>
                      <a:pt x="5496" y="1202"/>
                    </a:lnTo>
                    <a:lnTo>
                      <a:pt x="5502" y="1206"/>
                    </a:lnTo>
                    <a:lnTo>
                      <a:pt x="5510" y="1212"/>
                    </a:lnTo>
                    <a:lnTo>
                      <a:pt x="5516" y="1220"/>
                    </a:lnTo>
                    <a:lnTo>
                      <a:pt x="5520" y="1230"/>
                    </a:lnTo>
                    <a:lnTo>
                      <a:pt x="5520" y="1230"/>
                    </a:lnTo>
                    <a:lnTo>
                      <a:pt x="5524" y="1238"/>
                    </a:lnTo>
                    <a:lnTo>
                      <a:pt x="5530" y="1242"/>
                    </a:lnTo>
                    <a:lnTo>
                      <a:pt x="5536" y="1244"/>
                    </a:lnTo>
                    <a:lnTo>
                      <a:pt x="5542" y="1246"/>
                    </a:lnTo>
                    <a:lnTo>
                      <a:pt x="5556" y="1244"/>
                    </a:lnTo>
                    <a:lnTo>
                      <a:pt x="5572" y="1242"/>
                    </a:lnTo>
                    <a:lnTo>
                      <a:pt x="5588" y="1238"/>
                    </a:lnTo>
                    <a:lnTo>
                      <a:pt x="5596" y="1238"/>
                    </a:lnTo>
                    <a:lnTo>
                      <a:pt x="5604" y="1238"/>
                    </a:lnTo>
                    <a:lnTo>
                      <a:pt x="5610" y="1242"/>
                    </a:lnTo>
                    <a:lnTo>
                      <a:pt x="5618" y="1246"/>
                    </a:lnTo>
                    <a:lnTo>
                      <a:pt x="5624" y="1252"/>
                    </a:lnTo>
                    <a:lnTo>
                      <a:pt x="5628" y="1262"/>
                    </a:lnTo>
                    <a:lnTo>
                      <a:pt x="5628" y="1262"/>
                    </a:lnTo>
                    <a:lnTo>
                      <a:pt x="5638" y="1278"/>
                    </a:lnTo>
                    <a:lnTo>
                      <a:pt x="5648" y="1290"/>
                    </a:lnTo>
                    <a:lnTo>
                      <a:pt x="5656" y="1294"/>
                    </a:lnTo>
                    <a:lnTo>
                      <a:pt x="5664" y="1296"/>
                    </a:lnTo>
                    <a:lnTo>
                      <a:pt x="5674" y="1298"/>
                    </a:lnTo>
                    <a:lnTo>
                      <a:pt x="5682" y="1298"/>
                    </a:lnTo>
                    <a:lnTo>
                      <a:pt x="5690" y="1302"/>
                    </a:lnTo>
                    <a:lnTo>
                      <a:pt x="5696" y="1310"/>
                    </a:lnTo>
                    <a:lnTo>
                      <a:pt x="5696" y="1310"/>
                    </a:lnTo>
                    <a:lnTo>
                      <a:pt x="5700" y="1316"/>
                    </a:lnTo>
                    <a:lnTo>
                      <a:pt x="5706" y="1320"/>
                    </a:lnTo>
                    <a:lnTo>
                      <a:pt x="5710" y="1322"/>
                    </a:lnTo>
                    <a:lnTo>
                      <a:pt x="5716" y="1322"/>
                    </a:lnTo>
                    <a:lnTo>
                      <a:pt x="5726" y="1322"/>
                    </a:lnTo>
                    <a:lnTo>
                      <a:pt x="5738" y="1318"/>
                    </a:lnTo>
                    <a:lnTo>
                      <a:pt x="5748" y="1310"/>
                    </a:lnTo>
                    <a:lnTo>
                      <a:pt x="5756" y="1298"/>
                    </a:lnTo>
                    <a:lnTo>
                      <a:pt x="5764" y="1284"/>
                    </a:lnTo>
                    <a:lnTo>
                      <a:pt x="5766" y="1268"/>
                    </a:lnTo>
                    <a:lnTo>
                      <a:pt x="5766" y="1268"/>
                    </a:lnTo>
                    <a:lnTo>
                      <a:pt x="5768" y="1254"/>
                    </a:lnTo>
                    <a:lnTo>
                      <a:pt x="5770" y="1248"/>
                    </a:lnTo>
                    <a:lnTo>
                      <a:pt x="5774" y="1246"/>
                    </a:lnTo>
                    <a:lnTo>
                      <a:pt x="5782" y="1240"/>
                    </a:lnTo>
                    <a:lnTo>
                      <a:pt x="5792" y="1238"/>
                    </a:lnTo>
                    <a:lnTo>
                      <a:pt x="5802" y="1238"/>
                    </a:lnTo>
                    <a:lnTo>
                      <a:pt x="5816" y="1234"/>
                    </a:lnTo>
                    <a:lnTo>
                      <a:pt x="5830" y="1228"/>
                    </a:lnTo>
                    <a:lnTo>
                      <a:pt x="5836" y="1222"/>
                    </a:lnTo>
                    <a:lnTo>
                      <a:pt x="5844" y="1216"/>
                    </a:lnTo>
                    <a:lnTo>
                      <a:pt x="5844" y="1216"/>
                    </a:lnTo>
                    <a:lnTo>
                      <a:pt x="5854" y="1204"/>
                    </a:lnTo>
                    <a:lnTo>
                      <a:pt x="5856" y="1198"/>
                    </a:lnTo>
                    <a:lnTo>
                      <a:pt x="5856" y="1196"/>
                    </a:lnTo>
                    <a:lnTo>
                      <a:pt x="5854" y="1194"/>
                    </a:lnTo>
                    <a:lnTo>
                      <a:pt x="5846" y="1194"/>
                    </a:lnTo>
                    <a:lnTo>
                      <a:pt x="5836" y="1192"/>
                    </a:lnTo>
                    <a:lnTo>
                      <a:pt x="5824" y="1188"/>
                    </a:lnTo>
                    <a:lnTo>
                      <a:pt x="5816" y="1184"/>
                    </a:lnTo>
                    <a:lnTo>
                      <a:pt x="5810" y="1180"/>
                    </a:lnTo>
                    <a:lnTo>
                      <a:pt x="5804" y="1174"/>
                    </a:lnTo>
                    <a:lnTo>
                      <a:pt x="5798" y="1166"/>
                    </a:lnTo>
                    <a:lnTo>
                      <a:pt x="5798" y="116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58" name="Freeform 5961"/>
              <p:cNvSpPr>
                <a:spLocks/>
              </p:cNvSpPr>
              <p:nvPr/>
            </p:nvSpPr>
            <p:spPr bwMode="auto">
              <a:xfrm>
                <a:off x="1460490" y="4703698"/>
                <a:ext cx="12697" cy="20316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2" y="26"/>
                  </a:cxn>
                  <a:cxn ang="0">
                    <a:pos x="2" y="3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6" y="10"/>
                  </a:cxn>
                  <a:cxn ang="0">
                    <a:pos x="2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2" y="26"/>
                  </a:cxn>
                </a:cxnLst>
                <a:rect l="0" t="0" r="r" b="b"/>
                <a:pathLst>
                  <a:path w="20" h="32">
                    <a:moveTo>
                      <a:pt x="2" y="26"/>
                    </a:moveTo>
                    <a:lnTo>
                      <a:pt x="2" y="26"/>
                    </a:lnTo>
                    <a:lnTo>
                      <a:pt x="2" y="3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6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2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59" name="Freeform 6004"/>
              <p:cNvSpPr>
                <a:spLocks/>
              </p:cNvSpPr>
              <p:nvPr/>
            </p:nvSpPr>
            <p:spPr bwMode="auto">
              <a:xfrm>
                <a:off x="2590617" y="4664337"/>
                <a:ext cx="5078" cy="634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10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10">
                    <a:moveTo>
                      <a:pt x="0" y="6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60" name="Freeform 6005"/>
              <p:cNvSpPr>
                <a:spLocks/>
              </p:cNvSpPr>
              <p:nvPr/>
            </p:nvSpPr>
            <p:spPr bwMode="auto">
              <a:xfrm>
                <a:off x="1861749" y="4706236"/>
                <a:ext cx="7619" cy="634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0">
                    <a:moveTo>
                      <a:pt x="10" y="0"/>
                    </a:move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61" name="Freeform 6006"/>
              <p:cNvSpPr>
                <a:spLocks/>
              </p:cNvSpPr>
              <p:nvPr/>
            </p:nvSpPr>
            <p:spPr bwMode="auto">
              <a:xfrm>
                <a:off x="1860479" y="4713856"/>
                <a:ext cx="6349" cy="2541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10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62" name="Freeform 6008"/>
              <p:cNvSpPr>
                <a:spLocks/>
              </p:cNvSpPr>
              <p:nvPr/>
            </p:nvSpPr>
            <p:spPr bwMode="auto">
              <a:xfrm>
                <a:off x="1868098" y="4710048"/>
                <a:ext cx="3811" cy="38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63" name="Freeform 6009"/>
              <p:cNvSpPr>
                <a:spLocks/>
              </p:cNvSpPr>
              <p:nvPr/>
            </p:nvSpPr>
            <p:spPr bwMode="auto">
              <a:xfrm>
                <a:off x="1868098" y="4696082"/>
                <a:ext cx="2541" cy="254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64" name="Freeform 6010"/>
              <p:cNvSpPr>
                <a:spLocks/>
              </p:cNvSpPr>
              <p:nvPr/>
            </p:nvSpPr>
            <p:spPr bwMode="auto">
              <a:xfrm>
                <a:off x="1864287" y="4699890"/>
                <a:ext cx="5078" cy="507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65" name="Freeform 6011"/>
              <p:cNvSpPr>
                <a:spLocks/>
              </p:cNvSpPr>
              <p:nvPr/>
            </p:nvSpPr>
            <p:spPr bwMode="auto">
              <a:xfrm>
                <a:off x="1866828" y="4701161"/>
                <a:ext cx="3811" cy="380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69" name="Freeform 6015"/>
              <p:cNvSpPr>
                <a:spLocks/>
              </p:cNvSpPr>
              <p:nvPr/>
            </p:nvSpPr>
            <p:spPr bwMode="auto">
              <a:xfrm>
                <a:off x="1405887" y="4136156"/>
                <a:ext cx="27935" cy="10158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0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36" y="8"/>
                  </a:cxn>
                  <a:cxn ang="0">
                    <a:pos x="40" y="10"/>
                  </a:cxn>
                  <a:cxn ang="0">
                    <a:pos x="44" y="10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38" y="4"/>
                  </a:cxn>
                  <a:cxn ang="0">
                    <a:pos x="30" y="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6"/>
                  </a:cxn>
                  <a:cxn ang="0">
                    <a:pos x="14" y="10"/>
                  </a:cxn>
                  <a:cxn ang="0">
                    <a:pos x="12" y="10"/>
                  </a:cxn>
                  <a:cxn ang="0">
                    <a:pos x="8" y="10"/>
                  </a:cxn>
                  <a:cxn ang="0">
                    <a:pos x="8" y="10"/>
                  </a:cxn>
                </a:cxnLst>
                <a:rect l="0" t="0" r="r" b="b"/>
                <a:pathLst>
                  <a:path w="44" h="16">
                    <a:moveTo>
                      <a:pt x="8" y="10"/>
                    </a:moveTo>
                    <a:lnTo>
                      <a:pt x="8" y="10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36" y="8"/>
                    </a:lnTo>
                    <a:lnTo>
                      <a:pt x="40" y="10"/>
                    </a:lnTo>
                    <a:lnTo>
                      <a:pt x="44" y="10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38" y="4"/>
                    </a:lnTo>
                    <a:lnTo>
                      <a:pt x="30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94" name="Freeform 6055"/>
              <p:cNvSpPr>
                <a:spLocks/>
              </p:cNvSpPr>
              <p:nvPr/>
            </p:nvSpPr>
            <p:spPr bwMode="auto">
              <a:xfrm>
                <a:off x="1846512" y="4470079"/>
                <a:ext cx="6349" cy="1142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4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0" y="16"/>
                  </a:cxn>
                  <a:cxn ang="0">
                    <a:pos x="10" y="14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95" name="Freeform 6056"/>
              <p:cNvSpPr>
                <a:spLocks/>
              </p:cNvSpPr>
              <p:nvPr/>
            </p:nvSpPr>
            <p:spPr bwMode="auto">
              <a:xfrm>
                <a:off x="1854127" y="4494203"/>
                <a:ext cx="6349" cy="11428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6" y="16"/>
                  </a:cxn>
                  <a:cxn ang="0">
                    <a:pos x="6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0" y="14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10" h="18">
                    <a:moveTo>
                      <a:pt x="2" y="8"/>
                    </a:moveTo>
                    <a:lnTo>
                      <a:pt x="2" y="8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96" name="Freeform 6057"/>
              <p:cNvSpPr>
                <a:spLocks/>
              </p:cNvSpPr>
              <p:nvPr/>
            </p:nvSpPr>
            <p:spPr bwMode="auto">
              <a:xfrm>
                <a:off x="1852860" y="4466270"/>
                <a:ext cx="10160" cy="888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4" y="12"/>
                  </a:cxn>
                  <a:cxn ang="0">
                    <a:pos x="16" y="14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0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6" h="14">
                    <a:moveTo>
                      <a:pt x="0" y="12"/>
                    </a:moveTo>
                    <a:lnTo>
                      <a:pt x="0" y="12"/>
                    </a:lnTo>
                    <a:lnTo>
                      <a:pt x="4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97" name="Freeform 6058"/>
              <p:cNvSpPr>
                <a:spLocks/>
              </p:cNvSpPr>
              <p:nvPr/>
            </p:nvSpPr>
            <p:spPr bwMode="auto">
              <a:xfrm>
                <a:off x="1865557" y="4541180"/>
                <a:ext cx="6349" cy="11428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6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10" h="18">
                    <a:moveTo>
                      <a:pt x="4" y="2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98" name="Freeform 6059"/>
              <p:cNvSpPr>
                <a:spLocks/>
              </p:cNvSpPr>
              <p:nvPr/>
            </p:nvSpPr>
            <p:spPr bwMode="auto">
              <a:xfrm>
                <a:off x="1845241" y="4444687"/>
                <a:ext cx="5078" cy="5079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699" name="Freeform 6060"/>
              <p:cNvSpPr>
                <a:spLocks/>
              </p:cNvSpPr>
              <p:nvPr/>
            </p:nvSpPr>
            <p:spPr bwMode="auto">
              <a:xfrm>
                <a:off x="1860479" y="4564034"/>
                <a:ext cx="3811" cy="76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0" name="Freeform 6061"/>
              <p:cNvSpPr>
                <a:spLocks/>
              </p:cNvSpPr>
              <p:nvPr/>
            </p:nvSpPr>
            <p:spPr bwMode="auto">
              <a:xfrm>
                <a:off x="1861749" y="4517059"/>
                <a:ext cx="11427" cy="15237"/>
              </a:xfrm>
              <a:custGeom>
                <a:avLst/>
                <a:gdLst/>
                <a:ahLst/>
                <a:cxnLst>
                  <a:cxn ang="0">
                    <a:pos x="10" y="20"/>
                  </a:cxn>
                  <a:cxn ang="0">
                    <a:pos x="10" y="20"/>
                  </a:cxn>
                  <a:cxn ang="0">
                    <a:pos x="12" y="22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18" y="16"/>
                  </a:cxn>
                  <a:cxn ang="0">
                    <a:pos x="14" y="1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12"/>
                  </a:cxn>
                  <a:cxn ang="0">
                    <a:pos x="4" y="16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0"/>
                  </a:cxn>
                </a:cxnLst>
                <a:rect l="0" t="0" r="r" b="b"/>
                <a:pathLst>
                  <a:path w="18" h="24">
                    <a:moveTo>
                      <a:pt x="10" y="20"/>
                    </a:moveTo>
                    <a:lnTo>
                      <a:pt x="10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4" y="1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1" name="Freeform 6062"/>
              <p:cNvSpPr>
                <a:spLocks/>
              </p:cNvSpPr>
              <p:nvPr/>
            </p:nvSpPr>
            <p:spPr bwMode="auto">
              <a:xfrm>
                <a:off x="1847779" y="4599586"/>
                <a:ext cx="5078" cy="76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2" name="Freeform 6063"/>
              <p:cNvSpPr>
                <a:spLocks/>
              </p:cNvSpPr>
              <p:nvPr/>
            </p:nvSpPr>
            <p:spPr bwMode="auto">
              <a:xfrm>
                <a:off x="1859209" y="4481507"/>
                <a:ext cx="2541" cy="380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3" name="Freeform 6064"/>
              <p:cNvSpPr>
                <a:spLocks/>
              </p:cNvSpPr>
              <p:nvPr/>
            </p:nvSpPr>
            <p:spPr bwMode="auto">
              <a:xfrm>
                <a:off x="1843971" y="4642755"/>
                <a:ext cx="26665" cy="2539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8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8"/>
                  </a:cxn>
                  <a:cxn ang="0">
                    <a:pos x="16" y="12"/>
                  </a:cxn>
                  <a:cxn ang="0">
                    <a:pos x="16" y="16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24"/>
                  </a:cxn>
                  <a:cxn ang="0">
                    <a:pos x="16" y="28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2" y="40"/>
                  </a:cxn>
                  <a:cxn ang="0">
                    <a:pos x="22" y="40"/>
                  </a:cxn>
                  <a:cxn ang="0">
                    <a:pos x="22" y="40"/>
                  </a:cxn>
                  <a:cxn ang="0">
                    <a:pos x="30" y="38"/>
                  </a:cxn>
                  <a:cxn ang="0">
                    <a:pos x="36" y="34"/>
                  </a:cxn>
                  <a:cxn ang="0">
                    <a:pos x="38" y="30"/>
                  </a:cxn>
                  <a:cxn ang="0">
                    <a:pos x="38" y="26"/>
                  </a:cxn>
                  <a:cxn ang="0">
                    <a:pos x="36" y="14"/>
                  </a:cxn>
                  <a:cxn ang="0">
                    <a:pos x="36" y="10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2" y="2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18" y="4"/>
                  </a:cxn>
                </a:cxnLst>
                <a:rect l="0" t="0" r="r" b="b"/>
                <a:pathLst>
                  <a:path w="42" h="40">
                    <a:moveTo>
                      <a:pt x="18" y="4"/>
                    </a:moveTo>
                    <a:lnTo>
                      <a:pt x="18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6" y="28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30" y="38"/>
                    </a:lnTo>
                    <a:lnTo>
                      <a:pt x="36" y="34"/>
                    </a:lnTo>
                    <a:lnTo>
                      <a:pt x="38" y="30"/>
                    </a:lnTo>
                    <a:lnTo>
                      <a:pt x="38" y="26"/>
                    </a:lnTo>
                    <a:lnTo>
                      <a:pt x="36" y="14"/>
                    </a:lnTo>
                    <a:lnTo>
                      <a:pt x="36" y="1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4" name="Freeform 6065"/>
              <p:cNvSpPr>
                <a:spLocks/>
              </p:cNvSpPr>
              <p:nvPr/>
            </p:nvSpPr>
            <p:spPr bwMode="auto">
              <a:xfrm>
                <a:off x="1845241" y="4426909"/>
                <a:ext cx="3811" cy="6349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2" y="10"/>
                  </a:cxn>
                </a:cxnLst>
                <a:rect l="0" t="0" r="r" b="b"/>
                <a:pathLst>
                  <a:path w="6" h="10">
                    <a:moveTo>
                      <a:pt x="2" y="10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5" name="Freeform 6066"/>
              <p:cNvSpPr>
                <a:spLocks/>
              </p:cNvSpPr>
              <p:nvPr/>
            </p:nvSpPr>
            <p:spPr bwMode="auto">
              <a:xfrm>
                <a:off x="1656038" y="4595778"/>
                <a:ext cx="11427" cy="114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18" y="16"/>
                  </a:cxn>
                  <a:cxn ang="0">
                    <a:pos x="16" y="12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8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6" name="Freeform 6067"/>
              <p:cNvSpPr>
                <a:spLocks/>
              </p:cNvSpPr>
              <p:nvPr/>
            </p:nvSpPr>
            <p:spPr bwMode="auto">
              <a:xfrm>
                <a:off x="1709371" y="4402788"/>
                <a:ext cx="40635" cy="17775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42" y="2"/>
                  </a:cxn>
                  <a:cxn ang="0">
                    <a:pos x="22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6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26" y="26"/>
                  </a:cxn>
                  <a:cxn ang="0">
                    <a:pos x="32" y="28"/>
                  </a:cxn>
                  <a:cxn ang="0">
                    <a:pos x="38" y="28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58" y="20"/>
                  </a:cxn>
                  <a:cxn ang="0">
                    <a:pos x="62" y="16"/>
                  </a:cxn>
                  <a:cxn ang="0">
                    <a:pos x="64" y="14"/>
                  </a:cxn>
                  <a:cxn ang="0">
                    <a:pos x="62" y="10"/>
                  </a:cxn>
                  <a:cxn ang="0">
                    <a:pos x="58" y="6"/>
                  </a:cxn>
                  <a:cxn ang="0">
                    <a:pos x="52" y="4"/>
                  </a:cxn>
                  <a:cxn ang="0">
                    <a:pos x="42" y="2"/>
                  </a:cxn>
                  <a:cxn ang="0">
                    <a:pos x="42" y="2"/>
                  </a:cxn>
                </a:cxnLst>
                <a:rect l="0" t="0" r="r" b="b"/>
                <a:pathLst>
                  <a:path w="64" h="28">
                    <a:moveTo>
                      <a:pt x="42" y="2"/>
                    </a:moveTo>
                    <a:lnTo>
                      <a:pt x="42" y="2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26" y="26"/>
                    </a:lnTo>
                    <a:lnTo>
                      <a:pt x="32" y="28"/>
                    </a:lnTo>
                    <a:lnTo>
                      <a:pt x="38" y="28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58" y="20"/>
                    </a:lnTo>
                    <a:lnTo>
                      <a:pt x="62" y="16"/>
                    </a:lnTo>
                    <a:lnTo>
                      <a:pt x="64" y="14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2" y="4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7" name="Freeform 6068"/>
              <p:cNvSpPr>
                <a:spLocks/>
              </p:cNvSpPr>
              <p:nvPr/>
            </p:nvSpPr>
            <p:spPr bwMode="auto">
              <a:xfrm>
                <a:off x="1521438" y="4357078"/>
                <a:ext cx="157457" cy="69831"/>
              </a:xfrm>
              <a:custGeom>
                <a:avLst/>
                <a:gdLst/>
                <a:ahLst/>
                <a:cxnLst>
                  <a:cxn ang="0">
                    <a:pos x="234" y="50"/>
                  </a:cxn>
                  <a:cxn ang="0">
                    <a:pos x="222" y="46"/>
                  </a:cxn>
                  <a:cxn ang="0">
                    <a:pos x="204" y="42"/>
                  </a:cxn>
                  <a:cxn ang="0">
                    <a:pos x="210" y="38"/>
                  </a:cxn>
                  <a:cxn ang="0">
                    <a:pos x="218" y="34"/>
                  </a:cxn>
                  <a:cxn ang="0">
                    <a:pos x="200" y="32"/>
                  </a:cxn>
                  <a:cxn ang="0">
                    <a:pos x="190" y="30"/>
                  </a:cxn>
                  <a:cxn ang="0">
                    <a:pos x="184" y="16"/>
                  </a:cxn>
                  <a:cxn ang="0">
                    <a:pos x="178" y="14"/>
                  </a:cxn>
                  <a:cxn ang="0">
                    <a:pos x="158" y="8"/>
                  </a:cxn>
                  <a:cxn ang="0">
                    <a:pos x="138" y="2"/>
                  </a:cxn>
                  <a:cxn ang="0">
                    <a:pos x="132" y="4"/>
                  </a:cxn>
                  <a:cxn ang="0">
                    <a:pos x="114" y="6"/>
                  </a:cxn>
                  <a:cxn ang="0">
                    <a:pos x="104" y="10"/>
                  </a:cxn>
                  <a:cxn ang="0">
                    <a:pos x="84" y="6"/>
                  </a:cxn>
                  <a:cxn ang="0">
                    <a:pos x="60" y="0"/>
                  </a:cxn>
                  <a:cxn ang="0">
                    <a:pos x="42" y="8"/>
                  </a:cxn>
                  <a:cxn ang="0">
                    <a:pos x="46" y="16"/>
                  </a:cxn>
                  <a:cxn ang="0">
                    <a:pos x="68" y="20"/>
                  </a:cxn>
                  <a:cxn ang="0">
                    <a:pos x="72" y="34"/>
                  </a:cxn>
                  <a:cxn ang="0">
                    <a:pos x="74" y="50"/>
                  </a:cxn>
                  <a:cxn ang="0">
                    <a:pos x="90" y="66"/>
                  </a:cxn>
                  <a:cxn ang="0">
                    <a:pos x="82" y="70"/>
                  </a:cxn>
                  <a:cxn ang="0">
                    <a:pos x="68" y="74"/>
                  </a:cxn>
                  <a:cxn ang="0">
                    <a:pos x="24" y="66"/>
                  </a:cxn>
                  <a:cxn ang="0">
                    <a:pos x="4" y="68"/>
                  </a:cxn>
                  <a:cxn ang="0">
                    <a:pos x="0" y="76"/>
                  </a:cxn>
                  <a:cxn ang="0">
                    <a:pos x="4" y="82"/>
                  </a:cxn>
                  <a:cxn ang="0">
                    <a:pos x="24" y="92"/>
                  </a:cxn>
                  <a:cxn ang="0">
                    <a:pos x="30" y="96"/>
                  </a:cxn>
                  <a:cxn ang="0">
                    <a:pos x="38" y="86"/>
                  </a:cxn>
                  <a:cxn ang="0">
                    <a:pos x="58" y="90"/>
                  </a:cxn>
                  <a:cxn ang="0">
                    <a:pos x="82" y="90"/>
                  </a:cxn>
                  <a:cxn ang="0">
                    <a:pos x="102" y="90"/>
                  </a:cxn>
                  <a:cxn ang="0">
                    <a:pos x="116" y="102"/>
                  </a:cxn>
                  <a:cxn ang="0">
                    <a:pos x="126" y="110"/>
                  </a:cxn>
                  <a:cxn ang="0">
                    <a:pos x="138" y="96"/>
                  </a:cxn>
                  <a:cxn ang="0">
                    <a:pos x="150" y="78"/>
                  </a:cxn>
                  <a:cxn ang="0">
                    <a:pos x="158" y="80"/>
                  </a:cxn>
                  <a:cxn ang="0">
                    <a:pos x="166" y="88"/>
                  </a:cxn>
                  <a:cxn ang="0">
                    <a:pos x="180" y="80"/>
                  </a:cxn>
                  <a:cxn ang="0">
                    <a:pos x="208" y="74"/>
                  </a:cxn>
                  <a:cxn ang="0">
                    <a:pos x="230" y="82"/>
                  </a:cxn>
                  <a:cxn ang="0">
                    <a:pos x="242" y="82"/>
                  </a:cxn>
                  <a:cxn ang="0">
                    <a:pos x="248" y="70"/>
                  </a:cxn>
                  <a:cxn ang="0">
                    <a:pos x="244" y="62"/>
                  </a:cxn>
                </a:cxnLst>
                <a:rect l="0" t="0" r="r" b="b"/>
                <a:pathLst>
                  <a:path w="248" h="110">
                    <a:moveTo>
                      <a:pt x="244" y="62"/>
                    </a:moveTo>
                    <a:lnTo>
                      <a:pt x="244" y="62"/>
                    </a:lnTo>
                    <a:lnTo>
                      <a:pt x="234" y="50"/>
                    </a:lnTo>
                    <a:lnTo>
                      <a:pt x="230" y="46"/>
                    </a:lnTo>
                    <a:lnTo>
                      <a:pt x="222" y="46"/>
                    </a:lnTo>
                    <a:lnTo>
                      <a:pt x="222" y="46"/>
                    </a:lnTo>
                    <a:lnTo>
                      <a:pt x="212" y="46"/>
                    </a:lnTo>
                    <a:lnTo>
                      <a:pt x="206" y="44"/>
                    </a:lnTo>
                    <a:lnTo>
                      <a:pt x="204" y="42"/>
                    </a:lnTo>
                    <a:lnTo>
                      <a:pt x="204" y="40"/>
                    </a:lnTo>
                    <a:lnTo>
                      <a:pt x="206" y="40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6" y="36"/>
                    </a:lnTo>
                    <a:lnTo>
                      <a:pt x="218" y="34"/>
                    </a:lnTo>
                    <a:lnTo>
                      <a:pt x="218" y="32"/>
                    </a:lnTo>
                    <a:lnTo>
                      <a:pt x="212" y="30"/>
                    </a:lnTo>
                    <a:lnTo>
                      <a:pt x="200" y="32"/>
                    </a:lnTo>
                    <a:lnTo>
                      <a:pt x="200" y="32"/>
                    </a:lnTo>
                    <a:lnTo>
                      <a:pt x="194" y="32"/>
                    </a:lnTo>
                    <a:lnTo>
                      <a:pt x="190" y="30"/>
                    </a:lnTo>
                    <a:lnTo>
                      <a:pt x="188" y="28"/>
                    </a:lnTo>
                    <a:lnTo>
                      <a:pt x="186" y="24"/>
                    </a:lnTo>
                    <a:lnTo>
                      <a:pt x="184" y="16"/>
                    </a:lnTo>
                    <a:lnTo>
                      <a:pt x="182" y="14"/>
                    </a:lnTo>
                    <a:lnTo>
                      <a:pt x="178" y="14"/>
                    </a:lnTo>
                    <a:lnTo>
                      <a:pt x="178" y="14"/>
                    </a:lnTo>
                    <a:lnTo>
                      <a:pt x="174" y="16"/>
                    </a:lnTo>
                    <a:lnTo>
                      <a:pt x="168" y="14"/>
                    </a:lnTo>
                    <a:lnTo>
                      <a:pt x="158" y="8"/>
                    </a:lnTo>
                    <a:lnTo>
                      <a:pt x="148" y="2"/>
                    </a:lnTo>
                    <a:lnTo>
                      <a:pt x="142" y="2"/>
                    </a:lnTo>
                    <a:lnTo>
                      <a:pt x="138" y="2"/>
                    </a:lnTo>
                    <a:lnTo>
                      <a:pt x="138" y="2"/>
                    </a:lnTo>
                    <a:lnTo>
                      <a:pt x="134" y="4"/>
                    </a:lnTo>
                    <a:lnTo>
                      <a:pt x="132" y="4"/>
                    </a:lnTo>
                    <a:lnTo>
                      <a:pt x="124" y="4"/>
                    </a:lnTo>
                    <a:lnTo>
                      <a:pt x="118" y="4"/>
                    </a:lnTo>
                    <a:lnTo>
                      <a:pt x="114" y="6"/>
                    </a:lnTo>
                    <a:lnTo>
                      <a:pt x="112" y="10"/>
                    </a:lnTo>
                    <a:lnTo>
                      <a:pt x="112" y="10"/>
                    </a:lnTo>
                    <a:lnTo>
                      <a:pt x="104" y="10"/>
                    </a:lnTo>
                    <a:lnTo>
                      <a:pt x="98" y="10"/>
                    </a:lnTo>
                    <a:lnTo>
                      <a:pt x="92" y="1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14"/>
                    </a:lnTo>
                    <a:lnTo>
                      <a:pt x="46" y="16"/>
                    </a:lnTo>
                    <a:lnTo>
                      <a:pt x="56" y="18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72" y="24"/>
                    </a:lnTo>
                    <a:lnTo>
                      <a:pt x="74" y="26"/>
                    </a:lnTo>
                    <a:lnTo>
                      <a:pt x="72" y="34"/>
                    </a:lnTo>
                    <a:lnTo>
                      <a:pt x="70" y="38"/>
                    </a:lnTo>
                    <a:lnTo>
                      <a:pt x="70" y="42"/>
                    </a:lnTo>
                    <a:lnTo>
                      <a:pt x="74" y="50"/>
                    </a:lnTo>
                    <a:lnTo>
                      <a:pt x="82" y="58"/>
                    </a:lnTo>
                    <a:lnTo>
                      <a:pt x="82" y="58"/>
                    </a:lnTo>
                    <a:lnTo>
                      <a:pt x="90" y="66"/>
                    </a:lnTo>
                    <a:lnTo>
                      <a:pt x="90" y="68"/>
                    </a:lnTo>
                    <a:lnTo>
                      <a:pt x="88" y="68"/>
                    </a:lnTo>
                    <a:lnTo>
                      <a:pt x="82" y="70"/>
                    </a:lnTo>
                    <a:lnTo>
                      <a:pt x="76" y="70"/>
                    </a:lnTo>
                    <a:lnTo>
                      <a:pt x="76" y="70"/>
                    </a:lnTo>
                    <a:lnTo>
                      <a:pt x="68" y="74"/>
                    </a:lnTo>
                    <a:lnTo>
                      <a:pt x="56" y="72"/>
                    </a:lnTo>
                    <a:lnTo>
                      <a:pt x="34" y="68"/>
                    </a:lnTo>
                    <a:lnTo>
                      <a:pt x="24" y="66"/>
                    </a:lnTo>
                    <a:lnTo>
                      <a:pt x="14" y="64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8" y="96"/>
                    </a:lnTo>
                    <a:lnTo>
                      <a:pt x="30" y="96"/>
                    </a:lnTo>
                    <a:lnTo>
                      <a:pt x="32" y="90"/>
                    </a:lnTo>
                    <a:lnTo>
                      <a:pt x="34" y="88"/>
                    </a:lnTo>
                    <a:lnTo>
                      <a:pt x="38" y="86"/>
                    </a:lnTo>
                    <a:lnTo>
                      <a:pt x="46" y="86"/>
                    </a:lnTo>
                    <a:lnTo>
                      <a:pt x="58" y="90"/>
                    </a:lnTo>
                    <a:lnTo>
                      <a:pt x="58" y="90"/>
                    </a:lnTo>
                    <a:lnTo>
                      <a:pt x="66" y="92"/>
                    </a:lnTo>
                    <a:lnTo>
                      <a:pt x="72" y="92"/>
                    </a:lnTo>
                    <a:lnTo>
                      <a:pt x="82" y="90"/>
                    </a:lnTo>
                    <a:lnTo>
                      <a:pt x="88" y="88"/>
                    </a:lnTo>
                    <a:lnTo>
                      <a:pt x="94" y="88"/>
                    </a:lnTo>
                    <a:lnTo>
                      <a:pt x="102" y="90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6" y="102"/>
                    </a:lnTo>
                    <a:lnTo>
                      <a:pt x="120" y="108"/>
                    </a:lnTo>
                    <a:lnTo>
                      <a:pt x="124" y="110"/>
                    </a:lnTo>
                    <a:lnTo>
                      <a:pt x="126" y="110"/>
                    </a:lnTo>
                    <a:lnTo>
                      <a:pt x="130" y="108"/>
                    </a:lnTo>
                    <a:lnTo>
                      <a:pt x="132" y="10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44" y="86"/>
                    </a:lnTo>
                    <a:lnTo>
                      <a:pt x="150" y="78"/>
                    </a:lnTo>
                    <a:lnTo>
                      <a:pt x="156" y="76"/>
                    </a:lnTo>
                    <a:lnTo>
                      <a:pt x="158" y="78"/>
                    </a:lnTo>
                    <a:lnTo>
                      <a:pt x="158" y="80"/>
                    </a:lnTo>
                    <a:lnTo>
                      <a:pt x="158" y="80"/>
                    </a:lnTo>
                    <a:lnTo>
                      <a:pt x="162" y="86"/>
                    </a:lnTo>
                    <a:lnTo>
                      <a:pt x="166" y="88"/>
                    </a:lnTo>
                    <a:lnTo>
                      <a:pt x="172" y="86"/>
                    </a:lnTo>
                    <a:lnTo>
                      <a:pt x="180" y="80"/>
                    </a:lnTo>
                    <a:lnTo>
                      <a:pt x="180" y="80"/>
                    </a:lnTo>
                    <a:lnTo>
                      <a:pt x="186" y="76"/>
                    </a:lnTo>
                    <a:lnTo>
                      <a:pt x="192" y="74"/>
                    </a:lnTo>
                    <a:lnTo>
                      <a:pt x="208" y="74"/>
                    </a:lnTo>
                    <a:lnTo>
                      <a:pt x="222" y="76"/>
                    </a:lnTo>
                    <a:lnTo>
                      <a:pt x="230" y="82"/>
                    </a:lnTo>
                    <a:lnTo>
                      <a:pt x="230" y="82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42" y="82"/>
                    </a:lnTo>
                    <a:lnTo>
                      <a:pt x="246" y="78"/>
                    </a:lnTo>
                    <a:lnTo>
                      <a:pt x="248" y="74"/>
                    </a:lnTo>
                    <a:lnTo>
                      <a:pt x="248" y="70"/>
                    </a:lnTo>
                    <a:lnTo>
                      <a:pt x="248" y="66"/>
                    </a:lnTo>
                    <a:lnTo>
                      <a:pt x="244" y="62"/>
                    </a:lnTo>
                    <a:lnTo>
                      <a:pt x="244" y="6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8" name="Freeform 6069"/>
              <p:cNvSpPr>
                <a:spLocks/>
              </p:cNvSpPr>
              <p:nvPr/>
            </p:nvSpPr>
            <p:spPr bwMode="auto">
              <a:xfrm>
                <a:off x="1751276" y="4412943"/>
                <a:ext cx="6349" cy="380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09" name="Freeform 6070"/>
              <p:cNvSpPr>
                <a:spLocks/>
              </p:cNvSpPr>
              <p:nvPr/>
            </p:nvSpPr>
            <p:spPr bwMode="auto">
              <a:xfrm>
                <a:off x="1767782" y="4425642"/>
                <a:ext cx="7619" cy="380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2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0" name="Freeform 6071"/>
              <p:cNvSpPr>
                <a:spLocks/>
              </p:cNvSpPr>
              <p:nvPr/>
            </p:nvSpPr>
            <p:spPr bwMode="auto">
              <a:xfrm>
                <a:off x="1422395" y="4402788"/>
                <a:ext cx="55873" cy="2412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50" y="4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10" y="2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8" y="22"/>
                  </a:cxn>
                  <a:cxn ang="0">
                    <a:pos x="20" y="26"/>
                  </a:cxn>
                  <a:cxn ang="0">
                    <a:pos x="24" y="32"/>
                  </a:cxn>
                  <a:cxn ang="0">
                    <a:pos x="38" y="36"/>
                  </a:cxn>
                  <a:cxn ang="0">
                    <a:pos x="38" y="36"/>
                  </a:cxn>
                  <a:cxn ang="0">
                    <a:pos x="50" y="38"/>
                  </a:cxn>
                  <a:cxn ang="0">
                    <a:pos x="52" y="38"/>
                  </a:cxn>
                  <a:cxn ang="0">
                    <a:pos x="54" y="36"/>
                  </a:cxn>
                  <a:cxn ang="0">
                    <a:pos x="56" y="32"/>
                  </a:cxn>
                  <a:cxn ang="0">
                    <a:pos x="58" y="30"/>
                  </a:cxn>
                  <a:cxn ang="0">
                    <a:pos x="62" y="30"/>
                  </a:cxn>
                  <a:cxn ang="0">
                    <a:pos x="62" y="30"/>
                  </a:cxn>
                  <a:cxn ang="0">
                    <a:pos x="72" y="30"/>
                  </a:cxn>
                  <a:cxn ang="0">
                    <a:pos x="82" y="32"/>
                  </a:cxn>
                  <a:cxn ang="0">
                    <a:pos x="86" y="32"/>
                  </a:cxn>
                  <a:cxn ang="0">
                    <a:pos x="88" y="30"/>
                  </a:cxn>
                  <a:cxn ang="0">
                    <a:pos x="88" y="28"/>
                  </a:cxn>
                  <a:cxn ang="0">
                    <a:pos x="88" y="28"/>
                  </a:cxn>
                  <a:cxn ang="0">
                    <a:pos x="84" y="20"/>
                  </a:cxn>
                  <a:cxn ang="0">
                    <a:pos x="76" y="14"/>
                  </a:cxn>
                  <a:cxn ang="0">
                    <a:pos x="66" y="8"/>
                  </a:cxn>
                  <a:cxn ang="0">
                    <a:pos x="50" y="4"/>
                  </a:cxn>
                  <a:cxn ang="0">
                    <a:pos x="50" y="4"/>
                  </a:cxn>
                </a:cxnLst>
                <a:rect l="0" t="0" r="r" b="b"/>
                <a:pathLst>
                  <a:path w="88" h="38">
                    <a:moveTo>
                      <a:pt x="50" y="4"/>
                    </a:moveTo>
                    <a:lnTo>
                      <a:pt x="50" y="4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8" y="22"/>
                    </a:lnTo>
                    <a:lnTo>
                      <a:pt x="20" y="26"/>
                    </a:lnTo>
                    <a:lnTo>
                      <a:pt x="24" y="32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4" y="36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72" y="30"/>
                    </a:lnTo>
                    <a:lnTo>
                      <a:pt x="82" y="32"/>
                    </a:lnTo>
                    <a:lnTo>
                      <a:pt x="86" y="32"/>
                    </a:lnTo>
                    <a:lnTo>
                      <a:pt x="88" y="30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4" y="20"/>
                    </a:lnTo>
                    <a:lnTo>
                      <a:pt x="76" y="14"/>
                    </a:lnTo>
                    <a:lnTo>
                      <a:pt x="66" y="8"/>
                    </a:lnTo>
                    <a:lnTo>
                      <a:pt x="50" y="4"/>
                    </a:lnTo>
                    <a:lnTo>
                      <a:pt x="5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1" name="Freeform 6072"/>
              <p:cNvSpPr>
                <a:spLocks/>
              </p:cNvSpPr>
              <p:nvPr/>
            </p:nvSpPr>
            <p:spPr bwMode="auto">
              <a:xfrm>
                <a:off x="1870636" y="4626248"/>
                <a:ext cx="8889" cy="761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6" y="10"/>
                  </a:cxn>
                  <a:cxn ang="0">
                    <a:pos x="10" y="8"/>
                  </a:cxn>
                  <a:cxn ang="0">
                    <a:pos x="14" y="2"/>
                  </a:cxn>
                  <a:cxn ang="0">
                    <a:pos x="14" y="2"/>
                  </a:cxn>
                </a:cxnLst>
                <a:rect l="0" t="0" r="r" b="b"/>
                <a:pathLst>
                  <a:path w="14" h="12">
                    <a:moveTo>
                      <a:pt x="14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2" name="Freeform 6073"/>
              <p:cNvSpPr>
                <a:spLocks/>
              </p:cNvSpPr>
              <p:nvPr/>
            </p:nvSpPr>
            <p:spPr bwMode="auto">
              <a:xfrm>
                <a:off x="1303033" y="4293596"/>
                <a:ext cx="13968" cy="1523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6" y="22"/>
                  </a:cxn>
                  <a:cxn ang="0">
                    <a:pos x="12" y="24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22" y="22"/>
                  </a:cxn>
                  <a:cxn ang="0">
                    <a:pos x="22" y="18"/>
                  </a:cxn>
                  <a:cxn ang="0">
                    <a:pos x="20" y="10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0" y="10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3" name="Freeform 6075"/>
              <p:cNvSpPr>
                <a:spLocks/>
              </p:cNvSpPr>
              <p:nvPr/>
            </p:nvSpPr>
            <p:spPr bwMode="auto">
              <a:xfrm>
                <a:off x="1780479" y="4633868"/>
                <a:ext cx="15238" cy="761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4" y="12"/>
                  </a:cxn>
                  <a:cxn ang="0">
                    <a:pos x="20" y="12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4" y="6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12">
                    <a:moveTo>
                      <a:pt x="16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4" name="Freeform 6076"/>
              <p:cNvSpPr>
                <a:spLocks/>
              </p:cNvSpPr>
              <p:nvPr/>
            </p:nvSpPr>
            <p:spPr bwMode="auto">
              <a:xfrm>
                <a:off x="1346206" y="4376123"/>
                <a:ext cx="7619" cy="254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5" name="Freeform 6077"/>
              <p:cNvSpPr>
                <a:spLocks/>
              </p:cNvSpPr>
              <p:nvPr/>
            </p:nvSpPr>
            <p:spPr bwMode="auto">
              <a:xfrm>
                <a:off x="1777941" y="3442914"/>
                <a:ext cx="60951" cy="38090"/>
              </a:xfrm>
              <a:custGeom>
                <a:avLst/>
                <a:gdLst/>
                <a:ahLst/>
                <a:cxnLst>
                  <a:cxn ang="0">
                    <a:pos x="94" y="28"/>
                  </a:cxn>
                  <a:cxn ang="0">
                    <a:pos x="94" y="28"/>
                  </a:cxn>
                  <a:cxn ang="0">
                    <a:pos x="84" y="28"/>
                  </a:cxn>
                  <a:cxn ang="0">
                    <a:pos x="70" y="28"/>
                  </a:cxn>
                  <a:cxn ang="0">
                    <a:pos x="50" y="28"/>
                  </a:cxn>
                  <a:cxn ang="0">
                    <a:pos x="40" y="28"/>
                  </a:cxn>
                  <a:cxn ang="0">
                    <a:pos x="32" y="26"/>
                  </a:cxn>
                  <a:cxn ang="0">
                    <a:pos x="32" y="26"/>
                  </a:cxn>
                  <a:cxn ang="0">
                    <a:pos x="24" y="22"/>
                  </a:cxn>
                  <a:cxn ang="0">
                    <a:pos x="20" y="16"/>
                  </a:cxn>
                  <a:cxn ang="0">
                    <a:pos x="16" y="10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6" y="22"/>
                  </a:cxn>
                  <a:cxn ang="0">
                    <a:pos x="8" y="24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8" y="32"/>
                  </a:cxn>
                  <a:cxn ang="0">
                    <a:pos x="10" y="34"/>
                  </a:cxn>
                  <a:cxn ang="0">
                    <a:pos x="14" y="34"/>
                  </a:cxn>
                  <a:cxn ang="0">
                    <a:pos x="22" y="34"/>
                  </a:cxn>
                  <a:cxn ang="0">
                    <a:pos x="24" y="36"/>
                  </a:cxn>
                  <a:cxn ang="0">
                    <a:pos x="28" y="38"/>
                  </a:cxn>
                  <a:cxn ang="0">
                    <a:pos x="28" y="38"/>
                  </a:cxn>
                  <a:cxn ang="0">
                    <a:pos x="34" y="44"/>
                  </a:cxn>
                  <a:cxn ang="0">
                    <a:pos x="40" y="46"/>
                  </a:cxn>
                  <a:cxn ang="0">
                    <a:pos x="52" y="50"/>
                  </a:cxn>
                  <a:cxn ang="0">
                    <a:pos x="74" y="58"/>
                  </a:cxn>
                  <a:cxn ang="0">
                    <a:pos x="74" y="58"/>
                  </a:cxn>
                  <a:cxn ang="0">
                    <a:pos x="78" y="60"/>
                  </a:cxn>
                  <a:cxn ang="0">
                    <a:pos x="82" y="58"/>
                  </a:cxn>
                  <a:cxn ang="0">
                    <a:pos x="82" y="54"/>
                  </a:cxn>
                  <a:cxn ang="0">
                    <a:pos x="82" y="46"/>
                  </a:cxn>
                  <a:cxn ang="0">
                    <a:pos x="82" y="46"/>
                  </a:cxn>
                  <a:cxn ang="0">
                    <a:pos x="82" y="40"/>
                  </a:cxn>
                  <a:cxn ang="0">
                    <a:pos x="84" y="38"/>
                  </a:cxn>
                  <a:cxn ang="0">
                    <a:pos x="90" y="32"/>
                  </a:cxn>
                  <a:cxn ang="0">
                    <a:pos x="94" y="30"/>
                  </a:cxn>
                  <a:cxn ang="0">
                    <a:pos x="96" y="30"/>
                  </a:cxn>
                  <a:cxn ang="0">
                    <a:pos x="94" y="28"/>
                  </a:cxn>
                  <a:cxn ang="0">
                    <a:pos x="94" y="28"/>
                  </a:cxn>
                </a:cxnLst>
                <a:rect l="0" t="0" r="r" b="b"/>
                <a:pathLst>
                  <a:path w="96" h="60">
                    <a:moveTo>
                      <a:pt x="94" y="28"/>
                    </a:moveTo>
                    <a:lnTo>
                      <a:pt x="94" y="28"/>
                    </a:lnTo>
                    <a:lnTo>
                      <a:pt x="84" y="28"/>
                    </a:lnTo>
                    <a:lnTo>
                      <a:pt x="70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6" y="10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2"/>
                    </a:lnTo>
                    <a:lnTo>
                      <a:pt x="10" y="34"/>
                    </a:lnTo>
                    <a:lnTo>
                      <a:pt x="14" y="34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34" y="44"/>
                    </a:lnTo>
                    <a:lnTo>
                      <a:pt x="40" y="46"/>
                    </a:lnTo>
                    <a:lnTo>
                      <a:pt x="52" y="50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8" y="60"/>
                    </a:lnTo>
                    <a:lnTo>
                      <a:pt x="82" y="58"/>
                    </a:lnTo>
                    <a:lnTo>
                      <a:pt x="82" y="54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90" y="32"/>
                    </a:lnTo>
                    <a:lnTo>
                      <a:pt x="94" y="30"/>
                    </a:lnTo>
                    <a:lnTo>
                      <a:pt x="96" y="30"/>
                    </a:lnTo>
                    <a:lnTo>
                      <a:pt x="94" y="28"/>
                    </a:lnTo>
                    <a:lnTo>
                      <a:pt x="94" y="2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6" name="Freeform 6078"/>
              <p:cNvSpPr>
                <a:spLocks/>
              </p:cNvSpPr>
              <p:nvPr/>
            </p:nvSpPr>
            <p:spPr bwMode="auto">
              <a:xfrm>
                <a:off x="1854127" y="3440376"/>
                <a:ext cx="44443" cy="55865"/>
              </a:xfrm>
              <a:custGeom>
                <a:avLst/>
                <a:gdLst/>
                <a:ahLst/>
                <a:cxnLst>
                  <a:cxn ang="0">
                    <a:pos x="60" y="48"/>
                  </a:cxn>
                  <a:cxn ang="0">
                    <a:pos x="60" y="48"/>
                  </a:cxn>
                  <a:cxn ang="0">
                    <a:pos x="50" y="46"/>
                  </a:cxn>
                  <a:cxn ang="0">
                    <a:pos x="48" y="44"/>
                  </a:cxn>
                  <a:cxn ang="0">
                    <a:pos x="46" y="42"/>
                  </a:cxn>
                  <a:cxn ang="0">
                    <a:pos x="44" y="32"/>
                  </a:cxn>
                  <a:cxn ang="0">
                    <a:pos x="46" y="18"/>
                  </a:cxn>
                  <a:cxn ang="0">
                    <a:pos x="46" y="18"/>
                  </a:cxn>
                  <a:cxn ang="0">
                    <a:pos x="46" y="6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40" y="2"/>
                  </a:cxn>
                  <a:cxn ang="0">
                    <a:pos x="36" y="4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2" y="34"/>
                  </a:cxn>
                  <a:cxn ang="0">
                    <a:pos x="4" y="48"/>
                  </a:cxn>
                  <a:cxn ang="0">
                    <a:pos x="2" y="56"/>
                  </a:cxn>
                  <a:cxn ang="0">
                    <a:pos x="0" y="64"/>
                  </a:cxn>
                  <a:cxn ang="0">
                    <a:pos x="0" y="72"/>
                  </a:cxn>
                  <a:cxn ang="0">
                    <a:pos x="4" y="82"/>
                  </a:cxn>
                  <a:cxn ang="0">
                    <a:pos x="4" y="82"/>
                  </a:cxn>
                  <a:cxn ang="0">
                    <a:pos x="8" y="88"/>
                  </a:cxn>
                  <a:cxn ang="0">
                    <a:pos x="10" y="88"/>
                  </a:cxn>
                  <a:cxn ang="0">
                    <a:pos x="12" y="88"/>
                  </a:cxn>
                  <a:cxn ang="0">
                    <a:pos x="16" y="82"/>
                  </a:cxn>
                  <a:cxn ang="0">
                    <a:pos x="20" y="70"/>
                  </a:cxn>
                  <a:cxn ang="0">
                    <a:pos x="20" y="70"/>
                  </a:cxn>
                  <a:cxn ang="0">
                    <a:pos x="24" y="58"/>
                  </a:cxn>
                  <a:cxn ang="0">
                    <a:pos x="28" y="56"/>
                  </a:cxn>
                  <a:cxn ang="0">
                    <a:pos x="30" y="54"/>
                  </a:cxn>
                  <a:cxn ang="0">
                    <a:pos x="30" y="56"/>
                  </a:cxn>
                  <a:cxn ang="0">
                    <a:pos x="32" y="58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8" y="84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40" y="82"/>
                  </a:cxn>
                  <a:cxn ang="0">
                    <a:pos x="50" y="76"/>
                  </a:cxn>
                  <a:cxn ang="0">
                    <a:pos x="50" y="76"/>
                  </a:cxn>
                  <a:cxn ang="0">
                    <a:pos x="60" y="68"/>
                  </a:cxn>
                  <a:cxn ang="0">
                    <a:pos x="68" y="60"/>
                  </a:cxn>
                  <a:cxn ang="0">
                    <a:pos x="70" y="56"/>
                  </a:cxn>
                  <a:cxn ang="0">
                    <a:pos x="68" y="52"/>
                  </a:cxn>
                  <a:cxn ang="0">
                    <a:pos x="66" y="50"/>
                  </a:cxn>
                  <a:cxn ang="0">
                    <a:pos x="60" y="48"/>
                  </a:cxn>
                  <a:cxn ang="0">
                    <a:pos x="60" y="48"/>
                  </a:cxn>
                </a:cxnLst>
                <a:rect l="0" t="0" r="r" b="b"/>
                <a:pathLst>
                  <a:path w="70" h="88">
                    <a:moveTo>
                      <a:pt x="60" y="48"/>
                    </a:moveTo>
                    <a:lnTo>
                      <a:pt x="60" y="48"/>
                    </a:lnTo>
                    <a:lnTo>
                      <a:pt x="50" y="46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32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6" y="6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6" y="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2" y="34"/>
                    </a:lnTo>
                    <a:lnTo>
                      <a:pt x="4" y="48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8" y="88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6" y="82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4" y="58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0" y="56"/>
                    </a:lnTo>
                    <a:lnTo>
                      <a:pt x="32" y="58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8" y="84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40" y="82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60" y="68"/>
                    </a:lnTo>
                    <a:lnTo>
                      <a:pt x="68" y="60"/>
                    </a:lnTo>
                    <a:lnTo>
                      <a:pt x="70" y="56"/>
                    </a:lnTo>
                    <a:lnTo>
                      <a:pt x="68" y="52"/>
                    </a:lnTo>
                    <a:lnTo>
                      <a:pt x="66" y="50"/>
                    </a:lnTo>
                    <a:lnTo>
                      <a:pt x="60" y="48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7" name="Freeform 6079"/>
              <p:cNvSpPr>
                <a:spLocks/>
              </p:cNvSpPr>
              <p:nvPr/>
            </p:nvSpPr>
            <p:spPr bwMode="auto">
              <a:xfrm>
                <a:off x="1774130" y="3332452"/>
                <a:ext cx="73649" cy="34282"/>
              </a:xfrm>
              <a:custGeom>
                <a:avLst/>
                <a:gdLst/>
                <a:ahLst/>
                <a:cxnLst>
                  <a:cxn ang="0">
                    <a:pos x="116" y="48"/>
                  </a:cxn>
                  <a:cxn ang="0">
                    <a:pos x="116" y="48"/>
                  </a:cxn>
                  <a:cxn ang="0">
                    <a:pos x="116" y="46"/>
                  </a:cxn>
                  <a:cxn ang="0">
                    <a:pos x="116" y="42"/>
                  </a:cxn>
                  <a:cxn ang="0">
                    <a:pos x="112" y="36"/>
                  </a:cxn>
                  <a:cxn ang="0">
                    <a:pos x="104" y="30"/>
                  </a:cxn>
                  <a:cxn ang="0">
                    <a:pos x="92" y="24"/>
                  </a:cxn>
                  <a:cxn ang="0">
                    <a:pos x="78" y="16"/>
                  </a:cxn>
                  <a:cxn ang="0">
                    <a:pos x="62" y="10"/>
                  </a:cxn>
                  <a:cxn ang="0">
                    <a:pos x="44" y="6"/>
                  </a:cxn>
                  <a:cxn ang="0">
                    <a:pos x="24" y="2"/>
                  </a:cxn>
                  <a:cxn ang="0">
                    <a:pos x="24" y="2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18" y="1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52" y="38"/>
                  </a:cxn>
                  <a:cxn ang="0">
                    <a:pos x="76" y="48"/>
                  </a:cxn>
                  <a:cxn ang="0">
                    <a:pos x="90" y="52"/>
                  </a:cxn>
                  <a:cxn ang="0">
                    <a:pos x="100" y="54"/>
                  </a:cxn>
                  <a:cxn ang="0">
                    <a:pos x="110" y="52"/>
                  </a:cxn>
                  <a:cxn ang="0">
                    <a:pos x="114" y="50"/>
                  </a:cxn>
                  <a:cxn ang="0">
                    <a:pos x="116" y="48"/>
                  </a:cxn>
                  <a:cxn ang="0">
                    <a:pos x="116" y="48"/>
                  </a:cxn>
                </a:cxnLst>
                <a:rect l="0" t="0" r="r" b="b"/>
                <a:pathLst>
                  <a:path w="116" h="54">
                    <a:moveTo>
                      <a:pt x="116" y="48"/>
                    </a:moveTo>
                    <a:lnTo>
                      <a:pt x="116" y="48"/>
                    </a:lnTo>
                    <a:lnTo>
                      <a:pt x="116" y="46"/>
                    </a:lnTo>
                    <a:lnTo>
                      <a:pt x="116" y="42"/>
                    </a:lnTo>
                    <a:lnTo>
                      <a:pt x="112" y="36"/>
                    </a:lnTo>
                    <a:lnTo>
                      <a:pt x="104" y="30"/>
                    </a:lnTo>
                    <a:lnTo>
                      <a:pt x="92" y="24"/>
                    </a:lnTo>
                    <a:lnTo>
                      <a:pt x="78" y="16"/>
                    </a:lnTo>
                    <a:lnTo>
                      <a:pt x="62" y="10"/>
                    </a:lnTo>
                    <a:lnTo>
                      <a:pt x="44" y="6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18" y="1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52" y="38"/>
                    </a:lnTo>
                    <a:lnTo>
                      <a:pt x="76" y="48"/>
                    </a:lnTo>
                    <a:lnTo>
                      <a:pt x="90" y="52"/>
                    </a:lnTo>
                    <a:lnTo>
                      <a:pt x="100" y="54"/>
                    </a:lnTo>
                    <a:lnTo>
                      <a:pt x="110" y="52"/>
                    </a:lnTo>
                    <a:lnTo>
                      <a:pt x="114" y="50"/>
                    </a:lnTo>
                    <a:lnTo>
                      <a:pt x="116" y="48"/>
                    </a:lnTo>
                    <a:lnTo>
                      <a:pt x="116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8" name="Freeform 6080"/>
              <p:cNvSpPr>
                <a:spLocks/>
              </p:cNvSpPr>
              <p:nvPr/>
            </p:nvSpPr>
            <p:spPr bwMode="auto">
              <a:xfrm>
                <a:off x="1873176" y="4600857"/>
                <a:ext cx="10160" cy="114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4" y="16"/>
                  </a:cxn>
                  <a:cxn ang="0">
                    <a:pos x="8" y="18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14" y="8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6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4" y="18"/>
                    </a:lnTo>
                    <a:lnTo>
                      <a:pt x="16" y="14"/>
                    </a:lnTo>
                    <a:lnTo>
                      <a:pt x="14" y="8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19" name="Freeform 6081"/>
              <p:cNvSpPr>
                <a:spLocks/>
              </p:cNvSpPr>
              <p:nvPr/>
            </p:nvSpPr>
            <p:spPr bwMode="auto">
              <a:xfrm>
                <a:off x="1826192" y="4443417"/>
                <a:ext cx="2541" cy="38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0" name="Freeform 6082"/>
              <p:cNvSpPr>
                <a:spLocks/>
              </p:cNvSpPr>
              <p:nvPr/>
            </p:nvSpPr>
            <p:spPr bwMode="auto">
              <a:xfrm>
                <a:off x="1819844" y="4437067"/>
                <a:ext cx="5078" cy="50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1" name="Freeform 6083"/>
              <p:cNvSpPr>
                <a:spLocks/>
              </p:cNvSpPr>
              <p:nvPr/>
            </p:nvSpPr>
            <p:spPr bwMode="auto">
              <a:xfrm>
                <a:off x="1835081" y="4456112"/>
                <a:ext cx="2541" cy="507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2" name="Freeform 6085"/>
              <p:cNvSpPr>
                <a:spLocks/>
              </p:cNvSpPr>
              <p:nvPr/>
            </p:nvSpPr>
            <p:spPr bwMode="auto">
              <a:xfrm>
                <a:off x="1813495" y="4414214"/>
                <a:ext cx="2541" cy="380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3" name="Freeform 6090"/>
              <p:cNvSpPr>
                <a:spLocks/>
              </p:cNvSpPr>
              <p:nvPr/>
            </p:nvSpPr>
            <p:spPr bwMode="auto">
              <a:xfrm>
                <a:off x="1901111" y="4565304"/>
                <a:ext cx="6349" cy="88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6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14">
                    <a:moveTo>
                      <a:pt x="0" y="4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4" name="Freeform 6093"/>
              <p:cNvSpPr>
                <a:spLocks/>
              </p:cNvSpPr>
              <p:nvPr/>
            </p:nvSpPr>
            <p:spPr bwMode="auto">
              <a:xfrm>
                <a:off x="1375411" y="3081056"/>
                <a:ext cx="12697" cy="10158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4" y="12"/>
                  </a:cxn>
                  <a:cxn ang="0">
                    <a:pos x="18" y="6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4"/>
                  </a:cxn>
                  <a:cxn ang="0">
                    <a:pos x="10" y="6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14" y="12"/>
                  </a:cxn>
                  <a:cxn ang="0">
                    <a:pos x="14" y="12"/>
                  </a:cxn>
                </a:cxnLst>
                <a:rect l="0" t="0" r="r" b="b"/>
                <a:pathLst>
                  <a:path w="20" h="16">
                    <a:moveTo>
                      <a:pt x="14" y="12"/>
                    </a:moveTo>
                    <a:lnTo>
                      <a:pt x="14" y="12"/>
                    </a:lnTo>
                    <a:lnTo>
                      <a:pt x="18" y="6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5" name="Freeform 6095"/>
              <p:cNvSpPr>
                <a:spLocks/>
              </p:cNvSpPr>
              <p:nvPr/>
            </p:nvSpPr>
            <p:spPr bwMode="auto">
              <a:xfrm>
                <a:off x="1377952" y="3074710"/>
                <a:ext cx="27935" cy="30474"/>
              </a:xfrm>
              <a:custGeom>
                <a:avLst/>
                <a:gdLst/>
                <a:ahLst/>
                <a:cxnLst>
                  <a:cxn ang="0">
                    <a:pos x="32" y="46"/>
                  </a:cxn>
                  <a:cxn ang="0">
                    <a:pos x="32" y="46"/>
                  </a:cxn>
                  <a:cxn ang="0">
                    <a:pos x="36" y="44"/>
                  </a:cxn>
                  <a:cxn ang="0">
                    <a:pos x="36" y="40"/>
                  </a:cxn>
                  <a:cxn ang="0">
                    <a:pos x="42" y="24"/>
                  </a:cxn>
                  <a:cxn ang="0">
                    <a:pos x="42" y="24"/>
                  </a:cxn>
                  <a:cxn ang="0">
                    <a:pos x="44" y="16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6" y="18"/>
                  </a:cxn>
                  <a:cxn ang="0">
                    <a:pos x="24" y="1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22" y="6"/>
                  </a:cxn>
                  <a:cxn ang="0">
                    <a:pos x="22" y="10"/>
                  </a:cxn>
                  <a:cxn ang="0">
                    <a:pos x="22" y="12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0"/>
                  </a:cxn>
                  <a:cxn ang="0">
                    <a:pos x="16" y="24"/>
                  </a:cxn>
                  <a:cxn ang="0">
                    <a:pos x="12" y="26"/>
                  </a:cxn>
                  <a:cxn ang="0">
                    <a:pos x="10" y="32"/>
                  </a:cxn>
                  <a:cxn ang="0">
                    <a:pos x="10" y="32"/>
                  </a:cxn>
                  <a:cxn ang="0">
                    <a:pos x="2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2" y="48"/>
                  </a:cxn>
                  <a:cxn ang="0">
                    <a:pos x="4" y="48"/>
                  </a:cxn>
                  <a:cxn ang="0">
                    <a:pos x="6" y="46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20" y="30"/>
                  </a:cxn>
                  <a:cxn ang="0">
                    <a:pos x="20" y="32"/>
                  </a:cxn>
                  <a:cxn ang="0">
                    <a:pos x="18" y="40"/>
                  </a:cxn>
                  <a:cxn ang="0">
                    <a:pos x="18" y="40"/>
                  </a:cxn>
                  <a:cxn ang="0">
                    <a:pos x="12" y="48"/>
                  </a:cxn>
                  <a:cxn ang="0">
                    <a:pos x="18" y="46"/>
                  </a:cxn>
                  <a:cxn ang="0">
                    <a:pos x="18" y="46"/>
                  </a:cxn>
                  <a:cxn ang="0">
                    <a:pos x="22" y="46"/>
                  </a:cxn>
                  <a:cxn ang="0">
                    <a:pos x="24" y="44"/>
                  </a:cxn>
                  <a:cxn ang="0">
                    <a:pos x="28" y="36"/>
                  </a:cxn>
                  <a:cxn ang="0">
                    <a:pos x="30" y="28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6" y="26"/>
                  </a:cxn>
                  <a:cxn ang="0">
                    <a:pos x="36" y="28"/>
                  </a:cxn>
                  <a:cxn ang="0">
                    <a:pos x="34" y="36"/>
                  </a:cxn>
                  <a:cxn ang="0">
                    <a:pos x="32" y="44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2" y="46"/>
                  </a:cxn>
                </a:cxnLst>
                <a:rect l="0" t="0" r="r" b="b"/>
                <a:pathLst>
                  <a:path w="44" h="48">
                    <a:moveTo>
                      <a:pt x="32" y="46"/>
                    </a:moveTo>
                    <a:lnTo>
                      <a:pt x="32" y="46"/>
                    </a:lnTo>
                    <a:lnTo>
                      <a:pt x="36" y="44"/>
                    </a:lnTo>
                    <a:lnTo>
                      <a:pt x="36" y="4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2" y="26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2" y="48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4" y="44"/>
                    </a:lnTo>
                    <a:lnTo>
                      <a:pt x="28" y="36"/>
                    </a:lnTo>
                    <a:lnTo>
                      <a:pt x="30" y="28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4" y="36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2" y="4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6" name="Freeform 6096"/>
              <p:cNvSpPr>
                <a:spLocks/>
              </p:cNvSpPr>
              <p:nvPr/>
            </p:nvSpPr>
            <p:spPr bwMode="auto">
              <a:xfrm>
                <a:off x="1405887" y="3081056"/>
                <a:ext cx="7619" cy="13966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4"/>
                  </a:cxn>
                  <a:cxn ang="0">
                    <a:pos x="12" y="8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18"/>
                  </a:cxn>
                  <a:cxn ang="0">
                    <a:pos x="8" y="18"/>
                  </a:cxn>
                </a:cxnLst>
                <a:rect l="0" t="0" r="r" b="b"/>
                <a:pathLst>
                  <a:path w="12" h="22">
                    <a:moveTo>
                      <a:pt x="8" y="18"/>
                    </a:moveTo>
                    <a:lnTo>
                      <a:pt x="8" y="18"/>
                    </a:lnTo>
                    <a:lnTo>
                      <a:pt x="12" y="14"/>
                    </a:lnTo>
                    <a:lnTo>
                      <a:pt x="12" y="8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18"/>
                    </a:lnTo>
                    <a:lnTo>
                      <a:pt x="8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7" name="Freeform 6097"/>
              <p:cNvSpPr>
                <a:spLocks/>
              </p:cNvSpPr>
              <p:nvPr/>
            </p:nvSpPr>
            <p:spPr bwMode="auto">
              <a:xfrm>
                <a:off x="1907460" y="3267699"/>
                <a:ext cx="172695" cy="186643"/>
              </a:xfrm>
              <a:custGeom>
                <a:avLst/>
                <a:gdLst/>
                <a:ahLst/>
                <a:cxnLst>
                  <a:cxn ang="0">
                    <a:pos x="268" y="206"/>
                  </a:cxn>
                  <a:cxn ang="0">
                    <a:pos x="244" y="222"/>
                  </a:cxn>
                  <a:cxn ang="0">
                    <a:pos x="230" y="238"/>
                  </a:cxn>
                  <a:cxn ang="0">
                    <a:pos x="234" y="214"/>
                  </a:cxn>
                  <a:cxn ang="0">
                    <a:pos x="250" y="196"/>
                  </a:cxn>
                  <a:cxn ang="0">
                    <a:pos x="258" y="182"/>
                  </a:cxn>
                  <a:cxn ang="0">
                    <a:pos x="246" y="182"/>
                  </a:cxn>
                  <a:cxn ang="0">
                    <a:pos x="224" y="180"/>
                  </a:cxn>
                  <a:cxn ang="0">
                    <a:pos x="230" y="158"/>
                  </a:cxn>
                  <a:cxn ang="0">
                    <a:pos x="236" y="140"/>
                  </a:cxn>
                  <a:cxn ang="0">
                    <a:pos x="200" y="130"/>
                  </a:cxn>
                  <a:cxn ang="0">
                    <a:pos x="170" y="138"/>
                  </a:cxn>
                  <a:cxn ang="0">
                    <a:pos x="168" y="130"/>
                  </a:cxn>
                  <a:cxn ang="0">
                    <a:pos x="150" y="130"/>
                  </a:cxn>
                  <a:cxn ang="0">
                    <a:pos x="140" y="118"/>
                  </a:cxn>
                  <a:cxn ang="0">
                    <a:pos x="150" y="106"/>
                  </a:cxn>
                  <a:cxn ang="0">
                    <a:pos x="148" y="94"/>
                  </a:cxn>
                  <a:cxn ang="0">
                    <a:pos x="118" y="102"/>
                  </a:cxn>
                  <a:cxn ang="0">
                    <a:pos x="106" y="108"/>
                  </a:cxn>
                  <a:cxn ang="0">
                    <a:pos x="130" y="64"/>
                  </a:cxn>
                  <a:cxn ang="0">
                    <a:pos x="156" y="18"/>
                  </a:cxn>
                  <a:cxn ang="0">
                    <a:pos x="156" y="0"/>
                  </a:cxn>
                  <a:cxn ang="0">
                    <a:pos x="126" y="8"/>
                  </a:cxn>
                  <a:cxn ang="0">
                    <a:pos x="106" y="24"/>
                  </a:cxn>
                  <a:cxn ang="0">
                    <a:pos x="94" y="44"/>
                  </a:cxn>
                  <a:cxn ang="0">
                    <a:pos x="70" y="84"/>
                  </a:cxn>
                  <a:cxn ang="0">
                    <a:pos x="32" y="170"/>
                  </a:cxn>
                  <a:cxn ang="0">
                    <a:pos x="26" y="170"/>
                  </a:cxn>
                  <a:cxn ang="0">
                    <a:pos x="8" y="182"/>
                  </a:cxn>
                  <a:cxn ang="0">
                    <a:pos x="10" y="190"/>
                  </a:cxn>
                  <a:cxn ang="0">
                    <a:pos x="28" y="196"/>
                  </a:cxn>
                  <a:cxn ang="0">
                    <a:pos x="2" y="218"/>
                  </a:cxn>
                  <a:cxn ang="0">
                    <a:pos x="4" y="234"/>
                  </a:cxn>
                  <a:cxn ang="0">
                    <a:pos x="20" y="240"/>
                  </a:cxn>
                  <a:cxn ang="0">
                    <a:pos x="54" y="232"/>
                  </a:cxn>
                  <a:cxn ang="0">
                    <a:pos x="96" y="240"/>
                  </a:cxn>
                  <a:cxn ang="0">
                    <a:pos x="132" y="236"/>
                  </a:cxn>
                  <a:cxn ang="0">
                    <a:pos x="134" y="246"/>
                  </a:cxn>
                  <a:cxn ang="0">
                    <a:pos x="166" y="246"/>
                  </a:cxn>
                  <a:cxn ang="0">
                    <a:pos x="162" y="256"/>
                  </a:cxn>
                  <a:cxn ang="0">
                    <a:pos x="134" y="278"/>
                  </a:cxn>
                  <a:cxn ang="0">
                    <a:pos x="148" y="286"/>
                  </a:cxn>
                  <a:cxn ang="0">
                    <a:pos x="174" y="266"/>
                  </a:cxn>
                  <a:cxn ang="0">
                    <a:pos x="188" y="252"/>
                  </a:cxn>
                  <a:cxn ang="0">
                    <a:pos x="200" y="246"/>
                  </a:cxn>
                  <a:cxn ang="0">
                    <a:pos x="212" y="228"/>
                  </a:cxn>
                  <a:cxn ang="0">
                    <a:pos x="220" y="240"/>
                  </a:cxn>
                  <a:cxn ang="0">
                    <a:pos x="212" y="272"/>
                  </a:cxn>
                  <a:cxn ang="0">
                    <a:pos x="222" y="278"/>
                  </a:cxn>
                  <a:cxn ang="0">
                    <a:pos x="232" y="276"/>
                  </a:cxn>
                  <a:cxn ang="0">
                    <a:pos x="244" y="292"/>
                  </a:cxn>
                  <a:cxn ang="0">
                    <a:pos x="264" y="292"/>
                  </a:cxn>
                  <a:cxn ang="0">
                    <a:pos x="266" y="258"/>
                  </a:cxn>
                  <a:cxn ang="0">
                    <a:pos x="272" y="230"/>
                  </a:cxn>
                  <a:cxn ang="0">
                    <a:pos x="258" y="230"/>
                  </a:cxn>
                </a:cxnLst>
                <a:rect l="0" t="0" r="r" b="b"/>
                <a:pathLst>
                  <a:path w="272" h="294">
                    <a:moveTo>
                      <a:pt x="262" y="218"/>
                    </a:moveTo>
                    <a:lnTo>
                      <a:pt x="262" y="218"/>
                    </a:lnTo>
                    <a:lnTo>
                      <a:pt x="266" y="210"/>
                    </a:lnTo>
                    <a:lnTo>
                      <a:pt x="268" y="206"/>
                    </a:lnTo>
                    <a:lnTo>
                      <a:pt x="266" y="204"/>
                    </a:lnTo>
                    <a:lnTo>
                      <a:pt x="262" y="206"/>
                    </a:lnTo>
                    <a:lnTo>
                      <a:pt x="250" y="216"/>
                    </a:lnTo>
                    <a:lnTo>
                      <a:pt x="244" y="222"/>
                    </a:lnTo>
                    <a:lnTo>
                      <a:pt x="238" y="230"/>
                    </a:lnTo>
                    <a:lnTo>
                      <a:pt x="238" y="230"/>
                    </a:lnTo>
                    <a:lnTo>
                      <a:pt x="234" y="236"/>
                    </a:lnTo>
                    <a:lnTo>
                      <a:pt x="230" y="238"/>
                    </a:lnTo>
                    <a:lnTo>
                      <a:pt x="228" y="234"/>
                    </a:lnTo>
                    <a:lnTo>
                      <a:pt x="228" y="228"/>
                    </a:lnTo>
                    <a:lnTo>
                      <a:pt x="230" y="222"/>
                    </a:lnTo>
                    <a:lnTo>
                      <a:pt x="234" y="214"/>
                    </a:lnTo>
                    <a:lnTo>
                      <a:pt x="238" y="206"/>
                    </a:lnTo>
                    <a:lnTo>
                      <a:pt x="244" y="200"/>
                    </a:lnTo>
                    <a:lnTo>
                      <a:pt x="244" y="200"/>
                    </a:lnTo>
                    <a:lnTo>
                      <a:pt x="250" y="196"/>
                    </a:lnTo>
                    <a:lnTo>
                      <a:pt x="256" y="192"/>
                    </a:lnTo>
                    <a:lnTo>
                      <a:pt x="258" y="188"/>
                    </a:lnTo>
                    <a:lnTo>
                      <a:pt x="258" y="186"/>
                    </a:lnTo>
                    <a:lnTo>
                      <a:pt x="258" y="182"/>
                    </a:lnTo>
                    <a:lnTo>
                      <a:pt x="256" y="182"/>
                    </a:lnTo>
                    <a:lnTo>
                      <a:pt x="252" y="182"/>
                    </a:lnTo>
                    <a:lnTo>
                      <a:pt x="246" y="182"/>
                    </a:lnTo>
                    <a:lnTo>
                      <a:pt x="246" y="182"/>
                    </a:lnTo>
                    <a:lnTo>
                      <a:pt x="240" y="184"/>
                    </a:lnTo>
                    <a:lnTo>
                      <a:pt x="234" y="184"/>
                    </a:lnTo>
                    <a:lnTo>
                      <a:pt x="228" y="182"/>
                    </a:lnTo>
                    <a:lnTo>
                      <a:pt x="224" y="180"/>
                    </a:lnTo>
                    <a:lnTo>
                      <a:pt x="222" y="174"/>
                    </a:lnTo>
                    <a:lnTo>
                      <a:pt x="222" y="170"/>
                    </a:lnTo>
                    <a:lnTo>
                      <a:pt x="224" y="164"/>
                    </a:lnTo>
                    <a:lnTo>
                      <a:pt x="230" y="158"/>
                    </a:lnTo>
                    <a:lnTo>
                      <a:pt x="230" y="158"/>
                    </a:lnTo>
                    <a:lnTo>
                      <a:pt x="236" y="152"/>
                    </a:lnTo>
                    <a:lnTo>
                      <a:pt x="238" y="146"/>
                    </a:lnTo>
                    <a:lnTo>
                      <a:pt x="236" y="140"/>
                    </a:lnTo>
                    <a:lnTo>
                      <a:pt x="230" y="136"/>
                    </a:lnTo>
                    <a:lnTo>
                      <a:pt x="222" y="132"/>
                    </a:lnTo>
                    <a:lnTo>
                      <a:pt x="212" y="130"/>
                    </a:lnTo>
                    <a:lnTo>
                      <a:pt x="200" y="130"/>
                    </a:lnTo>
                    <a:lnTo>
                      <a:pt x="186" y="134"/>
                    </a:lnTo>
                    <a:lnTo>
                      <a:pt x="186" y="134"/>
                    </a:lnTo>
                    <a:lnTo>
                      <a:pt x="176" y="136"/>
                    </a:lnTo>
                    <a:lnTo>
                      <a:pt x="170" y="138"/>
                    </a:lnTo>
                    <a:lnTo>
                      <a:pt x="168" y="136"/>
                    </a:lnTo>
                    <a:lnTo>
                      <a:pt x="168" y="134"/>
                    </a:lnTo>
                    <a:lnTo>
                      <a:pt x="168" y="132"/>
                    </a:lnTo>
                    <a:lnTo>
                      <a:pt x="168" y="130"/>
                    </a:lnTo>
                    <a:lnTo>
                      <a:pt x="164" y="128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0" y="130"/>
                    </a:lnTo>
                    <a:lnTo>
                      <a:pt x="144" y="130"/>
                    </a:lnTo>
                    <a:lnTo>
                      <a:pt x="142" y="126"/>
                    </a:lnTo>
                    <a:lnTo>
                      <a:pt x="140" y="122"/>
                    </a:lnTo>
                    <a:lnTo>
                      <a:pt x="140" y="118"/>
                    </a:lnTo>
                    <a:lnTo>
                      <a:pt x="142" y="112"/>
                    </a:lnTo>
                    <a:lnTo>
                      <a:pt x="146" y="108"/>
                    </a:lnTo>
                    <a:lnTo>
                      <a:pt x="150" y="106"/>
                    </a:lnTo>
                    <a:lnTo>
                      <a:pt x="150" y="106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2" y="98"/>
                    </a:lnTo>
                    <a:lnTo>
                      <a:pt x="148" y="94"/>
                    </a:lnTo>
                    <a:lnTo>
                      <a:pt x="142" y="92"/>
                    </a:lnTo>
                    <a:lnTo>
                      <a:pt x="136" y="92"/>
                    </a:lnTo>
                    <a:lnTo>
                      <a:pt x="128" y="96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0" y="110"/>
                    </a:lnTo>
                    <a:lnTo>
                      <a:pt x="108" y="110"/>
                    </a:lnTo>
                    <a:lnTo>
                      <a:pt x="106" y="108"/>
                    </a:lnTo>
                    <a:lnTo>
                      <a:pt x="108" y="102"/>
                    </a:lnTo>
                    <a:lnTo>
                      <a:pt x="118" y="84"/>
                    </a:lnTo>
                    <a:lnTo>
                      <a:pt x="130" y="64"/>
                    </a:lnTo>
                    <a:lnTo>
                      <a:pt x="130" y="64"/>
                    </a:lnTo>
                    <a:lnTo>
                      <a:pt x="138" y="46"/>
                    </a:lnTo>
                    <a:lnTo>
                      <a:pt x="148" y="30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60" y="12"/>
                    </a:lnTo>
                    <a:lnTo>
                      <a:pt x="160" y="8"/>
                    </a:lnTo>
                    <a:lnTo>
                      <a:pt x="160" y="4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4" y="0"/>
                    </a:lnTo>
                    <a:lnTo>
                      <a:pt x="136" y="2"/>
                    </a:lnTo>
                    <a:lnTo>
                      <a:pt x="126" y="8"/>
                    </a:lnTo>
                    <a:lnTo>
                      <a:pt x="126" y="8"/>
                    </a:lnTo>
                    <a:lnTo>
                      <a:pt x="116" y="14"/>
                    </a:lnTo>
                    <a:lnTo>
                      <a:pt x="110" y="18"/>
                    </a:lnTo>
                    <a:lnTo>
                      <a:pt x="106" y="24"/>
                    </a:lnTo>
                    <a:lnTo>
                      <a:pt x="104" y="28"/>
                    </a:lnTo>
                    <a:lnTo>
                      <a:pt x="102" y="36"/>
                    </a:lnTo>
                    <a:lnTo>
                      <a:pt x="98" y="40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88" y="50"/>
                    </a:lnTo>
                    <a:lnTo>
                      <a:pt x="82" y="60"/>
                    </a:lnTo>
                    <a:lnTo>
                      <a:pt x="70" y="84"/>
                    </a:lnTo>
                    <a:lnTo>
                      <a:pt x="56" y="116"/>
                    </a:lnTo>
                    <a:lnTo>
                      <a:pt x="42" y="150"/>
                    </a:lnTo>
                    <a:lnTo>
                      <a:pt x="42" y="150"/>
                    </a:lnTo>
                    <a:lnTo>
                      <a:pt x="32" y="170"/>
                    </a:lnTo>
                    <a:lnTo>
                      <a:pt x="30" y="172"/>
                    </a:lnTo>
                    <a:lnTo>
                      <a:pt x="28" y="172"/>
                    </a:lnTo>
                    <a:lnTo>
                      <a:pt x="28" y="170"/>
                    </a:lnTo>
                    <a:lnTo>
                      <a:pt x="26" y="170"/>
                    </a:lnTo>
                    <a:lnTo>
                      <a:pt x="24" y="170"/>
                    </a:lnTo>
                    <a:lnTo>
                      <a:pt x="18" y="174"/>
                    </a:lnTo>
                    <a:lnTo>
                      <a:pt x="18" y="174"/>
                    </a:lnTo>
                    <a:lnTo>
                      <a:pt x="8" y="182"/>
                    </a:lnTo>
                    <a:lnTo>
                      <a:pt x="6" y="186"/>
                    </a:lnTo>
                    <a:lnTo>
                      <a:pt x="4" y="188"/>
                    </a:lnTo>
                    <a:lnTo>
                      <a:pt x="6" y="188"/>
                    </a:lnTo>
                    <a:lnTo>
                      <a:pt x="10" y="190"/>
                    </a:lnTo>
                    <a:lnTo>
                      <a:pt x="22" y="192"/>
                    </a:lnTo>
                    <a:lnTo>
                      <a:pt x="22" y="192"/>
                    </a:lnTo>
                    <a:lnTo>
                      <a:pt x="28" y="194"/>
                    </a:lnTo>
                    <a:lnTo>
                      <a:pt x="28" y="196"/>
                    </a:lnTo>
                    <a:lnTo>
                      <a:pt x="28" y="198"/>
                    </a:lnTo>
                    <a:lnTo>
                      <a:pt x="14" y="206"/>
                    </a:lnTo>
                    <a:lnTo>
                      <a:pt x="8" y="212"/>
                    </a:lnTo>
                    <a:lnTo>
                      <a:pt x="2" y="218"/>
                    </a:lnTo>
                    <a:lnTo>
                      <a:pt x="0" y="222"/>
                    </a:lnTo>
                    <a:lnTo>
                      <a:pt x="0" y="226"/>
                    </a:lnTo>
                    <a:lnTo>
                      <a:pt x="0" y="230"/>
                    </a:lnTo>
                    <a:lnTo>
                      <a:pt x="4" y="234"/>
                    </a:lnTo>
                    <a:lnTo>
                      <a:pt x="4" y="234"/>
                    </a:lnTo>
                    <a:lnTo>
                      <a:pt x="6" y="236"/>
                    </a:lnTo>
                    <a:lnTo>
                      <a:pt x="10" y="240"/>
                    </a:lnTo>
                    <a:lnTo>
                      <a:pt x="20" y="240"/>
                    </a:lnTo>
                    <a:lnTo>
                      <a:pt x="38" y="234"/>
                    </a:lnTo>
                    <a:lnTo>
                      <a:pt x="38" y="234"/>
                    </a:lnTo>
                    <a:lnTo>
                      <a:pt x="48" y="232"/>
                    </a:lnTo>
                    <a:lnTo>
                      <a:pt x="54" y="232"/>
                    </a:lnTo>
                    <a:lnTo>
                      <a:pt x="68" y="236"/>
                    </a:lnTo>
                    <a:lnTo>
                      <a:pt x="74" y="238"/>
                    </a:lnTo>
                    <a:lnTo>
                      <a:pt x="84" y="240"/>
                    </a:lnTo>
                    <a:lnTo>
                      <a:pt x="96" y="240"/>
                    </a:lnTo>
                    <a:lnTo>
                      <a:pt x="112" y="238"/>
                    </a:lnTo>
                    <a:lnTo>
                      <a:pt x="112" y="238"/>
                    </a:lnTo>
                    <a:lnTo>
                      <a:pt x="126" y="236"/>
                    </a:lnTo>
                    <a:lnTo>
                      <a:pt x="132" y="236"/>
                    </a:lnTo>
                    <a:lnTo>
                      <a:pt x="134" y="238"/>
                    </a:lnTo>
                    <a:lnTo>
                      <a:pt x="134" y="240"/>
                    </a:lnTo>
                    <a:lnTo>
                      <a:pt x="134" y="244"/>
                    </a:lnTo>
                    <a:lnTo>
                      <a:pt x="134" y="246"/>
                    </a:lnTo>
                    <a:lnTo>
                      <a:pt x="140" y="246"/>
                    </a:lnTo>
                    <a:lnTo>
                      <a:pt x="154" y="246"/>
                    </a:lnTo>
                    <a:lnTo>
                      <a:pt x="154" y="246"/>
                    </a:lnTo>
                    <a:lnTo>
                      <a:pt x="166" y="246"/>
                    </a:lnTo>
                    <a:lnTo>
                      <a:pt x="170" y="246"/>
                    </a:lnTo>
                    <a:lnTo>
                      <a:pt x="170" y="248"/>
                    </a:lnTo>
                    <a:lnTo>
                      <a:pt x="168" y="252"/>
                    </a:lnTo>
                    <a:lnTo>
                      <a:pt x="162" y="256"/>
                    </a:lnTo>
                    <a:lnTo>
                      <a:pt x="144" y="268"/>
                    </a:lnTo>
                    <a:lnTo>
                      <a:pt x="138" y="274"/>
                    </a:lnTo>
                    <a:lnTo>
                      <a:pt x="134" y="278"/>
                    </a:lnTo>
                    <a:lnTo>
                      <a:pt x="134" y="278"/>
                    </a:lnTo>
                    <a:lnTo>
                      <a:pt x="136" y="282"/>
                    </a:lnTo>
                    <a:lnTo>
                      <a:pt x="138" y="284"/>
                    </a:lnTo>
                    <a:lnTo>
                      <a:pt x="142" y="286"/>
                    </a:lnTo>
                    <a:lnTo>
                      <a:pt x="148" y="286"/>
                    </a:lnTo>
                    <a:lnTo>
                      <a:pt x="154" y="284"/>
                    </a:lnTo>
                    <a:lnTo>
                      <a:pt x="162" y="280"/>
                    </a:lnTo>
                    <a:lnTo>
                      <a:pt x="168" y="274"/>
                    </a:lnTo>
                    <a:lnTo>
                      <a:pt x="174" y="266"/>
                    </a:lnTo>
                    <a:lnTo>
                      <a:pt x="174" y="266"/>
                    </a:lnTo>
                    <a:lnTo>
                      <a:pt x="180" y="258"/>
                    </a:lnTo>
                    <a:lnTo>
                      <a:pt x="184" y="254"/>
                    </a:lnTo>
                    <a:lnTo>
                      <a:pt x="188" y="252"/>
                    </a:lnTo>
                    <a:lnTo>
                      <a:pt x="192" y="252"/>
                    </a:lnTo>
                    <a:lnTo>
                      <a:pt x="194" y="252"/>
                    </a:lnTo>
                    <a:lnTo>
                      <a:pt x="196" y="250"/>
                    </a:lnTo>
                    <a:lnTo>
                      <a:pt x="200" y="246"/>
                    </a:lnTo>
                    <a:lnTo>
                      <a:pt x="204" y="238"/>
                    </a:lnTo>
                    <a:lnTo>
                      <a:pt x="204" y="238"/>
                    </a:lnTo>
                    <a:lnTo>
                      <a:pt x="208" y="232"/>
                    </a:lnTo>
                    <a:lnTo>
                      <a:pt x="212" y="228"/>
                    </a:lnTo>
                    <a:lnTo>
                      <a:pt x="214" y="228"/>
                    </a:lnTo>
                    <a:lnTo>
                      <a:pt x="218" y="230"/>
                    </a:lnTo>
                    <a:lnTo>
                      <a:pt x="220" y="234"/>
                    </a:lnTo>
                    <a:lnTo>
                      <a:pt x="220" y="240"/>
                    </a:lnTo>
                    <a:lnTo>
                      <a:pt x="218" y="248"/>
                    </a:lnTo>
                    <a:lnTo>
                      <a:pt x="216" y="256"/>
                    </a:lnTo>
                    <a:lnTo>
                      <a:pt x="216" y="256"/>
                    </a:lnTo>
                    <a:lnTo>
                      <a:pt x="212" y="272"/>
                    </a:lnTo>
                    <a:lnTo>
                      <a:pt x="210" y="282"/>
                    </a:lnTo>
                    <a:lnTo>
                      <a:pt x="210" y="284"/>
                    </a:lnTo>
                    <a:lnTo>
                      <a:pt x="212" y="284"/>
                    </a:lnTo>
                    <a:lnTo>
                      <a:pt x="222" y="278"/>
                    </a:lnTo>
                    <a:lnTo>
                      <a:pt x="222" y="278"/>
                    </a:lnTo>
                    <a:lnTo>
                      <a:pt x="228" y="274"/>
                    </a:lnTo>
                    <a:lnTo>
                      <a:pt x="230" y="274"/>
                    </a:lnTo>
                    <a:lnTo>
                      <a:pt x="232" y="276"/>
                    </a:lnTo>
                    <a:lnTo>
                      <a:pt x="234" y="280"/>
                    </a:lnTo>
                    <a:lnTo>
                      <a:pt x="236" y="284"/>
                    </a:lnTo>
                    <a:lnTo>
                      <a:pt x="240" y="290"/>
                    </a:lnTo>
                    <a:lnTo>
                      <a:pt x="244" y="292"/>
                    </a:lnTo>
                    <a:lnTo>
                      <a:pt x="252" y="294"/>
                    </a:lnTo>
                    <a:lnTo>
                      <a:pt x="252" y="294"/>
                    </a:lnTo>
                    <a:lnTo>
                      <a:pt x="260" y="294"/>
                    </a:lnTo>
                    <a:lnTo>
                      <a:pt x="264" y="292"/>
                    </a:lnTo>
                    <a:lnTo>
                      <a:pt x="266" y="288"/>
                    </a:lnTo>
                    <a:lnTo>
                      <a:pt x="266" y="284"/>
                    </a:lnTo>
                    <a:lnTo>
                      <a:pt x="264" y="268"/>
                    </a:lnTo>
                    <a:lnTo>
                      <a:pt x="266" y="258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2" y="236"/>
                    </a:lnTo>
                    <a:lnTo>
                      <a:pt x="272" y="230"/>
                    </a:lnTo>
                    <a:lnTo>
                      <a:pt x="268" y="228"/>
                    </a:lnTo>
                    <a:lnTo>
                      <a:pt x="264" y="230"/>
                    </a:lnTo>
                    <a:lnTo>
                      <a:pt x="260" y="230"/>
                    </a:lnTo>
                    <a:lnTo>
                      <a:pt x="258" y="230"/>
                    </a:lnTo>
                    <a:lnTo>
                      <a:pt x="258" y="226"/>
                    </a:lnTo>
                    <a:lnTo>
                      <a:pt x="262" y="218"/>
                    </a:lnTo>
                    <a:lnTo>
                      <a:pt x="262" y="21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28" name="Freeform 6114"/>
              <p:cNvSpPr>
                <a:spLocks/>
              </p:cNvSpPr>
              <p:nvPr/>
            </p:nvSpPr>
            <p:spPr bwMode="auto">
              <a:xfrm>
                <a:off x="1327160" y="3205485"/>
                <a:ext cx="36824" cy="21586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6" y="20"/>
                  </a:cxn>
                  <a:cxn ang="0">
                    <a:pos x="40" y="30"/>
                  </a:cxn>
                  <a:cxn ang="0">
                    <a:pos x="50" y="34"/>
                  </a:cxn>
                  <a:cxn ang="0">
                    <a:pos x="54" y="34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8" y="28"/>
                  </a:cxn>
                  <a:cxn ang="0">
                    <a:pos x="56" y="26"/>
                  </a:cxn>
                  <a:cxn ang="0">
                    <a:pos x="52" y="16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34" y="2"/>
                  </a:cxn>
                  <a:cxn ang="0">
                    <a:pos x="22" y="0"/>
                  </a:cxn>
                  <a:cxn ang="0">
                    <a:pos x="10" y="4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16" y="20"/>
                  </a:cxn>
                  <a:cxn ang="0">
                    <a:pos x="16" y="20"/>
                  </a:cxn>
                </a:cxnLst>
                <a:rect l="0" t="0" r="r" b="b"/>
                <a:pathLst>
                  <a:path w="58" h="34">
                    <a:moveTo>
                      <a:pt x="16" y="20"/>
                    </a:moveTo>
                    <a:lnTo>
                      <a:pt x="16" y="20"/>
                    </a:lnTo>
                    <a:lnTo>
                      <a:pt x="40" y="30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16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22" y="0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16" y="20"/>
                    </a:lnTo>
                    <a:lnTo>
                      <a:pt x="16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0" name="Freeform 6119"/>
              <p:cNvSpPr>
                <a:spLocks/>
              </p:cNvSpPr>
              <p:nvPr/>
            </p:nvSpPr>
            <p:spPr bwMode="auto">
              <a:xfrm>
                <a:off x="1423665" y="4189483"/>
                <a:ext cx="17779" cy="27932"/>
              </a:xfrm>
              <a:custGeom>
                <a:avLst/>
                <a:gdLst/>
                <a:ahLst/>
                <a:cxnLst>
                  <a:cxn ang="0">
                    <a:pos x="22" y="36"/>
                  </a:cxn>
                  <a:cxn ang="0">
                    <a:pos x="22" y="36"/>
                  </a:cxn>
                  <a:cxn ang="0">
                    <a:pos x="26" y="32"/>
                  </a:cxn>
                  <a:cxn ang="0">
                    <a:pos x="28" y="28"/>
                  </a:cxn>
                  <a:cxn ang="0">
                    <a:pos x="26" y="22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6" y="10"/>
                  </a:cxn>
                  <a:cxn ang="0">
                    <a:pos x="14" y="4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6" y="1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2" y="42"/>
                  </a:cxn>
                  <a:cxn ang="0">
                    <a:pos x="16" y="44"/>
                  </a:cxn>
                  <a:cxn ang="0">
                    <a:pos x="18" y="42"/>
                  </a:cxn>
                  <a:cxn ang="0">
                    <a:pos x="22" y="36"/>
                  </a:cxn>
                  <a:cxn ang="0">
                    <a:pos x="22" y="36"/>
                  </a:cxn>
                </a:cxnLst>
                <a:rect l="0" t="0" r="r" b="b"/>
                <a:pathLst>
                  <a:path w="28" h="44">
                    <a:moveTo>
                      <a:pt x="22" y="36"/>
                    </a:moveTo>
                    <a:lnTo>
                      <a:pt x="22" y="36"/>
                    </a:lnTo>
                    <a:lnTo>
                      <a:pt x="26" y="32"/>
                    </a:lnTo>
                    <a:lnTo>
                      <a:pt x="28" y="28"/>
                    </a:lnTo>
                    <a:lnTo>
                      <a:pt x="26" y="22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6" y="10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6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44"/>
                    </a:lnTo>
                    <a:lnTo>
                      <a:pt x="18" y="42"/>
                    </a:lnTo>
                    <a:lnTo>
                      <a:pt x="22" y="36"/>
                    </a:lnTo>
                    <a:lnTo>
                      <a:pt x="22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1" name="Freeform 6120"/>
              <p:cNvSpPr>
                <a:spLocks/>
              </p:cNvSpPr>
              <p:nvPr/>
            </p:nvSpPr>
            <p:spPr bwMode="auto">
              <a:xfrm>
                <a:off x="1676357" y="4598316"/>
                <a:ext cx="5078" cy="10158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8" h="16">
                    <a:moveTo>
                      <a:pt x="2" y="6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2" name="Freeform 6121"/>
              <p:cNvSpPr>
                <a:spLocks/>
              </p:cNvSpPr>
              <p:nvPr/>
            </p:nvSpPr>
            <p:spPr bwMode="auto">
              <a:xfrm>
                <a:off x="1523979" y="4265664"/>
                <a:ext cx="13968" cy="203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8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6" y="16"/>
                  </a:cxn>
                  <a:cxn ang="0">
                    <a:pos x="12" y="22"/>
                  </a:cxn>
                  <a:cxn ang="0">
                    <a:pos x="12" y="22"/>
                  </a:cxn>
                  <a:cxn ang="0">
                    <a:pos x="8" y="28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6" y="32"/>
                  </a:cxn>
                  <a:cxn ang="0">
                    <a:pos x="12" y="28"/>
                  </a:cxn>
                  <a:cxn ang="0">
                    <a:pos x="12" y="28"/>
                  </a:cxn>
                  <a:cxn ang="0">
                    <a:pos x="18" y="22"/>
                  </a:cxn>
                  <a:cxn ang="0">
                    <a:pos x="20" y="18"/>
                  </a:cxn>
                  <a:cxn ang="0">
                    <a:pos x="22" y="12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2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2" h="32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8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2" y="1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3" name="Freeform 6122"/>
              <p:cNvSpPr>
                <a:spLocks/>
              </p:cNvSpPr>
              <p:nvPr/>
            </p:nvSpPr>
            <p:spPr bwMode="auto">
              <a:xfrm>
                <a:off x="1541757" y="4313909"/>
                <a:ext cx="17779" cy="12696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6" y="6"/>
                  </a:cxn>
                  <a:cxn ang="0">
                    <a:pos x="10" y="6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20" y="16"/>
                  </a:cxn>
                  <a:cxn ang="0">
                    <a:pos x="24" y="14"/>
                  </a:cxn>
                  <a:cxn ang="0">
                    <a:pos x="26" y="10"/>
                  </a:cxn>
                  <a:cxn ang="0">
                    <a:pos x="28" y="6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0">
                    <a:moveTo>
                      <a:pt x="24" y="4"/>
                    </a:moveTo>
                    <a:lnTo>
                      <a:pt x="24" y="4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20" y="16"/>
                    </a:lnTo>
                    <a:lnTo>
                      <a:pt x="24" y="14"/>
                    </a:lnTo>
                    <a:lnTo>
                      <a:pt x="26" y="10"/>
                    </a:lnTo>
                    <a:lnTo>
                      <a:pt x="28" y="6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4" name="Freeform 6123"/>
              <p:cNvSpPr>
                <a:spLocks/>
              </p:cNvSpPr>
              <p:nvPr/>
            </p:nvSpPr>
            <p:spPr bwMode="auto">
              <a:xfrm>
                <a:off x="1551914" y="4388819"/>
                <a:ext cx="12697" cy="7617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8" y="10"/>
                  </a:cxn>
                  <a:cxn ang="0">
                    <a:pos x="16" y="12"/>
                  </a:cxn>
                  <a:cxn ang="0">
                    <a:pos x="18" y="12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10"/>
                    </a:lnTo>
                    <a:lnTo>
                      <a:pt x="18" y="8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8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5" name="Freeform 6124"/>
              <p:cNvSpPr>
                <a:spLocks/>
              </p:cNvSpPr>
              <p:nvPr/>
            </p:nvSpPr>
            <p:spPr bwMode="auto">
              <a:xfrm>
                <a:off x="1433822" y="4132348"/>
                <a:ext cx="22857" cy="34282"/>
              </a:xfrm>
              <a:custGeom>
                <a:avLst/>
                <a:gdLst/>
                <a:ahLst/>
                <a:cxnLst>
                  <a:cxn ang="0">
                    <a:pos x="34" y="36"/>
                  </a:cxn>
                  <a:cxn ang="0">
                    <a:pos x="34" y="36"/>
                  </a:cxn>
                  <a:cxn ang="0">
                    <a:pos x="36" y="32"/>
                  </a:cxn>
                  <a:cxn ang="0">
                    <a:pos x="36" y="26"/>
                  </a:cxn>
                  <a:cxn ang="0">
                    <a:pos x="34" y="22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6" y="14"/>
                  </a:cxn>
                  <a:cxn ang="0">
                    <a:pos x="22" y="8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6" y="6"/>
                  </a:cxn>
                  <a:cxn ang="0">
                    <a:pos x="18" y="10"/>
                  </a:cxn>
                  <a:cxn ang="0">
                    <a:pos x="20" y="14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30" y="22"/>
                  </a:cxn>
                  <a:cxn ang="0">
                    <a:pos x="30" y="24"/>
                  </a:cxn>
                  <a:cxn ang="0">
                    <a:pos x="28" y="30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6" y="40"/>
                  </a:cxn>
                  <a:cxn ang="0">
                    <a:pos x="24" y="44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8"/>
                  </a:cxn>
                  <a:cxn ang="0">
                    <a:pos x="26" y="54"/>
                  </a:cxn>
                  <a:cxn ang="0">
                    <a:pos x="26" y="54"/>
                  </a:cxn>
                  <a:cxn ang="0">
                    <a:pos x="28" y="54"/>
                  </a:cxn>
                  <a:cxn ang="0">
                    <a:pos x="28" y="54"/>
                  </a:cxn>
                  <a:cxn ang="0">
                    <a:pos x="30" y="48"/>
                  </a:cxn>
                  <a:cxn ang="0">
                    <a:pos x="30" y="40"/>
                  </a:cxn>
                  <a:cxn ang="0">
                    <a:pos x="34" y="36"/>
                  </a:cxn>
                  <a:cxn ang="0">
                    <a:pos x="34" y="36"/>
                  </a:cxn>
                </a:cxnLst>
                <a:rect l="0" t="0" r="r" b="b"/>
                <a:pathLst>
                  <a:path w="36" h="54">
                    <a:moveTo>
                      <a:pt x="34" y="36"/>
                    </a:moveTo>
                    <a:lnTo>
                      <a:pt x="34" y="36"/>
                    </a:lnTo>
                    <a:lnTo>
                      <a:pt x="36" y="32"/>
                    </a:lnTo>
                    <a:lnTo>
                      <a:pt x="36" y="26"/>
                    </a:lnTo>
                    <a:lnTo>
                      <a:pt x="34" y="22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6" y="14"/>
                    </a:lnTo>
                    <a:lnTo>
                      <a:pt x="22" y="8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18" y="10"/>
                    </a:lnTo>
                    <a:lnTo>
                      <a:pt x="20" y="14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30" y="22"/>
                    </a:lnTo>
                    <a:lnTo>
                      <a:pt x="30" y="24"/>
                    </a:lnTo>
                    <a:lnTo>
                      <a:pt x="28" y="30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6" y="40"/>
                    </a:lnTo>
                    <a:lnTo>
                      <a:pt x="24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8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48"/>
                    </a:lnTo>
                    <a:lnTo>
                      <a:pt x="30" y="40"/>
                    </a:lnTo>
                    <a:lnTo>
                      <a:pt x="34" y="36"/>
                    </a:lnTo>
                    <a:lnTo>
                      <a:pt x="34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6" name="Freeform 6125"/>
              <p:cNvSpPr>
                <a:spLocks/>
              </p:cNvSpPr>
              <p:nvPr/>
            </p:nvSpPr>
            <p:spPr bwMode="auto">
              <a:xfrm>
                <a:off x="1414776" y="4274551"/>
                <a:ext cx="7619" cy="2541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2" h="4">
                    <a:moveTo>
                      <a:pt x="4" y="4"/>
                    </a:moveTo>
                    <a:lnTo>
                      <a:pt x="4" y="4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7" name="Freeform 6126"/>
              <p:cNvSpPr>
                <a:spLocks/>
              </p:cNvSpPr>
              <p:nvPr/>
            </p:nvSpPr>
            <p:spPr bwMode="auto">
              <a:xfrm>
                <a:off x="1435092" y="4218683"/>
                <a:ext cx="11427" cy="16504"/>
              </a:xfrm>
              <a:custGeom>
                <a:avLst/>
                <a:gdLst/>
                <a:ahLst/>
                <a:cxnLst>
                  <a:cxn ang="0">
                    <a:pos x="12" y="26"/>
                  </a:cxn>
                  <a:cxn ang="0">
                    <a:pos x="12" y="26"/>
                  </a:cxn>
                  <a:cxn ang="0">
                    <a:pos x="16" y="24"/>
                  </a:cxn>
                  <a:cxn ang="0">
                    <a:pos x="18" y="22"/>
                  </a:cxn>
                  <a:cxn ang="0">
                    <a:pos x="18" y="1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4"/>
                  </a:cxn>
                  <a:cxn ang="0">
                    <a:pos x="8" y="26"/>
                  </a:cxn>
                  <a:cxn ang="0">
                    <a:pos x="12" y="26"/>
                  </a:cxn>
                  <a:cxn ang="0">
                    <a:pos x="12" y="26"/>
                  </a:cxn>
                </a:cxnLst>
                <a:rect l="0" t="0" r="r" b="b"/>
                <a:pathLst>
                  <a:path w="18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1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8" name="Freeform 6127"/>
              <p:cNvSpPr>
                <a:spLocks/>
              </p:cNvSpPr>
              <p:nvPr/>
            </p:nvSpPr>
            <p:spPr bwMode="auto">
              <a:xfrm>
                <a:off x="1424932" y="4278360"/>
                <a:ext cx="8889" cy="63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4" y="10"/>
                  </a:cxn>
                  <a:cxn ang="0">
                    <a:pos x="14" y="8"/>
                  </a:cxn>
                  <a:cxn ang="0">
                    <a:pos x="10" y="4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9" name="Freeform 6128"/>
              <p:cNvSpPr>
                <a:spLocks/>
              </p:cNvSpPr>
              <p:nvPr/>
            </p:nvSpPr>
            <p:spPr bwMode="auto">
              <a:xfrm>
                <a:off x="1482076" y="4237728"/>
                <a:ext cx="7619" cy="76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1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0" name="Freeform 6129"/>
              <p:cNvSpPr>
                <a:spLocks/>
              </p:cNvSpPr>
              <p:nvPr/>
            </p:nvSpPr>
            <p:spPr bwMode="auto">
              <a:xfrm>
                <a:off x="1532868" y="3651140"/>
                <a:ext cx="54603" cy="21586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70" y="4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68" y="0"/>
                  </a:cxn>
                  <a:cxn ang="0">
                    <a:pos x="62" y="6"/>
                  </a:cxn>
                  <a:cxn ang="0">
                    <a:pos x="62" y="6"/>
                  </a:cxn>
                  <a:cxn ang="0">
                    <a:pos x="54" y="10"/>
                  </a:cxn>
                  <a:cxn ang="0">
                    <a:pos x="46" y="10"/>
                  </a:cxn>
                  <a:cxn ang="0">
                    <a:pos x="40" y="10"/>
                  </a:cxn>
                  <a:cxn ang="0">
                    <a:pos x="34" y="12"/>
                  </a:cxn>
                  <a:cxn ang="0">
                    <a:pos x="34" y="12"/>
                  </a:cxn>
                  <a:cxn ang="0">
                    <a:pos x="32" y="14"/>
                  </a:cxn>
                  <a:cxn ang="0">
                    <a:pos x="30" y="12"/>
                  </a:cxn>
                  <a:cxn ang="0">
                    <a:pos x="26" y="12"/>
                  </a:cxn>
                  <a:cxn ang="0">
                    <a:pos x="20" y="14"/>
                  </a:cxn>
                  <a:cxn ang="0">
                    <a:pos x="20" y="14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12" y="18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8" y="30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12" y="34"/>
                  </a:cxn>
                  <a:cxn ang="0">
                    <a:pos x="16" y="32"/>
                  </a:cxn>
                  <a:cxn ang="0">
                    <a:pos x="18" y="32"/>
                  </a:cxn>
                  <a:cxn ang="0">
                    <a:pos x="18" y="32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8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42" y="24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68" y="16"/>
                  </a:cxn>
                  <a:cxn ang="0">
                    <a:pos x="82" y="10"/>
                  </a:cxn>
                  <a:cxn ang="0">
                    <a:pos x="82" y="10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6" y="10"/>
                  </a:cxn>
                  <a:cxn ang="0">
                    <a:pos x="62" y="14"/>
                  </a:cxn>
                  <a:cxn ang="0">
                    <a:pos x="60" y="12"/>
                  </a:cxn>
                  <a:cxn ang="0">
                    <a:pos x="64" y="10"/>
                  </a:cxn>
                  <a:cxn ang="0">
                    <a:pos x="70" y="4"/>
                  </a:cxn>
                  <a:cxn ang="0">
                    <a:pos x="70" y="4"/>
                  </a:cxn>
                </a:cxnLst>
                <a:rect l="0" t="0" r="r" b="b"/>
                <a:pathLst>
                  <a:path w="86" h="34">
                    <a:moveTo>
                      <a:pt x="70" y="4"/>
                    </a:moveTo>
                    <a:lnTo>
                      <a:pt x="70" y="4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8" y="0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54" y="10"/>
                    </a:lnTo>
                    <a:lnTo>
                      <a:pt x="46" y="10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6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42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8" y="16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64" y="10"/>
                    </a:lnTo>
                    <a:lnTo>
                      <a:pt x="70" y="4"/>
                    </a:lnTo>
                    <a:lnTo>
                      <a:pt x="7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1" name="Freeform 6130"/>
              <p:cNvSpPr>
                <a:spLocks/>
              </p:cNvSpPr>
              <p:nvPr/>
            </p:nvSpPr>
            <p:spPr bwMode="auto">
              <a:xfrm>
                <a:off x="1498584" y="4238999"/>
                <a:ext cx="13968" cy="25395"/>
              </a:xfrm>
              <a:custGeom>
                <a:avLst/>
                <a:gdLst/>
                <a:ahLst/>
                <a:cxnLst>
                  <a:cxn ang="0">
                    <a:pos x="14" y="30"/>
                  </a:cxn>
                  <a:cxn ang="0">
                    <a:pos x="14" y="30"/>
                  </a:cxn>
                  <a:cxn ang="0">
                    <a:pos x="20" y="38"/>
                  </a:cxn>
                  <a:cxn ang="0">
                    <a:pos x="20" y="38"/>
                  </a:cxn>
                  <a:cxn ang="0">
                    <a:pos x="22" y="40"/>
                  </a:cxn>
                  <a:cxn ang="0">
                    <a:pos x="20" y="34"/>
                  </a:cxn>
                  <a:cxn ang="0">
                    <a:pos x="20" y="34"/>
                  </a:cxn>
                  <a:cxn ang="0">
                    <a:pos x="16" y="26"/>
                  </a:cxn>
                  <a:cxn ang="0">
                    <a:pos x="14" y="24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0" y="10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0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4" y="30"/>
                  </a:cxn>
                  <a:cxn ang="0">
                    <a:pos x="14" y="30"/>
                  </a:cxn>
                </a:cxnLst>
                <a:rect l="0" t="0" r="r" b="b"/>
                <a:pathLst>
                  <a:path w="22" h="40">
                    <a:moveTo>
                      <a:pt x="14" y="30"/>
                    </a:moveTo>
                    <a:lnTo>
                      <a:pt x="14" y="30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16" y="26"/>
                    </a:lnTo>
                    <a:lnTo>
                      <a:pt x="14" y="2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4" y="30"/>
                    </a:lnTo>
                    <a:lnTo>
                      <a:pt x="14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2" name="Freeform 6131"/>
              <p:cNvSpPr>
                <a:spLocks/>
              </p:cNvSpPr>
              <p:nvPr/>
            </p:nvSpPr>
            <p:spPr bwMode="auto">
              <a:xfrm>
                <a:off x="1555725" y="4278359"/>
                <a:ext cx="10160" cy="5079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4" y="2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0" y="6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6" y="6"/>
                  </a:cxn>
                  <a:cxn ang="0">
                    <a:pos x="16" y="6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3" name="Freeform 6132"/>
              <p:cNvSpPr>
                <a:spLocks/>
              </p:cNvSpPr>
              <p:nvPr/>
            </p:nvSpPr>
            <p:spPr bwMode="auto">
              <a:xfrm>
                <a:off x="1489695" y="4204717"/>
                <a:ext cx="10160" cy="2031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12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0" y="26"/>
                  </a:cxn>
                  <a:cxn ang="0">
                    <a:pos x="10" y="30"/>
                  </a:cxn>
                  <a:cxn ang="0">
                    <a:pos x="10" y="32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6" y="28"/>
                  </a:cxn>
                  <a:cxn ang="0">
                    <a:pos x="16" y="26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8" y="1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6" h="32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4" name="Freeform 6133"/>
              <p:cNvSpPr>
                <a:spLocks/>
              </p:cNvSpPr>
              <p:nvPr/>
            </p:nvSpPr>
            <p:spPr bwMode="auto">
              <a:xfrm>
                <a:off x="1463027" y="4176781"/>
                <a:ext cx="16508" cy="34282"/>
              </a:xfrm>
              <a:custGeom>
                <a:avLst/>
                <a:gdLst/>
                <a:ahLst/>
                <a:cxnLst>
                  <a:cxn ang="0">
                    <a:pos x="22" y="16"/>
                  </a:cxn>
                  <a:cxn ang="0">
                    <a:pos x="22" y="16"/>
                  </a:cxn>
                  <a:cxn ang="0">
                    <a:pos x="8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8" y="10"/>
                  </a:cxn>
                  <a:cxn ang="0">
                    <a:pos x="14" y="16"/>
                  </a:cxn>
                  <a:cxn ang="0">
                    <a:pos x="22" y="22"/>
                  </a:cxn>
                  <a:cxn ang="0">
                    <a:pos x="22" y="22"/>
                  </a:cxn>
                  <a:cxn ang="0">
                    <a:pos x="22" y="26"/>
                  </a:cxn>
                  <a:cxn ang="0">
                    <a:pos x="22" y="28"/>
                  </a:cxn>
                  <a:cxn ang="0">
                    <a:pos x="20" y="34"/>
                  </a:cxn>
                  <a:cxn ang="0">
                    <a:pos x="16" y="38"/>
                  </a:cxn>
                  <a:cxn ang="0">
                    <a:pos x="16" y="40"/>
                  </a:cxn>
                  <a:cxn ang="0">
                    <a:pos x="18" y="42"/>
                  </a:cxn>
                  <a:cxn ang="0">
                    <a:pos x="18" y="42"/>
                  </a:cxn>
                  <a:cxn ang="0">
                    <a:pos x="22" y="50"/>
                  </a:cxn>
                  <a:cxn ang="0">
                    <a:pos x="24" y="54"/>
                  </a:cxn>
                  <a:cxn ang="0">
                    <a:pos x="24" y="52"/>
                  </a:cxn>
                  <a:cxn ang="0">
                    <a:pos x="24" y="52"/>
                  </a:cxn>
                  <a:cxn ang="0">
                    <a:pos x="24" y="42"/>
                  </a:cxn>
                  <a:cxn ang="0">
                    <a:pos x="24" y="42"/>
                  </a:cxn>
                  <a:cxn ang="0">
                    <a:pos x="26" y="34"/>
                  </a:cxn>
                  <a:cxn ang="0">
                    <a:pos x="26" y="28"/>
                  </a:cxn>
                  <a:cxn ang="0">
                    <a:pos x="26" y="22"/>
                  </a:cxn>
                  <a:cxn ang="0">
                    <a:pos x="22" y="16"/>
                  </a:cxn>
                  <a:cxn ang="0">
                    <a:pos x="22" y="16"/>
                  </a:cxn>
                </a:cxnLst>
                <a:rect l="0" t="0" r="r" b="b"/>
                <a:pathLst>
                  <a:path w="26" h="54">
                    <a:moveTo>
                      <a:pt x="22" y="16"/>
                    </a:moveTo>
                    <a:lnTo>
                      <a:pt x="22" y="1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8" y="10"/>
                    </a:lnTo>
                    <a:lnTo>
                      <a:pt x="14" y="16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0" y="34"/>
                    </a:lnTo>
                    <a:lnTo>
                      <a:pt x="16" y="38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50"/>
                    </a:lnTo>
                    <a:lnTo>
                      <a:pt x="24" y="54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34"/>
                    </a:lnTo>
                    <a:lnTo>
                      <a:pt x="26" y="28"/>
                    </a:lnTo>
                    <a:lnTo>
                      <a:pt x="26" y="22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5" name="Freeform 6134"/>
              <p:cNvSpPr>
                <a:spLocks/>
              </p:cNvSpPr>
              <p:nvPr/>
            </p:nvSpPr>
            <p:spPr bwMode="auto">
              <a:xfrm>
                <a:off x="2602047" y="4660527"/>
                <a:ext cx="3811" cy="5079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lnTo>
                      <a:pt x="2" y="8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6" name="Freeform 6135"/>
              <p:cNvSpPr>
                <a:spLocks/>
              </p:cNvSpPr>
              <p:nvPr/>
            </p:nvSpPr>
            <p:spPr bwMode="auto">
              <a:xfrm>
                <a:off x="2607051" y="4651640"/>
                <a:ext cx="2541" cy="254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7" name="Freeform 6136"/>
              <p:cNvSpPr>
                <a:spLocks/>
              </p:cNvSpPr>
              <p:nvPr/>
            </p:nvSpPr>
            <p:spPr bwMode="auto">
              <a:xfrm>
                <a:off x="2595621" y="4651640"/>
                <a:ext cx="3811" cy="507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8" name="Freeform 6138"/>
              <p:cNvSpPr>
                <a:spLocks/>
              </p:cNvSpPr>
              <p:nvPr/>
            </p:nvSpPr>
            <p:spPr bwMode="auto">
              <a:xfrm>
                <a:off x="2596875" y="4664390"/>
                <a:ext cx="2541" cy="380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49" name="Freeform 6144"/>
              <p:cNvSpPr>
                <a:spLocks/>
              </p:cNvSpPr>
              <p:nvPr/>
            </p:nvSpPr>
            <p:spPr bwMode="auto">
              <a:xfrm>
                <a:off x="2593170" y="4642733"/>
                <a:ext cx="5078" cy="3808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50" name="Freeform 6149"/>
              <p:cNvSpPr>
                <a:spLocks/>
              </p:cNvSpPr>
              <p:nvPr/>
            </p:nvSpPr>
            <p:spPr bwMode="auto">
              <a:xfrm>
                <a:off x="2586764" y="4651531"/>
                <a:ext cx="3811" cy="254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51" name="Freeform 6150"/>
              <p:cNvSpPr>
                <a:spLocks/>
              </p:cNvSpPr>
              <p:nvPr/>
            </p:nvSpPr>
            <p:spPr bwMode="auto">
              <a:xfrm>
                <a:off x="2589532" y="4661228"/>
                <a:ext cx="3811" cy="254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Calibri" pitchFamily="34" charset="0"/>
                  <a:ea typeface="ＭＳ Ｐゴシック" pitchFamily="-97" charset="-128"/>
                </a:endParaRPr>
              </a:p>
            </p:txBody>
          </p:sp>
        </p:grpSp>
        <p:sp>
          <p:nvSpPr>
            <p:cNvPr id="798" name="Rectangle 797"/>
            <p:cNvSpPr>
              <a:spLocks noChangeArrowheads="1"/>
            </p:cNvSpPr>
            <p:nvPr/>
          </p:nvSpPr>
          <p:spPr bwMode="auto">
            <a:xfrm>
              <a:off x="1214105" y="1785637"/>
              <a:ext cx="500391" cy="642798"/>
            </a:xfrm>
            <a:prstGeom prst="rect">
              <a:avLst/>
            </a:prstGeom>
            <a:noFill/>
            <a:ln w="3175">
              <a:solidFill>
                <a:srgbClr val="C000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398" name="Freeform 6"/>
          <p:cNvSpPr>
            <a:spLocks/>
          </p:cNvSpPr>
          <p:nvPr/>
        </p:nvSpPr>
        <p:spPr bwMode="auto">
          <a:xfrm>
            <a:off x="6507162" y="3481301"/>
            <a:ext cx="34925" cy="666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0"/>
              </a:cxn>
              <a:cxn ang="0">
                <a:pos x="22" y="2"/>
              </a:cxn>
              <a:cxn ang="0">
                <a:pos x="22" y="6"/>
              </a:cxn>
              <a:cxn ang="0">
                <a:pos x="20" y="14"/>
              </a:cxn>
              <a:cxn ang="0">
                <a:pos x="14" y="24"/>
              </a:cxn>
              <a:cxn ang="0">
                <a:pos x="12" y="30"/>
              </a:cxn>
              <a:cxn ang="0">
                <a:pos x="10" y="34"/>
              </a:cxn>
              <a:cxn ang="0">
                <a:pos x="6" y="40"/>
              </a:cxn>
              <a:cxn ang="0">
                <a:pos x="4" y="42"/>
              </a:cxn>
              <a:cxn ang="0">
                <a:pos x="2" y="38"/>
              </a:cxn>
              <a:cxn ang="0">
                <a:pos x="2" y="34"/>
              </a:cxn>
              <a:cxn ang="0">
                <a:pos x="2" y="32"/>
              </a:cxn>
              <a:cxn ang="0">
                <a:pos x="0" y="28"/>
              </a:cxn>
              <a:cxn ang="0">
                <a:pos x="2" y="28"/>
              </a:cxn>
              <a:cxn ang="0">
                <a:pos x="4" y="22"/>
              </a:cxn>
              <a:cxn ang="0">
                <a:pos x="4" y="18"/>
              </a:cxn>
              <a:cxn ang="0">
                <a:pos x="10" y="10"/>
              </a:cxn>
              <a:cxn ang="0">
                <a:pos x="12" y="10"/>
              </a:cxn>
              <a:cxn ang="0">
                <a:pos x="14" y="10"/>
              </a:cxn>
              <a:cxn ang="0">
                <a:pos x="16" y="2"/>
              </a:cxn>
              <a:cxn ang="0">
                <a:pos x="16" y="0"/>
              </a:cxn>
              <a:cxn ang="0">
                <a:pos x="20" y="0"/>
              </a:cxn>
            </a:cxnLst>
            <a:rect l="0" t="0" r="r" b="b"/>
            <a:pathLst>
              <a:path w="22" h="42">
                <a:moveTo>
                  <a:pt x="20" y="0"/>
                </a:moveTo>
                <a:lnTo>
                  <a:pt x="20" y="0"/>
                </a:lnTo>
                <a:lnTo>
                  <a:pt x="22" y="2"/>
                </a:lnTo>
                <a:lnTo>
                  <a:pt x="22" y="6"/>
                </a:lnTo>
                <a:lnTo>
                  <a:pt x="20" y="14"/>
                </a:lnTo>
                <a:lnTo>
                  <a:pt x="14" y="24"/>
                </a:lnTo>
                <a:lnTo>
                  <a:pt x="12" y="30"/>
                </a:lnTo>
                <a:lnTo>
                  <a:pt x="10" y="34"/>
                </a:lnTo>
                <a:lnTo>
                  <a:pt x="6" y="40"/>
                </a:lnTo>
                <a:lnTo>
                  <a:pt x="4" y="42"/>
                </a:lnTo>
                <a:lnTo>
                  <a:pt x="2" y="38"/>
                </a:lnTo>
                <a:lnTo>
                  <a:pt x="2" y="34"/>
                </a:lnTo>
                <a:lnTo>
                  <a:pt x="2" y="32"/>
                </a:lnTo>
                <a:lnTo>
                  <a:pt x="0" y="28"/>
                </a:lnTo>
                <a:lnTo>
                  <a:pt x="2" y="28"/>
                </a:lnTo>
                <a:lnTo>
                  <a:pt x="4" y="22"/>
                </a:lnTo>
                <a:lnTo>
                  <a:pt x="4" y="18"/>
                </a:lnTo>
                <a:lnTo>
                  <a:pt x="10" y="10"/>
                </a:lnTo>
                <a:lnTo>
                  <a:pt x="12" y="10"/>
                </a:lnTo>
                <a:lnTo>
                  <a:pt x="14" y="10"/>
                </a:lnTo>
                <a:lnTo>
                  <a:pt x="16" y="2"/>
                </a:lnTo>
                <a:lnTo>
                  <a:pt x="16" y="0"/>
                </a:lnTo>
                <a:lnTo>
                  <a:pt x="20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9" name="Freeform 7"/>
          <p:cNvSpPr>
            <a:spLocks/>
          </p:cNvSpPr>
          <p:nvPr/>
        </p:nvSpPr>
        <p:spPr bwMode="auto">
          <a:xfrm>
            <a:off x="6507162" y="3481301"/>
            <a:ext cx="34925" cy="666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0"/>
              </a:cxn>
              <a:cxn ang="0">
                <a:pos x="22" y="2"/>
              </a:cxn>
              <a:cxn ang="0">
                <a:pos x="22" y="6"/>
              </a:cxn>
              <a:cxn ang="0">
                <a:pos x="20" y="14"/>
              </a:cxn>
              <a:cxn ang="0">
                <a:pos x="14" y="24"/>
              </a:cxn>
              <a:cxn ang="0">
                <a:pos x="12" y="30"/>
              </a:cxn>
              <a:cxn ang="0">
                <a:pos x="10" y="34"/>
              </a:cxn>
              <a:cxn ang="0">
                <a:pos x="6" y="40"/>
              </a:cxn>
              <a:cxn ang="0">
                <a:pos x="4" y="42"/>
              </a:cxn>
              <a:cxn ang="0">
                <a:pos x="2" y="38"/>
              </a:cxn>
              <a:cxn ang="0">
                <a:pos x="2" y="34"/>
              </a:cxn>
              <a:cxn ang="0">
                <a:pos x="2" y="32"/>
              </a:cxn>
              <a:cxn ang="0">
                <a:pos x="0" y="28"/>
              </a:cxn>
              <a:cxn ang="0">
                <a:pos x="2" y="28"/>
              </a:cxn>
              <a:cxn ang="0">
                <a:pos x="4" y="22"/>
              </a:cxn>
              <a:cxn ang="0">
                <a:pos x="4" y="18"/>
              </a:cxn>
              <a:cxn ang="0">
                <a:pos x="10" y="10"/>
              </a:cxn>
              <a:cxn ang="0">
                <a:pos x="12" y="10"/>
              </a:cxn>
              <a:cxn ang="0">
                <a:pos x="14" y="10"/>
              </a:cxn>
              <a:cxn ang="0">
                <a:pos x="16" y="2"/>
              </a:cxn>
              <a:cxn ang="0">
                <a:pos x="16" y="0"/>
              </a:cxn>
              <a:cxn ang="0">
                <a:pos x="20" y="0"/>
              </a:cxn>
            </a:cxnLst>
            <a:rect l="0" t="0" r="r" b="b"/>
            <a:pathLst>
              <a:path w="22" h="42">
                <a:moveTo>
                  <a:pt x="20" y="0"/>
                </a:moveTo>
                <a:lnTo>
                  <a:pt x="20" y="0"/>
                </a:lnTo>
                <a:lnTo>
                  <a:pt x="22" y="2"/>
                </a:lnTo>
                <a:lnTo>
                  <a:pt x="22" y="6"/>
                </a:lnTo>
                <a:lnTo>
                  <a:pt x="20" y="14"/>
                </a:lnTo>
                <a:lnTo>
                  <a:pt x="14" y="24"/>
                </a:lnTo>
                <a:lnTo>
                  <a:pt x="12" y="30"/>
                </a:lnTo>
                <a:lnTo>
                  <a:pt x="10" y="34"/>
                </a:lnTo>
                <a:lnTo>
                  <a:pt x="6" y="40"/>
                </a:lnTo>
                <a:lnTo>
                  <a:pt x="4" y="42"/>
                </a:lnTo>
                <a:lnTo>
                  <a:pt x="2" y="38"/>
                </a:lnTo>
                <a:lnTo>
                  <a:pt x="2" y="34"/>
                </a:lnTo>
                <a:lnTo>
                  <a:pt x="2" y="32"/>
                </a:lnTo>
                <a:lnTo>
                  <a:pt x="0" y="28"/>
                </a:lnTo>
                <a:lnTo>
                  <a:pt x="2" y="28"/>
                </a:lnTo>
                <a:lnTo>
                  <a:pt x="4" y="22"/>
                </a:lnTo>
                <a:lnTo>
                  <a:pt x="4" y="18"/>
                </a:lnTo>
                <a:lnTo>
                  <a:pt x="10" y="10"/>
                </a:lnTo>
                <a:lnTo>
                  <a:pt x="12" y="10"/>
                </a:lnTo>
                <a:lnTo>
                  <a:pt x="14" y="10"/>
                </a:lnTo>
                <a:lnTo>
                  <a:pt x="16" y="2"/>
                </a:lnTo>
                <a:lnTo>
                  <a:pt x="16" y="0"/>
                </a:lnTo>
                <a:lnTo>
                  <a:pt x="20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0" name="Freeform 8"/>
          <p:cNvSpPr>
            <a:spLocks/>
          </p:cNvSpPr>
          <p:nvPr/>
        </p:nvSpPr>
        <p:spPr bwMode="auto">
          <a:xfrm>
            <a:off x="6532561" y="3332076"/>
            <a:ext cx="158750" cy="180975"/>
          </a:xfrm>
          <a:custGeom>
            <a:avLst/>
            <a:gdLst/>
            <a:ahLst/>
            <a:cxnLst>
              <a:cxn ang="0">
                <a:pos x="56" y="24"/>
              </a:cxn>
              <a:cxn ang="0">
                <a:pos x="62" y="28"/>
              </a:cxn>
              <a:cxn ang="0">
                <a:pos x="62" y="38"/>
              </a:cxn>
              <a:cxn ang="0">
                <a:pos x="60" y="44"/>
              </a:cxn>
              <a:cxn ang="0">
                <a:pos x="66" y="34"/>
              </a:cxn>
              <a:cxn ang="0">
                <a:pos x="58" y="16"/>
              </a:cxn>
              <a:cxn ang="0">
                <a:pos x="64" y="4"/>
              </a:cxn>
              <a:cxn ang="0">
                <a:pos x="76" y="0"/>
              </a:cxn>
              <a:cxn ang="0">
                <a:pos x="86" y="2"/>
              </a:cxn>
              <a:cxn ang="0">
                <a:pos x="92" y="18"/>
              </a:cxn>
              <a:cxn ang="0">
                <a:pos x="94" y="26"/>
              </a:cxn>
              <a:cxn ang="0">
                <a:pos x="96" y="36"/>
              </a:cxn>
              <a:cxn ang="0">
                <a:pos x="100" y="46"/>
              </a:cxn>
              <a:cxn ang="0">
                <a:pos x="90" y="50"/>
              </a:cxn>
              <a:cxn ang="0">
                <a:pos x="80" y="58"/>
              </a:cxn>
              <a:cxn ang="0">
                <a:pos x="74" y="70"/>
              </a:cxn>
              <a:cxn ang="0">
                <a:pos x="84" y="74"/>
              </a:cxn>
              <a:cxn ang="0">
                <a:pos x="86" y="88"/>
              </a:cxn>
              <a:cxn ang="0">
                <a:pos x="68" y="92"/>
              </a:cxn>
              <a:cxn ang="0">
                <a:pos x="68" y="98"/>
              </a:cxn>
              <a:cxn ang="0">
                <a:pos x="68" y="102"/>
              </a:cxn>
              <a:cxn ang="0">
                <a:pos x="66" y="114"/>
              </a:cxn>
              <a:cxn ang="0">
                <a:pos x="58" y="112"/>
              </a:cxn>
              <a:cxn ang="0">
                <a:pos x="38" y="104"/>
              </a:cxn>
              <a:cxn ang="0">
                <a:pos x="42" y="104"/>
              </a:cxn>
              <a:cxn ang="0">
                <a:pos x="44" y="98"/>
              </a:cxn>
              <a:cxn ang="0">
                <a:pos x="38" y="92"/>
              </a:cxn>
              <a:cxn ang="0">
                <a:pos x="18" y="92"/>
              </a:cxn>
              <a:cxn ang="0">
                <a:pos x="16" y="82"/>
              </a:cxn>
              <a:cxn ang="0">
                <a:pos x="8" y="74"/>
              </a:cxn>
              <a:cxn ang="0">
                <a:pos x="12" y="60"/>
              </a:cxn>
              <a:cxn ang="0">
                <a:pos x="6" y="46"/>
              </a:cxn>
              <a:cxn ang="0">
                <a:pos x="4" y="42"/>
              </a:cxn>
              <a:cxn ang="0">
                <a:pos x="0" y="38"/>
              </a:cxn>
              <a:cxn ang="0">
                <a:pos x="16" y="36"/>
              </a:cxn>
              <a:cxn ang="0">
                <a:pos x="26" y="28"/>
              </a:cxn>
              <a:cxn ang="0">
                <a:pos x="34" y="26"/>
              </a:cxn>
              <a:cxn ang="0">
                <a:pos x="28" y="14"/>
              </a:cxn>
              <a:cxn ang="0">
                <a:pos x="36" y="14"/>
              </a:cxn>
              <a:cxn ang="0">
                <a:pos x="52" y="14"/>
              </a:cxn>
              <a:cxn ang="0">
                <a:pos x="46" y="26"/>
              </a:cxn>
              <a:cxn ang="0">
                <a:pos x="44" y="32"/>
              </a:cxn>
              <a:cxn ang="0">
                <a:pos x="46" y="40"/>
              </a:cxn>
              <a:cxn ang="0">
                <a:pos x="52" y="42"/>
              </a:cxn>
              <a:cxn ang="0">
                <a:pos x="56" y="32"/>
              </a:cxn>
              <a:cxn ang="0">
                <a:pos x="58" y="24"/>
              </a:cxn>
            </a:cxnLst>
            <a:rect l="0" t="0" r="r" b="b"/>
            <a:pathLst>
              <a:path w="100" h="114">
                <a:moveTo>
                  <a:pt x="58" y="24"/>
                </a:moveTo>
                <a:lnTo>
                  <a:pt x="58" y="24"/>
                </a:lnTo>
                <a:lnTo>
                  <a:pt x="56" y="24"/>
                </a:lnTo>
                <a:lnTo>
                  <a:pt x="58" y="20"/>
                </a:lnTo>
                <a:lnTo>
                  <a:pt x="60" y="20"/>
                </a:lnTo>
                <a:lnTo>
                  <a:pt x="62" y="28"/>
                </a:lnTo>
                <a:lnTo>
                  <a:pt x="64" y="34"/>
                </a:lnTo>
                <a:lnTo>
                  <a:pt x="64" y="36"/>
                </a:lnTo>
                <a:lnTo>
                  <a:pt x="62" y="38"/>
                </a:lnTo>
                <a:lnTo>
                  <a:pt x="60" y="38"/>
                </a:lnTo>
                <a:lnTo>
                  <a:pt x="60" y="42"/>
                </a:lnTo>
                <a:lnTo>
                  <a:pt x="60" y="44"/>
                </a:lnTo>
                <a:lnTo>
                  <a:pt x="64" y="44"/>
                </a:lnTo>
                <a:lnTo>
                  <a:pt x="66" y="40"/>
                </a:lnTo>
                <a:lnTo>
                  <a:pt x="66" y="34"/>
                </a:lnTo>
                <a:lnTo>
                  <a:pt x="66" y="20"/>
                </a:lnTo>
                <a:lnTo>
                  <a:pt x="64" y="16"/>
                </a:lnTo>
                <a:lnTo>
                  <a:pt x="58" y="16"/>
                </a:lnTo>
                <a:lnTo>
                  <a:pt x="58" y="12"/>
                </a:lnTo>
                <a:lnTo>
                  <a:pt x="62" y="8"/>
                </a:lnTo>
                <a:lnTo>
                  <a:pt x="64" y="4"/>
                </a:lnTo>
                <a:lnTo>
                  <a:pt x="70" y="2"/>
                </a:lnTo>
                <a:lnTo>
                  <a:pt x="74" y="2"/>
                </a:lnTo>
                <a:lnTo>
                  <a:pt x="76" y="0"/>
                </a:lnTo>
                <a:lnTo>
                  <a:pt x="80" y="0"/>
                </a:lnTo>
                <a:lnTo>
                  <a:pt x="84" y="0"/>
                </a:lnTo>
                <a:lnTo>
                  <a:pt x="86" y="2"/>
                </a:lnTo>
                <a:lnTo>
                  <a:pt x="88" y="6"/>
                </a:lnTo>
                <a:lnTo>
                  <a:pt x="90" y="12"/>
                </a:lnTo>
                <a:lnTo>
                  <a:pt x="92" y="18"/>
                </a:lnTo>
                <a:lnTo>
                  <a:pt x="96" y="20"/>
                </a:lnTo>
                <a:lnTo>
                  <a:pt x="94" y="24"/>
                </a:lnTo>
                <a:lnTo>
                  <a:pt x="94" y="26"/>
                </a:lnTo>
                <a:lnTo>
                  <a:pt x="96" y="30"/>
                </a:lnTo>
                <a:lnTo>
                  <a:pt x="96" y="32"/>
                </a:lnTo>
                <a:lnTo>
                  <a:pt x="96" y="36"/>
                </a:lnTo>
                <a:lnTo>
                  <a:pt x="98" y="42"/>
                </a:lnTo>
                <a:lnTo>
                  <a:pt x="100" y="44"/>
                </a:lnTo>
                <a:lnTo>
                  <a:pt x="100" y="46"/>
                </a:lnTo>
                <a:lnTo>
                  <a:pt x="96" y="46"/>
                </a:lnTo>
                <a:lnTo>
                  <a:pt x="92" y="46"/>
                </a:lnTo>
                <a:lnTo>
                  <a:pt x="90" y="50"/>
                </a:lnTo>
                <a:lnTo>
                  <a:pt x="84" y="50"/>
                </a:lnTo>
                <a:lnTo>
                  <a:pt x="82" y="54"/>
                </a:lnTo>
                <a:lnTo>
                  <a:pt x="80" y="58"/>
                </a:lnTo>
                <a:lnTo>
                  <a:pt x="74" y="62"/>
                </a:lnTo>
                <a:lnTo>
                  <a:pt x="74" y="66"/>
                </a:lnTo>
                <a:lnTo>
                  <a:pt x="74" y="70"/>
                </a:lnTo>
                <a:lnTo>
                  <a:pt x="76" y="70"/>
                </a:lnTo>
                <a:lnTo>
                  <a:pt x="82" y="70"/>
                </a:lnTo>
                <a:lnTo>
                  <a:pt x="84" y="74"/>
                </a:lnTo>
                <a:lnTo>
                  <a:pt x="86" y="78"/>
                </a:lnTo>
                <a:lnTo>
                  <a:pt x="86" y="84"/>
                </a:lnTo>
                <a:lnTo>
                  <a:pt x="86" y="88"/>
                </a:lnTo>
                <a:lnTo>
                  <a:pt x="82" y="90"/>
                </a:lnTo>
                <a:lnTo>
                  <a:pt x="76" y="90"/>
                </a:lnTo>
                <a:lnTo>
                  <a:pt x="68" y="92"/>
                </a:lnTo>
                <a:lnTo>
                  <a:pt x="66" y="94"/>
                </a:lnTo>
                <a:lnTo>
                  <a:pt x="66" y="98"/>
                </a:lnTo>
                <a:lnTo>
                  <a:pt x="68" y="98"/>
                </a:lnTo>
                <a:lnTo>
                  <a:pt x="70" y="100"/>
                </a:lnTo>
                <a:lnTo>
                  <a:pt x="70" y="102"/>
                </a:lnTo>
                <a:lnTo>
                  <a:pt x="68" y="102"/>
                </a:lnTo>
                <a:lnTo>
                  <a:pt x="66" y="106"/>
                </a:lnTo>
                <a:lnTo>
                  <a:pt x="66" y="108"/>
                </a:lnTo>
                <a:lnTo>
                  <a:pt x="66" y="114"/>
                </a:lnTo>
                <a:lnTo>
                  <a:pt x="64" y="114"/>
                </a:lnTo>
                <a:lnTo>
                  <a:pt x="60" y="114"/>
                </a:lnTo>
                <a:lnTo>
                  <a:pt x="58" y="112"/>
                </a:lnTo>
                <a:lnTo>
                  <a:pt x="48" y="108"/>
                </a:lnTo>
                <a:lnTo>
                  <a:pt x="42" y="106"/>
                </a:lnTo>
                <a:lnTo>
                  <a:pt x="38" y="104"/>
                </a:lnTo>
                <a:lnTo>
                  <a:pt x="38" y="102"/>
                </a:lnTo>
                <a:lnTo>
                  <a:pt x="40" y="102"/>
                </a:lnTo>
                <a:lnTo>
                  <a:pt x="42" y="104"/>
                </a:lnTo>
                <a:lnTo>
                  <a:pt x="42" y="100"/>
                </a:lnTo>
                <a:lnTo>
                  <a:pt x="42" y="98"/>
                </a:lnTo>
                <a:lnTo>
                  <a:pt x="44" y="98"/>
                </a:lnTo>
                <a:lnTo>
                  <a:pt x="44" y="94"/>
                </a:lnTo>
                <a:lnTo>
                  <a:pt x="42" y="92"/>
                </a:lnTo>
                <a:lnTo>
                  <a:pt x="38" y="92"/>
                </a:lnTo>
                <a:lnTo>
                  <a:pt x="30" y="90"/>
                </a:lnTo>
                <a:lnTo>
                  <a:pt x="24" y="92"/>
                </a:lnTo>
                <a:lnTo>
                  <a:pt x="18" y="92"/>
                </a:lnTo>
                <a:lnTo>
                  <a:pt x="16" y="90"/>
                </a:lnTo>
                <a:lnTo>
                  <a:pt x="16" y="86"/>
                </a:lnTo>
                <a:lnTo>
                  <a:pt x="16" y="82"/>
                </a:lnTo>
                <a:lnTo>
                  <a:pt x="12" y="82"/>
                </a:lnTo>
                <a:lnTo>
                  <a:pt x="10" y="78"/>
                </a:lnTo>
                <a:lnTo>
                  <a:pt x="8" y="74"/>
                </a:lnTo>
                <a:lnTo>
                  <a:pt x="10" y="72"/>
                </a:lnTo>
                <a:lnTo>
                  <a:pt x="12" y="68"/>
                </a:lnTo>
                <a:lnTo>
                  <a:pt x="12" y="60"/>
                </a:lnTo>
                <a:lnTo>
                  <a:pt x="12" y="50"/>
                </a:lnTo>
                <a:lnTo>
                  <a:pt x="10" y="46"/>
                </a:lnTo>
                <a:lnTo>
                  <a:pt x="6" y="46"/>
                </a:lnTo>
                <a:lnTo>
                  <a:pt x="4" y="46"/>
                </a:lnTo>
                <a:lnTo>
                  <a:pt x="2" y="42"/>
                </a:lnTo>
                <a:lnTo>
                  <a:pt x="4" y="42"/>
                </a:lnTo>
                <a:lnTo>
                  <a:pt x="6" y="40"/>
                </a:lnTo>
                <a:lnTo>
                  <a:pt x="2" y="40"/>
                </a:lnTo>
                <a:lnTo>
                  <a:pt x="0" y="38"/>
                </a:lnTo>
                <a:lnTo>
                  <a:pt x="4" y="34"/>
                </a:lnTo>
                <a:lnTo>
                  <a:pt x="10" y="36"/>
                </a:lnTo>
                <a:lnTo>
                  <a:pt x="16" y="36"/>
                </a:lnTo>
                <a:lnTo>
                  <a:pt x="24" y="34"/>
                </a:lnTo>
                <a:lnTo>
                  <a:pt x="26" y="30"/>
                </a:lnTo>
                <a:lnTo>
                  <a:pt x="26" y="28"/>
                </a:lnTo>
                <a:lnTo>
                  <a:pt x="30" y="28"/>
                </a:lnTo>
                <a:lnTo>
                  <a:pt x="32" y="28"/>
                </a:lnTo>
                <a:lnTo>
                  <a:pt x="34" y="26"/>
                </a:lnTo>
                <a:lnTo>
                  <a:pt x="36" y="18"/>
                </a:lnTo>
                <a:lnTo>
                  <a:pt x="30" y="16"/>
                </a:lnTo>
                <a:lnTo>
                  <a:pt x="28" y="14"/>
                </a:lnTo>
                <a:lnTo>
                  <a:pt x="28" y="12"/>
                </a:lnTo>
                <a:lnTo>
                  <a:pt x="32" y="12"/>
                </a:lnTo>
                <a:lnTo>
                  <a:pt x="36" y="14"/>
                </a:lnTo>
                <a:lnTo>
                  <a:pt x="44" y="14"/>
                </a:lnTo>
                <a:lnTo>
                  <a:pt x="46" y="14"/>
                </a:lnTo>
                <a:lnTo>
                  <a:pt x="52" y="14"/>
                </a:lnTo>
                <a:lnTo>
                  <a:pt x="52" y="18"/>
                </a:lnTo>
                <a:lnTo>
                  <a:pt x="46" y="20"/>
                </a:lnTo>
                <a:lnTo>
                  <a:pt x="46" y="26"/>
                </a:lnTo>
                <a:lnTo>
                  <a:pt x="46" y="30"/>
                </a:lnTo>
                <a:lnTo>
                  <a:pt x="42" y="32"/>
                </a:lnTo>
                <a:lnTo>
                  <a:pt x="44" y="32"/>
                </a:lnTo>
                <a:lnTo>
                  <a:pt x="46" y="32"/>
                </a:lnTo>
                <a:lnTo>
                  <a:pt x="46" y="34"/>
                </a:lnTo>
                <a:lnTo>
                  <a:pt x="46" y="40"/>
                </a:lnTo>
                <a:lnTo>
                  <a:pt x="46" y="42"/>
                </a:lnTo>
                <a:lnTo>
                  <a:pt x="46" y="44"/>
                </a:lnTo>
                <a:lnTo>
                  <a:pt x="52" y="42"/>
                </a:lnTo>
                <a:lnTo>
                  <a:pt x="54" y="40"/>
                </a:lnTo>
                <a:lnTo>
                  <a:pt x="54" y="36"/>
                </a:lnTo>
                <a:lnTo>
                  <a:pt x="56" y="32"/>
                </a:lnTo>
                <a:lnTo>
                  <a:pt x="56" y="30"/>
                </a:lnTo>
                <a:lnTo>
                  <a:pt x="58" y="28"/>
                </a:lnTo>
                <a:lnTo>
                  <a:pt x="58" y="2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1" name="Freeform 9"/>
          <p:cNvSpPr>
            <a:spLocks/>
          </p:cNvSpPr>
          <p:nvPr/>
        </p:nvSpPr>
        <p:spPr bwMode="auto">
          <a:xfrm>
            <a:off x="6532561" y="3332076"/>
            <a:ext cx="158750" cy="180975"/>
          </a:xfrm>
          <a:custGeom>
            <a:avLst/>
            <a:gdLst/>
            <a:ahLst/>
            <a:cxnLst>
              <a:cxn ang="0">
                <a:pos x="56" y="24"/>
              </a:cxn>
              <a:cxn ang="0">
                <a:pos x="62" y="28"/>
              </a:cxn>
              <a:cxn ang="0">
                <a:pos x="62" y="38"/>
              </a:cxn>
              <a:cxn ang="0">
                <a:pos x="60" y="44"/>
              </a:cxn>
              <a:cxn ang="0">
                <a:pos x="66" y="34"/>
              </a:cxn>
              <a:cxn ang="0">
                <a:pos x="58" y="16"/>
              </a:cxn>
              <a:cxn ang="0">
                <a:pos x="64" y="4"/>
              </a:cxn>
              <a:cxn ang="0">
                <a:pos x="76" y="0"/>
              </a:cxn>
              <a:cxn ang="0">
                <a:pos x="86" y="2"/>
              </a:cxn>
              <a:cxn ang="0">
                <a:pos x="92" y="18"/>
              </a:cxn>
              <a:cxn ang="0">
                <a:pos x="94" y="26"/>
              </a:cxn>
              <a:cxn ang="0">
                <a:pos x="96" y="36"/>
              </a:cxn>
              <a:cxn ang="0">
                <a:pos x="100" y="46"/>
              </a:cxn>
              <a:cxn ang="0">
                <a:pos x="90" y="50"/>
              </a:cxn>
              <a:cxn ang="0">
                <a:pos x="80" y="58"/>
              </a:cxn>
              <a:cxn ang="0">
                <a:pos x="74" y="70"/>
              </a:cxn>
              <a:cxn ang="0">
                <a:pos x="84" y="74"/>
              </a:cxn>
              <a:cxn ang="0">
                <a:pos x="86" y="88"/>
              </a:cxn>
              <a:cxn ang="0">
                <a:pos x="68" y="92"/>
              </a:cxn>
              <a:cxn ang="0">
                <a:pos x="68" y="98"/>
              </a:cxn>
              <a:cxn ang="0">
                <a:pos x="68" y="102"/>
              </a:cxn>
              <a:cxn ang="0">
                <a:pos x="66" y="114"/>
              </a:cxn>
              <a:cxn ang="0">
                <a:pos x="58" y="112"/>
              </a:cxn>
              <a:cxn ang="0">
                <a:pos x="38" y="104"/>
              </a:cxn>
              <a:cxn ang="0">
                <a:pos x="42" y="104"/>
              </a:cxn>
              <a:cxn ang="0">
                <a:pos x="44" y="98"/>
              </a:cxn>
              <a:cxn ang="0">
                <a:pos x="38" y="92"/>
              </a:cxn>
              <a:cxn ang="0">
                <a:pos x="18" y="92"/>
              </a:cxn>
              <a:cxn ang="0">
                <a:pos x="16" y="82"/>
              </a:cxn>
              <a:cxn ang="0">
                <a:pos x="8" y="74"/>
              </a:cxn>
              <a:cxn ang="0">
                <a:pos x="12" y="60"/>
              </a:cxn>
              <a:cxn ang="0">
                <a:pos x="6" y="46"/>
              </a:cxn>
              <a:cxn ang="0">
                <a:pos x="4" y="42"/>
              </a:cxn>
              <a:cxn ang="0">
                <a:pos x="0" y="38"/>
              </a:cxn>
              <a:cxn ang="0">
                <a:pos x="16" y="36"/>
              </a:cxn>
              <a:cxn ang="0">
                <a:pos x="26" y="28"/>
              </a:cxn>
              <a:cxn ang="0">
                <a:pos x="34" y="26"/>
              </a:cxn>
              <a:cxn ang="0">
                <a:pos x="28" y="14"/>
              </a:cxn>
              <a:cxn ang="0">
                <a:pos x="36" y="14"/>
              </a:cxn>
              <a:cxn ang="0">
                <a:pos x="52" y="14"/>
              </a:cxn>
              <a:cxn ang="0">
                <a:pos x="46" y="26"/>
              </a:cxn>
              <a:cxn ang="0">
                <a:pos x="44" y="32"/>
              </a:cxn>
              <a:cxn ang="0">
                <a:pos x="46" y="40"/>
              </a:cxn>
              <a:cxn ang="0">
                <a:pos x="52" y="42"/>
              </a:cxn>
              <a:cxn ang="0">
                <a:pos x="56" y="32"/>
              </a:cxn>
              <a:cxn ang="0">
                <a:pos x="58" y="24"/>
              </a:cxn>
            </a:cxnLst>
            <a:rect l="0" t="0" r="r" b="b"/>
            <a:pathLst>
              <a:path w="100" h="114">
                <a:moveTo>
                  <a:pt x="58" y="24"/>
                </a:moveTo>
                <a:lnTo>
                  <a:pt x="58" y="24"/>
                </a:lnTo>
                <a:lnTo>
                  <a:pt x="56" y="24"/>
                </a:lnTo>
                <a:lnTo>
                  <a:pt x="58" y="20"/>
                </a:lnTo>
                <a:lnTo>
                  <a:pt x="60" y="20"/>
                </a:lnTo>
                <a:lnTo>
                  <a:pt x="62" y="28"/>
                </a:lnTo>
                <a:lnTo>
                  <a:pt x="64" y="34"/>
                </a:lnTo>
                <a:lnTo>
                  <a:pt x="64" y="36"/>
                </a:lnTo>
                <a:lnTo>
                  <a:pt x="62" y="38"/>
                </a:lnTo>
                <a:lnTo>
                  <a:pt x="60" y="38"/>
                </a:lnTo>
                <a:lnTo>
                  <a:pt x="60" y="42"/>
                </a:lnTo>
                <a:lnTo>
                  <a:pt x="60" y="44"/>
                </a:lnTo>
                <a:lnTo>
                  <a:pt x="64" y="44"/>
                </a:lnTo>
                <a:lnTo>
                  <a:pt x="66" y="40"/>
                </a:lnTo>
                <a:lnTo>
                  <a:pt x="66" y="34"/>
                </a:lnTo>
                <a:lnTo>
                  <a:pt x="66" y="20"/>
                </a:lnTo>
                <a:lnTo>
                  <a:pt x="64" y="16"/>
                </a:lnTo>
                <a:lnTo>
                  <a:pt x="58" y="16"/>
                </a:lnTo>
                <a:lnTo>
                  <a:pt x="58" y="12"/>
                </a:lnTo>
                <a:lnTo>
                  <a:pt x="62" y="8"/>
                </a:lnTo>
                <a:lnTo>
                  <a:pt x="64" y="4"/>
                </a:lnTo>
                <a:lnTo>
                  <a:pt x="70" y="2"/>
                </a:lnTo>
                <a:lnTo>
                  <a:pt x="74" y="2"/>
                </a:lnTo>
                <a:lnTo>
                  <a:pt x="76" y="0"/>
                </a:lnTo>
                <a:lnTo>
                  <a:pt x="80" y="0"/>
                </a:lnTo>
                <a:lnTo>
                  <a:pt x="84" y="0"/>
                </a:lnTo>
                <a:lnTo>
                  <a:pt x="86" y="2"/>
                </a:lnTo>
                <a:lnTo>
                  <a:pt x="88" y="6"/>
                </a:lnTo>
                <a:lnTo>
                  <a:pt x="90" y="12"/>
                </a:lnTo>
                <a:lnTo>
                  <a:pt x="92" y="18"/>
                </a:lnTo>
                <a:lnTo>
                  <a:pt x="96" y="20"/>
                </a:lnTo>
                <a:lnTo>
                  <a:pt x="94" y="24"/>
                </a:lnTo>
                <a:lnTo>
                  <a:pt x="94" y="26"/>
                </a:lnTo>
                <a:lnTo>
                  <a:pt x="96" y="30"/>
                </a:lnTo>
                <a:lnTo>
                  <a:pt x="96" y="32"/>
                </a:lnTo>
                <a:lnTo>
                  <a:pt x="96" y="36"/>
                </a:lnTo>
                <a:lnTo>
                  <a:pt x="98" y="42"/>
                </a:lnTo>
                <a:lnTo>
                  <a:pt x="100" y="44"/>
                </a:lnTo>
                <a:lnTo>
                  <a:pt x="100" y="46"/>
                </a:lnTo>
                <a:lnTo>
                  <a:pt x="96" y="46"/>
                </a:lnTo>
                <a:lnTo>
                  <a:pt x="92" y="46"/>
                </a:lnTo>
                <a:lnTo>
                  <a:pt x="90" y="50"/>
                </a:lnTo>
                <a:lnTo>
                  <a:pt x="84" y="50"/>
                </a:lnTo>
                <a:lnTo>
                  <a:pt x="82" y="54"/>
                </a:lnTo>
                <a:lnTo>
                  <a:pt x="80" y="58"/>
                </a:lnTo>
                <a:lnTo>
                  <a:pt x="74" y="62"/>
                </a:lnTo>
                <a:lnTo>
                  <a:pt x="74" y="66"/>
                </a:lnTo>
                <a:lnTo>
                  <a:pt x="74" y="70"/>
                </a:lnTo>
                <a:lnTo>
                  <a:pt x="76" y="70"/>
                </a:lnTo>
                <a:lnTo>
                  <a:pt x="82" y="70"/>
                </a:lnTo>
                <a:lnTo>
                  <a:pt x="84" y="74"/>
                </a:lnTo>
                <a:lnTo>
                  <a:pt x="86" y="78"/>
                </a:lnTo>
                <a:lnTo>
                  <a:pt x="86" y="84"/>
                </a:lnTo>
                <a:lnTo>
                  <a:pt x="86" y="88"/>
                </a:lnTo>
                <a:lnTo>
                  <a:pt x="82" y="90"/>
                </a:lnTo>
                <a:lnTo>
                  <a:pt x="76" y="90"/>
                </a:lnTo>
                <a:lnTo>
                  <a:pt x="68" y="92"/>
                </a:lnTo>
                <a:lnTo>
                  <a:pt x="66" y="94"/>
                </a:lnTo>
                <a:lnTo>
                  <a:pt x="66" y="98"/>
                </a:lnTo>
                <a:lnTo>
                  <a:pt x="68" y="98"/>
                </a:lnTo>
                <a:lnTo>
                  <a:pt x="70" y="100"/>
                </a:lnTo>
                <a:lnTo>
                  <a:pt x="70" y="102"/>
                </a:lnTo>
                <a:lnTo>
                  <a:pt x="68" y="102"/>
                </a:lnTo>
                <a:lnTo>
                  <a:pt x="66" y="106"/>
                </a:lnTo>
                <a:lnTo>
                  <a:pt x="66" y="108"/>
                </a:lnTo>
                <a:lnTo>
                  <a:pt x="66" y="114"/>
                </a:lnTo>
                <a:lnTo>
                  <a:pt x="64" y="114"/>
                </a:lnTo>
                <a:lnTo>
                  <a:pt x="60" y="114"/>
                </a:lnTo>
                <a:lnTo>
                  <a:pt x="58" y="112"/>
                </a:lnTo>
                <a:lnTo>
                  <a:pt x="48" y="108"/>
                </a:lnTo>
                <a:lnTo>
                  <a:pt x="42" y="106"/>
                </a:lnTo>
                <a:lnTo>
                  <a:pt x="38" y="104"/>
                </a:lnTo>
                <a:lnTo>
                  <a:pt x="38" y="102"/>
                </a:lnTo>
                <a:lnTo>
                  <a:pt x="40" y="102"/>
                </a:lnTo>
                <a:lnTo>
                  <a:pt x="42" y="104"/>
                </a:lnTo>
                <a:lnTo>
                  <a:pt x="42" y="100"/>
                </a:lnTo>
                <a:lnTo>
                  <a:pt x="42" y="98"/>
                </a:lnTo>
                <a:lnTo>
                  <a:pt x="44" y="98"/>
                </a:lnTo>
                <a:lnTo>
                  <a:pt x="44" y="94"/>
                </a:lnTo>
                <a:lnTo>
                  <a:pt x="42" y="92"/>
                </a:lnTo>
                <a:lnTo>
                  <a:pt x="38" y="92"/>
                </a:lnTo>
                <a:lnTo>
                  <a:pt x="30" y="90"/>
                </a:lnTo>
                <a:lnTo>
                  <a:pt x="24" y="92"/>
                </a:lnTo>
                <a:lnTo>
                  <a:pt x="18" y="92"/>
                </a:lnTo>
                <a:lnTo>
                  <a:pt x="16" y="90"/>
                </a:lnTo>
                <a:lnTo>
                  <a:pt x="16" y="86"/>
                </a:lnTo>
                <a:lnTo>
                  <a:pt x="16" y="82"/>
                </a:lnTo>
                <a:lnTo>
                  <a:pt x="12" y="82"/>
                </a:lnTo>
                <a:lnTo>
                  <a:pt x="10" y="78"/>
                </a:lnTo>
                <a:lnTo>
                  <a:pt x="8" y="74"/>
                </a:lnTo>
                <a:lnTo>
                  <a:pt x="10" y="72"/>
                </a:lnTo>
                <a:lnTo>
                  <a:pt x="12" y="68"/>
                </a:lnTo>
                <a:lnTo>
                  <a:pt x="12" y="60"/>
                </a:lnTo>
                <a:lnTo>
                  <a:pt x="12" y="50"/>
                </a:lnTo>
                <a:lnTo>
                  <a:pt x="10" y="46"/>
                </a:lnTo>
                <a:lnTo>
                  <a:pt x="6" y="46"/>
                </a:lnTo>
                <a:lnTo>
                  <a:pt x="4" y="46"/>
                </a:lnTo>
                <a:lnTo>
                  <a:pt x="2" y="42"/>
                </a:lnTo>
                <a:lnTo>
                  <a:pt x="4" y="42"/>
                </a:lnTo>
                <a:lnTo>
                  <a:pt x="6" y="40"/>
                </a:lnTo>
                <a:lnTo>
                  <a:pt x="2" y="40"/>
                </a:lnTo>
                <a:lnTo>
                  <a:pt x="0" y="38"/>
                </a:lnTo>
                <a:lnTo>
                  <a:pt x="4" y="34"/>
                </a:lnTo>
                <a:lnTo>
                  <a:pt x="10" y="36"/>
                </a:lnTo>
                <a:lnTo>
                  <a:pt x="16" y="36"/>
                </a:lnTo>
                <a:lnTo>
                  <a:pt x="24" y="34"/>
                </a:lnTo>
                <a:lnTo>
                  <a:pt x="26" y="30"/>
                </a:lnTo>
                <a:lnTo>
                  <a:pt x="26" y="28"/>
                </a:lnTo>
                <a:lnTo>
                  <a:pt x="30" y="28"/>
                </a:lnTo>
                <a:lnTo>
                  <a:pt x="32" y="28"/>
                </a:lnTo>
                <a:lnTo>
                  <a:pt x="34" y="26"/>
                </a:lnTo>
                <a:lnTo>
                  <a:pt x="36" y="18"/>
                </a:lnTo>
                <a:lnTo>
                  <a:pt x="30" y="16"/>
                </a:lnTo>
                <a:lnTo>
                  <a:pt x="28" y="14"/>
                </a:lnTo>
                <a:lnTo>
                  <a:pt x="28" y="12"/>
                </a:lnTo>
                <a:lnTo>
                  <a:pt x="32" y="12"/>
                </a:lnTo>
                <a:lnTo>
                  <a:pt x="36" y="14"/>
                </a:lnTo>
                <a:lnTo>
                  <a:pt x="44" y="14"/>
                </a:lnTo>
                <a:lnTo>
                  <a:pt x="46" y="14"/>
                </a:lnTo>
                <a:lnTo>
                  <a:pt x="52" y="14"/>
                </a:lnTo>
                <a:lnTo>
                  <a:pt x="52" y="18"/>
                </a:lnTo>
                <a:lnTo>
                  <a:pt x="46" y="20"/>
                </a:lnTo>
                <a:lnTo>
                  <a:pt x="46" y="26"/>
                </a:lnTo>
                <a:lnTo>
                  <a:pt x="46" y="30"/>
                </a:lnTo>
                <a:lnTo>
                  <a:pt x="42" y="32"/>
                </a:lnTo>
                <a:lnTo>
                  <a:pt x="44" y="32"/>
                </a:lnTo>
                <a:lnTo>
                  <a:pt x="46" y="32"/>
                </a:lnTo>
                <a:lnTo>
                  <a:pt x="46" y="34"/>
                </a:lnTo>
                <a:lnTo>
                  <a:pt x="46" y="40"/>
                </a:lnTo>
                <a:lnTo>
                  <a:pt x="46" y="42"/>
                </a:lnTo>
                <a:lnTo>
                  <a:pt x="46" y="44"/>
                </a:lnTo>
                <a:lnTo>
                  <a:pt x="52" y="42"/>
                </a:lnTo>
                <a:lnTo>
                  <a:pt x="54" y="40"/>
                </a:lnTo>
                <a:lnTo>
                  <a:pt x="54" y="36"/>
                </a:lnTo>
                <a:lnTo>
                  <a:pt x="56" y="32"/>
                </a:lnTo>
                <a:lnTo>
                  <a:pt x="56" y="30"/>
                </a:lnTo>
                <a:lnTo>
                  <a:pt x="58" y="28"/>
                </a:lnTo>
                <a:lnTo>
                  <a:pt x="58" y="24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2" name="Freeform 10"/>
          <p:cNvSpPr>
            <a:spLocks/>
          </p:cNvSpPr>
          <p:nvPr/>
        </p:nvSpPr>
        <p:spPr bwMode="auto">
          <a:xfrm>
            <a:off x="6278562" y="3074901"/>
            <a:ext cx="257175" cy="447675"/>
          </a:xfrm>
          <a:custGeom>
            <a:avLst/>
            <a:gdLst/>
            <a:ahLst/>
            <a:cxnLst>
              <a:cxn ang="0">
                <a:pos x="162" y="136"/>
              </a:cxn>
              <a:cxn ang="0">
                <a:pos x="148" y="152"/>
              </a:cxn>
              <a:cxn ang="0">
                <a:pos x="142" y="152"/>
              </a:cxn>
              <a:cxn ang="0">
                <a:pos x="138" y="160"/>
              </a:cxn>
              <a:cxn ang="0">
                <a:pos x="134" y="148"/>
              </a:cxn>
              <a:cxn ang="0">
                <a:pos x="130" y="148"/>
              </a:cxn>
              <a:cxn ang="0">
                <a:pos x="126" y="168"/>
              </a:cxn>
              <a:cxn ang="0">
                <a:pos x="118" y="180"/>
              </a:cxn>
              <a:cxn ang="0">
                <a:pos x="104" y="178"/>
              </a:cxn>
              <a:cxn ang="0">
                <a:pos x="106" y="190"/>
              </a:cxn>
              <a:cxn ang="0">
                <a:pos x="102" y="196"/>
              </a:cxn>
              <a:cxn ang="0">
                <a:pos x="88" y="194"/>
              </a:cxn>
              <a:cxn ang="0">
                <a:pos x="88" y="200"/>
              </a:cxn>
              <a:cxn ang="0">
                <a:pos x="86" y="210"/>
              </a:cxn>
              <a:cxn ang="0">
                <a:pos x="84" y="220"/>
              </a:cxn>
              <a:cxn ang="0">
                <a:pos x="80" y="236"/>
              </a:cxn>
              <a:cxn ang="0">
                <a:pos x="82" y="246"/>
              </a:cxn>
              <a:cxn ang="0">
                <a:pos x="72" y="254"/>
              </a:cxn>
              <a:cxn ang="0">
                <a:pos x="72" y="264"/>
              </a:cxn>
              <a:cxn ang="0">
                <a:pos x="82" y="268"/>
              </a:cxn>
              <a:cxn ang="0">
                <a:pos x="82" y="278"/>
              </a:cxn>
              <a:cxn ang="0">
                <a:pos x="74" y="276"/>
              </a:cxn>
              <a:cxn ang="0">
                <a:pos x="68" y="278"/>
              </a:cxn>
              <a:cxn ang="0">
                <a:pos x="54" y="282"/>
              </a:cxn>
              <a:cxn ang="0">
                <a:pos x="30" y="274"/>
              </a:cxn>
              <a:cxn ang="0">
                <a:pos x="28" y="246"/>
              </a:cxn>
              <a:cxn ang="0">
                <a:pos x="24" y="220"/>
              </a:cxn>
              <a:cxn ang="0">
                <a:pos x="10" y="204"/>
              </a:cxn>
              <a:cxn ang="0">
                <a:pos x="0" y="206"/>
              </a:cxn>
              <a:cxn ang="0">
                <a:pos x="4" y="190"/>
              </a:cxn>
              <a:cxn ang="0">
                <a:pos x="2" y="148"/>
              </a:cxn>
              <a:cxn ang="0">
                <a:pos x="14" y="108"/>
              </a:cxn>
              <a:cxn ang="0">
                <a:pos x="30" y="62"/>
              </a:cxn>
              <a:cxn ang="0">
                <a:pos x="50" y="52"/>
              </a:cxn>
              <a:cxn ang="0">
                <a:pos x="84" y="48"/>
              </a:cxn>
              <a:cxn ang="0">
                <a:pos x="100" y="30"/>
              </a:cxn>
              <a:cxn ang="0">
                <a:pos x="130" y="8"/>
              </a:cxn>
              <a:cxn ang="0">
                <a:pos x="146" y="0"/>
              </a:cxn>
              <a:cxn ang="0">
                <a:pos x="144" y="8"/>
              </a:cxn>
              <a:cxn ang="0">
                <a:pos x="146" y="36"/>
              </a:cxn>
              <a:cxn ang="0">
                <a:pos x="134" y="62"/>
              </a:cxn>
              <a:cxn ang="0">
                <a:pos x="130" y="88"/>
              </a:cxn>
              <a:cxn ang="0">
                <a:pos x="128" y="100"/>
              </a:cxn>
              <a:cxn ang="0">
                <a:pos x="118" y="104"/>
              </a:cxn>
              <a:cxn ang="0">
                <a:pos x="124" y="106"/>
              </a:cxn>
              <a:cxn ang="0">
                <a:pos x="126" y="110"/>
              </a:cxn>
              <a:cxn ang="0">
                <a:pos x="120" y="122"/>
              </a:cxn>
              <a:cxn ang="0">
                <a:pos x="128" y="118"/>
              </a:cxn>
              <a:cxn ang="0">
                <a:pos x="138" y="124"/>
              </a:cxn>
              <a:cxn ang="0">
                <a:pos x="156" y="120"/>
              </a:cxn>
            </a:cxnLst>
            <a:rect l="0" t="0" r="r" b="b"/>
            <a:pathLst>
              <a:path w="162" h="282">
                <a:moveTo>
                  <a:pt x="162" y="132"/>
                </a:moveTo>
                <a:lnTo>
                  <a:pt x="162" y="132"/>
                </a:lnTo>
                <a:lnTo>
                  <a:pt x="162" y="136"/>
                </a:lnTo>
                <a:lnTo>
                  <a:pt x="162" y="142"/>
                </a:lnTo>
                <a:lnTo>
                  <a:pt x="154" y="150"/>
                </a:lnTo>
                <a:lnTo>
                  <a:pt x="148" y="152"/>
                </a:lnTo>
                <a:lnTo>
                  <a:pt x="144" y="154"/>
                </a:lnTo>
                <a:lnTo>
                  <a:pt x="144" y="150"/>
                </a:lnTo>
                <a:lnTo>
                  <a:pt x="142" y="152"/>
                </a:lnTo>
                <a:lnTo>
                  <a:pt x="140" y="154"/>
                </a:lnTo>
                <a:lnTo>
                  <a:pt x="140" y="158"/>
                </a:lnTo>
                <a:lnTo>
                  <a:pt x="138" y="160"/>
                </a:lnTo>
                <a:lnTo>
                  <a:pt x="136" y="154"/>
                </a:lnTo>
                <a:lnTo>
                  <a:pt x="134" y="150"/>
                </a:lnTo>
                <a:lnTo>
                  <a:pt x="134" y="148"/>
                </a:lnTo>
                <a:lnTo>
                  <a:pt x="134" y="146"/>
                </a:lnTo>
                <a:lnTo>
                  <a:pt x="132" y="146"/>
                </a:lnTo>
                <a:lnTo>
                  <a:pt x="130" y="148"/>
                </a:lnTo>
                <a:lnTo>
                  <a:pt x="126" y="154"/>
                </a:lnTo>
                <a:lnTo>
                  <a:pt x="124" y="160"/>
                </a:lnTo>
                <a:lnTo>
                  <a:pt x="126" y="168"/>
                </a:lnTo>
                <a:lnTo>
                  <a:pt x="126" y="174"/>
                </a:lnTo>
                <a:lnTo>
                  <a:pt x="124" y="176"/>
                </a:lnTo>
                <a:lnTo>
                  <a:pt x="118" y="180"/>
                </a:lnTo>
                <a:lnTo>
                  <a:pt x="112" y="178"/>
                </a:lnTo>
                <a:lnTo>
                  <a:pt x="106" y="178"/>
                </a:lnTo>
                <a:lnTo>
                  <a:pt x="104" y="178"/>
                </a:lnTo>
                <a:lnTo>
                  <a:pt x="102" y="180"/>
                </a:lnTo>
                <a:lnTo>
                  <a:pt x="104" y="186"/>
                </a:lnTo>
                <a:lnTo>
                  <a:pt x="106" y="190"/>
                </a:lnTo>
                <a:lnTo>
                  <a:pt x="106" y="194"/>
                </a:lnTo>
                <a:lnTo>
                  <a:pt x="106" y="196"/>
                </a:lnTo>
                <a:lnTo>
                  <a:pt x="102" y="196"/>
                </a:lnTo>
                <a:lnTo>
                  <a:pt x="100" y="196"/>
                </a:lnTo>
                <a:lnTo>
                  <a:pt x="90" y="194"/>
                </a:lnTo>
                <a:lnTo>
                  <a:pt x="88" y="194"/>
                </a:lnTo>
                <a:lnTo>
                  <a:pt x="84" y="196"/>
                </a:lnTo>
                <a:lnTo>
                  <a:pt x="86" y="198"/>
                </a:lnTo>
                <a:lnTo>
                  <a:pt x="88" y="200"/>
                </a:lnTo>
                <a:lnTo>
                  <a:pt x="90" y="202"/>
                </a:lnTo>
                <a:lnTo>
                  <a:pt x="90" y="206"/>
                </a:lnTo>
                <a:lnTo>
                  <a:pt x="86" y="210"/>
                </a:lnTo>
                <a:lnTo>
                  <a:pt x="82" y="216"/>
                </a:lnTo>
                <a:lnTo>
                  <a:pt x="82" y="218"/>
                </a:lnTo>
                <a:lnTo>
                  <a:pt x="84" y="220"/>
                </a:lnTo>
                <a:lnTo>
                  <a:pt x="82" y="226"/>
                </a:lnTo>
                <a:lnTo>
                  <a:pt x="80" y="232"/>
                </a:lnTo>
                <a:lnTo>
                  <a:pt x="80" y="236"/>
                </a:lnTo>
                <a:lnTo>
                  <a:pt x="80" y="240"/>
                </a:lnTo>
                <a:lnTo>
                  <a:pt x="82" y="240"/>
                </a:lnTo>
                <a:lnTo>
                  <a:pt x="82" y="246"/>
                </a:lnTo>
                <a:lnTo>
                  <a:pt x="78" y="248"/>
                </a:lnTo>
                <a:lnTo>
                  <a:pt x="72" y="250"/>
                </a:lnTo>
                <a:lnTo>
                  <a:pt x="72" y="254"/>
                </a:lnTo>
                <a:lnTo>
                  <a:pt x="72" y="258"/>
                </a:lnTo>
                <a:lnTo>
                  <a:pt x="72" y="262"/>
                </a:lnTo>
                <a:lnTo>
                  <a:pt x="72" y="264"/>
                </a:lnTo>
                <a:lnTo>
                  <a:pt x="74" y="264"/>
                </a:lnTo>
                <a:lnTo>
                  <a:pt x="78" y="264"/>
                </a:lnTo>
                <a:lnTo>
                  <a:pt x="82" y="268"/>
                </a:lnTo>
                <a:lnTo>
                  <a:pt x="84" y="274"/>
                </a:lnTo>
                <a:lnTo>
                  <a:pt x="84" y="278"/>
                </a:lnTo>
                <a:lnTo>
                  <a:pt x="82" y="278"/>
                </a:lnTo>
                <a:lnTo>
                  <a:pt x="80" y="278"/>
                </a:lnTo>
                <a:lnTo>
                  <a:pt x="78" y="276"/>
                </a:lnTo>
                <a:lnTo>
                  <a:pt x="74" y="276"/>
                </a:lnTo>
                <a:lnTo>
                  <a:pt x="74" y="278"/>
                </a:lnTo>
                <a:lnTo>
                  <a:pt x="70" y="278"/>
                </a:lnTo>
                <a:lnTo>
                  <a:pt x="68" y="278"/>
                </a:lnTo>
                <a:lnTo>
                  <a:pt x="66" y="280"/>
                </a:lnTo>
                <a:lnTo>
                  <a:pt x="60" y="282"/>
                </a:lnTo>
                <a:lnTo>
                  <a:pt x="54" y="282"/>
                </a:lnTo>
                <a:lnTo>
                  <a:pt x="48" y="278"/>
                </a:lnTo>
                <a:lnTo>
                  <a:pt x="36" y="274"/>
                </a:lnTo>
                <a:lnTo>
                  <a:pt x="30" y="274"/>
                </a:lnTo>
                <a:lnTo>
                  <a:pt x="26" y="274"/>
                </a:lnTo>
                <a:lnTo>
                  <a:pt x="26" y="262"/>
                </a:lnTo>
                <a:lnTo>
                  <a:pt x="28" y="246"/>
                </a:lnTo>
                <a:lnTo>
                  <a:pt x="28" y="236"/>
                </a:lnTo>
                <a:lnTo>
                  <a:pt x="28" y="230"/>
                </a:lnTo>
                <a:lnTo>
                  <a:pt x="24" y="220"/>
                </a:lnTo>
                <a:lnTo>
                  <a:pt x="18" y="210"/>
                </a:lnTo>
                <a:lnTo>
                  <a:pt x="14" y="206"/>
                </a:lnTo>
                <a:lnTo>
                  <a:pt x="10" y="204"/>
                </a:lnTo>
                <a:lnTo>
                  <a:pt x="4" y="206"/>
                </a:lnTo>
                <a:lnTo>
                  <a:pt x="2" y="206"/>
                </a:lnTo>
                <a:lnTo>
                  <a:pt x="0" y="206"/>
                </a:lnTo>
                <a:lnTo>
                  <a:pt x="0" y="202"/>
                </a:lnTo>
                <a:lnTo>
                  <a:pt x="0" y="198"/>
                </a:lnTo>
                <a:lnTo>
                  <a:pt x="4" y="190"/>
                </a:lnTo>
                <a:lnTo>
                  <a:pt x="4" y="174"/>
                </a:lnTo>
                <a:lnTo>
                  <a:pt x="2" y="164"/>
                </a:lnTo>
                <a:lnTo>
                  <a:pt x="2" y="148"/>
                </a:lnTo>
                <a:lnTo>
                  <a:pt x="2" y="136"/>
                </a:lnTo>
                <a:lnTo>
                  <a:pt x="4" y="122"/>
                </a:lnTo>
                <a:lnTo>
                  <a:pt x="14" y="108"/>
                </a:lnTo>
                <a:lnTo>
                  <a:pt x="16" y="98"/>
                </a:lnTo>
                <a:lnTo>
                  <a:pt x="26" y="72"/>
                </a:lnTo>
                <a:lnTo>
                  <a:pt x="30" y="62"/>
                </a:lnTo>
                <a:lnTo>
                  <a:pt x="38" y="56"/>
                </a:lnTo>
                <a:lnTo>
                  <a:pt x="42" y="54"/>
                </a:lnTo>
                <a:lnTo>
                  <a:pt x="50" y="52"/>
                </a:lnTo>
                <a:lnTo>
                  <a:pt x="62" y="50"/>
                </a:lnTo>
                <a:lnTo>
                  <a:pt x="76" y="50"/>
                </a:lnTo>
                <a:lnTo>
                  <a:pt x="84" y="48"/>
                </a:lnTo>
                <a:lnTo>
                  <a:pt x="90" y="46"/>
                </a:lnTo>
                <a:lnTo>
                  <a:pt x="98" y="42"/>
                </a:lnTo>
                <a:lnTo>
                  <a:pt x="100" y="30"/>
                </a:lnTo>
                <a:lnTo>
                  <a:pt x="108" y="22"/>
                </a:lnTo>
                <a:lnTo>
                  <a:pt x="116" y="14"/>
                </a:lnTo>
                <a:lnTo>
                  <a:pt x="130" y="8"/>
                </a:lnTo>
                <a:lnTo>
                  <a:pt x="140" y="4"/>
                </a:lnTo>
                <a:lnTo>
                  <a:pt x="142" y="2"/>
                </a:lnTo>
                <a:lnTo>
                  <a:pt x="146" y="0"/>
                </a:lnTo>
                <a:lnTo>
                  <a:pt x="148" y="2"/>
                </a:lnTo>
                <a:lnTo>
                  <a:pt x="146" y="4"/>
                </a:lnTo>
                <a:lnTo>
                  <a:pt x="144" y="8"/>
                </a:lnTo>
                <a:lnTo>
                  <a:pt x="142" y="18"/>
                </a:lnTo>
                <a:lnTo>
                  <a:pt x="144" y="28"/>
                </a:lnTo>
                <a:lnTo>
                  <a:pt x="146" y="36"/>
                </a:lnTo>
                <a:lnTo>
                  <a:pt x="146" y="46"/>
                </a:lnTo>
                <a:lnTo>
                  <a:pt x="140" y="54"/>
                </a:lnTo>
                <a:lnTo>
                  <a:pt x="134" y="62"/>
                </a:lnTo>
                <a:lnTo>
                  <a:pt x="130" y="78"/>
                </a:lnTo>
                <a:lnTo>
                  <a:pt x="130" y="84"/>
                </a:lnTo>
                <a:lnTo>
                  <a:pt x="130" y="88"/>
                </a:lnTo>
                <a:lnTo>
                  <a:pt x="128" y="90"/>
                </a:lnTo>
                <a:lnTo>
                  <a:pt x="128" y="94"/>
                </a:lnTo>
                <a:lnTo>
                  <a:pt x="128" y="100"/>
                </a:lnTo>
                <a:lnTo>
                  <a:pt x="124" y="100"/>
                </a:lnTo>
                <a:lnTo>
                  <a:pt x="118" y="102"/>
                </a:lnTo>
                <a:lnTo>
                  <a:pt x="118" y="104"/>
                </a:lnTo>
                <a:lnTo>
                  <a:pt x="118" y="106"/>
                </a:lnTo>
                <a:lnTo>
                  <a:pt x="120" y="106"/>
                </a:lnTo>
                <a:lnTo>
                  <a:pt x="124" y="106"/>
                </a:lnTo>
                <a:lnTo>
                  <a:pt x="128" y="104"/>
                </a:lnTo>
                <a:lnTo>
                  <a:pt x="130" y="106"/>
                </a:lnTo>
                <a:lnTo>
                  <a:pt x="126" y="110"/>
                </a:lnTo>
                <a:lnTo>
                  <a:pt x="120" y="112"/>
                </a:lnTo>
                <a:lnTo>
                  <a:pt x="120" y="118"/>
                </a:lnTo>
                <a:lnTo>
                  <a:pt x="120" y="122"/>
                </a:lnTo>
                <a:lnTo>
                  <a:pt x="124" y="124"/>
                </a:lnTo>
                <a:lnTo>
                  <a:pt x="126" y="120"/>
                </a:lnTo>
                <a:lnTo>
                  <a:pt x="128" y="118"/>
                </a:lnTo>
                <a:lnTo>
                  <a:pt x="134" y="118"/>
                </a:lnTo>
                <a:lnTo>
                  <a:pt x="136" y="120"/>
                </a:lnTo>
                <a:lnTo>
                  <a:pt x="138" y="124"/>
                </a:lnTo>
                <a:lnTo>
                  <a:pt x="142" y="122"/>
                </a:lnTo>
                <a:lnTo>
                  <a:pt x="146" y="120"/>
                </a:lnTo>
                <a:lnTo>
                  <a:pt x="156" y="120"/>
                </a:lnTo>
                <a:lnTo>
                  <a:pt x="162" y="122"/>
                </a:lnTo>
                <a:lnTo>
                  <a:pt x="162" y="13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3" name="Freeform 11"/>
          <p:cNvSpPr>
            <a:spLocks/>
          </p:cNvSpPr>
          <p:nvPr/>
        </p:nvSpPr>
        <p:spPr bwMode="auto">
          <a:xfrm>
            <a:off x="6278562" y="3074901"/>
            <a:ext cx="257175" cy="447675"/>
          </a:xfrm>
          <a:custGeom>
            <a:avLst/>
            <a:gdLst/>
            <a:ahLst/>
            <a:cxnLst>
              <a:cxn ang="0">
                <a:pos x="162" y="136"/>
              </a:cxn>
              <a:cxn ang="0">
                <a:pos x="148" y="152"/>
              </a:cxn>
              <a:cxn ang="0">
                <a:pos x="142" y="152"/>
              </a:cxn>
              <a:cxn ang="0">
                <a:pos x="138" y="160"/>
              </a:cxn>
              <a:cxn ang="0">
                <a:pos x="134" y="148"/>
              </a:cxn>
              <a:cxn ang="0">
                <a:pos x="130" y="148"/>
              </a:cxn>
              <a:cxn ang="0">
                <a:pos x="126" y="168"/>
              </a:cxn>
              <a:cxn ang="0">
                <a:pos x="118" y="180"/>
              </a:cxn>
              <a:cxn ang="0">
                <a:pos x="104" y="178"/>
              </a:cxn>
              <a:cxn ang="0">
                <a:pos x="106" y="190"/>
              </a:cxn>
              <a:cxn ang="0">
                <a:pos x="102" y="196"/>
              </a:cxn>
              <a:cxn ang="0">
                <a:pos x="88" y="194"/>
              </a:cxn>
              <a:cxn ang="0">
                <a:pos x="88" y="200"/>
              </a:cxn>
              <a:cxn ang="0">
                <a:pos x="86" y="210"/>
              </a:cxn>
              <a:cxn ang="0">
                <a:pos x="84" y="220"/>
              </a:cxn>
              <a:cxn ang="0">
                <a:pos x="80" y="236"/>
              </a:cxn>
              <a:cxn ang="0">
                <a:pos x="82" y="246"/>
              </a:cxn>
              <a:cxn ang="0">
                <a:pos x="72" y="254"/>
              </a:cxn>
              <a:cxn ang="0">
                <a:pos x="72" y="264"/>
              </a:cxn>
              <a:cxn ang="0">
                <a:pos x="82" y="268"/>
              </a:cxn>
              <a:cxn ang="0">
                <a:pos x="82" y="278"/>
              </a:cxn>
              <a:cxn ang="0">
                <a:pos x="74" y="276"/>
              </a:cxn>
              <a:cxn ang="0">
                <a:pos x="68" y="278"/>
              </a:cxn>
              <a:cxn ang="0">
                <a:pos x="54" y="282"/>
              </a:cxn>
              <a:cxn ang="0">
                <a:pos x="30" y="274"/>
              </a:cxn>
              <a:cxn ang="0">
                <a:pos x="28" y="246"/>
              </a:cxn>
              <a:cxn ang="0">
                <a:pos x="24" y="220"/>
              </a:cxn>
              <a:cxn ang="0">
                <a:pos x="10" y="204"/>
              </a:cxn>
              <a:cxn ang="0">
                <a:pos x="0" y="206"/>
              </a:cxn>
              <a:cxn ang="0">
                <a:pos x="4" y="190"/>
              </a:cxn>
              <a:cxn ang="0">
                <a:pos x="2" y="148"/>
              </a:cxn>
              <a:cxn ang="0">
                <a:pos x="14" y="108"/>
              </a:cxn>
              <a:cxn ang="0">
                <a:pos x="30" y="62"/>
              </a:cxn>
              <a:cxn ang="0">
                <a:pos x="50" y="52"/>
              </a:cxn>
              <a:cxn ang="0">
                <a:pos x="84" y="48"/>
              </a:cxn>
              <a:cxn ang="0">
                <a:pos x="100" y="30"/>
              </a:cxn>
              <a:cxn ang="0">
                <a:pos x="130" y="8"/>
              </a:cxn>
              <a:cxn ang="0">
                <a:pos x="146" y="0"/>
              </a:cxn>
              <a:cxn ang="0">
                <a:pos x="144" y="8"/>
              </a:cxn>
              <a:cxn ang="0">
                <a:pos x="146" y="36"/>
              </a:cxn>
              <a:cxn ang="0">
                <a:pos x="134" y="62"/>
              </a:cxn>
              <a:cxn ang="0">
                <a:pos x="130" y="88"/>
              </a:cxn>
              <a:cxn ang="0">
                <a:pos x="128" y="100"/>
              </a:cxn>
              <a:cxn ang="0">
                <a:pos x="118" y="104"/>
              </a:cxn>
              <a:cxn ang="0">
                <a:pos x="124" y="106"/>
              </a:cxn>
              <a:cxn ang="0">
                <a:pos x="126" y="110"/>
              </a:cxn>
              <a:cxn ang="0">
                <a:pos x="120" y="122"/>
              </a:cxn>
              <a:cxn ang="0">
                <a:pos x="128" y="118"/>
              </a:cxn>
              <a:cxn ang="0">
                <a:pos x="138" y="124"/>
              </a:cxn>
              <a:cxn ang="0">
                <a:pos x="156" y="120"/>
              </a:cxn>
            </a:cxnLst>
            <a:rect l="0" t="0" r="r" b="b"/>
            <a:pathLst>
              <a:path w="162" h="282">
                <a:moveTo>
                  <a:pt x="162" y="132"/>
                </a:moveTo>
                <a:lnTo>
                  <a:pt x="162" y="132"/>
                </a:lnTo>
                <a:lnTo>
                  <a:pt x="162" y="136"/>
                </a:lnTo>
                <a:lnTo>
                  <a:pt x="162" y="142"/>
                </a:lnTo>
                <a:lnTo>
                  <a:pt x="154" y="150"/>
                </a:lnTo>
                <a:lnTo>
                  <a:pt x="148" y="152"/>
                </a:lnTo>
                <a:lnTo>
                  <a:pt x="144" y="154"/>
                </a:lnTo>
                <a:lnTo>
                  <a:pt x="144" y="150"/>
                </a:lnTo>
                <a:lnTo>
                  <a:pt x="142" y="152"/>
                </a:lnTo>
                <a:lnTo>
                  <a:pt x="140" y="154"/>
                </a:lnTo>
                <a:lnTo>
                  <a:pt x="140" y="158"/>
                </a:lnTo>
                <a:lnTo>
                  <a:pt x="138" y="160"/>
                </a:lnTo>
                <a:lnTo>
                  <a:pt x="136" y="154"/>
                </a:lnTo>
                <a:lnTo>
                  <a:pt x="134" y="150"/>
                </a:lnTo>
                <a:lnTo>
                  <a:pt x="134" y="148"/>
                </a:lnTo>
                <a:lnTo>
                  <a:pt x="134" y="146"/>
                </a:lnTo>
                <a:lnTo>
                  <a:pt x="132" y="146"/>
                </a:lnTo>
                <a:lnTo>
                  <a:pt x="130" y="148"/>
                </a:lnTo>
                <a:lnTo>
                  <a:pt x="126" y="154"/>
                </a:lnTo>
                <a:lnTo>
                  <a:pt x="124" y="160"/>
                </a:lnTo>
                <a:lnTo>
                  <a:pt x="126" y="168"/>
                </a:lnTo>
                <a:lnTo>
                  <a:pt x="126" y="174"/>
                </a:lnTo>
                <a:lnTo>
                  <a:pt x="124" y="176"/>
                </a:lnTo>
                <a:lnTo>
                  <a:pt x="118" y="180"/>
                </a:lnTo>
                <a:lnTo>
                  <a:pt x="112" y="178"/>
                </a:lnTo>
                <a:lnTo>
                  <a:pt x="106" y="178"/>
                </a:lnTo>
                <a:lnTo>
                  <a:pt x="104" y="178"/>
                </a:lnTo>
                <a:lnTo>
                  <a:pt x="102" y="180"/>
                </a:lnTo>
                <a:lnTo>
                  <a:pt x="104" y="186"/>
                </a:lnTo>
                <a:lnTo>
                  <a:pt x="106" y="190"/>
                </a:lnTo>
                <a:lnTo>
                  <a:pt x="106" y="194"/>
                </a:lnTo>
                <a:lnTo>
                  <a:pt x="106" y="196"/>
                </a:lnTo>
                <a:lnTo>
                  <a:pt x="102" y="196"/>
                </a:lnTo>
                <a:lnTo>
                  <a:pt x="100" y="196"/>
                </a:lnTo>
                <a:lnTo>
                  <a:pt x="90" y="194"/>
                </a:lnTo>
                <a:lnTo>
                  <a:pt x="88" y="194"/>
                </a:lnTo>
                <a:lnTo>
                  <a:pt x="84" y="196"/>
                </a:lnTo>
                <a:lnTo>
                  <a:pt x="86" y="198"/>
                </a:lnTo>
                <a:lnTo>
                  <a:pt x="88" y="200"/>
                </a:lnTo>
                <a:lnTo>
                  <a:pt x="90" y="202"/>
                </a:lnTo>
                <a:lnTo>
                  <a:pt x="90" y="206"/>
                </a:lnTo>
                <a:lnTo>
                  <a:pt x="86" y="210"/>
                </a:lnTo>
                <a:lnTo>
                  <a:pt x="82" y="216"/>
                </a:lnTo>
                <a:lnTo>
                  <a:pt x="82" y="218"/>
                </a:lnTo>
                <a:lnTo>
                  <a:pt x="84" y="220"/>
                </a:lnTo>
                <a:lnTo>
                  <a:pt x="82" y="226"/>
                </a:lnTo>
                <a:lnTo>
                  <a:pt x="80" y="232"/>
                </a:lnTo>
                <a:lnTo>
                  <a:pt x="80" y="236"/>
                </a:lnTo>
                <a:lnTo>
                  <a:pt x="80" y="240"/>
                </a:lnTo>
                <a:lnTo>
                  <a:pt x="82" y="240"/>
                </a:lnTo>
                <a:lnTo>
                  <a:pt x="82" y="246"/>
                </a:lnTo>
                <a:lnTo>
                  <a:pt x="78" y="248"/>
                </a:lnTo>
                <a:lnTo>
                  <a:pt x="72" y="250"/>
                </a:lnTo>
                <a:lnTo>
                  <a:pt x="72" y="254"/>
                </a:lnTo>
                <a:lnTo>
                  <a:pt x="72" y="258"/>
                </a:lnTo>
                <a:lnTo>
                  <a:pt x="72" y="262"/>
                </a:lnTo>
                <a:lnTo>
                  <a:pt x="72" y="264"/>
                </a:lnTo>
                <a:lnTo>
                  <a:pt x="74" y="264"/>
                </a:lnTo>
                <a:lnTo>
                  <a:pt x="78" y="264"/>
                </a:lnTo>
                <a:lnTo>
                  <a:pt x="82" y="268"/>
                </a:lnTo>
                <a:lnTo>
                  <a:pt x="84" y="274"/>
                </a:lnTo>
                <a:lnTo>
                  <a:pt x="84" y="278"/>
                </a:lnTo>
                <a:lnTo>
                  <a:pt x="82" y="278"/>
                </a:lnTo>
                <a:lnTo>
                  <a:pt x="80" y="278"/>
                </a:lnTo>
                <a:lnTo>
                  <a:pt x="78" y="276"/>
                </a:lnTo>
                <a:lnTo>
                  <a:pt x="74" y="276"/>
                </a:lnTo>
                <a:lnTo>
                  <a:pt x="74" y="278"/>
                </a:lnTo>
                <a:lnTo>
                  <a:pt x="70" y="278"/>
                </a:lnTo>
                <a:lnTo>
                  <a:pt x="68" y="278"/>
                </a:lnTo>
                <a:lnTo>
                  <a:pt x="66" y="280"/>
                </a:lnTo>
                <a:lnTo>
                  <a:pt x="60" y="282"/>
                </a:lnTo>
                <a:lnTo>
                  <a:pt x="54" y="282"/>
                </a:lnTo>
                <a:lnTo>
                  <a:pt x="48" y="278"/>
                </a:lnTo>
                <a:lnTo>
                  <a:pt x="36" y="274"/>
                </a:lnTo>
                <a:lnTo>
                  <a:pt x="30" y="274"/>
                </a:lnTo>
                <a:lnTo>
                  <a:pt x="26" y="274"/>
                </a:lnTo>
                <a:lnTo>
                  <a:pt x="26" y="262"/>
                </a:lnTo>
                <a:lnTo>
                  <a:pt x="28" y="246"/>
                </a:lnTo>
                <a:lnTo>
                  <a:pt x="28" y="236"/>
                </a:lnTo>
                <a:lnTo>
                  <a:pt x="28" y="230"/>
                </a:lnTo>
                <a:lnTo>
                  <a:pt x="24" y="220"/>
                </a:lnTo>
                <a:lnTo>
                  <a:pt x="18" y="210"/>
                </a:lnTo>
                <a:lnTo>
                  <a:pt x="14" y="206"/>
                </a:lnTo>
                <a:lnTo>
                  <a:pt x="10" y="204"/>
                </a:lnTo>
                <a:lnTo>
                  <a:pt x="4" y="206"/>
                </a:lnTo>
                <a:lnTo>
                  <a:pt x="2" y="206"/>
                </a:lnTo>
                <a:lnTo>
                  <a:pt x="0" y="206"/>
                </a:lnTo>
                <a:lnTo>
                  <a:pt x="0" y="202"/>
                </a:lnTo>
                <a:lnTo>
                  <a:pt x="0" y="198"/>
                </a:lnTo>
                <a:lnTo>
                  <a:pt x="4" y="190"/>
                </a:lnTo>
                <a:lnTo>
                  <a:pt x="4" y="174"/>
                </a:lnTo>
                <a:lnTo>
                  <a:pt x="2" y="164"/>
                </a:lnTo>
                <a:lnTo>
                  <a:pt x="2" y="148"/>
                </a:lnTo>
                <a:lnTo>
                  <a:pt x="2" y="136"/>
                </a:lnTo>
                <a:lnTo>
                  <a:pt x="4" y="122"/>
                </a:lnTo>
                <a:lnTo>
                  <a:pt x="14" y="108"/>
                </a:lnTo>
                <a:lnTo>
                  <a:pt x="16" y="98"/>
                </a:lnTo>
                <a:lnTo>
                  <a:pt x="26" y="72"/>
                </a:lnTo>
                <a:lnTo>
                  <a:pt x="30" y="62"/>
                </a:lnTo>
                <a:lnTo>
                  <a:pt x="38" y="56"/>
                </a:lnTo>
                <a:lnTo>
                  <a:pt x="42" y="54"/>
                </a:lnTo>
                <a:lnTo>
                  <a:pt x="50" y="52"/>
                </a:lnTo>
                <a:lnTo>
                  <a:pt x="62" y="50"/>
                </a:lnTo>
                <a:lnTo>
                  <a:pt x="76" y="50"/>
                </a:lnTo>
                <a:lnTo>
                  <a:pt x="84" y="48"/>
                </a:lnTo>
                <a:lnTo>
                  <a:pt x="90" y="46"/>
                </a:lnTo>
                <a:lnTo>
                  <a:pt x="98" y="42"/>
                </a:lnTo>
                <a:lnTo>
                  <a:pt x="100" y="30"/>
                </a:lnTo>
                <a:lnTo>
                  <a:pt x="108" y="22"/>
                </a:lnTo>
                <a:lnTo>
                  <a:pt x="116" y="14"/>
                </a:lnTo>
                <a:lnTo>
                  <a:pt x="130" y="8"/>
                </a:lnTo>
                <a:lnTo>
                  <a:pt x="140" y="4"/>
                </a:lnTo>
                <a:lnTo>
                  <a:pt x="142" y="2"/>
                </a:lnTo>
                <a:lnTo>
                  <a:pt x="146" y="0"/>
                </a:lnTo>
                <a:lnTo>
                  <a:pt x="148" y="2"/>
                </a:lnTo>
                <a:lnTo>
                  <a:pt x="146" y="4"/>
                </a:lnTo>
                <a:lnTo>
                  <a:pt x="144" y="8"/>
                </a:lnTo>
                <a:lnTo>
                  <a:pt x="142" y="18"/>
                </a:lnTo>
                <a:lnTo>
                  <a:pt x="144" y="28"/>
                </a:lnTo>
                <a:lnTo>
                  <a:pt x="146" y="36"/>
                </a:lnTo>
                <a:lnTo>
                  <a:pt x="146" y="46"/>
                </a:lnTo>
                <a:lnTo>
                  <a:pt x="140" y="54"/>
                </a:lnTo>
                <a:lnTo>
                  <a:pt x="134" y="62"/>
                </a:lnTo>
                <a:lnTo>
                  <a:pt x="130" y="78"/>
                </a:lnTo>
                <a:lnTo>
                  <a:pt x="130" y="84"/>
                </a:lnTo>
                <a:lnTo>
                  <a:pt x="130" y="88"/>
                </a:lnTo>
                <a:lnTo>
                  <a:pt x="128" y="90"/>
                </a:lnTo>
                <a:lnTo>
                  <a:pt x="128" y="94"/>
                </a:lnTo>
                <a:lnTo>
                  <a:pt x="128" y="100"/>
                </a:lnTo>
                <a:lnTo>
                  <a:pt x="124" y="100"/>
                </a:lnTo>
                <a:lnTo>
                  <a:pt x="118" y="102"/>
                </a:lnTo>
                <a:lnTo>
                  <a:pt x="118" y="104"/>
                </a:lnTo>
                <a:lnTo>
                  <a:pt x="118" y="106"/>
                </a:lnTo>
                <a:lnTo>
                  <a:pt x="120" y="106"/>
                </a:lnTo>
                <a:lnTo>
                  <a:pt x="124" y="106"/>
                </a:lnTo>
                <a:lnTo>
                  <a:pt x="128" y="104"/>
                </a:lnTo>
                <a:lnTo>
                  <a:pt x="130" y="106"/>
                </a:lnTo>
                <a:lnTo>
                  <a:pt x="126" y="110"/>
                </a:lnTo>
                <a:lnTo>
                  <a:pt x="120" y="112"/>
                </a:lnTo>
                <a:lnTo>
                  <a:pt x="120" y="118"/>
                </a:lnTo>
                <a:lnTo>
                  <a:pt x="120" y="122"/>
                </a:lnTo>
                <a:lnTo>
                  <a:pt x="124" y="124"/>
                </a:lnTo>
                <a:lnTo>
                  <a:pt x="126" y="120"/>
                </a:lnTo>
                <a:lnTo>
                  <a:pt x="128" y="118"/>
                </a:lnTo>
                <a:lnTo>
                  <a:pt x="134" y="118"/>
                </a:lnTo>
                <a:lnTo>
                  <a:pt x="136" y="120"/>
                </a:lnTo>
                <a:lnTo>
                  <a:pt x="138" y="124"/>
                </a:lnTo>
                <a:lnTo>
                  <a:pt x="142" y="122"/>
                </a:lnTo>
                <a:lnTo>
                  <a:pt x="146" y="120"/>
                </a:lnTo>
                <a:lnTo>
                  <a:pt x="156" y="120"/>
                </a:lnTo>
                <a:lnTo>
                  <a:pt x="162" y="122"/>
                </a:lnTo>
                <a:lnTo>
                  <a:pt x="162" y="13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4" name="Freeform 12"/>
          <p:cNvSpPr>
            <a:spLocks/>
          </p:cNvSpPr>
          <p:nvPr/>
        </p:nvSpPr>
        <p:spPr bwMode="auto">
          <a:xfrm>
            <a:off x="6430961" y="3405101"/>
            <a:ext cx="101600" cy="92075"/>
          </a:xfrm>
          <a:custGeom>
            <a:avLst/>
            <a:gdLst/>
            <a:ahLst/>
            <a:cxnLst>
              <a:cxn ang="0">
                <a:pos x="64" y="36"/>
              </a:cxn>
              <a:cxn ang="0">
                <a:pos x="64" y="36"/>
              </a:cxn>
              <a:cxn ang="0">
                <a:pos x="60" y="36"/>
              </a:cxn>
              <a:cxn ang="0">
                <a:pos x="60" y="40"/>
              </a:cxn>
              <a:cxn ang="0">
                <a:pos x="60" y="44"/>
              </a:cxn>
              <a:cxn ang="0">
                <a:pos x="60" y="50"/>
              </a:cxn>
              <a:cxn ang="0">
                <a:pos x="58" y="54"/>
              </a:cxn>
              <a:cxn ang="0">
                <a:pos x="52" y="56"/>
              </a:cxn>
              <a:cxn ang="0">
                <a:pos x="48" y="56"/>
              </a:cxn>
              <a:cxn ang="0">
                <a:pos x="42" y="58"/>
              </a:cxn>
              <a:cxn ang="0">
                <a:pos x="36" y="58"/>
              </a:cxn>
              <a:cxn ang="0">
                <a:pos x="32" y="54"/>
              </a:cxn>
              <a:cxn ang="0">
                <a:pos x="30" y="52"/>
              </a:cxn>
              <a:cxn ang="0">
                <a:pos x="22" y="54"/>
              </a:cxn>
              <a:cxn ang="0">
                <a:pos x="20" y="54"/>
              </a:cxn>
              <a:cxn ang="0">
                <a:pos x="18" y="54"/>
              </a:cxn>
              <a:cxn ang="0">
                <a:pos x="18" y="50"/>
              </a:cxn>
              <a:cxn ang="0">
                <a:pos x="20" y="48"/>
              </a:cxn>
              <a:cxn ang="0">
                <a:pos x="22" y="46"/>
              </a:cxn>
              <a:cxn ang="0">
                <a:pos x="20" y="44"/>
              </a:cxn>
              <a:cxn ang="0">
                <a:pos x="18" y="46"/>
              </a:cxn>
              <a:cxn ang="0">
                <a:pos x="12" y="44"/>
              </a:cxn>
              <a:cxn ang="0">
                <a:pos x="6" y="40"/>
              </a:cxn>
              <a:cxn ang="0">
                <a:pos x="6" y="36"/>
              </a:cxn>
              <a:cxn ang="0">
                <a:pos x="6" y="30"/>
              </a:cxn>
              <a:cxn ang="0">
                <a:pos x="4" y="28"/>
              </a:cxn>
              <a:cxn ang="0">
                <a:pos x="2" y="26"/>
              </a:cxn>
              <a:cxn ang="0">
                <a:pos x="4" y="22"/>
              </a:cxn>
              <a:cxn ang="0">
                <a:pos x="2" y="20"/>
              </a:cxn>
              <a:cxn ang="0">
                <a:pos x="0" y="18"/>
              </a:cxn>
              <a:cxn ang="0">
                <a:pos x="2" y="18"/>
              </a:cxn>
              <a:cxn ang="0">
                <a:pos x="2" y="16"/>
              </a:cxn>
              <a:cxn ang="0">
                <a:pos x="0" y="12"/>
              </a:cxn>
              <a:cxn ang="0">
                <a:pos x="0" y="8"/>
              </a:cxn>
              <a:cxn ang="0">
                <a:pos x="2" y="8"/>
              </a:cxn>
              <a:cxn ang="0">
                <a:pos x="6" y="10"/>
              </a:cxn>
              <a:cxn ang="0">
                <a:pos x="10" y="12"/>
              </a:cxn>
              <a:cxn ang="0">
                <a:pos x="14" y="10"/>
              </a:cxn>
              <a:cxn ang="0">
                <a:pos x="16" y="8"/>
              </a:cxn>
              <a:cxn ang="0">
                <a:pos x="18" y="4"/>
              </a:cxn>
              <a:cxn ang="0">
                <a:pos x="22" y="4"/>
              </a:cxn>
              <a:cxn ang="0">
                <a:pos x="30" y="2"/>
              </a:cxn>
              <a:cxn ang="0">
                <a:pos x="36" y="2"/>
              </a:cxn>
              <a:cxn ang="0">
                <a:pos x="40" y="8"/>
              </a:cxn>
              <a:cxn ang="0">
                <a:pos x="42" y="10"/>
              </a:cxn>
              <a:cxn ang="0">
                <a:pos x="46" y="10"/>
              </a:cxn>
              <a:cxn ang="0">
                <a:pos x="46" y="4"/>
              </a:cxn>
              <a:cxn ang="0">
                <a:pos x="46" y="2"/>
              </a:cxn>
              <a:cxn ang="0">
                <a:pos x="48" y="0"/>
              </a:cxn>
              <a:cxn ang="0">
                <a:pos x="50" y="2"/>
              </a:cxn>
              <a:cxn ang="0">
                <a:pos x="54" y="8"/>
              </a:cxn>
              <a:cxn ang="0">
                <a:pos x="58" y="16"/>
              </a:cxn>
              <a:cxn ang="0">
                <a:pos x="54" y="22"/>
              </a:cxn>
              <a:cxn ang="0">
                <a:pos x="58" y="28"/>
              </a:cxn>
              <a:cxn ang="0">
                <a:pos x="60" y="32"/>
              </a:cxn>
              <a:cxn ang="0">
                <a:pos x="64" y="36"/>
              </a:cxn>
            </a:cxnLst>
            <a:rect l="0" t="0" r="r" b="b"/>
            <a:pathLst>
              <a:path w="64" h="58">
                <a:moveTo>
                  <a:pt x="64" y="36"/>
                </a:moveTo>
                <a:lnTo>
                  <a:pt x="64" y="36"/>
                </a:lnTo>
                <a:lnTo>
                  <a:pt x="60" y="36"/>
                </a:lnTo>
                <a:lnTo>
                  <a:pt x="60" y="40"/>
                </a:lnTo>
                <a:lnTo>
                  <a:pt x="60" y="44"/>
                </a:lnTo>
                <a:lnTo>
                  <a:pt x="60" y="50"/>
                </a:lnTo>
                <a:lnTo>
                  <a:pt x="58" y="54"/>
                </a:lnTo>
                <a:lnTo>
                  <a:pt x="52" y="56"/>
                </a:lnTo>
                <a:lnTo>
                  <a:pt x="48" y="56"/>
                </a:lnTo>
                <a:lnTo>
                  <a:pt x="42" y="58"/>
                </a:lnTo>
                <a:lnTo>
                  <a:pt x="36" y="58"/>
                </a:lnTo>
                <a:lnTo>
                  <a:pt x="32" y="54"/>
                </a:lnTo>
                <a:lnTo>
                  <a:pt x="30" y="52"/>
                </a:lnTo>
                <a:lnTo>
                  <a:pt x="22" y="54"/>
                </a:lnTo>
                <a:lnTo>
                  <a:pt x="20" y="54"/>
                </a:lnTo>
                <a:lnTo>
                  <a:pt x="18" y="54"/>
                </a:lnTo>
                <a:lnTo>
                  <a:pt x="18" y="50"/>
                </a:lnTo>
                <a:lnTo>
                  <a:pt x="20" y="48"/>
                </a:lnTo>
                <a:lnTo>
                  <a:pt x="22" y="46"/>
                </a:lnTo>
                <a:lnTo>
                  <a:pt x="20" y="44"/>
                </a:lnTo>
                <a:lnTo>
                  <a:pt x="18" y="46"/>
                </a:lnTo>
                <a:lnTo>
                  <a:pt x="12" y="44"/>
                </a:lnTo>
                <a:lnTo>
                  <a:pt x="6" y="40"/>
                </a:lnTo>
                <a:lnTo>
                  <a:pt x="6" y="36"/>
                </a:lnTo>
                <a:lnTo>
                  <a:pt x="6" y="30"/>
                </a:lnTo>
                <a:lnTo>
                  <a:pt x="4" y="28"/>
                </a:lnTo>
                <a:lnTo>
                  <a:pt x="2" y="26"/>
                </a:lnTo>
                <a:lnTo>
                  <a:pt x="4" y="22"/>
                </a:lnTo>
                <a:lnTo>
                  <a:pt x="2" y="20"/>
                </a:lnTo>
                <a:lnTo>
                  <a:pt x="0" y="18"/>
                </a:lnTo>
                <a:lnTo>
                  <a:pt x="2" y="18"/>
                </a:lnTo>
                <a:lnTo>
                  <a:pt x="2" y="16"/>
                </a:lnTo>
                <a:lnTo>
                  <a:pt x="0" y="12"/>
                </a:lnTo>
                <a:lnTo>
                  <a:pt x="0" y="8"/>
                </a:lnTo>
                <a:lnTo>
                  <a:pt x="2" y="8"/>
                </a:lnTo>
                <a:lnTo>
                  <a:pt x="6" y="10"/>
                </a:lnTo>
                <a:lnTo>
                  <a:pt x="10" y="12"/>
                </a:lnTo>
                <a:lnTo>
                  <a:pt x="14" y="10"/>
                </a:lnTo>
                <a:lnTo>
                  <a:pt x="16" y="8"/>
                </a:lnTo>
                <a:lnTo>
                  <a:pt x="18" y="4"/>
                </a:lnTo>
                <a:lnTo>
                  <a:pt x="22" y="4"/>
                </a:lnTo>
                <a:lnTo>
                  <a:pt x="30" y="2"/>
                </a:lnTo>
                <a:lnTo>
                  <a:pt x="36" y="2"/>
                </a:lnTo>
                <a:lnTo>
                  <a:pt x="40" y="8"/>
                </a:lnTo>
                <a:lnTo>
                  <a:pt x="42" y="10"/>
                </a:lnTo>
                <a:lnTo>
                  <a:pt x="46" y="10"/>
                </a:lnTo>
                <a:lnTo>
                  <a:pt x="46" y="4"/>
                </a:lnTo>
                <a:lnTo>
                  <a:pt x="46" y="2"/>
                </a:lnTo>
                <a:lnTo>
                  <a:pt x="48" y="0"/>
                </a:lnTo>
                <a:lnTo>
                  <a:pt x="50" y="2"/>
                </a:lnTo>
                <a:lnTo>
                  <a:pt x="54" y="8"/>
                </a:lnTo>
                <a:lnTo>
                  <a:pt x="58" y="16"/>
                </a:lnTo>
                <a:lnTo>
                  <a:pt x="54" y="22"/>
                </a:lnTo>
                <a:lnTo>
                  <a:pt x="58" y="28"/>
                </a:lnTo>
                <a:lnTo>
                  <a:pt x="60" y="32"/>
                </a:lnTo>
                <a:lnTo>
                  <a:pt x="64" y="36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5" name="Freeform 13"/>
          <p:cNvSpPr>
            <a:spLocks/>
          </p:cNvSpPr>
          <p:nvPr/>
        </p:nvSpPr>
        <p:spPr bwMode="auto">
          <a:xfrm>
            <a:off x="6430961" y="3405101"/>
            <a:ext cx="101600" cy="92075"/>
          </a:xfrm>
          <a:custGeom>
            <a:avLst/>
            <a:gdLst/>
            <a:ahLst/>
            <a:cxnLst>
              <a:cxn ang="0">
                <a:pos x="64" y="36"/>
              </a:cxn>
              <a:cxn ang="0">
                <a:pos x="64" y="36"/>
              </a:cxn>
              <a:cxn ang="0">
                <a:pos x="60" y="36"/>
              </a:cxn>
              <a:cxn ang="0">
                <a:pos x="60" y="40"/>
              </a:cxn>
              <a:cxn ang="0">
                <a:pos x="60" y="44"/>
              </a:cxn>
              <a:cxn ang="0">
                <a:pos x="60" y="50"/>
              </a:cxn>
              <a:cxn ang="0">
                <a:pos x="58" y="54"/>
              </a:cxn>
              <a:cxn ang="0">
                <a:pos x="52" y="56"/>
              </a:cxn>
              <a:cxn ang="0">
                <a:pos x="48" y="56"/>
              </a:cxn>
              <a:cxn ang="0">
                <a:pos x="42" y="58"/>
              </a:cxn>
              <a:cxn ang="0">
                <a:pos x="36" y="58"/>
              </a:cxn>
              <a:cxn ang="0">
                <a:pos x="32" y="54"/>
              </a:cxn>
              <a:cxn ang="0">
                <a:pos x="30" y="52"/>
              </a:cxn>
              <a:cxn ang="0">
                <a:pos x="22" y="54"/>
              </a:cxn>
              <a:cxn ang="0">
                <a:pos x="20" y="54"/>
              </a:cxn>
              <a:cxn ang="0">
                <a:pos x="18" y="54"/>
              </a:cxn>
              <a:cxn ang="0">
                <a:pos x="18" y="50"/>
              </a:cxn>
              <a:cxn ang="0">
                <a:pos x="20" y="48"/>
              </a:cxn>
              <a:cxn ang="0">
                <a:pos x="22" y="46"/>
              </a:cxn>
              <a:cxn ang="0">
                <a:pos x="20" y="44"/>
              </a:cxn>
              <a:cxn ang="0">
                <a:pos x="18" y="46"/>
              </a:cxn>
              <a:cxn ang="0">
                <a:pos x="12" y="44"/>
              </a:cxn>
              <a:cxn ang="0">
                <a:pos x="6" y="40"/>
              </a:cxn>
              <a:cxn ang="0">
                <a:pos x="6" y="36"/>
              </a:cxn>
              <a:cxn ang="0">
                <a:pos x="6" y="30"/>
              </a:cxn>
              <a:cxn ang="0">
                <a:pos x="4" y="28"/>
              </a:cxn>
              <a:cxn ang="0">
                <a:pos x="2" y="26"/>
              </a:cxn>
              <a:cxn ang="0">
                <a:pos x="4" y="22"/>
              </a:cxn>
              <a:cxn ang="0">
                <a:pos x="2" y="20"/>
              </a:cxn>
              <a:cxn ang="0">
                <a:pos x="0" y="18"/>
              </a:cxn>
              <a:cxn ang="0">
                <a:pos x="2" y="18"/>
              </a:cxn>
              <a:cxn ang="0">
                <a:pos x="2" y="16"/>
              </a:cxn>
              <a:cxn ang="0">
                <a:pos x="0" y="12"/>
              </a:cxn>
              <a:cxn ang="0">
                <a:pos x="0" y="8"/>
              </a:cxn>
              <a:cxn ang="0">
                <a:pos x="2" y="8"/>
              </a:cxn>
              <a:cxn ang="0">
                <a:pos x="6" y="10"/>
              </a:cxn>
              <a:cxn ang="0">
                <a:pos x="10" y="12"/>
              </a:cxn>
              <a:cxn ang="0">
                <a:pos x="14" y="10"/>
              </a:cxn>
              <a:cxn ang="0">
                <a:pos x="16" y="8"/>
              </a:cxn>
              <a:cxn ang="0">
                <a:pos x="18" y="4"/>
              </a:cxn>
              <a:cxn ang="0">
                <a:pos x="22" y="4"/>
              </a:cxn>
              <a:cxn ang="0">
                <a:pos x="30" y="2"/>
              </a:cxn>
              <a:cxn ang="0">
                <a:pos x="36" y="2"/>
              </a:cxn>
              <a:cxn ang="0">
                <a:pos x="40" y="8"/>
              </a:cxn>
              <a:cxn ang="0">
                <a:pos x="42" y="10"/>
              </a:cxn>
              <a:cxn ang="0">
                <a:pos x="46" y="10"/>
              </a:cxn>
              <a:cxn ang="0">
                <a:pos x="46" y="4"/>
              </a:cxn>
              <a:cxn ang="0">
                <a:pos x="46" y="2"/>
              </a:cxn>
              <a:cxn ang="0">
                <a:pos x="48" y="0"/>
              </a:cxn>
              <a:cxn ang="0">
                <a:pos x="50" y="2"/>
              </a:cxn>
              <a:cxn ang="0">
                <a:pos x="54" y="8"/>
              </a:cxn>
              <a:cxn ang="0">
                <a:pos x="58" y="16"/>
              </a:cxn>
              <a:cxn ang="0">
                <a:pos x="54" y="22"/>
              </a:cxn>
              <a:cxn ang="0">
                <a:pos x="58" y="28"/>
              </a:cxn>
              <a:cxn ang="0">
                <a:pos x="60" y="32"/>
              </a:cxn>
              <a:cxn ang="0">
                <a:pos x="64" y="36"/>
              </a:cxn>
            </a:cxnLst>
            <a:rect l="0" t="0" r="r" b="b"/>
            <a:pathLst>
              <a:path w="64" h="58">
                <a:moveTo>
                  <a:pt x="64" y="36"/>
                </a:moveTo>
                <a:lnTo>
                  <a:pt x="64" y="36"/>
                </a:lnTo>
                <a:lnTo>
                  <a:pt x="60" y="36"/>
                </a:lnTo>
                <a:lnTo>
                  <a:pt x="60" y="40"/>
                </a:lnTo>
                <a:lnTo>
                  <a:pt x="60" y="44"/>
                </a:lnTo>
                <a:lnTo>
                  <a:pt x="60" y="50"/>
                </a:lnTo>
                <a:lnTo>
                  <a:pt x="58" y="54"/>
                </a:lnTo>
                <a:lnTo>
                  <a:pt x="52" y="56"/>
                </a:lnTo>
                <a:lnTo>
                  <a:pt x="48" y="56"/>
                </a:lnTo>
                <a:lnTo>
                  <a:pt x="42" y="58"/>
                </a:lnTo>
                <a:lnTo>
                  <a:pt x="36" y="58"/>
                </a:lnTo>
                <a:lnTo>
                  <a:pt x="32" y="54"/>
                </a:lnTo>
                <a:lnTo>
                  <a:pt x="30" y="52"/>
                </a:lnTo>
                <a:lnTo>
                  <a:pt x="22" y="54"/>
                </a:lnTo>
                <a:lnTo>
                  <a:pt x="20" y="54"/>
                </a:lnTo>
                <a:lnTo>
                  <a:pt x="18" y="54"/>
                </a:lnTo>
                <a:lnTo>
                  <a:pt x="18" y="50"/>
                </a:lnTo>
                <a:lnTo>
                  <a:pt x="20" y="48"/>
                </a:lnTo>
                <a:lnTo>
                  <a:pt x="22" y="46"/>
                </a:lnTo>
                <a:lnTo>
                  <a:pt x="20" y="44"/>
                </a:lnTo>
                <a:lnTo>
                  <a:pt x="18" y="46"/>
                </a:lnTo>
                <a:lnTo>
                  <a:pt x="12" y="44"/>
                </a:lnTo>
                <a:lnTo>
                  <a:pt x="6" y="40"/>
                </a:lnTo>
                <a:lnTo>
                  <a:pt x="6" y="36"/>
                </a:lnTo>
                <a:lnTo>
                  <a:pt x="6" y="30"/>
                </a:lnTo>
                <a:lnTo>
                  <a:pt x="4" y="28"/>
                </a:lnTo>
                <a:lnTo>
                  <a:pt x="2" y="26"/>
                </a:lnTo>
                <a:lnTo>
                  <a:pt x="4" y="22"/>
                </a:lnTo>
                <a:lnTo>
                  <a:pt x="2" y="20"/>
                </a:lnTo>
                <a:lnTo>
                  <a:pt x="0" y="18"/>
                </a:lnTo>
                <a:lnTo>
                  <a:pt x="2" y="18"/>
                </a:lnTo>
                <a:lnTo>
                  <a:pt x="2" y="16"/>
                </a:lnTo>
                <a:lnTo>
                  <a:pt x="0" y="12"/>
                </a:lnTo>
                <a:lnTo>
                  <a:pt x="0" y="8"/>
                </a:lnTo>
                <a:lnTo>
                  <a:pt x="2" y="8"/>
                </a:lnTo>
                <a:lnTo>
                  <a:pt x="6" y="10"/>
                </a:lnTo>
                <a:lnTo>
                  <a:pt x="10" y="12"/>
                </a:lnTo>
                <a:lnTo>
                  <a:pt x="14" y="10"/>
                </a:lnTo>
                <a:lnTo>
                  <a:pt x="16" y="8"/>
                </a:lnTo>
                <a:lnTo>
                  <a:pt x="18" y="4"/>
                </a:lnTo>
                <a:lnTo>
                  <a:pt x="22" y="4"/>
                </a:lnTo>
                <a:lnTo>
                  <a:pt x="30" y="2"/>
                </a:lnTo>
                <a:lnTo>
                  <a:pt x="36" y="2"/>
                </a:lnTo>
                <a:lnTo>
                  <a:pt x="40" y="8"/>
                </a:lnTo>
                <a:lnTo>
                  <a:pt x="42" y="10"/>
                </a:lnTo>
                <a:lnTo>
                  <a:pt x="46" y="10"/>
                </a:lnTo>
                <a:lnTo>
                  <a:pt x="46" y="4"/>
                </a:lnTo>
                <a:lnTo>
                  <a:pt x="46" y="2"/>
                </a:lnTo>
                <a:lnTo>
                  <a:pt x="48" y="0"/>
                </a:lnTo>
                <a:lnTo>
                  <a:pt x="50" y="2"/>
                </a:lnTo>
                <a:lnTo>
                  <a:pt x="54" y="8"/>
                </a:lnTo>
                <a:lnTo>
                  <a:pt x="58" y="16"/>
                </a:lnTo>
                <a:lnTo>
                  <a:pt x="54" y="22"/>
                </a:lnTo>
                <a:lnTo>
                  <a:pt x="58" y="28"/>
                </a:lnTo>
                <a:lnTo>
                  <a:pt x="60" y="32"/>
                </a:lnTo>
                <a:lnTo>
                  <a:pt x="64" y="3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6" name="Freeform 14"/>
          <p:cNvSpPr>
            <a:spLocks/>
          </p:cNvSpPr>
          <p:nvPr/>
        </p:nvSpPr>
        <p:spPr bwMode="auto">
          <a:xfrm>
            <a:off x="6542087" y="3516225"/>
            <a:ext cx="73025" cy="50800"/>
          </a:xfrm>
          <a:custGeom>
            <a:avLst/>
            <a:gdLst/>
            <a:ahLst/>
            <a:cxnLst>
              <a:cxn ang="0">
                <a:pos x="40" y="14"/>
              </a:cxn>
              <a:cxn ang="0">
                <a:pos x="40" y="14"/>
              </a:cxn>
              <a:cxn ang="0">
                <a:pos x="46" y="24"/>
              </a:cxn>
              <a:cxn ang="0">
                <a:pos x="46" y="26"/>
              </a:cxn>
              <a:cxn ang="0">
                <a:pos x="46" y="30"/>
              </a:cxn>
              <a:cxn ang="0">
                <a:pos x="40" y="30"/>
              </a:cxn>
              <a:cxn ang="0">
                <a:pos x="36" y="30"/>
              </a:cxn>
              <a:cxn ang="0">
                <a:pos x="30" y="28"/>
              </a:cxn>
              <a:cxn ang="0">
                <a:pos x="28" y="32"/>
              </a:cxn>
              <a:cxn ang="0">
                <a:pos x="24" y="32"/>
              </a:cxn>
              <a:cxn ang="0">
                <a:pos x="18" y="28"/>
              </a:cxn>
              <a:cxn ang="0">
                <a:pos x="12" y="24"/>
              </a:cxn>
              <a:cxn ang="0">
                <a:pos x="6" y="20"/>
              </a:cxn>
              <a:cxn ang="0">
                <a:pos x="2" y="16"/>
              </a:cxn>
              <a:cxn ang="0">
                <a:pos x="0" y="14"/>
              </a:cxn>
              <a:cxn ang="0">
                <a:pos x="0" y="12"/>
              </a:cxn>
              <a:cxn ang="0">
                <a:pos x="2" y="12"/>
              </a:cxn>
              <a:cxn ang="0">
                <a:pos x="6" y="10"/>
              </a:cxn>
              <a:cxn ang="0">
                <a:pos x="6" y="8"/>
              </a:cxn>
              <a:cxn ang="0">
                <a:pos x="4" y="8"/>
              </a:cxn>
              <a:cxn ang="0">
                <a:pos x="2" y="6"/>
              </a:cxn>
              <a:cxn ang="0">
                <a:pos x="0" y="2"/>
              </a:cxn>
              <a:cxn ang="0">
                <a:pos x="2" y="2"/>
              </a:cxn>
              <a:cxn ang="0">
                <a:pos x="6" y="0"/>
              </a:cxn>
              <a:cxn ang="0">
                <a:pos x="12" y="0"/>
              </a:cxn>
              <a:cxn ang="0">
                <a:pos x="16" y="0"/>
              </a:cxn>
              <a:cxn ang="0">
                <a:pos x="18" y="0"/>
              </a:cxn>
              <a:cxn ang="0">
                <a:pos x="18" y="4"/>
              </a:cxn>
              <a:cxn ang="0">
                <a:pos x="22" y="6"/>
              </a:cxn>
              <a:cxn ang="0">
                <a:pos x="26" y="10"/>
              </a:cxn>
              <a:cxn ang="0">
                <a:pos x="30" y="10"/>
              </a:cxn>
              <a:cxn ang="0">
                <a:pos x="30" y="8"/>
              </a:cxn>
              <a:cxn ang="0">
                <a:pos x="32" y="8"/>
              </a:cxn>
              <a:cxn ang="0">
                <a:pos x="32" y="6"/>
              </a:cxn>
              <a:cxn ang="0">
                <a:pos x="38" y="6"/>
              </a:cxn>
              <a:cxn ang="0">
                <a:pos x="38" y="10"/>
              </a:cxn>
              <a:cxn ang="0">
                <a:pos x="40" y="14"/>
              </a:cxn>
            </a:cxnLst>
            <a:rect l="0" t="0" r="r" b="b"/>
            <a:pathLst>
              <a:path w="46" h="32">
                <a:moveTo>
                  <a:pt x="40" y="14"/>
                </a:moveTo>
                <a:lnTo>
                  <a:pt x="40" y="14"/>
                </a:lnTo>
                <a:lnTo>
                  <a:pt x="46" y="24"/>
                </a:lnTo>
                <a:lnTo>
                  <a:pt x="46" y="26"/>
                </a:lnTo>
                <a:lnTo>
                  <a:pt x="46" y="30"/>
                </a:lnTo>
                <a:lnTo>
                  <a:pt x="40" y="30"/>
                </a:lnTo>
                <a:lnTo>
                  <a:pt x="36" y="30"/>
                </a:lnTo>
                <a:lnTo>
                  <a:pt x="30" y="28"/>
                </a:lnTo>
                <a:lnTo>
                  <a:pt x="28" y="32"/>
                </a:lnTo>
                <a:lnTo>
                  <a:pt x="24" y="32"/>
                </a:lnTo>
                <a:lnTo>
                  <a:pt x="18" y="28"/>
                </a:lnTo>
                <a:lnTo>
                  <a:pt x="12" y="24"/>
                </a:lnTo>
                <a:lnTo>
                  <a:pt x="6" y="20"/>
                </a:lnTo>
                <a:lnTo>
                  <a:pt x="2" y="16"/>
                </a:lnTo>
                <a:lnTo>
                  <a:pt x="0" y="14"/>
                </a:lnTo>
                <a:lnTo>
                  <a:pt x="0" y="12"/>
                </a:lnTo>
                <a:lnTo>
                  <a:pt x="2" y="12"/>
                </a:lnTo>
                <a:lnTo>
                  <a:pt x="6" y="10"/>
                </a:lnTo>
                <a:lnTo>
                  <a:pt x="6" y="8"/>
                </a:lnTo>
                <a:lnTo>
                  <a:pt x="4" y="8"/>
                </a:lnTo>
                <a:lnTo>
                  <a:pt x="2" y="6"/>
                </a:lnTo>
                <a:lnTo>
                  <a:pt x="0" y="2"/>
                </a:lnTo>
                <a:lnTo>
                  <a:pt x="2" y="2"/>
                </a:lnTo>
                <a:lnTo>
                  <a:pt x="6" y="0"/>
                </a:lnTo>
                <a:lnTo>
                  <a:pt x="12" y="0"/>
                </a:lnTo>
                <a:lnTo>
                  <a:pt x="16" y="0"/>
                </a:lnTo>
                <a:lnTo>
                  <a:pt x="18" y="0"/>
                </a:lnTo>
                <a:lnTo>
                  <a:pt x="18" y="4"/>
                </a:lnTo>
                <a:lnTo>
                  <a:pt x="22" y="6"/>
                </a:lnTo>
                <a:lnTo>
                  <a:pt x="26" y="10"/>
                </a:lnTo>
                <a:lnTo>
                  <a:pt x="30" y="10"/>
                </a:lnTo>
                <a:lnTo>
                  <a:pt x="30" y="8"/>
                </a:lnTo>
                <a:lnTo>
                  <a:pt x="32" y="8"/>
                </a:lnTo>
                <a:lnTo>
                  <a:pt x="32" y="6"/>
                </a:lnTo>
                <a:lnTo>
                  <a:pt x="38" y="6"/>
                </a:lnTo>
                <a:lnTo>
                  <a:pt x="38" y="10"/>
                </a:lnTo>
                <a:lnTo>
                  <a:pt x="40" y="1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7" name="Freeform 15"/>
          <p:cNvSpPr>
            <a:spLocks/>
          </p:cNvSpPr>
          <p:nvPr/>
        </p:nvSpPr>
        <p:spPr bwMode="auto">
          <a:xfrm>
            <a:off x="6542087" y="3516225"/>
            <a:ext cx="73025" cy="50800"/>
          </a:xfrm>
          <a:custGeom>
            <a:avLst/>
            <a:gdLst/>
            <a:ahLst/>
            <a:cxnLst>
              <a:cxn ang="0">
                <a:pos x="40" y="14"/>
              </a:cxn>
              <a:cxn ang="0">
                <a:pos x="40" y="14"/>
              </a:cxn>
              <a:cxn ang="0">
                <a:pos x="46" y="24"/>
              </a:cxn>
              <a:cxn ang="0">
                <a:pos x="46" y="26"/>
              </a:cxn>
              <a:cxn ang="0">
                <a:pos x="46" y="30"/>
              </a:cxn>
              <a:cxn ang="0">
                <a:pos x="40" y="30"/>
              </a:cxn>
              <a:cxn ang="0">
                <a:pos x="36" y="30"/>
              </a:cxn>
              <a:cxn ang="0">
                <a:pos x="30" y="28"/>
              </a:cxn>
              <a:cxn ang="0">
                <a:pos x="28" y="32"/>
              </a:cxn>
              <a:cxn ang="0">
                <a:pos x="24" y="32"/>
              </a:cxn>
              <a:cxn ang="0">
                <a:pos x="18" y="28"/>
              </a:cxn>
              <a:cxn ang="0">
                <a:pos x="12" y="24"/>
              </a:cxn>
              <a:cxn ang="0">
                <a:pos x="6" y="20"/>
              </a:cxn>
              <a:cxn ang="0">
                <a:pos x="2" y="16"/>
              </a:cxn>
              <a:cxn ang="0">
                <a:pos x="0" y="14"/>
              </a:cxn>
              <a:cxn ang="0">
                <a:pos x="0" y="12"/>
              </a:cxn>
              <a:cxn ang="0">
                <a:pos x="2" y="12"/>
              </a:cxn>
              <a:cxn ang="0">
                <a:pos x="6" y="10"/>
              </a:cxn>
              <a:cxn ang="0">
                <a:pos x="6" y="8"/>
              </a:cxn>
              <a:cxn ang="0">
                <a:pos x="4" y="8"/>
              </a:cxn>
              <a:cxn ang="0">
                <a:pos x="2" y="6"/>
              </a:cxn>
              <a:cxn ang="0">
                <a:pos x="0" y="2"/>
              </a:cxn>
              <a:cxn ang="0">
                <a:pos x="2" y="2"/>
              </a:cxn>
              <a:cxn ang="0">
                <a:pos x="6" y="0"/>
              </a:cxn>
              <a:cxn ang="0">
                <a:pos x="12" y="0"/>
              </a:cxn>
              <a:cxn ang="0">
                <a:pos x="16" y="0"/>
              </a:cxn>
              <a:cxn ang="0">
                <a:pos x="18" y="0"/>
              </a:cxn>
              <a:cxn ang="0">
                <a:pos x="18" y="4"/>
              </a:cxn>
              <a:cxn ang="0">
                <a:pos x="22" y="6"/>
              </a:cxn>
              <a:cxn ang="0">
                <a:pos x="26" y="10"/>
              </a:cxn>
              <a:cxn ang="0">
                <a:pos x="30" y="10"/>
              </a:cxn>
              <a:cxn ang="0">
                <a:pos x="30" y="8"/>
              </a:cxn>
              <a:cxn ang="0">
                <a:pos x="32" y="8"/>
              </a:cxn>
              <a:cxn ang="0">
                <a:pos x="32" y="6"/>
              </a:cxn>
              <a:cxn ang="0">
                <a:pos x="38" y="6"/>
              </a:cxn>
              <a:cxn ang="0">
                <a:pos x="38" y="10"/>
              </a:cxn>
              <a:cxn ang="0">
                <a:pos x="40" y="14"/>
              </a:cxn>
            </a:cxnLst>
            <a:rect l="0" t="0" r="r" b="b"/>
            <a:pathLst>
              <a:path w="46" h="32">
                <a:moveTo>
                  <a:pt x="40" y="14"/>
                </a:moveTo>
                <a:lnTo>
                  <a:pt x="40" y="14"/>
                </a:lnTo>
                <a:lnTo>
                  <a:pt x="46" y="24"/>
                </a:lnTo>
                <a:lnTo>
                  <a:pt x="46" y="26"/>
                </a:lnTo>
                <a:lnTo>
                  <a:pt x="46" y="30"/>
                </a:lnTo>
                <a:lnTo>
                  <a:pt x="40" y="30"/>
                </a:lnTo>
                <a:lnTo>
                  <a:pt x="36" y="30"/>
                </a:lnTo>
                <a:lnTo>
                  <a:pt x="30" y="28"/>
                </a:lnTo>
                <a:lnTo>
                  <a:pt x="28" y="32"/>
                </a:lnTo>
                <a:lnTo>
                  <a:pt x="24" y="32"/>
                </a:lnTo>
                <a:lnTo>
                  <a:pt x="18" y="28"/>
                </a:lnTo>
                <a:lnTo>
                  <a:pt x="12" y="24"/>
                </a:lnTo>
                <a:lnTo>
                  <a:pt x="6" y="20"/>
                </a:lnTo>
                <a:lnTo>
                  <a:pt x="2" y="16"/>
                </a:lnTo>
                <a:lnTo>
                  <a:pt x="0" y="14"/>
                </a:lnTo>
                <a:lnTo>
                  <a:pt x="0" y="12"/>
                </a:lnTo>
                <a:lnTo>
                  <a:pt x="2" y="12"/>
                </a:lnTo>
                <a:lnTo>
                  <a:pt x="6" y="10"/>
                </a:lnTo>
                <a:lnTo>
                  <a:pt x="6" y="8"/>
                </a:lnTo>
                <a:lnTo>
                  <a:pt x="4" y="8"/>
                </a:lnTo>
                <a:lnTo>
                  <a:pt x="2" y="6"/>
                </a:lnTo>
                <a:lnTo>
                  <a:pt x="0" y="2"/>
                </a:lnTo>
                <a:lnTo>
                  <a:pt x="2" y="2"/>
                </a:lnTo>
                <a:lnTo>
                  <a:pt x="6" y="0"/>
                </a:lnTo>
                <a:lnTo>
                  <a:pt x="12" y="0"/>
                </a:lnTo>
                <a:lnTo>
                  <a:pt x="16" y="0"/>
                </a:lnTo>
                <a:lnTo>
                  <a:pt x="18" y="0"/>
                </a:lnTo>
                <a:lnTo>
                  <a:pt x="18" y="4"/>
                </a:lnTo>
                <a:lnTo>
                  <a:pt x="22" y="6"/>
                </a:lnTo>
                <a:lnTo>
                  <a:pt x="26" y="10"/>
                </a:lnTo>
                <a:lnTo>
                  <a:pt x="30" y="10"/>
                </a:lnTo>
                <a:lnTo>
                  <a:pt x="30" y="8"/>
                </a:lnTo>
                <a:lnTo>
                  <a:pt x="32" y="8"/>
                </a:lnTo>
                <a:lnTo>
                  <a:pt x="32" y="6"/>
                </a:lnTo>
                <a:lnTo>
                  <a:pt x="38" y="6"/>
                </a:lnTo>
                <a:lnTo>
                  <a:pt x="38" y="10"/>
                </a:lnTo>
                <a:lnTo>
                  <a:pt x="40" y="1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8" name="Freeform 16"/>
          <p:cNvSpPr>
            <a:spLocks/>
          </p:cNvSpPr>
          <p:nvPr/>
        </p:nvSpPr>
        <p:spPr bwMode="auto">
          <a:xfrm>
            <a:off x="6608762" y="3516226"/>
            <a:ext cx="34925" cy="60325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2" y="10"/>
              </a:cxn>
              <a:cxn ang="0">
                <a:pos x="22" y="16"/>
              </a:cxn>
              <a:cxn ang="0">
                <a:pos x="20" y="18"/>
              </a:cxn>
              <a:cxn ang="0">
                <a:pos x="16" y="20"/>
              </a:cxn>
              <a:cxn ang="0">
                <a:pos x="16" y="26"/>
              </a:cxn>
              <a:cxn ang="0">
                <a:pos x="16" y="32"/>
              </a:cxn>
              <a:cxn ang="0">
                <a:pos x="16" y="36"/>
              </a:cxn>
              <a:cxn ang="0">
                <a:pos x="14" y="38"/>
              </a:cxn>
              <a:cxn ang="0">
                <a:pos x="12" y="38"/>
              </a:cxn>
              <a:cxn ang="0">
                <a:pos x="10" y="36"/>
              </a:cxn>
              <a:cxn ang="0">
                <a:pos x="10" y="28"/>
              </a:cxn>
              <a:cxn ang="0">
                <a:pos x="10" y="20"/>
              </a:cxn>
              <a:cxn ang="0">
                <a:pos x="8" y="18"/>
              </a:cxn>
              <a:cxn ang="0">
                <a:pos x="6" y="12"/>
              </a:cxn>
              <a:cxn ang="0">
                <a:pos x="4" y="10"/>
              </a:cxn>
              <a:cxn ang="0">
                <a:pos x="0" y="2"/>
              </a:cxn>
              <a:cxn ang="0">
                <a:pos x="0" y="0"/>
              </a:cxn>
              <a:cxn ang="0">
                <a:pos x="6" y="0"/>
              </a:cxn>
              <a:cxn ang="0">
                <a:pos x="8" y="0"/>
              </a:cxn>
              <a:cxn ang="0">
                <a:pos x="12" y="2"/>
              </a:cxn>
              <a:cxn ang="0">
                <a:pos x="14" y="6"/>
              </a:cxn>
              <a:cxn ang="0">
                <a:pos x="18" y="8"/>
              </a:cxn>
              <a:cxn ang="0">
                <a:pos x="22" y="10"/>
              </a:cxn>
            </a:cxnLst>
            <a:rect l="0" t="0" r="r" b="b"/>
            <a:pathLst>
              <a:path w="22" h="38">
                <a:moveTo>
                  <a:pt x="22" y="10"/>
                </a:moveTo>
                <a:lnTo>
                  <a:pt x="22" y="10"/>
                </a:lnTo>
                <a:lnTo>
                  <a:pt x="22" y="16"/>
                </a:lnTo>
                <a:lnTo>
                  <a:pt x="20" y="18"/>
                </a:lnTo>
                <a:lnTo>
                  <a:pt x="16" y="20"/>
                </a:lnTo>
                <a:lnTo>
                  <a:pt x="16" y="26"/>
                </a:lnTo>
                <a:lnTo>
                  <a:pt x="16" y="32"/>
                </a:lnTo>
                <a:lnTo>
                  <a:pt x="16" y="36"/>
                </a:lnTo>
                <a:lnTo>
                  <a:pt x="14" y="38"/>
                </a:lnTo>
                <a:lnTo>
                  <a:pt x="12" y="38"/>
                </a:lnTo>
                <a:lnTo>
                  <a:pt x="10" y="36"/>
                </a:lnTo>
                <a:lnTo>
                  <a:pt x="10" y="28"/>
                </a:lnTo>
                <a:lnTo>
                  <a:pt x="10" y="20"/>
                </a:lnTo>
                <a:lnTo>
                  <a:pt x="8" y="18"/>
                </a:lnTo>
                <a:lnTo>
                  <a:pt x="6" y="12"/>
                </a:lnTo>
                <a:lnTo>
                  <a:pt x="4" y="10"/>
                </a:lnTo>
                <a:lnTo>
                  <a:pt x="0" y="2"/>
                </a:lnTo>
                <a:lnTo>
                  <a:pt x="0" y="0"/>
                </a:lnTo>
                <a:lnTo>
                  <a:pt x="6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8" y="8"/>
                </a:lnTo>
                <a:lnTo>
                  <a:pt x="22" y="1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" name="Freeform 17"/>
          <p:cNvSpPr>
            <a:spLocks/>
          </p:cNvSpPr>
          <p:nvPr/>
        </p:nvSpPr>
        <p:spPr bwMode="auto">
          <a:xfrm>
            <a:off x="6608762" y="3516226"/>
            <a:ext cx="34925" cy="60325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2" y="10"/>
              </a:cxn>
              <a:cxn ang="0">
                <a:pos x="22" y="16"/>
              </a:cxn>
              <a:cxn ang="0">
                <a:pos x="20" y="18"/>
              </a:cxn>
              <a:cxn ang="0">
                <a:pos x="16" y="20"/>
              </a:cxn>
              <a:cxn ang="0">
                <a:pos x="16" y="26"/>
              </a:cxn>
              <a:cxn ang="0">
                <a:pos x="16" y="32"/>
              </a:cxn>
              <a:cxn ang="0">
                <a:pos x="16" y="36"/>
              </a:cxn>
              <a:cxn ang="0">
                <a:pos x="14" y="38"/>
              </a:cxn>
              <a:cxn ang="0">
                <a:pos x="12" y="38"/>
              </a:cxn>
              <a:cxn ang="0">
                <a:pos x="10" y="36"/>
              </a:cxn>
              <a:cxn ang="0">
                <a:pos x="10" y="28"/>
              </a:cxn>
              <a:cxn ang="0">
                <a:pos x="10" y="20"/>
              </a:cxn>
              <a:cxn ang="0">
                <a:pos x="8" y="18"/>
              </a:cxn>
              <a:cxn ang="0">
                <a:pos x="6" y="12"/>
              </a:cxn>
              <a:cxn ang="0">
                <a:pos x="4" y="10"/>
              </a:cxn>
              <a:cxn ang="0">
                <a:pos x="0" y="2"/>
              </a:cxn>
              <a:cxn ang="0">
                <a:pos x="0" y="0"/>
              </a:cxn>
              <a:cxn ang="0">
                <a:pos x="6" y="0"/>
              </a:cxn>
              <a:cxn ang="0">
                <a:pos x="8" y="0"/>
              </a:cxn>
              <a:cxn ang="0">
                <a:pos x="12" y="2"/>
              </a:cxn>
              <a:cxn ang="0">
                <a:pos x="14" y="6"/>
              </a:cxn>
              <a:cxn ang="0">
                <a:pos x="18" y="8"/>
              </a:cxn>
              <a:cxn ang="0">
                <a:pos x="22" y="10"/>
              </a:cxn>
            </a:cxnLst>
            <a:rect l="0" t="0" r="r" b="b"/>
            <a:pathLst>
              <a:path w="22" h="38">
                <a:moveTo>
                  <a:pt x="22" y="10"/>
                </a:moveTo>
                <a:lnTo>
                  <a:pt x="22" y="10"/>
                </a:lnTo>
                <a:lnTo>
                  <a:pt x="22" y="16"/>
                </a:lnTo>
                <a:lnTo>
                  <a:pt x="20" y="18"/>
                </a:lnTo>
                <a:lnTo>
                  <a:pt x="16" y="20"/>
                </a:lnTo>
                <a:lnTo>
                  <a:pt x="16" y="26"/>
                </a:lnTo>
                <a:lnTo>
                  <a:pt x="16" y="32"/>
                </a:lnTo>
                <a:lnTo>
                  <a:pt x="16" y="36"/>
                </a:lnTo>
                <a:lnTo>
                  <a:pt x="14" y="38"/>
                </a:lnTo>
                <a:lnTo>
                  <a:pt x="12" y="38"/>
                </a:lnTo>
                <a:lnTo>
                  <a:pt x="10" y="36"/>
                </a:lnTo>
                <a:lnTo>
                  <a:pt x="10" y="28"/>
                </a:lnTo>
                <a:lnTo>
                  <a:pt x="10" y="20"/>
                </a:lnTo>
                <a:lnTo>
                  <a:pt x="8" y="18"/>
                </a:lnTo>
                <a:lnTo>
                  <a:pt x="6" y="12"/>
                </a:lnTo>
                <a:lnTo>
                  <a:pt x="4" y="10"/>
                </a:lnTo>
                <a:lnTo>
                  <a:pt x="0" y="2"/>
                </a:lnTo>
                <a:lnTo>
                  <a:pt x="0" y="0"/>
                </a:lnTo>
                <a:lnTo>
                  <a:pt x="6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8" y="8"/>
                </a:lnTo>
                <a:lnTo>
                  <a:pt x="22" y="1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" name="Freeform 18"/>
          <p:cNvSpPr>
            <a:spLocks/>
          </p:cNvSpPr>
          <p:nvPr/>
        </p:nvSpPr>
        <p:spPr bwMode="auto">
          <a:xfrm>
            <a:off x="7339012" y="3379701"/>
            <a:ext cx="301625" cy="225425"/>
          </a:xfrm>
          <a:custGeom>
            <a:avLst/>
            <a:gdLst/>
            <a:ahLst/>
            <a:cxnLst>
              <a:cxn ang="0">
                <a:pos x="188" y="112"/>
              </a:cxn>
              <a:cxn ang="0">
                <a:pos x="190" y="120"/>
              </a:cxn>
              <a:cxn ang="0">
                <a:pos x="178" y="124"/>
              </a:cxn>
              <a:cxn ang="0">
                <a:pos x="138" y="136"/>
              </a:cxn>
              <a:cxn ang="0">
                <a:pos x="84" y="142"/>
              </a:cxn>
              <a:cxn ang="0">
                <a:pos x="16" y="134"/>
              </a:cxn>
              <a:cxn ang="0">
                <a:pos x="0" y="130"/>
              </a:cxn>
              <a:cxn ang="0">
                <a:pos x="12" y="118"/>
              </a:cxn>
              <a:cxn ang="0">
                <a:pos x="18" y="98"/>
              </a:cxn>
              <a:cxn ang="0">
                <a:pos x="18" y="86"/>
              </a:cxn>
              <a:cxn ang="0">
                <a:pos x="28" y="76"/>
              </a:cxn>
              <a:cxn ang="0">
                <a:pos x="46" y="76"/>
              </a:cxn>
              <a:cxn ang="0">
                <a:pos x="64" y="54"/>
              </a:cxn>
              <a:cxn ang="0">
                <a:pos x="78" y="16"/>
              </a:cxn>
              <a:cxn ang="0">
                <a:pos x="78" y="2"/>
              </a:cxn>
              <a:cxn ang="0">
                <a:pos x="78" y="2"/>
              </a:cxn>
              <a:cxn ang="0">
                <a:pos x="80" y="14"/>
              </a:cxn>
              <a:cxn ang="0">
                <a:pos x="76" y="40"/>
              </a:cxn>
              <a:cxn ang="0">
                <a:pos x="64" y="60"/>
              </a:cxn>
              <a:cxn ang="0">
                <a:pos x="58" y="70"/>
              </a:cxn>
              <a:cxn ang="0">
                <a:pos x="60" y="76"/>
              </a:cxn>
              <a:cxn ang="0">
                <a:pos x="68" y="74"/>
              </a:cxn>
              <a:cxn ang="0">
                <a:pos x="84" y="78"/>
              </a:cxn>
              <a:cxn ang="0">
                <a:pos x="90" y="74"/>
              </a:cxn>
              <a:cxn ang="0">
                <a:pos x="88" y="62"/>
              </a:cxn>
              <a:cxn ang="0">
                <a:pos x="92" y="46"/>
              </a:cxn>
              <a:cxn ang="0">
                <a:pos x="98" y="40"/>
              </a:cxn>
              <a:cxn ang="0">
                <a:pos x="106" y="40"/>
              </a:cxn>
              <a:cxn ang="0">
                <a:pos x="118" y="46"/>
              </a:cxn>
              <a:cxn ang="0">
                <a:pos x="134" y="54"/>
              </a:cxn>
              <a:cxn ang="0">
                <a:pos x="160" y="54"/>
              </a:cxn>
              <a:cxn ang="0">
                <a:pos x="174" y="56"/>
              </a:cxn>
              <a:cxn ang="0">
                <a:pos x="188" y="72"/>
              </a:cxn>
              <a:cxn ang="0">
                <a:pos x="188" y="86"/>
              </a:cxn>
              <a:cxn ang="0">
                <a:pos x="188" y="112"/>
              </a:cxn>
            </a:cxnLst>
            <a:rect l="0" t="0" r="r" b="b"/>
            <a:pathLst>
              <a:path w="190" h="142">
                <a:moveTo>
                  <a:pt x="188" y="112"/>
                </a:moveTo>
                <a:lnTo>
                  <a:pt x="188" y="112"/>
                </a:lnTo>
                <a:lnTo>
                  <a:pt x="190" y="118"/>
                </a:lnTo>
                <a:lnTo>
                  <a:pt x="190" y="120"/>
                </a:lnTo>
                <a:lnTo>
                  <a:pt x="190" y="122"/>
                </a:lnTo>
                <a:lnTo>
                  <a:pt x="178" y="124"/>
                </a:lnTo>
                <a:lnTo>
                  <a:pt x="166" y="128"/>
                </a:lnTo>
                <a:lnTo>
                  <a:pt x="138" y="136"/>
                </a:lnTo>
                <a:lnTo>
                  <a:pt x="112" y="142"/>
                </a:lnTo>
                <a:lnTo>
                  <a:pt x="84" y="142"/>
                </a:lnTo>
                <a:lnTo>
                  <a:pt x="50" y="140"/>
                </a:lnTo>
                <a:lnTo>
                  <a:pt x="16" y="134"/>
                </a:lnTo>
                <a:lnTo>
                  <a:pt x="6" y="132"/>
                </a:lnTo>
                <a:lnTo>
                  <a:pt x="0" y="130"/>
                </a:lnTo>
                <a:lnTo>
                  <a:pt x="0" y="126"/>
                </a:lnTo>
                <a:lnTo>
                  <a:pt x="12" y="118"/>
                </a:lnTo>
                <a:lnTo>
                  <a:pt x="14" y="114"/>
                </a:lnTo>
                <a:lnTo>
                  <a:pt x="18" y="98"/>
                </a:lnTo>
                <a:lnTo>
                  <a:pt x="18" y="92"/>
                </a:lnTo>
                <a:lnTo>
                  <a:pt x="18" y="86"/>
                </a:lnTo>
                <a:lnTo>
                  <a:pt x="22" y="78"/>
                </a:lnTo>
                <a:lnTo>
                  <a:pt x="28" y="76"/>
                </a:lnTo>
                <a:lnTo>
                  <a:pt x="34" y="76"/>
                </a:lnTo>
                <a:lnTo>
                  <a:pt x="46" y="76"/>
                </a:lnTo>
                <a:lnTo>
                  <a:pt x="54" y="68"/>
                </a:lnTo>
                <a:lnTo>
                  <a:pt x="64" y="54"/>
                </a:lnTo>
                <a:lnTo>
                  <a:pt x="76" y="36"/>
                </a:lnTo>
                <a:lnTo>
                  <a:pt x="78" y="16"/>
                </a:lnTo>
                <a:lnTo>
                  <a:pt x="78" y="6"/>
                </a:lnTo>
                <a:lnTo>
                  <a:pt x="78" y="2"/>
                </a:lnTo>
                <a:lnTo>
                  <a:pt x="78" y="0"/>
                </a:lnTo>
                <a:lnTo>
                  <a:pt x="78" y="2"/>
                </a:lnTo>
                <a:lnTo>
                  <a:pt x="80" y="6"/>
                </a:lnTo>
                <a:lnTo>
                  <a:pt x="80" y="14"/>
                </a:lnTo>
                <a:lnTo>
                  <a:pt x="80" y="32"/>
                </a:lnTo>
                <a:lnTo>
                  <a:pt x="76" y="40"/>
                </a:lnTo>
                <a:lnTo>
                  <a:pt x="72" y="48"/>
                </a:lnTo>
                <a:lnTo>
                  <a:pt x="64" y="60"/>
                </a:lnTo>
                <a:lnTo>
                  <a:pt x="60" y="66"/>
                </a:lnTo>
                <a:lnTo>
                  <a:pt x="58" y="70"/>
                </a:lnTo>
                <a:lnTo>
                  <a:pt x="58" y="74"/>
                </a:lnTo>
                <a:lnTo>
                  <a:pt x="60" y="76"/>
                </a:lnTo>
                <a:lnTo>
                  <a:pt x="64" y="76"/>
                </a:lnTo>
                <a:lnTo>
                  <a:pt x="68" y="74"/>
                </a:lnTo>
                <a:lnTo>
                  <a:pt x="78" y="78"/>
                </a:lnTo>
                <a:lnTo>
                  <a:pt x="84" y="78"/>
                </a:lnTo>
                <a:lnTo>
                  <a:pt x="88" y="78"/>
                </a:lnTo>
                <a:lnTo>
                  <a:pt x="90" y="74"/>
                </a:lnTo>
                <a:lnTo>
                  <a:pt x="90" y="70"/>
                </a:lnTo>
                <a:lnTo>
                  <a:pt x="88" y="62"/>
                </a:lnTo>
                <a:lnTo>
                  <a:pt x="88" y="54"/>
                </a:lnTo>
                <a:lnTo>
                  <a:pt x="92" y="46"/>
                </a:lnTo>
                <a:lnTo>
                  <a:pt x="92" y="42"/>
                </a:lnTo>
                <a:lnTo>
                  <a:pt x="98" y="40"/>
                </a:lnTo>
                <a:lnTo>
                  <a:pt x="104" y="38"/>
                </a:lnTo>
                <a:lnTo>
                  <a:pt x="106" y="40"/>
                </a:lnTo>
                <a:lnTo>
                  <a:pt x="110" y="44"/>
                </a:lnTo>
                <a:lnTo>
                  <a:pt x="118" y="46"/>
                </a:lnTo>
                <a:lnTo>
                  <a:pt x="126" y="52"/>
                </a:lnTo>
                <a:lnTo>
                  <a:pt x="134" y="54"/>
                </a:lnTo>
                <a:lnTo>
                  <a:pt x="150" y="56"/>
                </a:lnTo>
                <a:lnTo>
                  <a:pt x="160" y="54"/>
                </a:lnTo>
                <a:lnTo>
                  <a:pt x="168" y="52"/>
                </a:lnTo>
                <a:lnTo>
                  <a:pt x="174" y="56"/>
                </a:lnTo>
                <a:lnTo>
                  <a:pt x="184" y="66"/>
                </a:lnTo>
                <a:lnTo>
                  <a:pt x="188" y="72"/>
                </a:lnTo>
                <a:lnTo>
                  <a:pt x="190" y="76"/>
                </a:lnTo>
                <a:lnTo>
                  <a:pt x="188" y="86"/>
                </a:lnTo>
                <a:lnTo>
                  <a:pt x="186" y="94"/>
                </a:lnTo>
                <a:lnTo>
                  <a:pt x="188" y="11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1" name="Freeform 19"/>
          <p:cNvSpPr>
            <a:spLocks/>
          </p:cNvSpPr>
          <p:nvPr/>
        </p:nvSpPr>
        <p:spPr bwMode="auto">
          <a:xfrm>
            <a:off x="7339012" y="3379701"/>
            <a:ext cx="301625" cy="225425"/>
          </a:xfrm>
          <a:custGeom>
            <a:avLst/>
            <a:gdLst/>
            <a:ahLst/>
            <a:cxnLst>
              <a:cxn ang="0">
                <a:pos x="188" y="112"/>
              </a:cxn>
              <a:cxn ang="0">
                <a:pos x="190" y="120"/>
              </a:cxn>
              <a:cxn ang="0">
                <a:pos x="178" y="124"/>
              </a:cxn>
              <a:cxn ang="0">
                <a:pos x="138" y="136"/>
              </a:cxn>
              <a:cxn ang="0">
                <a:pos x="84" y="142"/>
              </a:cxn>
              <a:cxn ang="0">
                <a:pos x="16" y="134"/>
              </a:cxn>
              <a:cxn ang="0">
                <a:pos x="0" y="130"/>
              </a:cxn>
              <a:cxn ang="0">
                <a:pos x="12" y="118"/>
              </a:cxn>
              <a:cxn ang="0">
                <a:pos x="18" y="98"/>
              </a:cxn>
              <a:cxn ang="0">
                <a:pos x="18" y="86"/>
              </a:cxn>
              <a:cxn ang="0">
                <a:pos x="28" y="76"/>
              </a:cxn>
              <a:cxn ang="0">
                <a:pos x="46" y="76"/>
              </a:cxn>
              <a:cxn ang="0">
                <a:pos x="64" y="54"/>
              </a:cxn>
              <a:cxn ang="0">
                <a:pos x="78" y="16"/>
              </a:cxn>
              <a:cxn ang="0">
                <a:pos x="78" y="2"/>
              </a:cxn>
              <a:cxn ang="0">
                <a:pos x="78" y="2"/>
              </a:cxn>
              <a:cxn ang="0">
                <a:pos x="80" y="14"/>
              </a:cxn>
              <a:cxn ang="0">
                <a:pos x="76" y="40"/>
              </a:cxn>
              <a:cxn ang="0">
                <a:pos x="64" y="60"/>
              </a:cxn>
              <a:cxn ang="0">
                <a:pos x="58" y="70"/>
              </a:cxn>
              <a:cxn ang="0">
                <a:pos x="60" y="76"/>
              </a:cxn>
              <a:cxn ang="0">
                <a:pos x="68" y="74"/>
              </a:cxn>
              <a:cxn ang="0">
                <a:pos x="84" y="78"/>
              </a:cxn>
              <a:cxn ang="0">
                <a:pos x="90" y="74"/>
              </a:cxn>
              <a:cxn ang="0">
                <a:pos x="88" y="62"/>
              </a:cxn>
              <a:cxn ang="0">
                <a:pos x="92" y="46"/>
              </a:cxn>
              <a:cxn ang="0">
                <a:pos x="98" y="40"/>
              </a:cxn>
              <a:cxn ang="0">
                <a:pos x="106" y="40"/>
              </a:cxn>
              <a:cxn ang="0">
                <a:pos x="118" y="46"/>
              </a:cxn>
              <a:cxn ang="0">
                <a:pos x="134" y="54"/>
              </a:cxn>
              <a:cxn ang="0">
                <a:pos x="160" y="54"/>
              </a:cxn>
              <a:cxn ang="0">
                <a:pos x="174" y="56"/>
              </a:cxn>
              <a:cxn ang="0">
                <a:pos x="188" y="72"/>
              </a:cxn>
              <a:cxn ang="0">
                <a:pos x="188" y="86"/>
              </a:cxn>
              <a:cxn ang="0">
                <a:pos x="188" y="112"/>
              </a:cxn>
            </a:cxnLst>
            <a:rect l="0" t="0" r="r" b="b"/>
            <a:pathLst>
              <a:path w="190" h="142">
                <a:moveTo>
                  <a:pt x="188" y="112"/>
                </a:moveTo>
                <a:lnTo>
                  <a:pt x="188" y="112"/>
                </a:lnTo>
                <a:lnTo>
                  <a:pt x="190" y="118"/>
                </a:lnTo>
                <a:lnTo>
                  <a:pt x="190" y="120"/>
                </a:lnTo>
                <a:lnTo>
                  <a:pt x="190" y="122"/>
                </a:lnTo>
                <a:lnTo>
                  <a:pt x="178" y="124"/>
                </a:lnTo>
                <a:lnTo>
                  <a:pt x="166" y="128"/>
                </a:lnTo>
                <a:lnTo>
                  <a:pt x="138" y="136"/>
                </a:lnTo>
                <a:lnTo>
                  <a:pt x="112" y="142"/>
                </a:lnTo>
                <a:lnTo>
                  <a:pt x="84" y="142"/>
                </a:lnTo>
                <a:lnTo>
                  <a:pt x="50" y="140"/>
                </a:lnTo>
                <a:lnTo>
                  <a:pt x="16" y="134"/>
                </a:lnTo>
                <a:lnTo>
                  <a:pt x="6" y="132"/>
                </a:lnTo>
                <a:lnTo>
                  <a:pt x="0" y="130"/>
                </a:lnTo>
                <a:lnTo>
                  <a:pt x="0" y="126"/>
                </a:lnTo>
                <a:lnTo>
                  <a:pt x="12" y="118"/>
                </a:lnTo>
                <a:lnTo>
                  <a:pt x="14" y="114"/>
                </a:lnTo>
                <a:lnTo>
                  <a:pt x="18" y="98"/>
                </a:lnTo>
                <a:lnTo>
                  <a:pt x="18" y="92"/>
                </a:lnTo>
                <a:lnTo>
                  <a:pt x="18" y="86"/>
                </a:lnTo>
                <a:lnTo>
                  <a:pt x="22" y="78"/>
                </a:lnTo>
                <a:lnTo>
                  <a:pt x="28" y="76"/>
                </a:lnTo>
                <a:lnTo>
                  <a:pt x="34" y="76"/>
                </a:lnTo>
                <a:lnTo>
                  <a:pt x="46" y="76"/>
                </a:lnTo>
                <a:lnTo>
                  <a:pt x="54" y="68"/>
                </a:lnTo>
                <a:lnTo>
                  <a:pt x="64" y="54"/>
                </a:lnTo>
                <a:lnTo>
                  <a:pt x="76" y="36"/>
                </a:lnTo>
                <a:lnTo>
                  <a:pt x="78" y="16"/>
                </a:lnTo>
                <a:lnTo>
                  <a:pt x="78" y="6"/>
                </a:lnTo>
                <a:lnTo>
                  <a:pt x="78" y="2"/>
                </a:lnTo>
                <a:lnTo>
                  <a:pt x="78" y="0"/>
                </a:lnTo>
                <a:lnTo>
                  <a:pt x="78" y="2"/>
                </a:lnTo>
                <a:lnTo>
                  <a:pt x="80" y="6"/>
                </a:lnTo>
                <a:lnTo>
                  <a:pt x="80" y="14"/>
                </a:lnTo>
                <a:lnTo>
                  <a:pt x="80" y="32"/>
                </a:lnTo>
                <a:lnTo>
                  <a:pt x="76" y="40"/>
                </a:lnTo>
                <a:lnTo>
                  <a:pt x="72" y="48"/>
                </a:lnTo>
                <a:lnTo>
                  <a:pt x="64" y="60"/>
                </a:lnTo>
                <a:lnTo>
                  <a:pt x="60" y="66"/>
                </a:lnTo>
                <a:lnTo>
                  <a:pt x="58" y="70"/>
                </a:lnTo>
                <a:lnTo>
                  <a:pt x="58" y="74"/>
                </a:lnTo>
                <a:lnTo>
                  <a:pt x="60" y="76"/>
                </a:lnTo>
                <a:lnTo>
                  <a:pt x="64" y="76"/>
                </a:lnTo>
                <a:lnTo>
                  <a:pt x="68" y="74"/>
                </a:lnTo>
                <a:lnTo>
                  <a:pt x="78" y="78"/>
                </a:lnTo>
                <a:lnTo>
                  <a:pt x="84" y="78"/>
                </a:lnTo>
                <a:lnTo>
                  <a:pt x="88" y="78"/>
                </a:lnTo>
                <a:lnTo>
                  <a:pt x="90" y="74"/>
                </a:lnTo>
                <a:lnTo>
                  <a:pt x="90" y="70"/>
                </a:lnTo>
                <a:lnTo>
                  <a:pt x="88" y="62"/>
                </a:lnTo>
                <a:lnTo>
                  <a:pt x="88" y="54"/>
                </a:lnTo>
                <a:lnTo>
                  <a:pt x="92" y="46"/>
                </a:lnTo>
                <a:lnTo>
                  <a:pt x="92" y="42"/>
                </a:lnTo>
                <a:lnTo>
                  <a:pt x="98" y="40"/>
                </a:lnTo>
                <a:lnTo>
                  <a:pt x="104" y="38"/>
                </a:lnTo>
                <a:lnTo>
                  <a:pt x="106" y="40"/>
                </a:lnTo>
                <a:lnTo>
                  <a:pt x="110" y="44"/>
                </a:lnTo>
                <a:lnTo>
                  <a:pt x="118" y="46"/>
                </a:lnTo>
                <a:lnTo>
                  <a:pt x="126" y="52"/>
                </a:lnTo>
                <a:lnTo>
                  <a:pt x="134" y="54"/>
                </a:lnTo>
                <a:lnTo>
                  <a:pt x="150" y="56"/>
                </a:lnTo>
                <a:lnTo>
                  <a:pt x="160" y="54"/>
                </a:lnTo>
                <a:lnTo>
                  <a:pt x="168" y="52"/>
                </a:lnTo>
                <a:lnTo>
                  <a:pt x="174" y="56"/>
                </a:lnTo>
                <a:lnTo>
                  <a:pt x="184" y="66"/>
                </a:lnTo>
                <a:lnTo>
                  <a:pt x="188" y="72"/>
                </a:lnTo>
                <a:lnTo>
                  <a:pt x="190" y="76"/>
                </a:lnTo>
                <a:lnTo>
                  <a:pt x="188" y="86"/>
                </a:lnTo>
                <a:lnTo>
                  <a:pt x="186" y="94"/>
                </a:lnTo>
                <a:lnTo>
                  <a:pt x="188" y="11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2" name="Freeform 20"/>
          <p:cNvSpPr>
            <a:spLocks/>
          </p:cNvSpPr>
          <p:nvPr/>
        </p:nvSpPr>
        <p:spPr bwMode="auto">
          <a:xfrm>
            <a:off x="7437437" y="2973300"/>
            <a:ext cx="663575" cy="355600"/>
          </a:xfrm>
          <a:custGeom>
            <a:avLst/>
            <a:gdLst/>
            <a:ahLst/>
            <a:cxnLst>
              <a:cxn ang="0">
                <a:pos x="418" y="162"/>
              </a:cxn>
              <a:cxn ang="0">
                <a:pos x="400" y="168"/>
              </a:cxn>
              <a:cxn ang="0">
                <a:pos x="390" y="192"/>
              </a:cxn>
              <a:cxn ang="0">
                <a:pos x="374" y="208"/>
              </a:cxn>
              <a:cxn ang="0">
                <a:pos x="358" y="204"/>
              </a:cxn>
              <a:cxn ang="0">
                <a:pos x="350" y="216"/>
              </a:cxn>
              <a:cxn ang="0">
                <a:pos x="340" y="224"/>
              </a:cxn>
              <a:cxn ang="0">
                <a:pos x="330" y="218"/>
              </a:cxn>
              <a:cxn ang="0">
                <a:pos x="308" y="208"/>
              </a:cxn>
              <a:cxn ang="0">
                <a:pos x="276" y="184"/>
              </a:cxn>
              <a:cxn ang="0">
                <a:pos x="252" y="184"/>
              </a:cxn>
              <a:cxn ang="0">
                <a:pos x="236" y="174"/>
              </a:cxn>
              <a:cxn ang="0">
                <a:pos x="224" y="156"/>
              </a:cxn>
              <a:cxn ang="0">
                <a:pos x="212" y="168"/>
              </a:cxn>
              <a:cxn ang="0">
                <a:pos x="190" y="180"/>
              </a:cxn>
              <a:cxn ang="0">
                <a:pos x="166" y="172"/>
              </a:cxn>
              <a:cxn ang="0">
                <a:pos x="140" y="172"/>
              </a:cxn>
              <a:cxn ang="0">
                <a:pos x="116" y="174"/>
              </a:cxn>
              <a:cxn ang="0">
                <a:pos x="94" y="174"/>
              </a:cxn>
              <a:cxn ang="0">
                <a:pos x="58" y="182"/>
              </a:cxn>
              <a:cxn ang="0">
                <a:pos x="32" y="198"/>
              </a:cxn>
              <a:cxn ang="0">
                <a:pos x="18" y="216"/>
              </a:cxn>
              <a:cxn ang="0">
                <a:pos x="8" y="214"/>
              </a:cxn>
              <a:cxn ang="0">
                <a:pos x="0" y="178"/>
              </a:cxn>
              <a:cxn ang="0">
                <a:pos x="16" y="124"/>
              </a:cxn>
              <a:cxn ang="0">
                <a:pos x="24" y="82"/>
              </a:cxn>
              <a:cxn ang="0">
                <a:pos x="54" y="58"/>
              </a:cxn>
              <a:cxn ang="0">
                <a:pos x="74" y="48"/>
              </a:cxn>
              <a:cxn ang="0">
                <a:pos x="84" y="60"/>
              </a:cxn>
              <a:cxn ang="0">
                <a:pos x="108" y="90"/>
              </a:cxn>
              <a:cxn ang="0">
                <a:pos x="112" y="94"/>
              </a:cxn>
              <a:cxn ang="0">
                <a:pos x="116" y="86"/>
              </a:cxn>
              <a:cxn ang="0">
                <a:pos x="128" y="108"/>
              </a:cxn>
              <a:cxn ang="0">
                <a:pos x="148" y="114"/>
              </a:cxn>
              <a:cxn ang="0">
                <a:pos x="164" y="106"/>
              </a:cxn>
              <a:cxn ang="0">
                <a:pos x="168" y="116"/>
              </a:cxn>
              <a:cxn ang="0">
                <a:pos x="172" y="110"/>
              </a:cxn>
              <a:cxn ang="0">
                <a:pos x="180" y="88"/>
              </a:cxn>
              <a:cxn ang="0">
                <a:pos x="170" y="40"/>
              </a:cxn>
              <a:cxn ang="0">
                <a:pos x="174" y="20"/>
              </a:cxn>
              <a:cxn ang="0">
                <a:pos x="194" y="6"/>
              </a:cxn>
              <a:cxn ang="0">
                <a:pos x="228" y="0"/>
              </a:cxn>
              <a:cxn ang="0">
                <a:pos x="250" y="8"/>
              </a:cxn>
              <a:cxn ang="0">
                <a:pos x="272" y="22"/>
              </a:cxn>
              <a:cxn ang="0">
                <a:pos x="298" y="36"/>
              </a:cxn>
              <a:cxn ang="0">
                <a:pos x="328" y="28"/>
              </a:cxn>
              <a:cxn ang="0">
                <a:pos x="350" y="34"/>
              </a:cxn>
              <a:cxn ang="0">
                <a:pos x="368" y="52"/>
              </a:cxn>
              <a:cxn ang="0">
                <a:pos x="370" y="82"/>
              </a:cxn>
              <a:cxn ang="0">
                <a:pos x="372" y="90"/>
              </a:cxn>
              <a:cxn ang="0">
                <a:pos x="386" y="94"/>
              </a:cxn>
              <a:cxn ang="0">
                <a:pos x="390" y="108"/>
              </a:cxn>
              <a:cxn ang="0">
                <a:pos x="406" y="128"/>
              </a:cxn>
              <a:cxn ang="0">
                <a:pos x="416" y="152"/>
              </a:cxn>
            </a:cxnLst>
            <a:rect l="0" t="0" r="r" b="b"/>
            <a:pathLst>
              <a:path w="418" h="224">
                <a:moveTo>
                  <a:pt x="416" y="152"/>
                </a:moveTo>
                <a:lnTo>
                  <a:pt x="416" y="152"/>
                </a:lnTo>
                <a:lnTo>
                  <a:pt x="418" y="162"/>
                </a:lnTo>
                <a:lnTo>
                  <a:pt x="410" y="162"/>
                </a:lnTo>
                <a:lnTo>
                  <a:pt x="406" y="164"/>
                </a:lnTo>
                <a:lnTo>
                  <a:pt x="400" y="168"/>
                </a:lnTo>
                <a:lnTo>
                  <a:pt x="394" y="174"/>
                </a:lnTo>
                <a:lnTo>
                  <a:pt x="390" y="182"/>
                </a:lnTo>
                <a:lnTo>
                  <a:pt x="390" y="192"/>
                </a:lnTo>
                <a:lnTo>
                  <a:pt x="388" y="198"/>
                </a:lnTo>
                <a:lnTo>
                  <a:pt x="384" y="204"/>
                </a:lnTo>
                <a:lnTo>
                  <a:pt x="374" y="208"/>
                </a:lnTo>
                <a:lnTo>
                  <a:pt x="366" y="206"/>
                </a:lnTo>
                <a:lnTo>
                  <a:pt x="362" y="204"/>
                </a:lnTo>
                <a:lnTo>
                  <a:pt x="358" y="204"/>
                </a:lnTo>
                <a:lnTo>
                  <a:pt x="352" y="206"/>
                </a:lnTo>
                <a:lnTo>
                  <a:pt x="350" y="210"/>
                </a:lnTo>
                <a:lnTo>
                  <a:pt x="350" y="216"/>
                </a:lnTo>
                <a:lnTo>
                  <a:pt x="348" y="222"/>
                </a:lnTo>
                <a:lnTo>
                  <a:pt x="344" y="224"/>
                </a:lnTo>
                <a:lnTo>
                  <a:pt x="340" y="224"/>
                </a:lnTo>
                <a:lnTo>
                  <a:pt x="336" y="224"/>
                </a:lnTo>
                <a:lnTo>
                  <a:pt x="334" y="222"/>
                </a:lnTo>
                <a:lnTo>
                  <a:pt x="330" y="218"/>
                </a:lnTo>
                <a:lnTo>
                  <a:pt x="320" y="216"/>
                </a:lnTo>
                <a:lnTo>
                  <a:pt x="314" y="212"/>
                </a:lnTo>
                <a:lnTo>
                  <a:pt x="308" y="208"/>
                </a:lnTo>
                <a:lnTo>
                  <a:pt x="298" y="198"/>
                </a:lnTo>
                <a:lnTo>
                  <a:pt x="282" y="188"/>
                </a:lnTo>
                <a:lnTo>
                  <a:pt x="276" y="184"/>
                </a:lnTo>
                <a:lnTo>
                  <a:pt x="268" y="182"/>
                </a:lnTo>
                <a:lnTo>
                  <a:pt x="258" y="184"/>
                </a:lnTo>
                <a:lnTo>
                  <a:pt x="252" y="184"/>
                </a:lnTo>
                <a:lnTo>
                  <a:pt x="244" y="182"/>
                </a:lnTo>
                <a:lnTo>
                  <a:pt x="240" y="178"/>
                </a:lnTo>
                <a:lnTo>
                  <a:pt x="236" y="174"/>
                </a:lnTo>
                <a:lnTo>
                  <a:pt x="230" y="162"/>
                </a:lnTo>
                <a:lnTo>
                  <a:pt x="226" y="158"/>
                </a:lnTo>
                <a:lnTo>
                  <a:pt x="224" y="156"/>
                </a:lnTo>
                <a:lnTo>
                  <a:pt x="220" y="158"/>
                </a:lnTo>
                <a:lnTo>
                  <a:pt x="216" y="162"/>
                </a:lnTo>
                <a:lnTo>
                  <a:pt x="212" y="168"/>
                </a:lnTo>
                <a:lnTo>
                  <a:pt x="204" y="174"/>
                </a:lnTo>
                <a:lnTo>
                  <a:pt x="198" y="178"/>
                </a:lnTo>
                <a:lnTo>
                  <a:pt x="190" y="180"/>
                </a:lnTo>
                <a:lnTo>
                  <a:pt x="184" y="178"/>
                </a:lnTo>
                <a:lnTo>
                  <a:pt x="174" y="176"/>
                </a:lnTo>
                <a:lnTo>
                  <a:pt x="166" y="172"/>
                </a:lnTo>
                <a:lnTo>
                  <a:pt x="158" y="172"/>
                </a:lnTo>
                <a:lnTo>
                  <a:pt x="148" y="172"/>
                </a:lnTo>
                <a:lnTo>
                  <a:pt x="140" y="172"/>
                </a:lnTo>
                <a:lnTo>
                  <a:pt x="132" y="172"/>
                </a:lnTo>
                <a:lnTo>
                  <a:pt x="126" y="174"/>
                </a:lnTo>
                <a:lnTo>
                  <a:pt x="116" y="174"/>
                </a:lnTo>
                <a:lnTo>
                  <a:pt x="110" y="178"/>
                </a:lnTo>
                <a:lnTo>
                  <a:pt x="102" y="178"/>
                </a:lnTo>
                <a:lnTo>
                  <a:pt x="94" y="174"/>
                </a:lnTo>
                <a:lnTo>
                  <a:pt x="86" y="174"/>
                </a:lnTo>
                <a:lnTo>
                  <a:pt x="70" y="178"/>
                </a:lnTo>
                <a:lnTo>
                  <a:pt x="58" y="182"/>
                </a:lnTo>
                <a:lnTo>
                  <a:pt x="46" y="186"/>
                </a:lnTo>
                <a:lnTo>
                  <a:pt x="40" y="192"/>
                </a:lnTo>
                <a:lnTo>
                  <a:pt x="32" y="198"/>
                </a:lnTo>
                <a:lnTo>
                  <a:pt x="28" y="204"/>
                </a:lnTo>
                <a:lnTo>
                  <a:pt x="24" y="210"/>
                </a:lnTo>
                <a:lnTo>
                  <a:pt x="18" y="216"/>
                </a:lnTo>
                <a:lnTo>
                  <a:pt x="12" y="216"/>
                </a:lnTo>
                <a:lnTo>
                  <a:pt x="10" y="216"/>
                </a:lnTo>
                <a:lnTo>
                  <a:pt x="8" y="214"/>
                </a:lnTo>
                <a:lnTo>
                  <a:pt x="6" y="210"/>
                </a:lnTo>
                <a:lnTo>
                  <a:pt x="2" y="204"/>
                </a:lnTo>
                <a:lnTo>
                  <a:pt x="0" y="178"/>
                </a:lnTo>
                <a:lnTo>
                  <a:pt x="2" y="154"/>
                </a:lnTo>
                <a:lnTo>
                  <a:pt x="10" y="138"/>
                </a:lnTo>
                <a:lnTo>
                  <a:pt x="16" y="124"/>
                </a:lnTo>
                <a:lnTo>
                  <a:pt x="20" y="112"/>
                </a:lnTo>
                <a:lnTo>
                  <a:pt x="20" y="96"/>
                </a:lnTo>
                <a:lnTo>
                  <a:pt x="24" y="82"/>
                </a:lnTo>
                <a:lnTo>
                  <a:pt x="32" y="68"/>
                </a:lnTo>
                <a:lnTo>
                  <a:pt x="42" y="62"/>
                </a:lnTo>
                <a:lnTo>
                  <a:pt x="54" y="58"/>
                </a:lnTo>
                <a:lnTo>
                  <a:pt x="64" y="52"/>
                </a:lnTo>
                <a:lnTo>
                  <a:pt x="70" y="50"/>
                </a:lnTo>
                <a:lnTo>
                  <a:pt x="74" y="48"/>
                </a:lnTo>
                <a:lnTo>
                  <a:pt x="78" y="50"/>
                </a:lnTo>
                <a:lnTo>
                  <a:pt x="80" y="54"/>
                </a:lnTo>
                <a:lnTo>
                  <a:pt x="84" y="60"/>
                </a:lnTo>
                <a:lnTo>
                  <a:pt x="96" y="70"/>
                </a:lnTo>
                <a:lnTo>
                  <a:pt x="106" y="80"/>
                </a:lnTo>
                <a:lnTo>
                  <a:pt x="108" y="90"/>
                </a:lnTo>
                <a:lnTo>
                  <a:pt x="110" y="94"/>
                </a:lnTo>
                <a:lnTo>
                  <a:pt x="112" y="96"/>
                </a:lnTo>
                <a:lnTo>
                  <a:pt x="112" y="94"/>
                </a:lnTo>
                <a:lnTo>
                  <a:pt x="112" y="90"/>
                </a:lnTo>
                <a:lnTo>
                  <a:pt x="112" y="86"/>
                </a:lnTo>
                <a:lnTo>
                  <a:pt x="116" y="86"/>
                </a:lnTo>
                <a:lnTo>
                  <a:pt x="116" y="92"/>
                </a:lnTo>
                <a:lnTo>
                  <a:pt x="122" y="100"/>
                </a:lnTo>
                <a:lnTo>
                  <a:pt x="128" y="108"/>
                </a:lnTo>
                <a:lnTo>
                  <a:pt x="136" y="112"/>
                </a:lnTo>
                <a:lnTo>
                  <a:pt x="144" y="116"/>
                </a:lnTo>
                <a:lnTo>
                  <a:pt x="148" y="114"/>
                </a:lnTo>
                <a:lnTo>
                  <a:pt x="158" y="110"/>
                </a:lnTo>
                <a:lnTo>
                  <a:pt x="162" y="108"/>
                </a:lnTo>
                <a:lnTo>
                  <a:pt x="164" y="106"/>
                </a:lnTo>
                <a:lnTo>
                  <a:pt x="166" y="110"/>
                </a:lnTo>
                <a:lnTo>
                  <a:pt x="166" y="112"/>
                </a:lnTo>
                <a:lnTo>
                  <a:pt x="168" y="116"/>
                </a:lnTo>
                <a:lnTo>
                  <a:pt x="170" y="118"/>
                </a:lnTo>
                <a:lnTo>
                  <a:pt x="172" y="114"/>
                </a:lnTo>
                <a:lnTo>
                  <a:pt x="172" y="110"/>
                </a:lnTo>
                <a:lnTo>
                  <a:pt x="170" y="104"/>
                </a:lnTo>
                <a:lnTo>
                  <a:pt x="176" y="94"/>
                </a:lnTo>
                <a:lnTo>
                  <a:pt x="180" y="88"/>
                </a:lnTo>
                <a:lnTo>
                  <a:pt x="176" y="72"/>
                </a:lnTo>
                <a:lnTo>
                  <a:pt x="174" y="56"/>
                </a:lnTo>
                <a:lnTo>
                  <a:pt x="170" y="40"/>
                </a:lnTo>
                <a:lnTo>
                  <a:pt x="170" y="32"/>
                </a:lnTo>
                <a:lnTo>
                  <a:pt x="170" y="26"/>
                </a:lnTo>
                <a:lnTo>
                  <a:pt x="174" y="20"/>
                </a:lnTo>
                <a:lnTo>
                  <a:pt x="184" y="18"/>
                </a:lnTo>
                <a:lnTo>
                  <a:pt x="190" y="12"/>
                </a:lnTo>
                <a:lnTo>
                  <a:pt x="194" y="6"/>
                </a:lnTo>
                <a:lnTo>
                  <a:pt x="206" y="2"/>
                </a:lnTo>
                <a:lnTo>
                  <a:pt x="220" y="0"/>
                </a:lnTo>
                <a:lnTo>
                  <a:pt x="228" y="0"/>
                </a:lnTo>
                <a:lnTo>
                  <a:pt x="236" y="2"/>
                </a:lnTo>
                <a:lnTo>
                  <a:pt x="244" y="4"/>
                </a:lnTo>
                <a:lnTo>
                  <a:pt x="250" y="8"/>
                </a:lnTo>
                <a:lnTo>
                  <a:pt x="258" y="10"/>
                </a:lnTo>
                <a:lnTo>
                  <a:pt x="264" y="12"/>
                </a:lnTo>
                <a:lnTo>
                  <a:pt x="272" y="22"/>
                </a:lnTo>
                <a:lnTo>
                  <a:pt x="284" y="30"/>
                </a:lnTo>
                <a:lnTo>
                  <a:pt x="290" y="34"/>
                </a:lnTo>
                <a:lnTo>
                  <a:pt x="298" y="36"/>
                </a:lnTo>
                <a:lnTo>
                  <a:pt x="304" y="36"/>
                </a:lnTo>
                <a:lnTo>
                  <a:pt x="312" y="32"/>
                </a:lnTo>
                <a:lnTo>
                  <a:pt x="328" y="28"/>
                </a:lnTo>
                <a:lnTo>
                  <a:pt x="336" y="28"/>
                </a:lnTo>
                <a:lnTo>
                  <a:pt x="344" y="30"/>
                </a:lnTo>
                <a:lnTo>
                  <a:pt x="350" y="34"/>
                </a:lnTo>
                <a:lnTo>
                  <a:pt x="356" y="40"/>
                </a:lnTo>
                <a:lnTo>
                  <a:pt x="364" y="46"/>
                </a:lnTo>
                <a:lnTo>
                  <a:pt x="368" y="52"/>
                </a:lnTo>
                <a:lnTo>
                  <a:pt x="372" y="58"/>
                </a:lnTo>
                <a:lnTo>
                  <a:pt x="372" y="70"/>
                </a:lnTo>
                <a:lnTo>
                  <a:pt x="370" y="82"/>
                </a:lnTo>
                <a:lnTo>
                  <a:pt x="370" y="86"/>
                </a:lnTo>
                <a:lnTo>
                  <a:pt x="370" y="90"/>
                </a:lnTo>
                <a:lnTo>
                  <a:pt x="372" y="90"/>
                </a:lnTo>
                <a:lnTo>
                  <a:pt x="376" y="90"/>
                </a:lnTo>
                <a:lnTo>
                  <a:pt x="380" y="92"/>
                </a:lnTo>
                <a:lnTo>
                  <a:pt x="386" y="94"/>
                </a:lnTo>
                <a:lnTo>
                  <a:pt x="386" y="98"/>
                </a:lnTo>
                <a:lnTo>
                  <a:pt x="386" y="104"/>
                </a:lnTo>
                <a:lnTo>
                  <a:pt x="390" y="108"/>
                </a:lnTo>
                <a:lnTo>
                  <a:pt x="394" y="112"/>
                </a:lnTo>
                <a:lnTo>
                  <a:pt x="404" y="120"/>
                </a:lnTo>
                <a:lnTo>
                  <a:pt x="406" y="128"/>
                </a:lnTo>
                <a:lnTo>
                  <a:pt x="414" y="136"/>
                </a:lnTo>
                <a:lnTo>
                  <a:pt x="416" y="144"/>
                </a:lnTo>
                <a:lnTo>
                  <a:pt x="416" y="15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3" name="Freeform 21"/>
          <p:cNvSpPr>
            <a:spLocks/>
          </p:cNvSpPr>
          <p:nvPr/>
        </p:nvSpPr>
        <p:spPr bwMode="auto">
          <a:xfrm>
            <a:off x="7437437" y="2973300"/>
            <a:ext cx="663575" cy="355600"/>
          </a:xfrm>
          <a:custGeom>
            <a:avLst/>
            <a:gdLst/>
            <a:ahLst/>
            <a:cxnLst>
              <a:cxn ang="0">
                <a:pos x="418" y="162"/>
              </a:cxn>
              <a:cxn ang="0">
                <a:pos x="400" y="168"/>
              </a:cxn>
              <a:cxn ang="0">
                <a:pos x="390" y="192"/>
              </a:cxn>
              <a:cxn ang="0">
                <a:pos x="374" y="208"/>
              </a:cxn>
              <a:cxn ang="0">
                <a:pos x="358" y="204"/>
              </a:cxn>
              <a:cxn ang="0">
                <a:pos x="350" y="216"/>
              </a:cxn>
              <a:cxn ang="0">
                <a:pos x="340" y="224"/>
              </a:cxn>
              <a:cxn ang="0">
                <a:pos x="330" y="218"/>
              </a:cxn>
              <a:cxn ang="0">
                <a:pos x="308" y="208"/>
              </a:cxn>
              <a:cxn ang="0">
                <a:pos x="276" y="184"/>
              </a:cxn>
              <a:cxn ang="0">
                <a:pos x="252" y="184"/>
              </a:cxn>
              <a:cxn ang="0">
                <a:pos x="236" y="174"/>
              </a:cxn>
              <a:cxn ang="0">
                <a:pos x="224" y="156"/>
              </a:cxn>
              <a:cxn ang="0">
                <a:pos x="212" y="168"/>
              </a:cxn>
              <a:cxn ang="0">
                <a:pos x="190" y="180"/>
              </a:cxn>
              <a:cxn ang="0">
                <a:pos x="166" y="172"/>
              </a:cxn>
              <a:cxn ang="0">
                <a:pos x="140" y="172"/>
              </a:cxn>
              <a:cxn ang="0">
                <a:pos x="116" y="174"/>
              </a:cxn>
              <a:cxn ang="0">
                <a:pos x="94" y="174"/>
              </a:cxn>
              <a:cxn ang="0">
                <a:pos x="58" y="182"/>
              </a:cxn>
              <a:cxn ang="0">
                <a:pos x="32" y="198"/>
              </a:cxn>
              <a:cxn ang="0">
                <a:pos x="18" y="216"/>
              </a:cxn>
              <a:cxn ang="0">
                <a:pos x="8" y="214"/>
              </a:cxn>
              <a:cxn ang="0">
                <a:pos x="0" y="178"/>
              </a:cxn>
              <a:cxn ang="0">
                <a:pos x="16" y="124"/>
              </a:cxn>
              <a:cxn ang="0">
                <a:pos x="24" y="82"/>
              </a:cxn>
              <a:cxn ang="0">
                <a:pos x="54" y="58"/>
              </a:cxn>
              <a:cxn ang="0">
                <a:pos x="74" y="48"/>
              </a:cxn>
              <a:cxn ang="0">
                <a:pos x="84" y="60"/>
              </a:cxn>
              <a:cxn ang="0">
                <a:pos x="108" y="90"/>
              </a:cxn>
              <a:cxn ang="0">
                <a:pos x="112" y="94"/>
              </a:cxn>
              <a:cxn ang="0">
                <a:pos x="116" y="86"/>
              </a:cxn>
              <a:cxn ang="0">
                <a:pos x="128" y="108"/>
              </a:cxn>
              <a:cxn ang="0">
                <a:pos x="148" y="114"/>
              </a:cxn>
              <a:cxn ang="0">
                <a:pos x="164" y="106"/>
              </a:cxn>
              <a:cxn ang="0">
                <a:pos x="168" y="116"/>
              </a:cxn>
              <a:cxn ang="0">
                <a:pos x="172" y="110"/>
              </a:cxn>
              <a:cxn ang="0">
                <a:pos x="180" y="88"/>
              </a:cxn>
              <a:cxn ang="0">
                <a:pos x="170" y="40"/>
              </a:cxn>
              <a:cxn ang="0">
                <a:pos x="174" y="20"/>
              </a:cxn>
              <a:cxn ang="0">
                <a:pos x="194" y="6"/>
              </a:cxn>
              <a:cxn ang="0">
                <a:pos x="228" y="0"/>
              </a:cxn>
              <a:cxn ang="0">
                <a:pos x="250" y="8"/>
              </a:cxn>
              <a:cxn ang="0">
                <a:pos x="272" y="22"/>
              </a:cxn>
              <a:cxn ang="0">
                <a:pos x="298" y="36"/>
              </a:cxn>
              <a:cxn ang="0">
                <a:pos x="328" y="28"/>
              </a:cxn>
              <a:cxn ang="0">
                <a:pos x="350" y="34"/>
              </a:cxn>
              <a:cxn ang="0">
                <a:pos x="368" y="52"/>
              </a:cxn>
              <a:cxn ang="0">
                <a:pos x="370" y="82"/>
              </a:cxn>
              <a:cxn ang="0">
                <a:pos x="372" y="90"/>
              </a:cxn>
              <a:cxn ang="0">
                <a:pos x="386" y="94"/>
              </a:cxn>
              <a:cxn ang="0">
                <a:pos x="390" y="108"/>
              </a:cxn>
              <a:cxn ang="0">
                <a:pos x="406" y="128"/>
              </a:cxn>
              <a:cxn ang="0">
                <a:pos x="416" y="152"/>
              </a:cxn>
            </a:cxnLst>
            <a:rect l="0" t="0" r="r" b="b"/>
            <a:pathLst>
              <a:path w="418" h="224">
                <a:moveTo>
                  <a:pt x="416" y="152"/>
                </a:moveTo>
                <a:lnTo>
                  <a:pt x="416" y="152"/>
                </a:lnTo>
                <a:lnTo>
                  <a:pt x="418" y="162"/>
                </a:lnTo>
                <a:lnTo>
                  <a:pt x="410" y="162"/>
                </a:lnTo>
                <a:lnTo>
                  <a:pt x="406" y="164"/>
                </a:lnTo>
                <a:lnTo>
                  <a:pt x="400" y="168"/>
                </a:lnTo>
                <a:lnTo>
                  <a:pt x="394" y="174"/>
                </a:lnTo>
                <a:lnTo>
                  <a:pt x="390" y="182"/>
                </a:lnTo>
                <a:lnTo>
                  <a:pt x="390" y="192"/>
                </a:lnTo>
                <a:lnTo>
                  <a:pt x="388" y="198"/>
                </a:lnTo>
                <a:lnTo>
                  <a:pt x="384" y="204"/>
                </a:lnTo>
                <a:lnTo>
                  <a:pt x="374" y="208"/>
                </a:lnTo>
                <a:lnTo>
                  <a:pt x="366" y="206"/>
                </a:lnTo>
                <a:lnTo>
                  <a:pt x="362" y="204"/>
                </a:lnTo>
                <a:lnTo>
                  <a:pt x="358" y="204"/>
                </a:lnTo>
                <a:lnTo>
                  <a:pt x="352" y="206"/>
                </a:lnTo>
                <a:lnTo>
                  <a:pt x="350" y="210"/>
                </a:lnTo>
                <a:lnTo>
                  <a:pt x="350" y="216"/>
                </a:lnTo>
                <a:lnTo>
                  <a:pt x="348" y="222"/>
                </a:lnTo>
                <a:lnTo>
                  <a:pt x="344" y="224"/>
                </a:lnTo>
                <a:lnTo>
                  <a:pt x="340" y="224"/>
                </a:lnTo>
                <a:lnTo>
                  <a:pt x="336" y="224"/>
                </a:lnTo>
                <a:lnTo>
                  <a:pt x="334" y="222"/>
                </a:lnTo>
                <a:lnTo>
                  <a:pt x="330" y="218"/>
                </a:lnTo>
                <a:lnTo>
                  <a:pt x="320" y="216"/>
                </a:lnTo>
                <a:lnTo>
                  <a:pt x="314" y="212"/>
                </a:lnTo>
                <a:lnTo>
                  <a:pt x="308" y="208"/>
                </a:lnTo>
                <a:lnTo>
                  <a:pt x="298" y="198"/>
                </a:lnTo>
                <a:lnTo>
                  <a:pt x="282" y="188"/>
                </a:lnTo>
                <a:lnTo>
                  <a:pt x="276" y="184"/>
                </a:lnTo>
                <a:lnTo>
                  <a:pt x="268" y="182"/>
                </a:lnTo>
                <a:lnTo>
                  <a:pt x="258" y="184"/>
                </a:lnTo>
                <a:lnTo>
                  <a:pt x="252" y="184"/>
                </a:lnTo>
                <a:lnTo>
                  <a:pt x="244" y="182"/>
                </a:lnTo>
                <a:lnTo>
                  <a:pt x="240" y="178"/>
                </a:lnTo>
                <a:lnTo>
                  <a:pt x="236" y="174"/>
                </a:lnTo>
                <a:lnTo>
                  <a:pt x="230" y="162"/>
                </a:lnTo>
                <a:lnTo>
                  <a:pt x="226" y="158"/>
                </a:lnTo>
                <a:lnTo>
                  <a:pt x="224" y="156"/>
                </a:lnTo>
                <a:lnTo>
                  <a:pt x="220" y="158"/>
                </a:lnTo>
                <a:lnTo>
                  <a:pt x="216" y="162"/>
                </a:lnTo>
                <a:lnTo>
                  <a:pt x="212" y="168"/>
                </a:lnTo>
                <a:lnTo>
                  <a:pt x="204" y="174"/>
                </a:lnTo>
                <a:lnTo>
                  <a:pt x="198" y="178"/>
                </a:lnTo>
                <a:lnTo>
                  <a:pt x="190" y="180"/>
                </a:lnTo>
                <a:lnTo>
                  <a:pt x="184" y="178"/>
                </a:lnTo>
                <a:lnTo>
                  <a:pt x="174" y="176"/>
                </a:lnTo>
                <a:lnTo>
                  <a:pt x="166" y="172"/>
                </a:lnTo>
                <a:lnTo>
                  <a:pt x="158" y="172"/>
                </a:lnTo>
                <a:lnTo>
                  <a:pt x="148" y="172"/>
                </a:lnTo>
                <a:lnTo>
                  <a:pt x="140" y="172"/>
                </a:lnTo>
                <a:lnTo>
                  <a:pt x="132" y="172"/>
                </a:lnTo>
                <a:lnTo>
                  <a:pt x="126" y="174"/>
                </a:lnTo>
                <a:lnTo>
                  <a:pt x="116" y="174"/>
                </a:lnTo>
                <a:lnTo>
                  <a:pt x="110" y="178"/>
                </a:lnTo>
                <a:lnTo>
                  <a:pt x="102" y="178"/>
                </a:lnTo>
                <a:lnTo>
                  <a:pt x="94" y="174"/>
                </a:lnTo>
                <a:lnTo>
                  <a:pt x="86" y="174"/>
                </a:lnTo>
                <a:lnTo>
                  <a:pt x="70" y="178"/>
                </a:lnTo>
                <a:lnTo>
                  <a:pt x="58" y="182"/>
                </a:lnTo>
                <a:lnTo>
                  <a:pt x="46" y="186"/>
                </a:lnTo>
                <a:lnTo>
                  <a:pt x="40" y="192"/>
                </a:lnTo>
                <a:lnTo>
                  <a:pt x="32" y="198"/>
                </a:lnTo>
                <a:lnTo>
                  <a:pt x="28" y="204"/>
                </a:lnTo>
                <a:lnTo>
                  <a:pt x="24" y="210"/>
                </a:lnTo>
                <a:lnTo>
                  <a:pt x="18" y="216"/>
                </a:lnTo>
                <a:lnTo>
                  <a:pt x="12" y="216"/>
                </a:lnTo>
                <a:lnTo>
                  <a:pt x="10" y="216"/>
                </a:lnTo>
                <a:lnTo>
                  <a:pt x="8" y="214"/>
                </a:lnTo>
                <a:lnTo>
                  <a:pt x="6" y="210"/>
                </a:lnTo>
                <a:lnTo>
                  <a:pt x="2" y="204"/>
                </a:lnTo>
                <a:lnTo>
                  <a:pt x="0" y="178"/>
                </a:lnTo>
                <a:lnTo>
                  <a:pt x="2" y="154"/>
                </a:lnTo>
                <a:lnTo>
                  <a:pt x="10" y="138"/>
                </a:lnTo>
                <a:lnTo>
                  <a:pt x="16" y="124"/>
                </a:lnTo>
                <a:lnTo>
                  <a:pt x="20" y="112"/>
                </a:lnTo>
                <a:lnTo>
                  <a:pt x="20" y="96"/>
                </a:lnTo>
                <a:lnTo>
                  <a:pt x="24" y="82"/>
                </a:lnTo>
                <a:lnTo>
                  <a:pt x="32" y="68"/>
                </a:lnTo>
                <a:lnTo>
                  <a:pt x="42" y="62"/>
                </a:lnTo>
                <a:lnTo>
                  <a:pt x="54" y="58"/>
                </a:lnTo>
                <a:lnTo>
                  <a:pt x="64" y="52"/>
                </a:lnTo>
                <a:lnTo>
                  <a:pt x="70" y="50"/>
                </a:lnTo>
                <a:lnTo>
                  <a:pt x="74" y="48"/>
                </a:lnTo>
                <a:lnTo>
                  <a:pt x="78" y="50"/>
                </a:lnTo>
                <a:lnTo>
                  <a:pt x="80" y="54"/>
                </a:lnTo>
                <a:lnTo>
                  <a:pt x="84" y="60"/>
                </a:lnTo>
                <a:lnTo>
                  <a:pt x="96" y="70"/>
                </a:lnTo>
                <a:lnTo>
                  <a:pt x="106" y="80"/>
                </a:lnTo>
                <a:lnTo>
                  <a:pt x="108" y="90"/>
                </a:lnTo>
                <a:lnTo>
                  <a:pt x="110" y="94"/>
                </a:lnTo>
                <a:lnTo>
                  <a:pt x="112" y="96"/>
                </a:lnTo>
                <a:lnTo>
                  <a:pt x="112" y="94"/>
                </a:lnTo>
                <a:lnTo>
                  <a:pt x="112" y="90"/>
                </a:lnTo>
                <a:lnTo>
                  <a:pt x="112" y="86"/>
                </a:lnTo>
                <a:lnTo>
                  <a:pt x="116" y="86"/>
                </a:lnTo>
                <a:lnTo>
                  <a:pt x="116" y="92"/>
                </a:lnTo>
                <a:lnTo>
                  <a:pt x="122" y="100"/>
                </a:lnTo>
                <a:lnTo>
                  <a:pt x="128" y="108"/>
                </a:lnTo>
                <a:lnTo>
                  <a:pt x="136" y="112"/>
                </a:lnTo>
                <a:lnTo>
                  <a:pt x="144" y="116"/>
                </a:lnTo>
                <a:lnTo>
                  <a:pt x="148" y="114"/>
                </a:lnTo>
                <a:lnTo>
                  <a:pt x="158" y="110"/>
                </a:lnTo>
                <a:lnTo>
                  <a:pt x="162" y="108"/>
                </a:lnTo>
                <a:lnTo>
                  <a:pt x="164" y="106"/>
                </a:lnTo>
                <a:lnTo>
                  <a:pt x="166" y="110"/>
                </a:lnTo>
                <a:lnTo>
                  <a:pt x="166" y="112"/>
                </a:lnTo>
                <a:lnTo>
                  <a:pt x="168" y="116"/>
                </a:lnTo>
                <a:lnTo>
                  <a:pt x="170" y="118"/>
                </a:lnTo>
                <a:lnTo>
                  <a:pt x="172" y="114"/>
                </a:lnTo>
                <a:lnTo>
                  <a:pt x="172" y="110"/>
                </a:lnTo>
                <a:lnTo>
                  <a:pt x="170" y="104"/>
                </a:lnTo>
                <a:lnTo>
                  <a:pt x="176" y="94"/>
                </a:lnTo>
                <a:lnTo>
                  <a:pt x="180" y="88"/>
                </a:lnTo>
                <a:lnTo>
                  <a:pt x="176" y="72"/>
                </a:lnTo>
                <a:lnTo>
                  <a:pt x="174" y="56"/>
                </a:lnTo>
                <a:lnTo>
                  <a:pt x="170" y="40"/>
                </a:lnTo>
                <a:lnTo>
                  <a:pt x="170" y="32"/>
                </a:lnTo>
                <a:lnTo>
                  <a:pt x="170" y="26"/>
                </a:lnTo>
                <a:lnTo>
                  <a:pt x="174" y="20"/>
                </a:lnTo>
                <a:lnTo>
                  <a:pt x="184" y="18"/>
                </a:lnTo>
                <a:lnTo>
                  <a:pt x="190" y="12"/>
                </a:lnTo>
                <a:lnTo>
                  <a:pt x="194" y="6"/>
                </a:lnTo>
                <a:lnTo>
                  <a:pt x="206" y="2"/>
                </a:lnTo>
                <a:lnTo>
                  <a:pt x="220" y="0"/>
                </a:lnTo>
                <a:lnTo>
                  <a:pt x="228" y="0"/>
                </a:lnTo>
                <a:lnTo>
                  <a:pt x="236" y="2"/>
                </a:lnTo>
                <a:lnTo>
                  <a:pt x="244" y="4"/>
                </a:lnTo>
                <a:lnTo>
                  <a:pt x="250" y="8"/>
                </a:lnTo>
                <a:lnTo>
                  <a:pt x="258" y="10"/>
                </a:lnTo>
                <a:lnTo>
                  <a:pt x="264" y="12"/>
                </a:lnTo>
                <a:lnTo>
                  <a:pt x="272" y="22"/>
                </a:lnTo>
                <a:lnTo>
                  <a:pt x="284" y="30"/>
                </a:lnTo>
                <a:lnTo>
                  <a:pt x="290" y="34"/>
                </a:lnTo>
                <a:lnTo>
                  <a:pt x="298" y="36"/>
                </a:lnTo>
                <a:lnTo>
                  <a:pt x="304" y="36"/>
                </a:lnTo>
                <a:lnTo>
                  <a:pt x="312" y="32"/>
                </a:lnTo>
                <a:lnTo>
                  <a:pt x="328" y="28"/>
                </a:lnTo>
                <a:lnTo>
                  <a:pt x="336" y="28"/>
                </a:lnTo>
                <a:lnTo>
                  <a:pt x="344" y="30"/>
                </a:lnTo>
                <a:lnTo>
                  <a:pt x="350" y="34"/>
                </a:lnTo>
                <a:lnTo>
                  <a:pt x="356" y="40"/>
                </a:lnTo>
                <a:lnTo>
                  <a:pt x="364" y="46"/>
                </a:lnTo>
                <a:lnTo>
                  <a:pt x="368" y="52"/>
                </a:lnTo>
                <a:lnTo>
                  <a:pt x="372" y="58"/>
                </a:lnTo>
                <a:lnTo>
                  <a:pt x="372" y="70"/>
                </a:lnTo>
                <a:lnTo>
                  <a:pt x="370" y="82"/>
                </a:lnTo>
                <a:lnTo>
                  <a:pt x="370" y="86"/>
                </a:lnTo>
                <a:lnTo>
                  <a:pt x="370" y="90"/>
                </a:lnTo>
                <a:lnTo>
                  <a:pt x="372" y="90"/>
                </a:lnTo>
                <a:lnTo>
                  <a:pt x="376" y="90"/>
                </a:lnTo>
                <a:lnTo>
                  <a:pt x="380" y="92"/>
                </a:lnTo>
                <a:lnTo>
                  <a:pt x="386" y="94"/>
                </a:lnTo>
                <a:lnTo>
                  <a:pt x="386" y="98"/>
                </a:lnTo>
                <a:lnTo>
                  <a:pt x="386" y="104"/>
                </a:lnTo>
                <a:lnTo>
                  <a:pt x="390" y="108"/>
                </a:lnTo>
                <a:lnTo>
                  <a:pt x="394" y="112"/>
                </a:lnTo>
                <a:lnTo>
                  <a:pt x="404" y="120"/>
                </a:lnTo>
                <a:lnTo>
                  <a:pt x="406" y="128"/>
                </a:lnTo>
                <a:lnTo>
                  <a:pt x="414" y="136"/>
                </a:lnTo>
                <a:lnTo>
                  <a:pt x="416" y="144"/>
                </a:lnTo>
                <a:lnTo>
                  <a:pt x="416" y="15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4" name="Freeform 22"/>
          <p:cNvSpPr>
            <a:spLocks/>
          </p:cNvSpPr>
          <p:nvPr/>
        </p:nvSpPr>
        <p:spPr bwMode="auto">
          <a:xfrm>
            <a:off x="7450137" y="3220951"/>
            <a:ext cx="536575" cy="415925"/>
          </a:xfrm>
          <a:custGeom>
            <a:avLst/>
            <a:gdLst/>
            <a:ahLst/>
            <a:cxnLst>
              <a:cxn ang="0">
                <a:pos x="338" y="104"/>
              </a:cxn>
              <a:cxn ang="0">
                <a:pos x="330" y="118"/>
              </a:cxn>
              <a:cxn ang="0">
                <a:pos x="310" y="128"/>
              </a:cxn>
              <a:cxn ang="0">
                <a:pos x="294" y="138"/>
              </a:cxn>
              <a:cxn ang="0">
                <a:pos x="292" y="158"/>
              </a:cxn>
              <a:cxn ang="0">
                <a:pos x="290" y="184"/>
              </a:cxn>
              <a:cxn ang="0">
                <a:pos x="290" y="206"/>
              </a:cxn>
              <a:cxn ang="0">
                <a:pos x="300" y="222"/>
              </a:cxn>
              <a:cxn ang="0">
                <a:pos x="286" y="224"/>
              </a:cxn>
              <a:cxn ang="0">
                <a:pos x="274" y="216"/>
              </a:cxn>
              <a:cxn ang="0">
                <a:pos x="262" y="220"/>
              </a:cxn>
              <a:cxn ang="0">
                <a:pos x="252" y="228"/>
              </a:cxn>
              <a:cxn ang="0">
                <a:pos x="242" y="232"/>
              </a:cxn>
              <a:cxn ang="0">
                <a:pos x="246" y="244"/>
              </a:cxn>
              <a:cxn ang="0">
                <a:pos x="238" y="250"/>
              </a:cxn>
              <a:cxn ang="0">
                <a:pos x="226" y="250"/>
              </a:cxn>
              <a:cxn ang="0">
                <a:pos x="208" y="256"/>
              </a:cxn>
              <a:cxn ang="0">
                <a:pos x="184" y="262"/>
              </a:cxn>
              <a:cxn ang="0">
                <a:pos x="166" y="260"/>
              </a:cxn>
              <a:cxn ang="0">
                <a:pos x="158" y="242"/>
              </a:cxn>
              <a:cxn ang="0">
                <a:pos x="128" y="226"/>
              </a:cxn>
              <a:cxn ang="0">
                <a:pos x="120" y="218"/>
              </a:cxn>
              <a:cxn ang="0">
                <a:pos x="118" y="186"/>
              </a:cxn>
              <a:cxn ang="0">
                <a:pos x="114" y="166"/>
              </a:cxn>
              <a:cxn ang="0">
                <a:pos x="90" y="154"/>
              </a:cxn>
              <a:cxn ang="0">
                <a:pos x="56" y="152"/>
              </a:cxn>
              <a:cxn ang="0">
                <a:pos x="36" y="140"/>
              </a:cxn>
              <a:cxn ang="0">
                <a:pos x="22" y="142"/>
              </a:cxn>
              <a:cxn ang="0">
                <a:pos x="16" y="134"/>
              </a:cxn>
              <a:cxn ang="0">
                <a:pos x="16" y="118"/>
              </a:cxn>
              <a:cxn ang="0">
                <a:pos x="2" y="82"/>
              </a:cxn>
              <a:cxn ang="0">
                <a:pos x="2" y="70"/>
              </a:cxn>
              <a:cxn ang="0">
                <a:pos x="4" y="60"/>
              </a:cxn>
              <a:cxn ang="0">
                <a:pos x="20" y="48"/>
              </a:cxn>
              <a:cxn ang="0">
                <a:pos x="38" y="30"/>
              </a:cxn>
              <a:cxn ang="0">
                <a:pos x="78" y="18"/>
              </a:cxn>
              <a:cxn ang="0">
                <a:pos x="102" y="22"/>
              </a:cxn>
              <a:cxn ang="0">
                <a:pos x="124" y="16"/>
              </a:cxn>
              <a:cxn ang="0">
                <a:pos x="150" y="16"/>
              </a:cxn>
              <a:cxn ang="0">
                <a:pos x="176" y="22"/>
              </a:cxn>
              <a:cxn ang="0">
                <a:pos x="196" y="18"/>
              </a:cxn>
              <a:cxn ang="0">
                <a:pos x="212" y="2"/>
              </a:cxn>
              <a:cxn ang="0">
                <a:pos x="222" y="6"/>
              </a:cxn>
              <a:cxn ang="0">
                <a:pos x="236" y="26"/>
              </a:cxn>
              <a:cxn ang="0">
                <a:pos x="260" y="26"/>
              </a:cxn>
              <a:cxn ang="0">
                <a:pos x="290" y="42"/>
              </a:cxn>
              <a:cxn ang="0">
                <a:pos x="312" y="60"/>
              </a:cxn>
              <a:cxn ang="0">
                <a:pos x="328" y="68"/>
              </a:cxn>
              <a:cxn ang="0">
                <a:pos x="324" y="76"/>
              </a:cxn>
              <a:cxn ang="0">
                <a:pos x="318" y="86"/>
              </a:cxn>
              <a:cxn ang="0">
                <a:pos x="322" y="98"/>
              </a:cxn>
              <a:cxn ang="0">
                <a:pos x="334" y="98"/>
              </a:cxn>
            </a:cxnLst>
            <a:rect l="0" t="0" r="r" b="b"/>
            <a:pathLst>
              <a:path w="338" h="262">
                <a:moveTo>
                  <a:pt x="336" y="100"/>
                </a:moveTo>
                <a:lnTo>
                  <a:pt x="336" y="100"/>
                </a:lnTo>
                <a:lnTo>
                  <a:pt x="338" y="104"/>
                </a:lnTo>
                <a:lnTo>
                  <a:pt x="336" y="110"/>
                </a:lnTo>
                <a:lnTo>
                  <a:pt x="334" y="116"/>
                </a:lnTo>
                <a:lnTo>
                  <a:pt x="330" y="118"/>
                </a:lnTo>
                <a:lnTo>
                  <a:pt x="324" y="120"/>
                </a:lnTo>
                <a:lnTo>
                  <a:pt x="318" y="120"/>
                </a:lnTo>
                <a:lnTo>
                  <a:pt x="310" y="128"/>
                </a:lnTo>
                <a:lnTo>
                  <a:pt x="306" y="134"/>
                </a:lnTo>
                <a:lnTo>
                  <a:pt x="298" y="136"/>
                </a:lnTo>
                <a:lnTo>
                  <a:pt x="294" y="138"/>
                </a:lnTo>
                <a:lnTo>
                  <a:pt x="292" y="140"/>
                </a:lnTo>
                <a:lnTo>
                  <a:pt x="290" y="148"/>
                </a:lnTo>
                <a:lnTo>
                  <a:pt x="292" y="158"/>
                </a:lnTo>
                <a:lnTo>
                  <a:pt x="292" y="166"/>
                </a:lnTo>
                <a:lnTo>
                  <a:pt x="292" y="174"/>
                </a:lnTo>
                <a:lnTo>
                  <a:pt x="290" y="184"/>
                </a:lnTo>
                <a:lnTo>
                  <a:pt x="284" y="192"/>
                </a:lnTo>
                <a:lnTo>
                  <a:pt x="284" y="200"/>
                </a:lnTo>
                <a:lnTo>
                  <a:pt x="290" y="206"/>
                </a:lnTo>
                <a:lnTo>
                  <a:pt x="296" y="214"/>
                </a:lnTo>
                <a:lnTo>
                  <a:pt x="298" y="218"/>
                </a:lnTo>
                <a:lnTo>
                  <a:pt x="300" y="222"/>
                </a:lnTo>
                <a:lnTo>
                  <a:pt x="296" y="224"/>
                </a:lnTo>
                <a:lnTo>
                  <a:pt x="292" y="226"/>
                </a:lnTo>
                <a:lnTo>
                  <a:pt x="286" y="224"/>
                </a:lnTo>
                <a:lnTo>
                  <a:pt x="282" y="222"/>
                </a:lnTo>
                <a:lnTo>
                  <a:pt x="276" y="216"/>
                </a:lnTo>
                <a:lnTo>
                  <a:pt x="274" y="216"/>
                </a:lnTo>
                <a:lnTo>
                  <a:pt x="270" y="214"/>
                </a:lnTo>
                <a:lnTo>
                  <a:pt x="266" y="218"/>
                </a:lnTo>
                <a:lnTo>
                  <a:pt x="262" y="220"/>
                </a:lnTo>
                <a:lnTo>
                  <a:pt x="260" y="224"/>
                </a:lnTo>
                <a:lnTo>
                  <a:pt x="256" y="228"/>
                </a:lnTo>
                <a:lnTo>
                  <a:pt x="252" y="228"/>
                </a:lnTo>
                <a:lnTo>
                  <a:pt x="248" y="228"/>
                </a:lnTo>
                <a:lnTo>
                  <a:pt x="244" y="230"/>
                </a:lnTo>
                <a:lnTo>
                  <a:pt x="242" y="232"/>
                </a:lnTo>
                <a:lnTo>
                  <a:pt x="242" y="236"/>
                </a:lnTo>
                <a:lnTo>
                  <a:pt x="244" y="240"/>
                </a:lnTo>
                <a:lnTo>
                  <a:pt x="246" y="244"/>
                </a:lnTo>
                <a:lnTo>
                  <a:pt x="246" y="248"/>
                </a:lnTo>
                <a:lnTo>
                  <a:pt x="244" y="250"/>
                </a:lnTo>
                <a:lnTo>
                  <a:pt x="238" y="250"/>
                </a:lnTo>
                <a:lnTo>
                  <a:pt x="234" y="248"/>
                </a:lnTo>
                <a:lnTo>
                  <a:pt x="228" y="248"/>
                </a:lnTo>
                <a:lnTo>
                  <a:pt x="226" y="250"/>
                </a:lnTo>
                <a:lnTo>
                  <a:pt x="224" y="254"/>
                </a:lnTo>
                <a:lnTo>
                  <a:pt x="216" y="258"/>
                </a:lnTo>
                <a:lnTo>
                  <a:pt x="208" y="256"/>
                </a:lnTo>
                <a:lnTo>
                  <a:pt x="198" y="256"/>
                </a:lnTo>
                <a:lnTo>
                  <a:pt x="190" y="260"/>
                </a:lnTo>
                <a:lnTo>
                  <a:pt x="184" y="262"/>
                </a:lnTo>
                <a:lnTo>
                  <a:pt x="174" y="260"/>
                </a:lnTo>
                <a:lnTo>
                  <a:pt x="168" y="258"/>
                </a:lnTo>
                <a:lnTo>
                  <a:pt x="166" y="260"/>
                </a:lnTo>
                <a:lnTo>
                  <a:pt x="164" y="252"/>
                </a:lnTo>
                <a:lnTo>
                  <a:pt x="162" y="248"/>
                </a:lnTo>
                <a:lnTo>
                  <a:pt x="158" y="242"/>
                </a:lnTo>
                <a:lnTo>
                  <a:pt x="148" y="234"/>
                </a:lnTo>
                <a:lnTo>
                  <a:pt x="136" y="228"/>
                </a:lnTo>
                <a:lnTo>
                  <a:pt x="128" y="226"/>
                </a:lnTo>
                <a:lnTo>
                  <a:pt x="120" y="222"/>
                </a:lnTo>
                <a:lnTo>
                  <a:pt x="120" y="220"/>
                </a:lnTo>
                <a:lnTo>
                  <a:pt x="120" y="218"/>
                </a:lnTo>
                <a:lnTo>
                  <a:pt x="118" y="212"/>
                </a:lnTo>
                <a:lnTo>
                  <a:pt x="116" y="194"/>
                </a:lnTo>
                <a:lnTo>
                  <a:pt x="118" y="186"/>
                </a:lnTo>
                <a:lnTo>
                  <a:pt x="120" y="176"/>
                </a:lnTo>
                <a:lnTo>
                  <a:pt x="118" y="172"/>
                </a:lnTo>
                <a:lnTo>
                  <a:pt x="114" y="166"/>
                </a:lnTo>
                <a:lnTo>
                  <a:pt x="104" y="156"/>
                </a:lnTo>
                <a:lnTo>
                  <a:pt x="98" y="152"/>
                </a:lnTo>
                <a:lnTo>
                  <a:pt x="90" y="154"/>
                </a:lnTo>
                <a:lnTo>
                  <a:pt x="80" y="156"/>
                </a:lnTo>
                <a:lnTo>
                  <a:pt x="64" y="154"/>
                </a:lnTo>
                <a:lnTo>
                  <a:pt x="56" y="152"/>
                </a:lnTo>
                <a:lnTo>
                  <a:pt x="48" y="146"/>
                </a:lnTo>
                <a:lnTo>
                  <a:pt x="40" y="144"/>
                </a:lnTo>
                <a:lnTo>
                  <a:pt x="36" y="140"/>
                </a:lnTo>
                <a:lnTo>
                  <a:pt x="34" y="138"/>
                </a:lnTo>
                <a:lnTo>
                  <a:pt x="28" y="140"/>
                </a:lnTo>
                <a:lnTo>
                  <a:pt x="22" y="142"/>
                </a:lnTo>
                <a:lnTo>
                  <a:pt x="20" y="138"/>
                </a:lnTo>
                <a:lnTo>
                  <a:pt x="20" y="134"/>
                </a:lnTo>
                <a:lnTo>
                  <a:pt x="16" y="134"/>
                </a:lnTo>
                <a:lnTo>
                  <a:pt x="16" y="132"/>
                </a:lnTo>
                <a:lnTo>
                  <a:pt x="18" y="128"/>
                </a:lnTo>
                <a:lnTo>
                  <a:pt x="16" y="118"/>
                </a:lnTo>
                <a:lnTo>
                  <a:pt x="10" y="96"/>
                </a:lnTo>
                <a:lnTo>
                  <a:pt x="6" y="88"/>
                </a:lnTo>
                <a:lnTo>
                  <a:pt x="2" y="82"/>
                </a:lnTo>
                <a:lnTo>
                  <a:pt x="2" y="80"/>
                </a:lnTo>
                <a:lnTo>
                  <a:pt x="4" y="82"/>
                </a:lnTo>
                <a:lnTo>
                  <a:pt x="2" y="70"/>
                </a:lnTo>
                <a:lnTo>
                  <a:pt x="0" y="58"/>
                </a:lnTo>
                <a:lnTo>
                  <a:pt x="2" y="60"/>
                </a:lnTo>
                <a:lnTo>
                  <a:pt x="4" y="60"/>
                </a:lnTo>
                <a:lnTo>
                  <a:pt x="10" y="60"/>
                </a:lnTo>
                <a:lnTo>
                  <a:pt x="16" y="54"/>
                </a:lnTo>
                <a:lnTo>
                  <a:pt x="20" y="48"/>
                </a:lnTo>
                <a:lnTo>
                  <a:pt x="24" y="42"/>
                </a:lnTo>
                <a:lnTo>
                  <a:pt x="32" y="36"/>
                </a:lnTo>
                <a:lnTo>
                  <a:pt x="38" y="30"/>
                </a:lnTo>
                <a:lnTo>
                  <a:pt x="50" y="26"/>
                </a:lnTo>
                <a:lnTo>
                  <a:pt x="62" y="22"/>
                </a:lnTo>
                <a:lnTo>
                  <a:pt x="78" y="18"/>
                </a:lnTo>
                <a:lnTo>
                  <a:pt x="86" y="18"/>
                </a:lnTo>
                <a:lnTo>
                  <a:pt x="94" y="22"/>
                </a:lnTo>
                <a:lnTo>
                  <a:pt x="102" y="22"/>
                </a:lnTo>
                <a:lnTo>
                  <a:pt x="108" y="18"/>
                </a:lnTo>
                <a:lnTo>
                  <a:pt x="118" y="18"/>
                </a:lnTo>
                <a:lnTo>
                  <a:pt x="124" y="16"/>
                </a:lnTo>
                <a:lnTo>
                  <a:pt x="132" y="16"/>
                </a:lnTo>
                <a:lnTo>
                  <a:pt x="140" y="16"/>
                </a:lnTo>
                <a:lnTo>
                  <a:pt x="150" y="16"/>
                </a:lnTo>
                <a:lnTo>
                  <a:pt x="158" y="16"/>
                </a:lnTo>
                <a:lnTo>
                  <a:pt x="166" y="20"/>
                </a:lnTo>
                <a:lnTo>
                  <a:pt x="176" y="22"/>
                </a:lnTo>
                <a:lnTo>
                  <a:pt x="182" y="24"/>
                </a:lnTo>
                <a:lnTo>
                  <a:pt x="190" y="22"/>
                </a:lnTo>
                <a:lnTo>
                  <a:pt x="196" y="18"/>
                </a:lnTo>
                <a:lnTo>
                  <a:pt x="204" y="12"/>
                </a:lnTo>
                <a:lnTo>
                  <a:pt x="208" y="6"/>
                </a:lnTo>
                <a:lnTo>
                  <a:pt x="212" y="2"/>
                </a:lnTo>
                <a:lnTo>
                  <a:pt x="216" y="0"/>
                </a:lnTo>
                <a:lnTo>
                  <a:pt x="218" y="2"/>
                </a:lnTo>
                <a:lnTo>
                  <a:pt x="222" y="6"/>
                </a:lnTo>
                <a:lnTo>
                  <a:pt x="228" y="18"/>
                </a:lnTo>
                <a:lnTo>
                  <a:pt x="232" y="22"/>
                </a:lnTo>
                <a:lnTo>
                  <a:pt x="236" y="26"/>
                </a:lnTo>
                <a:lnTo>
                  <a:pt x="244" y="28"/>
                </a:lnTo>
                <a:lnTo>
                  <a:pt x="250" y="28"/>
                </a:lnTo>
                <a:lnTo>
                  <a:pt x="260" y="26"/>
                </a:lnTo>
                <a:lnTo>
                  <a:pt x="268" y="28"/>
                </a:lnTo>
                <a:lnTo>
                  <a:pt x="274" y="32"/>
                </a:lnTo>
                <a:lnTo>
                  <a:pt x="290" y="42"/>
                </a:lnTo>
                <a:lnTo>
                  <a:pt x="300" y="52"/>
                </a:lnTo>
                <a:lnTo>
                  <a:pt x="306" y="56"/>
                </a:lnTo>
                <a:lnTo>
                  <a:pt x="312" y="60"/>
                </a:lnTo>
                <a:lnTo>
                  <a:pt x="322" y="62"/>
                </a:lnTo>
                <a:lnTo>
                  <a:pt x="326" y="66"/>
                </a:lnTo>
                <a:lnTo>
                  <a:pt x="328" y="68"/>
                </a:lnTo>
                <a:lnTo>
                  <a:pt x="328" y="70"/>
                </a:lnTo>
                <a:lnTo>
                  <a:pt x="328" y="74"/>
                </a:lnTo>
                <a:lnTo>
                  <a:pt x="324" y="76"/>
                </a:lnTo>
                <a:lnTo>
                  <a:pt x="322" y="78"/>
                </a:lnTo>
                <a:lnTo>
                  <a:pt x="318" y="82"/>
                </a:lnTo>
                <a:lnTo>
                  <a:pt x="318" y="86"/>
                </a:lnTo>
                <a:lnTo>
                  <a:pt x="318" y="90"/>
                </a:lnTo>
                <a:lnTo>
                  <a:pt x="320" y="96"/>
                </a:lnTo>
                <a:lnTo>
                  <a:pt x="322" y="98"/>
                </a:lnTo>
                <a:lnTo>
                  <a:pt x="324" y="98"/>
                </a:lnTo>
                <a:lnTo>
                  <a:pt x="328" y="98"/>
                </a:lnTo>
                <a:lnTo>
                  <a:pt x="334" y="98"/>
                </a:lnTo>
                <a:lnTo>
                  <a:pt x="336" y="10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5" name="Freeform 23"/>
          <p:cNvSpPr>
            <a:spLocks/>
          </p:cNvSpPr>
          <p:nvPr/>
        </p:nvSpPr>
        <p:spPr bwMode="auto">
          <a:xfrm>
            <a:off x="7450137" y="3220951"/>
            <a:ext cx="536575" cy="415925"/>
          </a:xfrm>
          <a:custGeom>
            <a:avLst/>
            <a:gdLst/>
            <a:ahLst/>
            <a:cxnLst>
              <a:cxn ang="0">
                <a:pos x="338" y="104"/>
              </a:cxn>
              <a:cxn ang="0">
                <a:pos x="330" y="118"/>
              </a:cxn>
              <a:cxn ang="0">
                <a:pos x="310" y="128"/>
              </a:cxn>
              <a:cxn ang="0">
                <a:pos x="294" y="138"/>
              </a:cxn>
              <a:cxn ang="0">
                <a:pos x="292" y="158"/>
              </a:cxn>
              <a:cxn ang="0">
                <a:pos x="290" y="184"/>
              </a:cxn>
              <a:cxn ang="0">
                <a:pos x="290" y="206"/>
              </a:cxn>
              <a:cxn ang="0">
                <a:pos x="300" y="222"/>
              </a:cxn>
              <a:cxn ang="0">
                <a:pos x="286" y="224"/>
              </a:cxn>
              <a:cxn ang="0">
                <a:pos x="274" y="216"/>
              </a:cxn>
              <a:cxn ang="0">
                <a:pos x="262" y="220"/>
              </a:cxn>
              <a:cxn ang="0">
                <a:pos x="252" y="228"/>
              </a:cxn>
              <a:cxn ang="0">
                <a:pos x="242" y="232"/>
              </a:cxn>
              <a:cxn ang="0">
                <a:pos x="246" y="244"/>
              </a:cxn>
              <a:cxn ang="0">
                <a:pos x="238" y="250"/>
              </a:cxn>
              <a:cxn ang="0">
                <a:pos x="226" y="250"/>
              </a:cxn>
              <a:cxn ang="0">
                <a:pos x="208" y="256"/>
              </a:cxn>
              <a:cxn ang="0">
                <a:pos x="184" y="262"/>
              </a:cxn>
              <a:cxn ang="0">
                <a:pos x="166" y="260"/>
              </a:cxn>
              <a:cxn ang="0">
                <a:pos x="158" y="242"/>
              </a:cxn>
              <a:cxn ang="0">
                <a:pos x="128" y="226"/>
              </a:cxn>
              <a:cxn ang="0">
                <a:pos x="120" y="218"/>
              </a:cxn>
              <a:cxn ang="0">
                <a:pos x="118" y="186"/>
              </a:cxn>
              <a:cxn ang="0">
                <a:pos x="114" y="166"/>
              </a:cxn>
              <a:cxn ang="0">
                <a:pos x="90" y="154"/>
              </a:cxn>
              <a:cxn ang="0">
                <a:pos x="56" y="152"/>
              </a:cxn>
              <a:cxn ang="0">
                <a:pos x="36" y="140"/>
              </a:cxn>
              <a:cxn ang="0">
                <a:pos x="22" y="142"/>
              </a:cxn>
              <a:cxn ang="0">
                <a:pos x="16" y="134"/>
              </a:cxn>
              <a:cxn ang="0">
                <a:pos x="16" y="118"/>
              </a:cxn>
              <a:cxn ang="0">
                <a:pos x="2" y="82"/>
              </a:cxn>
              <a:cxn ang="0">
                <a:pos x="2" y="70"/>
              </a:cxn>
              <a:cxn ang="0">
                <a:pos x="4" y="60"/>
              </a:cxn>
              <a:cxn ang="0">
                <a:pos x="20" y="48"/>
              </a:cxn>
              <a:cxn ang="0">
                <a:pos x="38" y="30"/>
              </a:cxn>
              <a:cxn ang="0">
                <a:pos x="78" y="18"/>
              </a:cxn>
              <a:cxn ang="0">
                <a:pos x="102" y="22"/>
              </a:cxn>
              <a:cxn ang="0">
                <a:pos x="124" y="16"/>
              </a:cxn>
              <a:cxn ang="0">
                <a:pos x="150" y="16"/>
              </a:cxn>
              <a:cxn ang="0">
                <a:pos x="176" y="22"/>
              </a:cxn>
              <a:cxn ang="0">
                <a:pos x="196" y="18"/>
              </a:cxn>
              <a:cxn ang="0">
                <a:pos x="212" y="2"/>
              </a:cxn>
              <a:cxn ang="0">
                <a:pos x="222" y="6"/>
              </a:cxn>
              <a:cxn ang="0">
                <a:pos x="236" y="26"/>
              </a:cxn>
              <a:cxn ang="0">
                <a:pos x="260" y="26"/>
              </a:cxn>
              <a:cxn ang="0">
                <a:pos x="290" y="42"/>
              </a:cxn>
              <a:cxn ang="0">
                <a:pos x="312" y="60"/>
              </a:cxn>
              <a:cxn ang="0">
                <a:pos x="328" y="68"/>
              </a:cxn>
              <a:cxn ang="0">
                <a:pos x="324" y="76"/>
              </a:cxn>
              <a:cxn ang="0">
                <a:pos x="318" y="86"/>
              </a:cxn>
              <a:cxn ang="0">
                <a:pos x="322" y="98"/>
              </a:cxn>
              <a:cxn ang="0">
                <a:pos x="334" y="98"/>
              </a:cxn>
            </a:cxnLst>
            <a:rect l="0" t="0" r="r" b="b"/>
            <a:pathLst>
              <a:path w="338" h="262">
                <a:moveTo>
                  <a:pt x="336" y="100"/>
                </a:moveTo>
                <a:lnTo>
                  <a:pt x="336" y="100"/>
                </a:lnTo>
                <a:lnTo>
                  <a:pt x="338" y="104"/>
                </a:lnTo>
                <a:lnTo>
                  <a:pt x="336" y="110"/>
                </a:lnTo>
                <a:lnTo>
                  <a:pt x="334" y="116"/>
                </a:lnTo>
                <a:lnTo>
                  <a:pt x="330" y="118"/>
                </a:lnTo>
                <a:lnTo>
                  <a:pt x="324" y="120"/>
                </a:lnTo>
                <a:lnTo>
                  <a:pt x="318" y="120"/>
                </a:lnTo>
                <a:lnTo>
                  <a:pt x="310" y="128"/>
                </a:lnTo>
                <a:lnTo>
                  <a:pt x="306" y="134"/>
                </a:lnTo>
                <a:lnTo>
                  <a:pt x="298" y="136"/>
                </a:lnTo>
                <a:lnTo>
                  <a:pt x="294" y="138"/>
                </a:lnTo>
                <a:lnTo>
                  <a:pt x="292" y="140"/>
                </a:lnTo>
                <a:lnTo>
                  <a:pt x="290" y="148"/>
                </a:lnTo>
                <a:lnTo>
                  <a:pt x="292" y="158"/>
                </a:lnTo>
                <a:lnTo>
                  <a:pt x="292" y="166"/>
                </a:lnTo>
                <a:lnTo>
                  <a:pt x="292" y="174"/>
                </a:lnTo>
                <a:lnTo>
                  <a:pt x="290" y="184"/>
                </a:lnTo>
                <a:lnTo>
                  <a:pt x="284" y="192"/>
                </a:lnTo>
                <a:lnTo>
                  <a:pt x="284" y="200"/>
                </a:lnTo>
                <a:lnTo>
                  <a:pt x="290" y="206"/>
                </a:lnTo>
                <a:lnTo>
                  <a:pt x="296" y="214"/>
                </a:lnTo>
                <a:lnTo>
                  <a:pt x="298" y="218"/>
                </a:lnTo>
                <a:lnTo>
                  <a:pt x="300" y="222"/>
                </a:lnTo>
                <a:lnTo>
                  <a:pt x="296" y="224"/>
                </a:lnTo>
                <a:lnTo>
                  <a:pt x="292" y="226"/>
                </a:lnTo>
                <a:lnTo>
                  <a:pt x="286" y="224"/>
                </a:lnTo>
                <a:lnTo>
                  <a:pt x="282" y="222"/>
                </a:lnTo>
                <a:lnTo>
                  <a:pt x="276" y="216"/>
                </a:lnTo>
                <a:lnTo>
                  <a:pt x="274" y="216"/>
                </a:lnTo>
                <a:lnTo>
                  <a:pt x="270" y="214"/>
                </a:lnTo>
                <a:lnTo>
                  <a:pt x="266" y="218"/>
                </a:lnTo>
                <a:lnTo>
                  <a:pt x="262" y="220"/>
                </a:lnTo>
                <a:lnTo>
                  <a:pt x="260" y="224"/>
                </a:lnTo>
                <a:lnTo>
                  <a:pt x="256" y="228"/>
                </a:lnTo>
                <a:lnTo>
                  <a:pt x="252" y="228"/>
                </a:lnTo>
                <a:lnTo>
                  <a:pt x="248" y="228"/>
                </a:lnTo>
                <a:lnTo>
                  <a:pt x="244" y="230"/>
                </a:lnTo>
                <a:lnTo>
                  <a:pt x="242" y="232"/>
                </a:lnTo>
                <a:lnTo>
                  <a:pt x="242" y="236"/>
                </a:lnTo>
                <a:lnTo>
                  <a:pt x="244" y="240"/>
                </a:lnTo>
                <a:lnTo>
                  <a:pt x="246" y="244"/>
                </a:lnTo>
                <a:lnTo>
                  <a:pt x="246" y="248"/>
                </a:lnTo>
                <a:lnTo>
                  <a:pt x="244" y="250"/>
                </a:lnTo>
                <a:lnTo>
                  <a:pt x="238" y="250"/>
                </a:lnTo>
                <a:lnTo>
                  <a:pt x="234" y="248"/>
                </a:lnTo>
                <a:lnTo>
                  <a:pt x="228" y="248"/>
                </a:lnTo>
                <a:lnTo>
                  <a:pt x="226" y="250"/>
                </a:lnTo>
                <a:lnTo>
                  <a:pt x="224" y="254"/>
                </a:lnTo>
                <a:lnTo>
                  <a:pt x="216" y="258"/>
                </a:lnTo>
                <a:lnTo>
                  <a:pt x="208" y="256"/>
                </a:lnTo>
                <a:lnTo>
                  <a:pt x="198" y="256"/>
                </a:lnTo>
                <a:lnTo>
                  <a:pt x="190" y="260"/>
                </a:lnTo>
                <a:lnTo>
                  <a:pt x="184" y="262"/>
                </a:lnTo>
                <a:lnTo>
                  <a:pt x="174" y="260"/>
                </a:lnTo>
                <a:lnTo>
                  <a:pt x="168" y="258"/>
                </a:lnTo>
                <a:lnTo>
                  <a:pt x="166" y="260"/>
                </a:lnTo>
                <a:lnTo>
                  <a:pt x="164" y="252"/>
                </a:lnTo>
                <a:lnTo>
                  <a:pt x="162" y="248"/>
                </a:lnTo>
                <a:lnTo>
                  <a:pt x="158" y="242"/>
                </a:lnTo>
                <a:lnTo>
                  <a:pt x="148" y="234"/>
                </a:lnTo>
                <a:lnTo>
                  <a:pt x="136" y="228"/>
                </a:lnTo>
                <a:lnTo>
                  <a:pt x="128" y="226"/>
                </a:lnTo>
                <a:lnTo>
                  <a:pt x="120" y="222"/>
                </a:lnTo>
                <a:lnTo>
                  <a:pt x="120" y="220"/>
                </a:lnTo>
                <a:lnTo>
                  <a:pt x="120" y="218"/>
                </a:lnTo>
                <a:lnTo>
                  <a:pt x="118" y="212"/>
                </a:lnTo>
                <a:lnTo>
                  <a:pt x="116" y="194"/>
                </a:lnTo>
                <a:lnTo>
                  <a:pt x="118" y="186"/>
                </a:lnTo>
                <a:lnTo>
                  <a:pt x="120" y="176"/>
                </a:lnTo>
                <a:lnTo>
                  <a:pt x="118" y="172"/>
                </a:lnTo>
                <a:lnTo>
                  <a:pt x="114" y="166"/>
                </a:lnTo>
                <a:lnTo>
                  <a:pt x="104" y="156"/>
                </a:lnTo>
                <a:lnTo>
                  <a:pt x="98" y="152"/>
                </a:lnTo>
                <a:lnTo>
                  <a:pt x="90" y="154"/>
                </a:lnTo>
                <a:lnTo>
                  <a:pt x="80" y="156"/>
                </a:lnTo>
                <a:lnTo>
                  <a:pt x="64" y="154"/>
                </a:lnTo>
                <a:lnTo>
                  <a:pt x="56" y="152"/>
                </a:lnTo>
                <a:lnTo>
                  <a:pt x="48" y="146"/>
                </a:lnTo>
                <a:lnTo>
                  <a:pt x="40" y="144"/>
                </a:lnTo>
                <a:lnTo>
                  <a:pt x="36" y="140"/>
                </a:lnTo>
                <a:lnTo>
                  <a:pt x="34" y="138"/>
                </a:lnTo>
                <a:lnTo>
                  <a:pt x="28" y="140"/>
                </a:lnTo>
                <a:lnTo>
                  <a:pt x="22" y="142"/>
                </a:lnTo>
                <a:lnTo>
                  <a:pt x="20" y="138"/>
                </a:lnTo>
                <a:lnTo>
                  <a:pt x="20" y="134"/>
                </a:lnTo>
                <a:lnTo>
                  <a:pt x="16" y="134"/>
                </a:lnTo>
                <a:lnTo>
                  <a:pt x="16" y="132"/>
                </a:lnTo>
                <a:lnTo>
                  <a:pt x="18" y="128"/>
                </a:lnTo>
                <a:lnTo>
                  <a:pt x="16" y="118"/>
                </a:lnTo>
                <a:lnTo>
                  <a:pt x="10" y="96"/>
                </a:lnTo>
                <a:lnTo>
                  <a:pt x="6" y="88"/>
                </a:lnTo>
                <a:lnTo>
                  <a:pt x="2" y="82"/>
                </a:lnTo>
                <a:lnTo>
                  <a:pt x="2" y="80"/>
                </a:lnTo>
                <a:lnTo>
                  <a:pt x="4" y="82"/>
                </a:lnTo>
                <a:lnTo>
                  <a:pt x="2" y="70"/>
                </a:lnTo>
                <a:lnTo>
                  <a:pt x="0" y="58"/>
                </a:lnTo>
                <a:lnTo>
                  <a:pt x="2" y="60"/>
                </a:lnTo>
                <a:lnTo>
                  <a:pt x="4" y="60"/>
                </a:lnTo>
                <a:lnTo>
                  <a:pt x="10" y="60"/>
                </a:lnTo>
                <a:lnTo>
                  <a:pt x="16" y="54"/>
                </a:lnTo>
                <a:lnTo>
                  <a:pt x="20" y="48"/>
                </a:lnTo>
                <a:lnTo>
                  <a:pt x="24" y="42"/>
                </a:lnTo>
                <a:lnTo>
                  <a:pt x="32" y="36"/>
                </a:lnTo>
                <a:lnTo>
                  <a:pt x="38" y="30"/>
                </a:lnTo>
                <a:lnTo>
                  <a:pt x="50" y="26"/>
                </a:lnTo>
                <a:lnTo>
                  <a:pt x="62" y="22"/>
                </a:lnTo>
                <a:lnTo>
                  <a:pt x="78" y="18"/>
                </a:lnTo>
                <a:lnTo>
                  <a:pt x="86" y="18"/>
                </a:lnTo>
                <a:lnTo>
                  <a:pt x="94" y="22"/>
                </a:lnTo>
                <a:lnTo>
                  <a:pt x="102" y="22"/>
                </a:lnTo>
                <a:lnTo>
                  <a:pt x="108" y="18"/>
                </a:lnTo>
                <a:lnTo>
                  <a:pt x="118" y="18"/>
                </a:lnTo>
                <a:lnTo>
                  <a:pt x="124" y="16"/>
                </a:lnTo>
                <a:lnTo>
                  <a:pt x="132" y="16"/>
                </a:lnTo>
                <a:lnTo>
                  <a:pt x="140" y="16"/>
                </a:lnTo>
                <a:lnTo>
                  <a:pt x="150" y="16"/>
                </a:lnTo>
                <a:lnTo>
                  <a:pt x="158" y="16"/>
                </a:lnTo>
                <a:lnTo>
                  <a:pt x="166" y="20"/>
                </a:lnTo>
                <a:lnTo>
                  <a:pt x="176" y="22"/>
                </a:lnTo>
                <a:lnTo>
                  <a:pt x="182" y="24"/>
                </a:lnTo>
                <a:lnTo>
                  <a:pt x="190" y="22"/>
                </a:lnTo>
                <a:lnTo>
                  <a:pt x="196" y="18"/>
                </a:lnTo>
                <a:lnTo>
                  <a:pt x="204" y="12"/>
                </a:lnTo>
                <a:lnTo>
                  <a:pt x="208" y="6"/>
                </a:lnTo>
                <a:lnTo>
                  <a:pt x="212" y="2"/>
                </a:lnTo>
                <a:lnTo>
                  <a:pt x="216" y="0"/>
                </a:lnTo>
                <a:lnTo>
                  <a:pt x="218" y="2"/>
                </a:lnTo>
                <a:lnTo>
                  <a:pt x="222" y="6"/>
                </a:lnTo>
                <a:lnTo>
                  <a:pt x="228" y="18"/>
                </a:lnTo>
                <a:lnTo>
                  <a:pt x="232" y="22"/>
                </a:lnTo>
                <a:lnTo>
                  <a:pt x="236" y="26"/>
                </a:lnTo>
                <a:lnTo>
                  <a:pt x="244" y="28"/>
                </a:lnTo>
                <a:lnTo>
                  <a:pt x="250" y="28"/>
                </a:lnTo>
                <a:lnTo>
                  <a:pt x="260" y="26"/>
                </a:lnTo>
                <a:lnTo>
                  <a:pt x="268" y="28"/>
                </a:lnTo>
                <a:lnTo>
                  <a:pt x="274" y="32"/>
                </a:lnTo>
                <a:lnTo>
                  <a:pt x="290" y="42"/>
                </a:lnTo>
                <a:lnTo>
                  <a:pt x="300" y="52"/>
                </a:lnTo>
                <a:lnTo>
                  <a:pt x="306" y="56"/>
                </a:lnTo>
                <a:lnTo>
                  <a:pt x="312" y="60"/>
                </a:lnTo>
                <a:lnTo>
                  <a:pt x="322" y="62"/>
                </a:lnTo>
                <a:lnTo>
                  <a:pt x="326" y="66"/>
                </a:lnTo>
                <a:lnTo>
                  <a:pt x="328" y="68"/>
                </a:lnTo>
                <a:lnTo>
                  <a:pt x="328" y="70"/>
                </a:lnTo>
                <a:lnTo>
                  <a:pt x="328" y="74"/>
                </a:lnTo>
                <a:lnTo>
                  <a:pt x="324" y="76"/>
                </a:lnTo>
                <a:lnTo>
                  <a:pt x="322" y="78"/>
                </a:lnTo>
                <a:lnTo>
                  <a:pt x="318" y="82"/>
                </a:lnTo>
                <a:lnTo>
                  <a:pt x="318" y="86"/>
                </a:lnTo>
                <a:lnTo>
                  <a:pt x="318" y="90"/>
                </a:lnTo>
                <a:lnTo>
                  <a:pt x="320" y="96"/>
                </a:lnTo>
                <a:lnTo>
                  <a:pt x="322" y="98"/>
                </a:lnTo>
                <a:lnTo>
                  <a:pt x="324" y="98"/>
                </a:lnTo>
                <a:lnTo>
                  <a:pt x="328" y="98"/>
                </a:lnTo>
                <a:lnTo>
                  <a:pt x="334" y="98"/>
                </a:lnTo>
                <a:lnTo>
                  <a:pt x="336" y="10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6" name="Freeform 24"/>
          <p:cNvSpPr>
            <a:spLocks/>
          </p:cNvSpPr>
          <p:nvPr/>
        </p:nvSpPr>
        <p:spPr bwMode="auto">
          <a:xfrm>
            <a:off x="7278686" y="2649451"/>
            <a:ext cx="38100" cy="60325"/>
          </a:xfrm>
          <a:custGeom>
            <a:avLst/>
            <a:gdLst/>
            <a:ahLst/>
            <a:cxnLst>
              <a:cxn ang="0">
                <a:pos x="24" y="32"/>
              </a:cxn>
              <a:cxn ang="0">
                <a:pos x="24" y="32"/>
              </a:cxn>
              <a:cxn ang="0">
                <a:pos x="24" y="36"/>
              </a:cxn>
              <a:cxn ang="0">
                <a:pos x="22" y="38"/>
              </a:cxn>
              <a:cxn ang="0">
                <a:pos x="20" y="38"/>
              </a:cxn>
              <a:cxn ang="0">
                <a:pos x="18" y="36"/>
              </a:cxn>
              <a:cxn ang="0">
                <a:pos x="14" y="32"/>
              </a:cxn>
              <a:cxn ang="0">
                <a:pos x="8" y="30"/>
              </a:cxn>
              <a:cxn ang="0">
                <a:pos x="2" y="30"/>
              </a:cxn>
              <a:cxn ang="0">
                <a:pos x="0" y="26"/>
              </a:cxn>
              <a:cxn ang="0">
                <a:pos x="0" y="22"/>
              </a:cxn>
              <a:cxn ang="0">
                <a:pos x="0" y="18"/>
              </a:cxn>
              <a:cxn ang="0">
                <a:pos x="0" y="12"/>
              </a:cxn>
              <a:cxn ang="0">
                <a:pos x="4" y="12"/>
              </a:cxn>
              <a:cxn ang="0">
                <a:pos x="6" y="16"/>
              </a:cxn>
              <a:cxn ang="0">
                <a:pos x="6" y="10"/>
              </a:cxn>
              <a:cxn ang="0">
                <a:pos x="6" y="8"/>
              </a:cxn>
              <a:cxn ang="0">
                <a:pos x="4" y="6"/>
              </a:cxn>
              <a:cxn ang="0">
                <a:pos x="2" y="4"/>
              </a:cxn>
              <a:cxn ang="0">
                <a:pos x="4" y="2"/>
              </a:cxn>
              <a:cxn ang="0">
                <a:pos x="8" y="0"/>
              </a:cxn>
              <a:cxn ang="0">
                <a:pos x="10" y="2"/>
              </a:cxn>
              <a:cxn ang="0">
                <a:pos x="14" y="2"/>
              </a:cxn>
              <a:cxn ang="0">
                <a:pos x="18" y="4"/>
              </a:cxn>
              <a:cxn ang="0">
                <a:pos x="20" y="6"/>
              </a:cxn>
              <a:cxn ang="0">
                <a:pos x="24" y="8"/>
              </a:cxn>
              <a:cxn ang="0">
                <a:pos x="24" y="12"/>
              </a:cxn>
              <a:cxn ang="0">
                <a:pos x="22" y="20"/>
              </a:cxn>
              <a:cxn ang="0">
                <a:pos x="18" y="22"/>
              </a:cxn>
              <a:cxn ang="0">
                <a:pos x="14" y="22"/>
              </a:cxn>
              <a:cxn ang="0">
                <a:pos x="18" y="26"/>
              </a:cxn>
              <a:cxn ang="0">
                <a:pos x="18" y="30"/>
              </a:cxn>
              <a:cxn ang="0">
                <a:pos x="22" y="32"/>
              </a:cxn>
              <a:cxn ang="0">
                <a:pos x="24" y="32"/>
              </a:cxn>
            </a:cxnLst>
            <a:rect l="0" t="0" r="r" b="b"/>
            <a:pathLst>
              <a:path w="24" h="38">
                <a:moveTo>
                  <a:pt x="24" y="32"/>
                </a:moveTo>
                <a:lnTo>
                  <a:pt x="24" y="32"/>
                </a:lnTo>
                <a:lnTo>
                  <a:pt x="24" y="36"/>
                </a:lnTo>
                <a:lnTo>
                  <a:pt x="22" y="38"/>
                </a:lnTo>
                <a:lnTo>
                  <a:pt x="20" y="38"/>
                </a:lnTo>
                <a:lnTo>
                  <a:pt x="18" y="36"/>
                </a:lnTo>
                <a:lnTo>
                  <a:pt x="14" y="32"/>
                </a:lnTo>
                <a:lnTo>
                  <a:pt x="8" y="30"/>
                </a:lnTo>
                <a:lnTo>
                  <a:pt x="2" y="30"/>
                </a:lnTo>
                <a:lnTo>
                  <a:pt x="0" y="26"/>
                </a:lnTo>
                <a:lnTo>
                  <a:pt x="0" y="22"/>
                </a:lnTo>
                <a:lnTo>
                  <a:pt x="0" y="18"/>
                </a:lnTo>
                <a:lnTo>
                  <a:pt x="0" y="12"/>
                </a:lnTo>
                <a:lnTo>
                  <a:pt x="4" y="12"/>
                </a:lnTo>
                <a:lnTo>
                  <a:pt x="6" y="16"/>
                </a:lnTo>
                <a:lnTo>
                  <a:pt x="6" y="10"/>
                </a:lnTo>
                <a:lnTo>
                  <a:pt x="6" y="8"/>
                </a:lnTo>
                <a:lnTo>
                  <a:pt x="4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0" y="2"/>
                </a:lnTo>
                <a:lnTo>
                  <a:pt x="14" y="2"/>
                </a:lnTo>
                <a:lnTo>
                  <a:pt x="18" y="4"/>
                </a:lnTo>
                <a:lnTo>
                  <a:pt x="20" y="6"/>
                </a:lnTo>
                <a:lnTo>
                  <a:pt x="24" y="8"/>
                </a:lnTo>
                <a:lnTo>
                  <a:pt x="24" y="12"/>
                </a:lnTo>
                <a:lnTo>
                  <a:pt x="22" y="20"/>
                </a:lnTo>
                <a:lnTo>
                  <a:pt x="18" y="22"/>
                </a:lnTo>
                <a:lnTo>
                  <a:pt x="14" y="22"/>
                </a:lnTo>
                <a:lnTo>
                  <a:pt x="18" y="26"/>
                </a:lnTo>
                <a:lnTo>
                  <a:pt x="18" y="30"/>
                </a:lnTo>
                <a:lnTo>
                  <a:pt x="22" y="32"/>
                </a:lnTo>
                <a:lnTo>
                  <a:pt x="24" y="3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7" name="Freeform 25"/>
          <p:cNvSpPr>
            <a:spLocks/>
          </p:cNvSpPr>
          <p:nvPr/>
        </p:nvSpPr>
        <p:spPr bwMode="auto">
          <a:xfrm>
            <a:off x="7278686" y="2649451"/>
            <a:ext cx="38100" cy="60325"/>
          </a:xfrm>
          <a:custGeom>
            <a:avLst/>
            <a:gdLst/>
            <a:ahLst/>
            <a:cxnLst>
              <a:cxn ang="0">
                <a:pos x="24" y="32"/>
              </a:cxn>
              <a:cxn ang="0">
                <a:pos x="24" y="32"/>
              </a:cxn>
              <a:cxn ang="0">
                <a:pos x="24" y="36"/>
              </a:cxn>
              <a:cxn ang="0">
                <a:pos x="22" y="38"/>
              </a:cxn>
              <a:cxn ang="0">
                <a:pos x="20" y="38"/>
              </a:cxn>
              <a:cxn ang="0">
                <a:pos x="18" y="36"/>
              </a:cxn>
              <a:cxn ang="0">
                <a:pos x="14" y="32"/>
              </a:cxn>
              <a:cxn ang="0">
                <a:pos x="8" y="30"/>
              </a:cxn>
              <a:cxn ang="0">
                <a:pos x="2" y="30"/>
              </a:cxn>
              <a:cxn ang="0">
                <a:pos x="0" y="26"/>
              </a:cxn>
              <a:cxn ang="0">
                <a:pos x="0" y="22"/>
              </a:cxn>
              <a:cxn ang="0">
                <a:pos x="0" y="18"/>
              </a:cxn>
              <a:cxn ang="0">
                <a:pos x="0" y="12"/>
              </a:cxn>
              <a:cxn ang="0">
                <a:pos x="4" y="12"/>
              </a:cxn>
              <a:cxn ang="0">
                <a:pos x="6" y="16"/>
              </a:cxn>
              <a:cxn ang="0">
                <a:pos x="6" y="10"/>
              </a:cxn>
              <a:cxn ang="0">
                <a:pos x="6" y="8"/>
              </a:cxn>
              <a:cxn ang="0">
                <a:pos x="4" y="6"/>
              </a:cxn>
              <a:cxn ang="0">
                <a:pos x="2" y="4"/>
              </a:cxn>
              <a:cxn ang="0">
                <a:pos x="4" y="2"/>
              </a:cxn>
              <a:cxn ang="0">
                <a:pos x="8" y="0"/>
              </a:cxn>
              <a:cxn ang="0">
                <a:pos x="10" y="2"/>
              </a:cxn>
              <a:cxn ang="0">
                <a:pos x="14" y="2"/>
              </a:cxn>
              <a:cxn ang="0">
                <a:pos x="18" y="4"/>
              </a:cxn>
              <a:cxn ang="0">
                <a:pos x="20" y="6"/>
              </a:cxn>
              <a:cxn ang="0">
                <a:pos x="24" y="8"/>
              </a:cxn>
              <a:cxn ang="0">
                <a:pos x="24" y="12"/>
              </a:cxn>
              <a:cxn ang="0">
                <a:pos x="22" y="20"/>
              </a:cxn>
              <a:cxn ang="0">
                <a:pos x="18" y="22"/>
              </a:cxn>
              <a:cxn ang="0">
                <a:pos x="14" y="22"/>
              </a:cxn>
              <a:cxn ang="0">
                <a:pos x="18" y="26"/>
              </a:cxn>
              <a:cxn ang="0">
                <a:pos x="18" y="30"/>
              </a:cxn>
              <a:cxn ang="0">
                <a:pos x="22" y="32"/>
              </a:cxn>
              <a:cxn ang="0">
                <a:pos x="24" y="32"/>
              </a:cxn>
            </a:cxnLst>
            <a:rect l="0" t="0" r="r" b="b"/>
            <a:pathLst>
              <a:path w="24" h="38">
                <a:moveTo>
                  <a:pt x="24" y="32"/>
                </a:moveTo>
                <a:lnTo>
                  <a:pt x="24" y="32"/>
                </a:lnTo>
                <a:lnTo>
                  <a:pt x="24" y="36"/>
                </a:lnTo>
                <a:lnTo>
                  <a:pt x="22" y="38"/>
                </a:lnTo>
                <a:lnTo>
                  <a:pt x="20" y="38"/>
                </a:lnTo>
                <a:lnTo>
                  <a:pt x="18" y="36"/>
                </a:lnTo>
                <a:lnTo>
                  <a:pt x="14" y="32"/>
                </a:lnTo>
                <a:lnTo>
                  <a:pt x="8" y="30"/>
                </a:lnTo>
                <a:lnTo>
                  <a:pt x="2" y="30"/>
                </a:lnTo>
                <a:lnTo>
                  <a:pt x="0" y="26"/>
                </a:lnTo>
                <a:lnTo>
                  <a:pt x="0" y="22"/>
                </a:lnTo>
                <a:lnTo>
                  <a:pt x="0" y="18"/>
                </a:lnTo>
                <a:lnTo>
                  <a:pt x="0" y="12"/>
                </a:lnTo>
                <a:lnTo>
                  <a:pt x="4" y="12"/>
                </a:lnTo>
                <a:lnTo>
                  <a:pt x="6" y="16"/>
                </a:lnTo>
                <a:lnTo>
                  <a:pt x="6" y="10"/>
                </a:lnTo>
                <a:lnTo>
                  <a:pt x="6" y="8"/>
                </a:lnTo>
                <a:lnTo>
                  <a:pt x="4" y="6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10" y="2"/>
                </a:lnTo>
                <a:lnTo>
                  <a:pt x="14" y="2"/>
                </a:lnTo>
                <a:lnTo>
                  <a:pt x="18" y="4"/>
                </a:lnTo>
                <a:lnTo>
                  <a:pt x="20" y="6"/>
                </a:lnTo>
                <a:lnTo>
                  <a:pt x="24" y="8"/>
                </a:lnTo>
                <a:lnTo>
                  <a:pt x="24" y="12"/>
                </a:lnTo>
                <a:lnTo>
                  <a:pt x="22" y="20"/>
                </a:lnTo>
                <a:lnTo>
                  <a:pt x="18" y="22"/>
                </a:lnTo>
                <a:lnTo>
                  <a:pt x="14" y="22"/>
                </a:lnTo>
                <a:lnTo>
                  <a:pt x="18" y="26"/>
                </a:lnTo>
                <a:lnTo>
                  <a:pt x="18" y="30"/>
                </a:lnTo>
                <a:lnTo>
                  <a:pt x="22" y="32"/>
                </a:lnTo>
                <a:lnTo>
                  <a:pt x="24" y="3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8" name="Freeform 26"/>
          <p:cNvSpPr>
            <a:spLocks/>
          </p:cNvSpPr>
          <p:nvPr/>
        </p:nvSpPr>
        <p:spPr bwMode="auto">
          <a:xfrm>
            <a:off x="7173911" y="3046326"/>
            <a:ext cx="69850" cy="1555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4" y="0"/>
              </a:cxn>
              <a:cxn ang="0">
                <a:pos x="44" y="6"/>
              </a:cxn>
              <a:cxn ang="0">
                <a:pos x="44" y="12"/>
              </a:cxn>
              <a:cxn ang="0">
                <a:pos x="38" y="16"/>
              </a:cxn>
              <a:cxn ang="0">
                <a:pos x="36" y="20"/>
              </a:cxn>
              <a:cxn ang="0">
                <a:pos x="36" y="30"/>
              </a:cxn>
              <a:cxn ang="0">
                <a:pos x="38" y="40"/>
              </a:cxn>
              <a:cxn ang="0">
                <a:pos x="40" y="44"/>
              </a:cxn>
              <a:cxn ang="0">
                <a:pos x="40" y="48"/>
              </a:cxn>
              <a:cxn ang="0">
                <a:pos x="40" y="50"/>
              </a:cxn>
              <a:cxn ang="0">
                <a:pos x="36" y="52"/>
              </a:cxn>
              <a:cxn ang="0">
                <a:pos x="32" y="58"/>
              </a:cxn>
              <a:cxn ang="0">
                <a:pos x="32" y="62"/>
              </a:cxn>
              <a:cxn ang="0">
                <a:pos x="28" y="66"/>
              </a:cxn>
              <a:cxn ang="0">
                <a:pos x="22" y="70"/>
              </a:cxn>
              <a:cxn ang="0">
                <a:pos x="16" y="76"/>
              </a:cxn>
              <a:cxn ang="0">
                <a:pos x="12" y="84"/>
              </a:cxn>
              <a:cxn ang="0">
                <a:pos x="8" y="92"/>
              </a:cxn>
              <a:cxn ang="0">
                <a:pos x="6" y="96"/>
              </a:cxn>
              <a:cxn ang="0">
                <a:pos x="4" y="98"/>
              </a:cxn>
              <a:cxn ang="0">
                <a:pos x="2" y="98"/>
              </a:cxn>
              <a:cxn ang="0">
                <a:pos x="2" y="96"/>
              </a:cxn>
              <a:cxn ang="0">
                <a:pos x="4" y="94"/>
              </a:cxn>
              <a:cxn ang="0">
                <a:pos x="8" y="88"/>
              </a:cxn>
              <a:cxn ang="0">
                <a:pos x="8" y="84"/>
              </a:cxn>
              <a:cxn ang="0">
                <a:pos x="8" y="80"/>
              </a:cxn>
              <a:cxn ang="0">
                <a:pos x="6" y="82"/>
              </a:cxn>
              <a:cxn ang="0">
                <a:pos x="4" y="82"/>
              </a:cxn>
              <a:cxn ang="0">
                <a:pos x="2" y="78"/>
              </a:cxn>
              <a:cxn ang="0">
                <a:pos x="4" y="74"/>
              </a:cxn>
              <a:cxn ang="0">
                <a:pos x="0" y="70"/>
              </a:cxn>
              <a:cxn ang="0">
                <a:pos x="0" y="64"/>
              </a:cxn>
              <a:cxn ang="0">
                <a:pos x="2" y="54"/>
              </a:cxn>
              <a:cxn ang="0">
                <a:pos x="0" y="46"/>
              </a:cxn>
              <a:cxn ang="0">
                <a:pos x="2" y="36"/>
              </a:cxn>
              <a:cxn ang="0">
                <a:pos x="6" y="24"/>
              </a:cxn>
              <a:cxn ang="0">
                <a:pos x="14" y="12"/>
              </a:cxn>
              <a:cxn ang="0">
                <a:pos x="20" y="6"/>
              </a:cxn>
              <a:cxn ang="0">
                <a:pos x="26" y="2"/>
              </a:cxn>
              <a:cxn ang="0">
                <a:pos x="30" y="4"/>
              </a:cxn>
              <a:cxn ang="0">
                <a:pos x="34" y="4"/>
              </a:cxn>
              <a:cxn ang="0">
                <a:pos x="36" y="2"/>
              </a:cxn>
              <a:cxn ang="0">
                <a:pos x="38" y="0"/>
              </a:cxn>
              <a:cxn ang="0">
                <a:pos x="44" y="0"/>
              </a:cxn>
            </a:cxnLst>
            <a:rect l="0" t="0" r="r" b="b"/>
            <a:pathLst>
              <a:path w="44" h="98">
                <a:moveTo>
                  <a:pt x="44" y="0"/>
                </a:moveTo>
                <a:lnTo>
                  <a:pt x="44" y="0"/>
                </a:lnTo>
                <a:lnTo>
                  <a:pt x="44" y="6"/>
                </a:lnTo>
                <a:lnTo>
                  <a:pt x="44" y="12"/>
                </a:lnTo>
                <a:lnTo>
                  <a:pt x="38" y="16"/>
                </a:lnTo>
                <a:lnTo>
                  <a:pt x="36" y="20"/>
                </a:lnTo>
                <a:lnTo>
                  <a:pt x="36" y="30"/>
                </a:lnTo>
                <a:lnTo>
                  <a:pt x="38" y="40"/>
                </a:lnTo>
                <a:lnTo>
                  <a:pt x="40" y="44"/>
                </a:lnTo>
                <a:lnTo>
                  <a:pt x="40" y="48"/>
                </a:lnTo>
                <a:lnTo>
                  <a:pt x="40" y="50"/>
                </a:lnTo>
                <a:lnTo>
                  <a:pt x="36" y="52"/>
                </a:lnTo>
                <a:lnTo>
                  <a:pt x="32" y="58"/>
                </a:lnTo>
                <a:lnTo>
                  <a:pt x="32" y="62"/>
                </a:lnTo>
                <a:lnTo>
                  <a:pt x="28" y="66"/>
                </a:lnTo>
                <a:lnTo>
                  <a:pt x="22" y="70"/>
                </a:lnTo>
                <a:lnTo>
                  <a:pt x="16" y="76"/>
                </a:lnTo>
                <a:lnTo>
                  <a:pt x="12" y="84"/>
                </a:lnTo>
                <a:lnTo>
                  <a:pt x="8" y="92"/>
                </a:lnTo>
                <a:lnTo>
                  <a:pt x="6" y="96"/>
                </a:lnTo>
                <a:lnTo>
                  <a:pt x="4" y="98"/>
                </a:lnTo>
                <a:lnTo>
                  <a:pt x="2" y="98"/>
                </a:lnTo>
                <a:lnTo>
                  <a:pt x="2" y="96"/>
                </a:lnTo>
                <a:lnTo>
                  <a:pt x="4" y="94"/>
                </a:lnTo>
                <a:lnTo>
                  <a:pt x="8" y="88"/>
                </a:lnTo>
                <a:lnTo>
                  <a:pt x="8" y="84"/>
                </a:lnTo>
                <a:lnTo>
                  <a:pt x="8" y="80"/>
                </a:lnTo>
                <a:lnTo>
                  <a:pt x="6" y="82"/>
                </a:lnTo>
                <a:lnTo>
                  <a:pt x="4" y="82"/>
                </a:lnTo>
                <a:lnTo>
                  <a:pt x="2" y="78"/>
                </a:lnTo>
                <a:lnTo>
                  <a:pt x="4" y="74"/>
                </a:lnTo>
                <a:lnTo>
                  <a:pt x="0" y="70"/>
                </a:lnTo>
                <a:lnTo>
                  <a:pt x="0" y="64"/>
                </a:lnTo>
                <a:lnTo>
                  <a:pt x="2" y="54"/>
                </a:lnTo>
                <a:lnTo>
                  <a:pt x="0" y="46"/>
                </a:lnTo>
                <a:lnTo>
                  <a:pt x="2" y="36"/>
                </a:lnTo>
                <a:lnTo>
                  <a:pt x="6" y="24"/>
                </a:lnTo>
                <a:lnTo>
                  <a:pt x="14" y="12"/>
                </a:lnTo>
                <a:lnTo>
                  <a:pt x="20" y="6"/>
                </a:lnTo>
                <a:lnTo>
                  <a:pt x="26" y="2"/>
                </a:lnTo>
                <a:lnTo>
                  <a:pt x="30" y="4"/>
                </a:lnTo>
                <a:lnTo>
                  <a:pt x="34" y="4"/>
                </a:lnTo>
                <a:lnTo>
                  <a:pt x="36" y="2"/>
                </a:lnTo>
                <a:lnTo>
                  <a:pt x="38" y="0"/>
                </a:lnTo>
                <a:lnTo>
                  <a:pt x="44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" name="Freeform 27"/>
          <p:cNvSpPr>
            <a:spLocks/>
          </p:cNvSpPr>
          <p:nvPr/>
        </p:nvSpPr>
        <p:spPr bwMode="auto">
          <a:xfrm>
            <a:off x="7173911" y="3046326"/>
            <a:ext cx="69850" cy="155575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44" y="0"/>
              </a:cxn>
              <a:cxn ang="0">
                <a:pos x="44" y="6"/>
              </a:cxn>
              <a:cxn ang="0">
                <a:pos x="44" y="12"/>
              </a:cxn>
              <a:cxn ang="0">
                <a:pos x="38" y="16"/>
              </a:cxn>
              <a:cxn ang="0">
                <a:pos x="36" y="20"/>
              </a:cxn>
              <a:cxn ang="0">
                <a:pos x="36" y="30"/>
              </a:cxn>
              <a:cxn ang="0">
                <a:pos x="38" y="40"/>
              </a:cxn>
              <a:cxn ang="0">
                <a:pos x="40" y="44"/>
              </a:cxn>
              <a:cxn ang="0">
                <a:pos x="40" y="48"/>
              </a:cxn>
              <a:cxn ang="0">
                <a:pos x="40" y="50"/>
              </a:cxn>
              <a:cxn ang="0">
                <a:pos x="36" y="52"/>
              </a:cxn>
              <a:cxn ang="0">
                <a:pos x="32" y="58"/>
              </a:cxn>
              <a:cxn ang="0">
                <a:pos x="32" y="62"/>
              </a:cxn>
              <a:cxn ang="0">
                <a:pos x="28" y="66"/>
              </a:cxn>
              <a:cxn ang="0">
                <a:pos x="22" y="70"/>
              </a:cxn>
              <a:cxn ang="0">
                <a:pos x="16" y="76"/>
              </a:cxn>
              <a:cxn ang="0">
                <a:pos x="12" y="84"/>
              </a:cxn>
              <a:cxn ang="0">
                <a:pos x="8" y="92"/>
              </a:cxn>
              <a:cxn ang="0">
                <a:pos x="6" y="96"/>
              </a:cxn>
              <a:cxn ang="0">
                <a:pos x="4" y="98"/>
              </a:cxn>
              <a:cxn ang="0">
                <a:pos x="2" y="98"/>
              </a:cxn>
              <a:cxn ang="0">
                <a:pos x="2" y="96"/>
              </a:cxn>
              <a:cxn ang="0">
                <a:pos x="4" y="94"/>
              </a:cxn>
              <a:cxn ang="0">
                <a:pos x="8" y="88"/>
              </a:cxn>
              <a:cxn ang="0">
                <a:pos x="8" y="84"/>
              </a:cxn>
              <a:cxn ang="0">
                <a:pos x="8" y="80"/>
              </a:cxn>
              <a:cxn ang="0">
                <a:pos x="6" y="82"/>
              </a:cxn>
              <a:cxn ang="0">
                <a:pos x="4" y="82"/>
              </a:cxn>
              <a:cxn ang="0">
                <a:pos x="2" y="78"/>
              </a:cxn>
              <a:cxn ang="0">
                <a:pos x="4" y="74"/>
              </a:cxn>
              <a:cxn ang="0">
                <a:pos x="0" y="70"/>
              </a:cxn>
              <a:cxn ang="0">
                <a:pos x="0" y="64"/>
              </a:cxn>
              <a:cxn ang="0">
                <a:pos x="2" y="54"/>
              </a:cxn>
              <a:cxn ang="0">
                <a:pos x="0" y="46"/>
              </a:cxn>
              <a:cxn ang="0">
                <a:pos x="2" y="36"/>
              </a:cxn>
              <a:cxn ang="0">
                <a:pos x="6" y="24"/>
              </a:cxn>
              <a:cxn ang="0">
                <a:pos x="14" y="12"/>
              </a:cxn>
              <a:cxn ang="0">
                <a:pos x="20" y="6"/>
              </a:cxn>
              <a:cxn ang="0">
                <a:pos x="26" y="2"/>
              </a:cxn>
              <a:cxn ang="0">
                <a:pos x="30" y="4"/>
              </a:cxn>
              <a:cxn ang="0">
                <a:pos x="34" y="4"/>
              </a:cxn>
              <a:cxn ang="0">
                <a:pos x="36" y="2"/>
              </a:cxn>
              <a:cxn ang="0">
                <a:pos x="38" y="0"/>
              </a:cxn>
              <a:cxn ang="0">
                <a:pos x="44" y="0"/>
              </a:cxn>
            </a:cxnLst>
            <a:rect l="0" t="0" r="r" b="b"/>
            <a:pathLst>
              <a:path w="44" h="98">
                <a:moveTo>
                  <a:pt x="44" y="0"/>
                </a:moveTo>
                <a:lnTo>
                  <a:pt x="44" y="0"/>
                </a:lnTo>
                <a:lnTo>
                  <a:pt x="44" y="6"/>
                </a:lnTo>
                <a:lnTo>
                  <a:pt x="44" y="12"/>
                </a:lnTo>
                <a:lnTo>
                  <a:pt x="38" y="16"/>
                </a:lnTo>
                <a:lnTo>
                  <a:pt x="36" y="20"/>
                </a:lnTo>
                <a:lnTo>
                  <a:pt x="36" y="30"/>
                </a:lnTo>
                <a:lnTo>
                  <a:pt x="38" y="40"/>
                </a:lnTo>
                <a:lnTo>
                  <a:pt x="40" y="44"/>
                </a:lnTo>
                <a:lnTo>
                  <a:pt x="40" y="48"/>
                </a:lnTo>
                <a:lnTo>
                  <a:pt x="40" y="50"/>
                </a:lnTo>
                <a:lnTo>
                  <a:pt x="36" y="52"/>
                </a:lnTo>
                <a:lnTo>
                  <a:pt x="32" y="58"/>
                </a:lnTo>
                <a:lnTo>
                  <a:pt x="32" y="62"/>
                </a:lnTo>
                <a:lnTo>
                  <a:pt x="28" y="66"/>
                </a:lnTo>
                <a:lnTo>
                  <a:pt x="22" y="70"/>
                </a:lnTo>
                <a:lnTo>
                  <a:pt x="16" y="76"/>
                </a:lnTo>
                <a:lnTo>
                  <a:pt x="12" y="84"/>
                </a:lnTo>
                <a:lnTo>
                  <a:pt x="8" y="92"/>
                </a:lnTo>
                <a:lnTo>
                  <a:pt x="6" y="96"/>
                </a:lnTo>
                <a:lnTo>
                  <a:pt x="4" y="98"/>
                </a:lnTo>
                <a:lnTo>
                  <a:pt x="2" y="98"/>
                </a:lnTo>
                <a:lnTo>
                  <a:pt x="2" y="96"/>
                </a:lnTo>
                <a:lnTo>
                  <a:pt x="4" y="94"/>
                </a:lnTo>
                <a:lnTo>
                  <a:pt x="8" y="88"/>
                </a:lnTo>
                <a:lnTo>
                  <a:pt x="8" y="84"/>
                </a:lnTo>
                <a:lnTo>
                  <a:pt x="8" y="80"/>
                </a:lnTo>
                <a:lnTo>
                  <a:pt x="6" y="82"/>
                </a:lnTo>
                <a:lnTo>
                  <a:pt x="4" y="82"/>
                </a:lnTo>
                <a:lnTo>
                  <a:pt x="2" y="78"/>
                </a:lnTo>
                <a:lnTo>
                  <a:pt x="4" y="74"/>
                </a:lnTo>
                <a:lnTo>
                  <a:pt x="0" y="70"/>
                </a:lnTo>
                <a:lnTo>
                  <a:pt x="0" y="64"/>
                </a:lnTo>
                <a:lnTo>
                  <a:pt x="2" y="54"/>
                </a:lnTo>
                <a:lnTo>
                  <a:pt x="0" y="46"/>
                </a:lnTo>
                <a:lnTo>
                  <a:pt x="2" y="36"/>
                </a:lnTo>
                <a:lnTo>
                  <a:pt x="6" y="24"/>
                </a:lnTo>
                <a:lnTo>
                  <a:pt x="14" y="12"/>
                </a:lnTo>
                <a:lnTo>
                  <a:pt x="20" y="6"/>
                </a:lnTo>
                <a:lnTo>
                  <a:pt x="26" y="2"/>
                </a:lnTo>
                <a:lnTo>
                  <a:pt x="30" y="4"/>
                </a:lnTo>
                <a:lnTo>
                  <a:pt x="34" y="4"/>
                </a:lnTo>
                <a:lnTo>
                  <a:pt x="36" y="2"/>
                </a:lnTo>
                <a:lnTo>
                  <a:pt x="38" y="0"/>
                </a:lnTo>
                <a:lnTo>
                  <a:pt x="44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0" name="Freeform 28"/>
          <p:cNvSpPr>
            <a:spLocks/>
          </p:cNvSpPr>
          <p:nvPr/>
        </p:nvSpPr>
        <p:spPr bwMode="auto">
          <a:xfrm>
            <a:off x="7018336" y="3138401"/>
            <a:ext cx="63500" cy="17462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8" y="0"/>
              </a:cxn>
              <a:cxn ang="0">
                <a:pos x="40" y="2"/>
              </a:cxn>
              <a:cxn ang="0">
                <a:pos x="38" y="4"/>
              </a:cxn>
              <a:cxn ang="0">
                <a:pos x="36" y="8"/>
              </a:cxn>
              <a:cxn ang="0">
                <a:pos x="30" y="24"/>
              </a:cxn>
              <a:cxn ang="0">
                <a:pos x="28" y="40"/>
              </a:cxn>
              <a:cxn ang="0">
                <a:pos x="18" y="70"/>
              </a:cxn>
              <a:cxn ang="0">
                <a:pos x="16" y="90"/>
              </a:cxn>
              <a:cxn ang="0">
                <a:pos x="12" y="100"/>
              </a:cxn>
              <a:cxn ang="0">
                <a:pos x="8" y="106"/>
              </a:cxn>
              <a:cxn ang="0">
                <a:pos x="4" y="108"/>
              </a:cxn>
              <a:cxn ang="0">
                <a:pos x="2" y="110"/>
              </a:cxn>
              <a:cxn ang="0">
                <a:pos x="0" y="108"/>
              </a:cxn>
              <a:cxn ang="0">
                <a:pos x="0" y="106"/>
              </a:cxn>
              <a:cxn ang="0">
                <a:pos x="0" y="100"/>
              </a:cxn>
              <a:cxn ang="0">
                <a:pos x="4" y="84"/>
              </a:cxn>
              <a:cxn ang="0">
                <a:pos x="8" y="72"/>
              </a:cxn>
              <a:cxn ang="0">
                <a:pos x="16" y="52"/>
              </a:cxn>
              <a:cxn ang="0">
                <a:pos x="22" y="44"/>
              </a:cxn>
              <a:cxn ang="0">
                <a:pos x="26" y="30"/>
              </a:cxn>
              <a:cxn ang="0">
                <a:pos x="30" y="12"/>
              </a:cxn>
              <a:cxn ang="0">
                <a:pos x="32" y="6"/>
              </a:cxn>
              <a:cxn ang="0">
                <a:pos x="36" y="2"/>
              </a:cxn>
              <a:cxn ang="0">
                <a:pos x="38" y="0"/>
              </a:cxn>
            </a:cxnLst>
            <a:rect l="0" t="0" r="r" b="b"/>
            <a:pathLst>
              <a:path w="40" h="110">
                <a:moveTo>
                  <a:pt x="38" y="0"/>
                </a:moveTo>
                <a:lnTo>
                  <a:pt x="38" y="0"/>
                </a:lnTo>
                <a:lnTo>
                  <a:pt x="40" y="2"/>
                </a:lnTo>
                <a:lnTo>
                  <a:pt x="38" y="4"/>
                </a:lnTo>
                <a:lnTo>
                  <a:pt x="36" y="8"/>
                </a:lnTo>
                <a:lnTo>
                  <a:pt x="30" y="24"/>
                </a:lnTo>
                <a:lnTo>
                  <a:pt x="28" y="40"/>
                </a:lnTo>
                <a:lnTo>
                  <a:pt x="18" y="70"/>
                </a:lnTo>
                <a:lnTo>
                  <a:pt x="16" y="90"/>
                </a:lnTo>
                <a:lnTo>
                  <a:pt x="12" y="100"/>
                </a:lnTo>
                <a:lnTo>
                  <a:pt x="8" y="106"/>
                </a:lnTo>
                <a:lnTo>
                  <a:pt x="4" y="108"/>
                </a:lnTo>
                <a:lnTo>
                  <a:pt x="2" y="110"/>
                </a:lnTo>
                <a:lnTo>
                  <a:pt x="0" y="108"/>
                </a:lnTo>
                <a:lnTo>
                  <a:pt x="0" y="106"/>
                </a:lnTo>
                <a:lnTo>
                  <a:pt x="0" y="100"/>
                </a:lnTo>
                <a:lnTo>
                  <a:pt x="4" y="84"/>
                </a:lnTo>
                <a:lnTo>
                  <a:pt x="8" y="72"/>
                </a:lnTo>
                <a:lnTo>
                  <a:pt x="16" y="52"/>
                </a:lnTo>
                <a:lnTo>
                  <a:pt x="22" y="44"/>
                </a:lnTo>
                <a:lnTo>
                  <a:pt x="26" y="30"/>
                </a:lnTo>
                <a:lnTo>
                  <a:pt x="30" y="12"/>
                </a:lnTo>
                <a:lnTo>
                  <a:pt x="32" y="6"/>
                </a:lnTo>
                <a:lnTo>
                  <a:pt x="36" y="2"/>
                </a:lnTo>
                <a:lnTo>
                  <a:pt x="38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1" name="Freeform 29"/>
          <p:cNvSpPr>
            <a:spLocks/>
          </p:cNvSpPr>
          <p:nvPr/>
        </p:nvSpPr>
        <p:spPr bwMode="auto">
          <a:xfrm>
            <a:off x="7018336" y="3138401"/>
            <a:ext cx="63500" cy="174625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8" y="0"/>
              </a:cxn>
              <a:cxn ang="0">
                <a:pos x="40" y="2"/>
              </a:cxn>
              <a:cxn ang="0">
                <a:pos x="38" y="4"/>
              </a:cxn>
              <a:cxn ang="0">
                <a:pos x="36" y="8"/>
              </a:cxn>
              <a:cxn ang="0">
                <a:pos x="30" y="24"/>
              </a:cxn>
              <a:cxn ang="0">
                <a:pos x="28" y="40"/>
              </a:cxn>
              <a:cxn ang="0">
                <a:pos x="18" y="70"/>
              </a:cxn>
              <a:cxn ang="0">
                <a:pos x="16" y="90"/>
              </a:cxn>
              <a:cxn ang="0">
                <a:pos x="12" y="100"/>
              </a:cxn>
              <a:cxn ang="0">
                <a:pos x="8" y="106"/>
              </a:cxn>
              <a:cxn ang="0">
                <a:pos x="4" y="108"/>
              </a:cxn>
              <a:cxn ang="0">
                <a:pos x="2" y="110"/>
              </a:cxn>
              <a:cxn ang="0">
                <a:pos x="0" y="108"/>
              </a:cxn>
              <a:cxn ang="0">
                <a:pos x="0" y="106"/>
              </a:cxn>
              <a:cxn ang="0">
                <a:pos x="0" y="100"/>
              </a:cxn>
              <a:cxn ang="0">
                <a:pos x="4" y="84"/>
              </a:cxn>
              <a:cxn ang="0">
                <a:pos x="8" y="72"/>
              </a:cxn>
              <a:cxn ang="0">
                <a:pos x="16" y="52"/>
              </a:cxn>
              <a:cxn ang="0">
                <a:pos x="22" y="44"/>
              </a:cxn>
              <a:cxn ang="0">
                <a:pos x="26" y="30"/>
              </a:cxn>
              <a:cxn ang="0">
                <a:pos x="30" y="12"/>
              </a:cxn>
              <a:cxn ang="0">
                <a:pos x="32" y="6"/>
              </a:cxn>
              <a:cxn ang="0">
                <a:pos x="36" y="2"/>
              </a:cxn>
              <a:cxn ang="0">
                <a:pos x="38" y="0"/>
              </a:cxn>
            </a:cxnLst>
            <a:rect l="0" t="0" r="r" b="b"/>
            <a:pathLst>
              <a:path w="40" h="110">
                <a:moveTo>
                  <a:pt x="38" y="0"/>
                </a:moveTo>
                <a:lnTo>
                  <a:pt x="38" y="0"/>
                </a:lnTo>
                <a:lnTo>
                  <a:pt x="40" y="2"/>
                </a:lnTo>
                <a:lnTo>
                  <a:pt x="38" y="4"/>
                </a:lnTo>
                <a:lnTo>
                  <a:pt x="36" y="8"/>
                </a:lnTo>
                <a:lnTo>
                  <a:pt x="30" y="24"/>
                </a:lnTo>
                <a:lnTo>
                  <a:pt x="28" y="40"/>
                </a:lnTo>
                <a:lnTo>
                  <a:pt x="18" y="70"/>
                </a:lnTo>
                <a:lnTo>
                  <a:pt x="16" y="90"/>
                </a:lnTo>
                <a:lnTo>
                  <a:pt x="12" y="100"/>
                </a:lnTo>
                <a:lnTo>
                  <a:pt x="8" y="106"/>
                </a:lnTo>
                <a:lnTo>
                  <a:pt x="4" y="108"/>
                </a:lnTo>
                <a:lnTo>
                  <a:pt x="2" y="110"/>
                </a:lnTo>
                <a:lnTo>
                  <a:pt x="0" y="108"/>
                </a:lnTo>
                <a:lnTo>
                  <a:pt x="0" y="106"/>
                </a:lnTo>
                <a:lnTo>
                  <a:pt x="0" y="100"/>
                </a:lnTo>
                <a:lnTo>
                  <a:pt x="4" y="84"/>
                </a:lnTo>
                <a:lnTo>
                  <a:pt x="8" y="72"/>
                </a:lnTo>
                <a:lnTo>
                  <a:pt x="16" y="52"/>
                </a:lnTo>
                <a:lnTo>
                  <a:pt x="22" y="44"/>
                </a:lnTo>
                <a:lnTo>
                  <a:pt x="26" y="30"/>
                </a:lnTo>
                <a:lnTo>
                  <a:pt x="30" y="12"/>
                </a:lnTo>
                <a:lnTo>
                  <a:pt x="32" y="6"/>
                </a:lnTo>
                <a:lnTo>
                  <a:pt x="36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2" name="Freeform 30"/>
          <p:cNvSpPr>
            <a:spLocks/>
          </p:cNvSpPr>
          <p:nvPr/>
        </p:nvSpPr>
        <p:spPr bwMode="auto">
          <a:xfrm>
            <a:off x="6869112" y="3471775"/>
            <a:ext cx="41275" cy="444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2" y="10"/>
              </a:cxn>
              <a:cxn ang="0">
                <a:pos x="26" y="18"/>
              </a:cxn>
              <a:cxn ang="0">
                <a:pos x="26" y="24"/>
              </a:cxn>
              <a:cxn ang="0">
                <a:pos x="26" y="28"/>
              </a:cxn>
              <a:cxn ang="0">
                <a:pos x="24" y="28"/>
              </a:cxn>
              <a:cxn ang="0">
                <a:pos x="20" y="28"/>
              </a:cxn>
              <a:cxn ang="0">
                <a:pos x="14" y="26"/>
              </a:cxn>
              <a:cxn ang="0">
                <a:pos x="6" y="24"/>
              </a:cxn>
              <a:cxn ang="0">
                <a:pos x="2" y="16"/>
              </a:cxn>
              <a:cxn ang="0">
                <a:pos x="0" y="8"/>
              </a:cxn>
              <a:cxn ang="0">
                <a:pos x="2" y="4"/>
              </a:cxn>
              <a:cxn ang="0">
                <a:pos x="4" y="0"/>
              </a:cxn>
              <a:cxn ang="0">
                <a:pos x="8" y="0"/>
              </a:cxn>
              <a:cxn ang="0">
                <a:pos x="14" y="4"/>
              </a:cxn>
              <a:cxn ang="0">
                <a:pos x="18" y="6"/>
              </a:cxn>
              <a:cxn ang="0">
                <a:pos x="22" y="10"/>
              </a:cxn>
            </a:cxnLst>
            <a:rect l="0" t="0" r="r" b="b"/>
            <a:pathLst>
              <a:path w="26" h="28">
                <a:moveTo>
                  <a:pt x="22" y="10"/>
                </a:moveTo>
                <a:lnTo>
                  <a:pt x="22" y="10"/>
                </a:lnTo>
                <a:lnTo>
                  <a:pt x="26" y="18"/>
                </a:lnTo>
                <a:lnTo>
                  <a:pt x="26" y="24"/>
                </a:lnTo>
                <a:lnTo>
                  <a:pt x="26" y="28"/>
                </a:lnTo>
                <a:lnTo>
                  <a:pt x="24" y="28"/>
                </a:lnTo>
                <a:lnTo>
                  <a:pt x="20" y="28"/>
                </a:lnTo>
                <a:lnTo>
                  <a:pt x="14" y="26"/>
                </a:lnTo>
                <a:lnTo>
                  <a:pt x="6" y="24"/>
                </a:lnTo>
                <a:lnTo>
                  <a:pt x="2" y="16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lnTo>
                  <a:pt x="14" y="4"/>
                </a:lnTo>
                <a:lnTo>
                  <a:pt x="18" y="6"/>
                </a:lnTo>
                <a:lnTo>
                  <a:pt x="22" y="1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3" name="Freeform 31"/>
          <p:cNvSpPr>
            <a:spLocks/>
          </p:cNvSpPr>
          <p:nvPr/>
        </p:nvSpPr>
        <p:spPr bwMode="auto">
          <a:xfrm>
            <a:off x="6869112" y="3471775"/>
            <a:ext cx="41275" cy="44450"/>
          </a:xfrm>
          <a:custGeom>
            <a:avLst/>
            <a:gdLst/>
            <a:ahLst/>
            <a:cxnLst>
              <a:cxn ang="0">
                <a:pos x="22" y="10"/>
              </a:cxn>
              <a:cxn ang="0">
                <a:pos x="22" y="10"/>
              </a:cxn>
              <a:cxn ang="0">
                <a:pos x="26" y="18"/>
              </a:cxn>
              <a:cxn ang="0">
                <a:pos x="26" y="24"/>
              </a:cxn>
              <a:cxn ang="0">
                <a:pos x="26" y="28"/>
              </a:cxn>
              <a:cxn ang="0">
                <a:pos x="24" y="28"/>
              </a:cxn>
              <a:cxn ang="0">
                <a:pos x="20" y="28"/>
              </a:cxn>
              <a:cxn ang="0">
                <a:pos x="14" y="26"/>
              </a:cxn>
              <a:cxn ang="0">
                <a:pos x="6" y="24"/>
              </a:cxn>
              <a:cxn ang="0">
                <a:pos x="2" y="16"/>
              </a:cxn>
              <a:cxn ang="0">
                <a:pos x="0" y="8"/>
              </a:cxn>
              <a:cxn ang="0">
                <a:pos x="2" y="4"/>
              </a:cxn>
              <a:cxn ang="0">
                <a:pos x="4" y="0"/>
              </a:cxn>
              <a:cxn ang="0">
                <a:pos x="8" y="0"/>
              </a:cxn>
              <a:cxn ang="0">
                <a:pos x="14" y="4"/>
              </a:cxn>
              <a:cxn ang="0">
                <a:pos x="18" y="6"/>
              </a:cxn>
              <a:cxn ang="0">
                <a:pos x="22" y="10"/>
              </a:cxn>
            </a:cxnLst>
            <a:rect l="0" t="0" r="r" b="b"/>
            <a:pathLst>
              <a:path w="26" h="28">
                <a:moveTo>
                  <a:pt x="22" y="10"/>
                </a:moveTo>
                <a:lnTo>
                  <a:pt x="22" y="10"/>
                </a:lnTo>
                <a:lnTo>
                  <a:pt x="26" y="18"/>
                </a:lnTo>
                <a:lnTo>
                  <a:pt x="26" y="24"/>
                </a:lnTo>
                <a:lnTo>
                  <a:pt x="26" y="28"/>
                </a:lnTo>
                <a:lnTo>
                  <a:pt x="24" y="28"/>
                </a:lnTo>
                <a:lnTo>
                  <a:pt x="20" y="28"/>
                </a:lnTo>
                <a:lnTo>
                  <a:pt x="14" y="26"/>
                </a:lnTo>
                <a:lnTo>
                  <a:pt x="6" y="24"/>
                </a:lnTo>
                <a:lnTo>
                  <a:pt x="2" y="16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lnTo>
                  <a:pt x="14" y="4"/>
                </a:lnTo>
                <a:lnTo>
                  <a:pt x="18" y="6"/>
                </a:lnTo>
                <a:lnTo>
                  <a:pt x="22" y="1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4" name="Freeform 32"/>
          <p:cNvSpPr>
            <a:spLocks/>
          </p:cNvSpPr>
          <p:nvPr/>
        </p:nvSpPr>
        <p:spPr bwMode="auto">
          <a:xfrm>
            <a:off x="6580186" y="1338175"/>
            <a:ext cx="927100" cy="2114550"/>
          </a:xfrm>
          <a:custGeom>
            <a:avLst/>
            <a:gdLst/>
            <a:ahLst/>
            <a:cxnLst>
              <a:cxn ang="0">
                <a:pos x="552" y="290"/>
              </a:cxn>
              <a:cxn ang="0">
                <a:pos x="526" y="290"/>
              </a:cxn>
              <a:cxn ang="0">
                <a:pos x="512" y="306"/>
              </a:cxn>
              <a:cxn ang="0">
                <a:pos x="496" y="310"/>
              </a:cxn>
              <a:cxn ang="0">
                <a:pos x="488" y="340"/>
              </a:cxn>
              <a:cxn ang="0">
                <a:pos x="474" y="392"/>
              </a:cxn>
              <a:cxn ang="0">
                <a:pos x="494" y="442"/>
              </a:cxn>
              <a:cxn ang="0">
                <a:pos x="468" y="476"/>
              </a:cxn>
              <a:cxn ang="0">
                <a:pos x="422" y="526"/>
              </a:cxn>
              <a:cxn ang="0">
                <a:pos x="378" y="546"/>
              </a:cxn>
              <a:cxn ang="0">
                <a:pos x="354" y="580"/>
              </a:cxn>
              <a:cxn ang="0">
                <a:pos x="350" y="594"/>
              </a:cxn>
              <a:cxn ang="0">
                <a:pos x="334" y="616"/>
              </a:cxn>
              <a:cxn ang="0">
                <a:pos x="314" y="638"/>
              </a:cxn>
              <a:cxn ang="0">
                <a:pos x="318" y="710"/>
              </a:cxn>
              <a:cxn ang="0">
                <a:pos x="314" y="788"/>
              </a:cxn>
              <a:cxn ang="0">
                <a:pos x="286" y="852"/>
              </a:cxn>
              <a:cxn ang="0">
                <a:pos x="324" y="822"/>
              </a:cxn>
              <a:cxn ang="0">
                <a:pos x="356" y="828"/>
              </a:cxn>
              <a:cxn ang="0">
                <a:pos x="386" y="862"/>
              </a:cxn>
              <a:cxn ang="0">
                <a:pos x="346" y="932"/>
              </a:cxn>
              <a:cxn ang="0">
                <a:pos x="316" y="922"/>
              </a:cxn>
              <a:cxn ang="0">
                <a:pos x="276" y="920"/>
              </a:cxn>
              <a:cxn ang="0">
                <a:pos x="322" y="944"/>
              </a:cxn>
              <a:cxn ang="0">
                <a:pos x="382" y="942"/>
              </a:cxn>
              <a:cxn ang="0">
                <a:pos x="360" y="966"/>
              </a:cxn>
              <a:cxn ang="0">
                <a:pos x="334" y="970"/>
              </a:cxn>
              <a:cxn ang="0">
                <a:pos x="288" y="1004"/>
              </a:cxn>
              <a:cxn ang="0">
                <a:pos x="298" y="1024"/>
              </a:cxn>
              <a:cxn ang="0">
                <a:pos x="292" y="1066"/>
              </a:cxn>
              <a:cxn ang="0">
                <a:pos x="288" y="1102"/>
              </a:cxn>
              <a:cxn ang="0">
                <a:pos x="268" y="1212"/>
              </a:cxn>
              <a:cxn ang="0">
                <a:pos x="196" y="1252"/>
              </a:cxn>
              <a:cxn ang="0">
                <a:pos x="156" y="1290"/>
              </a:cxn>
              <a:cxn ang="0">
                <a:pos x="102" y="1332"/>
              </a:cxn>
              <a:cxn ang="0">
                <a:pos x="86" y="1300"/>
              </a:cxn>
              <a:cxn ang="0">
                <a:pos x="76" y="1242"/>
              </a:cxn>
              <a:cxn ang="0">
                <a:pos x="76" y="1204"/>
              </a:cxn>
              <a:cxn ang="0">
                <a:pos x="32" y="1130"/>
              </a:cxn>
              <a:cxn ang="0">
                <a:pos x="28" y="1088"/>
              </a:cxn>
              <a:cxn ang="0">
                <a:pos x="14" y="1050"/>
              </a:cxn>
              <a:cxn ang="0">
                <a:pos x="14" y="1030"/>
              </a:cxn>
              <a:cxn ang="0">
                <a:pos x="0" y="980"/>
              </a:cxn>
              <a:cxn ang="0">
                <a:pos x="10" y="974"/>
              </a:cxn>
              <a:cxn ang="0">
                <a:pos x="28" y="922"/>
              </a:cxn>
              <a:cxn ang="0">
                <a:pos x="72" y="864"/>
              </a:cxn>
              <a:cxn ang="0">
                <a:pos x="64" y="776"/>
              </a:cxn>
              <a:cxn ang="0">
                <a:pos x="72" y="704"/>
              </a:cxn>
              <a:cxn ang="0">
                <a:pos x="70" y="596"/>
              </a:cxn>
              <a:cxn ang="0">
                <a:pos x="100" y="490"/>
              </a:cxn>
              <a:cxn ang="0">
                <a:pos x="170" y="448"/>
              </a:cxn>
              <a:cxn ang="0">
                <a:pos x="190" y="312"/>
              </a:cxn>
              <a:cxn ang="0">
                <a:pos x="242" y="220"/>
              </a:cxn>
              <a:cxn ang="0">
                <a:pos x="268" y="136"/>
              </a:cxn>
              <a:cxn ang="0">
                <a:pos x="326" y="82"/>
              </a:cxn>
              <a:cxn ang="0">
                <a:pos x="396" y="58"/>
              </a:cxn>
              <a:cxn ang="0">
                <a:pos x="392" y="2"/>
              </a:cxn>
              <a:cxn ang="0">
                <a:pos x="492" y="48"/>
              </a:cxn>
              <a:cxn ang="0">
                <a:pos x="548" y="178"/>
              </a:cxn>
            </a:cxnLst>
            <a:rect l="0" t="0" r="r" b="b"/>
            <a:pathLst>
              <a:path w="584" h="1332">
                <a:moveTo>
                  <a:pt x="582" y="278"/>
                </a:moveTo>
                <a:lnTo>
                  <a:pt x="582" y="278"/>
                </a:lnTo>
                <a:lnTo>
                  <a:pt x="584" y="282"/>
                </a:lnTo>
                <a:lnTo>
                  <a:pt x="584" y="286"/>
                </a:lnTo>
                <a:lnTo>
                  <a:pt x="582" y="292"/>
                </a:lnTo>
                <a:lnTo>
                  <a:pt x="582" y="294"/>
                </a:lnTo>
                <a:lnTo>
                  <a:pt x="580" y="296"/>
                </a:lnTo>
                <a:lnTo>
                  <a:pt x="578" y="294"/>
                </a:lnTo>
                <a:lnTo>
                  <a:pt x="576" y="292"/>
                </a:lnTo>
                <a:lnTo>
                  <a:pt x="566" y="286"/>
                </a:lnTo>
                <a:lnTo>
                  <a:pt x="556" y="290"/>
                </a:lnTo>
                <a:lnTo>
                  <a:pt x="552" y="290"/>
                </a:lnTo>
                <a:lnTo>
                  <a:pt x="548" y="292"/>
                </a:lnTo>
                <a:lnTo>
                  <a:pt x="548" y="296"/>
                </a:lnTo>
                <a:lnTo>
                  <a:pt x="548" y="298"/>
                </a:lnTo>
                <a:lnTo>
                  <a:pt x="546" y="300"/>
                </a:lnTo>
                <a:lnTo>
                  <a:pt x="542" y="300"/>
                </a:lnTo>
                <a:lnTo>
                  <a:pt x="540" y="298"/>
                </a:lnTo>
                <a:lnTo>
                  <a:pt x="538" y="298"/>
                </a:lnTo>
                <a:lnTo>
                  <a:pt x="534" y="294"/>
                </a:lnTo>
                <a:lnTo>
                  <a:pt x="532" y="292"/>
                </a:lnTo>
                <a:lnTo>
                  <a:pt x="530" y="290"/>
                </a:lnTo>
                <a:lnTo>
                  <a:pt x="528" y="286"/>
                </a:lnTo>
                <a:lnTo>
                  <a:pt x="526" y="290"/>
                </a:lnTo>
                <a:lnTo>
                  <a:pt x="526" y="294"/>
                </a:lnTo>
                <a:lnTo>
                  <a:pt x="526" y="296"/>
                </a:lnTo>
                <a:lnTo>
                  <a:pt x="526" y="298"/>
                </a:lnTo>
                <a:lnTo>
                  <a:pt x="522" y="298"/>
                </a:lnTo>
                <a:lnTo>
                  <a:pt x="520" y="294"/>
                </a:lnTo>
                <a:lnTo>
                  <a:pt x="518" y="290"/>
                </a:lnTo>
                <a:lnTo>
                  <a:pt x="516" y="290"/>
                </a:lnTo>
                <a:lnTo>
                  <a:pt x="512" y="292"/>
                </a:lnTo>
                <a:lnTo>
                  <a:pt x="510" y="294"/>
                </a:lnTo>
                <a:lnTo>
                  <a:pt x="512" y="298"/>
                </a:lnTo>
                <a:lnTo>
                  <a:pt x="512" y="302"/>
                </a:lnTo>
                <a:lnTo>
                  <a:pt x="512" y="306"/>
                </a:lnTo>
                <a:lnTo>
                  <a:pt x="510" y="308"/>
                </a:lnTo>
                <a:lnTo>
                  <a:pt x="508" y="306"/>
                </a:lnTo>
                <a:lnTo>
                  <a:pt x="508" y="308"/>
                </a:lnTo>
                <a:lnTo>
                  <a:pt x="510" y="310"/>
                </a:lnTo>
                <a:lnTo>
                  <a:pt x="512" y="314"/>
                </a:lnTo>
                <a:lnTo>
                  <a:pt x="512" y="318"/>
                </a:lnTo>
                <a:lnTo>
                  <a:pt x="508" y="318"/>
                </a:lnTo>
                <a:lnTo>
                  <a:pt x="504" y="312"/>
                </a:lnTo>
                <a:lnTo>
                  <a:pt x="500" y="308"/>
                </a:lnTo>
                <a:lnTo>
                  <a:pt x="498" y="306"/>
                </a:lnTo>
                <a:lnTo>
                  <a:pt x="496" y="308"/>
                </a:lnTo>
                <a:lnTo>
                  <a:pt x="496" y="310"/>
                </a:lnTo>
                <a:lnTo>
                  <a:pt x="500" y="314"/>
                </a:lnTo>
                <a:lnTo>
                  <a:pt x="504" y="322"/>
                </a:lnTo>
                <a:lnTo>
                  <a:pt x="504" y="324"/>
                </a:lnTo>
                <a:lnTo>
                  <a:pt x="500" y="326"/>
                </a:lnTo>
                <a:lnTo>
                  <a:pt x="498" y="326"/>
                </a:lnTo>
                <a:lnTo>
                  <a:pt x="498" y="328"/>
                </a:lnTo>
                <a:lnTo>
                  <a:pt x="500" y="330"/>
                </a:lnTo>
                <a:lnTo>
                  <a:pt x="500" y="334"/>
                </a:lnTo>
                <a:lnTo>
                  <a:pt x="498" y="334"/>
                </a:lnTo>
                <a:lnTo>
                  <a:pt x="492" y="332"/>
                </a:lnTo>
                <a:lnTo>
                  <a:pt x="488" y="334"/>
                </a:lnTo>
                <a:lnTo>
                  <a:pt x="488" y="340"/>
                </a:lnTo>
                <a:lnTo>
                  <a:pt x="482" y="342"/>
                </a:lnTo>
                <a:lnTo>
                  <a:pt x="478" y="344"/>
                </a:lnTo>
                <a:lnTo>
                  <a:pt x="478" y="348"/>
                </a:lnTo>
                <a:lnTo>
                  <a:pt x="480" y="352"/>
                </a:lnTo>
                <a:lnTo>
                  <a:pt x="482" y="354"/>
                </a:lnTo>
                <a:lnTo>
                  <a:pt x="490" y="360"/>
                </a:lnTo>
                <a:lnTo>
                  <a:pt x="488" y="364"/>
                </a:lnTo>
                <a:lnTo>
                  <a:pt x="484" y="376"/>
                </a:lnTo>
                <a:lnTo>
                  <a:pt x="482" y="384"/>
                </a:lnTo>
                <a:lnTo>
                  <a:pt x="478" y="386"/>
                </a:lnTo>
                <a:lnTo>
                  <a:pt x="476" y="386"/>
                </a:lnTo>
                <a:lnTo>
                  <a:pt x="474" y="392"/>
                </a:lnTo>
                <a:lnTo>
                  <a:pt x="472" y="394"/>
                </a:lnTo>
                <a:lnTo>
                  <a:pt x="472" y="398"/>
                </a:lnTo>
                <a:lnTo>
                  <a:pt x="476" y="400"/>
                </a:lnTo>
                <a:lnTo>
                  <a:pt x="478" y="408"/>
                </a:lnTo>
                <a:lnTo>
                  <a:pt x="476" y="408"/>
                </a:lnTo>
                <a:lnTo>
                  <a:pt x="478" y="414"/>
                </a:lnTo>
                <a:lnTo>
                  <a:pt x="484" y="418"/>
                </a:lnTo>
                <a:lnTo>
                  <a:pt x="492" y="424"/>
                </a:lnTo>
                <a:lnTo>
                  <a:pt x="492" y="428"/>
                </a:lnTo>
                <a:lnTo>
                  <a:pt x="496" y="430"/>
                </a:lnTo>
                <a:lnTo>
                  <a:pt x="496" y="436"/>
                </a:lnTo>
                <a:lnTo>
                  <a:pt x="494" y="442"/>
                </a:lnTo>
                <a:lnTo>
                  <a:pt x="492" y="444"/>
                </a:lnTo>
                <a:lnTo>
                  <a:pt x="490" y="446"/>
                </a:lnTo>
                <a:lnTo>
                  <a:pt x="490" y="442"/>
                </a:lnTo>
                <a:lnTo>
                  <a:pt x="490" y="438"/>
                </a:lnTo>
                <a:lnTo>
                  <a:pt x="490" y="436"/>
                </a:lnTo>
                <a:lnTo>
                  <a:pt x="488" y="434"/>
                </a:lnTo>
                <a:lnTo>
                  <a:pt x="484" y="436"/>
                </a:lnTo>
                <a:lnTo>
                  <a:pt x="484" y="438"/>
                </a:lnTo>
                <a:lnTo>
                  <a:pt x="480" y="448"/>
                </a:lnTo>
                <a:lnTo>
                  <a:pt x="476" y="458"/>
                </a:lnTo>
                <a:lnTo>
                  <a:pt x="468" y="470"/>
                </a:lnTo>
                <a:lnTo>
                  <a:pt x="468" y="476"/>
                </a:lnTo>
                <a:lnTo>
                  <a:pt x="466" y="482"/>
                </a:lnTo>
                <a:lnTo>
                  <a:pt x="462" y="488"/>
                </a:lnTo>
                <a:lnTo>
                  <a:pt x="458" y="490"/>
                </a:lnTo>
                <a:lnTo>
                  <a:pt x="452" y="500"/>
                </a:lnTo>
                <a:lnTo>
                  <a:pt x="444" y="506"/>
                </a:lnTo>
                <a:lnTo>
                  <a:pt x="440" y="508"/>
                </a:lnTo>
                <a:lnTo>
                  <a:pt x="438" y="508"/>
                </a:lnTo>
                <a:lnTo>
                  <a:pt x="434" y="508"/>
                </a:lnTo>
                <a:lnTo>
                  <a:pt x="432" y="510"/>
                </a:lnTo>
                <a:lnTo>
                  <a:pt x="426" y="512"/>
                </a:lnTo>
                <a:lnTo>
                  <a:pt x="426" y="522"/>
                </a:lnTo>
                <a:lnTo>
                  <a:pt x="422" y="526"/>
                </a:lnTo>
                <a:lnTo>
                  <a:pt x="418" y="528"/>
                </a:lnTo>
                <a:lnTo>
                  <a:pt x="414" y="524"/>
                </a:lnTo>
                <a:lnTo>
                  <a:pt x="412" y="522"/>
                </a:lnTo>
                <a:lnTo>
                  <a:pt x="410" y="524"/>
                </a:lnTo>
                <a:lnTo>
                  <a:pt x="406" y="526"/>
                </a:lnTo>
                <a:lnTo>
                  <a:pt x="402" y="532"/>
                </a:lnTo>
                <a:lnTo>
                  <a:pt x="400" y="540"/>
                </a:lnTo>
                <a:lnTo>
                  <a:pt x="394" y="544"/>
                </a:lnTo>
                <a:lnTo>
                  <a:pt x="390" y="546"/>
                </a:lnTo>
                <a:lnTo>
                  <a:pt x="386" y="546"/>
                </a:lnTo>
                <a:lnTo>
                  <a:pt x="380" y="546"/>
                </a:lnTo>
                <a:lnTo>
                  <a:pt x="378" y="546"/>
                </a:lnTo>
                <a:lnTo>
                  <a:pt x="376" y="546"/>
                </a:lnTo>
                <a:lnTo>
                  <a:pt x="376" y="554"/>
                </a:lnTo>
                <a:lnTo>
                  <a:pt x="376" y="558"/>
                </a:lnTo>
                <a:lnTo>
                  <a:pt x="372" y="560"/>
                </a:lnTo>
                <a:lnTo>
                  <a:pt x="372" y="564"/>
                </a:lnTo>
                <a:lnTo>
                  <a:pt x="372" y="568"/>
                </a:lnTo>
                <a:lnTo>
                  <a:pt x="366" y="568"/>
                </a:lnTo>
                <a:lnTo>
                  <a:pt x="364" y="570"/>
                </a:lnTo>
                <a:lnTo>
                  <a:pt x="364" y="574"/>
                </a:lnTo>
                <a:lnTo>
                  <a:pt x="360" y="576"/>
                </a:lnTo>
                <a:lnTo>
                  <a:pt x="358" y="580"/>
                </a:lnTo>
                <a:lnTo>
                  <a:pt x="354" y="580"/>
                </a:lnTo>
                <a:lnTo>
                  <a:pt x="350" y="580"/>
                </a:lnTo>
                <a:lnTo>
                  <a:pt x="352" y="582"/>
                </a:lnTo>
                <a:lnTo>
                  <a:pt x="356" y="582"/>
                </a:lnTo>
                <a:lnTo>
                  <a:pt x="358" y="582"/>
                </a:lnTo>
                <a:lnTo>
                  <a:pt x="360" y="584"/>
                </a:lnTo>
                <a:lnTo>
                  <a:pt x="360" y="586"/>
                </a:lnTo>
                <a:lnTo>
                  <a:pt x="358" y="588"/>
                </a:lnTo>
                <a:lnTo>
                  <a:pt x="358" y="592"/>
                </a:lnTo>
                <a:lnTo>
                  <a:pt x="356" y="594"/>
                </a:lnTo>
                <a:lnTo>
                  <a:pt x="354" y="592"/>
                </a:lnTo>
                <a:lnTo>
                  <a:pt x="352" y="592"/>
                </a:lnTo>
                <a:lnTo>
                  <a:pt x="350" y="594"/>
                </a:lnTo>
                <a:lnTo>
                  <a:pt x="348" y="598"/>
                </a:lnTo>
                <a:lnTo>
                  <a:pt x="344" y="600"/>
                </a:lnTo>
                <a:lnTo>
                  <a:pt x="338" y="598"/>
                </a:lnTo>
                <a:lnTo>
                  <a:pt x="336" y="594"/>
                </a:lnTo>
                <a:lnTo>
                  <a:pt x="334" y="590"/>
                </a:lnTo>
                <a:lnTo>
                  <a:pt x="334" y="588"/>
                </a:lnTo>
                <a:lnTo>
                  <a:pt x="332" y="588"/>
                </a:lnTo>
                <a:lnTo>
                  <a:pt x="332" y="590"/>
                </a:lnTo>
                <a:lnTo>
                  <a:pt x="332" y="594"/>
                </a:lnTo>
                <a:lnTo>
                  <a:pt x="336" y="602"/>
                </a:lnTo>
                <a:lnTo>
                  <a:pt x="336" y="610"/>
                </a:lnTo>
                <a:lnTo>
                  <a:pt x="334" y="616"/>
                </a:lnTo>
                <a:lnTo>
                  <a:pt x="336" y="618"/>
                </a:lnTo>
                <a:lnTo>
                  <a:pt x="336" y="620"/>
                </a:lnTo>
                <a:lnTo>
                  <a:pt x="332" y="628"/>
                </a:lnTo>
                <a:lnTo>
                  <a:pt x="328" y="630"/>
                </a:lnTo>
                <a:lnTo>
                  <a:pt x="328" y="632"/>
                </a:lnTo>
                <a:lnTo>
                  <a:pt x="324" y="632"/>
                </a:lnTo>
                <a:lnTo>
                  <a:pt x="320" y="628"/>
                </a:lnTo>
                <a:lnTo>
                  <a:pt x="318" y="626"/>
                </a:lnTo>
                <a:lnTo>
                  <a:pt x="314" y="626"/>
                </a:lnTo>
                <a:lnTo>
                  <a:pt x="314" y="628"/>
                </a:lnTo>
                <a:lnTo>
                  <a:pt x="314" y="630"/>
                </a:lnTo>
                <a:lnTo>
                  <a:pt x="314" y="638"/>
                </a:lnTo>
                <a:lnTo>
                  <a:pt x="316" y="646"/>
                </a:lnTo>
                <a:lnTo>
                  <a:pt x="320" y="648"/>
                </a:lnTo>
                <a:lnTo>
                  <a:pt x="322" y="652"/>
                </a:lnTo>
                <a:lnTo>
                  <a:pt x="322" y="660"/>
                </a:lnTo>
                <a:lnTo>
                  <a:pt x="318" y="668"/>
                </a:lnTo>
                <a:lnTo>
                  <a:pt x="316" y="676"/>
                </a:lnTo>
                <a:lnTo>
                  <a:pt x="316" y="684"/>
                </a:lnTo>
                <a:lnTo>
                  <a:pt x="318" y="694"/>
                </a:lnTo>
                <a:lnTo>
                  <a:pt x="320" y="704"/>
                </a:lnTo>
                <a:lnTo>
                  <a:pt x="320" y="708"/>
                </a:lnTo>
                <a:lnTo>
                  <a:pt x="320" y="710"/>
                </a:lnTo>
                <a:lnTo>
                  <a:pt x="318" y="710"/>
                </a:lnTo>
                <a:lnTo>
                  <a:pt x="314" y="706"/>
                </a:lnTo>
                <a:lnTo>
                  <a:pt x="308" y="704"/>
                </a:lnTo>
                <a:lnTo>
                  <a:pt x="306" y="704"/>
                </a:lnTo>
                <a:lnTo>
                  <a:pt x="306" y="706"/>
                </a:lnTo>
                <a:lnTo>
                  <a:pt x="306" y="708"/>
                </a:lnTo>
                <a:lnTo>
                  <a:pt x="304" y="714"/>
                </a:lnTo>
                <a:lnTo>
                  <a:pt x="304" y="720"/>
                </a:lnTo>
                <a:lnTo>
                  <a:pt x="304" y="732"/>
                </a:lnTo>
                <a:lnTo>
                  <a:pt x="306" y="740"/>
                </a:lnTo>
                <a:lnTo>
                  <a:pt x="306" y="756"/>
                </a:lnTo>
                <a:lnTo>
                  <a:pt x="312" y="778"/>
                </a:lnTo>
                <a:lnTo>
                  <a:pt x="314" y="788"/>
                </a:lnTo>
                <a:lnTo>
                  <a:pt x="314" y="796"/>
                </a:lnTo>
                <a:lnTo>
                  <a:pt x="312" y="800"/>
                </a:lnTo>
                <a:lnTo>
                  <a:pt x="312" y="802"/>
                </a:lnTo>
                <a:lnTo>
                  <a:pt x="316" y="804"/>
                </a:lnTo>
                <a:lnTo>
                  <a:pt x="320" y="804"/>
                </a:lnTo>
                <a:lnTo>
                  <a:pt x="320" y="810"/>
                </a:lnTo>
                <a:lnTo>
                  <a:pt x="320" y="816"/>
                </a:lnTo>
                <a:lnTo>
                  <a:pt x="316" y="824"/>
                </a:lnTo>
                <a:lnTo>
                  <a:pt x="308" y="832"/>
                </a:lnTo>
                <a:lnTo>
                  <a:pt x="302" y="838"/>
                </a:lnTo>
                <a:lnTo>
                  <a:pt x="292" y="844"/>
                </a:lnTo>
                <a:lnTo>
                  <a:pt x="286" y="852"/>
                </a:lnTo>
                <a:lnTo>
                  <a:pt x="272" y="854"/>
                </a:lnTo>
                <a:lnTo>
                  <a:pt x="268" y="856"/>
                </a:lnTo>
                <a:lnTo>
                  <a:pt x="266" y="856"/>
                </a:lnTo>
                <a:lnTo>
                  <a:pt x="266" y="858"/>
                </a:lnTo>
                <a:lnTo>
                  <a:pt x="268" y="860"/>
                </a:lnTo>
                <a:lnTo>
                  <a:pt x="272" y="860"/>
                </a:lnTo>
                <a:lnTo>
                  <a:pt x="284" y="858"/>
                </a:lnTo>
                <a:lnTo>
                  <a:pt x="292" y="858"/>
                </a:lnTo>
                <a:lnTo>
                  <a:pt x="298" y="852"/>
                </a:lnTo>
                <a:lnTo>
                  <a:pt x="316" y="838"/>
                </a:lnTo>
                <a:lnTo>
                  <a:pt x="322" y="830"/>
                </a:lnTo>
                <a:lnTo>
                  <a:pt x="324" y="822"/>
                </a:lnTo>
                <a:lnTo>
                  <a:pt x="326" y="814"/>
                </a:lnTo>
                <a:lnTo>
                  <a:pt x="326" y="808"/>
                </a:lnTo>
                <a:lnTo>
                  <a:pt x="330" y="810"/>
                </a:lnTo>
                <a:lnTo>
                  <a:pt x="332" y="814"/>
                </a:lnTo>
                <a:lnTo>
                  <a:pt x="336" y="820"/>
                </a:lnTo>
                <a:lnTo>
                  <a:pt x="338" y="820"/>
                </a:lnTo>
                <a:lnTo>
                  <a:pt x="344" y="818"/>
                </a:lnTo>
                <a:lnTo>
                  <a:pt x="348" y="816"/>
                </a:lnTo>
                <a:lnTo>
                  <a:pt x="352" y="818"/>
                </a:lnTo>
                <a:lnTo>
                  <a:pt x="354" y="820"/>
                </a:lnTo>
                <a:lnTo>
                  <a:pt x="356" y="824"/>
                </a:lnTo>
                <a:lnTo>
                  <a:pt x="356" y="828"/>
                </a:lnTo>
                <a:lnTo>
                  <a:pt x="358" y="832"/>
                </a:lnTo>
                <a:lnTo>
                  <a:pt x="362" y="836"/>
                </a:lnTo>
                <a:lnTo>
                  <a:pt x="366" y="836"/>
                </a:lnTo>
                <a:lnTo>
                  <a:pt x="374" y="838"/>
                </a:lnTo>
                <a:lnTo>
                  <a:pt x="378" y="842"/>
                </a:lnTo>
                <a:lnTo>
                  <a:pt x="378" y="846"/>
                </a:lnTo>
                <a:lnTo>
                  <a:pt x="376" y="846"/>
                </a:lnTo>
                <a:lnTo>
                  <a:pt x="372" y="846"/>
                </a:lnTo>
                <a:lnTo>
                  <a:pt x="372" y="850"/>
                </a:lnTo>
                <a:lnTo>
                  <a:pt x="374" y="852"/>
                </a:lnTo>
                <a:lnTo>
                  <a:pt x="380" y="858"/>
                </a:lnTo>
                <a:lnTo>
                  <a:pt x="386" y="862"/>
                </a:lnTo>
                <a:lnTo>
                  <a:pt x="392" y="866"/>
                </a:lnTo>
                <a:lnTo>
                  <a:pt x="396" y="872"/>
                </a:lnTo>
                <a:lnTo>
                  <a:pt x="400" y="880"/>
                </a:lnTo>
                <a:lnTo>
                  <a:pt x="400" y="886"/>
                </a:lnTo>
                <a:lnTo>
                  <a:pt x="396" y="894"/>
                </a:lnTo>
                <a:lnTo>
                  <a:pt x="392" y="898"/>
                </a:lnTo>
                <a:lnTo>
                  <a:pt x="388" y="908"/>
                </a:lnTo>
                <a:lnTo>
                  <a:pt x="384" y="916"/>
                </a:lnTo>
                <a:lnTo>
                  <a:pt x="368" y="926"/>
                </a:lnTo>
                <a:lnTo>
                  <a:pt x="360" y="932"/>
                </a:lnTo>
                <a:lnTo>
                  <a:pt x="354" y="934"/>
                </a:lnTo>
                <a:lnTo>
                  <a:pt x="346" y="932"/>
                </a:lnTo>
                <a:lnTo>
                  <a:pt x="344" y="926"/>
                </a:lnTo>
                <a:lnTo>
                  <a:pt x="342" y="920"/>
                </a:lnTo>
                <a:lnTo>
                  <a:pt x="338" y="918"/>
                </a:lnTo>
                <a:lnTo>
                  <a:pt x="336" y="920"/>
                </a:lnTo>
                <a:lnTo>
                  <a:pt x="336" y="924"/>
                </a:lnTo>
                <a:lnTo>
                  <a:pt x="332" y="922"/>
                </a:lnTo>
                <a:lnTo>
                  <a:pt x="328" y="920"/>
                </a:lnTo>
                <a:lnTo>
                  <a:pt x="326" y="918"/>
                </a:lnTo>
                <a:lnTo>
                  <a:pt x="322" y="916"/>
                </a:lnTo>
                <a:lnTo>
                  <a:pt x="322" y="920"/>
                </a:lnTo>
                <a:lnTo>
                  <a:pt x="320" y="922"/>
                </a:lnTo>
                <a:lnTo>
                  <a:pt x="316" y="922"/>
                </a:lnTo>
                <a:lnTo>
                  <a:pt x="314" y="922"/>
                </a:lnTo>
                <a:lnTo>
                  <a:pt x="312" y="918"/>
                </a:lnTo>
                <a:lnTo>
                  <a:pt x="308" y="916"/>
                </a:lnTo>
                <a:lnTo>
                  <a:pt x="306" y="914"/>
                </a:lnTo>
                <a:lnTo>
                  <a:pt x="304" y="916"/>
                </a:lnTo>
                <a:lnTo>
                  <a:pt x="298" y="916"/>
                </a:lnTo>
                <a:lnTo>
                  <a:pt x="294" y="914"/>
                </a:lnTo>
                <a:lnTo>
                  <a:pt x="286" y="916"/>
                </a:lnTo>
                <a:lnTo>
                  <a:pt x="284" y="916"/>
                </a:lnTo>
                <a:lnTo>
                  <a:pt x="278" y="916"/>
                </a:lnTo>
                <a:lnTo>
                  <a:pt x="276" y="918"/>
                </a:lnTo>
                <a:lnTo>
                  <a:pt x="276" y="920"/>
                </a:lnTo>
                <a:lnTo>
                  <a:pt x="272" y="922"/>
                </a:lnTo>
                <a:lnTo>
                  <a:pt x="270" y="924"/>
                </a:lnTo>
                <a:lnTo>
                  <a:pt x="272" y="926"/>
                </a:lnTo>
                <a:lnTo>
                  <a:pt x="276" y="926"/>
                </a:lnTo>
                <a:lnTo>
                  <a:pt x="284" y="924"/>
                </a:lnTo>
                <a:lnTo>
                  <a:pt x="290" y="924"/>
                </a:lnTo>
                <a:lnTo>
                  <a:pt x="300" y="930"/>
                </a:lnTo>
                <a:lnTo>
                  <a:pt x="314" y="934"/>
                </a:lnTo>
                <a:lnTo>
                  <a:pt x="318" y="938"/>
                </a:lnTo>
                <a:lnTo>
                  <a:pt x="320" y="942"/>
                </a:lnTo>
                <a:lnTo>
                  <a:pt x="320" y="944"/>
                </a:lnTo>
                <a:lnTo>
                  <a:pt x="322" y="944"/>
                </a:lnTo>
                <a:lnTo>
                  <a:pt x="326" y="942"/>
                </a:lnTo>
                <a:lnTo>
                  <a:pt x="330" y="942"/>
                </a:lnTo>
                <a:lnTo>
                  <a:pt x="336" y="944"/>
                </a:lnTo>
                <a:lnTo>
                  <a:pt x="348" y="940"/>
                </a:lnTo>
                <a:lnTo>
                  <a:pt x="362" y="936"/>
                </a:lnTo>
                <a:lnTo>
                  <a:pt x="376" y="932"/>
                </a:lnTo>
                <a:lnTo>
                  <a:pt x="382" y="930"/>
                </a:lnTo>
                <a:lnTo>
                  <a:pt x="386" y="932"/>
                </a:lnTo>
                <a:lnTo>
                  <a:pt x="388" y="936"/>
                </a:lnTo>
                <a:lnTo>
                  <a:pt x="384" y="938"/>
                </a:lnTo>
                <a:lnTo>
                  <a:pt x="382" y="940"/>
                </a:lnTo>
                <a:lnTo>
                  <a:pt x="382" y="942"/>
                </a:lnTo>
                <a:lnTo>
                  <a:pt x="382" y="946"/>
                </a:lnTo>
                <a:lnTo>
                  <a:pt x="380" y="946"/>
                </a:lnTo>
                <a:lnTo>
                  <a:pt x="376" y="946"/>
                </a:lnTo>
                <a:lnTo>
                  <a:pt x="374" y="944"/>
                </a:lnTo>
                <a:lnTo>
                  <a:pt x="372" y="942"/>
                </a:lnTo>
                <a:lnTo>
                  <a:pt x="372" y="944"/>
                </a:lnTo>
                <a:lnTo>
                  <a:pt x="372" y="946"/>
                </a:lnTo>
                <a:lnTo>
                  <a:pt x="374" y="950"/>
                </a:lnTo>
                <a:lnTo>
                  <a:pt x="376" y="952"/>
                </a:lnTo>
                <a:lnTo>
                  <a:pt x="374" y="956"/>
                </a:lnTo>
                <a:lnTo>
                  <a:pt x="368" y="960"/>
                </a:lnTo>
                <a:lnTo>
                  <a:pt x="360" y="966"/>
                </a:lnTo>
                <a:lnTo>
                  <a:pt x="358" y="972"/>
                </a:lnTo>
                <a:lnTo>
                  <a:pt x="354" y="976"/>
                </a:lnTo>
                <a:lnTo>
                  <a:pt x="350" y="978"/>
                </a:lnTo>
                <a:lnTo>
                  <a:pt x="344" y="978"/>
                </a:lnTo>
                <a:lnTo>
                  <a:pt x="344" y="976"/>
                </a:lnTo>
                <a:lnTo>
                  <a:pt x="344" y="972"/>
                </a:lnTo>
                <a:lnTo>
                  <a:pt x="344" y="970"/>
                </a:lnTo>
                <a:lnTo>
                  <a:pt x="344" y="968"/>
                </a:lnTo>
                <a:lnTo>
                  <a:pt x="338" y="966"/>
                </a:lnTo>
                <a:lnTo>
                  <a:pt x="334" y="966"/>
                </a:lnTo>
                <a:lnTo>
                  <a:pt x="334" y="968"/>
                </a:lnTo>
                <a:lnTo>
                  <a:pt x="334" y="970"/>
                </a:lnTo>
                <a:lnTo>
                  <a:pt x="336" y="976"/>
                </a:lnTo>
                <a:lnTo>
                  <a:pt x="330" y="982"/>
                </a:lnTo>
                <a:lnTo>
                  <a:pt x="326" y="990"/>
                </a:lnTo>
                <a:lnTo>
                  <a:pt x="320" y="994"/>
                </a:lnTo>
                <a:lnTo>
                  <a:pt x="314" y="994"/>
                </a:lnTo>
                <a:lnTo>
                  <a:pt x="308" y="994"/>
                </a:lnTo>
                <a:lnTo>
                  <a:pt x="306" y="996"/>
                </a:lnTo>
                <a:lnTo>
                  <a:pt x="306" y="1000"/>
                </a:lnTo>
                <a:lnTo>
                  <a:pt x="304" y="1004"/>
                </a:lnTo>
                <a:lnTo>
                  <a:pt x="298" y="1006"/>
                </a:lnTo>
                <a:lnTo>
                  <a:pt x="292" y="1006"/>
                </a:lnTo>
                <a:lnTo>
                  <a:pt x="288" y="1004"/>
                </a:lnTo>
                <a:lnTo>
                  <a:pt x="274" y="1004"/>
                </a:lnTo>
                <a:lnTo>
                  <a:pt x="270" y="1004"/>
                </a:lnTo>
                <a:lnTo>
                  <a:pt x="264" y="1006"/>
                </a:lnTo>
                <a:lnTo>
                  <a:pt x="264" y="1008"/>
                </a:lnTo>
                <a:lnTo>
                  <a:pt x="266" y="1010"/>
                </a:lnTo>
                <a:lnTo>
                  <a:pt x="268" y="1010"/>
                </a:lnTo>
                <a:lnTo>
                  <a:pt x="274" y="1012"/>
                </a:lnTo>
                <a:lnTo>
                  <a:pt x="284" y="1010"/>
                </a:lnTo>
                <a:lnTo>
                  <a:pt x="290" y="1012"/>
                </a:lnTo>
                <a:lnTo>
                  <a:pt x="296" y="1014"/>
                </a:lnTo>
                <a:lnTo>
                  <a:pt x="300" y="1022"/>
                </a:lnTo>
                <a:lnTo>
                  <a:pt x="298" y="1024"/>
                </a:lnTo>
                <a:lnTo>
                  <a:pt x="294" y="1026"/>
                </a:lnTo>
                <a:lnTo>
                  <a:pt x="288" y="1026"/>
                </a:lnTo>
                <a:lnTo>
                  <a:pt x="278" y="1024"/>
                </a:lnTo>
                <a:lnTo>
                  <a:pt x="276" y="1024"/>
                </a:lnTo>
                <a:lnTo>
                  <a:pt x="278" y="1026"/>
                </a:lnTo>
                <a:lnTo>
                  <a:pt x="280" y="1028"/>
                </a:lnTo>
                <a:lnTo>
                  <a:pt x="286" y="1030"/>
                </a:lnTo>
                <a:lnTo>
                  <a:pt x="294" y="1034"/>
                </a:lnTo>
                <a:lnTo>
                  <a:pt x="296" y="1040"/>
                </a:lnTo>
                <a:lnTo>
                  <a:pt x="294" y="1056"/>
                </a:lnTo>
                <a:lnTo>
                  <a:pt x="294" y="1060"/>
                </a:lnTo>
                <a:lnTo>
                  <a:pt x="292" y="1066"/>
                </a:lnTo>
                <a:lnTo>
                  <a:pt x="292" y="1070"/>
                </a:lnTo>
                <a:lnTo>
                  <a:pt x="292" y="1072"/>
                </a:lnTo>
                <a:lnTo>
                  <a:pt x="294" y="1078"/>
                </a:lnTo>
                <a:lnTo>
                  <a:pt x="292" y="1078"/>
                </a:lnTo>
                <a:lnTo>
                  <a:pt x="290" y="1078"/>
                </a:lnTo>
                <a:lnTo>
                  <a:pt x="286" y="1076"/>
                </a:lnTo>
                <a:lnTo>
                  <a:pt x="284" y="1076"/>
                </a:lnTo>
                <a:lnTo>
                  <a:pt x="280" y="1080"/>
                </a:lnTo>
                <a:lnTo>
                  <a:pt x="284" y="1084"/>
                </a:lnTo>
                <a:lnTo>
                  <a:pt x="288" y="1090"/>
                </a:lnTo>
                <a:lnTo>
                  <a:pt x="290" y="1098"/>
                </a:lnTo>
                <a:lnTo>
                  <a:pt x="288" y="1102"/>
                </a:lnTo>
                <a:lnTo>
                  <a:pt x="286" y="1110"/>
                </a:lnTo>
                <a:lnTo>
                  <a:pt x="288" y="1112"/>
                </a:lnTo>
                <a:lnTo>
                  <a:pt x="290" y="1116"/>
                </a:lnTo>
                <a:lnTo>
                  <a:pt x="290" y="1126"/>
                </a:lnTo>
                <a:lnTo>
                  <a:pt x="286" y="1136"/>
                </a:lnTo>
                <a:lnTo>
                  <a:pt x="280" y="1148"/>
                </a:lnTo>
                <a:lnTo>
                  <a:pt x="280" y="1160"/>
                </a:lnTo>
                <a:lnTo>
                  <a:pt x="278" y="1174"/>
                </a:lnTo>
                <a:lnTo>
                  <a:pt x="276" y="1184"/>
                </a:lnTo>
                <a:lnTo>
                  <a:pt x="276" y="1196"/>
                </a:lnTo>
                <a:lnTo>
                  <a:pt x="272" y="1204"/>
                </a:lnTo>
                <a:lnTo>
                  <a:pt x="268" y="1212"/>
                </a:lnTo>
                <a:lnTo>
                  <a:pt x="260" y="1236"/>
                </a:lnTo>
                <a:lnTo>
                  <a:pt x="258" y="1246"/>
                </a:lnTo>
                <a:lnTo>
                  <a:pt x="258" y="1252"/>
                </a:lnTo>
                <a:lnTo>
                  <a:pt x="256" y="1256"/>
                </a:lnTo>
                <a:lnTo>
                  <a:pt x="248" y="1256"/>
                </a:lnTo>
                <a:lnTo>
                  <a:pt x="242" y="1256"/>
                </a:lnTo>
                <a:lnTo>
                  <a:pt x="230" y="1252"/>
                </a:lnTo>
                <a:lnTo>
                  <a:pt x="226" y="1254"/>
                </a:lnTo>
                <a:lnTo>
                  <a:pt x="218" y="1256"/>
                </a:lnTo>
                <a:lnTo>
                  <a:pt x="210" y="1252"/>
                </a:lnTo>
                <a:lnTo>
                  <a:pt x="202" y="1252"/>
                </a:lnTo>
                <a:lnTo>
                  <a:pt x="196" y="1252"/>
                </a:lnTo>
                <a:lnTo>
                  <a:pt x="188" y="1254"/>
                </a:lnTo>
                <a:lnTo>
                  <a:pt x="184" y="1258"/>
                </a:lnTo>
                <a:lnTo>
                  <a:pt x="182" y="1264"/>
                </a:lnTo>
                <a:lnTo>
                  <a:pt x="180" y="1266"/>
                </a:lnTo>
                <a:lnTo>
                  <a:pt x="180" y="1268"/>
                </a:lnTo>
                <a:lnTo>
                  <a:pt x="174" y="1266"/>
                </a:lnTo>
                <a:lnTo>
                  <a:pt x="170" y="1264"/>
                </a:lnTo>
                <a:lnTo>
                  <a:pt x="168" y="1266"/>
                </a:lnTo>
                <a:lnTo>
                  <a:pt x="164" y="1270"/>
                </a:lnTo>
                <a:lnTo>
                  <a:pt x="162" y="1276"/>
                </a:lnTo>
                <a:lnTo>
                  <a:pt x="160" y="1284"/>
                </a:lnTo>
                <a:lnTo>
                  <a:pt x="156" y="1290"/>
                </a:lnTo>
                <a:lnTo>
                  <a:pt x="158" y="1300"/>
                </a:lnTo>
                <a:lnTo>
                  <a:pt x="160" y="1314"/>
                </a:lnTo>
                <a:lnTo>
                  <a:pt x="158" y="1320"/>
                </a:lnTo>
                <a:lnTo>
                  <a:pt x="156" y="1326"/>
                </a:lnTo>
                <a:lnTo>
                  <a:pt x="154" y="1328"/>
                </a:lnTo>
                <a:lnTo>
                  <a:pt x="150" y="1330"/>
                </a:lnTo>
                <a:lnTo>
                  <a:pt x="146" y="1328"/>
                </a:lnTo>
                <a:lnTo>
                  <a:pt x="140" y="1326"/>
                </a:lnTo>
                <a:lnTo>
                  <a:pt x="130" y="1326"/>
                </a:lnTo>
                <a:lnTo>
                  <a:pt x="122" y="1326"/>
                </a:lnTo>
                <a:lnTo>
                  <a:pt x="112" y="1330"/>
                </a:lnTo>
                <a:lnTo>
                  <a:pt x="102" y="1332"/>
                </a:lnTo>
                <a:lnTo>
                  <a:pt x="96" y="1330"/>
                </a:lnTo>
                <a:lnTo>
                  <a:pt x="90" y="1328"/>
                </a:lnTo>
                <a:lnTo>
                  <a:pt x="84" y="1330"/>
                </a:lnTo>
                <a:lnTo>
                  <a:pt x="80" y="1330"/>
                </a:lnTo>
                <a:lnTo>
                  <a:pt x="76" y="1328"/>
                </a:lnTo>
                <a:lnTo>
                  <a:pt x="76" y="1326"/>
                </a:lnTo>
                <a:lnTo>
                  <a:pt x="80" y="1324"/>
                </a:lnTo>
                <a:lnTo>
                  <a:pt x="82" y="1322"/>
                </a:lnTo>
                <a:lnTo>
                  <a:pt x="84" y="1318"/>
                </a:lnTo>
                <a:lnTo>
                  <a:pt x="84" y="1312"/>
                </a:lnTo>
                <a:lnTo>
                  <a:pt x="88" y="1304"/>
                </a:lnTo>
                <a:lnTo>
                  <a:pt x="86" y="1300"/>
                </a:lnTo>
                <a:lnTo>
                  <a:pt x="84" y="1296"/>
                </a:lnTo>
                <a:lnTo>
                  <a:pt x="74" y="1284"/>
                </a:lnTo>
                <a:lnTo>
                  <a:pt x="66" y="1266"/>
                </a:lnTo>
                <a:lnTo>
                  <a:pt x="62" y="1256"/>
                </a:lnTo>
                <a:lnTo>
                  <a:pt x="60" y="1246"/>
                </a:lnTo>
                <a:lnTo>
                  <a:pt x="60" y="1244"/>
                </a:lnTo>
                <a:lnTo>
                  <a:pt x="62" y="1240"/>
                </a:lnTo>
                <a:lnTo>
                  <a:pt x="64" y="1242"/>
                </a:lnTo>
                <a:lnTo>
                  <a:pt x="68" y="1244"/>
                </a:lnTo>
                <a:lnTo>
                  <a:pt x="72" y="1246"/>
                </a:lnTo>
                <a:lnTo>
                  <a:pt x="76" y="1244"/>
                </a:lnTo>
                <a:lnTo>
                  <a:pt x="76" y="1242"/>
                </a:lnTo>
                <a:lnTo>
                  <a:pt x="72" y="1238"/>
                </a:lnTo>
                <a:lnTo>
                  <a:pt x="70" y="1234"/>
                </a:lnTo>
                <a:lnTo>
                  <a:pt x="68" y="1230"/>
                </a:lnTo>
                <a:lnTo>
                  <a:pt x="70" y="1226"/>
                </a:lnTo>
                <a:lnTo>
                  <a:pt x="74" y="1226"/>
                </a:lnTo>
                <a:lnTo>
                  <a:pt x="80" y="1228"/>
                </a:lnTo>
                <a:lnTo>
                  <a:pt x="82" y="1226"/>
                </a:lnTo>
                <a:lnTo>
                  <a:pt x="86" y="1224"/>
                </a:lnTo>
                <a:lnTo>
                  <a:pt x="86" y="1218"/>
                </a:lnTo>
                <a:lnTo>
                  <a:pt x="86" y="1214"/>
                </a:lnTo>
                <a:lnTo>
                  <a:pt x="82" y="1210"/>
                </a:lnTo>
                <a:lnTo>
                  <a:pt x="76" y="1204"/>
                </a:lnTo>
                <a:lnTo>
                  <a:pt x="72" y="1202"/>
                </a:lnTo>
                <a:lnTo>
                  <a:pt x="66" y="1198"/>
                </a:lnTo>
                <a:lnTo>
                  <a:pt x="62" y="1184"/>
                </a:lnTo>
                <a:lnTo>
                  <a:pt x="56" y="1180"/>
                </a:lnTo>
                <a:lnTo>
                  <a:pt x="52" y="1174"/>
                </a:lnTo>
                <a:lnTo>
                  <a:pt x="46" y="1166"/>
                </a:lnTo>
                <a:lnTo>
                  <a:pt x="44" y="1156"/>
                </a:lnTo>
                <a:lnTo>
                  <a:pt x="44" y="1144"/>
                </a:lnTo>
                <a:lnTo>
                  <a:pt x="42" y="1138"/>
                </a:lnTo>
                <a:lnTo>
                  <a:pt x="40" y="1130"/>
                </a:lnTo>
                <a:lnTo>
                  <a:pt x="36" y="1130"/>
                </a:lnTo>
                <a:lnTo>
                  <a:pt x="32" y="1130"/>
                </a:lnTo>
                <a:lnTo>
                  <a:pt x="30" y="1128"/>
                </a:lnTo>
                <a:lnTo>
                  <a:pt x="32" y="1124"/>
                </a:lnTo>
                <a:lnTo>
                  <a:pt x="32" y="1120"/>
                </a:lnTo>
                <a:lnTo>
                  <a:pt x="32" y="1112"/>
                </a:lnTo>
                <a:lnTo>
                  <a:pt x="30" y="1106"/>
                </a:lnTo>
                <a:lnTo>
                  <a:pt x="34" y="1100"/>
                </a:lnTo>
                <a:lnTo>
                  <a:pt x="38" y="1096"/>
                </a:lnTo>
                <a:lnTo>
                  <a:pt x="38" y="1090"/>
                </a:lnTo>
                <a:lnTo>
                  <a:pt x="36" y="1084"/>
                </a:lnTo>
                <a:lnTo>
                  <a:pt x="34" y="1084"/>
                </a:lnTo>
                <a:lnTo>
                  <a:pt x="30" y="1086"/>
                </a:lnTo>
                <a:lnTo>
                  <a:pt x="28" y="1088"/>
                </a:lnTo>
                <a:lnTo>
                  <a:pt x="26" y="1086"/>
                </a:lnTo>
                <a:lnTo>
                  <a:pt x="24" y="1084"/>
                </a:lnTo>
                <a:lnTo>
                  <a:pt x="26" y="1080"/>
                </a:lnTo>
                <a:lnTo>
                  <a:pt x="28" y="1070"/>
                </a:lnTo>
                <a:lnTo>
                  <a:pt x="28" y="1066"/>
                </a:lnTo>
                <a:lnTo>
                  <a:pt x="26" y="1062"/>
                </a:lnTo>
                <a:lnTo>
                  <a:pt x="24" y="1060"/>
                </a:lnTo>
                <a:lnTo>
                  <a:pt x="18" y="1058"/>
                </a:lnTo>
                <a:lnTo>
                  <a:pt x="12" y="1058"/>
                </a:lnTo>
                <a:lnTo>
                  <a:pt x="10" y="1056"/>
                </a:lnTo>
                <a:lnTo>
                  <a:pt x="12" y="1054"/>
                </a:lnTo>
                <a:lnTo>
                  <a:pt x="14" y="1050"/>
                </a:lnTo>
                <a:lnTo>
                  <a:pt x="18" y="1046"/>
                </a:lnTo>
                <a:lnTo>
                  <a:pt x="22" y="1046"/>
                </a:lnTo>
                <a:lnTo>
                  <a:pt x="24" y="1042"/>
                </a:lnTo>
                <a:lnTo>
                  <a:pt x="22" y="1040"/>
                </a:lnTo>
                <a:lnTo>
                  <a:pt x="18" y="1040"/>
                </a:lnTo>
                <a:lnTo>
                  <a:pt x="16" y="1040"/>
                </a:lnTo>
                <a:lnTo>
                  <a:pt x="16" y="1038"/>
                </a:lnTo>
                <a:lnTo>
                  <a:pt x="18" y="1036"/>
                </a:lnTo>
                <a:lnTo>
                  <a:pt x="22" y="1032"/>
                </a:lnTo>
                <a:lnTo>
                  <a:pt x="18" y="1028"/>
                </a:lnTo>
                <a:lnTo>
                  <a:pt x="16" y="1028"/>
                </a:lnTo>
                <a:lnTo>
                  <a:pt x="14" y="1030"/>
                </a:lnTo>
                <a:lnTo>
                  <a:pt x="14" y="1034"/>
                </a:lnTo>
                <a:lnTo>
                  <a:pt x="12" y="1038"/>
                </a:lnTo>
                <a:lnTo>
                  <a:pt x="10" y="1040"/>
                </a:lnTo>
                <a:lnTo>
                  <a:pt x="8" y="1040"/>
                </a:lnTo>
                <a:lnTo>
                  <a:pt x="8" y="1038"/>
                </a:lnTo>
                <a:lnTo>
                  <a:pt x="10" y="1036"/>
                </a:lnTo>
                <a:lnTo>
                  <a:pt x="10" y="1030"/>
                </a:lnTo>
                <a:lnTo>
                  <a:pt x="8" y="1026"/>
                </a:lnTo>
                <a:lnTo>
                  <a:pt x="4" y="1024"/>
                </a:lnTo>
                <a:lnTo>
                  <a:pt x="2" y="1020"/>
                </a:lnTo>
                <a:lnTo>
                  <a:pt x="0" y="1000"/>
                </a:lnTo>
                <a:lnTo>
                  <a:pt x="0" y="980"/>
                </a:lnTo>
                <a:lnTo>
                  <a:pt x="0" y="970"/>
                </a:lnTo>
                <a:lnTo>
                  <a:pt x="4" y="966"/>
                </a:lnTo>
                <a:lnTo>
                  <a:pt x="6" y="960"/>
                </a:lnTo>
                <a:lnTo>
                  <a:pt x="8" y="964"/>
                </a:lnTo>
                <a:lnTo>
                  <a:pt x="8" y="968"/>
                </a:lnTo>
                <a:lnTo>
                  <a:pt x="6" y="976"/>
                </a:lnTo>
                <a:lnTo>
                  <a:pt x="6" y="980"/>
                </a:lnTo>
                <a:lnTo>
                  <a:pt x="6" y="982"/>
                </a:lnTo>
                <a:lnTo>
                  <a:pt x="8" y="984"/>
                </a:lnTo>
                <a:lnTo>
                  <a:pt x="8" y="982"/>
                </a:lnTo>
                <a:lnTo>
                  <a:pt x="8" y="978"/>
                </a:lnTo>
                <a:lnTo>
                  <a:pt x="10" y="974"/>
                </a:lnTo>
                <a:lnTo>
                  <a:pt x="10" y="972"/>
                </a:lnTo>
                <a:lnTo>
                  <a:pt x="12" y="972"/>
                </a:lnTo>
                <a:lnTo>
                  <a:pt x="12" y="976"/>
                </a:lnTo>
                <a:lnTo>
                  <a:pt x="12" y="978"/>
                </a:lnTo>
                <a:lnTo>
                  <a:pt x="14" y="980"/>
                </a:lnTo>
                <a:lnTo>
                  <a:pt x="18" y="978"/>
                </a:lnTo>
                <a:lnTo>
                  <a:pt x="24" y="974"/>
                </a:lnTo>
                <a:lnTo>
                  <a:pt x="26" y="968"/>
                </a:lnTo>
                <a:lnTo>
                  <a:pt x="30" y="960"/>
                </a:lnTo>
                <a:lnTo>
                  <a:pt x="32" y="940"/>
                </a:lnTo>
                <a:lnTo>
                  <a:pt x="28" y="930"/>
                </a:lnTo>
                <a:lnTo>
                  <a:pt x="28" y="922"/>
                </a:lnTo>
                <a:lnTo>
                  <a:pt x="28" y="914"/>
                </a:lnTo>
                <a:lnTo>
                  <a:pt x="30" y="910"/>
                </a:lnTo>
                <a:lnTo>
                  <a:pt x="34" y="906"/>
                </a:lnTo>
                <a:lnTo>
                  <a:pt x="40" y="894"/>
                </a:lnTo>
                <a:lnTo>
                  <a:pt x="40" y="888"/>
                </a:lnTo>
                <a:lnTo>
                  <a:pt x="40" y="884"/>
                </a:lnTo>
                <a:lnTo>
                  <a:pt x="46" y="880"/>
                </a:lnTo>
                <a:lnTo>
                  <a:pt x="54" y="878"/>
                </a:lnTo>
                <a:lnTo>
                  <a:pt x="62" y="878"/>
                </a:lnTo>
                <a:lnTo>
                  <a:pt x="68" y="874"/>
                </a:lnTo>
                <a:lnTo>
                  <a:pt x="70" y="868"/>
                </a:lnTo>
                <a:lnTo>
                  <a:pt x="72" y="864"/>
                </a:lnTo>
                <a:lnTo>
                  <a:pt x="74" y="858"/>
                </a:lnTo>
                <a:lnTo>
                  <a:pt x="74" y="852"/>
                </a:lnTo>
                <a:lnTo>
                  <a:pt x="70" y="844"/>
                </a:lnTo>
                <a:lnTo>
                  <a:pt x="72" y="836"/>
                </a:lnTo>
                <a:lnTo>
                  <a:pt x="74" y="830"/>
                </a:lnTo>
                <a:lnTo>
                  <a:pt x="80" y="824"/>
                </a:lnTo>
                <a:lnTo>
                  <a:pt x="80" y="818"/>
                </a:lnTo>
                <a:lnTo>
                  <a:pt x="76" y="802"/>
                </a:lnTo>
                <a:lnTo>
                  <a:pt x="72" y="788"/>
                </a:lnTo>
                <a:lnTo>
                  <a:pt x="68" y="784"/>
                </a:lnTo>
                <a:lnTo>
                  <a:pt x="66" y="778"/>
                </a:lnTo>
                <a:lnTo>
                  <a:pt x="64" y="776"/>
                </a:lnTo>
                <a:lnTo>
                  <a:pt x="68" y="770"/>
                </a:lnTo>
                <a:lnTo>
                  <a:pt x="74" y="768"/>
                </a:lnTo>
                <a:lnTo>
                  <a:pt x="82" y="766"/>
                </a:lnTo>
                <a:lnTo>
                  <a:pt x="90" y="758"/>
                </a:lnTo>
                <a:lnTo>
                  <a:pt x="94" y="748"/>
                </a:lnTo>
                <a:lnTo>
                  <a:pt x="96" y="742"/>
                </a:lnTo>
                <a:lnTo>
                  <a:pt x="96" y="732"/>
                </a:lnTo>
                <a:lnTo>
                  <a:pt x="94" y="722"/>
                </a:lnTo>
                <a:lnTo>
                  <a:pt x="90" y="720"/>
                </a:lnTo>
                <a:lnTo>
                  <a:pt x="86" y="716"/>
                </a:lnTo>
                <a:lnTo>
                  <a:pt x="76" y="710"/>
                </a:lnTo>
                <a:lnTo>
                  <a:pt x="72" y="704"/>
                </a:lnTo>
                <a:lnTo>
                  <a:pt x="68" y="698"/>
                </a:lnTo>
                <a:lnTo>
                  <a:pt x="68" y="688"/>
                </a:lnTo>
                <a:lnTo>
                  <a:pt x="68" y="680"/>
                </a:lnTo>
                <a:lnTo>
                  <a:pt x="70" y="662"/>
                </a:lnTo>
                <a:lnTo>
                  <a:pt x="70" y="644"/>
                </a:lnTo>
                <a:lnTo>
                  <a:pt x="70" y="638"/>
                </a:lnTo>
                <a:lnTo>
                  <a:pt x="68" y="630"/>
                </a:lnTo>
                <a:lnTo>
                  <a:pt x="66" y="628"/>
                </a:lnTo>
                <a:lnTo>
                  <a:pt x="66" y="624"/>
                </a:lnTo>
                <a:lnTo>
                  <a:pt x="66" y="620"/>
                </a:lnTo>
                <a:lnTo>
                  <a:pt x="70" y="612"/>
                </a:lnTo>
                <a:lnTo>
                  <a:pt x="70" y="596"/>
                </a:lnTo>
                <a:lnTo>
                  <a:pt x="72" y="588"/>
                </a:lnTo>
                <a:lnTo>
                  <a:pt x="74" y="580"/>
                </a:lnTo>
                <a:lnTo>
                  <a:pt x="80" y="574"/>
                </a:lnTo>
                <a:lnTo>
                  <a:pt x="82" y="570"/>
                </a:lnTo>
                <a:lnTo>
                  <a:pt x="80" y="568"/>
                </a:lnTo>
                <a:lnTo>
                  <a:pt x="76" y="566"/>
                </a:lnTo>
                <a:lnTo>
                  <a:pt x="72" y="556"/>
                </a:lnTo>
                <a:lnTo>
                  <a:pt x="70" y="540"/>
                </a:lnTo>
                <a:lnTo>
                  <a:pt x="74" y="526"/>
                </a:lnTo>
                <a:lnTo>
                  <a:pt x="80" y="514"/>
                </a:lnTo>
                <a:lnTo>
                  <a:pt x="90" y="502"/>
                </a:lnTo>
                <a:lnTo>
                  <a:pt x="100" y="490"/>
                </a:lnTo>
                <a:lnTo>
                  <a:pt x="116" y="482"/>
                </a:lnTo>
                <a:lnTo>
                  <a:pt x="124" y="480"/>
                </a:lnTo>
                <a:lnTo>
                  <a:pt x="132" y="478"/>
                </a:lnTo>
                <a:lnTo>
                  <a:pt x="140" y="480"/>
                </a:lnTo>
                <a:lnTo>
                  <a:pt x="148" y="482"/>
                </a:lnTo>
                <a:lnTo>
                  <a:pt x="152" y="482"/>
                </a:lnTo>
                <a:lnTo>
                  <a:pt x="158" y="482"/>
                </a:lnTo>
                <a:lnTo>
                  <a:pt x="162" y="478"/>
                </a:lnTo>
                <a:lnTo>
                  <a:pt x="168" y="474"/>
                </a:lnTo>
                <a:lnTo>
                  <a:pt x="170" y="466"/>
                </a:lnTo>
                <a:lnTo>
                  <a:pt x="170" y="456"/>
                </a:lnTo>
                <a:lnTo>
                  <a:pt x="170" y="448"/>
                </a:lnTo>
                <a:lnTo>
                  <a:pt x="164" y="442"/>
                </a:lnTo>
                <a:lnTo>
                  <a:pt x="158" y="436"/>
                </a:lnTo>
                <a:lnTo>
                  <a:pt x="152" y="428"/>
                </a:lnTo>
                <a:lnTo>
                  <a:pt x="152" y="420"/>
                </a:lnTo>
                <a:lnTo>
                  <a:pt x="154" y="416"/>
                </a:lnTo>
                <a:lnTo>
                  <a:pt x="158" y="410"/>
                </a:lnTo>
                <a:lnTo>
                  <a:pt x="170" y="398"/>
                </a:lnTo>
                <a:lnTo>
                  <a:pt x="176" y="384"/>
                </a:lnTo>
                <a:lnTo>
                  <a:pt x="182" y="370"/>
                </a:lnTo>
                <a:lnTo>
                  <a:pt x="186" y="354"/>
                </a:lnTo>
                <a:lnTo>
                  <a:pt x="188" y="334"/>
                </a:lnTo>
                <a:lnTo>
                  <a:pt x="190" y="312"/>
                </a:lnTo>
                <a:lnTo>
                  <a:pt x="190" y="298"/>
                </a:lnTo>
                <a:lnTo>
                  <a:pt x="188" y="294"/>
                </a:lnTo>
                <a:lnTo>
                  <a:pt x="188" y="286"/>
                </a:lnTo>
                <a:lnTo>
                  <a:pt x="196" y="284"/>
                </a:lnTo>
                <a:lnTo>
                  <a:pt x="204" y="284"/>
                </a:lnTo>
                <a:lnTo>
                  <a:pt x="210" y="280"/>
                </a:lnTo>
                <a:lnTo>
                  <a:pt x="216" y="274"/>
                </a:lnTo>
                <a:lnTo>
                  <a:pt x="218" y="266"/>
                </a:lnTo>
                <a:lnTo>
                  <a:pt x="220" y="252"/>
                </a:lnTo>
                <a:lnTo>
                  <a:pt x="226" y="242"/>
                </a:lnTo>
                <a:lnTo>
                  <a:pt x="234" y="232"/>
                </a:lnTo>
                <a:lnTo>
                  <a:pt x="242" y="220"/>
                </a:lnTo>
                <a:lnTo>
                  <a:pt x="246" y="212"/>
                </a:lnTo>
                <a:lnTo>
                  <a:pt x="258" y="202"/>
                </a:lnTo>
                <a:lnTo>
                  <a:pt x="262" y="192"/>
                </a:lnTo>
                <a:lnTo>
                  <a:pt x="264" y="188"/>
                </a:lnTo>
                <a:lnTo>
                  <a:pt x="262" y="180"/>
                </a:lnTo>
                <a:lnTo>
                  <a:pt x="258" y="172"/>
                </a:lnTo>
                <a:lnTo>
                  <a:pt x="250" y="164"/>
                </a:lnTo>
                <a:lnTo>
                  <a:pt x="254" y="160"/>
                </a:lnTo>
                <a:lnTo>
                  <a:pt x="254" y="154"/>
                </a:lnTo>
                <a:lnTo>
                  <a:pt x="260" y="150"/>
                </a:lnTo>
                <a:lnTo>
                  <a:pt x="264" y="144"/>
                </a:lnTo>
                <a:lnTo>
                  <a:pt x="268" y="136"/>
                </a:lnTo>
                <a:lnTo>
                  <a:pt x="268" y="128"/>
                </a:lnTo>
                <a:lnTo>
                  <a:pt x="272" y="118"/>
                </a:lnTo>
                <a:lnTo>
                  <a:pt x="276" y="110"/>
                </a:lnTo>
                <a:lnTo>
                  <a:pt x="284" y="102"/>
                </a:lnTo>
                <a:lnTo>
                  <a:pt x="290" y="98"/>
                </a:lnTo>
                <a:lnTo>
                  <a:pt x="298" y="96"/>
                </a:lnTo>
                <a:lnTo>
                  <a:pt x="306" y="98"/>
                </a:lnTo>
                <a:lnTo>
                  <a:pt x="314" y="106"/>
                </a:lnTo>
                <a:lnTo>
                  <a:pt x="318" y="108"/>
                </a:lnTo>
                <a:lnTo>
                  <a:pt x="320" y="102"/>
                </a:lnTo>
                <a:lnTo>
                  <a:pt x="322" y="98"/>
                </a:lnTo>
                <a:lnTo>
                  <a:pt x="326" y="82"/>
                </a:lnTo>
                <a:lnTo>
                  <a:pt x="326" y="76"/>
                </a:lnTo>
                <a:lnTo>
                  <a:pt x="326" y="70"/>
                </a:lnTo>
                <a:lnTo>
                  <a:pt x="324" y="62"/>
                </a:lnTo>
                <a:lnTo>
                  <a:pt x="328" y="58"/>
                </a:lnTo>
                <a:lnTo>
                  <a:pt x="330" y="52"/>
                </a:lnTo>
                <a:lnTo>
                  <a:pt x="336" y="52"/>
                </a:lnTo>
                <a:lnTo>
                  <a:pt x="358" y="52"/>
                </a:lnTo>
                <a:lnTo>
                  <a:pt x="374" y="58"/>
                </a:lnTo>
                <a:lnTo>
                  <a:pt x="382" y="62"/>
                </a:lnTo>
                <a:lnTo>
                  <a:pt x="388" y="62"/>
                </a:lnTo>
                <a:lnTo>
                  <a:pt x="394" y="60"/>
                </a:lnTo>
                <a:lnTo>
                  <a:pt x="396" y="58"/>
                </a:lnTo>
                <a:lnTo>
                  <a:pt x="400" y="56"/>
                </a:lnTo>
                <a:lnTo>
                  <a:pt x="394" y="50"/>
                </a:lnTo>
                <a:lnTo>
                  <a:pt x="390" y="48"/>
                </a:lnTo>
                <a:lnTo>
                  <a:pt x="390" y="42"/>
                </a:lnTo>
                <a:lnTo>
                  <a:pt x="392" y="36"/>
                </a:lnTo>
                <a:lnTo>
                  <a:pt x="394" y="26"/>
                </a:lnTo>
                <a:lnTo>
                  <a:pt x="396" y="22"/>
                </a:lnTo>
                <a:lnTo>
                  <a:pt x="400" y="16"/>
                </a:lnTo>
                <a:lnTo>
                  <a:pt x="396" y="10"/>
                </a:lnTo>
                <a:lnTo>
                  <a:pt x="392" y="8"/>
                </a:lnTo>
                <a:lnTo>
                  <a:pt x="392" y="6"/>
                </a:lnTo>
                <a:lnTo>
                  <a:pt x="392" y="2"/>
                </a:lnTo>
                <a:lnTo>
                  <a:pt x="394" y="0"/>
                </a:lnTo>
                <a:lnTo>
                  <a:pt x="404" y="0"/>
                </a:lnTo>
                <a:lnTo>
                  <a:pt x="408" y="0"/>
                </a:lnTo>
                <a:lnTo>
                  <a:pt x="410" y="0"/>
                </a:lnTo>
                <a:lnTo>
                  <a:pt x="412" y="0"/>
                </a:lnTo>
                <a:lnTo>
                  <a:pt x="414" y="2"/>
                </a:lnTo>
                <a:lnTo>
                  <a:pt x="430" y="14"/>
                </a:lnTo>
                <a:lnTo>
                  <a:pt x="444" y="28"/>
                </a:lnTo>
                <a:lnTo>
                  <a:pt x="454" y="36"/>
                </a:lnTo>
                <a:lnTo>
                  <a:pt x="468" y="44"/>
                </a:lnTo>
                <a:lnTo>
                  <a:pt x="480" y="46"/>
                </a:lnTo>
                <a:lnTo>
                  <a:pt x="492" y="48"/>
                </a:lnTo>
                <a:lnTo>
                  <a:pt x="506" y="60"/>
                </a:lnTo>
                <a:lnTo>
                  <a:pt x="522" y="74"/>
                </a:lnTo>
                <a:lnTo>
                  <a:pt x="534" y="92"/>
                </a:lnTo>
                <a:lnTo>
                  <a:pt x="536" y="96"/>
                </a:lnTo>
                <a:lnTo>
                  <a:pt x="534" y="104"/>
                </a:lnTo>
                <a:lnTo>
                  <a:pt x="534" y="116"/>
                </a:lnTo>
                <a:lnTo>
                  <a:pt x="536" y="128"/>
                </a:lnTo>
                <a:lnTo>
                  <a:pt x="538" y="138"/>
                </a:lnTo>
                <a:lnTo>
                  <a:pt x="542" y="144"/>
                </a:lnTo>
                <a:lnTo>
                  <a:pt x="546" y="152"/>
                </a:lnTo>
                <a:lnTo>
                  <a:pt x="542" y="166"/>
                </a:lnTo>
                <a:lnTo>
                  <a:pt x="548" y="178"/>
                </a:lnTo>
                <a:lnTo>
                  <a:pt x="558" y="190"/>
                </a:lnTo>
                <a:lnTo>
                  <a:pt x="562" y="198"/>
                </a:lnTo>
                <a:lnTo>
                  <a:pt x="566" y="206"/>
                </a:lnTo>
                <a:lnTo>
                  <a:pt x="568" y="214"/>
                </a:lnTo>
                <a:lnTo>
                  <a:pt x="568" y="220"/>
                </a:lnTo>
                <a:lnTo>
                  <a:pt x="562" y="232"/>
                </a:lnTo>
                <a:lnTo>
                  <a:pt x="562" y="244"/>
                </a:lnTo>
                <a:lnTo>
                  <a:pt x="566" y="256"/>
                </a:lnTo>
                <a:lnTo>
                  <a:pt x="572" y="268"/>
                </a:lnTo>
                <a:lnTo>
                  <a:pt x="582" y="278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5" name="Freeform 33"/>
          <p:cNvSpPr>
            <a:spLocks/>
          </p:cNvSpPr>
          <p:nvPr/>
        </p:nvSpPr>
        <p:spPr bwMode="auto">
          <a:xfrm>
            <a:off x="6580186" y="1338175"/>
            <a:ext cx="927100" cy="2114550"/>
          </a:xfrm>
          <a:custGeom>
            <a:avLst/>
            <a:gdLst/>
            <a:ahLst/>
            <a:cxnLst>
              <a:cxn ang="0">
                <a:pos x="552" y="290"/>
              </a:cxn>
              <a:cxn ang="0">
                <a:pos x="526" y="290"/>
              </a:cxn>
              <a:cxn ang="0">
                <a:pos x="512" y="306"/>
              </a:cxn>
              <a:cxn ang="0">
                <a:pos x="496" y="310"/>
              </a:cxn>
              <a:cxn ang="0">
                <a:pos x="488" y="340"/>
              </a:cxn>
              <a:cxn ang="0">
                <a:pos x="474" y="392"/>
              </a:cxn>
              <a:cxn ang="0">
                <a:pos x="494" y="442"/>
              </a:cxn>
              <a:cxn ang="0">
                <a:pos x="468" y="476"/>
              </a:cxn>
              <a:cxn ang="0">
                <a:pos x="422" y="526"/>
              </a:cxn>
              <a:cxn ang="0">
                <a:pos x="378" y="546"/>
              </a:cxn>
              <a:cxn ang="0">
                <a:pos x="354" y="580"/>
              </a:cxn>
              <a:cxn ang="0">
                <a:pos x="350" y="594"/>
              </a:cxn>
              <a:cxn ang="0">
                <a:pos x="334" y="616"/>
              </a:cxn>
              <a:cxn ang="0">
                <a:pos x="314" y="638"/>
              </a:cxn>
              <a:cxn ang="0">
                <a:pos x="318" y="710"/>
              </a:cxn>
              <a:cxn ang="0">
                <a:pos x="314" y="788"/>
              </a:cxn>
              <a:cxn ang="0">
                <a:pos x="286" y="852"/>
              </a:cxn>
              <a:cxn ang="0">
                <a:pos x="324" y="822"/>
              </a:cxn>
              <a:cxn ang="0">
                <a:pos x="356" y="828"/>
              </a:cxn>
              <a:cxn ang="0">
                <a:pos x="386" y="862"/>
              </a:cxn>
              <a:cxn ang="0">
                <a:pos x="346" y="932"/>
              </a:cxn>
              <a:cxn ang="0">
                <a:pos x="316" y="922"/>
              </a:cxn>
              <a:cxn ang="0">
                <a:pos x="276" y="920"/>
              </a:cxn>
              <a:cxn ang="0">
                <a:pos x="322" y="944"/>
              </a:cxn>
              <a:cxn ang="0">
                <a:pos x="382" y="942"/>
              </a:cxn>
              <a:cxn ang="0">
                <a:pos x="360" y="966"/>
              </a:cxn>
              <a:cxn ang="0">
                <a:pos x="334" y="970"/>
              </a:cxn>
              <a:cxn ang="0">
                <a:pos x="288" y="1004"/>
              </a:cxn>
              <a:cxn ang="0">
                <a:pos x="298" y="1024"/>
              </a:cxn>
              <a:cxn ang="0">
                <a:pos x="292" y="1066"/>
              </a:cxn>
              <a:cxn ang="0">
                <a:pos x="288" y="1102"/>
              </a:cxn>
              <a:cxn ang="0">
                <a:pos x="268" y="1212"/>
              </a:cxn>
              <a:cxn ang="0">
                <a:pos x="196" y="1252"/>
              </a:cxn>
              <a:cxn ang="0">
                <a:pos x="156" y="1290"/>
              </a:cxn>
              <a:cxn ang="0">
                <a:pos x="102" y="1332"/>
              </a:cxn>
              <a:cxn ang="0">
                <a:pos x="86" y="1300"/>
              </a:cxn>
              <a:cxn ang="0">
                <a:pos x="76" y="1242"/>
              </a:cxn>
              <a:cxn ang="0">
                <a:pos x="76" y="1204"/>
              </a:cxn>
              <a:cxn ang="0">
                <a:pos x="32" y="1130"/>
              </a:cxn>
              <a:cxn ang="0">
                <a:pos x="28" y="1088"/>
              </a:cxn>
              <a:cxn ang="0">
                <a:pos x="14" y="1050"/>
              </a:cxn>
              <a:cxn ang="0">
                <a:pos x="14" y="1030"/>
              </a:cxn>
              <a:cxn ang="0">
                <a:pos x="0" y="980"/>
              </a:cxn>
              <a:cxn ang="0">
                <a:pos x="10" y="974"/>
              </a:cxn>
              <a:cxn ang="0">
                <a:pos x="28" y="922"/>
              </a:cxn>
              <a:cxn ang="0">
                <a:pos x="72" y="864"/>
              </a:cxn>
              <a:cxn ang="0">
                <a:pos x="64" y="776"/>
              </a:cxn>
              <a:cxn ang="0">
                <a:pos x="72" y="704"/>
              </a:cxn>
              <a:cxn ang="0">
                <a:pos x="70" y="596"/>
              </a:cxn>
              <a:cxn ang="0">
                <a:pos x="100" y="490"/>
              </a:cxn>
              <a:cxn ang="0">
                <a:pos x="170" y="448"/>
              </a:cxn>
              <a:cxn ang="0">
                <a:pos x="190" y="312"/>
              </a:cxn>
              <a:cxn ang="0">
                <a:pos x="242" y="220"/>
              </a:cxn>
              <a:cxn ang="0">
                <a:pos x="268" y="136"/>
              </a:cxn>
              <a:cxn ang="0">
                <a:pos x="326" y="82"/>
              </a:cxn>
              <a:cxn ang="0">
                <a:pos x="396" y="58"/>
              </a:cxn>
              <a:cxn ang="0">
                <a:pos x="392" y="2"/>
              </a:cxn>
              <a:cxn ang="0">
                <a:pos x="492" y="48"/>
              </a:cxn>
              <a:cxn ang="0">
                <a:pos x="548" y="178"/>
              </a:cxn>
            </a:cxnLst>
            <a:rect l="0" t="0" r="r" b="b"/>
            <a:pathLst>
              <a:path w="584" h="1332">
                <a:moveTo>
                  <a:pt x="582" y="278"/>
                </a:moveTo>
                <a:lnTo>
                  <a:pt x="582" y="278"/>
                </a:lnTo>
                <a:lnTo>
                  <a:pt x="584" y="282"/>
                </a:lnTo>
                <a:lnTo>
                  <a:pt x="584" y="286"/>
                </a:lnTo>
                <a:lnTo>
                  <a:pt x="582" y="292"/>
                </a:lnTo>
                <a:lnTo>
                  <a:pt x="582" y="294"/>
                </a:lnTo>
                <a:lnTo>
                  <a:pt x="580" y="296"/>
                </a:lnTo>
                <a:lnTo>
                  <a:pt x="578" y="294"/>
                </a:lnTo>
                <a:lnTo>
                  <a:pt x="576" y="292"/>
                </a:lnTo>
                <a:lnTo>
                  <a:pt x="566" y="286"/>
                </a:lnTo>
                <a:lnTo>
                  <a:pt x="556" y="290"/>
                </a:lnTo>
                <a:lnTo>
                  <a:pt x="552" y="290"/>
                </a:lnTo>
                <a:lnTo>
                  <a:pt x="548" y="292"/>
                </a:lnTo>
                <a:lnTo>
                  <a:pt x="548" y="296"/>
                </a:lnTo>
                <a:lnTo>
                  <a:pt x="548" y="298"/>
                </a:lnTo>
                <a:lnTo>
                  <a:pt x="546" y="300"/>
                </a:lnTo>
                <a:lnTo>
                  <a:pt x="542" y="300"/>
                </a:lnTo>
                <a:lnTo>
                  <a:pt x="540" y="298"/>
                </a:lnTo>
                <a:lnTo>
                  <a:pt x="538" y="298"/>
                </a:lnTo>
                <a:lnTo>
                  <a:pt x="534" y="294"/>
                </a:lnTo>
                <a:lnTo>
                  <a:pt x="532" y="292"/>
                </a:lnTo>
                <a:lnTo>
                  <a:pt x="530" y="290"/>
                </a:lnTo>
                <a:lnTo>
                  <a:pt x="528" y="286"/>
                </a:lnTo>
                <a:lnTo>
                  <a:pt x="526" y="290"/>
                </a:lnTo>
                <a:lnTo>
                  <a:pt x="526" y="294"/>
                </a:lnTo>
                <a:lnTo>
                  <a:pt x="526" y="296"/>
                </a:lnTo>
                <a:lnTo>
                  <a:pt x="526" y="298"/>
                </a:lnTo>
                <a:lnTo>
                  <a:pt x="522" y="298"/>
                </a:lnTo>
                <a:lnTo>
                  <a:pt x="520" y="294"/>
                </a:lnTo>
                <a:lnTo>
                  <a:pt x="518" y="290"/>
                </a:lnTo>
                <a:lnTo>
                  <a:pt x="516" y="290"/>
                </a:lnTo>
                <a:lnTo>
                  <a:pt x="512" y="292"/>
                </a:lnTo>
                <a:lnTo>
                  <a:pt x="510" y="294"/>
                </a:lnTo>
                <a:lnTo>
                  <a:pt x="512" y="298"/>
                </a:lnTo>
                <a:lnTo>
                  <a:pt x="512" y="302"/>
                </a:lnTo>
                <a:lnTo>
                  <a:pt x="512" y="306"/>
                </a:lnTo>
                <a:lnTo>
                  <a:pt x="510" y="308"/>
                </a:lnTo>
                <a:lnTo>
                  <a:pt x="508" y="306"/>
                </a:lnTo>
                <a:lnTo>
                  <a:pt x="508" y="308"/>
                </a:lnTo>
                <a:lnTo>
                  <a:pt x="510" y="310"/>
                </a:lnTo>
                <a:lnTo>
                  <a:pt x="512" y="314"/>
                </a:lnTo>
                <a:lnTo>
                  <a:pt x="512" y="318"/>
                </a:lnTo>
                <a:lnTo>
                  <a:pt x="508" y="318"/>
                </a:lnTo>
                <a:lnTo>
                  <a:pt x="504" y="312"/>
                </a:lnTo>
                <a:lnTo>
                  <a:pt x="500" y="308"/>
                </a:lnTo>
                <a:lnTo>
                  <a:pt x="498" y="306"/>
                </a:lnTo>
                <a:lnTo>
                  <a:pt x="496" y="308"/>
                </a:lnTo>
                <a:lnTo>
                  <a:pt x="496" y="310"/>
                </a:lnTo>
                <a:lnTo>
                  <a:pt x="500" y="314"/>
                </a:lnTo>
                <a:lnTo>
                  <a:pt x="504" y="322"/>
                </a:lnTo>
                <a:lnTo>
                  <a:pt x="504" y="324"/>
                </a:lnTo>
                <a:lnTo>
                  <a:pt x="500" y="326"/>
                </a:lnTo>
                <a:lnTo>
                  <a:pt x="498" y="326"/>
                </a:lnTo>
                <a:lnTo>
                  <a:pt x="498" y="328"/>
                </a:lnTo>
                <a:lnTo>
                  <a:pt x="500" y="330"/>
                </a:lnTo>
                <a:lnTo>
                  <a:pt x="500" y="334"/>
                </a:lnTo>
                <a:lnTo>
                  <a:pt x="498" y="334"/>
                </a:lnTo>
                <a:lnTo>
                  <a:pt x="492" y="332"/>
                </a:lnTo>
                <a:lnTo>
                  <a:pt x="488" y="334"/>
                </a:lnTo>
                <a:lnTo>
                  <a:pt x="488" y="340"/>
                </a:lnTo>
                <a:lnTo>
                  <a:pt x="482" y="342"/>
                </a:lnTo>
                <a:lnTo>
                  <a:pt x="478" y="344"/>
                </a:lnTo>
                <a:lnTo>
                  <a:pt x="478" y="348"/>
                </a:lnTo>
                <a:lnTo>
                  <a:pt x="480" y="352"/>
                </a:lnTo>
                <a:lnTo>
                  <a:pt x="482" y="354"/>
                </a:lnTo>
                <a:lnTo>
                  <a:pt x="490" y="360"/>
                </a:lnTo>
                <a:lnTo>
                  <a:pt x="488" y="364"/>
                </a:lnTo>
                <a:lnTo>
                  <a:pt x="484" y="376"/>
                </a:lnTo>
                <a:lnTo>
                  <a:pt x="482" y="384"/>
                </a:lnTo>
                <a:lnTo>
                  <a:pt x="478" y="386"/>
                </a:lnTo>
                <a:lnTo>
                  <a:pt x="476" y="386"/>
                </a:lnTo>
                <a:lnTo>
                  <a:pt x="474" y="392"/>
                </a:lnTo>
                <a:lnTo>
                  <a:pt x="472" y="394"/>
                </a:lnTo>
                <a:lnTo>
                  <a:pt x="472" y="398"/>
                </a:lnTo>
                <a:lnTo>
                  <a:pt x="476" y="400"/>
                </a:lnTo>
                <a:lnTo>
                  <a:pt x="478" y="408"/>
                </a:lnTo>
                <a:lnTo>
                  <a:pt x="476" y="408"/>
                </a:lnTo>
                <a:lnTo>
                  <a:pt x="478" y="414"/>
                </a:lnTo>
                <a:lnTo>
                  <a:pt x="484" y="418"/>
                </a:lnTo>
                <a:lnTo>
                  <a:pt x="492" y="424"/>
                </a:lnTo>
                <a:lnTo>
                  <a:pt x="492" y="428"/>
                </a:lnTo>
                <a:lnTo>
                  <a:pt x="496" y="430"/>
                </a:lnTo>
                <a:lnTo>
                  <a:pt x="496" y="436"/>
                </a:lnTo>
                <a:lnTo>
                  <a:pt x="494" y="442"/>
                </a:lnTo>
                <a:lnTo>
                  <a:pt x="492" y="444"/>
                </a:lnTo>
                <a:lnTo>
                  <a:pt x="490" y="446"/>
                </a:lnTo>
                <a:lnTo>
                  <a:pt x="490" y="442"/>
                </a:lnTo>
                <a:lnTo>
                  <a:pt x="490" y="438"/>
                </a:lnTo>
                <a:lnTo>
                  <a:pt x="490" y="436"/>
                </a:lnTo>
                <a:lnTo>
                  <a:pt x="488" y="434"/>
                </a:lnTo>
                <a:lnTo>
                  <a:pt x="484" y="436"/>
                </a:lnTo>
                <a:lnTo>
                  <a:pt x="484" y="438"/>
                </a:lnTo>
                <a:lnTo>
                  <a:pt x="480" y="448"/>
                </a:lnTo>
                <a:lnTo>
                  <a:pt x="476" y="458"/>
                </a:lnTo>
                <a:lnTo>
                  <a:pt x="468" y="470"/>
                </a:lnTo>
                <a:lnTo>
                  <a:pt x="468" y="476"/>
                </a:lnTo>
                <a:lnTo>
                  <a:pt x="466" y="482"/>
                </a:lnTo>
                <a:lnTo>
                  <a:pt x="462" y="488"/>
                </a:lnTo>
                <a:lnTo>
                  <a:pt x="458" y="490"/>
                </a:lnTo>
                <a:lnTo>
                  <a:pt x="452" y="500"/>
                </a:lnTo>
                <a:lnTo>
                  <a:pt x="444" y="506"/>
                </a:lnTo>
                <a:lnTo>
                  <a:pt x="440" y="508"/>
                </a:lnTo>
                <a:lnTo>
                  <a:pt x="438" y="508"/>
                </a:lnTo>
                <a:lnTo>
                  <a:pt x="434" y="508"/>
                </a:lnTo>
                <a:lnTo>
                  <a:pt x="432" y="510"/>
                </a:lnTo>
                <a:lnTo>
                  <a:pt x="426" y="512"/>
                </a:lnTo>
                <a:lnTo>
                  <a:pt x="426" y="522"/>
                </a:lnTo>
                <a:lnTo>
                  <a:pt x="422" y="526"/>
                </a:lnTo>
                <a:lnTo>
                  <a:pt x="418" y="528"/>
                </a:lnTo>
                <a:lnTo>
                  <a:pt x="414" y="524"/>
                </a:lnTo>
                <a:lnTo>
                  <a:pt x="412" y="522"/>
                </a:lnTo>
                <a:lnTo>
                  <a:pt x="410" y="524"/>
                </a:lnTo>
                <a:lnTo>
                  <a:pt x="406" y="526"/>
                </a:lnTo>
                <a:lnTo>
                  <a:pt x="402" y="532"/>
                </a:lnTo>
                <a:lnTo>
                  <a:pt x="400" y="540"/>
                </a:lnTo>
                <a:lnTo>
                  <a:pt x="394" y="544"/>
                </a:lnTo>
                <a:lnTo>
                  <a:pt x="390" y="546"/>
                </a:lnTo>
                <a:lnTo>
                  <a:pt x="386" y="546"/>
                </a:lnTo>
                <a:lnTo>
                  <a:pt x="380" y="546"/>
                </a:lnTo>
                <a:lnTo>
                  <a:pt x="378" y="546"/>
                </a:lnTo>
                <a:lnTo>
                  <a:pt x="376" y="546"/>
                </a:lnTo>
                <a:lnTo>
                  <a:pt x="376" y="554"/>
                </a:lnTo>
                <a:lnTo>
                  <a:pt x="376" y="558"/>
                </a:lnTo>
                <a:lnTo>
                  <a:pt x="372" y="560"/>
                </a:lnTo>
                <a:lnTo>
                  <a:pt x="372" y="564"/>
                </a:lnTo>
                <a:lnTo>
                  <a:pt x="372" y="568"/>
                </a:lnTo>
                <a:lnTo>
                  <a:pt x="366" y="568"/>
                </a:lnTo>
                <a:lnTo>
                  <a:pt x="364" y="570"/>
                </a:lnTo>
                <a:lnTo>
                  <a:pt x="364" y="574"/>
                </a:lnTo>
                <a:lnTo>
                  <a:pt x="360" y="576"/>
                </a:lnTo>
                <a:lnTo>
                  <a:pt x="358" y="580"/>
                </a:lnTo>
                <a:lnTo>
                  <a:pt x="354" y="580"/>
                </a:lnTo>
                <a:lnTo>
                  <a:pt x="350" y="580"/>
                </a:lnTo>
                <a:lnTo>
                  <a:pt x="352" y="582"/>
                </a:lnTo>
                <a:lnTo>
                  <a:pt x="356" y="582"/>
                </a:lnTo>
                <a:lnTo>
                  <a:pt x="358" y="582"/>
                </a:lnTo>
                <a:lnTo>
                  <a:pt x="360" y="584"/>
                </a:lnTo>
                <a:lnTo>
                  <a:pt x="360" y="586"/>
                </a:lnTo>
                <a:lnTo>
                  <a:pt x="358" y="588"/>
                </a:lnTo>
                <a:lnTo>
                  <a:pt x="358" y="592"/>
                </a:lnTo>
                <a:lnTo>
                  <a:pt x="356" y="594"/>
                </a:lnTo>
                <a:lnTo>
                  <a:pt x="354" y="592"/>
                </a:lnTo>
                <a:lnTo>
                  <a:pt x="352" y="592"/>
                </a:lnTo>
                <a:lnTo>
                  <a:pt x="350" y="594"/>
                </a:lnTo>
                <a:lnTo>
                  <a:pt x="348" y="598"/>
                </a:lnTo>
                <a:lnTo>
                  <a:pt x="344" y="600"/>
                </a:lnTo>
                <a:lnTo>
                  <a:pt x="338" y="598"/>
                </a:lnTo>
                <a:lnTo>
                  <a:pt x="336" y="594"/>
                </a:lnTo>
                <a:lnTo>
                  <a:pt x="334" y="590"/>
                </a:lnTo>
                <a:lnTo>
                  <a:pt x="334" y="588"/>
                </a:lnTo>
                <a:lnTo>
                  <a:pt x="332" y="588"/>
                </a:lnTo>
                <a:lnTo>
                  <a:pt x="332" y="590"/>
                </a:lnTo>
                <a:lnTo>
                  <a:pt x="332" y="594"/>
                </a:lnTo>
                <a:lnTo>
                  <a:pt x="336" y="602"/>
                </a:lnTo>
                <a:lnTo>
                  <a:pt x="336" y="610"/>
                </a:lnTo>
                <a:lnTo>
                  <a:pt x="334" y="616"/>
                </a:lnTo>
                <a:lnTo>
                  <a:pt x="336" y="618"/>
                </a:lnTo>
                <a:lnTo>
                  <a:pt x="336" y="620"/>
                </a:lnTo>
                <a:lnTo>
                  <a:pt x="332" y="628"/>
                </a:lnTo>
                <a:lnTo>
                  <a:pt x="328" y="630"/>
                </a:lnTo>
                <a:lnTo>
                  <a:pt x="328" y="632"/>
                </a:lnTo>
                <a:lnTo>
                  <a:pt x="324" y="632"/>
                </a:lnTo>
                <a:lnTo>
                  <a:pt x="320" y="628"/>
                </a:lnTo>
                <a:lnTo>
                  <a:pt x="318" y="626"/>
                </a:lnTo>
                <a:lnTo>
                  <a:pt x="314" y="626"/>
                </a:lnTo>
                <a:lnTo>
                  <a:pt x="314" y="628"/>
                </a:lnTo>
                <a:lnTo>
                  <a:pt x="314" y="630"/>
                </a:lnTo>
                <a:lnTo>
                  <a:pt x="314" y="638"/>
                </a:lnTo>
                <a:lnTo>
                  <a:pt x="316" y="646"/>
                </a:lnTo>
                <a:lnTo>
                  <a:pt x="320" y="648"/>
                </a:lnTo>
                <a:lnTo>
                  <a:pt x="322" y="652"/>
                </a:lnTo>
                <a:lnTo>
                  <a:pt x="322" y="660"/>
                </a:lnTo>
                <a:lnTo>
                  <a:pt x="318" y="668"/>
                </a:lnTo>
                <a:lnTo>
                  <a:pt x="316" y="676"/>
                </a:lnTo>
                <a:lnTo>
                  <a:pt x="316" y="684"/>
                </a:lnTo>
                <a:lnTo>
                  <a:pt x="318" y="694"/>
                </a:lnTo>
                <a:lnTo>
                  <a:pt x="320" y="704"/>
                </a:lnTo>
                <a:lnTo>
                  <a:pt x="320" y="708"/>
                </a:lnTo>
                <a:lnTo>
                  <a:pt x="320" y="710"/>
                </a:lnTo>
                <a:lnTo>
                  <a:pt x="318" y="710"/>
                </a:lnTo>
                <a:lnTo>
                  <a:pt x="314" y="706"/>
                </a:lnTo>
                <a:lnTo>
                  <a:pt x="308" y="704"/>
                </a:lnTo>
                <a:lnTo>
                  <a:pt x="306" y="704"/>
                </a:lnTo>
                <a:lnTo>
                  <a:pt x="306" y="706"/>
                </a:lnTo>
                <a:lnTo>
                  <a:pt x="306" y="708"/>
                </a:lnTo>
                <a:lnTo>
                  <a:pt x="304" y="714"/>
                </a:lnTo>
                <a:lnTo>
                  <a:pt x="304" y="720"/>
                </a:lnTo>
                <a:lnTo>
                  <a:pt x="304" y="732"/>
                </a:lnTo>
                <a:lnTo>
                  <a:pt x="306" y="740"/>
                </a:lnTo>
                <a:lnTo>
                  <a:pt x="306" y="756"/>
                </a:lnTo>
                <a:lnTo>
                  <a:pt x="312" y="778"/>
                </a:lnTo>
                <a:lnTo>
                  <a:pt x="314" y="788"/>
                </a:lnTo>
                <a:lnTo>
                  <a:pt x="314" y="796"/>
                </a:lnTo>
                <a:lnTo>
                  <a:pt x="312" y="800"/>
                </a:lnTo>
                <a:lnTo>
                  <a:pt x="312" y="802"/>
                </a:lnTo>
                <a:lnTo>
                  <a:pt x="316" y="804"/>
                </a:lnTo>
                <a:lnTo>
                  <a:pt x="320" y="804"/>
                </a:lnTo>
                <a:lnTo>
                  <a:pt x="320" y="810"/>
                </a:lnTo>
                <a:lnTo>
                  <a:pt x="320" y="816"/>
                </a:lnTo>
                <a:lnTo>
                  <a:pt x="316" y="824"/>
                </a:lnTo>
                <a:lnTo>
                  <a:pt x="308" y="832"/>
                </a:lnTo>
                <a:lnTo>
                  <a:pt x="302" y="838"/>
                </a:lnTo>
                <a:lnTo>
                  <a:pt x="292" y="844"/>
                </a:lnTo>
                <a:lnTo>
                  <a:pt x="286" y="852"/>
                </a:lnTo>
                <a:lnTo>
                  <a:pt x="272" y="854"/>
                </a:lnTo>
                <a:lnTo>
                  <a:pt x="268" y="856"/>
                </a:lnTo>
                <a:lnTo>
                  <a:pt x="266" y="856"/>
                </a:lnTo>
                <a:lnTo>
                  <a:pt x="266" y="858"/>
                </a:lnTo>
                <a:lnTo>
                  <a:pt x="268" y="860"/>
                </a:lnTo>
                <a:lnTo>
                  <a:pt x="272" y="860"/>
                </a:lnTo>
                <a:lnTo>
                  <a:pt x="284" y="858"/>
                </a:lnTo>
                <a:lnTo>
                  <a:pt x="292" y="858"/>
                </a:lnTo>
                <a:lnTo>
                  <a:pt x="298" y="852"/>
                </a:lnTo>
                <a:lnTo>
                  <a:pt x="316" y="838"/>
                </a:lnTo>
                <a:lnTo>
                  <a:pt x="322" y="830"/>
                </a:lnTo>
                <a:lnTo>
                  <a:pt x="324" y="822"/>
                </a:lnTo>
                <a:lnTo>
                  <a:pt x="326" y="814"/>
                </a:lnTo>
                <a:lnTo>
                  <a:pt x="326" y="808"/>
                </a:lnTo>
                <a:lnTo>
                  <a:pt x="330" y="810"/>
                </a:lnTo>
                <a:lnTo>
                  <a:pt x="332" y="814"/>
                </a:lnTo>
                <a:lnTo>
                  <a:pt x="336" y="820"/>
                </a:lnTo>
                <a:lnTo>
                  <a:pt x="338" y="820"/>
                </a:lnTo>
                <a:lnTo>
                  <a:pt x="344" y="818"/>
                </a:lnTo>
                <a:lnTo>
                  <a:pt x="348" y="816"/>
                </a:lnTo>
                <a:lnTo>
                  <a:pt x="352" y="818"/>
                </a:lnTo>
                <a:lnTo>
                  <a:pt x="354" y="820"/>
                </a:lnTo>
                <a:lnTo>
                  <a:pt x="356" y="824"/>
                </a:lnTo>
                <a:lnTo>
                  <a:pt x="356" y="828"/>
                </a:lnTo>
                <a:lnTo>
                  <a:pt x="358" y="832"/>
                </a:lnTo>
                <a:lnTo>
                  <a:pt x="362" y="836"/>
                </a:lnTo>
                <a:lnTo>
                  <a:pt x="366" y="836"/>
                </a:lnTo>
                <a:lnTo>
                  <a:pt x="374" y="838"/>
                </a:lnTo>
                <a:lnTo>
                  <a:pt x="378" y="842"/>
                </a:lnTo>
                <a:lnTo>
                  <a:pt x="378" y="846"/>
                </a:lnTo>
                <a:lnTo>
                  <a:pt x="376" y="846"/>
                </a:lnTo>
                <a:lnTo>
                  <a:pt x="372" y="846"/>
                </a:lnTo>
                <a:lnTo>
                  <a:pt x="372" y="850"/>
                </a:lnTo>
                <a:lnTo>
                  <a:pt x="374" y="852"/>
                </a:lnTo>
                <a:lnTo>
                  <a:pt x="380" y="858"/>
                </a:lnTo>
                <a:lnTo>
                  <a:pt x="386" y="862"/>
                </a:lnTo>
                <a:lnTo>
                  <a:pt x="392" y="866"/>
                </a:lnTo>
                <a:lnTo>
                  <a:pt x="396" y="872"/>
                </a:lnTo>
                <a:lnTo>
                  <a:pt x="400" y="880"/>
                </a:lnTo>
                <a:lnTo>
                  <a:pt x="400" y="886"/>
                </a:lnTo>
                <a:lnTo>
                  <a:pt x="396" y="894"/>
                </a:lnTo>
                <a:lnTo>
                  <a:pt x="392" y="898"/>
                </a:lnTo>
                <a:lnTo>
                  <a:pt x="388" y="908"/>
                </a:lnTo>
                <a:lnTo>
                  <a:pt x="384" y="916"/>
                </a:lnTo>
                <a:lnTo>
                  <a:pt x="368" y="926"/>
                </a:lnTo>
                <a:lnTo>
                  <a:pt x="360" y="932"/>
                </a:lnTo>
                <a:lnTo>
                  <a:pt x="354" y="934"/>
                </a:lnTo>
                <a:lnTo>
                  <a:pt x="346" y="932"/>
                </a:lnTo>
                <a:lnTo>
                  <a:pt x="344" y="926"/>
                </a:lnTo>
                <a:lnTo>
                  <a:pt x="342" y="920"/>
                </a:lnTo>
                <a:lnTo>
                  <a:pt x="338" y="918"/>
                </a:lnTo>
                <a:lnTo>
                  <a:pt x="336" y="920"/>
                </a:lnTo>
                <a:lnTo>
                  <a:pt x="336" y="924"/>
                </a:lnTo>
                <a:lnTo>
                  <a:pt x="332" y="922"/>
                </a:lnTo>
                <a:lnTo>
                  <a:pt x="328" y="920"/>
                </a:lnTo>
                <a:lnTo>
                  <a:pt x="326" y="918"/>
                </a:lnTo>
                <a:lnTo>
                  <a:pt x="322" y="916"/>
                </a:lnTo>
                <a:lnTo>
                  <a:pt x="322" y="920"/>
                </a:lnTo>
                <a:lnTo>
                  <a:pt x="320" y="922"/>
                </a:lnTo>
                <a:lnTo>
                  <a:pt x="316" y="922"/>
                </a:lnTo>
                <a:lnTo>
                  <a:pt x="314" y="922"/>
                </a:lnTo>
                <a:lnTo>
                  <a:pt x="312" y="918"/>
                </a:lnTo>
                <a:lnTo>
                  <a:pt x="308" y="916"/>
                </a:lnTo>
                <a:lnTo>
                  <a:pt x="306" y="914"/>
                </a:lnTo>
                <a:lnTo>
                  <a:pt x="304" y="916"/>
                </a:lnTo>
                <a:lnTo>
                  <a:pt x="298" y="916"/>
                </a:lnTo>
                <a:lnTo>
                  <a:pt x="294" y="914"/>
                </a:lnTo>
                <a:lnTo>
                  <a:pt x="286" y="916"/>
                </a:lnTo>
                <a:lnTo>
                  <a:pt x="284" y="916"/>
                </a:lnTo>
                <a:lnTo>
                  <a:pt x="278" y="916"/>
                </a:lnTo>
                <a:lnTo>
                  <a:pt x="276" y="918"/>
                </a:lnTo>
                <a:lnTo>
                  <a:pt x="276" y="920"/>
                </a:lnTo>
                <a:lnTo>
                  <a:pt x="272" y="922"/>
                </a:lnTo>
                <a:lnTo>
                  <a:pt x="270" y="924"/>
                </a:lnTo>
                <a:lnTo>
                  <a:pt x="272" y="926"/>
                </a:lnTo>
                <a:lnTo>
                  <a:pt x="276" y="926"/>
                </a:lnTo>
                <a:lnTo>
                  <a:pt x="284" y="924"/>
                </a:lnTo>
                <a:lnTo>
                  <a:pt x="290" y="924"/>
                </a:lnTo>
                <a:lnTo>
                  <a:pt x="300" y="930"/>
                </a:lnTo>
                <a:lnTo>
                  <a:pt x="314" y="934"/>
                </a:lnTo>
                <a:lnTo>
                  <a:pt x="318" y="938"/>
                </a:lnTo>
                <a:lnTo>
                  <a:pt x="320" y="942"/>
                </a:lnTo>
                <a:lnTo>
                  <a:pt x="320" y="944"/>
                </a:lnTo>
                <a:lnTo>
                  <a:pt x="322" y="944"/>
                </a:lnTo>
                <a:lnTo>
                  <a:pt x="326" y="942"/>
                </a:lnTo>
                <a:lnTo>
                  <a:pt x="330" y="942"/>
                </a:lnTo>
                <a:lnTo>
                  <a:pt x="336" y="944"/>
                </a:lnTo>
                <a:lnTo>
                  <a:pt x="348" y="940"/>
                </a:lnTo>
                <a:lnTo>
                  <a:pt x="362" y="936"/>
                </a:lnTo>
                <a:lnTo>
                  <a:pt x="376" y="932"/>
                </a:lnTo>
                <a:lnTo>
                  <a:pt x="382" y="930"/>
                </a:lnTo>
                <a:lnTo>
                  <a:pt x="386" y="932"/>
                </a:lnTo>
                <a:lnTo>
                  <a:pt x="388" y="936"/>
                </a:lnTo>
                <a:lnTo>
                  <a:pt x="384" y="938"/>
                </a:lnTo>
                <a:lnTo>
                  <a:pt x="382" y="940"/>
                </a:lnTo>
                <a:lnTo>
                  <a:pt x="382" y="942"/>
                </a:lnTo>
                <a:lnTo>
                  <a:pt x="382" y="946"/>
                </a:lnTo>
                <a:lnTo>
                  <a:pt x="380" y="946"/>
                </a:lnTo>
                <a:lnTo>
                  <a:pt x="376" y="946"/>
                </a:lnTo>
                <a:lnTo>
                  <a:pt x="374" y="944"/>
                </a:lnTo>
                <a:lnTo>
                  <a:pt x="372" y="942"/>
                </a:lnTo>
                <a:lnTo>
                  <a:pt x="372" y="944"/>
                </a:lnTo>
                <a:lnTo>
                  <a:pt x="372" y="946"/>
                </a:lnTo>
                <a:lnTo>
                  <a:pt x="374" y="950"/>
                </a:lnTo>
                <a:lnTo>
                  <a:pt x="376" y="952"/>
                </a:lnTo>
                <a:lnTo>
                  <a:pt x="374" y="956"/>
                </a:lnTo>
                <a:lnTo>
                  <a:pt x="368" y="960"/>
                </a:lnTo>
                <a:lnTo>
                  <a:pt x="360" y="966"/>
                </a:lnTo>
                <a:lnTo>
                  <a:pt x="358" y="972"/>
                </a:lnTo>
                <a:lnTo>
                  <a:pt x="354" y="976"/>
                </a:lnTo>
                <a:lnTo>
                  <a:pt x="350" y="978"/>
                </a:lnTo>
                <a:lnTo>
                  <a:pt x="344" y="978"/>
                </a:lnTo>
                <a:lnTo>
                  <a:pt x="344" y="976"/>
                </a:lnTo>
                <a:lnTo>
                  <a:pt x="344" y="972"/>
                </a:lnTo>
                <a:lnTo>
                  <a:pt x="344" y="970"/>
                </a:lnTo>
                <a:lnTo>
                  <a:pt x="344" y="968"/>
                </a:lnTo>
                <a:lnTo>
                  <a:pt x="338" y="966"/>
                </a:lnTo>
                <a:lnTo>
                  <a:pt x="334" y="966"/>
                </a:lnTo>
                <a:lnTo>
                  <a:pt x="334" y="968"/>
                </a:lnTo>
                <a:lnTo>
                  <a:pt x="334" y="970"/>
                </a:lnTo>
                <a:lnTo>
                  <a:pt x="336" y="976"/>
                </a:lnTo>
                <a:lnTo>
                  <a:pt x="330" y="982"/>
                </a:lnTo>
                <a:lnTo>
                  <a:pt x="326" y="990"/>
                </a:lnTo>
                <a:lnTo>
                  <a:pt x="320" y="994"/>
                </a:lnTo>
                <a:lnTo>
                  <a:pt x="314" y="994"/>
                </a:lnTo>
                <a:lnTo>
                  <a:pt x="308" y="994"/>
                </a:lnTo>
                <a:lnTo>
                  <a:pt x="306" y="996"/>
                </a:lnTo>
                <a:lnTo>
                  <a:pt x="306" y="1000"/>
                </a:lnTo>
                <a:lnTo>
                  <a:pt x="304" y="1004"/>
                </a:lnTo>
                <a:lnTo>
                  <a:pt x="298" y="1006"/>
                </a:lnTo>
                <a:lnTo>
                  <a:pt x="292" y="1006"/>
                </a:lnTo>
                <a:lnTo>
                  <a:pt x="288" y="1004"/>
                </a:lnTo>
                <a:lnTo>
                  <a:pt x="274" y="1004"/>
                </a:lnTo>
                <a:lnTo>
                  <a:pt x="270" y="1004"/>
                </a:lnTo>
                <a:lnTo>
                  <a:pt x="264" y="1006"/>
                </a:lnTo>
                <a:lnTo>
                  <a:pt x="264" y="1008"/>
                </a:lnTo>
                <a:lnTo>
                  <a:pt x="266" y="1010"/>
                </a:lnTo>
                <a:lnTo>
                  <a:pt x="268" y="1010"/>
                </a:lnTo>
                <a:lnTo>
                  <a:pt x="274" y="1012"/>
                </a:lnTo>
                <a:lnTo>
                  <a:pt x="284" y="1010"/>
                </a:lnTo>
                <a:lnTo>
                  <a:pt x="290" y="1012"/>
                </a:lnTo>
                <a:lnTo>
                  <a:pt x="296" y="1014"/>
                </a:lnTo>
                <a:lnTo>
                  <a:pt x="300" y="1022"/>
                </a:lnTo>
                <a:lnTo>
                  <a:pt x="298" y="1024"/>
                </a:lnTo>
                <a:lnTo>
                  <a:pt x="294" y="1026"/>
                </a:lnTo>
                <a:lnTo>
                  <a:pt x="288" y="1026"/>
                </a:lnTo>
                <a:lnTo>
                  <a:pt x="278" y="1024"/>
                </a:lnTo>
                <a:lnTo>
                  <a:pt x="276" y="1024"/>
                </a:lnTo>
                <a:lnTo>
                  <a:pt x="278" y="1026"/>
                </a:lnTo>
                <a:lnTo>
                  <a:pt x="280" y="1028"/>
                </a:lnTo>
                <a:lnTo>
                  <a:pt x="286" y="1030"/>
                </a:lnTo>
                <a:lnTo>
                  <a:pt x="294" y="1034"/>
                </a:lnTo>
                <a:lnTo>
                  <a:pt x="296" y="1040"/>
                </a:lnTo>
                <a:lnTo>
                  <a:pt x="294" y="1056"/>
                </a:lnTo>
                <a:lnTo>
                  <a:pt x="294" y="1060"/>
                </a:lnTo>
                <a:lnTo>
                  <a:pt x="292" y="1066"/>
                </a:lnTo>
                <a:lnTo>
                  <a:pt x="292" y="1070"/>
                </a:lnTo>
                <a:lnTo>
                  <a:pt x="292" y="1072"/>
                </a:lnTo>
                <a:lnTo>
                  <a:pt x="294" y="1078"/>
                </a:lnTo>
                <a:lnTo>
                  <a:pt x="292" y="1078"/>
                </a:lnTo>
                <a:lnTo>
                  <a:pt x="290" y="1078"/>
                </a:lnTo>
                <a:lnTo>
                  <a:pt x="286" y="1076"/>
                </a:lnTo>
                <a:lnTo>
                  <a:pt x="284" y="1076"/>
                </a:lnTo>
                <a:lnTo>
                  <a:pt x="280" y="1080"/>
                </a:lnTo>
                <a:lnTo>
                  <a:pt x="284" y="1084"/>
                </a:lnTo>
                <a:lnTo>
                  <a:pt x="288" y="1090"/>
                </a:lnTo>
                <a:lnTo>
                  <a:pt x="290" y="1098"/>
                </a:lnTo>
                <a:lnTo>
                  <a:pt x="288" y="1102"/>
                </a:lnTo>
                <a:lnTo>
                  <a:pt x="286" y="1110"/>
                </a:lnTo>
                <a:lnTo>
                  <a:pt x="288" y="1112"/>
                </a:lnTo>
                <a:lnTo>
                  <a:pt x="290" y="1116"/>
                </a:lnTo>
                <a:lnTo>
                  <a:pt x="290" y="1126"/>
                </a:lnTo>
                <a:lnTo>
                  <a:pt x="286" y="1136"/>
                </a:lnTo>
                <a:lnTo>
                  <a:pt x="280" y="1148"/>
                </a:lnTo>
                <a:lnTo>
                  <a:pt x="280" y="1160"/>
                </a:lnTo>
                <a:lnTo>
                  <a:pt x="278" y="1174"/>
                </a:lnTo>
                <a:lnTo>
                  <a:pt x="276" y="1184"/>
                </a:lnTo>
                <a:lnTo>
                  <a:pt x="276" y="1196"/>
                </a:lnTo>
                <a:lnTo>
                  <a:pt x="272" y="1204"/>
                </a:lnTo>
                <a:lnTo>
                  <a:pt x="268" y="1212"/>
                </a:lnTo>
                <a:lnTo>
                  <a:pt x="260" y="1236"/>
                </a:lnTo>
                <a:lnTo>
                  <a:pt x="258" y="1246"/>
                </a:lnTo>
                <a:lnTo>
                  <a:pt x="258" y="1252"/>
                </a:lnTo>
                <a:lnTo>
                  <a:pt x="256" y="1256"/>
                </a:lnTo>
                <a:lnTo>
                  <a:pt x="248" y="1256"/>
                </a:lnTo>
                <a:lnTo>
                  <a:pt x="242" y="1256"/>
                </a:lnTo>
                <a:lnTo>
                  <a:pt x="230" y="1252"/>
                </a:lnTo>
                <a:lnTo>
                  <a:pt x="226" y="1254"/>
                </a:lnTo>
                <a:lnTo>
                  <a:pt x="218" y="1256"/>
                </a:lnTo>
                <a:lnTo>
                  <a:pt x="210" y="1252"/>
                </a:lnTo>
                <a:lnTo>
                  <a:pt x="202" y="1252"/>
                </a:lnTo>
                <a:lnTo>
                  <a:pt x="196" y="1252"/>
                </a:lnTo>
                <a:lnTo>
                  <a:pt x="188" y="1254"/>
                </a:lnTo>
                <a:lnTo>
                  <a:pt x="184" y="1258"/>
                </a:lnTo>
                <a:lnTo>
                  <a:pt x="182" y="1264"/>
                </a:lnTo>
                <a:lnTo>
                  <a:pt x="180" y="1266"/>
                </a:lnTo>
                <a:lnTo>
                  <a:pt x="180" y="1268"/>
                </a:lnTo>
                <a:lnTo>
                  <a:pt x="174" y="1266"/>
                </a:lnTo>
                <a:lnTo>
                  <a:pt x="170" y="1264"/>
                </a:lnTo>
                <a:lnTo>
                  <a:pt x="168" y="1266"/>
                </a:lnTo>
                <a:lnTo>
                  <a:pt x="164" y="1270"/>
                </a:lnTo>
                <a:lnTo>
                  <a:pt x="162" y="1276"/>
                </a:lnTo>
                <a:lnTo>
                  <a:pt x="160" y="1284"/>
                </a:lnTo>
                <a:lnTo>
                  <a:pt x="156" y="1290"/>
                </a:lnTo>
                <a:lnTo>
                  <a:pt x="158" y="1300"/>
                </a:lnTo>
                <a:lnTo>
                  <a:pt x="160" y="1314"/>
                </a:lnTo>
                <a:lnTo>
                  <a:pt x="158" y="1320"/>
                </a:lnTo>
                <a:lnTo>
                  <a:pt x="156" y="1326"/>
                </a:lnTo>
                <a:lnTo>
                  <a:pt x="154" y="1328"/>
                </a:lnTo>
                <a:lnTo>
                  <a:pt x="150" y="1330"/>
                </a:lnTo>
                <a:lnTo>
                  <a:pt x="146" y="1328"/>
                </a:lnTo>
                <a:lnTo>
                  <a:pt x="140" y="1326"/>
                </a:lnTo>
                <a:lnTo>
                  <a:pt x="130" y="1326"/>
                </a:lnTo>
                <a:lnTo>
                  <a:pt x="122" y="1326"/>
                </a:lnTo>
                <a:lnTo>
                  <a:pt x="112" y="1330"/>
                </a:lnTo>
                <a:lnTo>
                  <a:pt x="102" y="1332"/>
                </a:lnTo>
                <a:lnTo>
                  <a:pt x="96" y="1330"/>
                </a:lnTo>
                <a:lnTo>
                  <a:pt x="90" y="1328"/>
                </a:lnTo>
                <a:lnTo>
                  <a:pt x="84" y="1330"/>
                </a:lnTo>
                <a:lnTo>
                  <a:pt x="80" y="1330"/>
                </a:lnTo>
                <a:lnTo>
                  <a:pt x="76" y="1328"/>
                </a:lnTo>
                <a:lnTo>
                  <a:pt x="76" y="1326"/>
                </a:lnTo>
                <a:lnTo>
                  <a:pt x="80" y="1324"/>
                </a:lnTo>
                <a:lnTo>
                  <a:pt x="82" y="1322"/>
                </a:lnTo>
                <a:lnTo>
                  <a:pt x="84" y="1318"/>
                </a:lnTo>
                <a:lnTo>
                  <a:pt x="84" y="1312"/>
                </a:lnTo>
                <a:lnTo>
                  <a:pt x="88" y="1304"/>
                </a:lnTo>
                <a:lnTo>
                  <a:pt x="86" y="1300"/>
                </a:lnTo>
                <a:lnTo>
                  <a:pt x="84" y="1296"/>
                </a:lnTo>
                <a:lnTo>
                  <a:pt x="74" y="1284"/>
                </a:lnTo>
                <a:lnTo>
                  <a:pt x="66" y="1266"/>
                </a:lnTo>
                <a:lnTo>
                  <a:pt x="62" y="1256"/>
                </a:lnTo>
                <a:lnTo>
                  <a:pt x="60" y="1246"/>
                </a:lnTo>
                <a:lnTo>
                  <a:pt x="60" y="1244"/>
                </a:lnTo>
                <a:lnTo>
                  <a:pt x="62" y="1240"/>
                </a:lnTo>
                <a:lnTo>
                  <a:pt x="64" y="1242"/>
                </a:lnTo>
                <a:lnTo>
                  <a:pt x="68" y="1244"/>
                </a:lnTo>
                <a:lnTo>
                  <a:pt x="72" y="1246"/>
                </a:lnTo>
                <a:lnTo>
                  <a:pt x="76" y="1244"/>
                </a:lnTo>
                <a:lnTo>
                  <a:pt x="76" y="1242"/>
                </a:lnTo>
                <a:lnTo>
                  <a:pt x="72" y="1238"/>
                </a:lnTo>
                <a:lnTo>
                  <a:pt x="70" y="1234"/>
                </a:lnTo>
                <a:lnTo>
                  <a:pt x="68" y="1230"/>
                </a:lnTo>
                <a:lnTo>
                  <a:pt x="70" y="1226"/>
                </a:lnTo>
                <a:lnTo>
                  <a:pt x="74" y="1226"/>
                </a:lnTo>
                <a:lnTo>
                  <a:pt x="80" y="1228"/>
                </a:lnTo>
                <a:lnTo>
                  <a:pt x="82" y="1226"/>
                </a:lnTo>
                <a:lnTo>
                  <a:pt x="86" y="1224"/>
                </a:lnTo>
                <a:lnTo>
                  <a:pt x="86" y="1218"/>
                </a:lnTo>
                <a:lnTo>
                  <a:pt x="86" y="1214"/>
                </a:lnTo>
                <a:lnTo>
                  <a:pt x="82" y="1210"/>
                </a:lnTo>
                <a:lnTo>
                  <a:pt x="76" y="1204"/>
                </a:lnTo>
                <a:lnTo>
                  <a:pt x="72" y="1202"/>
                </a:lnTo>
                <a:lnTo>
                  <a:pt x="66" y="1198"/>
                </a:lnTo>
                <a:lnTo>
                  <a:pt x="62" y="1184"/>
                </a:lnTo>
                <a:lnTo>
                  <a:pt x="56" y="1180"/>
                </a:lnTo>
                <a:lnTo>
                  <a:pt x="52" y="1174"/>
                </a:lnTo>
                <a:lnTo>
                  <a:pt x="46" y="1166"/>
                </a:lnTo>
                <a:lnTo>
                  <a:pt x="44" y="1156"/>
                </a:lnTo>
                <a:lnTo>
                  <a:pt x="44" y="1144"/>
                </a:lnTo>
                <a:lnTo>
                  <a:pt x="42" y="1138"/>
                </a:lnTo>
                <a:lnTo>
                  <a:pt x="40" y="1130"/>
                </a:lnTo>
                <a:lnTo>
                  <a:pt x="36" y="1130"/>
                </a:lnTo>
                <a:lnTo>
                  <a:pt x="32" y="1130"/>
                </a:lnTo>
                <a:lnTo>
                  <a:pt x="30" y="1128"/>
                </a:lnTo>
                <a:lnTo>
                  <a:pt x="32" y="1124"/>
                </a:lnTo>
                <a:lnTo>
                  <a:pt x="32" y="1120"/>
                </a:lnTo>
                <a:lnTo>
                  <a:pt x="32" y="1112"/>
                </a:lnTo>
                <a:lnTo>
                  <a:pt x="30" y="1106"/>
                </a:lnTo>
                <a:lnTo>
                  <a:pt x="34" y="1100"/>
                </a:lnTo>
                <a:lnTo>
                  <a:pt x="38" y="1096"/>
                </a:lnTo>
                <a:lnTo>
                  <a:pt x="38" y="1090"/>
                </a:lnTo>
                <a:lnTo>
                  <a:pt x="36" y="1084"/>
                </a:lnTo>
                <a:lnTo>
                  <a:pt x="34" y="1084"/>
                </a:lnTo>
                <a:lnTo>
                  <a:pt x="30" y="1086"/>
                </a:lnTo>
                <a:lnTo>
                  <a:pt x="28" y="1088"/>
                </a:lnTo>
                <a:lnTo>
                  <a:pt x="26" y="1086"/>
                </a:lnTo>
                <a:lnTo>
                  <a:pt x="24" y="1084"/>
                </a:lnTo>
                <a:lnTo>
                  <a:pt x="26" y="1080"/>
                </a:lnTo>
                <a:lnTo>
                  <a:pt x="28" y="1070"/>
                </a:lnTo>
                <a:lnTo>
                  <a:pt x="28" y="1066"/>
                </a:lnTo>
                <a:lnTo>
                  <a:pt x="26" y="1062"/>
                </a:lnTo>
                <a:lnTo>
                  <a:pt x="24" y="1060"/>
                </a:lnTo>
                <a:lnTo>
                  <a:pt x="18" y="1058"/>
                </a:lnTo>
                <a:lnTo>
                  <a:pt x="12" y="1058"/>
                </a:lnTo>
                <a:lnTo>
                  <a:pt x="10" y="1056"/>
                </a:lnTo>
                <a:lnTo>
                  <a:pt x="12" y="1054"/>
                </a:lnTo>
                <a:lnTo>
                  <a:pt x="14" y="1050"/>
                </a:lnTo>
                <a:lnTo>
                  <a:pt x="18" y="1046"/>
                </a:lnTo>
                <a:lnTo>
                  <a:pt x="22" y="1046"/>
                </a:lnTo>
                <a:lnTo>
                  <a:pt x="24" y="1042"/>
                </a:lnTo>
                <a:lnTo>
                  <a:pt x="22" y="1040"/>
                </a:lnTo>
                <a:lnTo>
                  <a:pt x="18" y="1040"/>
                </a:lnTo>
                <a:lnTo>
                  <a:pt x="16" y="1040"/>
                </a:lnTo>
                <a:lnTo>
                  <a:pt x="16" y="1038"/>
                </a:lnTo>
                <a:lnTo>
                  <a:pt x="18" y="1036"/>
                </a:lnTo>
                <a:lnTo>
                  <a:pt x="22" y="1032"/>
                </a:lnTo>
                <a:lnTo>
                  <a:pt x="18" y="1028"/>
                </a:lnTo>
                <a:lnTo>
                  <a:pt x="16" y="1028"/>
                </a:lnTo>
                <a:lnTo>
                  <a:pt x="14" y="1030"/>
                </a:lnTo>
                <a:lnTo>
                  <a:pt x="14" y="1034"/>
                </a:lnTo>
                <a:lnTo>
                  <a:pt x="12" y="1038"/>
                </a:lnTo>
                <a:lnTo>
                  <a:pt x="10" y="1040"/>
                </a:lnTo>
                <a:lnTo>
                  <a:pt x="8" y="1040"/>
                </a:lnTo>
                <a:lnTo>
                  <a:pt x="8" y="1038"/>
                </a:lnTo>
                <a:lnTo>
                  <a:pt x="10" y="1036"/>
                </a:lnTo>
                <a:lnTo>
                  <a:pt x="10" y="1030"/>
                </a:lnTo>
                <a:lnTo>
                  <a:pt x="8" y="1026"/>
                </a:lnTo>
                <a:lnTo>
                  <a:pt x="4" y="1024"/>
                </a:lnTo>
                <a:lnTo>
                  <a:pt x="2" y="1020"/>
                </a:lnTo>
                <a:lnTo>
                  <a:pt x="0" y="1000"/>
                </a:lnTo>
                <a:lnTo>
                  <a:pt x="0" y="980"/>
                </a:lnTo>
                <a:lnTo>
                  <a:pt x="0" y="970"/>
                </a:lnTo>
                <a:lnTo>
                  <a:pt x="4" y="966"/>
                </a:lnTo>
                <a:lnTo>
                  <a:pt x="6" y="960"/>
                </a:lnTo>
                <a:lnTo>
                  <a:pt x="8" y="964"/>
                </a:lnTo>
                <a:lnTo>
                  <a:pt x="8" y="968"/>
                </a:lnTo>
                <a:lnTo>
                  <a:pt x="6" y="976"/>
                </a:lnTo>
                <a:lnTo>
                  <a:pt x="6" y="980"/>
                </a:lnTo>
                <a:lnTo>
                  <a:pt x="6" y="982"/>
                </a:lnTo>
                <a:lnTo>
                  <a:pt x="8" y="984"/>
                </a:lnTo>
                <a:lnTo>
                  <a:pt x="8" y="982"/>
                </a:lnTo>
                <a:lnTo>
                  <a:pt x="8" y="978"/>
                </a:lnTo>
                <a:lnTo>
                  <a:pt x="10" y="974"/>
                </a:lnTo>
                <a:lnTo>
                  <a:pt x="10" y="972"/>
                </a:lnTo>
                <a:lnTo>
                  <a:pt x="12" y="972"/>
                </a:lnTo>
                <a:lnTo>
                  <a:pt x="12" y="976"/>
                </a:lnTo>
                <a:lnTo>
                  <a:pt x="12" y="978"/>
                </a:lnTo>
                <a:lnTo>
                  <a:pt x="14" y="980"/>
                </a:lnTo>
                <a:lnTo>
                  <a:pt x="18" y="978"/>
                </a:lnTo>
                <a:lnTo>
                  <a:pt x="24" y="974"/>
                </a:lnTo>
                <a:lnTo>
                  <a:pt x="26" y="968"/>
                </a:lnTo>
                <a:lnTo>
                  <a:pt x="30" y="960"/>
                </a:lnTo>
                <a:lnTo>
                  <a:pt x="32" y="940"/>
                </a:lnTo>
                <a:lnTo>
                  <a:pt x="28" y="930"/>
                </a:lnTo>
                <a:lnTo>
                  <a:pt x="28" y="922"/>
                </a:lnTo>
                <a:lnTo>
                  <a:pt x="28" y="914"/>
                </a:lnTo>
                <a:lnTo>
                  <a:pt x="30" y="910"/>
                </a:lnTo>
                <a:lnTo>
                  <a:pt x="34" y="906"/>
                </a:lnTo>
                <a:lnTo>
                  <a:pt x="40" y="894"/>
                </a:lnTo>
                <a:lnTo>
                  <a:pt x="40" y="888"/>
                </a:lnTo>
                <a:lnTo>
                  <a:pt x="40" y="884"/>
                </a:lnTo>
                <a:lnTo>
                  <a:pt x="46" y="880"/>
                </a:lnTo>
                <a:lnTo>
                  <a:pt x="54" y="878"/>
                </a:lnTo>
                <a:lnTo>
                  <a:pt x="62" y="878"/>
                </a:lnTo>
                <a:lnTo>
                  <a:pt x="68" y="874"/>
                </a:lnTo>
                <a:lnTo>
                  <a:pt x="70" y="868"/>
                </a:lnTo>
                <a:lnTo>
                  <a:pt x="72" y="864"/>
                </a:lnTo>
                <a:lnTo>
                  <a:pt x="74" y="858"/>
                </a:lnTo>
                <a:lnTo>
                  <a:pt x="74" y="852"/>
                </a:lnTo>
                <a:lnTo>
                  <a:pt x="70" y="844"/>
                </a:lnTo>
                <a:lnTo>
                  <a:pt x="72" y="836"/>
                </a:lnTo>
                <a:lnTo>
                  <a:pt x="74" y="830"/>
                </a:lnTo>
                <a:lnTo>
                  <a:pt x="80" y="824"/>
                </a:lnTo>
                <a:lnTo>
                  <a:pt x="80" y="818"/>
                </a:lnTo>
                <a:lnTo>
                  <a:pt x="76" y="802"/>
                </a:lnTo>
                <a:lnTo>
                  <a:pt x="72" y="788"/>
                </a:lnTo>
                <a:lnTo>
                  <a:pt x="68" y="784"/>
                </a:lnTo>
                <a:lnTo>
                  <a:pt x="66" y="778"/>
                </a:lnTo>
                <a:lnTo>
                  <a:pt x="64" y="776"/>
                </a:lnTo>
                <a:lnTo>
                  <a:pt x="68" y="770"/>
                </a:lnTo>
                <a:lnTo>
                  <a:pt x="74" y="768"/>
                </a:lnTo>
                <a:lnTo>
                  <a:pt x="82" y="766"/>
                </a:lnTo>
                <a:lnTo>
                  <a:pt x="90" y="758"/>
                </a:lnTo>
                <a:lnTo>
                  <a:pt x="94" y="748"/>
                </a:lnTo>
                <a:lnTo>
                  <a:pt x="96" y="742"/>
                </a:lnTo>
                <a:lnTo>
                  <a:pt x="96" y="732"/>
                </a:lnTo>
                <a:lnTo>
                  <a:pt x="94" y="722"/>
                </a:lnTo>
                <a:lnTo>
                  <a:pt x="90" y="720"/>
                </a:lnTo>
                <a:lnTo>
                  <a:pt x="86" y="716"/>
                </a:lnTo>
                <a:lnTo>
                  <a:pt x="76" y="710"/>
                </a:lnTo>
                <a:lnTo>
                  <a:pt x="72" y="704"/>
                </a:lnTo>
                <a:lnTo>
                  <a:pt x="68" y="698"/>
                </a:lnTo>
                <a:lnTo>
                  <a:pt x="68" y="688"/>
                </a:lnTo>
                <a:lnTo>
                  <a:pt x="68" y="680"/>
                </a:lnTo>
                <a:lnTo>
                  <a:pt x="70" y="662"/>
                </a:lnTo>
                <a:lnTo>
                  <a:pt x="70" y="644"/>
                </a:lnTo>
                <a:lnTo>
                  <a:pt x="70" y="638"/>
                </a:lnTo>
                <a:lnTo>
                  <a:pt x="68" y="630"/>
                </a:lnTo>
                <a:lnTo>
                  <a:pt x="66" y="628"/>
                </a:lnTo>
                <a:lnTo>
                  <a:pt x="66" y="624"/>
                </a:lnTo>
                <a:lnTo>
                  <a:pt x="66" y="620"/>
                </a:lnTo>
                <a:lnTo>
                  <a:pt x="70" y="612"/>
                </a:lnTo>
                <a:lnTo>
                  <a:pt x="70" y="596"/>
                </a:lnTo>
                <a:lnTo>
                  <a:pt x="72" y="588"/>
                </a:lnTo>
                <a:lnTo>
                  <a:pt x="74" y="580"/>
                </a:lnTo>
                <a:lnTo>
                  <a:pt x="80" y="574"/>
                </a:lnTo>
                <a:lnTo>
                  <a:pt x="82" y="570"/>
                </a:lnTo>
                <a:lnTo>
                  <a:pt x="80" y="568"/>
                </a:lnTo>
                <a:lnTo>
                  <a:pt x="76" y="566"/>
                </a:lnTo>
                <a:lnTo>
                  <a:pt x="72" y="556"/>
                </a:lnTo>
                <a:lnTo>
                  <a:pt x="70" y="540"/>
                </a:lnTo>
                <a:lnTo>
                  <a:pt x="74" y="526"/>
                </a:lnTo>
                <a:lnTo>
                  <a:pt x="80" y="514"/>
                </a:lnTo>
                <a:lnTo>
                  <a:pt x="90" y="502"/>
                </a:lnTo>
                <a:lnTo>
                  <a:pt x="100" y="490"/>
                </a:lnTo>
                <a:lnTo>
                  <a:pt x="116" y="482"/>
                </a:lnTo>
                <a:lnTo>
                  <a:pt x="124" y="480"/>
                </a:lnTo>
                <a:lnTo>
                  <a:pt x="132" y="478"/>
                </a:lnTo>
                <a:lnTo>
                  <a:pt x="140" y="480"/>
                </a:lnTo>
                <a:lnTo>
                  <a:pt x="148" y="482"/>
                </a:lnTo>
                <a:lnTo>
                  <a:pt x="152" y="482"/>
                </a:lnTo>
                <a:lnTo>
                  <a:pt x="158" y="482"/>
                </a:lnTo>
                <a:lnTo>
                  <a:pt x="162" y="478"/>
                </a:lnTo>
                <a:lnTo>
                  <a:pt x="168" y="474"/>
                </a:lnTo>
                <a:lnTo>
                  <a:pt x="170" y="466"/>
                </a:lnTo>
                <a:lnTo>
                  <a:pt x="170" y="456"/>
                </a:lnTo>
                <a:lnTo>
                  <a:pt x="170" y="448"/>
                </a:lnTo>
                <a:lnTo>
                  <a:pt x="164" y="442"/>
                </a:lnTo>
                <a:lnTo>
                  <a:pt x="158" y="436"/>
                </a:lnTo>
                <a:lnTo>
                  <a:pt x="152" y="428"/>
                </a:lnTo>
                <a:lnTo>
                  <a:pt x="152" y="420"/>
                </a:lnTo>
                <a:lnTo>
                  <a:pt x="154" y="416"/>
                </a:lnTo>
                <a:lnTo>
                  <a:pt x="158" y="410"/>
                </a:lnTo>
                <a:lnTo>
                  <a:pt x="170" y="398"/>
                </a:lnTo>
                <a:lnTo>
                  <a:pt x="176" y="384"/>
                </a:lnTo>
                <a:lnTo>
                  <a:pt x="182" y="370"/>
                </a:lnTo>
                <a:lnTo>
                  <a:pt x="186" y="354"/>
                </a:lnTo>
                <a:lnTo>
                  <a:pt x="188" y="334"/>
                </a:lnTo>
                <a:lnTo>
                  <a:pt x="190" y="312"/>
                </a:lnTo>
                <a:lnTo>
                  <a:pt x="190" y="298"/>
                </a:lnTo>
                <a:lnTo>
                  <a:pt x="188" y="294"/>
                </a:lnTo>
                <a:lnTo>
                  <a:pt x="188" y="286"/>
                </a:lnTo>
                <a:lnTo>
                  <a:pt x="196" y="284"/>
                </a:lnTo>
                <a:lnTo>
                  <a:pt x="204" y="284"/>
                </a:lnTo>
                <a:lnTo>
                  <a:pt x="210" y="280"/>
                </a:lnTo>
                <a:lnTo>
                  <a:pt x="216" y="274"/>
                </a:lnTo>
                <a:lnTo>
                  <a:pt x="218" y="266"/>
                </a:lnTo>
                <a:lnTo>
                  <a:pt x="220" y="252"/>
                </a:lnTo>
                <a:lnTo>
                  <a:pt x="226" y="242"/>
                </a:lnTo>
                <a:lnTo>
                  <a:pt x="234" y="232"/>
                </a:lnTo>
                <a:lnTo>
                  <a:pt x="242" y="220"/>
                </a:lnTo>
                <a:lnTo>
                  <a:pt x="246" y="212"/>
                </a:lnTo>
                <a:lnTo>
                  <a:pt x="258" y="202"/>
                </a:lnTo>
                <a:lnTo>
                  <a:pt x="262" y="192"/>
                </a:lnTo>
                <a:lnTo>
                  <a:pt x="264" y="188"/>
                </a:lnTo>
                <a:lnTo>
                  <a:pt x="262" y="180"/>
                </a:lnTo>
                <a:lnTo>
                  <a:pt x="258" y="172"/>
                </a:lnTo>
                <a:lnTo>
                  <a:pt x="250" y="164"/>
                </a:lnTo>
                <a:lnTo>
                  <a:pt x="254" y="160"/>
                </a:lnTo>
                <a:lnTo>
                  <a:pt x="254" y="154"/>
                </a:lnTo>
                <a:lnTo>
                  <a:pt x="260" y="150"/>
                </a:lnTo>
                <a:lnTo>
                  <a:pt x="264" y="144"/>
                </a:lnTo>
                <a:lnTo>
                  <a:pt x="268" y="136"/>
                </a:lnTo>
                <a:lnTo>
                  <a:pt x="268" y="128"/>
                </a:lnTo>
                <a:lnTo>
                  <a:pt x="272" y="118"/>
                </a:lnTo>
                <a:lnTo>
                  <a:pt x="276" y="110"/>
                </a:lnTo>
                <a:lnTo>
                  <a:pt x="284" y="102"/>
                </a:lnTo>
                <a:lnTo>
                  <a:pt x="290" y="98"/>
                </a:lnTo>
                <a:lnTo>
                  <a:pt x="298" y="96"/>
                </a:lnTo>
                <a:lnTo>
                  <a:pt x="306" y="98"/>
                </a:lnTo>
                <a:lnTo>
                  <a:pt x="314" y="106"/>
                </a:lnTo>
                <a:lnTo>
                  <a:pt x="318" y="108"/>
                </a:lnTo>
                <a:lnTo>
                  <a:pt x="320" y="102"/>
                </a:lnTo>
                <a:lnTo>
                  <a:pt x="322" y="98"/>
                </a:lnTo>
                <a:lnTo>
                  <a:pt x="326" y="82"/>
                </a:lnTo>
                <a:lnTo>
                  <a:pt x="326" y="76"/>
                </a:lnTo>
                <a:lnTo>
                  <a:pt x="326" y="70"/>
                </a:lnTo>
                <a:lnTo>
                  <a:pt x="324" y="62"/>
                </a:lnTo>
                <a:lnTo>
                  <a:pt x="328" y="58"/>
                </a:lnTo>
                <a:lnTo>
                  <a:pt x="330" y="52"/>
                </a:lnTo>
                <a:lnTo>
                  <a:pt x="336" y="52"/>
                </a:lnTo>
                <a:lnTo>
                  <a:pt x="358" y="52"/>
                </a:lnTo>
                <a:lnTo>
                  <a:pt x="374" y="58"/>
                </a:lnTo>
                <a:lnTo>
                  <a:pt x="382" y="62"/>
                </a:lnTo>
                <a:lnTo>
                  <a:pt x="388" y="62"/>
                </a:lnTo>
                <a:lnTo>
                  <a:pt x="394" y="60"/>
                </a:lnTo>
                <a:lnTo>
                  <a:pt x="396" y="58"/>
                </a:lnTo>
                <a:lnTo>
                  <a:pt x="400" y="56"/>
                </a:lnTo>
                <a:lnTo>
                  <a:pt x="394" y="50"/>
                </a:lnTo>
                <a:lnTo>
                  <a:pt x="390" y="48"/>
                </a:lnTo>
                <a:lnTo>
                  <a:pt x="390" y="42"/>
                </a:lnTo>
                <a:lnTo>
                  <a:pt x="392" y="36"/>
                </a:lnTo>
                <a:lnTo>
                  <a:pt x="394" y="26"/>
                </a:lnTo>
                <a:lnTo>
                  <a:pt x="396" y="22"/>
                </a:lnTo>
                <a:lnTo>
                  <a:pt x="400" y="16"/>
                </a:lnTo>
                <a:lnTo>
                  <a:pt x="396" y="10"/>
                </a:lnTo>
                <a:lnTo>
                  <a:pt x="392" y="8"/>
                </a:lnTo>
                <a:lnTo>
                  <a:pt x="392" y="6"/>
                </a:lnTo>
                <a:lnTo>
                  <a:pt x="392" y="2"/>
                </a:lnTo>
                <a:lnTo>
                  <a:pt x="394" y="0"/>
                </a:lnTo>
                <a:lnTo>
                  <a:pt x="404" y="0"/>
                </a:lnTo>
                <a:lnTo>
                  <a:pt x="408" y="0"/>
                </a:lnTo>
                <a:lnTo>
                  <a:pt x="410" y="0"/>
                </a:lnTo>
                <a:lnTo>
                  <a:pt x="412" y="0"/>
                </a:lnTo>
                <a:lnTo>
                  <a:pt x="414" y="2"/>
                </a:lnTo>
                <a:lnTo>
                  <a:pt x="430" y="14"/>
                </a:lnTo>
                <a:lnTo>
                  <a:pt x="444" y="28"/>
                </a:lnTo>
                <a:lnTo>
                  <a:pt x="454" y="36"/>
                </a:lnTo>
                <a:lnTo>
                  <a:pt x="468" y="44"/>
                </a:lnTo>
                <a:lnTo>
                  <a:pt x="480" y="46"/>
                </a:lnTo>
                <a:lnTo>
                  <a:pt x="492" y="48"/>
                </a:lnTo>
                <a:lnTo>
                  <a:pt x="506" y="60"/>
                </a:lnTo>
                <a:lnTo>
                  <a:pt x="522" y="74"/>
                </a:lnTo>
                <a:lnTo>
                  <a:pt x="534" y="92"/>
                </a:lnTo>
                <a:lnTo>
                  <a:pt x="536" y="96"/>
                </a:lnTo>
                <a:lnTo>
                  <a:pt x="534" y="104"/>
                </a:lnTo>
                <a:lnTo>
                  <a:pt x="534" y="116"/>
                </a:lnTo>
                <a:lnTo>
                  <a:pt x="536" y="128"/>
                </a:lnTo>
                <a:lnTo>
                  <a:pt x="538" y="138"/>
                </a:lnTo>
                <a:lnTo>
                  <a:pt x="542" y="144"/>
                </a:lnTo>
                <a:lnTo>
                  <a:pt x="546" y="152"/>
                </a:lnTo>
                <a:lnTo>
                  <a:pt x="542" y="166"/>
                </a:lnTo>
                <a:lnTo>
                  <a:pt x="548" y="178"/>
                </a:lnTo>
                <a:lnTo>
                  <a:pt x="558" y="190"/>
                </a:lnTo>
                <a:lnTo>
                  <a:pt x="562" y="198"/>
                </a:lnTo>
                <a:lnTo>
                  <a:pt x="566" y="206"/>
                </a:lnTo>
                <a:lnTo>
                  <a:pt x="568" y="214"/>
                </a:lnTo>
                <a:lnTo>
                  <a:pt x="568" y="220"/>
                </a:lnTo>
                <a:lnTo>
                  <a:pt x="562" y="232"/>
                </a:lnTo>
                <a:lnTo>
                  <a:pt x="562" y="244"/>
                </a:lnTo>
                <a:lnTo>
                  <a:pt x="566" y="256"/>
                </a:lnTo>
                <a:lnTo>
                  <a:pt x="572" y="268"/>
                </a:lnTo>
                <a:lnTo>
                  <a:pt x="582" y="278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6" name="Freeform 34"/>
          <p:cNvSpPr>
            <a:spLocks/>
          </p:cNvSpPr>
          <p:nvPr/>
        </p:nvSpPr>
        <p:spPr bwMode="auto">
          <a:xfrm>
            <a:off x="7494586" y="2836776"/>
            <a:ext cx="76200" cy="60325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46" y="10"/>
              </a:cxn>
              <a:cxn ang="0">
                <a:pos x="48" y="16"/>
              </a:cxn>
              <a:cxn ang="0">
                <a:pos x="48" y="20"/>
              </a:cxn>
              <a:cxn ang="0">
                <a:pos x="44" y="24"/>
              </a:cxn>
              <a:cxn ang="0">
                <a:pos x="40" y="24"/>
              </a:cxn>
              <a:cxn ang="0">
                <a:pos x="36" y="26"/>
              </a:cxn>
              <a:cxn ang="0">
                <a:pos x="32" y="28"/>
              </a:cxn>
              <a:cxn ang="0">
                <a:pos x="30" y="32"/>
              </a:cxn>
              <a:cxn ang="0">
                <a:pos x="28" y="36"/>
              </a:cxn>
              <a:cxn ang="0">
                <a:pos x="24" y="38"/>
              </a:cxn>
              <a:cxn ang="0">
                <a:pos x="20" y="38"/>
              </a:cxn>
              <a:cxn ang="0">
                <a:pos x="18" y="34"/>
              </a:cxn>
              <a:cxn ang="0">
                <a:pos x="16" y="28"/>
              </a:cxn>
              <a:cxn ang="0">
                <a:pos x="14" y="26"/>
              </a:cxn>
              <a:cxn ang="0">
                <a:pos x="12" y="22"/>
              </a:cxn>
              <a:cxn ang="0">
                <a:pos x="8" y="22"/>
              </a:cxn>
              <a:cxn ang="0">
                <a:pos x="4" y="24"/>
              </a:cxn>
              <a:cxn ang="0">
                <a:pos x="0" y="22"/>
              </a:cxn>
              <a:cxn ang="0">
                <a:pos x="2" y="20"/>
              </a:cxn>
              <a:cxn ang="0">
                <a:pos x="2" y="18"/>
              </a:cxn>
              <a:cxn ang="0">
                <a:pos x="10" y="18"/>
              </a:cxn>
              <a:cxn ang="0">
                <a:pos x="14" y="18"/>
              </a:cxn>
              <a:cxn ang="0">
                <a:pos x="14" y="16"/>
              </a:cxn>
              <a:cxn ang="0">
                <a:pos x="16" y="12"/>
              </a:cxn>
              <a:cxn ang="0">
                <a:pos x="20" y="10"/>
              </a:cxn>
              <a:cxn ang="0">
                <a:pos x="20" y="6"/>
              </a:cxn>
              <a:cxn ang="0">
                <a:pos x="22" y="0"/>
              </a:cxn>
              <a:cxn ang="0">
                <a:pos x="30" y="2"/>
              </a:cxn>
              <a:cxn ang="0">
                <a:pos x="34" y="4"/>
              </a:cxn>
              <a:cxn ang="0">
                <a:pos x="40" y="6"/>
              </a:cxn>
              <a:cxn ang="0">
                <a:pos x="46" y="10"/>
              </a:cxn>
            </a:cxnLst>
            <a:rect l="0" t="0" r="r" b="b"/>
            <a:pathLst>
              <a:path w="48" h="38">
                <a:moveTo>
                  <a:pt x="46" y="10"/>
                </a:moveTo>
                <a:lnTo>
                  <a:pt x="46" y="10"/>
                </a:lnTo>
                <a:lnTo>
                  <a:pt x="48" y="16"/>
                </a:lnTo>
                <a:lnTo>
                  <a:pt x="48" y="20"/>
                </a:lnTo>
                <a:lnTo>
                  <a:pt x="44" y="24"/>
                </a:lnTo>
                <a:lnTo>
                  <a:pt x="40" y="24"/>
                </a:lnTo>
                <a:lnTo>
                  <a:pt x="36" y="26"/>
                </a:lnTo>
                <a:lnTo>
                  <a:pt x="32" y="28"/>
                </a:lnTo>
                <a:lnTo>
                  <a:pt x="30" y="32"/>
                </a:lnTo>
                <a:lnTo>
                  <a:pt x="28" y="36"/>
                </a:lnTo>
                <a:lnTo>
                  <a:pt x="24" y="38"/>
                </a:lnTo>
                <a:lnTo>
                  <a:pt x="20" y="38"/>
                </a:lnTo>
                <a:lnTo>
                  <a:pt x="18" y="34"/>
                </a:lnTo>
                <a:lnTo>
                  <a:pt x="16" y="28"/>
                </a:lnTo>
                <a:lnTo>
                  <a:pt x="14" y="26"/>
                </a:lnTo>
                <a:lnTo>
                  <a:pt x="12" y="22"/>
                </a:lnTo>
                <a:lnTo>
                  <a:pt x="8" y="22"/>
                </a:lnTo>
                <a:lnTo>
                  <a:pt x="4" y="24"/>
                </a:lnTo>
                <a:lnTo>
                  <a:pt x="0" y="22"/>
                </a:lnTo>
                <a:lnTo>
                  <a:pt x="2" y="20"/>
                </a:lnTo>
                <a:lnTo>
                  <a:pt x="2" y="18"/>
                </a:lnTo>
                <a:lnTo>
                  <a:pt x="10" y="18"/>
                </a:lnTo>
                <a:lnTo>
                  <a:pt x="14" y="18"/>
                </a:lnTo>
                <a:lnTo>
                  <a:pt x="14" y="16"/>
                </a:lnTo>
                <a:lnTo>
                  <a:pt x="16" y="12"/>
                </a:lnTo>
                <a:lnTo>
                  <a:pt x="20" y="10"/>
                </a:lnTo>
                <a:lnTo>
                  <a:pt x="20" y="6"/>
                </a:lnTo>
                <a:lnTo>
                  <a:pt x="22" y="0"/>
                </a:lnTo>
                <a:lnTo>
                  <a:pt x="30" y="2"/>
                </a:lnTo>
                <a:lnTo>
                  <a:pt x="34" y="4"/>
                </a:lnTo>
                <a:lnTo>
                  <a:pt x="40" y="6"/>
                </a:lnTo>
                <a:lnTo>
                  <a:pt x="46" y="1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7" name="Freeform 35"/>
          <p:cNvSpPr>
            <a:spLocks/>
          </p:cNvSpPr>
          <p:nvPr/>
        </p:nvSpPr>
        <p:spPr bwMode="auto">
          <a:xfrm>
            <a:off x="7494586" y="2836776"/>
            <a:ext cx="76200" cy="60325"/>
          </a:xfrm>
          <a:custGeom>
            <a:avLst/>
            <a:gdLst/>
            <a:ahLst/>
            <a:cxnLst>
              <a:cxn ang="0">
                <a:pos x="46" y="10"/>
              </a:cxn>
              <a:cxn ang="0">
                <a:pos x="46" y="10"/>
              </a:cxn>
              <a:cxn ang="0">
                <a:pos x="48" y="16"/>
              </a:cxn>
              <a:cxn ang="0">
                <a:pos x="48" y="20"/>
              </a:cxn>
              <a:cxn ang="0">
                <a:pos x="44" y="24"/>
              </a:cxn>
              <a:cxn ang="0">
                <a:pos x="40" y="24"/>
              </a:cxn>
              <a:cxn ang="0">
                <a:pos x="36" y="26"/>
              </a:cxn>
              <a:cxn ang="0">
                <a:pos x="32" y="28"/>
              </a:cxn>
              <a:cxn ang="0">
                <a:pos x="30" y="32"/>
              </a:cxn>
              <a:cxn ang="0">
                <a:pos x="28" y="36"/>
              </a:cxn>
              <a:cxn ang="0">
                <a:pos x="24" y="38"/>
              </a:cxn>
              <a:cxn ang="0">
                <a:pos x="20" y="38"/>
              </a:cxn>
              <a:cxn ang="0">
                <a:pos x="18" y="34"/>
              </a:cxn>
              <a:cxn ang="0">
                <a:pos x="16" y="28"/>
              </a:cxn>
              <a:cxn ang="0">
                <a:pos x="14" y="26"/>
              </a:cxn>
              <a:cxn ang="0">
                <a:pos x="12" y="22"/>
              </a:cxn>
              <a:cxn ang="0">
                <a:pos x="8" y="22"/>
              </a:cxn>
              <a:cxn ang="0">
                <a:pos x="4" y="24"/>
              </a:cxn>
              <a:cxn ang="0">
                <a:pos x="0" y="22"/>
              </a:cxn>
              <a:cxn ang="0">
                <a:pos x="2" y="20"/>
              </a:cxn>
              <a:cxn ang="0">
                <a:pos x="2" y="18"/>
              </a:cxn>
              <a:cxn ang="0">
                <a:pos x="10" y="18"/>
              </a:cxn>
              <a:cxn ang="0">
                <a:pos x="14" y="18"/>
              </a:cxn>
              <a:cxn ang="0">
                <a:pos x="14" y="16"/>
              </a:cxn>
              <a:cxn ang="0">
                <a:pos x="16" y="12"/>
              </a:cxn>
              <a:cxn ang="0">
                <a:pos x="20" y="10"/>
              </a:cxn>
              <a:cxn ang="0">
                <a:pos x="20" y="6"/>
              </a:cxn>
              <a:cxn ang="0">
                <a:pos x="22" y="0"/>
              </a:cxn>
              <a:cxn ang="0">
                <a:pos x="30" y="2"/>
              </a:cxn>
              <a:cxn ang="0">
                <a:pos x="34" y="4"/>
              </a:cxn>
              <a:cxn ang="0">
                <a:pos x="40" y="6"/>
              </a:cxn>
              <a:cxn ang="0">
                <a:pos x="46" y="10"/>
              </a:cxn>
            </a:cxnLst>
            <a:rect l="0" t="0" r="r" b="b"/>
            <a:pathLst>
              <a:path w="48" h="38">
                <a:moveTo>
                  <a:pt x="46" y="10"/>
                </a:moveTo>
                <a:lnTo>
                  <a:pt x="46" y="10"/>
                </a:lnTo>
                <a:lnTo>
                  <a:pt x="48" y="16"/>
                </a:lnTo>
                <a:lnTo>
                  <a:pt x="48" y="20"/>
                </a:lnTo>
                <a:lnTo>
                  <a:pt x="44" y="24"/>
                </a:lnTo>
                <a:lnTo>
                  <a:pt x="40" y="24"/>
                </a:lnTo>
                <a:lnTo>
                  <a:pt x="36" y="26"/>
                </a:lnTo>
                <a:lnTo>
                  <a:pt x="32" y="28"/>
                </a:lnTo>
                <a:lnTo>
                  <a:pt x="30" y="32"/>
                </a:lnTo>
                <a:lnTo>
                  <a:pt x="28" y="36"/>
                </a:lnTo>
                <a:lnTo>
                  <a:pt x="24" y="38"/>
                </a:lnTo>
                <a:lnTo>
                  <a:pt x="20" y="38"/>
                </a:lnTo>
                <a:lnTo>
                  <a:pt x="18" y="34"/>
                </a:lnTo>
                <a:lnTo>
                  <a:pt x="16" y="28"/>
                </a:lnTo>
                <a:lnTo>
                  <a:pt x="14" y="26"/>
                </a:lnTo>
                <a:lnTo>
                  <a:pt x="12" y="22"/>
                </a:lnTo>
                <a:lnTo>
                  <a:pt x="8" y="22"/>
                </a:lnTo>
                <a:lnTo>
                  <a:pt x="4" y="24"/>
                </a:lnTo>
                <a:lnTo>
                  <a:pt x="0" y="22"/>
                </a:lnTo>
                <a:lnTo>
                  <a:pt x="2" y="20"/>
                </a:lnTo>
                <a:lnTo>
                  <a:pt x="2" y="18"/>
                </a:lnTo>
                <a:lnTo>
                  <a:pt x="10" y="18"/>
                </a:lnTo>
                <a:lnTo>
                  <a:pt x="14" y="18"/>
                </a:lnTo>
                <a:lnTo>
                  <a:pt x="14" y="16"/>
                </a:lnTo>
                <a:lnTo>
                  <a:pt x="16" y="12"/>
                </a:lnTo>
                <a:lnTo>
                  <a:pt x="20" y="10"/>
                </a:lnTo>
                <a:lnTo>
                  <a:pt x="20" y="6"/>
                </a:lnTo>
                <a:lnTo>
                  <a:pt x="22" y="0"/>
                </a:lnTo>
                <a:lnTo>
                  <a:pt x="30" y="2"/>
                </a:lnTo>
                <a:lnTo>
                  <a:pt x="34" y="4"/>
                </a:lnTo>
                <a:lnTo>
                  <a:pt x="40" y="6"/>
                </a:lnTo>
                <a:lnTo>
                  <a:pt x="46" y="1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8" name="Freeform 36"/>
          <p:cNvSpPr>
            <a:spLocks/>
          </p:cNvSpPr>
          <p:nvPr/>
        </p:nvSpPr>
        <p:spPr bwMode="auto">
          <a:xfrm>
            <a:off x="7481886" y="2909800"/>
            <a:ext cx="120650" cy="107950"/>
          </a:xfrm>
          <a:custGeom>
            <a:avLst/>
            <a:gdLst/>
            <a:ahLst/>
            <a:cxnLst>
              <a:cxn ang="0">
                <a:pos x="74" y="10"/>
              </a:cxn>
              <a:cxn ang="0">
                <a:pos x="74" y="10"/>
              </a:cxn>
              <a:cxn ang="0">
                <a:pos x="76" y="12"/>
              </a:cxn>
              <a:cxn ang="0">
                <a:pos x="72" y="14"/>
              </a:cxn>
              <a:cxn ang="0">
                <a:pos x="68" y="14"/>
              </a:cxn>
              <a:cxn ang="0">
                <a:pos x="62" y="20"/>
              </a:cxn>
              <a:cxn ang="0">
                <a:pos x="54" y="28"/>
              </a:cxn>
              <a:cxn ang="0">
                <a:pos x="50" y="34"/>
              </a:cxn>
              <a:cxn ang="0">
                <a:pos x="46" y="36"/>
              </a:cxn>
              <a:cxn ang="0">
                <a:pos x="42" y="36"/>
              </a:cxn>
              <a:cxn ang="0">
                <a:pos x="36" y="34"/>
              </a:cxn>
              <a:cxn ang="0">
                <a:pos x="30" y="34"/>
              </a:cxn>
              <a:cxn ang="0">
                <a:pos x="28" y="34"/>
              </a:cxn>
              <a:cxn ang="0">
                <a:pos x="28" y="36"/>
              </a:cxn>
              <a:cxn ang="0">
                <a:pos x="28" y="38"/>
              </a:cxn>
              <a:cxn ang="0">
                <a:pos x="26" y="44"/>
              </a:cxn>
              <a:cxn ang="0">
                <a:pos x="22" y="58"/>
              </a:cxn>
              <a:cxn ang="0">
                <a:pos x="20" y="64"/>
              </a:cxn>
              <a:cxn ang="0">
                <a:pos x="18" y="68"/>
              </a:cxn>
              <a:cxn ang="0">
                <a:pos x="16" y="68"/>
              </a:cxn>
              <a:cxn ang="0">
                <a:pos x="14" y="66"/>
              </a:cxn>
              <a:cxn ang="0">
                <a:pos x="16" y="62"/>
              </a:cxn>
              <a:cxn ang="0">
                <a:pos x="18" y="52"/>
              </a:cxn>
              <a:cxn ang="0">
                <a:pos x="18" y="48"/>
              </a:cxn>
              <a:cxn ang="0">
                <a:pos x="18" y="46"/>
              </a:cxn>
              <a:cxn ang="0">
                <a:pos x="12" y="44"/>
              </a:cxn>
              <a:cxn ang="0">
                <a:pos x="4" y="36"/>
              </a:cxn>
              <a:cxn ang="0">
                <a:pos x="0" y="24"/>
              </a:cxn>
              <a:cxn ang="0">
                <a:pos x="0" y="18"/>
              </a:cxn>
              <a:cxn ang="0">
                <a:pos x="2" y="14"/>
              </a:cxn>
              <a:cxn ang="0">
                <a:pos x="4" y="14"/>
              </a:cxn>
              <a:cxn ang="0">
                <a:pos x="8" y="14"/>
              </a:cxn>
              <a:cxn ang="0">
                <a:pos x="12" y="16"/>
              </a:cxn>
              <a:cxn ang="0">
                <a:pos x="16" y="12"/>
              </a:cxn>
              <a:cxn ang="0">
                <a:pos x="22" y="14"/>
              </a:cxn>
              <a:cxn ang="0">
                <a:pos x="24" y="8"/>
              </a:cxn>
              <a:cxn ang="0">
                <a:pos x="26" y="4"/>
              </a:cxn>
              <a:cxn ang="0">
                <a:pos x="32" y="2"/>
              </a:cxn>
              <a:cxn ang="0">
                <a:pos x="40" y="2"/>
              </a:cxn>
              <a:cxn ang="0">
                <a:pos x="54" y="0"/>
              </a:cxn>
              <a:cxn ang="0">
                <a:pos x="58" y="0"/>
              </a:cxn>
              <a:cxn ang="0">
                <a:pos x="60" y="0"/>
              </a:cxn>
              <a:cxn ang="0">
                <a:pos x="60" y="2"/>
              </a:cxn>
              <a:cxn ang="0">
                <a:pos x="62" y="2"/>
              </a:cxn>
              <a:cxn ang="0">
                <a:pos x="74" y="10"/>
              </a:cxn>
            </a:cxnLst>
            <a:rect l="0" t="0" r="r" b="b"/>
            <a:pathLst>
              <a:path w="76" h="68">
                <a:moveTo>
                  <a:pt x="74" y="10"/>
                </a:moveTo>
                <a:lnTo>
                  <a:pt x="74" y="10"/>
                </a:lnTo>
                <a:lnTo>
                  <a:pt x="76" y="12"/>
                </a:lnTo>
                <a:lnTo>
                  <a:pt x="72" y="14"/>
                </a:lnTo>
                <a:lnTo>
                  <a:pt x="68" y="14"/>
                </a:lnTo>
                <a:lnTo>
                  <a:pt x="62" y="20"/>
                </a:lnTo>
                <a:lnTo>
                  <a:pt x="54" y="28"/>
                </a:lnTo>
                <a:lnTo>
                  <a:pt x="50" y="34"/>
                </a:lnTo>
                <a:lnTo>
                  <a:pt x="46" y="36"/>
                </a:lnTo>
                <a:lnTo>
                  <a:pt x="42" y="36"/>
                </a:lnTo>
                <a:lnTo>
                  <a:pt x="36" y="34"/>
                </a:lnTo>
                <a:lnTo>
                  <a:pt x="30" y="34"/>
                </a:lnTo>
                <a:lnTo>
                  <a:pt x="28" y="34"/>
                </a:lnTo>
                <a:lnTo>
                  <a:pt x="28" y="36"/>
                </a:lnTo>
                <a:lnTo>
                  <a:pt x="28" y="38"/>
                </a:lnTo>
                <a:lnTo>
                  <a:pt x="26" y="44"/>
                </a:lnTo>
                <a:lnTo>
                  <a:pt x="22" y="58"/>
                </a:lnTo>
                <a:lnTo>
                  <a:pt x="20" y="64"/>
                </a:lnTo>
                <a:lnTo>
                  <a:pt x="18" y="68"/>
                </a:lnTo>
                <a:lnTo>
                  <a:pt x="16" y="68"/>
                </a:lnTo>
                <a:lnTo>
                  <a:pt x="14" y="66"/>
                </a:lnTo>
                <a:lnTo>
                  <a:pt x="16" y="62"/>
                </a:lnTo>
                <a:lnTo>
                  <a:pt x="18" y="52"/>
                </a:lnTo>
                <a:lnTo>
                  <a:pt x="18" y="48"/>
                </a:lnTo>
                <a:lnTo>
                  <a:pt x="18" y="46"/>
                </a:lnTo>
                <a:lnTo>
                  <a:pt x="12" y="44"/>
                </a:lnTo>
                <a:lnTo>
                  <a:pt x="4" y="36"/>
                </a:lnTo>
                <a:lnTo>
                  <a:pt x="0" y="24"/>
                </a:lnTo>
                <a:lnTo>
                  <a:pt x="0" y="18"/>
                </a:lnTo>
                <a:lnTo>
                  <a:pt x="2" y="14"/>
                </a:lnTo>
                <a:lnTo>
                  <a:pt x="4" y="14"/>
                </a:lnTo>
                <a:lnTo>
                  <a:pt x="8" y="14"/>
                </a:lnTo>
                <a:lnTo>
                  <a:pt x="12" y="16"/>
                </a:lnTo>
                <a:lnTo>
                  <a:pt x="16" y="12"/>
                </a:lnTo>
                <a:lnTo>
                  <a:pt x="22" y="14"/>
                </a:lnTo>
                <a:lnTo>
                  <a:pt x="24" y="8"/>
                </a:lnTo>
                <a:lnTo>
                  <a:pt x="26" y="4"/>
                </a:lnTo>
                <a:lnTo>
                  <a:pt x="32" y="2"/>
                </a:lnTo>
                <a:lnTo>
                  <a:pt x="40" y="2"/>
                </a:lnTo>
                <a:lnTo>
                  <a:pt x="54" y="0"/>
                </a:lnTo>
                <a:lnTo>
                  <a:pt x="58" y="0"/>
                </a:lnTo>
                <a:lnTo>
                  <a:pt x="60" y="0"/>
                </a:lnTo>
                <a:lnTo>
                  <a:pt x="60" y="2"/>
                </a:lnTo>
                <a:lnTo>
                  <a:pt x="62" y="2"/>
                </a:lnTo>
                <a:lnTo>
                  <a:pt x="74" y="1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9" name="Freeform 37"/>
          <p:cNvSpPr>
            <a:spLocks/>
          </p:cNvSpPr>
          <p:nvPr/>
        </p:nvSpPr>
        <p:spPr bwMode="auto">
          <a:xfrm>
            <a:off x="7481886" y="2909800"/>
            <a:ext cx="120650" cy="107950"/>
          </a:xfrm>
          <a:custGeom>
            <a:avLst/>
            <a:gdLst/>
            <a:ahLst/>
            <a:cxnLst>
              <a:cxn ang="0">
                <a:pos x="74" y="10"/>
              </a:cxn>
              <a:cxn ang="0">
                <a:pos x="74" y="10"/>
              </a:cxn>
              <a:cxn ang="0">
                <a:pos x="76" y="12"/>
              </a:cxn>
              <a:cxn ang="0">
                <a:pos x="72" y="14"/>
              </a:cxn>
              <a:cxn ang="0">
                <a:pos x="68" y="14"/>
              </a:cxn>
              <a:cxn ang="0">
                <a:pos x="62" y="20"/>
              </a:cxn>
              <a:cxn ang="0">
                <a:pos x="54" y="28"/>
              </a:cxn>
              <a:cxn ang="0">
                <a:pos x="50" y="34"/>
              </a:cxn>
              <a:cxn ang="0">
                <a:pos x="46" y="36"/>
              </a:cxn>
              <a:cxn ang="0">
                <a:pos x="42" y="36"/>
              </a:cxn>
              <a:cxn ang="0">
                <a:pos x="36" y="34"/>
              </a:cxn>
              <a:cxn ang="0">
                <a:pos x="30" y="34"/>
              </a:cxn>
              <a:cxn ang="0">
                <a:pos x="28" y="34"/>
              </a:cxn>
              <a:cxn ang="0">
                <a:pos x="28" y="36"/>
              </a:cxn>
              <a:cxn ang="0">
                <a:pos x="28" y="38"/>
              </a:cxn>
              <a:cxn ang="0">
                <a:pos x="26" y="44"/>
              </a:cxn>
              <a:cxn ang="0">
                <a:pos x="22" y="58"/>
              </a:cxn>
              <a:cxn ang="0">
                <a:pos x="20" y="64"/>
              </a:cxn>
              <a:cxn ang="0">
                <a:pos x="18" y="68"/>
              </a:cxn>
              <a:cxn ang="0">
                <a:pos x="16" y="68"/>
              </a:cxn>
              <a:cxn ang="0">
                <a:pos x="14" y="66"/>
              </a:cxn>
              <a:cxn ang="0">
                <a:pos x="16" y="62"/>
              </a:cxn>
              <a:cxn ang="0">
                <a:pos x="18" y="52"/>
              </a:cxn>
              <a:cxn ang="0">
                <a:pos x="18" y="48"/>
              </a:cxn>
              <a:cxn ang="0">
                <a:pos x="18" y="46"/>
              </a:cxn>
              <a:cxn ang="0">
                <a:pos x="12" y="44"/>
              </a:cxn>
              <a:cxn ang="0">
                <a:pos x="4" y="36"/>
              </a:cxn>
              <a:cxn ang="0">
                <a:pos x="0" y="24"/>
              </a:cxn>
              <a:cxn ang="0">
                <a:pos x="0" y="18"/>
              </a:cxn>
              <a:cxn ang="0">
                <a:pos x="2" y="14"/>
              </a:cxn>
              <a:cxn ang="0">
                <a:pos x="4" y="14"/>
              </a:cxn>
              <a:cxn ang="0">
                <a:pos x="8" y="14"/>
              </a:cxn>
              <a:cxn ang="0">
                <a:pos x="12" y="16"/>
              </a:cxn>
              <a:cxn ang="0">
                <a:pos x="16" y="12"/>
              </a:cxn>
              <a:cxn ang="0">
                <a:pos x="22" y="14"/>
              </a:cxn>
              <a:cxn ang="0">
                <a:pos x="24" y="8"/>
              </a:cxn>
              <a:cxn ang="0">
                <a:pos x="26" y="4"/>
              </a:cxn>
              <a:cxn ang="0">
                <a:pos x="32" y="2"/>
              </a:cxn>
              <a:cxn ang="0">
                <a:pos x="40" y="2"/>
              </a:cxn>
              <a:cxn ang="0">
                <a:pos x="54" y="0"/>
              </a:cxn>
              <a:cxn ang="0">
                <a:pos x="58" y="0"/>
              </a:cxn>
              <a:cxn ang="0">
                <a:pos x="60" y="0"/>
              </a:cxn>
              <a:cxn ang="0">
                <a:pos x="60" y="2"/>
              </a:cxn>
              <a:cxn ang="0">
                <a:pos x="62" y="2"/>
              </a:cxn>
              <a:cxn ang="0">
                <a:pos x="74" y="10"/>
              </a:cxn>
            </a:cxnLst>
            <a:rect l="0" t="0" r="r" b="b"/>
            <a:pathLst>
              <a:path w="76" h="68">
                <a:moveTo>
                  <a:pt x="74" y="10"/>
                </a:moveTo>
                <a:lnTo>
                  <a:pt x="74" y="10"/>
                </a:lnTo>
                <a:lnTo>
                  <a:pt x="76" y="12"/>
                </a:lnTo>
                <a:lnTo>
                  <a:pt x="72" y="14"/>
                </a:lnTo>
                <a:lnTo>
                  <a:pt x="68" y="14"/>
                </a:lnTo>
                <a:lnTo>
                  <a:pt x="62" y="20"/>
                </a:lnTo>
                <a:lnTo>
                  <a:pt x="54" y="28"/>
                </a:lnTo>
                <a:lnTo>
                  <a:pt x="50" y="34"/>
                </a:lnTo>
                <a:lnTo>
                  <a:pt x="46" y="36"/>
                </a:lnTo>
                <a:lnTo>
                  <a:pt x="42" y="36"/>
                </a:lnTo>
                <a:lnTo>
                  <a:pt x="36" y="34"/>
                </a:lnTo>
                <a:lnTo>
                  <a:pt x="30" y="34"/>
                </a:lnTo>
                <a:lnTo>
                  <a:pt x="28" y="34"/>
                </a:lnTo>
                <a:lnTo>
                  <a:pt x="28" y="36"/>
                </a:lnTo>
                <a:lnTo>
                  <a:pt x="28" y="38"/>
                </a:lnTo>
                <a:lnTo>
                  <a:pt x="26" y="44"/>
                </a:lnTo>
                <a:lnTo>
                  <a:pt x="22" y="58"/>
                </a:lnTo>
                <a:lnTo>
                  <a:pt x="20" y="64"/>
                </a:lnTo>
                <a:lnTo>
                  <a:pt x="18" y="68"/>
                </a:lnTo>
                <a:lnTo>
                  <a:pt x="16" y="68"/>
                </a:lnTo>
                <a:lnTo>
                  <a:pt x="14" y="66"/>
                </a:lnTo>
                <a:lnTo>
                  <a:pt x="16" y="62"/>
                </a:lnTo>
                <a:lnTo>
                  <a:pt x="18" y="52"/>
                </a:lnTo>
                <a:lnTo>
                  <a:pt x="18" y="48"/>
                </a:lnTo>
                <a:lnTo>
                  <a:pt x="18" y="46"/>
                </a:lnTo>
                <a:lnTo>
                  <a:pt x="12" y="44"/>
                </a:lnTo>
                <a:lnTo>
                  <a:pt x="4" y="36"/>
                </a:lnTo>
                <a:lnTo>
                  <a:pt x="0" y="24"/>
                </a:lnTo>
                <a:lnTo>
                  <a:pt x="0" y="18"/>
                </a:lnTo>
                <a:lnTo>
                  <a:pt x="2" y="14"/>
                </a:lnTo>
                <a:lnTo>
                  <a:pt x="4" y="14"/>
                </a:lnTo>
                <a:lnTo>
                  <a:pt x="8" y="14"/>
                </a:lnTo>
                <a:lnTo>
                  <a:pt x="12" y="16"/>
                </a:lnTo>
                <a:lnTo>
                  <a:pt x="16" y="12"/>
                </a:lnTo>
                <a:lnTo>
                  <a:pt x="22" y="14"/>
                </a:lnTo>
                <a:lnTo>
                  <a:pt x="24" y="8"/>
                </a:lnTo>
                <a:lnTo>
                  <a:pt x="26" y="4"/>
                </a:lnTo>
                <a:lnTo>
                  <a:pt x="32" y="2"/>
                </a:lnTo>
                <a:lnTo>
                  <a:pt x="40" y="2"/>
                </a:lnTo>
                <a:lnTo>
                  <a:pt x="54" y="0"/>
                </a:lnTo>
                <a:lnTo>
                  <a:pt x="58" y="0"/>
                </a:lnTo>
                <a:lnTo>
                  <a:pt x="60" y="0"/>
                </a:lnTo>
                <a:lnTo>
                  <a:pt x="60" y="2"/>
                </a:lnTo>
                <a:lnTo>
                  <a:pt x="62" y="2"/>
                </a:lnTo>
                <a:lnTo>
                  <a:pt x="74" y="1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0" name="Freeform 38"/>
          <p:cNvSpPr>
            <a:spLocks/>
          </p:cNvSpPr>
          <p:nvPr/>
        </p:nvSpPr>
        <p:spPr bwMode="auto">
          <a:xfrm>
            <a:off x="7602537" y="2709776"/>
            <a:ext cx="428625" cy="320675"/>
          </a:xfrm>
          <a:custGeom>
            <a:avLst/>
            <a:gdLst/>
            <a:ahLst/>
            <a:cxnLst>
              <a:cxn ang="0">
                <a:pos x="270" y="158"/>
              </a:cxn>
              <a:cxn ang="0">
                <a:pos x="266" y="166"/>
              </a:cxn>
              <a:cxn ang="0">
                <a:pos x="252" y="158"/>
              </a:cxn>
              <a:cxn ang="0">
                <a:pos x="240" y="150"/>
              </a:cxn>
              <a:cxn ang="0">
                <a:pos x="244" y="166"/>
              </a:cxn>
              <a:cxn ang="0">
                <a:pos x="238" y="190"/>
              </a:cxn>
              <a:cxn ang="0">
                <a:pos x="224" y="194"/>
              </a:cxn>
              <a:cxn ang="0">
                <a:pos x="194" y="202"/>
              </a:cxn>
              <a:cxn ang="0">
                <a:pos x="168" y="188"/>
              </a:cxn>
              <a:cxn ang="0">
                <a:pos x="146" y="174"/>
              </a:cxn>
              <a:cxn ang="0">
                <a:pos x="124" y="166"/>
              </a:cxn>
              <a:cxn ang="0">
                <a:pos x="90" y="172"/>
              </a:cxn>
              <a:cxn ang="0">
                <a:pos x="70" y="186"/>
              </a:cxn>
              <a:cxn ang="0">
                <a:pos x="66" y="188"/>
              </a:cxn>
              <a:cxn ang="0">
                <a:pos x="68" y="144"/>
              </a:cxn>
              <a:cxn ang="0">
                <a:pos x="54" y="140"/>
              </a:cxn>
              <a:cxn ang="0">
                <a:pos x="50" y="150"/>
              </a:cxn>
              <a:cxn ang="0">
                <a:pos x="40" y="148"/>
              </a:cxn>
              <a:cxn ang="0">
                <a:pos x="26" y="146"/>
              </a:cxn>
              <a:cxn ang="0">
                <a:pos x="12" y="128"/>
              </a:cxn>
              <a:cxn ang="0">
                <a:pos x="12" y="110"/>
              </a:cxn>
              <a:cxn ang="0">
                <a:pos x="24" y="106"/>
              </a:cxn>
              <a:cxn ang="0">
                <a:pos x="10" y="104"/>
              </a:cxn>
              <a:cxn ang="0">
                <a:pos x="6" y="90"/>
              </a:cxn>
              <a:cxn ang="0">
                <a:pos x="2" y="82"/>
              </a:cxn>
              <a:cxn ang="0">
                <a:pos x="4" y="62"/>
              </a:cxn>
              <a:cxn ang="0">
                <a:pos x="20" y="54"/>
              </a:cxn>
              <a:cxn ang="0">
                <a:pos x="32" y="46"/>
              </a:cxn>
              <a:cxn ang="0">
                <a:pos x="48" y="32"/>
              </a:cxn>
              <a:cxn ang="0">
                <a:pos x="62" y="32"/>
              </a:cxn>
              <a:cxn ang="0">
                <a:pos x="66" y="24"/>
              </a:cxn>
              <a:cxn ang="0">
                <a:pos x="72" y="24"/>
              </a:cxn>
              <a:cxn ang="0">
                <a:pos x="96" y="22"/>
              </a:cxn>
              <a:cxn ang="0">
                <a:pos x="98" y="12"/>
              </a:cxn>
              <a:cxn ang="0">
                <a:pos x="108" y="12"/>
              </a:cxn>
              <a:cxn ang="0">
                <a:pos x="110" y="8"/>
              </a:cxn>
              <a:cxn ang="0">
                <a:pos x="120" y="12"/>
              </a:cxn>
              <a:cxn ang="0">
                <a:pos x="144" y="12"/>
              </a:cxn>
              <a:cxn ang="0">
                <a:pos x="168" y="18"/>
              </a:cxn>
              <a:cxn ang="0">
                <a:pos x="218" y="14"/>
              </a:cxn>
              <a:cxn ang="0">
                <a:pos x="230" y="4"/>
              </a:cxn>
              <a:cxn ang="0">
                <a:pos x="236" y="0"/>
              </a:cxn>
              <a:cxn ang="0">
                <a:pos x="244" y="20"/>
              </a:cxn>
              <a:cxn ang="0">
                <a:pos x="242" y="26"/>
              </a:cxn>
              <a:cxn ang="0">
                <a:pos x="232" y="46"/>
              </a:cxn>
              <a:cxn ang="0">
                <a:pos x="230" y="68"/>
              </a:cxn>
              <a:cxn ang="0">
                <a:pos x="234" y="88"/>
              </a:cxn>
              <a:cxn ang="0">
                <a:pos x="242" y="106"/>
              </a:cxn>
              <a:cxn ang="0">
                <a:pos x="230" y="126"/>
              </a:cxn>
              <a:cxn ang="0">
                <a:pos x="234" y="140"/>
              </a:cxn>
              <a:cxn ang="0">
                <a:pos x="248" y="136"/>
              </a:cxn>
              <a:cxn ang="0">
                <a:pos x="262" y="142"/>
              </a:cxn>
            </a:cxnLst>
            <a:rect l="0" t="0" r="r" b="b"/>
            <a:pathLst>
              <a:path w="270" h="202">
                <a:moveTo>
                  <a:pt x="268" y="150"/>
                </a:moveTo>
                <a:lnTo>
                  <a:pt x="268" y="150"/>
                </a:lnTo>
                <a:lnTo>
                  <a:pt x="270" y="158"/>
                </a:lnTo>
                <a:lnTo>
                  <a:pt x="270" y="162"/>
                </a:lnTo>
                <a:lnTo>
                  <a:pt x="270" y="166"/>
                </a:lnTo>
                <a:lnTo>
                  <a:pt x="266" y="166"/>
                </a:lnTo>
                <a:lnTo>
                  <a:pt x="260" y="166"/>
                </a:lnTo>
                <a:lnTo>
                  <a:pt x="256" y="162"/>
                </a:lnTo>
                <a:lnTo>
                  <a:pt x="252" y="158"/>
                </a:lnTo>
                <a:lnTo>
                  <a:pt x="244" y="154"/>
                </a:lnTo>
                <a:lnTo>
                  <a:pt x="242" y="150"/>
                </a:lnTo>
                <a:lnTo>
                  <a:pt x="240" y="150"/>
                </a:lnTo>
                <a:lnTo>
                  <a:pt x="240" y="156"/>
                </a:lnTo>
                <a:lnTo>
                  <a:pt x="240" y="158"/>
                </a:lnTo>
                <a:lnTo>
                  <a:pt x="244" y="166"/>
                </a:lnTo>
                <a:lnTo>
                  <a:pt x="240" y="174"/>
                </a:lnTo>
                <a:lnTo>
                  <a:pt x="238" y="182"/>
                </a:lnTo>
                <a:lnTo>
                  <a:pt x="238" y="190"/>
                </a:lnTo>
                <a:lnTo>
                  <a:pt x="240" y="196"/>
                </a:lnTo>
                <a:lnTo>
                  <a:pt x="232" y="194"/>
                </a:lnTo>
                <a:lnTo>
                  <a:pt x="224" y="194"/>
                </a:lnTo>
                <a:lnTo>
                  <a:pt x="208" y="198"/>
                </a:lnTo>
                <a:lnTo>
                  <a:pt x="200" y="202"/>
                </a:lnTo>
                <a:lnTo>
                  <a:pt x="194" y="202"/>
                </a:lnTo>
                <a:lnTo>
                  <a:pt x="186" y="200"/>
                </a:lnTo>
                <a:lnTo>
                  <a:pt x="180" y="196"/>
                </a:lnTo>
                <a:lnTo>
                  <a:pt x="168" y="188"/>
                </a:lnTo>
                <a:lnTo>
                  <a:pt x="160" y="178"/>
                </a:lnTo>
                <a:lnTo>
                  <a:pt x="154" y="176"/>
                </a:lnTo>
                <a:lnTo>
                  <a:pt x="146" y="174"/>
                </a:lnTo>
                <a:lnTo>
                  <a:pt x="140" y="170"/>
                </a:lnTo>
                <a:lnTo>
                  <a:pt x="132" y="168"/>
                </a:lnTo>
                <a:lnTo>
                  <a:pt x="124" y="166"/>
                </a:lnTo>
                <a:lnTo>
                  <a:pt x="116" y="166"/>
                </a:lnTo>
                <a:lnTo>
                  <a:pt x="102" y="168"/>
                </a:lnTo>
                <a:lnTo>
                  <a:pt x="90" y="172"/>
                </a:lnTo>
                <a:lnTo>
                  <a:pt x="86" y="178"/>
                </a:lnTo>
                <a:lnTo>
                  <a:pt x="80" y="184"/>
                </a:lnTo>
                <a:lnTo>
                  <a:pt x="70" y="186"/>
                </a:lnTo>
                <a:lnTo>
                  <a:pt x="66" y="192"/>
                </a:lnTo>
                <a:lnTo>
                  <a:pt x="66" y="190"/>
                </a:lnTo>
                <a:lnTo>
                  <a:pt x="66" y="188"/>
                </a:lnTo>
                <a:lnTo>
                  <a:pt x="68" y="182"/>
                </a:lnTo>
                <a:lnTo>
                  <a:pt x="68" y="156"/>
                </a:lnTo>
                <a:lnTo>
                  <a:pt x="68" y="144"/>
                </a:lnTo>
                <a:lnTo>
                  <a:pt x="68" y="140"/>
                </a:lnTo>
                <a:lnTo>
                  <a:pt x="62" y="138"/>
                </a:lnTo>
                <a:lnTo>
                  <a:pt x="54" y="140"/>
                </a:lnTo>
                <a:lnTo>
                  <a:pt x="54" y="144"/>
                </a:lnTo>
                <a:lnTo>
                  <a:pt x="52" y="146"/>
                </a:lnTo>
                <a:lnTo>
                  <a:pt x="50" y="150"/>
                </a:lnTo>
                <a:lnTo>
                  <a:pt x="44" y="154"/>
                </a:lnTo>
                <a:lnTo>
                  <a:pt x="42" y="154"/>
                </a:lnTo>
                <a:lnTo>
                  <a:pt x="40" y="148"/>
                </a:lnTo>
                <a:lnTo>
                  <a:pt x="38" y="146"/>
                </a:lnTo>
                <a:lnTo>
                  <a:pt x="32" y="146"/>
                </a:lnTo>
                <a:lnTo>
                  <a:pt x="26" y="146"/>
                </a:lnTo>
                <a:lnTo>
                  <a:pt x="22" y="140"/>
                </a:lnTo>
                <a:lnTo>
                  <a:pt x="20" y="136"/>
                </a:lnTo>
                <a:lnTo>
                  <a:pt x="12" y="128"/>
                </a:lnTo>
                <a:lnTo>
                  <a:pt x="10" y="118"/>
                </a:lnTo>
                <a:lnTo>
                  <a:pt x="10" y="114"/>
                </a:lnTo>
                <a:lnTo>
                  <a:pt x="12" y="110"/>
                </a:lnTo>
                <a:lnTo>
                  <a:pt x="18" y="108"/>
                </a:lnTo>
                <a:lnTo>
                  <a:pt x="22" y="108"/>
                </a:lnTo>
                <a:lnTo>
                  <a:pt x="24" y="106"/>
                </a:lnTo>
                <a:lnTo>
                  <a:pt x="22" y="104"/>
                </a:lnTo>
                <a:lnTo>
                  <a:pt x="12" y="104"/>
                </a:lnTo>
                <a:lnTo>
                  <a:pt x="10" y="104"/>
                </a:lnTo>
                <a:lnTo>
                  <a:pt x="6" y="104"/>
                </a:lnTo>
                <a:lnTo>
                  <a:pt x="6" y="98"/>
                </a:lnTo>
                <a:lnTo>
                  <a:pt x="6" y="90"/>
                </a:lnTo>
                <a:lnTo>
                  <a:pt x="8" y="86"/>
                </a:lnTo>
                <a:lnTo>
                  <a:pt x="6" y="84"/>
                </a:lnTo>
                <a:lnTo>
                  <a:pt x="2" y="82"/>
                </a:lnTo>
                <a:lnTo>
                  <a:pt x="0" y="80"/>
                </a:lnTo>
                <a:lnTo>
                  <a:pt x="0" y="74"/>
                </a:lnTo>
                <a:lnTo>
                  <a:pt x="4" y="62"/>
                </a:lnTo>
                <a:lnTo>
                  <a:pt x="6" y="58"/>
                </a:lnTo>
                <a:lnTo>
                  <a:pt x="12" y="56"/>
                </a:lnTo>
                <a:lnTo>
                  <a:pt x="20" y="54"/>
                </a:lnTo>
                <a:lnTo>
                  <a:pt x="26" y="52"/>
                </a:lnTo>
                <a:lnTo>
                  <a:pt x="32" y="50"/>
                </a:lnTo>
                <a:lnTo>
                  <a:pt x="32" y="46"/>
                </a:lnTo>
                <a:lnTo>
                  <a:pt x="34" y="42"/>
                </a:lnTo>
                <a:lnTo>
                  <a:pt x="40" y="40"/>
                </a:lnTo>
                <a:lnTo>
                  <a:pt x="48" y="32"/>
                </a:lnTo>
                <a:lnTo>
                  <a:pt x="52" y="32"/>
                </a:lnTo>
                <a:lnTo>
                  <a:pt x="58" y="32"/>
                </a:lnTo>
                <a:lnTo>
                  <a:pt x="62" y="32"/>
                </a:lnTo>
                <a:lnTo>
                  <a:pt x="66" y="30"/>
                </a:lnTo>
                <a:lnTo>
                  <a:pt x="66" y="26"/>
                </a:lnTo>
                <a:lnTo>
                  <a:pt x="66" y="24"/>
                </a:lnTo>
                <a:lnTo>
                  <a:pt x="66" y="22"/>
                </a:lnTo>
                <a:lnTo>
                  <a:pt x="68" y="22"/>
                </a:lnTo>
                <a:lnTo>
                  <a:pt x="72" y="24"/>
                </a:lnTo>
                <a:lnTo>
                  <a:pt x="78" y="26"/>
                </a:lnTo>
                <a:lnTo>
                  <a:pt x="88" y="24"/>
                </a:lnTo>
                <a:lnTo>
                  <a:pt x="96" y="22"/>
                </a:lnTo>
                <a:lnTo>
                  <a:pt x="100" y="18"/>
                </a:lnTo>
                <a:lnTo>
                  <a:pt x="98" y="16"/>
                </a:lnTo>
                <a:lnTo>
                  <a:pt x="98" y="12"/>
                </a:lnTo>
                <a:lnTo>
                  <a:pt x="102" y="12"/>
                </a:lnTo>
                <a:lnTo>
                  <a:pt x="106" y="12"/>
                </a:lnTo>
                <a:lnTo>
                  <a:pt x="108" y="12"/>
                </a:lnTo>
                <a:lnTo>
                  <a:pt x="108" y="8"/>
                </a:lnTo>
                <a:lnTo>
                  <a:pt x="108" y="4"/>
                </a:lnTo>
                <a:lnTo>
                  <a:pt x="110" y="8"/>
                </a:lnTo>
                <a:lnTo>
                  <a:pt x="112" y="10"/>
                </a:lnTo>
                <a:lnTo>
                  <a:pt x="116" y="12"/>
                </a:lnTo>
                <a:lnTo>
                  <a:pt x="120" y="12"/>
                </a:lnTo>
                <a:lnTo>
                  <a:pt x="124" y="10"/>
                </a:lnTo>
                <a:lnTo>
                  <a:pt x="130" y="10"/>
                </a:lnTo>
                <a:lnTo>
                  <a:pt x="144" y="12"/>
                </a:lnTo>
                <a:lnTo>
                  <a:pt x="152" y="12"/>
                </a:lnTo>
                <a:lnTo>
                  <a:pt x="160" y="12"/>
                </a:lnTo>
                <a:lnTo>
                  <a:pt x="168" y="18"/>
                </a:lnTo>
                <a:lnTo>
                  <a:pt x="180" y="18"/>
                </a:lnTo>
                <a:lnTo>
                  <a:pt x="200" y="18"/>
                </a:lnTo>
                <a:lnTo>
                  <a:pt x="218" y="14"/>
                </a:lnTo>
                <a:lnTo>
                  <a:pt x="226" y="12"/>
                </a:lnTo>
                <a:lnTo>
                  <a:pt x="230" y="8"/>
                </a:lnTo>
                <a:lnTo>
                  <a:pt x="230" y="4"/>
                </a:lnTo>
                <a:lnTo>
                  <a:pt x="230" y="0"/>
                </a:lnTo>
                <a:lnTo>
                  <a:pt x="234" y="0"/>
                </a:lnTo>
                <a:lnTo>
                  <a:pt x="236" y="0"/>
                </a:lnTo>
                <a:lnTo>
                  <a:pt x="242" y="4"/>
                </a:lnTo>
                <a:lnTo>
                  <a:pt x="246" y="14"/>
                </a:lnTo>
                <a:lnTo>
                  <a:pt x="244" y="20"/>
                </a:lnTo>
                <a:lnTo>
                  <a:pt x="242" y="22"/>
                </a:lnTo>
                <a:lnTo>
                  <a:pt x="242" y="24"/>
                </a:lnTo>
                <a:lnTo>
                  <a:pt x="242" y="26"/>
                </a:lnTo>
                <a:lnTo>
                  <a:pt x="240" y="28"/>
                </a:lnTo>
                <a:lnTo>
                  <a:pt x="236" y="32"/>
                </a:lnTo>
                <a:lnTo>
                  <a:pt x="232" y="46"/>
                </a:lnTo>
                <a:lnTo>
                  <a:pt x="230" y="54"/>
                </a:lnTo>
                <a:lnTo>
                  <a:pt x="228" y="60"/>
                </a:lnTo>
                <a:lnTo>
                  <a:pt x="230" y="68"/>
                </a:lnTo>
                <a:lnTo>
                  <a:pt x="234" y="72"/>
                </a:lnTo>
                <a:lnTo>
                  <a:pt x="234" y="80"/>
                </a:lnTo>
                <a:lnTo>
                  <a:pt x="234" y="88"/>
                </a:lnTo>
                <a:lnTo>
                  <a:pt x="238" y="96"/>
                </a:lnTo>
                <a:lnTo>
                  <a:pt x="240" y="100"/>
                </a:lnTo>
                <a:lnTo>
                  <a:pt x="242" y="106"/>
                </a:lnTo>
                <a:lnTo>
                  <a:pt x="240" y="112"/>
                </a:lnTo>
                <a:lnTo>
                  <a:pt x="234" y="120"/>
                </a:lnTo>
                <a:lnTo>
                  <a:pt x="230" y="126"/>
                </a:lnTo>
                <a:lnTo>
                  <a:pt x="228" y="134"/>
                </a:lnTo>
                <a:lnTo>
                  <a:pt x="230" y="136"/>
                </a:lnTo>
                <a:lnTo>
                  <a:pt x="234" y="140"/>
                </a:lnTo>
                <a:lnTo>
                  <a:pt x="238" y="140"/>
                </a:lnTo>
                <a:lnTo>
                  <a:pt x="240" y="138"/>
                </a:lnTo>
                <a:lnTo>
                  <a:pt x="248" y="136"/>
                </a:lnTo>
                <a:lnTo>
                  <a:pt x="256" y="136"/>
                </a:lnTo>
                <a:lnTo>
                  <a:pt x="258" y="138"/>
                </a:lnTo>
                <a:lnTo>
                  <a:pt x="262" y="142"/>
                </a:lnTo>
                <a:lnTo>
                  <a:pt x="268" y="15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1" name="Freeform 39"/>
          <p:cNvSpPr>
            <a:spLocks/>
          </p:cNvSpPr>
          <p:nvPr/>
        </p:nvSpPr>
        <p:spPr bwMode="auto">
          <a:xfrm>
            <a:off x="7602537" y="2709776"/>
            <a:ext cx="428625" cy="320675"/>
          </a:xfrm>
          <a:custGeom>
            <a:avLst/>
            <a:gdLst/>
            <a:ahLst/>
            <a:cxnLst>
              <a:cxn ang="0">
                <a:pos x="270" y="158"/>
              </a:cxn>
              <a:cxn ang="0">
                <a:pos x="266" y="166"/>
              </a:cxn>
              <a:cxn ang="0">
                <a:pos x="252" y="158"/>
              </a:cxn>
              <a:cxn ang="0">
                <a:pos x="240" y="150"/>
              </a:cxn>
              <a:cxn ang="0">
                <a:pos x="244" y="166"/>
              </a:cxn>
              <a:cxn ang="0">
                <a:pos x="238" y="190"/>
              </a:cxn>
              <a:cxn ang="0">
                <a:pos x="224" y="194"/>
              </a:cxn>
              <a:cxn ang="0">
                <a:pos x="194" y="202"/>
              </a:cxn>
              <a:cxn ang="0">
                <a:pos x="168" y="188"/>
              </a:cxn>
              <a:cxn ang="0">
                <a:pos x="146" y="174"/>
              </a:cxn>
              <a:cxn ang="0">
                <a:pos x="124" y="166"/>
              </a:cxn>
              <a:cxn ang="0">
                <a:pos x="90" y="172"/>
              </a:cxn>
              <a:cxn ang="0">
                <a:pos x="70" y="186"/>
              </a:cxn>
              <a:cxn ang="0">
                <a:pos x="66" y="188"/>
              </a:cxn>
              <a:cxn ang="0">
                <a:pos x="68" y="144"/>
              </a:cxn>
              <a:cxn ang="0">
                <a:pos x="54" y="140"/>
              </a:cxn>
              <a:cxn ang="0">
                <a:pos x="50" y="150"/>
              </a:cxn>
              <a:cxn ang="0">
                <a:pos x="40" y="148"/>
              </a:cxn>
              <a:cxn ang="0">
                <a:pos x="26" y="146"/>
              </a:cxn>
              <a:cxn ang="0">
                <a:pos x="12" y="128"/>
              </a:cxn>
              <a:cxn ang="0">
                <a:pos x="12" y="110"/>
              </a:cxn>
              <a:cxn ang="0">
                <a:pos x="24" y="106"/>
              </a:cxn>
              <a:cxn ang="0">
                <a:pos x="10" y="104"/>
              </a:cxn>
              <a:cxn ang="0">
                <a:pos x="6" y="90"/>
              </a:cxn>
              <a:cxn ang="0">
                <a:pos x="2" y="82"/>
              </a:cxn>
              <a:cxn ang="0">
                <a:pos x="4" y="62"/>
              </a:cxn>
              <a:cxn ang="0">
                <a:pos x="20" y="54"/>
              </a:cxn>
              <a:cxn ang="0">
                <a:pos x="32" y="46"/>
              </a:cxn>
              <a:cxn ang="0">
                <a:pos x="48" y="32"/>
              </a:cxn>
              <a:cxn ang="0">
                <a:pos x="62" y="32"/>
              </a:cxn>
              <a:cxn ang="0">
                <a:pos x="66" y="24"/>
              </a:cxn>
              <a:cxn ang="0">
                <a:pos x="72" y="24"/>
              </a:cxn>
              <a:cxn ang="0">
                <a:pos x="96" y="22"/>
              </a:cxn>
              <a:cxn ang="0">
                <a:pos x="98" y="12"/>
              </a:cxn>
              <a:cxn ang="0">
                <a:pos x="108" y="12"/>
              </a:cxn>
              <a:cxn ang="0">
                <a:pos x="110" y="8"/>
              </a:cxn>
              <a:cxn ang="0">
                <a:pos x="120" y="12"/>
              </a:cxn>
              <a:cxn ang="0">
                <a:pos x="144" y="12"/>
              </a:cxn>
              <a:cxn ang="0">
                <a:pos x="168" y="18"/>
              </a:cxn>
              <a:cxn ang="0">
                <a:pos x="218" y="14"/>
              </a:cxn>
              <a:cxn ang="0">
                <a:pos x="230" y="4"/>
              </a:cxn>
              <a:cxn ang="0">
                <a:pos x="236" y="0"/>
              </a:cxn>
              <a:cxn ang="0">
                <a:pos x="244" y="20"/>
              </a:cxn>
              <a:cxn ang="0">
                <a:pos x="242" y="26"/>
              </a:cxn>
              <a:cxn ang="0">
                <a:pos x="232" y="46"/>
              </a:cxn>
              <a:cxn ang="0">
                <a:pos x="230" y="68"/>
              </a:cxn>
              <a:cxn ang="0">
                <a:pos x="234" y="88"/>
              </a:cxn>
              <a:cxn ang="0">
                <a:pos x="242" y="106"/>
              </a:cxn>
              <a:cxn ang="0">
                <a:pos x="230" y="126"/>
              </a:cxn>
              <a:cxn ang="0">
                <a:pos x="234" y="140"/>
              </a:cxn>
              <a:cxn ang="0">
                <a:pos x="248" y="136"/>
              </a:cxn>
              <a:cxn ang="0">
                <a:pos x="262" y="142"/>
              </a:cxn>
            </a:cxnLst>
            <a:rect l="0" t="0" r="r" b="b"/>
            <a:pathLst>
              <a:path w="270" h="202">
                <a:moveTo>
                  <a:pt x="268" y="150"/>
                </a:moveTo>
                <a:lnTo>
                  <a:pt x="268" y="150"/>
                </a:lnTo>
                <a:lnTo>
                  <a:pt x="270" y="158"/>
                </a:lnTo>
                <a:lnTo>
                  <a:pt x="270" y="162"/>
                </a:lnTo>
                <a:lnTo>
                  <a:pt x="270" y="166"/>
                </a:lnTo>
                <a:lnTo>
                  <a:pt x="266" y="166"/>
                </a:lnTo>
                <a:lnTo>
                  <a:pt x="260" y="166"/>
                </a:lnTo>
                <a:lnTo>
                  <a:pt x="256" y="162"/>
                </a:lnTo>
                <a:lnTo>
                  <a:pt x="252" y="158"/>
                </a:lnTo>
                <a:lnTo>
                  <a:pt x="244" y="154"/>
                </a:lnTo>
                <a:lnTo>
                  <a:pt x="242" y="150"/>
                </a:lnTo>
                <a:lnTo>
                  <a:pt x="240" y="150"/>
                </a:lnTo>
                <a:lnTo>
                  <a:pt x="240" y="156"/>
                </a:lnTo>
                <a:lnTo>
                  <a:pt x="240" y="158"/>
                </a:lnTo>
                <a:lnTo>
                  <a:pt x="244" y="166"/>
                </a:lnTo>
                <a:lnTo>
                  <a:pt x="240" y="174"/>
                </a:lnTo>
                <a:lnTo>
                  <a:pt x="238" y="182"/>
                </a:lnTo>
                <a:lnTo>
                  <a:pt x="238" y="190"/>
                </a:lnTo>
                <a:lnTo>
                  <a:pt x="240" y="196"/>
                </a:lnTo>
                <a:lnTo>
                  <a:pt x="232" y="194"/>
                </a:lnTo>
                <a:lnTo>
                  <a:pt x="224" y="194"/>
                </a:lnTo>
                <a:lnTo>
                  <a:pt x="208" y="198"/>
                </a:lnTo>
                <a:lnTo>
                  <a:pt x="200" y="202"/>
                </a:lnTo>
                <a:lnTo>
                  <a:pt x="194" y="202"/>
                </a:lnTo>
                <a:lnTo>
                  <a:pt x="186" y="200"/>
                </a:lnTo>
                <a:lnTo>
                  <a:pt x="180" y="196"/>
                </a:lnTo>
                <a:lnTo>
                  <a:pt x="168" y="188"/>
                </a:lnTo>
                <a:lnTo>
                  <a:pt x="160" y="178"/>
                </a:lnTo>
                <a:lnTo>
                  <a:pt x="154" y="176"/>
                </a:lnTo>
                <a:lnTo>
                  <a:pt x="146" y="174"/>
                </a:lnTo>
                <a:lnTo>
                  <a:pt x="140" y="170"/>
                </a:lnTo>
                <a:lnTo>
                  <a:pt x="132" y="168"/>
                </a:lnTo>
                <a:lnTo>
                  <a:pt x="124" y="166"/>
                </a:lnTo>
                <a:lnTo>
                  <a:pt x="116" y="166"/>
                </a:lnTo>
                <a:lnTo>
                  <a:pt x="102" y="168"/>
                </a:lnTo>
                <a:lnTo>
                  <a:pt x="90" y="172"/>
                </a:lnTo>
                <a:lnTo>
                  <a:pt x="86" y="178"/>
                </a:lnTo>
                <a:lnTo>
                  <a:pt x="80" y="184"/>
                </a:lnTo>
                <a:lnTo>
                  <a:pt x="70" y="186"/>
                </a:lnTo>
                <a:lnTo>
                  <a:pt x="66" y="192"/>
                </a:lnTo>
                <a:lnTo>
                  <a:pt x="66" y="190"/>
                </a:lnTo>
                <a:lnTo>
                  <a:pt x="66" y="188"/>
                </a:lnTo>
                <a:lnTo>
                  <a:pt x="68" y="182"/>
                </a:lnTo>
                <a:lnTo>
                  <a:pt x="68" y="156"/>
                </a:lnTo>
                <a:lnTo>
                  <a:pt x="68" y="144"/>
                </a:lnTo>
                <a:lnTo>
                  <a:pt x="68" y="140"/>
                </a:lnTo>
                <a:lnTo>
                  <a:pt x="62" y="138"/>
                </a:lnTo>
                <a:lnTo>
                  <a:pt x="54" y="140"/>
                </a:lnTo>
                <a:lnTo>
                  <a:pt x="54" y="144"/>
                </a:lnTo>
                <a:lnTo>
                  <a:pt x="52" y="146"/>
                </a:lnTo>
                <a:lnTo>
                  <a:pt x="50" y="150"/>
                </a:lnTo>
                <a:lnTo>
                  <a:pt x="44" y="154"/>
                </a:lnTo>
                <a:lnTo>
                  <a:pt x="42" y="154"/>
                </a:lnTo>
                <a:lnTo>
                  <a:pt x="40" y="148"/>
                </a:lnTo>
                <a:lnTo>
                  <a:pt x="38" y="146"/>
                </a:lnTo>
                <a:lnTo>
                  <a:pt x="32" y="146"/>
                </a:lnTo>
                <a:lnTo>
                  <a:pt x="26" y="146"/>
                </a:lnTo>
                <a:lnTo>
                  <a:pt x="22" y="140"/>
                </a:lnTo>
                <a:lnTo>
                  <a:pt x="20" y="136"/>
                </a:lnTo>
                <a:lnTo>
                  <a:pt x="12" y="128"/>
                </a:lnTo>
                <a:lnTo>
                  <a:pt x="10" y="118"/>
                </a:lnTo>
                <a:lnTo>
                  <a:pt x="10" y="114"/>
                </a:lnTo>
                <a:lnTo>
                  <a:pt x="12" y="110"/>
                </a:lnTo>
                <a:lnTo>
                  <a:pt x="18" y="108"/>
                </a:lnTo>
                <a:lnTo>
                  <a:pt x="22" y="108"/>
                </a:lnTo>
                <a:lnTo>
                  <a:pt x="24" y="106"/>
                </a:lnTo>
                <a:lnTo>
                  <a:pt x="22" y="104"/>
                </a:lnTo>
                <a:lnTo>
                  <a:pt x="12" y="104"/>
                </a:lnTo>
                <a:lnTo>
                  <a:pt x="10" y="104"/>
                </a:lnTo>
                <a:lnTo>
                  <a:pt x="6" y="104"/>
                </a:lnTo>
                <a:lnTo>
                  <a:pt x="6" y="98"/>
                </a:lnTo>
                <a:lnTo>
                  <a:pt x="6" y="90"/>
                </a:lnTo>
                <a:lnTo>
                  <a:pt x="8" y="86"/>
                </a:lnTo>
                <a:lnTo>
                  <a:pt x="6" y="84"/>
                </a:lnTo>
                <a:lnTo>
                  <a:pt x="2" y="82"/>
                </a:lnTo>
                <a:lnTo>
                  <a:pt x="0" y="80"/>
                </a:lnTo>
                <a:lnTo>
                  <a:pt x="0" y="74"/>
                </a:lnTo>
                <a:lnTo>
                  <a:pt x="4" y="62"/>
                </a:lnTo>
                <a:lnTo>
                  <a:pt x="6" y="58"/>
                </a:lnTo>
                <a:lnTo>
                  <a:pt x="12" y="56"/>
                </a:lnTo>
                <a:lnTo>
                  <a:pt x="20" y="54"/>
                </a:lnTo>
                <a:lnTo>
                  <a:pt x="26" y="52"/>
                </a:lnTo>
                <a:lnTo>
                  <a:pt x="32" y="50"/>
                </a:lnTo>
                <a:lnTo>
                  <a:pt x="32" y="46"/>
                </a:lnTo>
                <a:lnTo>
                  <a:pt x="34" y="42"/>
                </a:lnTo>
                <a:lnTo>
                  <a:pt x="40" y="40"/>
                </a:lnTo>
                <a:lnTo>
                  <a:pt x="48" y="32"/>
                </a:lnTo>
                <a:lnTo>
                  <a:pt x="52" y="32"/>
                </a:lnTo>
                <a:lnTo>
                  <a:pt x="58" y="32"/>
                </a:lnTo>
                <a:lnTo>
                  <a:pt x="62" y="32"/>
                </a:lnTo>
                <a:lnTo>
                  <a:pt x="66" y="30"/>
                </a:lnTo>
                <a:lnTo>
                  <a:pt x="66" y="26"/>
                </a:lnTo>
                <a:lnTo>
                  <a:pt x="66" y="24"/>
                </a:lnTo>
                <a:lnTo>
                  <a:pt x="66" y="22"/>
                </a:lnTo>
                <a:lnTo>
                  <a:pt x="68" y="22"/>
                </a:lnTo>
                <a:lnTo>
                  <a:pt x="72" y="24"/>
                </a:lnTo>
                <a:lnTo>
                  <a:pt x="78" y="26"/>
                </a:lnTo>
                <a:lnTo>
                  <a:pt x="88" y="24"/>
                </a:lnTo>
                <a:lnTo>
                  <a:pt x="96" y="22"/>
                </a:lnTo>
                <a:lnTo>
                  <a:pt x="100" y="18"/>
                </a:lnTo>
                <a:lnTo>
                  <a:pt x="98" y="16"/>
                </a:lnTo>
                <a:lnTo>
                  <a:pt x="98" y="12"/>
                </a:lnTo>
                <a:lnTo>
                  <a:pt x="102" y="12"/>
                </a:lnTo>
                <a:lnTo>
                  <a:pt x="106" y="12"/>
                </a:lnTo>
                <a:lnTo>
                  <a:pt x="108" y="12"/>
                </a:lnTo>
                <a:lnTo>
                  <a:pt x="108" y="8"/>
                </a:lnTo>
                <a:lnTo>
                  <a:pt x="108" y="4"/>
                </a:lnTo>
                <a:lnTo>
                  <a:pt x="110" y="8"/>
                </a:lnTo>
                <a:lnTo>
                  <a:pt x="112" y="10"/>
                </a:lnTo>
                <a:lnTo>
                  <a:pt x="116" y="12"/>
                </a:lnTo>
                <a:lnTo>
                  <a:pt x="120" y="12"/>
                </a:lnTo>
                <a:lnTo>
                  <a:pt x="124" y="10"/>
                </a:lnTo>
                <a:lnTo>
                  <a:pt x="130" y="10"/>
                </a:lnTo>
                <a:lnTo>
                  <a:pt x="144" y="12"/>
                </a:lnTo>
                <a:lnTo>
                  <a:pt x="152" y="12"/>
                </a:lnTo>
                <a:lnTo>
                  <a:pt x="160" y="12"/>
                </a:lnTo>
                <a:lnTo>
                  <a:pt x="168" y="18"/>
                </a:lnTo>
                <a:lnTo>
                  <a:pt x="180" y="18"/>
                </a:lnTo>
                <a:lnTo>
                  <a:pt x="200" y="18"/>
                </a:lnTo>
                <a:lnTo>
                  <a:pt x="218" y="14"/>
                </a:lnTo>
                <a:lnTo>
                  <a:pt x="226" y="12"/>
                </a:lnTo>
                <a:lnTo>
                  <a:pt x="230" y="8"/>
                </a:lnTo>
                <a:lnTo>
                  <a:pt x="230" y="4"/>
                </a:lnTo>
                <a:lnTo>
                  <a:pt x="230" y="0"/>
                </a:lnTo>
                <a:lnTo>
                  <a:pt x="234" y="0"/>
                </a:lnTo>
                <a:lnTo>
                  <a:pt x="236" y="0"/>
                </a:lnTo>
                <a:lnTo>
                  <a:pt x="242" y="4"/>
                </a:lnTo>
                <a:lnTo>
                  <a:pt x="246" y="14"/>
                </a:lnTo>
                <a:lnTo>
                  <a:pt x="244" y="20"/>
                </a:lnTo>
                <a:lnTo>
                  <a:pt x="242" y="22"/>
                </a:lnTo>
                <a:lnTo>
                  <a:pt x="242" y="24"/>
                </a:lnTo>
                <a:lnTo>
                  <a:pt x="242" y="26"/>
                </a:lnTo>
                <a:lnTo>
                  <a:pt x="240" y="28"/>
                </a:lnTo>
                <a:lnTo>
                  <a:pt x="236" y="32"/>
                </a:lnTo>
                <a:lnTo>
                  <a:pt x="232" y="46"/>
                </a:lnTo>
                <a:lnTo>
                  <a:pt x="230" y="54"/>
                </a:lnTo>
                <a:lnTo>
                  <a:pt x="228" y="60"/>
                </a:lnTo>
                <a:lnTo>
                  <a:pt x="230" y="68"/>
                </a:lnTo>
                <a:lnTo>
                  <a:pt x="234" y="72"/>
                </a:lnTo>
                <a:lnTo>
                  <a:pt x="234" y="80"/>
                </a:lnTo>
                <a:lnTo>
                  <a:pt x="234" y="88"/>
                </a:lnTo>
                <a:lnTo>
                  <a:pt x="238" y="96"/>
                </a:lnTo>
                <a:lnTo>
                  <a:pt x="240" y="100"/>
                </a:lnTo>
                <a:lnTo>
                  <a:pt x="242" y="106"/>
                </a:lnTo>
                <a:lnTo>
                  <a:pt x="240" y="112"/>
                </a:lnTo>
                <a:lnTo>
                  <a:pt x="234" y="120"/>
                </a:lnTo>
                <a:lnTo>
                  <a:pt x="230" y="126"/>
                </a:lnTo>
                <a:lnTo>
                  <a:pt x="228" y="134"/>
                </a:lnTo>
                <a:lnTo>
                  <a:pt x="230" y="136"/>
                </a:lnTo>
                <a:lnTo>
                  <a:pt x="234" y="140"/>
                </a:lnTo>
                <a:lnTo>
                  <a:pt x="238" y="140"/>
                </a:lnTo>
                <a:lnTo>
                  <a:pt x="240" y="138"/>
                </a:lnTo>
                <a:lnTo>
                  <a:pt x="248" y="136"/>
                </a:lnTo>
                <a:lnTo>
                  <a:pt x="256" y="136"/>
                </a:lnTo>
                <a:lnTo>
                  <a:pt x="258" y="138"/>
                </a:lnTo>
                <a:lnTo>
                  <a:pt x="262" y="142"/>
                </a:lnTo>
                <a:lnTo>
                  <a:pt x="268" y="15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2" name="Freeform 40"/>
          <p:cNvSpPr>
            <a:spLocks/>
          </p:cNvSpPr>
          <p:nvPr/>
        </p:nvSpPr>
        <p:spPr bwMode="auto">
          <a:xfrm>
            <a:off x="7497762" y="2652625"/>
            <a:ext cx="28575" cy="3810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8" y="0"/>
              </a:cxn>
              <a:cxn ang="0">
                <a:pos x="18" y="4"/>
              </a:cxn>
              <a:cxn ang="0">
                <a:pos x="18" y="14"/>
              </a:cxn>
              <a:cxn ang="0">
                <a:pos x="16" y="22"/>
              </a:cxn>
              <a:cxn ang="0">
                <a:pos x="14" y="24"/>
              </a:cxn>
              <a:cxn ang="0">
                <a:pos x="10" y="22"/>
              </a:cxn>
              <a:cxn ang="0">
                <a:pos x="6" y="22"/>
              </a:cxn>
              <a:cxn ang="0">
                <a:pos x="2" y="24"/>
              </a:cxn>
              <a:cxn ang="0">
                <a:pos x="0" y="24"/>
              </a:cxn>
              <a:cxn ang="0">
                <a:pos x="0" y="22"/>
              </a:cxn>
              <a:cxn ang="0">
                <a:pos x="0" y="20"/>
              </a:cxn>
              <a:cxn ang="0">
                <a:pos x="4" y="18"/>
              </a:cxn>
              <a:cxn ang="0">
                <a:pos x="4" y="14"/>
              </a:cxn>
              <a:cxn ang="0">
                <a:pos x="4" y="8"/>
              </a:cxn>
              <a:cxn ang="0">
                <a:pos x="10" y="6"/>
              </a:cxn>
              <a:cxn ang="0">
                <a:pos x="16" y="2"/>
              </a:cxn>
              <a:cxn ang="0">
                <a:pos x="16" y="0"/>
              </a:cxn>
              <a:cxn ang="0">
                <a:pos x="18" y="0"/>
              </a:cxn>
            </a:cxnLst>
            <a:rect l="0" t="0" r="r" b="b"/>
            <a:pathLst>
              <a:path w="18" h="24">
                <a:moveTo>
                  <a:pt x="18" y="0"/>
                </a:moveTo>
                <a:lnTo>
                  <a:pt x="18" y="0"/>
                </a:lnTo>
                <a:lnTo>
                  <a:pt x="18" y="4"/>
                </a:lnTo>
                <a:lnTo>
                  <a:pt x="18" y="14"/>
                </a:lnTo>
                <a:lnTo>
                  <a:pt x="16" y="22"/>
                </a:lnTo>
                <a:lnTo>
                  <a:pt x="14" y="24"/>
                </a:lnTo>
                <a:lnTo>
                  <a:pt x="10" y="22"/>
                </a:lnTo>
                <a:lnTo>
                  <a:pt x="6" y="22"/>
                </a:lnTo>
                <a:lnTo>
                  <a:pt x="2" y="24"/>
                </a:lnTo>
                <a:lnTo>
                  <a:pt x="0" y="24"/>
                </a:lnTo>
                <a:lnTo>
                  <a:pt x="0" y="22"/>
                </a:lnTo>
                <a:lnTo>
                  <a:pt x="0" y="20"/>
                </a:lnTo>
                <a:lnTo>
                  <a:pt x="4" y="18"/>
                </a:lnTo>
                <a:lnTo>
                  <a:pt x="4" y="14"/>
                </a:lnTo>
                <a:lnTo>
                  <a:pt x="4" y="8"/>
                </a:lnTo>
                <a:lnTo>
                  <a:pt x="10" y="6"/>
                </a:lnTo>
                <a:lnTo>
                  <a:pt x="16" y="2"/>
                </a:lnTo>
                <a:lnTo>
                  <a:pt x="16" y="0"/>
                </a:lnTo>
                <a:lnTo>
                  <a:pt x="18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3" name="Freeform 41"/>
          <p:cNvSpPr>
            <a:spLocks/>
          </p:cNvSpPr>
          <p:nvPr/>
        </p:nvSpPr>
        <p:spPr bwMode="auto">
          <a:xfrm>
            <a:off x="7497762" y="2652625"/>
            <a:ext cx="28575" cy="38100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8" y="0"/>
              </a:cxn>
              <a:cxn ang="0">
                <a:pos x="18" y="4"/>
              </a:cxn>
              <a:cxn ang="0">
                <a:pos x="18" y="14"/>
              </a:cxn>
              <a:cxn ang="0">
                <a:pos x="16" y="22"/>
              </a:cxn>
              <a:cxn ang="0">
                <a:pos x="14" y="24"/>
              </a:cxn>
              <a:cxn ang="0">
                <a:pos x="10" y="22"/>
              </a:cxn>
              <a:cxn ang="0">
                <a:pos x="6" y="22"/>
              </a:cxn>
              <a:cxn ang="0">
                <a:pos x="2" y="24"/>
              </a:cxn>
              <a:cxn ang="0">
                <a:pos x="0" y="24"/>
              </a:cxn>
              <a:cxn ang="0">
                <a:pos x="0" y="22"/>
              </a:cxn>
              <a:cxn ang="0">
                <a:pos x="0" y="20"/>
              </a:cxn>
              <a:cxn ang="0">
                <a:pos x="4" y="18"/>
              </a:cxn>
              <a:cxn ang="0">
                <a:pos x="4" y="14"/>
              </a:cxn>
              <a:cxn ang="0">
                <a:pos x="4" y="8"/>
              </a:cxn>
              <a:cxn ang="0">
                <a:pos x="10" y="6"/>
              </a:cxn>
              <a:cxn ang="0">
                <a:pos x="16" y="2"/>
              </a:cxn>
              <a:cxn ang="0">
                <a:pos x="16" y="0"/>
              </a:cxn>
              <a:cxn ang="0">
                <a:pos x="18" y="0"/>
              </a:cxn>
            </a:cxnLst>
            <a:rect l="0" t="0" r="r" b="b"/>
            <a:pathLst>
              <a:path w="18" h="24">
                <a:moveTo>
                  <a:pt x="18" y="0"/>
                </a:moveTo>
                <a:lnTo>
                  <a:pt x="18" y="0"/>
                </a:lnTo>
                <a:lnTo>
                  <a:pt x="18" y="4"/>
                </a:lnTo>
                <a:lnTo>
                  <a:pt x="18" y="14"/>
                </a:lnTo>
                <a:lnTo>
                  <a:pt x="16" y="22"/>
                </a:lnTo>
                <a:lnTo>
                  <a:pt x="14" y="24"/>
                </a:lnTo>
                <a:lnTo>
                  <a:pt x="10" y="22"/>
                </a:lnTo>
                <a:lnTo>
                  <a:pt x="6" y="22"/>
                </a:lnTo>
                <a:lnTo>
                  <a:pt x="2" y="24"/>
                </a:lnTo>
                <a:lnTo>
                  <a:pt x="0" y="24"/>
                </a:lnTo>
                <a:lnTo>
                  <a:pt x="0" y="22"/>
                </a:lnTo>
                <a:lnTo>
                  <a:pt x="0" y="20"/>
                </a:lnTo>
                <a:lnTo>
                  <a:pt x="4" y="18"/>
                </a:lnTo>
                <a:lnTo>
                  <a:pt x="4" y="14"/>
                </a:lnTo>
                <a:lnTo>
                  <a:pt x="4" y="8"/>
                </a:lnTo>
                <a:lnTo>
                  <a:pt x="10" y="6"/>
                </a:lnTo>
                <a:lnTo>
                  <a:pt x="16" y="2"/>
                </a:lnTo>
                <a:lnTo>
                  <a:pt x="16" y="0"/>
                </a:lnTo>
                <a:lnTo>
                  <a:pt x="18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4" name="Freeform 42"/>
          <p:cNvSpPr>
            <a:spLocks/>
          </p:cNvSpPr>
          <p:nvPr/>
        </p:nvSpPr>
        <p:spPr bwMode="auto">
          <a:xfrm>
            <a:off x="7437436" y="2665325"/>
            <a:ext cx="19050" cy="19050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0" y="6"/>
              </a:cxn>
              <a:cxn ang="0">
                <a:pos x="12" y="8"/>
              </a:cxn>
              <a:cxn ang="0">
                <a:pos x="10" y="12"/>
              </a:cxn>
              <a:cxn ang="0">
                <a:pos x="6" y="12"/>
              </a:cxn>
              <a:cxn ang="0">
                <a:pos x="0" y="8"/>
              </a:cxn>
              <a:cxn ang="0">
                <a:pos x="0" y="6"/>
              </a:cxn>
              <a:cxn ang="0">
                <a:pos x="2" y="0"/>
              </a:cxn>
              <a:cxn ang="0">
                <a:pos x="8" y="0"/>
              </a:cxn>
              <a:cxn ang="0">
                <a:pos x="10" y="6"/>
              </a:cxn>
            </a:cxnLst>
            <a:rect l="0" t="0" r="r" b="b"/>
            <a:pathLst>
              <a:path w="12" h="12">
                <a:moveTo>
                  <a:pt x="10" y="6"/>
                </a:moveTo>
                <a:lnTo>
                  <a:pt x="10" y="6"/>
                </a:lnTo>
                <a:lnTo>
                  <a:pt x="12" y="8"/>
                </a:lnTo>
                <a:lnTo>
                  <a:pt x="10" y="12"/>
                </a:lnTo>
                <a:lnTo>
                  <a:pt x="6" y="12"/>
                </a:lnTo>
                <a:lnTo>
                  <a:pt x="0" y="8"/>
                </a:lnTo>
                <a:lnTo>
                  <a:pt x="0" y="6"/>
                </a:lnTo>
                <a:lnTo>
                  <a:pt x="2" y="0"/>
                </a:lnTo>
                <a:lnTo>
                  <a:pt x="8" y="0"/>
                </a:lnTo>
                <a:lnTo>
                  <a:pt x="10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5" name="Freeform 43"/>
          <p:cNvSpPr>
            <a:spLocks/>
          </p:cNvSpPr>
          <p:nvPr/>
        </p:nvSpPr>
        <p:spPr bwMode="auto">
          <a:xfrm>
            <a:off x="7437436" y="2665325"/>
            <a:ext cx="19050" cy="19050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0" y="6"/>
              </a:cxn>
              <a:cxn ang="0">
                <a:pos x="12" y="8"/>
              </a:cxn>
              <a:cxn ang="0">
                <a:pos x="10" y="12"/>
              </a:cxn>
              <a:cxn ang="0">
                <a:pos x="6" y="12"/>
              </a:cxn>
              <a:cxn ang="0">
                <a:pos x="0" y="8"/>
              </a:cxn>
              <a:cxn ang="0">
                <a:pos x="0" y="6"/>
              </a:cxn>
              <a:cxn ang="0">
                <a:pos x="2" y="0"/>
              </a:cxn>
              <a:cxn ang="0">
                <a:pos x="8" y="0"/>
              </a:cxn>
              <a:cxn ang="0">
                <a:pos x="10" y="6"/>
              </a:cxn>
            </a:cxnLst>
            <a:rect l="0" t="0" r="r" b="b"/>
            <a:pathLst>
              <a:path w="12" h="12">
                <a:moveTo>
                  <a:pt x="10" y="6"/>
                </a:moveTo>
                <a:lnTo>
                  <a:pt x="10" y="6"/>
                </a:lnTo>
                <a:lnTo>
                  <a:pt x="12" y="8"/>
                </a:lnTo>
                <a:lnTo>
                  <a:pt x="10" y="12"/>
                </a:lnTo>
                <a:lnTo>
                  <a:pt x="6" y="12"/>
                </a:lnTo>
                <a:lnTo>
                  <a:pt x="0" y="8"/>
                </a:lnTo>
                <a:lnTo>
                  <a:pt x="0" y="6"/>
                </a:lnTo>
                <a:lnTo>
                  <a:pt x="2" y="0"/>
                </a:lnTo>
                <a:lnTo>
                  <a:pt x="8" y="0"/>
                </a:lnTo>
                <a:lnTo>
                  <a:pt x="10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6" name="Freeform 44"/>
          <p:cNvSpPr>
            <a:spLocks/>
          </p:cNvSpPr>
          <p:nvPr/>
        </p:nvSpPr>
        <p:spPr bwMode="auto">
          <a:xfrm>
            <a:off x="7231062" y="1141325"/>
            <a:ext cx="879475" cy="1574800"/>
          </a:xfrm>
          <a:custGeom>
            <a:avLst/>
            <a:gdLst/>
            <a:ahLst/>
            <a:cxnLst>
              <a:cxn ang="0">
                <a:pos x="510" y="772"/>
              </a:cxn>
              <a:cxn ang="0">
                <a:pos x="424" y="890"/>
              </a:cxn>
              <a:cxn ang="0">
                <a:pos x="398" y="898"/>
              </a:cxn>
              <a:cxn ang="0">
                <a:pos x="354" y="918"/>
              </a:cxn>
              <a:cxn ang="0">
                <a:pos x="342" y="926"/>
              </a:cxn>
              <a:cxn ang="0">
                <a:pos x="320" y="926"/>
              </a:cxn>
              <a:cxn ang="0">
                <a:pos x="298" y="948"/>
              </a:cxn>
              <a:cxn ang="0">
                <a:pos x="266" y="966"/>
              </a:cxn>
              <a:cxn ang="0">
                <a:pos x="228" y="980"/>
              </a:cxn>
              <a:cxn ang="0">
                <a:pos x="214" y="984"/>
              </a:cxn>
              <a:cxn ang="0">
                <a:pos x="202" y="988"/>
              </a:cxn>
              <a:cxn ang="0">
                <a:pos x="202" y="972"/>
              </a:cxn>
              <a:cxn ang="0">
                <a:pos x="182" y="948"/>
              </a:cxn>
              <a:cxn ang="0">
                <a:pos x="168" y="940"/>
              </a:cxn>
              <a:cxn ang="0">
                <a:pos x="112" y="922"/>
              </a:cxn>
              <a:cxn ang="0">
                <a:pos x="110" y="910"/>
              </a:cxn>
              <a:cxn ang="0">
                <a:pos x="108" y="882"/>
              </a:cxn>
              <a:cxn ang="0">
                <a:pos x="110" y="834"/>
              </a:cxn>
              <a:cxn ang="0">
                <a:pos x="102" y="810"/>
              </a:cxn>
              <a:cxn ang="0">
                <a:pos x="88" y="754"/>
              </a:cxn>
              <a:cxn ang="0">
                <a:pos x="82" y="708"/>
              </a:cxn>
              <a:cxn ang="0">
                <a:pos x="96" y="690"/>
              </a:cxn>
              <a:cxn ang="0">
                <a:pos x="106" y="668"/>
              </a:cxn>
              <a:cxn ang="0">
                <a:pos x="138" y="656"/>
              </a:cxn>
              <a:cxn ang="0">
                <a:pos x="190" y="568"/>
              </a:cxn>
              <a:cxn ang="0">
                <a:pos x="214" y="508"/>
              </a:cxn>
              <a:cxn ang="0">
                <a:pos x="244" y="500"/>
              </a:cxn>
              <a:cxn ang="0">
                <a:pos x="246" y="484"/>
              </a:cxn>
              <a:cxn ang="0">
                <a:pos x="214" y="428"/>
              </a:cxn>
              <a:cxn ang="0">
                <a:pos x="190" y="416"/>
              </a:cxn>
              <a:cxn ang="0">
                <a:pos x="156" y="380"/>
              </a:cxn>
              <a:cxn ang="0">
                <a:pos x="148" y="314"/>
              </a:cxn>
              <a:cxn ang="0">
                <a:pos x="124" y="240"/>
              </a:cxn>
              <a:cxn ang="0">
                <a:pos x="70" y="170"/>
              </a:cxn>
              <a:cxn ang="0">
                <a:pos x="0" y="124"/>
              </a:cxn>
              <a:cxn ang="0">
                <a:pos x="16" y="108"/>
              </a:cxn>
              <a:cxn ang="0">
                <a:pos x="40" y="106"/>
              </a:cxn>
              <a:cxn ang="0">
                <a:pos x="100" y="152"/>
              </a:cxn>
              <a:cxn ang="0">
                <a:pos x="136" y="132"/>
              </a:cxn>
              <a:cxn ang="0">
                <a:pos x="180" y="116"/>
              </a:cxn>
              <a:cxn ang="0">
                <a:pos x="180" y="56"/>
              </a:cxn>
              <a:cxn ang="0">
                <a:pos x="234" y="6"/>
              </a:cxn>
              <a:cxn ang="0">
                <a:pos x="288" y="22"/>
              </a:cxn>
              <a:cxn ang="0">
                <a:pos x="302" y="60"/>
              </a:cxn>
              <a:cxn ang="0">
                <a:pos x="292" y="100"/>
              </a:cxn>
              <a:cxn ang="0">
                <a:pos x="296" y="136"/>
              </a:cxn>
              <a:cxn ang="0">
                <a:pos x="350" y="182"/>
              </a:cxn>
              <a:cxn ang="0">
                <a:pos x="370" y="242"/>
              </a:cxn>
              <a:cxn ang="0">
                <a:pos x="388" y="330"/>
              </a:cxn>
              <a:cxn ang="0">
                <a:pos x="422" y="394"/>
              </a:cxn>
              <a:cxn ang="0">
                <a:pos x="428" y="442"/>
              </a:cxn>
              <a:cxn ang="0">
                <a:pos x="438" y="472"/>
              </a:cxn>
              <a:cxn ang="0">
                <a:pos x="466" y="510"/>
              </a:cxn>
              <a:cxn ang="0">
                <a:pos x="478" y="566"/>
              </a:cxn>
              <a:cxn ang="0">
                <a:pos x="524" y="606"/>
              </a:cxn>
              <a:cxn ang="0">
                <a:pos x="546" y="626"/>
              </a:cxn>
            </a:cxnLst>
            <a:rect l="0" t="0" r="r" b="b"/>
            <a:pathLst>
              <a:path w="554" h="992">
                <a:moveTo>
                  <a:pt x="554" y="656"/>
                </a:moveTo>
                <a:lnTo>
                  <a:pt x="554" y="656"/>
                </a:lnTo>
                <a:lnTo>
                  <a:pt x="552" y="672"/>
                </a:lnTo>
                <a:lnTo>
                  <a:pt x="548" y="690"/>
                </a:lnTo>
                <a:lnTo>
                  <a:pt x="540" y="708"/>
                </a:lnTo>
                <a:lnTo>
                  <a:pt x="528" y="740"/>
                </a:lnTo>
                <a:lnTo>
                  <a:pt x="510" y="772"/>
                </a:lnTo>
                <a:lnTo>
                  <a:pt x="488" y="814"/>
                </a:lnTo>
                <a:lnTo>
                  <a:pt x="470" y="838"/>
                </a:lnTo>
                <a:lnTo>
                  <a:pt x="452" y="864"/>
                </a:lnTo>
                <a:lnTo>
                  <a:pt x="444" y="870"/>
                </a:lnTo>
                <a:lnTo>
                  <a:pt x="436" y="876"/>
                </a:lnTo>
                <a:lnTo>
                  <a:pt x="428" y="886"/>
                </a:lnTo>
                <a:lnTo>
                  <a:pt x="424" y="890"/>
                </a:lnTo>
                <a:lnTo>
                  <a:pt x="424" y="892"/>
                </a:lnTo>
                <a:lnTo>
                  <a:pt x="422" y="892"/>
                </a:lnTo>
                <a:lnTo>
                  <a:pt x="422" y="896"/>
                </a:lnTo>
                <a:lnTo>
                  <a:pt x="418" y="900"/>
                </a:lnTo>
                <a:lnTo>
                  <a:pt x="410" y="900"/>
                </a:lnTo>
                <a:lnTo>
                  <a:pt x="402" y="900"/>
                </a:lnTo>
                <a:lnTo>
                  <a:pt x="398" y="898"/>
                </a:lnTo>
                <a:lnTo>
                  <a:pt x="392" y="896"/>
                </a:lnTo>
                <a:lnTo>
                  <a:pt x="388" y="898"/>
                </a:lnTo>
                <a:lnTo>
                  <a:pt x="386" y="902"/>
                </a:lnTo>
                <a:lnTo>
                  <a:pt x="376" y="910"/>
                </a:lnTo>
                <a:lnTo>
                  <a:pt x="366" y="912"/>
                </a:lnTo>
                <a:lnTo>
                  <a:pt x="360" y="912"/>
                </a:lnTo>
                <a:lnTo>
                  <a:pt x="354" y="918"/>
                </a:lnTo>
                <a:lnTo>
                  <a:pt x="350" y="920"/>
                </a:lnTo>
                <a:lnTo>
                  <a:pt x="342" y="918"/>
                </a:lnTo>
                <a:lnTo>
                  <a:pt x="340" y="916"/>
                </a:lnTo>
                <a:lnTo>
                  <a:pt x="340" y="918"/>
                </a:lnTo>
                <a:lnTo>
                  <a:pt x="342" y="920"/>
                </a:lnTo>
                <a:lnTo>
                  <a:pt x="344" y="924"/>
                </a:lnTo>
                <a:lnTo>
                  <a:pt x="342" y="926"/>
                </a:lnTo>
                <a:lnTo>
                  <a:pt x="336" y="930"/>
                </a:lnTo>
                <a:lnTo>
                  <a:pt x="330" y="932"/>
                </a:lnTo>
                <a:lnTo>
                  <a:pt x="326" y="932"/>
                </a:lnTo>
                <a:lnTo>
                  <a:pt x="324" y="928"/>
                </a:lnTo>
                <a:lnTo>
                  <a:pt x="324" y="924"/>
                </a:lnTo>
                <a:lnTo>
                  <a:pt x="322" y="924"/>
                </a:lnTo>
                <a:lnTo>
                  <a:pt x="320" y="926"/>
                </a:lnTo>
                <a:lnTo>
                  <a:pt x="320" y="930"/>
                </a:lnTo>
                <a:lnTo>
                  <a:pt x="318" y="934"/>
                </a:lnTo>
                <a:lnTo>
                  <a:pt x="318" y="938"/>
                </a:lnTo>
                <a:lnTo>
                  <a:pt x="314" y="940"/>
                </a:lnTo>
                <a:lnTo>
                  <a:pt x="310" y="940"/>
                </a:lnTo>
                <a:lnTo>
                  <a:pt x="302" y="946"/>
                </a:lnTo>
                <a:lnTo>
                  <a:pt x="298" y="948"/>
                </a:lnTo>
                <a:lnTo>
                  <a:pt x="296" y="950"/>
                </a:lnTo>
                <a:lnTo>
                  <a:pt x="290" y="948"/>
                </a:lnTo>
                <a:lnTo>
                  <a:pt x="284" y="950"/>
                </a:lnTo>
                <a:lnTo>
                  <a:pt x="276" y="956"/>
                </a:lnTo>
                <a:lnTo>
                  <a:pt x="272" y="960"/>
                </a:lnTo>
                <a:lnTo>
                  <a:pt x="268" y="968"/>
                </a:lnTo>
                <a:lnTo>
                  <a:pt x="266" y="966"/>
                </a:lnTo>
                <a:lnTo>
                  <a:pt x="262" y="962"/>
                </a:lnTo>
                <a:lnTo>
                  <a:pt x="258" y="966"/>
                </a:lnTo>
                <a:lnTo>
                  <a:pt x="256" y="968"/>
                </a:lnTo>
                <a:lnTo>
                  <a:pt x="248" y="968"/>
                </a:lnTo>
                <a:lnTo>
                  <a:pt x="238" y="974"/>
                </a:lnTo>
                <a:lnTo>
                  <a:pt x="232" y="978"/>
                </a:lnTo>
                <a:lnTo>
                  <a:pt x="228" y="980"/>
                </a:lnTo>
                <a:lnTo>
                  <a:pt x="224" y="980"/>
                </a:lnTo>
                <a:lnTo>
                  <a:pt x="224" y="976"/>
                </a:lnTo>
                <a:lnTo>
                  <a:pt x="220" y="972"/>
                </a:lnTo>
                <a:lnTo>
                  <a:pt x="218" y="970"/>
                </a:lnTo>
                <a:lnTo>
                  <a:pt x="216" y="972"/>
                </a:lnTo>
                <a:lnTo>
                  <a:pt x="214" y="978"/>
                </a:lnTo>
                <a:lnTo>
                  <a:pt x="214" y="984"/>
                </a:lnTo>
                <a:lnTo>
                  <a:pt x="212" y="988"/>
                </a:lnTo>
                <a:lnTo>
                  <a:pt x="208" y="990"/>
                </a:lnTo>
                <a:lnTo>
                  <a:pt x="204" y="992"/>
                </a:lnTo>
                <a:lnTo>
                  <a:pt x="200" y="992"/>
                </a:lnTo>
                <a:lnTo>
                  <a:pt x="198" y="992"/>
                </a:lnTo>
                <a:lnTo>
                  <a:pt x="200" y="990"/>
                </a:lnTo>
                <a:lnTo>
                  <a:pt x="202" y="988"/>
                </a:lnTo>
                <a:lnTo>
                  <a:pt x="206" y="986"/>
                </a:lnTo>
                <a:lnTo>
                  <a:pt x="208" y="982"/>
                </a:lnTo>
                <a:lnTo>
                  <a:pt x="208" y="980"/>
                </a:lnTo>
                <a:lnTo>
                  <a:pt x="206" y="978"/>
                </a:lnTo>
                <a:lnTo>
                  <a:pt x="202" y="978"/>
                </a:lnTo>
                <a:lnTo>
                  <a:pt x="202" y="974"/>
                </a:lnTo>
                <a:lnTo>
                  <a:pt x="202" y="972"/>
                </a:lnTo>
                <a:lnTo>
                  <a:pt x="198" y="966"/>
                </a:lnTo>
                <a:lnTo>
                  <a:pt x="190" y="958"/>
                </a:lnTo>
                <a:lnTo>
                  <a:pt x="190" y="948"/>
                </a:lnTo>
                <a:lnTo>
                  <a:pt x="190" y="946"/>
                </a:lnTo>
                <a:lnTo>
                  <a:pt x="188" y="944"/>
                </a:lnTo>
                <a:lnTo>
                  <a:pt x="186" y="946"/>
                </a:lnTo>
                <a:lnTo>
                  <a:pt x="182" y="948"/>
                </a:lnTo>
                <a:lnTo>
                  <a:pt x="180" y="952"/>
                </a:lnTo>
                <a:lnTo>
                  <a:pt x="176" y="954"/>
                </a:lnTo>
                <a:lnTo>
                  <a:pt x="172" y="952"/>
                </a:lnTo>
                <a:lnTo>
                  <a:pt x="168" y="950"/>
                </a:lnTo>
                <a:lnTo>
                  <a:pt x="170" y="946"/>
                </a:lnTo>
                <a:lnTo>
                  <a:pt x="170" y="942"/>
                </a:lnTo>
                <a:lnTo>
                  <a:pt x="168" y="940"/>
                </a:lnTo>
                <a:lnTo>
                  <a:pt x="158" y="938"/>
                </a:lnTo>
                <a:lnTo>
                  <a:pt x="150" y="938"/>
                </a:lnTo>
                <a:lnTo>
                  <a:pt x="140" y="932"/>
                </a:lnTo>
                <a:lnTo>
                  <a:pt x="136" y="926"/>
                </a:lnTo>
                <a:lnTo>
                  <a:pt x="124" y="922"/>
                </a:lnTo>
                <a:lnTo>
                  <a:pt x="118" y="922"/>
                </a:lnTo>
                <a:lnTo>
                  <a:pt x="112" y="922"/>
                </a:lnTo>
                <a:lnTo>
                  <a:pt x="110" y="918"/>
                </a:lnTo>
                <a:lnTo>
                  <a:pt x="110" y="916"/>
                </a:lnTo>
                <a:lnTo>
                  <a:pt x="112" y="916"/>
                </a:lnTo>
                <a:lnTo>
                  <a:pt x="114" y="916"/>
                </a:lnTo>
                <a:lnTo>
                  <a:pt x="116" y="912"/>
                </a:lnTo>
                <a:lnTo>
                  <a:pt x="112" y="910"/>
                </a:lnTo>
                <a:lnTo>
                  <a:pt x="110" y="910"/>
                </a:lnTo>
                <a:lnTo>
                  <a:pt x="108" y="902"/>
                </a:lnTo>
                <a:lnTo>
                  <a:pt x="108" y="898"/>
                </a:lnTo>
                <a:lnTo>
                  <a:pt x="108" y="894"/>
                </a:lnTo>
                <a:lnTo>
                  <a:pt x="102" y="890"/>
                </a:lnTo>
                <a:lnTo>
                  <a:pt x="102" y="886"/>
                </a:lnTo>
                <a:lnTo>
                  <a:pt x="106" y="882"/>
                </a:lnTo>
                <a:lnTo>
                  <a:pt x="108" y="882"/>
                </a:lnTo>
                <a:lnTo>
                  <a:pt x="110" y="874"/>
                </a:lnTo>
                <a:lnTo>
                  <a:pt x="112" y="868"/>
                </a:lnTo>
                <a:lnTo>
                  <a:pt x="110" y="856"/>
                </a:lnTo>
                <a:lnTo>
                  <a:pt x="108" y="850"/>
                </a:lnTo>
                <a:lnTo>
                  <a:pt x="108" y="842"/>
                </a:lnTo>
                <a:lnTo>
                  <a:pt x="108" y="838"/>
                </a:lnTo>
                <a:lnTo>
                  <a:pt x="110" y="834"/>
                </a:lnTo>
                <a:lnTo>
                  <a:pt x="114" y="834"/>
                </a:lnTo>
                <a:lnTo>
                  <a:pt x="116" y="836"/>
                </a:lnTo>
                <a:lnTo>
                  <a:pt x="118" y="838"/>
                </a:lnTo>
                <a:lnTo>
                  <a:pt x="118" y="834"/>
                </a:lnTo>
                <a:lnTo>
                  <a:pt x="112" y="830"/>
                </a:lnTo>
                <a:lnTo>
                  <a:pt x="108" y="824"/>
                </a:lnTo>
                <a:lnTo>
                  <a:pt x="102" y="810"/>
                </a:lnTo>
                <a:lnTo>
                  <a:pt x="102" y="802"/>
                </a:lnTo>
                <a:lnTo>
                  <a:pt x="98" y="800"/>
                </a:lnTo>
                <a:lnTo>
                  <a:pt x="94" y="796"/>
                </a:lnTo>
                <a:lnTo>
                  <a:pt x="90" y="786"/>
                </a:lnTo>
                <a:lnTo>
                  <a:pt x="90" y="776"/>
                </a:lnTo>
                <a:lnTo>
                  <a:pt x="92" y="766"/>
                </a:lnTo>
                <a:lnTo>
                  <a:pt x="88" y="754"/>
                </a:lnTo>
                <a:lnTo>
                  <a:pt x="84" y="750"/>
                </a:lnTo>
                <a:lnTo>
                  <a:pt x="80" y="746"/>
                </a:lnTo>
                <a:lnTo>
                  <a:pt x="78" y="738"/>
                </a:lnTo>
                <a:lnTo>
                  <a:pt x="78" y="728"/>
                </a:lnTo>
                <a:lnTo>
                  <a:pt x="78" y="720"/>
                </a:lnTo>
                <a:lnTo>
                  <a:pt x="80" y="714"/>
                </a:lnTo>
                <a:lnTo>
                  <a:pt x="82" y="708"/>
                </a:lnTo>
                <a:lnTo>
                  <a:pt x="84" y="706"/>
                </a:lnTo>
                <a:lnTo>
                  <a:pt x="90" y="704"/>
                </a:lnTo>
                <a:lnTo>
                  <a:pt x="92" y="700"/>
                </a:lnTo>
                <a:lnTo>
                  <a:pt x="92" y="696"/>
                </a:lnTo>
                <a:lnTo>
                  <a:pt x="90" y="692"/>
                </a:lnTo>
                <a:lnTo>
                  <a:pt x="94" y="692"/>
                </a:lnTo>
                <a:lnTo>
                  <a:pt x="96" y="690"/>
                </a:lnTo>
                <a:lnTo>
                  <a:pt x="106" y="690"/>
                </a:lnTo>
                <a:lnTo>
                  <a:pt x="110" y="688"/>
                </a:lnTo>
                <a:lnTo>
                  <a:pt x="108" y="686"/>
                </a:lnTo>
                <a:lnTo>
                  <a:pt x="106" y="684"/>
                </a:lnTo>
                <a:lnTo>
                  <a:pt x="100" y="682"/>
                </a:lnTo>
                <a:lnTo>
                  <a:pt x="100" y="676"/>
                </a:lnTo>
                <a:lnTo>
                  <a:pt x="106" y="668"/>
                </a:lnTo>
                <a:lnTo>
                  <a:pt x="110" y="670"/>
                </a:lnTo>
                <a:lnTo>
                  <a:pt x="112" y="670"/>
                </a:lnTo>
                <a:lnTo>
                  <a:pt x="120" y="670"/>
                </a:lnTo>
                <a:lnTo>
                  <a:pt x="128" y="668"/>
                </a:lnTo>
                <a:lnTo>
                  <a:pt x="130" y="664"/>
                </a:lnTo>
                <a:lnTo>
                  <a:pt x="132" y="660"/>
                </a:lnTo>
                <a:lnTo>
                  <a:pt x="138" y="656"/>
                </a:lnTo>
                <a:lnTo>
                  <a:pt x="142" y="648"/>
                </a:lnTo>
                <a:lnTo>
                  <a:pt x="148" y="640"/>
                </a:lnTo>
                <a:lnTo>
                  <a:pt x="152" y="634"/>
                </a:lnTo>
                <a:lnTo>
                  <a:pt x="156" y="626"/>
                </a:lnTo>
                <a:lnTo>
                  <a:pt x="162" y="608"/>
                </a:lnTo>
                <a:lnTo>
                  <a:pt x="174" y="590"/>
                </a:lnTo>
                <a:lnTo>
                  <a:pt x="190" y="568"/>
                </a:lnTo>
                <a:lnTo>
                  <a:pt x="202" y="544"/>
                </a:lnTo>
                <a:lnTo>
                  <a:pt x="208" y="540"/>
                </a:lnTo>
                <a:lnTo>
                  <a:pt x="210" y="534"/>
                </a:lnTo>
                <a:lnTo>
                  <a:pt x="212" y="526"/>
                </a:lnTo>
                <a:lnTo>
                  <a:pt x="212" y="520"/>
                </a:lnTo>
                <a:lnTo>
                  <a:pt x="212" y="512"/>
                </a:lnTo>
                <a:lnTo>
                  <a:pt x="214" y="508"/>
                </a:lnTo>
                <a:lnTo>
                  <a:pt x="220" y="504"/>
                </a:lnTo>
                <a:lnTo>
                  <a:pt x="228" y="500"/>
                </a:lnTo>
                <a:lnTo>
                  <a:pt x="236" y="496"/>
                </a:lnTo>
                <a:lnTo>
                  <a:pt x="240" y="500"/>
                </a:lnTo>
                <a:lnTo>
                  <a:pt x="242" y="502"/>
                </a:lnTo>
                <a:lnTo>
                  <a:pt x="244" y="502"/>
                </a:lnTo>
                <a:lnTo>
                  <a:pt x="244" y="500"/>
                </a:lnTo>
                <a:lnTo>
                  <a:pt x="242" y="496"/>
                </a:lnTo>
                <a:lnTo>
                  <a:pt x="240" y="494"/>
                </a:lnTo>
                <a:lnTo>
                  <a:pt x="240" y="490"/>
                </a:lnTo>
                <a:lnTo>
                  <a:pt x="242" y="488"/>
                </a:lnTo>
                <a:lnTo>
                  <a:pt x="244" y="488"/>
                </a:lnTo>
                <a:lnTo>
                  <a:pt x="248" y="488"/>
                </a:lnTo>
                <a:lnTo>
                  <a:pt x="246" y="484"/>
                </a:lnTo>
                <a:lnTo>
                  <a:pt x="244" y="482"/>
                </a:lnTo>
                <a:lnTo>
                  <a:pt x="238" y="476"/>
                </a:lnTo>
                <a:lnTo>
                  <a:pt x="236" y="464"/>
                </a:lnTo>
                <a:lnTo>
                  <a:pt x="236" y="454"/>
                </a:lnTo>
                <a:lnTo>
                  <a:pt x="232" y="444"/>
                </a:lnTo>
                <a:lnTo>
                  <a:pt x="224" y="436"/>
                </a:lnTo>
                <a:lnTo>
                  <a:pt x="214" y="428"/>
                </a:lnTo>
                <a:lnTo>
                  <a:pt x="208" y="426"/>
                </a:lnTo>
                <a:lnTo>
                  <a:pt x="202" y="422"/>
                </a:lnTo>
                <a:lnTo>
                  <a:pt x="200" y="418"/>
                </a:lnTo>
                <a:lnTo>
                  <a:pt x="198" y="414"/>
                </a:lnTo>
                <a:lnTo>
                  <a:pt x="194" y="410"/>
                </a:lnTo>
                <a:lnTo>
                  <a:pt x="194" y="414"/>
                </a:lnTo>
                <a:lnTo>
                  <a:pt x="190" y="416"/>
                </a:lnTo>
                <a:lnTo>
                  <a:pt x="188" y="416"/>
                </a:lnTo>
                <a:lnTo>
                  <a:pt x="184" y="414"/>
                </a:lnTo>
                <a:lnTo>
                  <a:pt x="182" y="408"/>
                </a:lnTo>
                <a:lnTo>
                  <a:pt x="178" y="408"/>
                </a:lnTo>
                <a:lnTo>
                  <a:pt x="172" y="402"/>
                </a:lnTo>
                <a:lnTo>
                  <a:pt x="162" y="392"/>
                </a:lnTo>
                <a:lnTo>
                  <a:pt x="156" y="380"/>
                </a:lnTo>
                <a:lnTo>
                  <a:pt x="152" y="368"/>
                </a:lnTo>
                <a:lnTo>
                  <a:pt x="152" y="356"/>
                </a:lnTo>
                <a:lnTo>
                  <a:pt x="158" y="344"/>
                </a:lnTo>
                <a:lnTo>
                  <a:pt x="158" y="338"/>
                </a:lnTo>
                <a:lnTo>
                  <a:pt x="156" y="330"/>
                </a:lnTo>
                <a:lnTo>
                  <a:pt x="152" y="322"/>
                </a:lnTo>
                <a:lnTo>
                  <a:pt x="148" y="314"/>
                </a:lnTo>
                <a:lnTo>
                  <a:pt x="138" y="302"/>
                </a:lnTo>
                <a:lnTo>
                  <a:pt x="132" y="290"/>
                </a:lnTo>
                <a:lnTo>
                  <a:pt x="136" y="276"/>
                </a:lnTo>
                <a:lnTo>
                  <a:pt x="132" y="268"/>
                </a:lnTo>
                <a:lnTo>
                  <a:pt x="128" y="262"/>
                </a:lnTo>
                <a:lnTo>
                  <a:pt x="126" y="252"/>
                </a:lnTo>
                <a:lnTo>
                  <a:pt x="124" y="240"/>
                </a:lnTo>
                <a:lnTo>
                  <a:pt x="124" y="228"/>
                </a:lnTo>
                <a:lnTo>
                  <a:pt x="126" y="220"/>
                </a:lnTo>
                <a:lnTo>
                  <a:pt x="124" y="216"/>
                </a:lnTo>
                <a:lnTo>
                  <a:pt x="112" y="198"/>
                </a:lnTo>
                <a:lnTo>
                  <a:pt x="96" y="184"/>
                </a:lnTo>
                <a:lnTo>
                  <a:pt x="82" y="172"/>
                </a:lnTo>
                <a:lnTo>
                  <a:pt x="70" y="170"/>
                </a:lnTo>
                <a:lnTo>
                  <a:pt x="58" y="168"/>
                </a:lnTo>
                <a:lnTo>
                  <a:pt x="44" y="160"/>
                </a:lnTo>
                <a:lnTo>
                  <a:pt x="34" y="152"/>
                </a:lnTo>
                <a:lnTo>
                  <a:pt x="20" y="138"/>
                </a:lnTo>
                <a:lnTo>
                  <a:pt x="4" y="126"/>
                </a:lnTo>
                <a:lnTo>
                  <a:pt x="2" y="124"/>
                </a:lnTo>
                <a:lnTo>
                  <a:pt x="0" y="124"/>
                </a:lnTo>
                <a:lnTo>
                  <a:pt x="2" y="118"/>
                </a:lnTo>
                <a:lnTo>
                  <a:pt x="6" y="116"/>
                </a:lnTo>
                <a:lnTo>
                  <a:pt x="12" y="118"/>
                </a:lnTo>
                <a:lnTo>
                  <a:pt x="16" y="116"/>
                </a:lnTo>
                <a:lnTo>
                  <a:pt x="20" y="114"/>
                </a:lnTo>
                <a:lnTo>
                  <a:pt x="20" y="112"/>
                </a:lnTo>
                <a:lnTo>
                  <a:pt x="16" y="108"/>
                </a:lnTo>
                <a:lnTo>
                  <a:pt x="14" y="104"/>
                </a:lnTo>
                <a:lnTo>
                  <a:pt x="14" y="102"/>
                </a:lnTo>
                <a:lnTo>
                  <a:pt x="20" y="98"/>
                </a:lnTo>
                <a:lnTo>
                  <a:pt x="24" y="98"/>
                </a:lnTo>
                <a:lnTo>
                  <a:pt x="28" y="98"/>
                </a:lnTo>
                <a:lnTo>
                  <a:pt x="32" y="100"/>
                </a:lnTo>
                <a:lnTo>
                  <a:pt x="40" y="106"/>
                </a:lnTo>
                <a:lnTo>
                  <a:pt x="54" y="116"/>
                </a:lnTo>
                <a:lnTo>
                  <a:pt x="64" y="130"/>
                </a:lnTo>
                <a:lnTo>
                  <a:pt x="68" y="142"/>
                </a:lnTo>
                <a:lnTo>
                  <a:pt x="72" y="146"/>
                </a:lnTo>
                <a:lnTo>
                  <a:pt x="82" y="146"/>
                </a:lnTo>
                <a:lnTo>
                  <a:pt x="90" y="146"/>
                </a:lnTo>
                <a:lnTo>
                  <a:pt x="100" y="152"/>
                </a:lnTo>
                <a:lnTo>
                  <a:pt x="110" y="150"/>
                </a:lnTo>
                <a:lnTo>
                  <a:pt x="118" y="142"/>
                </a:lnTo>
                <a:lnTo>
                  <a:pt x="122" y="136"/>
                </a:lnTo>
                <a:lnTo>
                  <a:pt x="124" y="132"/>
                </a:lnTo>
                <a:lnTo>
                  <a:pt x="128" y="130"/>
                </a:lnTo>
                <a:lnTo>
                  <a:pt x="130" y="130"/>
                </a:lnTo>
                <a:lnTo>
                  <a:pt x="136" y="132"/>
                </a:lnTo>
                <a:lnTo>
                  <a:pt x="142" y="140"/>
                </a:lnTo>
                <a:lnTo>
                  <a:pt x="146" y="144"/>
                </a:lnTo>
                <a:lnTo>
                  <a:pt x="152" y="146"/>
                </a:lnTo>
                <a:lnTo>
                  <a:pt x="160" y="140"/>
                </a:lnTo>
                <a:lnTo>
                  <a:pt x="170" y="134"/>
                </a:lnTo>
                <a:lnTo>
                  <a:pt x="174" y="126"/>
                </a:lnTo>
                <a:lnTo>
                  <a:pt x="180" y="116"/>
                </a:lnTo>
                <a:lnTo>
                  <a:pt x="184" y="114"/>
                </a:lnTo>
                <a:lnTo>
                  <a:pt x="186" y="110"/>
                </a:lnTo>
                <a:lnTo>
                  <a:pt x="186" y="104"/>
                </a:lnTo>
                <a:lnTo>
                  <a:pt x="184" y="88"/>
                </a:lnTo>
                <a:lnTo>
                  <a:pt x="182" y="82"/>
                </a:lnTo>
                <a:lnTo>
                  <a:pt x="180" y="70"/>
                </a:lnTo>
                <a:lnTo>
                  <a:pt x="180" y="56"/>
                </a:lnTo>
                <a:lnTo>
                  <a:pt x="184" y="38"/>
                </a:lnTo>
                <a:lnTo>
                  <a:pt x="188" y="28"/>
                </a:lnTo>
                <a:lnTo>
                  <a:pt x="198" y="22"/>
                </a:lnTo>
                <a:lnTo>
                  <a:pt x="204" y="22"/>
                </a:lnTo>
                <a:lnTo>
                  <a:pt x="212" y="20"/>
                </a:lnTo>
                <a:lnTo>
                  <a:pt x="224" y="14"/>
                </a:lnTo>
                <a:lnTo>
                  <a:pt x="234" y="6"/>
                </a:lnTo>
                <a:lnTo>
                  <a:pt x="240" y="4"/>
                </a:lnTo>
                <a:lnTo>
                  <a:pt x="246" y="0"/>
                </a:lnTo>
                <a:lnTo>
                  <a:pt x="252" y="4"/>
                </a:lnTo>
                <a:lnTo>
                  <a:pt x="260" y="14"/>
                </a:lnTo>
                <a:lnTo>
                  <a:pt x="268" y="18"/>
                </a:lnTo>
                <a:lnTo>
                  <a:pt x="282" y="20"/>
                </a:lnTo>
                <a:lnTo>
                  <a:pt x="288" y="22"/>
                </a:lnTo>
                <a:lnTo>
                  <a:pt x="294" y="28"/>
                </a:lnTo>
                <a:lnTo>
                  <a:pt x="298" y="36"/>
                </a:lnTo>
                <a:lnTo>
                  <a:pt x="302" y="42"/>
                </a:lnTo>
                <a:lnTo>
                  <a:pt x="304" y="48"/>
                </a:lnTo>
                <a:lnTo>
                  <a:pt x="306" y="52"/>
                </a:lnTo>
                <a:lnTo>
                  <a:pt x="304" y="56"/>
                </a:lnTo>
                <a:lnTo>
                  <a:pt x="302" y="60"/>
                </a:lnTo>
                <a:lnTo>
                  <a:pt x="296" y="68"/>
                </a:lnTo>
                <a:lnTo>
                  <a:pt x="296" y="76"/>
                </a:lnTo>
                <a:lnTo>
                  <a:pt x="298" y="82"/>
                </a:lnTo>
                <a:lnTo>
                  <a:pt x="302" y="84"/>
                </a:lnTo>
                <a:lnTo>
                  <a:pt x="304" y="86"/>
                </a:lnTo>
                <a:lnTo>
                  <a:pt x="296" y="96"/>
                </a:lnTo>
                <a:lnTo>
                  <a:pt x="292" y="100"/>
                </a:lnTo>
                <a:lnTo>
                  <a:pt x="290" y="106"/>
                </a:lnTo>
                <a:lnTo>
                  <a:pt x="294" y="106"/>
                </a:lnTo>
                <a:lnTo>
                  <a:pt x="298" y="108"/>
                </a:lnTo>
                <a:lnTo>
                  <a:pt x="298" y="110"/>
                </a:lnTo>
                <a:lnTo>
                  <a:pt x="296" y="118"/>
                </a:lnTo>
                <a:lnTo>
                  <a:pt x="296" y="130"/>
                </a:lnTo>
                <a:lnTo>
                  <a:pt x="296" y="136"/>
                </a:lnTo>
                <a:lnTo>
                  <a:pt x="300" y="152"/>
                </a:lnTo>
                <a:lnTo>
                  <a:pt x="306" y="162"/>
                </a:lnTo>
                <a:lnTo>
                  <a:pt x="312" y="166"/>
                </a:lnTo>
                <a:lnTo>
                  <a:pt x="320" y="168"/>
                </a:lnTo>
                <a:lnTo>
                  <a:pt x="328" y="168"/>
                </a:lnTo>
                <a:lnTo>
                  <a:pt x="342" y="172"/>
                </a:lnTo>
                <a:lnTo>
                  <a:pt x="350" y="182"/>
                </a:lnTo>
                <a:lnTo>
                  <a:pt x="360" y="194"/>
                </a:lnTo>
                <a:lnTo>
                  <a:pt x="370" y="200"/>
                </a:lnTo>
                <a:lnTo>
                  <a:pt x="374" y="206"/>
                </a:lnTo>
                <a:lnTo>
                  <a:pt x="376" y="216"/>
                </a:lnTo>
                <a:lnTo>
                  <a:pt x="374" y="220"/>
                </a:lnTo>
                <a:lnTo>
                  <a:pt x="372" y="228"/>
                </a:lnTo>
                <a:lnTo>
                  <a:pt x="370" y="242"/>
                </a:lnTo>
                <a:lnTo>
                  <a:pt x="362" y="272"/>
                </a:lnTo>
                <a:lnTo>
                  <a:pt x="360" y="280"/>
                </a:lnTo>
                <a:lnTo>
                  <a:pt x="362" y="288"/>
                </a:lnTo>
                <a:lnTo>
                  <a:pt x="364" y="296"/>
                </a:lnTo>
                <a:lnTo>
                  <a:pt x="376" y="306"/>
                </a:lnTo>
                <a:lnTo>
                  <a:pt x="384" y="316"/>
                </a:lnTo>
                <a:lnTo>
                  <a:pt x="388" y="330"/>
                </a:lnTo>
                <a:lnTo>
                  <a:pt x="398" y="338"/>
                </a:lnTo>
                <a:lnTo>
                  <a:pt x="404" y="344"/>
                </a:lnTo>
                <a:lnTo>
                  <a:pt x="418" y="368"/>
                </a:lnTo>
                <a:lnTo>
                  <a:pt x="422" y="378"/>
                </a:lnTo>
                <a:lnTo>
                  <a:pt x="424" y="384"/>
                </a:lnTo>
                <a:lnTo>
                  <a:pt x="428" y="390"/>
                </a:lnTo>
                <a:lnTo>
                  <a:pt x="422" y="394"/>
                </a:lnTo>
                <a:lnTo>
                  <a:pt x="418" y="400"/>
                </a:lnTo>
                <a:lnTo>
                  <a:pt x="418" y="408"/>
                </a:lnTo>
                <a:lnTo>
                  <a:pt x="420" y="416"/>
                </a:lnTo>
                <a:lnTo>
                  <a:pt x="420" y="422"/>
                </a:lnTo>
                <a:lnTo>
                  <a:pt x="420" y="428"/>
                </a:lnTo>
                <a:lnTo>
                  <a:pt x="424" y="434"/>
                </a:lnTo>
                <a:lnTo>
                  <a:pt x="428" y="442"/>
                </a:lnTo>
                <a:lnTo>
                  <a:pt x="430" y="448"/>
                </a:lnTo>
                <a:lnTo>
                  <a:pt x="428" y="456"/>
                </a:lnTo>
                <a:lnTo>
                  <a:pt x="428" y="464"/>
                </a:lnTo>
                <a:lnTo>
                  <a:pt x="430" y="468"/>
                </a:lnTo>
                <a:lnTo>
                  <a:pt x="432" y="472"/>
                </a:lnTo>
                <a:lnTo>
                  <a:pt x="434" y="472"/>
                </a:lnTo>
                <a:lnTo>
                  <a:pt x="438" y="472"/>
                </a:lnTo>
                <a:lnTo>
                  <a:pt x="444" y="472"/>
                </a:lnTo>
                <a:lnTo>
                  <a:pt x="448" y="478"/>
                </a:lnTo>
                <a:lnTo>
                  <a:pt x="452" y="484"/>
                </a:lnTo>
                <a:lnTo>
                  <a:pt x="456" y="490"/>
                </a:lnTo>
                <a:lnTo>
                  <a:pt x="456" y="500"/>
                </a:lnTo>
                <a:lnTo>
                  <a:pt x="460" y="504"/>
                </a:lnTo>
                <a:lnTo>
                  <a:pt x="466" y="510"/>
                </a:lnTo>
                <a:lnTo>
                  <a:pt x="472" y="514"/>
                </a:lnTo>
                <a:lnTo>
                  <a:pt x="480" y="518"/>
                </a:lnTo>
                <a:lnTo>
                  <a:pt x="482" y="524"/>
                </a:lnTo>
                <a:lnTo>
                  <a:pt x="486" y="532"/>
                </a:lnTo>
                <a:lnTo>
                  <a:pt x="482" y="546"/>
                </a:lnTo>
                <a:lnTo>
                  <a:pt x="478" y="560"/>
                </a:lnTo>
                <a:lnTo>
                  <a:pt x="478" y="566"/>
                </a:lnTo>
                <a:lnTo>
                  <a:pt x="478" y="572"/>
                </a:lnTo>
                <a:lnTo>
                  <a:pt x="480" y="578"/>
                </a:lnTo>
                <a:lnTo>
                  <a:pt x="488" y="584"/>
                </a:lnTo>
                <a:lnTo>
                  <a:pt x="496" y="594"/>
                </a:lnTo>
                <a:lnTo>
                  <a:pt x="510" y="600"/>
                </a:lnTo>
                <a:lnTo>
                  <a:pt x="520" y="602"/>
                </a:lnTo>
                <a:lnTo>
                  <a:pt x="524" y="606"/>
                </a:lnTo>
                <a:lnTo>
                  <a:pt x="528" y="612"/>
                </a:lnTo>
                <a:lnTo>
                  <a:pt x="532" y="620"/>
                </a:lnTo>
                <a:lnTo>
                  <a:pt x="536" y="626"/>
                </a:lnTo>
                <a:lnTo>
                  <a:pt x="540" y="630"/>
                </a:lnTo>
                <a:lnTo>
                  <a:pt x="544" y="630"/>
                </a:lnTo>
                <a:lnTo>
                  <a:pt x="546" y="628"/>
                </a:lnTo>
                <a:lnTo>
                  <a:pt x="546" y="626"/>
                </a:lnTo>
                <a:lnTo>
                  <a:pt x="550" y="628"/>
                </a:lnTo>
                <a:lnTo>
                  <a:pt x="550" y="630"/>
                </a:lnTo>
                <a:lnTo>
                  <a:pt x="552" y="638"/>
                </a:lnTo>
                <a:lnTo>
                  <a:pt x="554" y="656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7" name="Freeform 45"/>
          <p:cNvSpPr>
            <a:spLocks/>
          </p:cNvSpPr>
          <p:nvPr/>
        </p:nvSpPr>
        <p:spPr bwMode="auto">
          <a:xfrm>
            <a:off x="7231062" y="1141325"/>
            <a:ext cx="879475" cy="1574800"/>
          </a:xfrm>
          <a:custGeom>
            <a:avLst/>
            <a:gdLst/>
            <a:ahLst/>
            <a:cxnLst>
              <a:cxn ang="0">
                <a:pos x="510" y="772"/>
              </a:cxn>
              <a:cxn ang="0">
                <a:pos x="424" y="890"/>
              </a:cxn>
              <a:cxn ang="0">
                <a:pos x="398" y="898"/>
              </a:cxn>
              <a:cxn ang="0">
                <a:pos x="354" y="918"/>
              </a:cxn>
              <a:cxn ang="0">
                <a:pos x="342" y="926"/>
              </a:cxn>
              <a:cxn ang="0">
                <a:pos x="320" y="926"/>
              </a:cxn>
              <a:cxn ang="0">
                <a:pos x="298" y="948"/>
              </a:cxn>
              <a:cxn ang="0">
                <a:pos x="266" y="966"/>
              </a:cxn>
              <a:cxn ang="0">
                <a:pos x="228" y="980"/>
              </a:cxn>
              <a:cxn ang="0">
                <a:pos x="214" y="984"/>
              </a:cxn>
              <a:cxn ang="0">
                <a:pos x="202" y="988"/>
              </a:cxn>
              <a:cxn ang="0">
                <a:pos x="202" y="972"/>
              </a:cxn>
              <a:cxn ang="0">
                <a:pos x="182" y="948"/>
              </a:cxn>
              <a:cxn ang="0">
                <a:pos x="168" y="940"/>
              </a:cxn>
              <a:cxn ang="0">
                <a:pos x="112" y="922"/>
              </a:cxn>
              <a:cxn ang="0">
                <a:pos x="110" y="910"/>
              </a:cxn>
              <a:cxn ang="0">
                <a:pos x="108" y="882"/>
              </a:cxn>
              <a:cxn ang="0">
                <a:pos x="110" y="834"/>
              </a:cxn>
              <a:cxn ang="0">
                <a:pos x="102" y="810"/>
              </a:cxn>
              <a:cxn ang="0">
                <a:pos x="88" y="754"/>
              </a:cxn>
              <a:cxn ang="0">
                <a:pos x="82" y="708"/>
              </a:cxn>
              <a:cxn ang="0">
                <a:pos x="96" y="690"/>
              </a:cxn>
              <a:cxn ang="0">
                <a:pos x="106" y="668"/>
              </a:cxn>
              <a:cxn ang="0">
                <a:pos x="138" y="656"/>
              </a:cxn>
              <a:cxn ang="0">
                <a:pos x="190" y="568"/>
              </a:cxn>
              <a:cxn ang="0">
                <a:pos x="214" y="508"/>
              </a:cxn>
              <a:cxn ang="0">
                <a:pos x="244" y="500"/>
              </a:cxn>
              <a:cxn ang="0">
                <a:pos x="246" y="484"/>
              </a:cxn>
              <a:cxn ang="0">
                <a:pos x="214" y="428"/>
              </a:cxn>
              <a:cxn ang="0">
                <a:pos x="190" y="416"/>
              </a:cxn>
              <a:cxn ang="0">
                <a:pos x="156" y="380"/>
              </a:cxn>
              <a:cxn ang="0">
                <a:pos x="148" y="314"/>
              </a:cxn>
              <a:cxn ang="0">
                <a:pos x="124" y="240"/>
              </a:cxn>
              <a:cxn ang="0">
                <a:pos x="70" y="170"/>
              </a:cxn>
              <a:cxn ang="0">
                <a:pos x="0" y="124"/>
              </a:cxn>
              <a:cxn ang="0">
                <a:pos x="16" y="108"/>
              </a:cxn>
              <a:cxn ang="0">
                <a:pos x="40" y="106"/>
              </a:cxn>
              <a:cxn ang="0">
                <a:pos x="100" y="152"/>
              </a:cxn>
              <a:cxn ang="0">
                <a:pos x="136" y="132"/>
              </a:cxn>
              <a:cxn ang="0">
                <a:pos x="180" y="116"/>
              </a:cxn>
              <a:cxn ang="0">
                <a:pos x="180" y="56"/>
              </a:cxn>
              <a:cxn ang="0">
                <a:pos x="234" y="6"/>
              </a:cxn>
              <a:cxn ang="0">
                <a:pos x="288" y="22"/>
              </a:cxn>
              <a:cxn ang="0">
                <a:pos x="302" y="60"/>
              </a:cxn>
              <a:cxn ang="0">
                <a:pos x="292" y="100"/>
              </a:cxn>
              <a:cxn ang="0">
                <a:pos x="296" y="136"/>
              </a:cxn>
              <a:cxn ang="0">
                <a:pos x="350" y="182"/>
              </a:cxn>
              <a:cxn ang="0">
                <a:pos x="370" y="242"/>
              </a:cxn>
              <a:cxn ang="0">
                <a:pos x="388" y="330"/>
              </a:cxn>
              <a:cxn ang="0">
                <a:pos x="422" y="394"/>
              </a:cxn>
              <a:cxn ang="0">
                <a:pos x="428" y="442"/>
              </a:cxn>
              <a:cxn ang="0">
                <a:pos x="438" y="472"/>
              </a:cxn>
              <a:cxn ang="0">
                <a:pos x="466" y="510"/>
              </a:cxn>
              <a:cxn ang="0">
                <a:pos x="478" y="566"/>
              </a:cxn>
              <a:cxn ang="0">
                <a:pos x="524" y="606"/>
              </a:cxn>
              <a:cxn ang="0">
                <a:pos x="546" y="626"/>
              </a:cxn>
            </a:cxnLst>
            <a:rect l="0" t="0" r="r" b="b"/>
            <a:pathLst>
              <a:path w="554" h="992">
                <a:moveTo>
                  <a:pt x="554" y="656"/>
                </a:moveTo>
                <a:lnTo>
                  <a:pt x="554" y="656"/>
                </a:lnTo>
                <a:lnTo>
                  <a:pt x="552" y="672"/>
                </a:lnTo>
                <a:lnTo>
                  <a:pt x="548" y="690"/>
                </a:lnTo>
                <a:lnTo>
                  <a:pt x="540" y="708"/>
                </a:lnTo>
                <a:lnTo>
                  <a:pt x="528" y="740"/>
                </a:lnTo>
                <a:lnTo>
                  <a:pt x="510" y="772"/>
                </a:lnTo>
                <a:lnTo>
                  <a:pt x="488" y="814"/>
                </a:lnTo>
                <a:lnTo>
                  <a:pt x="470" y="838"/>
                </a:lnTo>
                <a:lnTo>
                  <a:pt x="452" y="864"/>
                </a:lnTo>
                <a:lnTo>
                  <a:pt x="444" y="870"/>
                </a:lnTo>
                <a:lnTo>
                  <a:pt x="436" y="876"/>
                </a:lnTo>
                <a:lnTo>
                  <a:pt x="428" y="886"/>
                </a:lnTo>
                <a:lnTo>
                  <a:pt x="424" y="890"/>
                </a:lnTo>
                <a:lnTo>
                  <a:pt x="424" y="892"/>
                </a:lnTo>
                <a:lnTo>
                  <a:pt x="422" y="892"/>
                </a:lnTo>
                <a:lnTo>
                  <a:pt x="422" y="896"/>
                </a:lnTo>
                <a:lnTo>
                  <a:pt x="418" y="900"/>
                </a:lnTo>
                <a:lnTo>
                  <a:pt x="410" y="900"/>
                </a:lnTo>
                <a:lnTo>
                  <a:pt x="402" y="900"/>
                </a:lnTo>
                <a:lnTo>
                  <a:pt x="398" y="898"/>
                </a:lnTo>
                <a:lnTo>
                  <a:pt x="392" y="896"/>
                </a:lnTo>
                <a:lnTo>
                  <a:pt x="388" y="898"/>
                </a:lnTo>
                <a:lnTo>
                  <a:pt x="386" y="902"/>
                </a:lnTo>
                <a:lnTo>
                  <a:pt x="376" y="910"/>
                </a:lnTo>
                <a:lnTo>
                  <a:pt x="366" y="912"/>
                </a:lnTo>
                <a:lnTo>
                  <a:pt x="360" y="912"/>
                </a:lnTo>
                <a:lnTo>
                  <a:pt x="354" y="918"/>
                </a:lnTo>
                <a:lnTo>
                  <a:pt x="350" y="920"/>
                </a:lnTo>
                <a:lnTo>
                  <a:pt x="342" y="918"/>
                </a:lnTo>
                <a:lnTo>
                  <a:pt x="340" y="916"/>
                </a:lnTo>
                <a:lnTo>
                  <a:pt x="340" y="918"/>
                </a:lnTo>
                <a:lnTo>
                  <a:pt x="342" y="920"/>
                </a:lnTo>
                <a:lnTo>
                  <a:pt x="344" y="924"/>
                </a:lnTo>
                <a:lnTo>
                  <a:pt x="342" y="926"/>
                </a:lnTo>
                <a:lnTo>
                  <a:pt x="336" y="930"/>
                </a:lnTo>
                <a:lnTo>
                  <a:pt x="330" y="932"/>
                </a:lnTo>
                <a:lnTo>
                  <a:pt x="326" y="932"/>
                </a:lnTo>
                <a:lnTo>
                  <a:pt x="324" y="928"/>
                </a:lnTo>
                <a:lnTo>
                  <a:pt x="324" y="924"/>
                </a:lnTo>
                <a:lnTo>
                  <a:pt x="322" y="924"/>
                </a:lnTo>
                <a:lnTo>
                  <a:pt x="320" y="926"/>
                </a:lnTo>
                <a:lnTo>
                  <a:pt x="320" y="930"/>
                </a:lnTo>
                <a:lnTo>
                  <a:pt x="318" y="934"/>
                </a:lnTo>
                <a:lnTo>
                  <a:pt x="318" y="938"/>
                </a:lnTo>
                <a:lnTo>
                  <a:pt x="314" y="940"/>
                </a:lnTo>
                <a:lnTo>
                  <a:pt x="310" y="940"/>
                </a:lnTo>
                <a:lnTo>
                  <a:pt x="302" y="946"/>
                </a:lnTo>
                <a:lnTo>
                  <a:pt x="298" y="948"/>
                </a:lnTo>
                <a:lnTo>
                  <a:pt x="296" y="950"/>
                </a:lnTo>
                <a:lnTo>
                  <a:pt x="290" y="948"/>
                </a:lnTo>
                <a:lnTo>
                  <a:pt x="284" y="950"/>
                </a:lnTo>
                <a:lnTo>
                  <a:pt x="276" y="956"/>
                </a:lnTo>
                <a:lnTo>
                  <a:pt x="272" y="960"/>
                </a:lnTo>
                <a:lnTo>
                  <a:pt x="268" y="968"/>
                </a:lnTo>
                <a:lnTo>
                  <a:pt x="266" y="966"/>
                </a:lnTo>
                <a:lnTo>
                  <a:pt x="262" y="962"/>
                </a:lnTo>
                <a:lnTo>
                  <a:pt x="258" y="966"/>
                </a:lnTo>
                <a:lnTo>
                  <a:pt x="256" y="968"/>
                </a:lnTo>
                <a:lnTo>
                  <a:pt x="248" y="968"/>
                </a:lnTo>
                <a:lnTo>
                  <a:pt x="238" y="974"/>
                </a:lnTo>
                <a:lnTo>
                  <a:pt x="232" y="978"/>
                </a:lnTo>
                <a:lnTo>
                  <a:pt x="228" y="980"/>
                </a:lnTo>
                <a:lnTo>
                  <a:pt x="224" y="980"/>
                </a:lnTo>
                <a:lnTo>
                  <a:pt x="224" y="976"/>
                </a:lnTo>
                <a:lnTo>
                  <a:pt x="220" y="972"/>
                </a:lnTo>
                <a:lnTo>
                  <a:pt x="218" y="970"/>
                </a:lnTo>
                <a:lnTo>
                  <a:pt x="216" y="972"/>
                </a:lnTo>
                <a:lnTo>
                  <a:pt x="214" y="978"/>
                </a:lnTo>
                <a:lnTo>
                  <a:pt x="214" y="984"/>
                </a:lnTo>
                <a:lnTo>
                  <a:pt x="212" y="988"/>
                </a:lnTo>
                <a:lnTo>
                  <a:pt x="208" y="990"/>
                </a:lnTo>
                <a:lnTo>
                  <a:pt x="204" y="992"/>
                </a:lnTo>
                <a:lnTo>
                  <a:pt x="200" y="992"/>
                </a:lnTo>
                <a:lnTo>
                  <a:pt x="198" y="992"/>
                </a:lnTo>
                <a:lnTo>
                  <a:pt x="200" y="990"/>
                </a:lnTo>
                <a:lnTo>
                  <a:pt x="202" y="988"/>
                </a:lnTo>
                <a:lnTo>
                  <a:pt x="206" y="986"/>
                </a:lnTo>
                <a:lnTo>
                  <a:pt x="208" y="982"/>
                </a:lnTo>
                <a:lnTo>
                  <a:pt x="208" y="980"/>
                </a:lnTo>
                <a:lnTo>
                  <a:pt x="206" y="978"/>
                </a:lnTo>
                <a:lnTo>
                  <a:pt x="202" y="978"/>
                </a:lnTo>
                <a:lnTo>
                  <a:pt x="202" y="974"/>
                </a:lnTo>
                <a:lnTo>
                  <a:pt x="202" y="972"/>
                </a:lnTo>
                <a:lnTo>
                  <a:pt x="198" y="966"/>
                </a:lnTo>
                <a:lnTo>
                  <a:pt x="190" y="958"/>
                </a:lnTo>
                <a:lnTo>
                  <a:pt x="190" y="948"/>
                </a:lnTo>
                <a:lnTo>
                  <a:pt x="190" y="946"/>
                </a:lnTo>
                <a:lnTo>
                  <a:pt x="188" y="944"/>
                </a:lnTo>
                <a:lnTo>
                  <a:pt x="186" y="946"/>
                </a:lnTo>
                <a:lnTo>
                  <a:pt x="182" y="948"/>
                </a:lnTo>
                <a:lnTo>
                  <a:pt x="180" y="952"/>
                </a:lnTo>
                <a:lnTo>
                  <a:pt x="176" y="954"/>
                </a:lnTo>
                <a:lnTo>
                  <a:pt x="172" y="952"/>
                </a:lnTo>
                <a:lnTo>
                  <a:pt x="168" y="950"/>
                </a:lnTo>
                <a:lnTo>
                  <a:pt x="170" y="946"/>
                </a:lnTo>
                <a:lnTo>
                  <a:pt x="170" y="942"/>
                </a:lnTo>
                <a:lnTo>
                  <a:pt x="168" y="940"/>
                </a:lnTo>
                <a:lnTo>
                  <a:pt x="158" y="938"/>
                </a:lnTo>
                <a:lnTo>
                  <a:pt x="150" y="938"/>
                </a:lnTo>
                <a:lnTo>
                  <a:pt x="140" y="932"/>
                </a:lnTo>
                <a:lnTo>
                  <a:pt x="136" y="926"/>
                </a:lnTo>
                <a:lnTo>
                  <a:pt x="124" y="922"/>
                </a:lnTo>
                <a:lnTo>
                  <a:pt x="118" y="922"/>
                </a:lnTo>
                <a:lnTo>
                  <a:pt x="112" y="922"/>
                </a:lnTo>
                <a:lnTo>
                  <a:pt x="110" y="918"/>
                </a:lnTo>
                <a:lnTo>
                  <a:pt x="110" y="916"/>
                </a:lnTo>
                <a:lnTo>
                  <a:pt x="112" y="916"/>
                </a:lnTo>
                <a:lnTo>
                  <a:pt x="114" y="916"/>
                </a:lnTo>
                <a:lnTo>
                  <a:pt x="116" y="912"/>
                </a:lnTo>
                <a:lnTo>
                  <a:pt x="112" y="910"/>
                </a:lnTo>
                <a:lnTo>
                  <a:pt x="110" y="910"/>
                </a:lnTo>
                <a:lnTo>
                  <a:pt x="108" y="902"/>
                </a:lnTo>
                <a:lnTo>
                  <a:pt x="108" y="898"/>
                </a:lnTo>
                <a:lnTo>
                  <a:pt x="108" y="894"/>
                </a:lnTo>
                <a:lnTo>
                  <a:pt x="102" y="890"/>
                </a:lnTo>
                <a:lnTo>
                  <a:pt x="102" y="886"/>
                </a:lnTo>
                <a:lnTo>
                  <a:pt x="106" y="882"/>
                </a:lnTo>
                <a:lnTo>
                  <a:pt x="108" y="882"/>
                </a:lnTo>
                <a:lnTo>
                  <a:pt x="110" y="874"/>
                </a:lnTo>
                <a:lnTo>
                  <a:pt x="112" y="868"/>
                </a:lnTo>
                <a:lnTo>
                  <a:pt x="110" y="856"/>
                </a:lnTo>
                <a:lnTo>
                  <a:pt x="108" y="850"/>
                </a:lnTo>
                <a:lnTo>
                  <a:pt x="108" y="842"/>
                </a:lnTo>
                <a:lnTo>
                  <a:pt x="108" y="838"/>
                </a:lnTo>
                <a:lnTo>
                  <a:pt x="110" y="834"/>
                </a:lnTo>
                <a:lnTo>
                  <a:pt x="114" y="834"/>
                </a:lnTo>
                <a:lnTo>
                  <a:pt x="116" y="836"/>
                </a:lnTo>
                <a:lnTo>
                  <a:pt x="118" y="838"/>
                </a:lnTo>
                <a:lnTo>
                  <a:pt x="118" y="834"/>
                </a:lnTo>
                <a:lnTo>
                  <a:pt x="112" y="830"/>
                </a:lnTo>
                <a:lnTo>
                  <a:pt x="108" y="824"/>
                </a:lnTo>
                <a:lnTo>
                  <a:pt x="102" y="810"/>
                </a:lnTo>
                <a:lnTo>
                  <a:pt x="102" y="802"/>
                </a:lnTo>
                <a:lnTo>
                  <a:pt x="98" y="800"/>
                </a:lnTo>
                <a:lnTo>
                  <a:pt x="94" y="796"/>
                </a:lnTo>
                <a:lnTo>
                  <a:pt x="90" y="786"/>
                </a:lnTo>
                <a:lnTo>
                  <a:pt x="90" y="776"/>
                </a:lnTo>
                <a:lnTo>
                  <a:pt x="92" y="766"/>
                </a:lnTo>
                <a:lnTo>
                  <a:pt x="88" y="754"/>
                </a:lnTo>
                <a:lnTo>
                  <a:pt x="84" y="750"/>
                </a:lnTo>
                <a:lnTo>
                  <a:pt x="80" y="746"/>
                </a:lnTo>
                <a:lnTo>
                  <a:pt x="78" y="738"/>
                </a:lnTo>
                <a:lnTo>
                  <a:pt x="78" y="728"/>
                </a:lnTo>
                <a:lnTo>
                  <a:pt x="78" y="720"/>
                </a:lnTo>
                <a:lnTo>
                  <a:pt x="80" y="714"/>
                </a:lnTo>
                <a:lnTo>
                  <a:pt x="82" y="708"/>
                </a:lnTo>
                <a:lnTo>
                  <a:pt x="84" y="706"/>
                </a:lnTo>
                <a:lnTo>
                  <a:pt x="90" y="704"/>
                </a:lnTo>
                <a:lnTo>
                  <a:pt x="92" y="700"/>
                </a:lnTo>
                <a:lnTo>
                  <a:pt x="92" y="696"/>
                </a:lnTo>
                <a:lnTo>
                  <a:pt x="90" y="692"/>
                </a:lnTo>
                <a:lnTo>
                  <a:pt x="94" y="692"/>
                </a:lnTo>
                <a:lnTo>
                  <a:pt x="96" y="690"/>
                </a:lnTo>
                <a:lnTo>
                  <a:pt x="106" y="690"/>
                </a:lnTo>
                <a:lnTo>
                  <a:pt x="110" y="688"/>
                </a:lnTo>
                <a:lnTo>
                  <a:pt x="108" y="686"/>
                </a:lnTo>
                <a:lnTo>
                  <a:pt x="106" y="684"/>
                </a:lnTo>
                <a:lnTo>
                  <a:pt x="100" y="682"/>
                </a:lnTo>
                <a:lnTo>
                  <a:pt x="100" y="676"/>
                </a:lnTo>
                <a:lnTo>
                  <a:pt x="106" y="668"/>
                </a:lnTo>
                <a:lnTo>
                  <a:pt x="110" y="670"/>
                </a:lnTo>
                <a:lnTo>
                  <a:pt x="112" y="670"/>
                </a:lnTo>
                <a:lnTo>
                  <a:pt x="120" y="670"/>
                </a:lnTo>
                <a:lnTo>
                  <a:pt x="128" y="668"/>
                </a:lnTo>
                <a:lnTo>
                  <a:pt x="130" y="664"/>
                </a:lnTo>
                <a:lnTo>
                  <a:pt x="132" y="660"/>
                </a:lnTo>
                <a:lnTo>
                  <a:pt x="138" y="656"/>
                </a:lnTo>
                <a:lnTo>
                  <a:pt x="142" y="648"/>
                </a:lnTo>
                <a:lnTo>
                  <a:pt x="148" y="640"/>
                </a:lnTo>
                <a:lnTo>
                  <a:pt x="152" y="634"/>
                </a:lnTo>
                <a:lnTo>
                  <a:pt x="156" y="626"/>
                </a:lnTo>
                <a:lnTo>
                  <a:pt x="162" y="608"/>
                </a:lnTo>
                <a:lnTo>
                  <a:pt x="174" y="590"/>
                </a:lnTo>
                <a:lnTo>
                  <a:pt x="190" y="568"/>
                </a:lnTo>
                <a:lnTo>
                  <a:pt x="202" y="544"/>
                </a:lnTo>
                <a:lnTo>
                  <a:pt x="208" y="540"/>
                </a:lnTo>
                <a:lnTo>
                  <a:pt x="210" y="534"/>
                </a:lnTo>
                <a:lnTo>
                  <a:pt x="212" y="526"/>
                </a:lnTo>
                <a:lnTo>
                  <a:pt x="212" y="520"/>
                </a:lnTo>
                <a:lnTo>
                  <a:pt x="212" y="512"/>
                </a:lnTo>
                <a:lnTo>
                  <a:pt x="214" y="508"/>
                </a:lnTo>
                <a:lnTo>
                  <a:pt x="220" y="504"/>
                </a:lnTo>
                <a:lnTo>
                  <a:pt x="228" y="500"/>
                </a:lnTo>
                <a:lnTo>
                  <a:pt x="236" y="496"/>
                </a:lnTo>
                <a:lnTo>
                  <a:pt x="240" y="500"/>
                </a:lnTo>
                <a:lnTo>
                  <a:pt x="242" y="502"/>
                </a:lnTo>
                <a:lnTo>
                  <a:pt x="244" y="502"/>
                </a:lnTo>
                <a:lnTo>
                  <a:pt x="244" y="500"/>
                </a:lnTo>
                <a:lnTo>
                  <a:pt x="242" y="496"/>
                </a:lnTo>
                <a:lnTo>
                  <a:pt x="240" y="494"/>
                </a:lnTo>
                <a:lnTo>
                  <a:pt x="240" y="490"/>
                </a:lnTo>
                <a:lnTo>
                  <a:pt x="242" y="488"/>
                </a:lnTo>
                <a:lnTo>
                  <a:pt x="244" y="488"/>
                </a:lnTo>
                <a:lnTo>
                  <a:pt x="248" y="488"/>
                </a:lnTo>
                <a:lnTo>
                  <a:pt x="246" y="484"/>
                </a:lnTo>
                <a:lnTo>
                  <a:pt x="244" y="482"/>
                </a:lnTo>
                <a:lnTo>
                  <a:pt x="238" y="476"/>
                </a:lnTo>
                <a:lnTo>
                  <a:pt x="236" y="464"/>
                </a:lnTo>
                <a:lnTo>
                  <a:pt x="236" y="454"/>
                </a:lnTo>
                <a:lnTo>
                  <a:pt x="232" y="444"/>
                </a:lnTo>
                <a:lnTo>
                  <a:pt x="224" y="436"/>
                </a:lnTo>
                <a:lnTo>
                  <a:pt x="214" y="428"/>
                </a:lnTo>
                <a:lnTo>
                  <a:pt x="208" y="426"/>
                </a:lnTo>
                <a:lnTo>
                  <a:pt x="202" y="422"/>
                </a:lnTo>
                <a:lnTo>
                  <a:pt x="200" y="418"/>
                </a:lnTo>
                <a:lnTo>
                  <a:pt x="198" y="414"/>
                </a:lnTo>
                <a:lnTo>
                  <a:pt x="194" y="410"/>
                </a:lnTo>
                <a:lnTo>
                  <a:pt x="194" y="414"/>
                </a:lnTo>
                <a:lnTo>
                  <a:pt x="190" y="416"/>
                </a:lnTo>
                <a:lnTo>
                  <a:pt x="188" y="416"/>
                </a:lnTo>
                <a:lnTo>
                  <a:pt x="184" y="414"/>
                </a:lnTo>
                <a:lnTo>
                  <a:pt x="182" y="408"/>
                </a:lnTo>
                <a:lnTo>
                  <a:pt x="178" y="408"/>
                </a:lnTo>
                <a:lnTo>
                  <a:pt x="172" y="402"/>
                </a:lnTo>
                <a:lnTo>
                  <a:pt x="162" y="392"/>
                </a:lnTo>
                <a:lnTo>
                  <a:pt x="156" y="380"/>
                </a:lnTo>
                <a:lnTo>
                  <a:pt x="152" y="368"/>
                </a:lnTo>
                <a:lnTo>
                  <a:pt x="152" y="356"/>
                </a:lnTo>
                <a:lnTo>
                  <a:pt x="158" y="344"/>
                </a:lnTo>
                <a:lnTo>
                  <a:pt x="158" y="338"/>
                </a:lnTo>
                <a:lnTo>
                  <a:pt x="156" y="330"/>
                </a:lnTo>
                <a:lnTo>
                  <a:pt x="152" y="322"/>
                </a:lnTo>
                <a:lnTo>
                  <a:pt x="148" y="314"/>
                </a:lnTo>
                <a:lnTo>
                  <a:pt x="138" y="302"/>
                </a:lnTo>
                <a:lnTo>
                  <a:pt x="132" y="290"/>
                </a:lnTo>
                <a:lnTo>
                  <a:pt x="136" y="276"/>
                </a:lnTo>
                <a:lnTo>
                  <a:pt x="132" y="268"/>
                </a:lnTo>
                <a:lnTo>
                  <a:pt x="128" y="262"/>
                </a:lnTo>
                <a:lnTo>
                  <a:pt x="126" y="252"/>
                </a:lnTo>
                <a:lnTo>
                  <a:pt x="124" y="240"/>
                </a:lnTo>
                <a:lnTo>
                  <a:pt x="124" y="228"/>
                </a:lnTo>
                <a:lnTo>
                  <a:pt x="126" y="220"/>
                </a:lnTo>
                <a:lnTo>
                  <a:pt x="124" y="216"/>
                </a:lnTo>
                <a:lnTo>
                  <a:pt x="112" y="198"/>
                </a:lnTo>
                <a:lnTo>
                  <a:pt x="96" y="184"/>
                </a:lnTo>
                <a:lnTo>
                  <a:pt x="82" y="172"/>
                </a:lnTo>
                <a:lnTo>
                  <a:pt x="70" y="170"/>
                </a:lnTo>
                <a:lnTo>
                  <a:pt x="58" y="168"/>
                </a:lnTo>
                <a:lnTo>
                  <a:pt x="44" y="160"/>
                </a:lnTo>
                <a:lnTo>
                  <a:pt x="34" y="152"/>
                </a:lnTo>
                <a:lnTo>
                  <a:pt x="20" y="138"/>
                </a:lnTo>
                <a:lnTo>
                  <a:pt x="4" y="126"/>
                </a:lnTo>
                <a:lnTo>
                  <a:pt x="2" y="124"/>
                </a:lnTo>
                <a:lnTo>
                  <a:pt x="0" y="124"/>
                </a:lnTo>
                <a:lnTo>
                  <a:pt x="2" y="118"/>
                </a:lnTo>
                <a:lnTo>
                  <a:pt x="6" y="116"/>
                </a:lnTo>
                <a:lnTo>
                  <a:pt x="12" y="118"/>
                </a:lnTo>
                <a:lnTo>
                  <a:pt x="16" y="116"/>
                </a:lnTo>
                <a:lnTo>
                  <a:pt x="20" y="114"/>
                </a:lnTo>
                <a:lnTo>
                  <a:pt x="20" y="112"/>
                </a:lnTo>
                <a:lnTo>
                  <a:pt x="16" y="108"/>
                </a:lnTo>
                <a:lnTo>
                  <a:pt x="14" y="104"/>
                </a:lnTo>
                <a:lnTo>
                  <a:pt x="14" y="102"/>
                </a:lnTo>
                <a:lnTo>
                  <a:pt x="20" y="98"/>
                </a:lnTo>
                <a:lnTo>
                  <a:pt x="24" y="98"/>
                </a:lnTo>
                <a:lnTo>
                  <a:pt x="28" y="98"/>
                </a:lnTo>
                <a:lnTo>
                  <a:pt x="32" y="100"/>
                </a:lnTo>
                <a:lnTo>
                  <a:pt x="40" y="106"/>
                </a:lnTo>
                <a:lnTo>
                  <a:pt x="54" y="116"/>
                </a:lnTo>
                <a:lnTo>
                  <a:pt x="64" y="130"/>
                </a:lnTo>
                <a:lnTo>
                  <a:pt x="68" y="142"/>
                </a:lnTo>
                <a:lnTo>
                  <a:pt x="72" y="146"/>
                </a:lnTo>
                <a:lnTo>
                  <a:pt x="82" y="146"/>
                </a:lnTo>
                <a:lnTo>
                  <a:pt x="90" y="146"/>
                </a:lnTo>
                <a:lnTo>
                  <a:pt x="100" y="152"/>
                </a:lnTo>
                <a:lnTo>
                  <a:pt x="110" y="150"/>
                </a:lnTo>
                <a:lnTo>
                  <a:pt x="118" y="142"/>
                </a:lnTo>
                <a:lnTo>
                  <a:pt x="122" y="136"/>
                </a:lnTo>
                <a:lnTo>
                  <a:pt x="124" y="132"/>
                </a:lnTo>
                <a:lnTo>
                  <a:pt x="128" y="130"/>
                </a:lnTo>
                <a:lnTo>
                  <a:pt x="130" y="130"/>
                </a:lnTo>
                <a:lnTo>
                  <a:pt x="136" y="132"/>
                </a:lnTo>
                <a:lnTo>
                  <a:pt x="142" y="140"/>
                </a:lnTo>
                <a:lnTo>
                  <a:pt x="146" y="144"/>
                </a:lnTo>
                <a:lnTo>
                  <a:pt x="152" y="146"/>
                </a:lnTo>
                <a:lnTo>
                  <a:pt x="160" y="140"/>
                </a:lnTo>
                <a:lnTo>
                  <a:pt x="170" y="134"/>
                </a:lnTo>
                <a:lnTo>
                  <a:pt x="174" y="126"/>
                </a:lnTo>
                <a:lnTo>
                  <a:pt x="180" y="116"/>
                </a:lnTo>
                <a:lnTo>
                  <a:pt x="184" y="114"/>
                </a:lnTo>
                <a:lnTo>
                  <a:pt x="186" y="110"/>
                </a:lnTo>
                <a:lnTo>
                  <a:pt x="186" y="104"/>
                </a:lnTo>
                <a:lnTo>
                  <a:pt x="184" y="88"/>
                </a:lnTo>
                <a:lnTo>
                  <a:pt x="182" y="82"/>
                </a:lnTo>
                <a:lnTo>
                  <a:pt x="180" y="70"/>
                </a:lnTo>
                <a:lnTo>
                  <a:pt x="180" y="56"/>
                </a:lnTo>
                <a:lnTo>
                  <a:pt x="184" y="38"/>
                </a:lnTo>
                <a:lnTo>
                  <a:pt x="188" y="28"/>
                </a:lnTo>
                <a:lnTo>
                  <a:pt x="198" y="22"/>
                </a:lnTo>
                <a:lnTo>
                  <a:pt x="204" y="22"/>
                </a:lnTo>
                <a:lnTo>
                  <a:pt x="212" y="20"/>
                </a:lnTo>
                <a:lnTo>
                  <a:pt x="224" y="14"/>
                </a:lnTo>
                <a:lnTo>
                  <a:pt x="234" y="6"/>
                </a:lnTo>
                <a:lnTo>
                  <a:pt x="240" y="4"/>
                </a:lnTo>
                <a:lnTo>
                  <a:pt x="246" y="0"/>
                </a:lnTo>
                <a:lnTo>
                  <a:pt x="252" y="4"/>
                </a:lnTo>
                <a:lnTo>
                  <a:pt x="260" y="14"/>
                </a:lnTo>
                <a:lnTo>
                  <a:pt x="268" y="18"/>
                </a:lnTo>
                <a:lnTo>
                  <a:pt x="282" y="20"/>
                </a:lnTo>
                <a:lnTo>
                  <a:pt x="288" y="22"/>
                </a:lnTo>
                <a:lnTo>
                  <a:pt x="294" y="28"/>
                </a:lnTo>
                <a:lnTo>
                  <a:pt x="298" y="36"/>
                </a:lnTo>
                <a:lnTo>
                  <a:pt x="302" y="42"/>
                </a:lnTo>
                <a:lnTo>
                  <a:pt x="304" y="48"/>
                </a:lnTo>
                <a:lnTo>
                  <a:pt x="306" y="52"/>
                </a:lnTo>
                <a:lnTo>
                  <a:pt x="304" y="56"/>
                </a:lnTo>
                <a:lnTo>
                  <a:pt x="302" y="60"/>
                </a:lnTo>
                <a:lnTo>
                  <a:pt x="296" y="68"/>
                </a:lnTo>
                <a:lnTo>
                  <a:pt x="296" y="76"/>
                </a:lnTo>
                <a:lnTo>
                  <a:pt x="298" y="82"/>
                </a:lnTo>
                <a:lnTo>
                  <a:pt x="302" y="84"/>
                </a:lnTo>
                <a:lnTo>
                  <a:pt x="304" y="86"/>
                </a:lnTo>
                <a:lnTo>
                  <a:pt x="296" y="96"/>
                </a:lnTo>
                <a:lnTo>
                  <a:pt x="292" y="100"/>
                </a:lnTo>
                <a:lnTo>
                  <a:pt x="290" y="106"/>
                </a:lnTo>
                <a:lnTo>
                  <a:pt x="294" y="106"/>
                </a:lnTo>
                <a:lnTo>
                  <a:pt x="298" y="108"/>
                </a:lnTo>
                <a:lnTo>
                  <a:pt x="298" y="110"/>
                </a:lnTo>
                <a:lnTo>
                  <a:pt x="296" y="118"/>
                </a:lnTo>
                <a:lnTo>
                  <a:pt x="296" y="130"/>
                </a:lnTo>
                <a:lnTo>
                  <a:pt x="296" y="136"/>
                </a:lnTo>
                <a:lnTo>
                  <a:pt x="300" y="152"/>
                </a:lnTo>
                <a:lnTo>
                  <a:pt x="306" y="162"/>
                </a:lnTo>
                <a:lnTo>
                  <a:pt x="312" y="166"/>
                </a:lnTo>
                <a:lnTo>
                  <a:pt x="320" y="168"/>
                </a:lnTo>
                <a:lnTo>
                  <a:pt x="328" y="168"/>
                </a:lnTo>
                <a:lnTo>
                  <a:pt x="342" y="172"/>
                </a:lnTo>
                <a:lnTo>
                  <a:pt x="350" y="182"/>
                </a:lnTo>
                <a:lnTo>
                  <a:pt x="360" y="194"/>
                </a:lnTo>
                <a:lnTo>
                  <a:pt x="370" y="200"/>
                </a:lnTo>
                <a:lnTo>
                  <a:pt x="374" y="206"/>
                </a:lnTo>
                <a:lnTo>
                  <a:pt x="376" y="216"/>
                </a:lnTo>
                <a:lnTo>
                  <a:pt x="374" y="220"/>
                </a:lnTo>
                <a:lnTo>
                  <a:pt x="372" y="228"/>
                </a:lnTo>
                <a:lnTo>
                  <a:pt x="370" y="242"/>
                </a:lnTo>
                <a:lnTo>
                  <a:pt x="362" y="272"/>
                </a:lnTo>
                <a:lnTo>
                  <a:pt x="360" y="280"/>
                </a:lnTo>
                <a:lnTo>
                  <a:pt x="362" y="288"/>
                </a:lnTo>
                <a:lnTo>
                  <a:pt x="364" y="296"/>
                </a:lnTo>
                <a:lnTo>
                  <a:pt x="376" y="306"/>
                </a:lnTo>
                <a:lnTo>
                  <a:pt x="384" y="316"/>
                </a:lnTo>
                <a:lnTo>
                  <a:pt x="388" y="330"/>
                </a:lnTo>
                <a:lnTo>
                  <a:pt x="398" y="338"/>
                </a:lnTo>
                <a:lnTo>
                  <a:pt x="404" y="344"/>
                </a:lnTo>
                <a:lnTo>
                  <a:pt x="418" y="368"/>
                </a:lnTo>
                <a:lnTo>
                  <a:pt x="422" y="378"/>
                </a:lnTo>
                <a:lnTo>
                  <a:pt x="424" y="384"/>
                </a:lnTo>
                <a:lnTo>
                  <a:pt x="428" y="390"/>
                </a:lnTo>
                <a:lnTo>
                  <a:pt x="422" y="394"/>
                </a:lnTo>
                <a:lnTo>
                  <a:pt x="418" y="400"/>
                </a:lnTo>
                <a:lnTo>
                  <a:pt x="418" y="408"/>
                </a:lnTo>
                <a:lnTo>
                  <a:pt x="420" y="416"/>
                </a:lnTo>
                <a:lnTo>
                  <a:pt x="420" y="422"/>
                </a:lnTo>
                <a:lnTo>
                  <a:pt x="420" y="428"/>
                </a:lnTo>
                <a:lnTo>
                  <a:pt x="424" y="434"/>
                </a:lnTo>
                <a:lnTo>
                  <a:pt x="428" y="442"/>
                </a:lnTo>
                <a:lnTo>
                  <a:pt x="430" y="448"/>
                </a:lnTo>
                <a:lnTo>
                  <a:pt x="428" y="456"/>
                </a:lnTo>
                <a:lnTo>
                  <a:pt x="428" y="464"/>
                </a:lnTo>
                <a:lnTo>
                  <a:pt x="430" y="468"/>
                </a:lnTo>
                <a:lnTo>
                  <a:pt x="432" y="472"/>
                </a:lnTo>
                <a:lnTo>
                  <a:pt x="434" y="472"/>
                </a:lnTo>
                <a:lnTo>
                  <a:pt x="438" y="472"/>
                </a:lnTo>
                <a:lnTo>
                  <a:pt x="444" y="472"/>
                </a:lnTo>
                <a:lnTo>
                  <a:pt x="448" y="478"/>
                </a:lnTo>
                <a:lnTo>
                  <a:pt x="452" y="484"/>
                </a:lnTo>
                <a:lnTo>
                  <a:pt x="456" y="490"/>
                </a:lnTo>
                <a:lnTo>
                  <a:pt x="456" y="500"/>
                </a:lnTo>
                <a:lnTo>
                  <a:pt x="460" y="504"/>
                </a:lnTo>
                <a:lnTo>
                  <a:pt x="466" y="510"/>
                </a:lnTo>
                <a:lnTo>
                  <a:pt x="472" y="514"/>
                </a:lnTo>
                <a:lnTo>
                  <a:pt x="480" y="518"/>
                </a:lnTo>
                <a:lnTo>
                  <a:pt x="482" y="524"/>
                </a:lnTo>
                <a:lnTo>
                  <a:pt x="486" y="532"/>
                </a:lnTo>
                <a:lnTo>
                  <a:pt x="482" y="546"/>
                </a:lnTo>
                <a:lnTo>
                  <a:pt x="478" y="560"/>
                </a:lnTo>
                <a:lnTo>
                  <a:pt x="478" y="566"/>
                </a:lnTo>
                <a:lnTo>
                  <a:pt x="478" y="572"/>
                </a:lnTo>
                <a:lnTo>
                  <a:pt x="480" y="578"/>
                </a:lnTo>
                <a:lnTo>
                  <a:pt x="488" y="584"/>
                </a:lnTo>
                <a:lnTo>
                  <a:pt x="496" y="594"/>
                </a:lnTo>
                <a:lnTo>
                  <a:pt x="510" y="600"/>
                </a:lnTo>
                <a:lnTo>
                  <a:pt x="520" y="602"/>
                </a:lnTo>
                <a:lnTo>
                  <a:pt x="524" y="606"/>
                </a:lnTo>
                <a:lnTo>
                  <a:pt x="528" y="612"/>
                </a:lnTo>
                <a:lnTo>
                  <a:pt x="532" y="620"/>
                </a:lnTo>
                <a:lnTo>
                  <a:pt x="536" y="626"/>
                </a:lnTo>
                <a:lnTo>
                  <a:pt x="540" y="630"/>
                </a:lnTo>
                <a:lnTo>
                  <a:pt x="544" y="630"/>
                </a:lnTo>
                <a:lnTo>
                  <a:pt x="546" y="628"/>
                </a:lnTo>
                <a:lnTo>
                  <a:pt x="546" y="626"/>
                </a:lnTo>
                <a:lnTo>
                  <a:pt x="550" y="628"/>
                </a:lnTo>
                <a:lnTo>
                  <a:pt x="550" y="630"/>
                </a:lnTo>
                <a:lnTo>
                  <a:pt x="552" y="638"/>
                </a:lnTo>
                <a:lnTo>
                  <a:pt x="554" y="65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8" name="Freeform 46"/>
          <p:cNvSpPr>
            <a:spLocks/>
          </p:cNvSpPr>
          <p:nvPr/>
        </p:nvSpPr>
        <p:spPr bwMode="auto">
          <a:xfrm>
            <a:off x="7450137" y="1014326"/>
            <a:ext cx="34925" cy="22225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8" y="6"/>
              </a:cxn>
              <a:cxn ang="0">
                <a:pos x="6" y="6"/>
              </a:cxn>
              <a:cxn ang="0">
                <a:pos x="4" y="8"/>
              </a:cxn>
              <a:cxn ang="0">
                <a:pos x="2" y="10"/>
              </a:cxn>
              <a:cxn ang="0">
                <a:pos x="0" y="8"/>
              </a:cxn>
              <a:cxn ang="0">
                <a:pos x="0" y="6"/>
              </a:cxn>
              <a:cxn ang="0">
                <a:pos x="4" y="4"/>
              </a:cxn>
              <a:cxn ang="0">
                <a:pos x="8" y="4"/>
              </a:cxn>
              <a:cxn ang="0">
                <a:pos x="10" y="6"/>
              </a:cxn>
              <a:cxn ang="0">
                <a:pos x="10" y="2"/>
              </a:cxn>
              <a:cxn ang="0">
                <a:pos x="8" y="0"/>
              </a:cxn>
              <a:cxn ang="0">
                <a:pos x="12" y="0"/>
              </a:cxn>
              <a:cxn ang="0">
                <a:pos x="16" y="2"/>
              </a:cxn>
              <a:cxn ang="0">
                <a:pos x="18" y="6"/>
              </a:cxn>
              <a:cxn ang="0">
                <a:pos x="22" y="8"/>
              </a:cxn>
              <a:cxn ang="0">
                <a:pos x="22" y="10"/>
              </a:cxn>
              <a:cxn ang="0">
                <a:pos x="22" y="12"/>
              </a:cxn>
              <a:cxn ang="0">
                <a:pos x="20" y="12"/>
              </a:cxn>
              <a:cxn ang="0">
                <a:pos x="18" y="10"/>
              </a:cxn>
              <a:cxn ang="0">
                <a:pos x="14" y="14"/>
              </a:cxn>
              <a:cxn ang="0">
                <a:pos x="12" y="14"/>
              </a:cxn>
              <a:cxn ang="0">
                <a:pos x="8" y="14"/>
              </a:cxn>
              <a:cxn ang="0">
                <a:pos x="6" y="14"/>
              </a:cxn>
              <a:cxn ang="0">
                <a:pos x="4" y="12"/>
              </a:cxn>
              <a:cxn ang="0">
                <a:pos x="8" y="10"/>
              </a:cxn>
              <a:cxn ang="0">
                <a:pos x="8" y="6"/>
              </a:cxn>
            </a:cxnLst>
            <a:rect l="0" t="0" r="r" b="b"/>
            <a:pathLst>
              <a:path w="22" h="14">
                <a:moveTo>
                  <a:pt x="8" y="6"/>
                </a:moveTo>
                <a:lnTo>
                  <a:pt x="8" y="6"/>
                </a:lnTo>
                <a:lnTo>
                  <a:pt x="6" y="6"/>
                </a:lnTo>
                <a:lnTo>
                  <a:pt x="4" y="8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4" y="4"/>
                </a:lnTo>
                <a:lnTo>
                  <a:pt x="8" y="4"/>
                </a:lnTo>
                <a:lnTo>
                  <a:pt x="10" y="6"/>
                </a:lnTo>
                <a:lnTo>
                  <a:pt x="10" y="2"/>
                </a:lnTo>
                <a:lnTo>
                  <a:pt x="8" y="0"/>
                </a:lnTo>
                <a:lnTo>
                  <a:pt x="12" y="0"/>
                </a:lnTo>
                <a:lnTo>
                  <a:pt x="16" y="2"/>
                </a:lnTo>
                <a:lnTo>
                  <a:pt x="18" y="6"/>
                </a:lnTo>
                <a:lnTo>
                  <a:pt x="22" y="8"/>
                </a:lnTo>
                <a:lnTo>
                  <a:pt x="22" y="10"/>
                </a:lnTo>
                <a:lnTo>
                  <a:pt x="22" y="12"/>
                </a:lnTo>
                <a:lnTo>
                  <a:pt x="20" y="12"/>
                </a:lnTo>
                <a:lnTo>
                  <a:pt x="18" y="10"/>
                </a:lnTo>
                <a:lnTo>
                  <a:pt x="14" y="14"/>
                </a:lnTo>
                <a:lnTo>
                  <a:pt x="12" y="14"/>
                </a:lnTo>
                <a:lnTo>
                  <a:pt x="8" y="14"/>
                </a:lnTo>
                <a:lnTo>
                  <a:pt x="6" y="14"/>
                </a:lnTo>
                <a:lnTo>
                  <a:pt x="4" y="12"/>
                </a:lnTo>
                <a:lnTo>
                  <a:pt x="8" y="10"/>
                </a:lnTo>
                <a:lnTo>
                  <a:pt x="8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9" name="Freeform 47"/>
          <p:cNvSpPr>
            <a:spLocks/>
          </p:cNvSpPr>
          <p:nvPr/>
        </p:nvSpPr>
        <p:spPr bwMode="auto">
          <a:xfrm>
            <a:off x="7450137" y="1014326"/>
            <a:ext cx="34925" cy="22225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8" y="6"/>
              </a:cxn>
              <a:cxn ang="0">
                <a:pos x="6" y="6"/>
              </a:cxn>
              <a:cxn ang="0">
                <a:pos x="4" y="8"/>
              </a:cxn>
              <a:cxn ang="0">
                <a:pos x="2" y="10"/>
              </a:cxn>
              <a:cxn ang="0">
                <a:pos x="0" y="8"/>
              </a:cxn>
              <a:cxn ang="0">
                <a:pos x="0" y="6"/>
              </a:cxn>
              <a:cxn ang="0">
                <a:pos x="4" y="4"/>
              </a:cxn>
              <a:cxn ang="0">
                <a:pos x="8" y="4"/>
              </a:cxn>
              <a:cxn ang="0">
                <a:pos x="10" y="6"/>
              </a:cxn>
              <a:cxn ang="0">
                <a:pos x="10" y="2"/>
              </a:cxn>
              <a:cxn ang="0">
                <a:pos x="8" y="0"/>
              </a:cxn>
              <a:cxn ang="0">
                <a:pos x="12" y="0"/>
              </a:cxn>
              <a:cxn ang="0">
                <a:pos x="16" y="2"/>
              </a:cxn>
              <a:cxn ang="0">
                <a:pos x="18" y="6"/>
              </a:cxn>
              <a:cxn ang="0">
                <a:pos x="22" y="8"/>
              </a:cxn>
              <a:cxn ang="0">
                <a:pos x="22" y="10"/>
              </a:cxn>
              <a:cxn ang="0">
                <a:pos x="22" y="12"/>
              </a:cxn>
              <a:cxn ang="0">
                <a:pos x="20" y="12"/>
              </a:cxn>
              <a:cxn ang="0">
                <a:pos x="18" y="10"/>
              </a:cxn>
              <a:cxn ang="0">
                <a:pos x="14" y="14"/>
              </a:cxn>
              <a:cxn ang="0">
                <a:pos x="12" y="14"/>
              </a:cxn>
              <a:cxn ang="0">
                <a:pos x="8" y="14"/>
              </a:cxn>
              <a:cxn ang="0">
                <a:pos x="6" y="14"/>
              </a:cxn>
              <a:cxn ang="0">
                <a:pos x="4" y="12"/>
              </a:cxn>
              <a:cxn ang="0">
                <a:pos x="8" y="10"/>
              </a:cxn>
              <a:cxn ang="0">
                <a:pos x="8" y="6"/>
              </a:cxn>
            </a:cxnLst>
            <a:rect l="0" t="0" r="r" b="b"/>
            <a:pathLst>
              <a:path w="22" h="14">
                <a:moveTo>
                  <a:pt x="8" y="6"/>
                </a:moveTo>
                <a:lnTo>
                  <a:pt x="8" y="6"/>
                </a:lnTo>
                <a:lnTo>
                  <a:pt x="6" y="6"/>
                </a:lnTo>
                <a:lnTo>
                  <a:pt x="4" y="8"/>
                </a:lnTo>
                <a:lnTo>
                  <a:pt x="2" y="10"/>
                </a:lnTo>
                <a:lnTo>
                  <a:pt x="0" y="8"/>
                </a:lnTo>
                <a:lnTo>
                  <a:pt x="0" y="6"/>
                </a:lnTo>
                <a:lnTo>
                  <a:pt x="4" y="4"/>
                </a:lnTo>
                <a:lnTo>
                  <a:pt x="8" y="4"/>
                </a:lnTo>
                <a:lnTo>
                  <a:pt x="10" y="6"/>
                </a:lnTo>
                <a:lnTo>
                  <a:pt x="10" y="2"/>
                </a:lnTo>
                <a:lnTo>
                  <a:pt x="8" y="0"/>
                </a:lnTo>
                <a:lnTo>
                  <a:pt x="12" y="0"/>
                </a:lnTo>
                <a:lnTo>
                  <a:pt x="16" y="2"/>
                </a:lnTo>
                <a:lnTo>
                  <a:pt x="18" y="6"/>
                </a:lnTo>
                <a:lnTo>
                  <a:pt x="22" y="8"/>
                </a:lnTo>
                <a:lnTo>
                  <a:pt x="22" y="10"/>
                </a:lnTo>
                <a:lnTo>
                  <a:pt x="22" y="12"/>
                </a:lnTo>
                <a:lnTo>
                  <a:pt x="20" y="12"/>
                </a:lnTo>
                <a:lnTo>
                  <a:pt x="18" y="10"/>
                </a:lnTo>
                <a:lnTo>
                  <a:pt x="14" y="14"/>
                </a:lnTo>
                <a:lnTo>
                  <a:pt x="12" y="14"/>
                </a:lnTo>
                <a:lnTo>
                  <a:pt x="8" y="14"/>
                </a:lnTo>
                <a:lnTo>
                  <a:pt x="6" y="14"/>
                </a:lnTo>
                <a:lnTo>
                  <a:pt x="4" y="12"/>
                </a:lnTo>
                <a:lnTo>
                  <a:pt x="8" y="10"/>
                </a:lnTo>
                <a:lnTo>
                  <a:pt x="8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0" name="Freeform 48"/>
          <p:cNvSpPr>
            <a:spLocks/>
          </p:cNvSpPr>
          <p:nvPr/>
        </p:nvSpPr>
        <p:spPr bwMode="auto">
          <a:xfrm>
            <a:off x="7316786" y="1138150"/>
            <a:ext cx="25400" cy="19050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14" y="6"/>
              </a:cxn>
              <a:cxn ang="0">
                <a:pos x="16" y="10"/>
              </a:cxn>
              <a:cxn ang="0">
                <a:pos x="12" y="12"/>
              </a:cxn>
              <a:cxn ang="0">
                <a:pos x="10" y="12"/>
              </a:cxn>
              <a:cxn ang="0">
                <a:pos x="4" y="10"/>
              </a:cxn>
              <a:cxn ang="0">
                <a:pos x="0" y="8"/>
              </a:cxn>
              <a:cxn ang="0">
                <a:pos x="0" y="2"/>
              </a:cxn>
              <a:cxn ang="0">
                <a:pos x="0" y="0"/>
              </a:cxn>
              <a:cxn ang="0">
                <a:pos x="6" y="0"/>
              </a:cxn>
              <a:cxn ang="0">
                <a:pos x="12" y="2"/>
              </a:cxn>
              <a:cxn ang="0">
                <a:pos x="14" y="6"/>
              </a:cxn>
            </a:cxnLst>
            <a:rect l="0" t="0" r="r" b="b"/>
            <a:pathLst>
              <a:path w="16" h="12">
                <a:moveTo>
                  <a:pt x="14" y="6"/>
                </a:moveTo>
                <a:lnTo>
                  <a:pt x="14" y="6"/>
                </a:lnTo>
                <a:lnTo>
                  <a:pt x="16" y="10"/>
                </a:lnTo>
                <a:lnTo>
                  <a:pt x="12" y="12"/>
                </a:lnTo>
                <a:lnTo>
                  <a:pt x="10" y="12"/>
                </a:lnTo>
                <a:lnTo>
                  <a:pt x="4" y="10"/>
                </a:lnTo>
                <a:lnTo>
                  <a:pt x="0" y="8"/>
                </a:lnTo>
                <a:lnTo>
                  <a:pt x="0" y="2"/>
                </a:lnTo>
                <a:lnTo>
                  <a:pt x="0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1" name="Freeform 49"/>
          <p:cNvSpPr>
            <a:spLocks/>
          </p:cNvSpPr>
          <p:nvPr/>
        </p:nvSpPr>
        <p:spPr bwMode="auto">
          <a:xfrm>
            <a:off x="7316786" y="1138150"/>
            <a:ext cx="25400" cy="19050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14" y="6"/>
              </a:cxn>
              <a:cxn ang="0">
                <a:pos x="16" y="10"/>
              </a:cxn>
              <a:cxn ang="0">
                <a:pos x="12" y="12"/>
              </a:cxn>
              <a:cxn ang="0">
                <a:pos x="10" y="12"/>
              </a:cxn>
              <a:cxn ang="0">
                <a:pos x="4" y="10"/>
              </a:cxn>
              <a:cxn ang="0">
                <a:pos x="0" y="8"/>
              </a:cxn>
              <a:cxn ang="0">
                <a:pos x="0" y="2"/>
              </a:cxn>
              <a:cxn ang="0">
                <a:pos x="0" y="0"/>
              </a:cxn>
              <a:cxn ang="0">
                <a:pos x="6" y="0"/>
              </a:cxn>
              <a:cxn ang="0">
                <a:pos x="12" y="2"/>
              </a:cxn>
              <a:cxn ang="0">
                <a:pos x="14" y="6"/>
              </a:cxn>
            </a:cxnLst>
            <a:rect l="0" t="0" r="r" b="b"/>
            <a:pathLst>
              <a:path w="16" h="12">
                <a:moveTo>
                  <a:pt x="14" y="6"/>
                </a:moveTo>
                <a:lnTo>
                  <a:pt x="14" y="6"/>
                </a:lnTo>
                <a:lnTo>
                  <a:pt x="16" y="10"/>
                </a:lnTo>
                <a:lnTo>
                  <a:pt x="12" y="12"/>
                </a:lnTo>
                <a:lnTo>
                  <a:pt x="10" y="12"/>
                </a:lnTo>
                <a:lnTo>
                  <a:pt x="4" y="10"/>
                </a:lnTo>
                <a:lnTo>
                  <a:pt x="0" y="8"/>
                </a:lnTo>
                <a:lnTo>
                  <a:pt x="0" y="2"/>
                </a:lnTo>
                <a:lnTo>
                  <a:pt x="0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2" name="Freeform 50"/>
          <p:cNvSpPr>
            <a:spLocks/>
          </p:cNvSpPr>
          <p:nvPr/>
        </p:nvSpPr>
        <p:spPr bwMode="auto">
          <a:xfrm>
            <a:off x="7373936" y="1077826"/>
            <a:ext cx="25400" cy="34925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12" y="12"/>
              </a:cxn>
              <a:cxn ang="0">
                <a:pos x="16" y="18"/>
              </a:cxn>
              <a:cxn ang="0">
                <a:pos x="12" y="18"/>
              </a:cxn>
              <a:cxn ang="0">
                <a:pos x="10" y="20"/>
              </a:cxn>
              <a:cxn ang="0">
                <a:pos x="8" y="22"/>
              </a:cxn>
              <a:cxn ang="0">
                <a:pos x="6" y="20"/>
              </a:cxn>
              <a:cxn ang="0">
                <a:pos x="4" y="18"/>
              </a:cxn>
              <a:cxn ang="0">
                <a:pos x="2" y="10"/>
              </a:cxn>
              <a:cxn ang="0">
                <a:pos x="0" y="6"/>
              </a:cxn>
              <a:cxn ang="0">
                <a:pos x="0" y="2"/>
              </a:cxn>
              <a:cxn ang="0">
                <a:pos x="0" y="0"/>
              </a:cxn>
              <a:cxn ang="0">
                <a:pos x="2" y="2"/>
              </a:cxn>
              <a:cxn ang="0">
                <a:pos x="2" y="4"/>
              </a:cxn>
              <a:cxn ang="0">
                <a:pos x="6" y="2"/>
              </a:cxn>
              <a:cxn ang="0">
                <a:pos x="10" y="6"/>
              </a:cxn>
              <a:cxn ang="0">
                <a:pos x="12" y="12"/>
              </a:cxn>
            </a:cxnLst>
            <a:rect l="0" t="0" r="r" b="b"/>
            <a:pathLst>
              <a:path w="16" h="22">
                <a:moveTo>
                  <a:pt x="12" y="12"/>
                </a:moveTo>
                <a:lnTo>
                  <a:pt x="12" y="12"/>
                </a:lnTo>
                <a:lnTo>
                  <a:pt x="16" y="18"/>
                </a:lnTo>
                <a:lnTo>
                  <a:pt x="12" y="18"/>
                </a:lnTo>
                <a:lnTo>
                  <a:pt x="10" y="20"/>
                </a:lnTo>
                <a:lnTo>
                  <a:pt x="8" y="22"/>
                </a:lnTo>
                <a:lnTo>
                  <a:pt x="6" y="20"/>
                </a:lnTo>
                <a:lnTo>
                  <a:pt x="4" y="18"/>
                </a:lnTo>
                <a:lnTo>
                  <a:pt x="2" y="10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6" y="2"/>
                </a:lnTo>
                <a:lnTo>
                  <a:pt x="10" y="6"/>
                </a:lnTo>
                <a:lnTo>
                  <a:pt x="12" y="1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3" name="Freeform 51"/>
          <p:cNvSpPr>
            <a:spLocks/>
          </p:cNvSpPr>
          <p:nvPr/>
        </p:nvSpPr>
        <p:spPr bwMode="auto">
          <a:xfrm>
            <a:off x="7373936" y="1077826"/>
            <a:ext cx="25400" cy="34925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12" y="12"/>
              </a:cxn>
              <a:cxn ang="0">
                <a:pos x="16" y="18"/>
              </a:cxn>
              <a:cxn ang="0">
                <a:pos x="12" y="18"/>
              </a:cxn>
              <a:cxn ang="0">
                <a:pos x="10" y="20"/>
              </a:cxn>
              <a:cxn ang="0">
                <a:pos x="8" y="22"/>
              </a:cxn>
              <a:cxn ang="0">
                <a:pos x="6" y="20"/>
              </a:cxn>
              <a:cxn ang="0">
                <a:pos x="4" y="18"/>
              </a:cxn>
              <a:cxn ang="0">
                <a:pos x="2" y="10"/>
              </a:cxn>
              <a:cxn ang="0">
                <a:pos x="0" y="6"/>
              </a:cxn>
              <a:cxn ang="0">
                <a:pos x="0" y="2"/>
              </a:cxn>
              <a:cxn ang="0">
                <a:pos x="0" y="0"/>
              </a:cxn>
              <a:cxn ang="0">
                <a:pos x="2" y="2"/>
              </a:cxn>
              <a:cxn ang="0">
                <a:pos x="2" y="4"/>
              </a:cxn>
              <a:cxn ang="0">
                <a:pos x="6" y="2"/>
              </a:cxn>
              <a:cxn ang="0">
                <a:pos x="10" y="6"/>
              </a:cxn>
              <a:cxn ang="0">
                <a:pos x="12" y="12"/>
              </a:cxn>
            </a:cxnLst>
            <a:rect l="0" t="0" r="r" b="b"/>
            <a:pathLst>
              <a:path w="16" h="22">
                <a:moveTo>
                  <a:pt x="12" y="12"/>
                </a:moveTo>
                <a:lnTo>
                  <a:pt x="12" y="12"/>
                </a:lnTo>
                <a:lnTo>
                  <a:pt x="16" y="18"/>
                </a:lnTo>
                <a:lnTo>
                  <a:pt x="12" y="18"/>
                </a:lnTo>
                <a:lnTo>
                  <a:pt x="10" y="20"/>
                </a:lnTo>
                <a:lnTo>
                  <a:pt x="8" y="22"/>
                </a:lnTo>
                <a:lnTo>
                  <a:pt x="6" y="20"/>
                </a:lnTo>
                <a:lnTo>
                  <a:pt x="4" y="18"/>
                </a:lnTo>
                <a:lnTo>
                  <a:pt x="2" y="10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6" y="2"/>
                </a:lnTo>
                <a:lnTo>
                  <a:pt x="10" y="6"/>
                </a:lnTo>
                <a:lnTo>
                  <a:pt x="12" y="1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4" name="Freeform 52"/>
          <p:cNvSpPr>
            <a:spLocks/>
          </p:cNvSpPr>
          <p:nvPr/>
        </p:nvSpPr>
        <p:spPr bwMode="auto">
          <a:xfrm>
            <a:off x="7339012" y="1106401"/>
            <a:ext cx="34925" cy="41275"/>
          </a:xfrm>
          <a:custGeom>
            <a:avLst/>
            <a:gdLst/>
            <a:ahLst/>
            <a:cxnLst>
              <a:cxn ang="0">
                <a:pos x="22" y="8"/>
              </a:cxn>
              <a:cxn ang="0">
                <a:pos x="22" y="8"/>
              </a:cxn>
              <a:cxn ang="0">
                <a:pos x="20" y="14"/>
              </a:cxn>
              <a:cxn ang="0">
                <a:pos x="18" y="18"/>
              </a:cxn>
              <a:cxn ang="0">
                <a:pos x="18" y="20"/>
              </a:cxn>
              <a:cxn ang="0">
                <a:pos x="14" y="18"/>
              </a:cxn>
              <a:cxn ang="0">
                <a:pos x="16" y="22"/>
              </a:cxn>
              <a:cxn ang="0">
                <a:pos x="14" y="26"/>
              </a:cxn>
              <a:cxn ang="0">
                <a:pos x="6" y="26"/>
              </a:cxn>
              <a:cxn ang="0">
                <a:pos x="2" y="20"/>
              </a:cxn>
              <a:cxn ang="0">
                <a:pos x="2" y="18"/>
              </a:cxn>
              <a:cxn ang="0">
                <a:pos x="2" y="14"/>
              </a:cxn>
              <a:cxn ang="0">
                <a:pos x="0" y="10"/>
              </a:cxn>
              <a:cxn ang="0">
                <a:pos x="2" y="8"/>
              </a:cxn>
              <a:cxn ang="0">
                <a:pos x="4" y="8"/>
              </a:cxn>
              <a:cxn ang="0">
                <a:pos x="4" y="6"/>
              </a:cxn>
              <a:cxn ang="0">
                <a:pos x="6" y="2"/>
              </a:cxn>
              <a:cxn ang="0">
                <a:pos x="10" y="4"/>
              </a:cxn>
              <a:cxn ang="0">
                <a:pos x="12" y="4"/>
              </a:cxn>
              <a:cxn ang="0">
                <a:pos x="14" y="2"/>
              </a:cxn>
              <a:cxn ang="0">
                <a:pos x="14" y="0"/>
              </a:cxn>
              <a:cxn ang="0">
                <a:pos x="18" y="2"/>
              </a:cxn>
              <a:cxn ang="0">
                <a:pos x="20" y="4"/>
              </a:cxn>
              <a:cxn ang="0">
                <a:pos x="22" y="8"/>
              </a:cxn>
            </a:cxnLst>
            <a:rect l="0" t="0" r="r" b="b"/>
            <a:pathLst>
              <a:path w="22" h="26">
                <a:moveTo>
                  <a:pt x="22" y="8"/>
                </a:moveTo>
                <a:lnTo>
                  <a:pt x="22" y="8"/>
                </a:lnTo>
                <a:lnTo>
                  <a:pt x="20" y="14"/>
                </a:lnTo>
                <a:lnTo>
                  <a:pt x="18" y="18"/>
                </a:lnTo>
                <a:lnTo>
                  <a:pt x="18" y="20"/>
                </a:lnTo>
                <a:lnTo>
                  <a:pt x="14" y="18"/>
                </a:lnTo>
                <a:lnTo>
                  <a:pt x="16" y="22"/>
                </a:lnTo>
                <a:lnTo>
                  <a:pt x="14" y="26"/>
                </a:lnTo>
                <a:lnTo>
                  <a:pt x="6" y="26"/>
                </a:lnTo>
                <a:lnTo>
                  <a:pt x="2" y="20"/>
                </a:lnTo>
                <a:lnTo>
                  <a:pt x="2" y="18"/>
                </a:lnTo>
                <a:lnTo>
                  <a:pt x="2" y="14"/>
                </a:lnTo>
                <a:lnTo>
                  <a:pt x="0" y="10"/>
                </a:lnTo>
                <a:lnTo>
                  <a:pt x="2" y="8"/>
                </a:lnTo>
                <a:lnTo>
                  <a:pt x="4" y="8"/>
                </a:lnTo>
                <a:lnTo>
                  <a:pt x="4" y="6"/>
                </a:lnTo>
                <a:lnTo>
                  <a:pt x="6" y="2"/>
                </a:lnTo>
                <a:lnTo>
                  <a:pt x="10" y="4"/>
                </a:lnTo>
                <a:lnTo>
                  <a:pt x="12" y="4"/>
                </a:lnTo>
                <a:lnTo>
                  <a:pt x="14" y="2"/>
                </a:lnTo>
                <a:lnTo>
                  <a:pt x="14" y="0"/>
                </a:lnTo>
                <a:lnTo>
                  <a:pt x="18" y="2"/>
                </a:lnTo>
                <a:lnTo>
                  <a:pt x="20" y="4"/>
                </a:lnTo>
                <a:lnTo>
                  <a:pt x="22" y="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5" name="Freeform 53"/>
          <p:cNvSpPr>
            <a:spLocks/>
          </p:cNvSpPr>
          <p:nvPr/>
        </p:nvSpPr>
        <p:spPr bwMode="auto">
          <a:xfrm>
            <a:off x="7339012" y="1106401"/>
            <a:ext cx="34925" cy="41275"/>
          </a:xfrm>
          <a:custGeom>
            <a:avLst/>
            <a:gdLst/>
            <a:ahLst/>
            <a:cxnLst>
              <a:cxn ang="0">
                <a:pos x="22" y="8"/>
              </a:cxn>
              <a:cxn ang="0">
                <a:pos x="22" y="8"/>
              </a:cxn>
              <a:cxn ang="0">
                <a:pos x="20" y="14"/>
              </a:cxn>
              <a:cxn ang="0">
                <a:pos x="18" y="18"/>
              </a:cxn>
              <a:cxn ang="0">
                <a:pos x="18" y="20"/>
              </a:cxn>
              <a:cxn ang="0">
                <a:pos x="14" y="18"/>
              </a:cxn>
              <a:cxn ang="0">
                <a:pos x="16" y="22"/>
              </a:cxn>
              <a:cxn ang="0">
                <a:pos x="14" y="26"/>
              </a:cxn>
              <a:cxn ang="0">
                <a:pos x="6" y="26"/>
              </a:cxn>
              <a:cxn ang="0">
                <a:pos x="2" y="20"/>
              </a:cxn>
              <a:cxn ang="0">
                <a:pos x="2" y="18"/>
              </a:cxn>
              <a:cxn ang="0">
                <a:pos x="2" y="14"/>
              </a:cxn>
              <a:cxn ang="0">
                <a:pos x="0" y="10"/>
              </a:cxn>
              <a:cxn ang="0">
                <a:pos x="2" y="8"/>
              </a:cxn>
              <a:cxn ang="0">
                <a:pos x="4" y="8"/>
              </a:cxn>
              <a:cxn ang="0">
                <a:pos x="4" y="6"/>
              </a:cxn>
              <a:cxn ang="0">
                <a:pos x="6" y="2"/>
              </a:cxn>
              <a:cxn ang="0">
                <a:pos x="10" y="4"/>
              </a:cxn>
              <a:cxn ang="0">
                <a:pos x="12" y="4"/>
              </a:cxn>
              <a:cxn ang="0">
                <a:pos x="14" y="2"/>
              </a:cxn>
              <a:cxn ang="0">
                <a:pos x="14" y="0"/>
              </a:cxn>
              <a:cxn ang="0">
                <a:pos x="18" y="2"/>
              </a:cxn>
              <a:cxn ang="0">
                <a:pos x="20" y="4"/>
              </a:cxn>
              <a:cxn ang="0">
                <a:pos x="22" y="8"/>
              </a:cxn>
            </a:cxnLst>
            <a:rect l="0" t="0" r="r" b="b"/>
            <a:pathLst>
              <a:path w="22" h="26">
                <a:moveTo>
                  <a:pt x="22" y="8"/>
                </a:moveTo>
                <a:lnTo>
                  <a:pt x="22" y="8"/>
                </a:lnTo>
                <a:lnTo>
                  <a:pt x="20" y="14"/>
                </a:lnTo>
                <a:lnTo>
                  <a:pt x="18" y="18"/>
                </a:lnTo>
                <a:lnTo>
                  <a:pt x="18" y="20"/>
                </a:lnTo>
                <a:lnTo>
                  <a:pt x="14" y="18"/>
                </a:lnTo>
                <a:lnTo>
                  <a:pt x="16" y="22"/>
                </a:lnTo>
                <a:lnTo>
                  <a:pt x="14" y="26"/>
                </a:lnTo>
                <a:lnTo>
                  <a:pt x="6" y="26"/>
                </a:lnTo>
                <a:lnTo>
                  <a:pt x="2" y="20"/>
                </a:lnTo>
                <a:lnTo>
                  <a:pt x="2" y="18"/>
                </a:lnTo>
                <a:lnTo>
                  <a:pt x="2" y="14"/>
                </a:lnTo>
                <a:lnTo>
                  <a:pt x="0" y="10"/>
                </a:lnTo>
                <a:lnTo>
                  <a:pt x="2" y="8"/>
                </a:lnTo>
                <a:lnTo>
                  <a:pt x="4" y="8"/>
                </a:lnTo>
                <a:lnTo>
                  <a:pt x="4" y="6"/>
                </a:lnTo>
                <a:lnTo>
                  <a:pt x="6" y="2"/>
                </a:lnTo>
                <a:lnTo>
                  <a:pt x="10" y="4"/>
                </a:lnTo>
                <a:lnTo>
                  <a:pt x="12" y="4"/>
                </a:lnTo>
                <a:lnTo>
                  <a:pt x="14" y="2"/>
                </a:lnTo>
                <a:lnTo>
                  <a:pt x="14" y="0"/>
                </a:lnTo>
                <a:lnTo>
                  <a:pt x="18" y="2"/>
                </a:lnTo>
                <a:lnTo>
                  <a:pt x="20" y="4"/>
                </a:lnTo>
                <a:lnTo>
                  <a:pt x="22" y="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6" name="Freeform 54"/>
          <p:cNvSpPr>
            <a:spLocks/>
          </p:cNvSpPr>
          <p:nvPr/>
        </p:nvSpPr>
        <p:spPr bwMode="auto">
          <a:xfrm>
            <a:off x="7288212" y="1084176"/>
            <a:ext cx="53975" cy="41275"/>
          </a:xfrm>
          <a:custGeom>
            <a:avLst/>
            <a:gdLst/>
            <a:ahLst/>
            <a:cxnLst>
              <a:cxn ang="0">
                <a:pos x="34" y="6"/>
              </a:cxn>
              <a:cxn ang="0">
                <a:pos x="34" y="6"/>
              </a:cxn>
              <a:cxn ang="0">
                <a:pos x="34" y="12"/>
              </a:cxn>
              <a:cxn ang="0">
                <a:pos x="32" y="12"/>
              </a:cxn>
              <a:cxn ang="0">
                <a:pos x="32" y="18"/>
              </a:cxn>
              <a:cxn ang="0">
                <a:pos x="28" y="20"/>
              </a:cxn>
              <a:cxn ang="0">
                <a:pos x="26" y="18"/>
              </a:cxn>
              <a:cxn ang="0">
                <a:pos x="24" y="18"/>
              </a:cxn>
              <a:cxn ang="0">
                <a:pos x="22" y="22"/>
              </a:cxn>
              <a:cxn ang="0">
                <a:pos x="20" y="22"/>
              </a:cxn>
              <a:cxn ang="0">
                <a:pos x="16" y="20"/>
              </a:cxn>
              <a:cxn ang="0">
                <a:pos x="14" y="22"/>
              </a:cxn>
              <a:cxn ang="0">
                <a:pos x="12" y="24"/>
              </a:cxn>
              <a:cxn ang="0">
                <a:pos x="12" y="22"/>
              </a:cxn>
              <a:cxn ang="0">
                <a:pos x="8" y="20"/>
              </a:cxn>
              <a:cxn ang="0">
                <a:pos x="8" y="24"/>
              </a:cxn>
              <a:cxn ang="0">
                <a:pos x="8" y="26"/>
              </a:cxn>
              <a:cxn ang="0">
                <a:pos x="6" y="24"/>
              </a:cxn>
              <a:cxn ang="0">
                <a:pos x="6" y="22"/>
              </a:cxn>
              <a:cxn ang="0">
                <a:pos x="4" y="16"/>
              </a:cxn>
              <a:cxn ang="0">
                <a:pos x="2" y="16"/>
              </a:cxn>
              <a:cxn ang="0">
                <a:pos x="0" y="16"/>
              </a:cxn>
              <a:cxn ang="0">
                <a:pos x="0" y="12"/>
              </a:cxn>
              <a:cxn ang="0">
                <a:pos x="4" y="12"/>
              </a:cxn>
              <a:cxn ang="0">
                <a:pos x="8" y="12"/>
              </a:cxn>
              <a:cxn ang="0">
                <a:pos x="8" y="8"/>
              </a:cxn>
              <a:cxn ang="0">
                <a:pos x="12" y="6"/>
              </a:cxn>
              <a:cxn ang="0">
                <a:pos x="12" y="4"/>
              </a:cxn>
              <a:cxn ang="0">
                <a:pos x="14" y="4"/>
              </a:cxn>
              <a:cxn ang="0">
                <a:pos x="16" y="2"/>
              </a:cxn>
              <a:cxn ang="0">
                <a:pos x="16" y="4"/>
              </a:cxn>
              <a:cxn ang="0">
                <a:pos x="16" y="6"/>
              </a:cxn>
              <a:cxn ang="0">
                <a:pos x="18" y="8"/>
              </a:cxn>
              <a:cxn ang="0">
                <a:pos x="20" y="8"/>
              </a:cxn>
              <a:cxn ang="0">
                <a:pos x="24" y="6"/>
              </a:cxn>
              <a:cxn ang="0">
                <a:pos x="24" y="4"/>
              </a:cxn>
              <a:cxn ang="0">
                <a:pos x="22" y="0"/>
              </a:cxn>
              <a:cxn ang="0">
                <a:pos x="26" y="0"/>
              </a:cxn>
              <a:cxn ang="0">
                <a:pos x="28" y="4"/>
              </a:cxn>
              <a:cxn ang="0">
                <a:pos x="32" y="4"/>
              </a:cxn>
              <a:cxn ang="0">
                <a:pos x="34" y="6"/>
              </a:cxn>
            </a:cxnLst>
            <a:rect l="0" t="0" r="r" b="b"/>
            <a:pathLst>
              <a:path w="34" h="26">
                <a:moveTo>
                  <a:pt x="34" y="6"/>
                </a:moveTo>
                <a:lnTo>
                  <a:pt x="34" y="6"/>
                </a:lnTo>
                <a:lnTo>
                  <a:pt x="34" y="12"/>
                </a:lnTo>
                <a:lnTo>
                  <a:pt x="32" y="12"/>
                </a:lnTo>
                <a:lnTo>
                  <a:pt x="32" y="18"/>
                </a:lnTo>
                <a:lnTo>
                  <a:pt x="28" y="20"/>
                </a:lnTo>
                <a:lnTo>
                  <a:pt x="26" y="18"/>
                </a:lnTo>
                <a:lnTo>
                  <a:pt x="24" y="18"/>
                </a:lnTo>
                <a:lnTo>
                  <a:pt x="22" y="22"/>
                </a:lnTo>
                <a:lnTo>
                  <a:pt x="20" y="22"/>
                </a:lnTo>
                <a:lnTo>
                  <a:pt x="16" y="20"/>
                </a:lnTo>
                <a:lnTo>
                  <a:pt x="14" y="22"/>
                </a:lnTo>
                <a:lnTo>
                  <a:pt x="12" y="24"/>
                </a:lnTo>
                <a:lnTo>
                  <a:pt x="12" y="22"/>
                </a:lnTo>
                <a:lnTo>
                  <a:pt x="8" y="20"/>
                </a:lnTo>
                <a:lnTo>
                  <a:pt x="8" y="24"/>
                </a:lnTo>
                <a:lnTo>
                  <a:pt x="8" y="26"/>
                </a:lnTo>
                <a:lnTo>
                  <a:pt x="6" y="24"/>
                </a:lnTo>
                <a:lnTo>
                  <a:pt x="6" y="22"/>
                </a:lnTo>
                <a:lnTo>
                  <a:pt x="4" y="16"/>
                </a:lnTo>
                <a:lnTo>
                  <a:pt x="2" y="16"/>
                </a:lnTo>
                <a:lnTo>
                  <a:pt x="0" y="16"/>
                </a:lnTo>
                <a:lnTo>
                  <a:pt x="0" y="12"/>
                </a:lnTo>
                <a:lnTo>
                  <a:pt x="4" y="12"/>
                </a:lnTo>
                <a:lnTo>
                  <a:pt x="8" y="12"/>
                </a:lnTo>
                <a:lnTo>
                  <a:pt x="8" y="8"/>
                </a:lnTo>
                <a:lnTo>
                  <a:pt x="12" y="6"/>
                </a:lnTo>
                <a:lnTo>
                  <a:pt x="12" y="4"/>
                </a:lnTo>
                <a:lnTo>
                  <a:pt x="14" y="4"/>
                </a:lnTo>
                <a:lnTo>
                  <a:pt x="16" y="2"/>
                </a:lnTo>
                <a:lnTo>
                  <a:pt x="16" y="4"/>
                </a:lnTo>
                <a:lnTo>
                  <a:pt x="16" y="6"/>
                </a:lnTo>
                <a:lnTo>
                  <a:pt x="18" y="8"/>
                </a:lnTo>
                <a:lnTo>
                  <a:pt x="20" y="8"/>
                </a:lnTo>
                <a:lnTo>
                  <a:pt x="24" y="6"/>
                </a:lnTo>
                <a:lnTo>
                  <a:pt x="24" y="4"/>
                </a:lnTo>
                <a:lnTo>
                  <a:pt x="22" y="0"/>
                </a:lnTo>
                <a:lnTo>
                  <a:pt x="26" y="0"/>
                </a:lnTo>
                <a:lnTo>
                  <a:pt x="28" y="4"/>
                </a:lnTo>
                <a:lnTo>
                  <a:pt x="32" y="4"/>
                </a:lnTo>
                <a:lnTo>
                  <a:pt x="34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7" name="Freeform 55"/>
          <p:cNvSpPr>
            <a:spLocks/>
          </p:cNvSpPr>
          <p:nvPr/>
        </p:nvSpPr>
        <p:spPr bwMode="auto">
          <a:xfrm>
            <a:off x="7288212" y="1084176"/>
            <a:ext cx="53975" cy="41275"/>
          </a:xfrm>
          <a:custGeom>
            <a:avLst/>
            <a:gdLst/>
            <a:ahLst/>
            <a:cxnLst>
              <a:cxn ang="0">
                <a:pos x="34" y="6"/>
              </a:cxn>
              <a:cxn ang="0">
                <a:pos x="34" y="6"/>
              </a:cxn>
              <a:cxn ang="0">
                <a:pos x="34" y="12"/>
              </a:cxn>
              <a:cxn ang="0">
                <a:pos x="32" y="12"/>
              </a:cxn>
              <a:cxn ang="0">
                <a:pos x="32" y="18"/>
              </a:cxn>
              <a:cxn ang="0">
                <a:pos x="28" y="20"/>
              </a:cxn>
              <a:cxn ang="0">
                <a:pos x="26" y="18"/>
              </a:cxn>
              <a:cxn ang="0">
                <a:pos x="24" y="18"/>
              </a:cxn>
              <a:cxn ang="0">
                <a:pos x="22" y="22"/>
              </a:cxn>
              <a:cxn ang="0">
                <a:pos x="20" y="22"/>
              </a:cxn>
              <a:cxn ang="0">
                <a:pos x="16" y="20"/>
              </a:cxn>
              <a:cxn ang="0">
                <a:pos x="14" y="22"/>
              </a:cxn>
              <a:cxn ang="0">
                <a:pos x="12" y="24"/>
              </a:cxn>
              <a:cxn ang="0">
                <a:pos x="12" y="22"/>
              </a:cxn>
              <a:cxn ang="0">
                <a:pos x="8" y="20"/>
              </a:cxn>
              <a:cxn ang="0">
                <a:pos x="8" y="24"/>
              </a:cxn>
              <a:cxn ang="0">
                <a:pos x="8" y="26"/>
              </a:cxn>
              <a:cxn ang="0">
                <a:pos x="6" y="24"/>
              </a:cxn>
              <a:cxn ang="0">
                <a:pos x="6" y="22"/>
              </a:cxn>
              <a:cxn ang="0">
                <a:pos x="4" y="16"/>
              </a:cxn>
              <a:cxn ang="0">
                <a:pos x="2" y="16"/>
              </a:cxn>
              <a:cxn ang="0">
                <a:pos x="0" y="16"/>
              </a:cxn>
              <a:cxn ang="0">
                <a:pos x="0" y="12"/>
              </a:cxn>
              <a:cxn ang="0">
                <a:pos x="4" y="12"/>
              </a:cxn>
              <a:cxn ang="0">
                <a:pos x="8" y="12"/>
              </a:cxn>
              <a:cxn ang="0">
                <a:pos x="8" y="8"/>
              </a:cxn>
              <a:cxn ang="0">
                <a:pos x="12" y="6"/>
              </a:cxn>
              <a:cxn ang="0">
                <a:pos x="12" y="4"/>
              </a:cxn>
              <a:cxn ang="0">
                <a:pos x="14" y="4"/>
              </a:cxn>
              <a:cxn ang="0">
                <a:pos x="16" y="2"/>
              </a:cxn>
              <a:cxn ang="0">
                <a:pos x="16" y="4"/>
              </a:cxn>
              <a:cxn ang="0">
                <a:pos x="16" y="6"/>
              </a:cxn>
              <a:cxn ang="0">
                <a:pos x="18" y="8"/>
              </a:cxn>
              <a:cxn ang="0">
                <a:pos x="20" y="8"/>
              </a:cxn>
              <a:cxn ang="0">
                <a:pos x="24" y="6"/>
              </a:cxn>
              <a:cxn ang="0">
                <a:pos x="24" y="4"/>
              </a:cxn>
              <a:cxn ang="0">
                <a:pos x="22" y="0"/>
              </a:cxn>
              <a:cxn ang="0">
                <a:pos x="26" y="0"/>
              </a:cxn>
              <a:cxn ang="0">
                <a:pos x="28" y="4"/>
              </a:cxn>
              <a:cxn ang="0">
                <a:pos x="32" y="4"/>
              </a:cxn>
              <a:cxn ang="0">
                <a:pos x="34" y="6"/>
              </a:cxn>
            </a:cxnLst>
            <a:rect l="0" t="0" r="r" b="b"/>
            <a:pathLst>
              <a:path w="34" h="26">
                <a:moveTo>
                  <a:pt x="34" y="6"/>
                </a:moveTo>
                <a:lnTo>
                  <a:pt x="34" y="6"/>
                </a:lnTo>
                <a:lnTo>
                  <a:pt x="34" y="12"/>
                </a:lnTo>
                <a:lnTo>
                  <a:pt x="32" y="12"/>
                </a:lnTo>
                <a:lnTo>
                  <a:pt x="32" y="18"/>
                </a:lnTo>
                <a:lnTo>
                  <a:pt x="28" y="20"/>
                </a:lnTo>
                <a:lnTo>
                  <a:pt x="26" y="18"/>
                </a:lnTo>
                <a:lnTo>
                  <a:pt x="24" y="18"/>
                </a:lnTo>
                <a:lnTo>
                  <a:pt x="22" y="22"/>
                </a:lnTo>
                <a:lnTo>
                  <a:pt x="20" y="22"/>
                </a:lnTo>
                <a:lnTo>
                  <a:pt x="16" y="20"/>
                </a:lnTo>
                <a:lnTo>
                  <a:pt x="14" y="22"/>
                </a:lnTo>
                <a:lnTo>
                  <a:pt x="12" y="24"/>
                </a:lnTo>
                <a:lnTo>
                  <a:pt x="12" y="22"/>
                </a:lnTo>
                <a:lnTo>
                  <a:pt x="8" y="20"/>
                </a:lnTo>
                <a:lnTo>
                  <a:pt x="8" y="24"/>
                </a:lnTo>
                <a:lnTo>
                  <a:pt x="8" y="26"/>
                </a:lnTo>
                <a:lnTo>
                  <a:pt x="6" y="24"/>
                </a:lnTo>
                <a:lnTo>
                  <a:pt x="6" y="22"/>
                </a:lnTo>
                <a:lnTo>
                  <a:pt x="4" y="16"/>
                </a:lnTo>
                <a:lnTo>
                  <a:pt x="2" y="16"/>
                </a:lnTo>
                <a:lnTo>
                  <a:pt x="0" y="16"/>
                </a:lnTo>
                <a:lnTo>
                  <a:pt x="0" y="12"/>
                </a:lnTo>
                <a:lnTo>
                  <a:pt x="4" y="12"/>
                </a:lnTo>
                <a:lnTo>
                  <a:pt x="8" y="12"/>
                </a:lnTo>
                <a:lnTo>
                  <a:pt x="8" y="8"/>
                </a:lnTo>
                <a:lnTo>
                  <a:pt x="12" y="6"/>
                </a:lnTo>
                <a:lnTo>
                  <a:pt x="12" y="4"/>
                </a:lnTo>
                <a:lnTo>
                  <a:pt x="14" y="4"/>
                </a:lnTo>
                <a:lnTo>
                  <a:pt x="16" y="2"/>
                </a:lnTo>
                <a:lnTo>
                  <a:pt x="16" y="4"/>
                </a:lnTo>
                <a:lnTo>
                  <a:pt x="16" y="6"/>
                </a:lnTo>
                <a:lnTo>
                  <a:pt x="18" y="8"/>
                </a:lnTo>
                <a:lnTo>
                  <a:pt x="20" y="8"/>
                </a:lnTo>
                <a:lnTo>
                  <a:pt x="24" y="6"/>
                </a:lnTo>
                <a:lnTo>
                  <a:pt x="24" y="4"/>
                </a:lnTo>
                <a:lnTo>
                  <a:pt x="22" y="0"/>
                </a:lnTo>
                <a:lnTo>
                  <a:pt x="26" y="0"/>
                </a:lnTo>
                <a:lnTo>
                  <a:pt x="28" y="4"/>
                </a:lnTo>
                <a:lnTo>
                  <a:pt x="32" y="4"/>
                </a:lnTo>
                <a:lnTo>
                  <a:pt x="34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8" name="Freeform 56"/>
          <p:cNvSpPr>
            <a:spLocks/>
          </p:cNvSpPr>
          <p:nvPr/>
        </p:nvSpPr>
        <p:spPr bwMode="auto">
          <a:xfrm>
            <a:off x="7208836" y="1166726"/>
            <a:ext cx="19050" cy="28575"/>
          </a:xfrm>
          <a:custGeom>
            <a:avLst/>
            <a:gdLst/>
            <a:ahLst/>
            <a:cxnLst>
              <a:cxn ang="0">
                <a:pos x="12" y="8"/>
              </a:cxn>
              <a:cxn ang="0">
                <a:pos x="12" y="8"/>
              </a:cxn>
              <a:cxn ang="0">
                <a:pos x="12" y="14"/>
              </a:cxn>
              <a:cxn ang="0">
                <a:pos x="10" y="18"/>
              </a:cxn>
              <a:cxn ang="0">
                <a:pos x="8" y="18"/>
              </a:cxn>
              <a:cxn ang="0">
                <a:pos x="8" y="12"/>
              </a:cxn>
              <a:cxn ang="0">
                <a:pos x="8" y="10"/>
              </a:cxn>
              <a:cxn ang="0">
                <a:pos x="6" y="12"/>
              </a:cxn>
              <a:cxn ang="0">
                <a:pos x="6" y="14"/>
              </a:cxn>
              <a:cxn ang="0">
                <a:pos x="0" y="12"/>
              </a:cxn>
              <a:cxn ang="0">
                <a:pos x="0" y="6"/>
              </a:cxn>
              <a:cxn ang="0">
                <a:pos x="4" y="2"/>
              </a:cxn>
              <a:cxn ang="0">
                <a:pos x="6" y="2"/>
              </a:cxn>
              <a:cxn ang="0">
                <a:pos x="8" y="0"/>
              </a:cxn>
              <a:cxn ang="0">
                <a:pos x="10" y="0"/>
              </a:cxn>
              <a:cxn ang="0">
                <a:pos x="12" y="4"/>
              </a:cxn>
              <a:cxn ang="0">
                <a:pos x="12" y="8"/>
              </a:cxn>
            </a:cxnLst>
            <a:rect l="0" t="0" r="r" b="b"/>
            <a:pathLst>
              <a:path w="12" h="18">
                <a:moveTo>
                  <a:pt x="12" y="8"/>
                </a:moveTo>
                <a:lnTo>
                  <a:pt x="12" y="8"/>
                </a:lnTo>
                <a:lnTo>
                  <a:pt x="12" y="14"/>
                </a:lnTo>
                <a:lnTo>
                  <a:pt x="10" y="18"/>
                </a:lnTo>
                <a:lnTo>
                  <a:pt x="8" y="18"/>
                </a:lnTo>
                <a:lnTo>
                  <a:pt x="8" y="12"/>
                </a:lnTo>
                <a:lnTo>
                  <a:pt x="8" y="10"/>
                </a:lnTo>
                <a:lnTo>
                  <a:pt x="6" y="12"/>
                </a:lnTo>
                <a:lnTo>
                  <a:pt x="6" y="14"/>
                </a:lnTo>
                <a:lnTo>
                  <a:pt x="0" y="12"/>
                </a:lnTo>
                <a:lnTo>
                  <a:pt x="0" y="6"/>
                </a:lnTo>
                <a:lnTo>
                  <a:pt x="4" y="2"/>
                </a:lnTo>
                <a:lnTo>
                  <a:pt x="6" y="2"/>
                </a:lnTo>
                <a:lnTo>
                  <a:pt x="8" y="0"/>
                </a:lnTo>
                <a:lnTo>
                  <a:pt x="10" y="0"/>
                </a:lnTo>
                <a:lnTo>
                  <a:pt x="12" y="4"/>
                </a:lnTo>
                <a:lnTo>
                  <a:pt x="12" y="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9" name="Freeform 57"/>
          <p:cNvSpPr>
            <a:spLocks/>
          </p:cNvSpPr>
          <p:nvPr/>
        </p:nvSpPr>
        <p:spPr bwMode="auto">
          <a:xfrm>
            <a:off x="7208836" y="1166726"/>
            <a:ext cx="19050" cy="28575"/>
          </a:xfrm>
          <a:custGeom>
            <a:avLst/>
            <a:gdLst/>
            <a:ahLst/>
            <a:cxnLst>
              <a:cxn ang="0">
                <a:pos x="12" y="8"/>
              </a:cxn>
              <a:cxn ang="0">
                <a:pos x="12" y="8"/>
              </a:cxn>
              <a:cxn ang="0">
                <a:pos x="12" y="14"/>
              </a:cxn>
              <a:cxn ang="0">
                <a:pos x="10" y="18"/>
              </a:cxn>
              <a:cxn ang="0">
                <a:pos x="8" y="18"/>
              </a:cxn>
              <a:cxn ang="0">
                <a:pos x="8" y="12"/>
              </a:cxn>
              <a:cxn ang="0">
                <a:pos x="8" y="10"/>
              </a:cxn>
              <a:cxn ang="0">
                <a:pos x="6" y="12"/>
              </a:cxn>
              <a:cxn ang="0">
                <a:pos x="6" y="14"/>
              </a:cxn>
              <a:cxn ang="0">
                <a:pos x="0" y="12"/>
              </a:cxn>
              <a:cxn ang="0">
                <a:pos x="0" y="6"/>
              </a:cxn>
              <a:cxn ang="0">
                <a:pos x="4" y="2"/>
              </a:cxn>
              <a:cxn ang="0">
                <a:pos x="6" y="2"/>
              </a:cxn>
              <a:cxn ang="0">
                <a:pos x="8" y="0"/>
              </a:cxn>
              <a:cxn ang="0">
                <a:pos x="10" y="0"/>
              </a:cxn>
              <a:cxn ang="0">
                <a:pos x="12" y="4"/>
              </a:cxn>
              <a:cxn ang="0">
                <a:pos x="12" y="8"/>
              </a:cxn>
            </a:cxnLst>
            <a:rect l="0" t="0" r="r" b="b"/>
            <a:pathLst>
              <a:path w="12" h="18">
                <a:moveTo>
                  <a:pt x="12" y="8"/>
                </a:moveTo>
                <a:lnTo>
                  <a:pt x="12" y="8"/>
                </a:lnTo>
                <a:lnTo>
                  <a:pt x="12" y="14"/>
                </a:lnTo>
                <a:lnTo>
                  <a:pt x="10" y="18"/>
                </a:lnTo>
                <a:lnTo>
                  <a:pt x="8" y="18"/>
                </a:lnTo>
                <a:lnTo>
                  <a:pt x="8" y="12"/>
                </a:lnTo>
                <a:lnTo>
                  <a:pt x="8" y="10"/>
                </a:lnTo>
                <a:lnTo>
                  <a:pt x="6" y="12"/>
                </a:lnTo>
                <a:lnTo>
                  <a:pt x="6" y="14"/>
                </a:lnTo>
                <a:lnTo>
                  <a:pt x="0" y="12"/>
                </a:lnTo>
                <a:lnTo>
                  <a:pt x="0" y="6"/>
                </a:lnTo>
                <a:lnTo>
                  <a:pt x="4" y="2"/>
                </a:lnTo>
                <a:lnTo>
                  <a:pt x="6" y="2"/>
                </a:lnTo>
                <a:lnTo>
                  <a:pt x="8" y="0"/>
                </a:lnTo>
                <a:lnTo>
                  <a:pt x="10" y="0"/>
                </a:lnTo>
                <a:lnTo>
                  <a:pt x="12" y="4"/>
                </a:lnTo>
                <a:lnTo>
                  <a:pt x="12" y="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0" name="Freeform 58"/>
          <p:cNvSpPr>
            <a:spLocks/>
          </p:cNvSpPr>
          <p:nvPr/>
        </p:nvSpPr>
        <p:spPr bwMode="auto">
          <a:xfrm>
            <a:off x="7158036" y="1166725"/>
            <a:ext cx="31750" cy="31750"/>
          </a:xfrm>
          <a:custGeom>
            <a:avLst/>
            <a:gdLst/>
            <a:ahLst/>
            <a:cxnLst>
              <a:cxn ang="0">
                <a:pos x="12" y="8"/>
              </a:cxn>
              <a:cxn ang="0">
                <a:pos x="12" y="8"/>
              </a:cxn>
              <a:cxn ang="0">
                <a:pos x="12" y="6"/>
              </a:cxn>
              <a:cxn ang="0">
                <a:pos x="14" y="8"/>
              </a:cxn>
              <a:cxn ang="0">
                <a:pos x="16" y="8"/>
              </a:cxn>
              <a:cxn ang="0">
                <a:pos x="18" y="12"/>
              </a:cxn>
              <a:cxn ang="0">
                <a:pos x="20" y="14"/>
              </a:cxn>
              <a:cxn ang="0">
                <a:pos x="18" y="18"/>
              </a:cxn>
              <a:cxn ang="0">
                <a:pos x="18" y="20"/>
              </a:cxn>
              <a:cxn ang="0">
                <a:pos x="12" y="20"/>
              </a:cxn>
              <a:cxn ang="0">
                <a:pos x="8" y="18"/>
              </a:cxn>
              <a:cxn ang="0">
                <a:pos x="4" y="12"/>
              </a:cxn>
              <a:cxn ang="0">
                <a:pos x="2" y="6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8" y="6"/>
              </a:cxn>
              <a:cxn ang="0">
                <a:pos x="8" y="8"/>
              </a:cxn>
              <a:cxn ang="0">
                <a:pos x="12" y="8"/>
              </a:cxn>
            </a:cxnLst>
            <a:rect l="0" t="0" r="r" b="b"/>
            <a:pathLst>
              <a:path w="20" h="20">
                <a:moveTo>
                  <a:pt x="12" y="8"/>
                </a:moveTo>
                <a:lnTo>
                  <a:pt x="12" y="8"/>
                </a:lnTo>
                <a:lnTo>
                  <a:pt x="12" y="6"/>
                </a:lnTo>
                <a:lnTo>
                  <a:pt x="14" y="8"/>
                </a:lnTo>
                <a:lnTo>
                  <a:pt x="16" y="8"/>
                </a:lnTo>
                <a:lnTo>
                  <a:pt x="18" y="12"/>
                </a:lnTo>
                <a:lnTo>
                  <a:pt x="20" y="14"/>
                </a:lnTo>
                <a:lnTo>
                  <a:pt x="18" y="18"/>
                </a:lnTo>
                <a:lnTo>
                  <a:pt x="18" y="20"/>
                </a:lnTo>
                <a:lnTo>
                  <a:pt x="12" y="20"/>
                </a:lnTo>
                <a:lnTo>
                  <a:pt x="8" y="18"/>
                </a:lnTo>
                <a:lnTo>
                  <a:pt x="4" y="12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2"/>
                </a:lnTo>
                <a:lnTo>
                  <a:pt x="8" y="6"/>
                </a:lnTo>
                <a:lnTo>
                  <a:pt x="8" y="8"/>
                </a:lnTo>
                <a:lnTo>
                  <a:pt x="12" y="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1" name="Freeform 59"/>
          <p:cNvSpPr>
            <a:spLocks/>
          </p:cNvSpPr>
          <p:nvPr/>
        </p:nvSpPr>
        <p:spPr bwMode="auto">
          <a:xfrm>
            <a:off x="7158036" y="1166725"/>
            <a:ext cx="31750" cy="31750"/>
          </a:xfrm>
          <a:custGeom>
            <a:avLst/>
            <a:gdLst/>
            <a:ahLst/>
            <a:cxnLst>
              <a:cxn ang="0">
                <a:pos x="12" y="8"/>
              </a:cxn>
              <a:cxn ang="0">
                <a:pos x="12" y="8"/>
              </a:cxn>
              <a:cxn ang="0">
                <a:pos x="12" y="6"/>
              </a:cxn>
              <a:cxn ang="0">
                <a:pos x="14" y="8"/>
              </a:cxn>
              <a:cxn ang="0">
                <a:pos x="16" y="8"/>
              </a:cxn>
              <a:cxn ang="0">
                <a:pos x="18" y="12"/>
              </a:cxn>
              <a:cxn ang="0">
                <a:pos x="20" y="14"/>
              </a:cxn>
              <a:cxn ang="0">
                <a:pos x="18" y="18"/>
              </a:cxn>
              <a:cxn ang="0">
                <a:pos x="18" y="20"/>
              </a:cxn>
              <a:cxn ang="0">
                <a:pos x="12" y="20"/>
              </a:cxn>
              <a:cxn ang="0">
                <a:pos x="8" y="18"/>
              </a:cxn>
              <a:cxn ang="0">
                <a:pos x="4" y="12"/>
              </a:cxn>
              <a:cxn ang="0">
                <a:pos x="2" y="6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8" y="6"/>
              </a:cxn>
              <a:cxn ang="0">
                <a:pos x="8" y="8"/>
              </a:cxn>
              <a:cxn ang="0">
                <a:pos x="12" y="8"/>
              </a:cxn>
            </a:cxnLst>
            <a:rect l="0" t="0" r="r" b="b"/>
            <a:pathLst>
              <a:path w="20" h="20">
                <a:moveTo>
                  <a:pt x="12" y="8"/>
                </a:moveTo>
                <a:lnTo>
                  <a:pt x="12" y="8"/>
                </a:lnTo>
                <a:lnTo>
                  <a:pt x="12" y="6"/>
                </a:lnTo>
                <a:lnTo>
                  <a:pt x="14" y="8"/>
                </a:lnTo>
                <a:lnTo>
                  <a:pt x="16" y="8"/>
                </a:lnTo>
                <a:lnTo>
                  <a:pt x="18" y="12"/>
                </a:lnTo>
                <a:lnTo>
                  <a:pt x="20" y="14"/>
                </a:lnTo>
                <a:lnTo>
                  <a:pt x="18" y="18"/>
                </a:lnTo>
                <a:lnTo>
                  <a:pt x="18" y="20"/>
                </a:lnTo>
                <a:lnTo>
                  <a:pt x="12" y="20"/>
                </a:lnTo>
                <a:lnTo>
                  <a:pt x="8" y="18"/>
                </a:lnTo>
                <a:lnTo>
                  <a:pt x="4" y="12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4" y="2"/>
                </a:lnTo>
                <a:lnTo>
                  <a:pt x="8" y="6"/>
                </a:lnTo>
                <a:lnTo>
                  <a:pt x="8" y="8"/>
                </a:lnTo>
                <a:lnTo>
                  <a:pt x="12" y="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2" name="Freeform 60"/>
          <p:cNvSpPr>
            <a:spLocks/>
          </p:cNvSpPr>
          <p:nvPr/>
        </p:nvSpPr>
        <p:spPr bwMode="auto">
          <a:xfrm>
            <a:off x="7113587" y="1195300"/>
            <a:ext cx="47625" cy="38100"/>
          </a:xfrm>
          <a:custGeom>
            <a:avLst/>
            <a:gdLst/>
            <a:ahLst/>
            <a:cxnLst>
              <a:cxn ang="0">
                <a:pos x="30" y="8"/>
              </a:cxn>
              <a:cxn ang="0">
                <a:pos x="30" y="8"/>
              </a:cxn>
              <a:cxn ang="0">
                <a:pos x="30" y="10"/>
              </a:cxn>
              <a:cxn ang="0">
                <a:pos x="28" y="14"/>
              </a:cxn>
              <a:cxn ang="0">
                <a:pos x="24" y="20"/>
              </a:cxn>
              <a:cxn ang="0">
                <a:pos x="20" y="24"/>
              </a:cxn>
              <a:cxn ang="0">
                <a:pos x="14" y="20"/>
              </a:cxn>
              <a:cxn ang="0">
                <a:pos x="8" y="14"/>
              </a:cxn>
              <a:cxn ang="0">
                <a:pos x="6" y="12"/>
              </a:cxn>
              <a:cxn ang="0">
                <a:pos x="6" y="10"/>
              </a:cxn>
              <a:cxn ang="0">
                <a:pos x="8" y="12"/>
              </a:cxn>
              <a:cxn ang="0">
                <a:pos x="10" y="8"/>
              </a:cxn>
              <a:cxn ang="0">
                <a:pos x="8" y="4"/>
              </a:cxn>
              <a:cxn ang="0">
                <a:pos x="2" y="8"/>
              </a:cxn>
              <a:cxn ang="0">
                <a:pos x="0" y="6"/>
              </a:cxn>
              <a:cxn ang="0">
                <a:pos x="0" y="2"/>
              </a:cxn>
              <a:cxn ang="0">
                <a:pos x="0" y="0"/>
              </a:cxn>
              <a:cxn ang="0">
                <a:pos x="6" y="2"/>
              </a:cxn>
              <a:cxn ang="0">
                <a:pos x="12" y="0"/>
              </a:cxn>
              <a:cxn ang="0">
                <a:pos x="16" y="2"/>
              </a:cxn>
              <a:cxn ang="0">
                <a:pos x="16" y="4"/>
              </a:cxn>
              <a:cxn ang="0">
                <a:pos x="16" y="6"/>
              </a:cxn>
              <a:cxn ang="0">
                <a:pos x="16" y="10"/>
              </a:cxn>
              <a:cxn ang="0">
                <a:pos x="18" y="10"/>
              </a:cxn>
              <a:cxn ang="0">
                <a:pos x="18" y="8"/>
              </a:cxn>
              <a:cxn ang="0">
                <a:pos x="24" y="6"/>
              </a:cxn>
              <a:cxn ang="0">
                <a:pos x="28" y="6"/>
              </a:cxn>
              <a:cxn ang="0">
                <a:pos x="30" y="8"/>
              </a:cxn>
            </a:cxnLst>
            <a:rect l="0" t="0" r="r" b="b"/>
            <a:pathLst>
              <a:path w="30" h="24">
                <a:moveTo>
                  <a:pt x="30" y="8"/>
                </a:moveTo>
                <a:lnTo>
                  <a:pt x="30" y="8"/>
                </a:lnTo>
                <a:lnTo>
                  <a:pt x="30" y="10"/>
                </a:lnTo>
                <a:lnTo>
                  <a:pt x="28" y="14"/>
                </a:lnTo>
                <a:lnTo>
                  <a:pt x="24" y="20"/>
                </a:lnTo>
                <a:lnTo>
                  <a:pt x="20" y="24"/>
                </a:lnTo>
                <a:lnTo>
                  <a:pt x="14" y="20"/>
                </a:lnTo>
                <a:lnTo>
                  <a:pt x="8" y="14"/>
                </a:lnTo>
                <a:lnTo>
                  <a:pt x="6" y="12"/>
                </a:lnTo>
                <a:lnTo>
                  <a:pt x="6" y="10"/>
                </a:lnTo>
                <a:lnTo>
                  <a:pt x="8" y="12"/>
                </a:lnTo>
                <a:lnTo>
                  <a:pt x="10" y="8"/>
                </a:lnTo>
                <a:lnTo>
                  <a:pt x="8" y="4"/>
                </a:lnTo>
                <a:lnTo>
                  <a:pt x="2" y="8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6" y="2"/>
                </a:lnTo>
                <a:lnTo>
                  <a:pt x="12" y="0"/>
                </a:lnTo>
                <a:lnTo>
                  <a:pt x="16" y="2"/>
                </a:lnTo>
                <a:lnTo>
                  <a:pt x="16" y="4"/>
                </a:lnTo>
                <a:lnTo>
                  <a:pt x="16" y="6"/>
                </a:lnTo>
                <a:lnTo>
                  <a:pt x="16" y="10"/>
                </a:lnTo>
                <a:lnTo>
                  <a:pt x="18" y="10"/>
                </a:lnTo>
                <a:lnTo>
                  <a:pt x="18" y="8"/>
                </a:lnTo>
                <a:lnTo>
                  <a:pt x="24" y="6"/>
                </a:lnTo>
                <a:lnTo>
                  <a:pt x="28" y="6"/>
                </a:lnTo>
                <a:lnTo>
                  <a:pt x="30" y="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3" name="Freeform 61"/>
          <p:cNvSpPr>
            <a:spLocks/>
          </p:cNvSpPr>
          <p:nvPr/>
        </p:nvSpPr>
        <p:spPr bwMode="auto">
          <a:xfrm>
            <a:off x="7113587" y="1195300"/>
            <a:ext cx="47625" cy="38100"/>
          </a:xfrm>
          <a:custGeom>
            <a:avLst/>
            <a:gdLst/>
            <a:ahLst/>
            <a:cxnLst>
              <a:cxn ang="0">
                <a:pos x="30" y="8"/>
              </a:cxn>
              <a:cxn ang="0">
                <a:pos x="30" y="8"/>
              </a:cxn>
              <a:cxn ang="0">
                <a:pos x="30" y="10"/>
              </a:cxn>
              <a:cxn ang="0">
                <a:pos x="28" y="14"/>
              </a:cxn>
              <a:cxn ang="0">
                <a:pos x="24" y="20"/>
              </a:cxn>
              <a:cxn ang="0">
                <a:pos x="20" y="24"/>
              </a:cxn>
              <a:cxn ang="0">
                <a:pos x="14" y="20"/>
              </a:cxn>
              <a:cxn ang="0">
                <a:pos x="8" y="14"/>
              </a:cxn>
              <a:cxn ang="0">
                <a:pos x="6" y="12"/>
              </a:cxn>
              <a:cxn ang="0">
                <a:pos x="6" y="10"/>
              </a:cxn>
              <a:cxn ang="0">
                <a:pos x="8" y="12"/>
              </a:cxn>
              <a:cxn ang="0">
                <a:pos x="10" y="8"/>
              </a:cxn>
              <a:cxn ang="0">
                <a:pos x="8" y="4"/>
              </a:cxn>
              <a:cxn ang="0">
                <a:pos x="2" y="8"/>
              </a:cxn>
              <a:cxn ang="0">
                <a:pos x="0" y="6"/>
              </a:cxn>
              <a:cxn ang="0">
                <a:pos x="0" y="2"/>
              </a:cxn>
              <a:cxn ang="0">
                <a:pos x="0" y="0"/>
              </a:cxn>
              <a:cxn ang="0">
                <a:pos x="6" y="2"/>
              </a:cxn>
              <a:cxn ang="0">
                <a:pos x="12" y="0"/>
              </a:cxn>
              <a:cxn ang="0">
                <a:pos x="16" y="2"/>
              </a:cxn>
              <a:cxn ang="0">
                <a:pos x="16" y="4"/>
              </a:cxn>
              <a:cxn ang="0">
                <a:pos x="16" y="6"/>
              </a:cxn>
              <a:cxn ang="0">
                <a:pos x="16" y="10"/>
              </a:cxn>
              <a:cxn ang="0">
                <a:pos x="18" y="10"/>
              </a:cxn>
              <a:cxn ang="0">
                <a:pos x="18" y="8"/>
              </a:cxn>
              <a:cxn ang="0">
                <a:pos x="24" y="6"/>
              </a:cxn>
              <a:cxn ang="0">
                <a:pos x="28" y="6"/>
              </a:cxn>
              <a:cxn ang="0">
                <a:pos x="30" y="8"/>
              </a:cxn>
            </a:cxnLst>
            <a:rect l="0" t="0" r="r" b="b"/>
            <a:pathLst>
              <a:path w="30" h="24">
                <a:moveTo>
                  <a:pt x="30" y="8"/>
                </a:moveTo>
                <a:lnTo>
                  <a:pt x="30" y="8"/>
                </a:lnTo>
                <a:lnTo>
                  <a:pt x="30" y="10"/>
                </a:lnTo>
                <a:lnTo>
                  <a:pt x="28" y="14"/>
                </a:lnTo>
                <a:lnTo>
                  <a:pt x="24" y="20"/>
                </a:lnTo>
                <a:lnTo>
                  <a:pt x="20" y="24"/>
                </a:lnTo>
                <a:lnTo>
                  <a:pt x="14" y="20"/>
                </a:lnTo>
                <a:lnTo>
                  <a:pt x="8" y="14"/>
                </a:lnTo>
                <a:lnTo>
                  <a:pt x="6" y="12"/>
                </a:lnTo>
                <a:lnTo>
                  <a:pt x="6" y="10"/>
                </a:lnTo>
                <a:lnTo>
                  <a:pt x="8" y="12"/>
                </a:lnTo>
                <a:lnTo>
                  <a:pt x="10" y="8"/>
                </a:lnTo>
                <a:lnTo>
                  <a:pt x="8" y="4"/>
                </a:lnTo>
                <a:lnTo>
                  <a:pt x="2" y="8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6" y="2"/>
                </a:lnTo>
                <a:lnTo>
                  <a:pt x="12" y="0"/>
                </a:lnTo>
                <a:lnTo>
                  <a:pt x="16" y="2"/>
                </a:lnTo>
                <a:lnTo>
                  <a:pt x="16" y="4"/>
                </a:lnTo>
                <a:lnTo>
                  <a:pt x="16" y="6"/>
                </a:lnTo>
                <a:lnTo>
                  <a:pt x="16" y="10"/>
                </a:lnTo>
                <a:lnTo>
                  <a:pt x="18" y="10"/>
                </a:lnTo>
                <a:lnTo>
                  <a:pt x="18" y="8"/>
                </a:lnTo>
                <a:lnTo>
                  <a:pt x="24" y="6"/>
                </a:lnTo>
                <a:lnTo>
                  <a:pt x="28" y="6"/>
                </a:lnTo>
                <a:lnTo>
                  <a:pt x="30" y="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4" name="Freeform 62"/>
          <p:cNvSpPr>
            <a:spLocks/>
          </p:cNvSpPr>
          <p:nvPr/>
        </p:nvSpPr>
        <p:spPr bwMode="auto">
          <a:xfrm>
            <a:off x="7085012" y="1227050"/>
            <a:ext cx="47625" cy="44450"/>
          </a:xfrm>
          <a:custGeom>
            <a:avLst/>
            <a:gdLst/>
            <a:ahLst/>
            <a:cxnLst>
              <a:cxn ang="0">
                <a:pos x="30" y="6"/>
              </a:cxn>
              <a:cxn ang="0">
                <a:pos x="30" y="6"/>
              </a:cxn>
              <a:cxn ang="0">
                <a:pos x="28" y="14"/>
              </a:cxn>
              <a:cxn ang="0">
                <a:pos x="26" y="18"/>
              </a:cxn>
              <a:cxn ang="0">
                <a:pos x="26" y="22"/>
              </a:cxn>
              <a:cxn ang="0">
                <a:pos x="24" y="24"/>
              </a:cxn>
              <a:cxn ang="0">
                <a:pos x="18" y="26"/>
              </a:cxn>
              <a:cxn ang="0">
                <a:pos x="10" y="28"/>
              </a:cxn>
              <a:cxn ang="0">
                <a:pos x="4" y="28"/>
              </a:cxn>
              <a:cxn ang="0">
                <a:pos x="0" y="26"/>
              </a:cxn>
              <a:cxn ang="0">
                <a:pos x="0" y="24"/>
              </a:cxn>
              <a:cxn ang="0">
                <a:pos x="4" y="24"/>
              </a:cxn>
              <a:cxn ang="0">
                <a:pos x="6" y="22"/>
              </a:cxn>
              <a:cxn ang="0">
                <a:pos x="4" y="18"/>
              </a:cxn>
              <a:cxn ang="0">
                <a:pos x="4" y="16"/>
              </a:cxn>
              <a:cxn ang="0">
                <a:pos x="12" y="16"/>
              </a:cxn>
              <a:cxn ang="0">
                <a:pos x="14" y="14"/>
              </a:cxn>
              <a:cxn ang="0">
                <a:pos x="14" y="10"/>
              </a:cxn>
              <a:cxn ang="0">
                <a:pos x="14" y="6"/>
              </a:cxn>
              <a:cxn ang="0">
                <a:pos x="16" y="10"/>
              </a:cxn>
              <a:cxn ang="0">
                <a:pos x="18" y="12"/>
              </a:cxn>
              <a:cxn ang="0">
                <a:pos x="20" y="12"/>
              </a:cxn>
              <a:cxn ang="0">
                <a:pos x="20" y="10"/>
              </a:cxn>
              <a:cxn ang="0">
                <a:pos x="20" y="4"/>
              </a:cxn>
              <a:cxn ang="0">
                <a:pos x="20" y="2"/>
              </a:cxn>
              <a:cxn ang="0">
                <a:pos x="20" y="0"/>
              </a:cxn>
              <a:cxn ang="0">
                <a:pos x="26" y="0"/>
              </a:cxn>
              <a:cxn ang="0">
                <a:pos x="28" y="2"/>
              </a:cxn>
              <a:cxn ang="0">
                <a:pos x="30" y="6"/>
              </a:cxn>
            </a:cxnLst>
            <a:rect l="0" t="0" r="r" b="b"/>
            <a:pathLst>
              <a:path w="30" h="28">
                <a:moveTo>
                  <a:pt x="30" y="6"/>
                </a:moveTo>
                <a:lnTo>
                  <a:pt x="30" y="6"/>
                </a:lnTo>
                <a:lnTo>
                  <a:pt x="28" y="14"/>
                </a:lnTo>
                <a:lnTo>
                  <a:pt x="26" y="18"/>
                </a:lnTo>
                <a:lnTo>
                  <a:pt x="26" y="22"/>
                </a:lnTo>
                <a:lnTo>
                  <a:pt x="24" y="24"/>
                </a:lnTo>
                <a:lnTo>
                  <a:pt x="18" y="26"/>
                </a:lnTo>
                <a:lnTo>
                  <a:pt x="10" y="28"/>
                </a:lnTo>
                <a:lnTo>
                  <a:pt x="4" y="28"/>
                </a:lnTo>
                <a:lnTo>
                  <a:pt x="0" y="26"/>
                </a:lnTo>
                <a:lnTo>
                  <a:pt x="0" y="24"/>
                </a:lnTo>
                <a:lnTo>
                  <a:pt x="4" y="24"/>
                </a:lnTo>
                <a:lnTo>
                  <a:pt x="6" y="22"/>
                </a:lnTo>
                <a:lnTo>
                  <a:pt x="4" y="18"/>
                </a:lnTo>
                <a:lnTo>
                  <a:pt x="4" y="16"/>
                </a:lnTo>
                <a:lnTo>
                  <a:pt x="12" y="16"/>
                </a:lnTo>
                <a:lnTo>
                  <a:pt x="14" y="14"/>
                </a:lnTo>
                <a:lnTo>
                  <a:pt x="14" y="10"/>
                </a:lnTo>
                <a:lnTo>
                  <a:pt x="14" y="6"/>
                </a:lnTo>
                <a:lnTo>
                  <a:pt x="16" y="10"/>
                </a:lnTo>
                <a:lnTo>
                  <a:pt x="18" y="12"/>
                </a:lnTo>
                <a:lnTo>
                  <a:pt x="20" y="12"/>
                </a:lnTo>
                <a:lnTo>
                  <a:pt x="20" y="10"/>
                </a:lnTo>
                <a:lnTo>
                  <a:pt x="20" y="4"/>
                </a:lnTo>
                <a:lnTo>
                  <a:pt x="20" y="2"/>
                </a:lnTo>
                <a:lnTo>
                  <a:pt x="20" y="0"/>
                </a:lnTo>
                <a:lnTo>
                  <a:pt x="26" y="0"/>
                </a:lnTo>
                <a:lnTo>
                  <a:pt x="28" y="2"/>
                </a:lnTo>
                <a:lnTo>
                  <a:pt x="30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7" name="Freeform 63"/>
          <p:cNvSpPr>
            <a:spLocks/>
          </p:cNvSpPr>
          <p:nvPr/>
        </p:nvSpPr>
        <p:spPr bwMode="auto">
          <a:xfrm>
            <a:off x="7085012" y="1227050"/>
            <a:ext cx="47625" cy="44450"/>
          </a:xfrm>
          <a:custGeom>
            <a:avLst/>
            <a:gdLst/>
            <a:ahLst/>
            <a:cxnLst>
              <a:cxn ang="0">
                <a:pos x="30" y="6"/>
              </a:cxn>
              <a:cxn ang="0">
                <a:pos x="30" y="6"/>
              </a:cxn>
              <a:cxn ang="0">
                <a:pos x="28" y="14"/>
              </a:cxn>
              <a:cxn ang="0">
                <a:pos x="26" y="18"/>
              </a:cxn>
              <a:cxn ang="0">
                <a:pos x="26" y="22"/>
              </a:cxn>
              <a:cxn ang="0">
                <a:pos x="24" y="24"/>
              </a:cxn>
              <a:cxn ang="0">
                <a:pos x="18" y="26"/>
              </a:cxn>
              <a:cxn ang="0">
                <a:pos x="10" y="28"/>
              </a:cxn>
              <a:cxn ang="0">
                <a:pos x="4" y="28"/>
              </a:cxn>
              <a:cxn ang="0">
                <a:pos x="0" y="26"/>
              </a:cxn>
              <a:cxn ang="0">
                <a:pos x="0" y="24"/>
              </a:cxn>
              <a:cxn ang="0">
                <a:pos x="4" y="24"/>
              </a:cxn>
              <a:cxn ang="0">
                <a:pos x="6" y="22"/>
              </a:cxn>
              <a:cxn ang="0">
                <a:pos x="4" y="18"/>
              </a:cxn>
              <a:cxn ang="0">
                <a:pos x="4" y="16"/>
              </a:cxn>
              <a:cxn ang="0">
                <a:pos x="12" y="16"/>
              </a:cxn>
              <a:cxn ang="0">
                <a:pos x="14" y="14"/>
              </a:cxn>
              <a:cxn ang="0">
                <a:pos x="14" y="10"/>
              </a:cxn>
              <a:cxn ang="0">
                <a:pos x="14" y="6"/>
              </a:cxn>
              <a:cxn ang="0">
                <a:pos x="16" y="10"/>
              </a:cxn>
              <a:cxn ang="0">
                <a:pos x="18" y="12"/>
              </a:cxn>
              <a:cxn ang="0">
                <a:pos x="20" y="12"/>
              </a:cxn>
              <a:cxn ang="0">
                <a:pos x="20" y="10"/>
              </a:cxn>
              <a:cxn ang="0">
                <a:pos x="20" y="4"/>
              </a:cxn>
              <a:cxn ang="0">
                <a:pos x="20" y="2"/>
              </a:cxn>
              <a:cxn ang="0">
                <a:pos x="20" y="0"/>
              </a:cxn>
              <a:cxn ang="0">
                <a:pos x="26" y="0"/>
              </a:cxn>
              <a:cxn ang="0">
                <a:pos x="28" y="2"/>
              </a:cxn>
              <a:cxn ang="0">
                <a:pos x="30" y="6"/>
              </a:cxn>
            </a:cxnLst>
            <a:rect l="0" t="0" r="r" b="b"/>
            <a:pathLst>
              <a:path w="30" h="28">
                <a:moveTo>
                  <a:pt x="30" y="6"/>
                </a:moveTo>
                <a:lnTo>
                  <a:pt x="30" y="6"/>
                </a:lnTo>
                <a:lnTo>
                  <a:pt x="28" y="14"/>
                </a:lnTo>
                <a:lnTo>
                  <a:pt x="26" y="18"/>
                </a:lnTo>
                <a:lnTo>
                  <a:pt x="26" y="22"/>
                </a:lnTo>
                <a:lnTo>
                  <a:pt x="24" y="24"/>
                </a:lnTo>
                <a:lnTo>
                  <a:pt x="18" y="26"/>
                </a:lnTo>
                <a:lnTo>
                  <a:pt x="10" y="28"/>
                </a:lnTo>
                <a:lnTo>
                  <a:pt x="4" y="28"/>
                </a:lnTo>
                <a:lnTo>
                  <a:pt x="0" y="26"/>
                </a:lnTo>
                <a:lnTo>
                  <a:pt x="0" y="24"/>
                </a:lnTo>
                <a:lnTo>
                  <a:pt x="4" y="24"/>
                </a:lnTo>
                <a:lnTo>
                  <a:pt x="6" y="22"/>
                </a:lnTo>
                <a:lnTo>
                  <a:pt x="4" y="18"/>
                </a:lnTo>
                <a:lnTo>
                  <a:pt x="4" y="16"/>
                </a:lnTo>
                <a:lnTo>
                  <a:pt x="12" y="16"/>
                </a:lnTo>
                <a:lnTo>
                  <a:pt x="14" y="14"/>
                </a:lnTo>
                <a:lnTo>
                  <a:pt x="14" y="10"/>
                </a:lnTo>
                <a:lnTo>
                  <a:pt x="14" y="6"/>
                </a:lnTo>
                <a:lnTo>
                  <a:pt x="16" y="10"/>
                </a:lnTo>
                <a:lnTo>
                  <a:pt x="18" y="12"/>
                </a:lnTo>
                <a:lnTo>
                  <a:pt x="20" y="12"/>
                </a:lnTo>
                <a:lnTo>
                  <a:pt x="20" y="10"/>
                </a:lnTo>
                <a:lnTo>
                  <a:pt x="20" y="4"/>
                </a:lnTo>
                <a:lnTo>
                  <a:pt x="20" y="2"/>
                </a:lnTo>
                <a:lnTo>
                  <a:pt x="20" y="0"/>
                </a:lnTo>
                <a:lnTo>
                  <a:pt x="26" y="0"/>
                </a:lnTo>
                <a:lnTo>
                  <a:pt x="28" y="2"/>
                </a:lnTo>
                <a:lnTo>
                  <a:pt x="30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8" name="Freeform 64"/>
          <p:cNvSpPr>
            <a:spLocks/>
          </p:cNvSpPr>
          <p:nvPr/>
        </p:nvSpPr>
        <p:spPr bwMode="auto">
          <a:xfrm>
            <a:off x="7011986" y="1271501"/>
            <a:ext cx="69850" cy="79375"/>
          </a:xfrm>
          <a:custGeom>
            <a:avLst/>
            <a:gdLst/>
            <a:ahLst/>
            <a:cxnLst>
              <a:cxn ang="0">
                <a:pos x="42" y="12"/>
              </a:cxn>
              <a:cxn ang="0">
                <a:pos x="42" y="12"/>
              </a:cxn>
              <a:cxn ang="0">
                <a:pos x="44" y="18"/>
              </a:cxn>
              <a:cxn ang="0">
                <a:pos x="40" y="24"/>
              </a:cxn>
              <a:cxn ang="0">
                <a:pos x="40" y="30"/>
              </a:cxn>
              <a:cxn ang="0">
                <a:pos x="42" y="34"/>
              </a:cxn>
              <a:cxn ang="0">
                <a:pos x="40" y="36"/>
              </a:cxn>
              <a:cxn ang="0">
                <a:pos x="34" y="40"/>
              </a:cxn>
              <a:cxn ang="0">
                <a:pos x="28" y="40"/>
              </a:cxn>
              <a:cxn ang="0">
                <a:pos x="28" y="34"/>
              </a:cxn>
              <a:cxn ang="0">
                <a:pos x="26" y="34"/>
              </a:cxn>
              <a:cxn ang="0">
                <a:pos x="24" y="36"/>
              </a:cxn>
              <a:cxn ang="0">
                <a:pos x="22" y="42"/>
              </a:cxn>
              <a:cxn ang="0">
                <a:pos x="20" y="46"/>
              </a:cxn>
              <a:cxn ang="0">
                <a:pos x="14" y="46"/>
              </a:cxn>
              <a:cxn ang="0">
                <a:pos x="8" y="46"/>
              </a:cxn>
              <a:cxn ang="0">
                <a:pos x="6" y="48"/>
              </a:cxn>
              <a:cxn ang="0">
                <a:pos x="4" y="50"/>
              </a:cxn>
              <a:cxn ang="0">
                <a:pos x="2" y="48"/>
              </a:cxn>
              <a:cxn ang="0">
                <a:pos x="0" y="46"/>
              </a:cxn>
              <a:cxn ang="0">
                <a:pos x="4" y="44"/>
              </a:cxn>
              <a:cxn ang="0">
                <a:pos x="6" y="42"/>
              </a:cxn>
              <a:cxn ang="0">
                <a:pos x="8" y="36"/>
              </a:cxn>
              <a:cxn ang="0">
                <a:pos x="6" y="34"/>
              </a:cxn>
              <a:cxn ang="0">
                <a:pos x="4" y="32"/>
              </a:cxn>
              <a:cxn ang="0">
                <a:pos x="2" y="32"/>
              </a:cxn>
              <a:cxn ang="0">
                <a:pos x="4" y="32"/>
              </a:cxn>
              <a:cxn ang="0">
                <a:pos x="6" y="32"/>
              </a:cxn>
              <a:cxn ang="0">
                <a:pos x="6" y="30"/>
              </a:cxn>
              <a:cxn ang="0">
                <a:pos x="8" y="26"/>
              </a:cxn>
              <a:cxn ang="0">
                <a:pos x="6" y="26"/>
              </a:cxn>
              <a:cxn ang="0">
                <a:pos x="4" y="24"/>
              </a:cxn>
              <a:cxn ang="0">
                <a:pos x="6" y="24"/>
              </a:cxn>
              <a:cxn ang="0">
                <a:pos x="4" y="20"/>
              </a:cxn>
              <a:cxn ang="0">
                <a:pos x="6" y="18"/>
              </a:cxn>
              <a:cxn ang="0">
                <a:pos x="8" y="16"/>
              </a:cxn>
              <a:cxn ang="0">
                <a:pos x="14" y="18"/>
              </a:cxn>
              <a:cxn ang="0">
                <a:pos x="16" y="20"/>
              </a:cxn>
              <a:cxn ang="0">
                <a:pos x="18" y="18"/>
              </a:cxn>
              <a:cxn ang="0">
                <a:pos x="20" y="14"/>
              </a:cxn>
              <a:cxn ang="0">
                <a:pos x="18" y="12"/>
              </a:cxn>
              <a:cxn ang="0">
                <a:pos x="16" y="10"/>
              </a:cxn>
              <a:cxn ang="0">
                <a:pos x="18" y="10"/>
              </a:cxn>
              <a:cxn ang="0">
                <a:pos x="22" y="10"/>
              </a:cxn>
              <a:cxn ang="0">
                <a:pos x="24" y="12"/>
              </a:cxn>
              <a:cxn ang="0">
                <a:pos x="26" y="6"/>
              </a:cxn>
              <a:cxn ang="0">
                <a:pos x="24" y="2"/>
              </a:cxn>
              <a:cxn ang="0">
                <a:pos x="22" y="0"/>
              </a:cxn>
              <a:cxn ang="0">
                <a:pos x="24" y="0"/>
              </a:cxn>
              <a:cxn ang="0">
                <a:pos x="26" y="2"/>
              </a:cxn>
              <a:cxn ang="0">
                <a:pos x="28" y="4"/>
              </a:cxn>
              <a:cxn ang="0">
                <a:pos x="28" y="2"/>
              </a:cxn>
              <a:cxn ang="0">
                <a:pos x="28" y="0"/>
              </a:cxn>
              <a:cxn ang="0">
                <a:pos x="32" y="0"/>
              </a:cxn>
              <a:cxn ang="0">
                <a:pos x="34" y="2"/>
              </a:cxn>
              <a:cxn ang="0">
                <a:pos x="36" y="6"/>
              </a:cxn>
              <a:cxn ang="0">
                <a:pos x="42" y="12"/>
              </a:cxn>
            </a:cxnLst>
            <a:rect l="0" t="0" r="r" b="b"/>
            <a:pathLst>
              <a:path w="44" h="50">
                <a:moveTo>
                  <a:pt x="42" y="12"/>
                </a:moveTo>
                <a:lnTo>
                  <a:pt x="42" y="12"/>
                </a:lnTo>
                <a:lnTo>
                  <a:pt x="44" y="18"/>
                </a:lnTo>
                <a:lnTo>
                  <a:pt x="40" y="24"/>
                </a:lnTo>
                <a:lnTo>
                  <a:pt x="40" y="30"/>
                </a:lnTo>
                <a:lnTo>
                  <a:pt x="42" y="34"/>
                </a:lnTo>
                <a:lnTo>
                  <a:pt x="40" y="36"/>
                </a:lnTo>
                <a:lnTo>
                  <a:pt x="34" y="40"/>
                </a:lnTo>
                <a:lnTo>
                  <a:pt x="28" y="40"/>
                </a:lnTo>
                <a:lnTo>
                  <a:pt x="28" y="34"/>
                </a:lnTo>
                <a:lnTo>
                  <a:pt x="26" y="34"/>
                </a:lnTo>
                <a:lnTo>
                  <a:pt x="24" y="36"/>
                </a:lnTo>
                <a:lnTo>
                  <a:pt x="22" y="42"/>
                </a:lnTo>
                <a:lnTo>
                  <a:pt x="20" y="46"/>
                </a:lnTo>
                <a:lnTo>
                  <a:pt x="14" y="46"/>
                </a:lnTo>
                <a:lnTo>
                  <a:pt x="8" y="46"/>
                </a:lnTo>
                <a:lnTo>
                  <a:pt x="6" y="48"/>
                </a:lnTo>
                <a:lnTo>
                  <a:pt x="4" y="50"/>
                </a:lnTo>
                <a:lnTo>
                  <a:pt x="2" y="48"/>
                </a:lnTo>
                <a:lnTo>
                  <a:pt x="0" y="46"/>
                </a:lnTo>
                <a:lnTo>
                  <a:pt x="4" y="44"/>
                </a:lnTo>
                <a:lnTo>
                  <a:pt x="6" y="42"/>
                </a:lnTo>
                <a:lnTo>
                  <a:pt x="8" y="36"/>
                </a:lnTo>
                <a:lnTo>
                  <a:pt x="6" y="34"/>
                </a:lnTo>
                <a:lnTo>
                  <a:pt x="4" y="32"/>
                </a:lnTo>
                <a:lnTo>
                  <a:pt x="2" y="32"/>
                </a:lnTo>
                <a:lnTo>
                  <a:pt x="4" y="32"/>
                </a:lnTo>
                <a:lnTo>
                  <a:pt x="6" y="32"/>
                </a:lnTo>
                <a:lnTo>
                  <a:pt x="6" y="30"/>
                </a:lnTo>
                <a:lnTo>
                  <a:pt x="8" y="26"/>
                </a:lnTo>
                <a:lnTo>
                  <a:pt x="6" y="26"/>
                </a:lnTo>
                <a:lnTo>
                  <a:pt x="4" y="24"/>
                </a:lnTo>
                <a:lnTo>
                  <a:pt x="6" y="24"/>
                </a:lnTo>
                <a:lnTo>
                  <a:pt x="4" y="20"/>
                </a:lnTo>
                <a:lnTo>
                  <a:pt x="6" y="18"/>
                </a:lnTo>
                <a:lnTo>
                  <a:pt x="8" y="16"/>
                </a:lnTo>
                <a:lnTo>
                  <a:pt x="14" y="18"/>
                </a:lnTo>
                <a:lnTo>
                  <a:pt x="16" y="20"/>
                </a:lnTo>
                <a:lnTo>
                  <a:pt x="18" y="18"/>
                </a:lnTo>
                <a:lnTo>
                  <a:pt x="20" y="14"/>
                </a:lnTo>
                <a:lnTo>
                  <a:pt x="18" y="12"/>
                </a:lnTo>
                <a:lnTo>
                  <a:pt x="16" y="10"/>
                </a:lnTo>
                <a:lnTo>
                  <a:pt x="18" y="10"/>
                </a:lnTo>
                <a:lnTo>
                  <a:pt x="22" y="10"/>
                </a:lnTo>
                <a:lnTo>
                  <a:pt x="24" y="12"/>
                </a:lnTo>
                <a:lnTo>
                  <a:pt x="26" y="6"/>
                </a:lnTo>
                <a:lnTo>
                  <a:pt x="24" y="2"/>
                </a:lnTo>
                <a:lnTo>
                  <a:pt x="22" y="0"/>
                </a:lnTo>
                <a:lnTo>
                  <a:pt x="24" y="0"/>
                </a:lnTo>
                <a:lnTo>
                  <a:pt x="26" y="2"/>
                </a:lnTo>
                <a:lnTo>
                  <a:pt x="28" y="4"/>
                </a:lnTo>
                <a:lnTo>
                  <a:pt x="28" y="2"/>
                </a:lnTo>
                <a:lnTo>
                  <a:pt x="28" y="0"/>
                </a:lnTo>
                <a:lnTo>
                  <a:pt x="32" y="0"/>
                </a:lnTo>
                <a:lnTo>
                  <a:pt x="34" y="2"/>
                </a:lnTo>
                <a:lnTo>
                  <a:pt x="36" y="6"/>
                </a:lnTo>
                <a:lnTo>
                  <a:pt x="42" y="1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9" name="Freeform 65"/>
          <p:cNvSpPr>
            <a:spLocks/>
          </p:cNvSpPr>
          <p:nvPr/>
        </p:nvSpPr>
        <p:spPr bwMode="auto">
          <a:xfrm>
            <a:off x="7011986" y="1271501"/>
            <a:ext cx="69850" cy="79375"/>
          </a:xfrm>
          <a:custGeom>
            <a:avLst/>
            <a:gdLst/>
            <a:ahLst/>
            <a:cxnLst>
              <a:cxn ang="0">
                <a:pos x="42" y="12"/>
              </a:cxn>
              <a:cxn ang="0">
                <a:pos x="42" y="12"/>
              </a:cxn>
              <a:cxn ang="0">
                <a:pos x="44" y="18"/>
              </a:cxn>
              <a:cxn ang="0">
                <a:pos x="40" y="24"/>
              </a:cxn>
              <a:cxn ang="0">
                <a:pos x="40" y="30"/>
              </a:cxn>
              <a:cxn ang="0">
                <a:pos x="42" y="34"/>
              </a:cxn>
              <a:cxn ang="0">
                <a:pos x="40" y="36"/>
              </a:cxn>
              <a:cxn ang="0">
                <a:pos x="34" y="40"/>
              </a:cxn>
              <a:cxn ang="0">
                <a:pos x="28" y="40"/>
              </a:cxn>
              <a:cxn ang="0">
                <a:pos x="28" y="34"/>
              </a:cxn>
              <a:cxn ang="0">
                <a:pos x="26" y="34"/>
              </a:cxn>
              <a:cxn ang="0">
                <a:pos x="24" y="36"/>
              </a:cxn>
              <a:cxn ang="0">
                <a:pos x="22" y="42"/>
              </a:cxn>
              <a:cxn ang="0">
                <a:pos x="20" y="46"/>
              </a:cxn>
              <a:cxn ang="0">
                <a:pos x="14" y="46"/>
              </a:cxn>
              <a:cxn ang="0">
                <a:pos x="8" y="46"/>
              </a:cxn>
              <a:cxn ang="0">
                <a:pos x="6" y="48"/>
              </a:cxn>
              <a:cxn ang="0">
                <a:pos x="4" y="50"/>
              </a:cxn>
              <a:cxn ang="0">
                <a:pos x="2" y="48"/>
              </a:cxn>
              <a:cxn ang="0">
                <a:pos x="0" y="46"/>
              </a:cxn>
              <a:cxn ang="0">
                <a:pos x="4" y="44"/>
              </a:cxn>
              <a:cxn ang="0">
                <a:pos x="6" y="42"/>
              </a:cxn>
              <a:cxn ang="0">
                <a:pos x="8" y="36"/>
              </a:cxn>
              <a:cxn ang="0">
                <a:pos x="6" y="34"/>
              </a:cxn>
              <a:cxn ang="0">
                <a:pos x="4" y="32"/>
              </a:cxn>
              <a:cxn ang="0">
                <a:pos x="2" y="32"/>
              </a:cxn>
              <a:cxn ang="0">
                <a:pos x="4" y="32"/>
              </a:cxn>
              <a:cxn ang="0">
                <a:pos x="6" y="32"/>
              </a:cxn>
              <a:cxn ang="0">
                <a:pos x="6" y="30"/>
              </a:cxn>
              <a:cxn ang="0">
                <a:pos x="8" y="26"/>
              </a:cxn>
              <a:cxn ang="0">
                <a:pos x="6" y="26"/>
              </a:cxn>
              <a:cxn ang="0">
                <a:pos x="4" y="24"/>
              </a:cxn>
              <a:cxn ang="0">
                <a:pos x="6" y="24"/>
              </a:cxn>
              <a:cxn ang="0">
                <a:pos x="4" y="20"/>
              </a:cxn>
              <a:cxn ang="0">
                <a:pos x="6" y="18"/>
              </a:cxn>
              <a:cxn ang="0">
                <a:pos x="8" y="16"/>
              </a:cxn>
              <a:cxn ang="0">
                <a:pos x="14" y="18"/>
              </a:cxn>
              <a:cxn ang="0">
                <a:pos x="16" y="20"/>
              </a:cxn>
              <a:cxn ang="0">
                <a:pos x="18" y="18"/>
              </a:cxn>
              <a:cxn ang="0">
                <a:pos x="20" y="14"/>
              </a:cxn>
              <a:cxn ang="0">
                <a:pos x="18" y="12"/>
              </a:cxn>
              <a:cxn ang="0">
                <a:pos x="16" y="10"/>
              </a:cxn>
              <a:cxn ang="0">
                <a:pos x="18" y="10"/>
              </a:cxn>
              <a:cxn ang="0">
                <a:pos x="22" y="10"/>
              </a:cxn>
              <a:cxn ang="0">
                <a:pos x="24" y="12"/>
              </a:cxn>
              <a:cxn ang="0">
                <a:pos x="26" y="6"/>
              </a:cxn>
              <a:cxn ang="0">
                <a:pos x="24" y="2"/>
              </a:cxn>
              <a:cxn ang="0">
                <a:pos x="22" y="0"/>
              </a:cxn>
              <a:cxn ang="0">
                <a:pos x="24" y="0"/>
              </a:cxn>
              <a:cxn ang="0">
                <a:pos x="26" y="2"/>
              </a:cxn>
              <a:cxn ang="0">
                <a:pos x="28" y="4"/>
              </a:cxn>
              <a:cxn ang="0">
                <a:pos x="28" y="2"/>
              </a:cxn>
              <a:cxn ang="0">
                <a:pos x="28" y="0"/>
              </a:cxn>
              <a:cxn ang="0">
                <a:pos x="32" y="0"/>
              </a:cxn>
              <a:cxn ang="0">
                <a:pos x="34" y="2"/>
              </a:cxn>
              <a:cxn ang="0">
                <a:pos x="36" y="6"/>
              </a:cxn>
              <a:cxn ang="0">
                <a:pos x="42" y="12"/>
              </a:cxn>
            </a:cxnLst>
            <a:rect l="0" t="0" r="r" b="b"/>
            <a:pathLst>
              <a:path w="44" h="50">
                <a:moveTo>
                  <a:pt x="42" y="12"/>
                </a:moveTo>
                <a:lnTo>
                  <a:pt x="42" y="12"/>
                </a:lnTo>
                <a:lnTo>
                  <a:pt x="44" y="18"/>
                </a:lnTo>
                <a:lnTo>
                  <a:pt x="40" y="24"/>
                </a:lnTo>
                <a:lnTo>
                  <a:pt x="40" y="30"/>
                </a:lnTo>
                <a:lnTo>
                  <a:pt x="42" y="34"/>
                </a:lnTo>
                <a:lnTo>
                  <a:pt x="40" y="36"/>
                </a:lnTo>
                <a:lnTo>
                  <a:pt x="34" y="40"/>
                </a:lnTo>
                <a:lnTo>
                  <a:pt x="28" y="40"/>
                </a:lnTo>
                <a:lnTo>
                  <a:pt x="28" y="34"/>
                </a:lnTo>
                <a:lnTo>
                  <a:pt x="26" y="34"/>
                </a:lnTo>
                <a:lnTo>
                  <a:pt x="24" y="36"/>
                </a:lnTo>
                <a:lnTo>
                  <a:pt x="22" y="42"/>
                </a:lnTo>
                <a:lnTo>
                  <a:pt x="20" y="46"/>
                </a:lnTo>
                <a:lnTo>
                  <a:pt x="14" y="46"/>
                </a:lnTo>
                <a:lnTo>
                  <a:pt x="8" y="46"/>
                </a:lnTo>
                <a:lnTo>
                  <a:pt x="6" y="48"/>
                </a:lnTo>
                <a:lnTo>
                  <a:pt x="4" y="50"/>
                </a:lnTo>
                <a:lnTo>
                  <a:pt x="2" y="48"/>
                </a:lnTo>
                <a:lnTo>
                  <a:pt x="0" y="46"/>
                </a:lnTo>
                <a:lnTo>
                  <a:pt x="4" y="44"/>
                </a:lnTo>
                <a:lnTo>
                  <a:pt x="6" y="42"/>
                </a:lnTo>
                <a:lnTo>
                  <a:pt x="8" y="36"/>
                </a:lnTo>
                <a:lnTo>
                  <a:pt x="6" y="34"/>
                </a:lnTo>
                <a:lnTo>
                  <a:pt x="4" y="32"/>
                </a:lnTo>
                <a:lnTo>
                  <a:pt x="2" y="32"/>
                </a:lnTo>
                <a:lnTo>
                  <a:pt x="4" y="32"/>
                </a:lnTo>
                <a:lnTo>
                  <a:pt x="6" y="32"/>
                </a:lnTo>
                <a:lnTo>
                  <a:pt x="6" y="30"/>
                </a:lnTo>
                <a:lnTo>
                  <a:pt x="8" y="26"/>
                </a:lnTo>
                <a:lnTo>
                  <a:pt x="6" y="26"/>
                </a:lnTo>
                <a:lnTo>
                  <a:pt x="4" y="24"/>
                </a:lnTo>
                <a:lnTo>
                  <a:pt x="6" y="24"/>
                </a:lnTo>
                <a:lnTo>
                  <a:pt x="4" y="20"/>
                </a:lnTo>
                <a:lnTo>
                  <a:pt x="6" y="18"/>
                </a:lnTo>
                <a:lnTo>
                  <a:pt x="8" y="16"/>
                </a:lnTo>
                <a:lnTo>
                  <a:pt x="14" y="18"/>
                </a:lnTo>
                <a:lnTo>
                  <a:pt x="16" y="20"/>
                </a:lnTo>
                <a:lnTo>
                  <a:pt x="18" y="18"/>
                </a:lnTo>
                <a:lnTo>
                  <a:pt x="20" y="14"/>
                </a:lnTo>
                <a:lnTo>
                  <a:pt x="18" y="12"/>
                </a:lnTo>
                <a:lnTo>
                  <a:pt x="16" y="10"/>
                </a:lnTo>
                <a:lnTo>
                  <a:pt x="18" y="10"/>
                </a:lnTo>
                <a:lnTo>
                  <a:pt x="22" y="10"/>
                </a:lnTo>
                <a:lnTo>
                  <a:pt x="24" y="12"/>
                </a:lnTo>
                <a:lnTo>
                  <a:pt x="26" y="6"/>
                </a:lnTo>
                <a:lnTo>
                  <a:pt x="24" y="2"/>
                </a:lnTo>
                <a:lnTo>
                  <a:pt x="22" y="0"/>
                </a:lnTo>
                <a:lnTo>
                  <a:pt x="24" y="0"/>
                </a:lnTo>
                <a:lnTo>
                  <a:pt x="26" y="2"/>
                </a:lnTo>
                <a:lnTo>
                  <a:pt x="28" y="4"/>
                </a:lnTo>
                <a:lnTo>
                  <a:pt x="28" y="2"/>
                </a:lnTo>
                <a:lnTo>
                  <a:pt x="28" y="0"/>
                </a:lnTo>
                <a:lnTo>
                  <a:pt x="32" y="0"/>
                </a:lnTo>
                <a:lnTo>
                  <a:pt x="34" y="2"/>
                </a:lnTo>
                <a:lnTo>
                  <a:pt x="36" y="6"/>
                </a:lnTo>
                <a:lnTo>
                  <a:pt x="42" y="1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0" name="Freeform 66"/>
          <p:cNvSpPr>
            <a:spLocks/>
          </p:cNvSpPr>
          <p:nvPr/>
        </p:nvSpPr>
        <p:spPr bwMode="auto">
          <a:xfrm>
            <a:off x="6894512" y="1519151"/>
            <a:ext cx="34925" cy="34925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2" y="6"/>
              </a:cxn>
              <a:cxn ang="0">
                <a:pos x="20" y="10"/>
              </a:cxn>
              <a:cxn ang="0">
                <a:pos x="16" y="12"/>
              </a:cxn>
              <a:cxn ang="0">
                <a:pos x="12" y="16"/>
              </a:cxn>
              <a:cxn ang="0">
                <a:pos x="6" y="20"/>
              </a:cxn>
              <a:cxn ang="0">
                <a:pos x="2" y="22"/>
              </a:cxn>
              <a:cxn ang="0">
                <a:pos x="0" y="20"/>
              </a:cxn>
              <a:cxn ang="0">
                <a:pos x="0" y="16"/>
              </a:cxn>
              <a:cxn ang="0">
                <a:pos x="4" y="14"/>
              </a:cxn>
              <a:cxn ang="0">
                <a:pos x="8" y="14"/>
              </a:cxn>
              <a:cxn ang="0">
                <a:pos x="8" y="10"/>
              </a:cxn>
              <a:cxn ang="0">
                <a:pos x="6" y="10"/>
              </a:cxn>
              <a:cxn ang="0">
                <a:pos x="4" y="8"/>
              </a:cxn>
              <a:cxn ang="0">
                <a:pos x="4" y="4"/>
              </a:cxn>
              <a:cxn ang="0">
                <a:pos x="6" y="4"/>
              </a:cxn>
              <a:cxn ang="0">
                <a:pos x="10" y="6"/>
              </a:cxn>
              <a:cxn ang="0">
                <a:pos x="14" y="6"/>
              </a:cxn>
              <a:cxn ang="0">
                <a:pos x="16" y="4"/>
              </a:cxn>
              <a:cxn ang="0">
                <a:pos x="18" y="2"/>
              </a:cxn>
              <a:cxn ang="0">
                <a:pos x="20" y="0"/>
              </a:cxn>
              <a:cxn ang="0">
                <a:pos x="22" y="2"/>
              </a:cxn>
              <a:cxn ang="0">
                <a:pos x="22" y="6"/>
              </a:cxn>
            </a:cxnLst>
            <a:rect l="0" t="0" r="r" b="b"/>
            <a:pathLst>
              <a:path w="22" h="22">
                <a:moveTo>
                  <a:pt x="22" y="6"/>
                </a:moveTo>
                <a:lnTo>
                  <a:pt x="22" y="6"/>
                </a:lnTo>
                <a:lnTo>
                  <a:pt x="20" y="10"/>
                </a:lnTo>
                <a:lnTo>
                  <a:pt x="16" y="12"/>
                </a:lnTo>
                <a:lnTo>
                  <a:pt x="12" y="16"/>
                </a:lnTo>
                <a:lnTo>
                  <a:pt x="6" y="20"/>
                </a:lnTo>
                <a:lnTo>
                  <a:pt x="2" y="22"/>
                </a:lnTo>
                <a:lnTo>
                  <a:pt x="0" y="20"/>
                </a:lnTo>
                <a:lnTo>
                  <a:pt x="0" y="16"/>
                </a:lnTo>
                <a:lnTo>
                  <a:pt x="4" y="14"/>
                </a:lnTo>
                <a:lnTo>
                  <a:pt x="8" y="14"/>
                </a:lnTo>
                <a:lnTo>
                  <a:pt x="8" y="10"/>
                </a:lnTo>
                <a:lnTo>
                  <a:pt x="6" y="10"/>
                </a:lnTo>
                <a:lnTo>
                  <a:pt x="4" y="8"/>
                </a:lnTo>
                <a:lnTo>
                  <a:pt x="4" y="4"/>
                </a:lnTo>
                <a:lnTo>
                  <a:pt x="6" y="4"/>
                </a:lnTo>
                <a:lnTo>
                  <a:pt x="10" y="6"/>
                </a:lnTo>
                <a:lnTo>
                  <a:pt x="14" y="6"/>
                </a:lnTo>
                <a:lnTo>
                  <a:pt x="16" y="4"/>
                </a:lnTo>
                <a:lnTo>
                  <a:pt x="18" y="2"/>
                </a:lnTo>
                <a:lnTo>
                  <a:pt x="20" y="0"/>
                </a:lnTo>
                <a:lnTo>
                  <a:pt x="22" y="2"/>
                </a:lnTo>
                <a:lnTo>
                  <a:pt x="22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1" name="Freeform 67"/>
          <p:cNvSpPr>
            <a:spLocks/>
          </p:cNvSpPr>
          <p:nvPr/>
        </p:nvSpPr>
        <p:spPr bwMode="auto">
          <a:xfrm>
            <a:off x="6894512" y="1519151"/>
            <a:ext cx="34925" cy="34925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2" y="6"/>
              </a:cxn>
              <a:cxn ang="0">
                <a:pos x="20" y="10"/>
              </a:cxn>
              <a:cxn ang="0">
                <a:pos x="16" y="12"/>
              </a:cxn>
              <a:cxn ang="0">
                <a:pos x="12" y="16"/>
              </a:cxn>
              <a:cxn ang="0">
                <a:pos x="6" y="20"/>
              </a:cxn>
              <a:cxn ang="0">
                <a:pos x="2" y="22"/>
              </a:cxn>
              <a:cxn ang="0">
                <a:pos x="0" y="20"/>
              </a:cxn>
              <a:cxn ang="0">
                <a:pos x="0" y="16"/>
              </a:cxn>
              <a:cxn ang="0">
                <a:pos x="4" y="14"/>
              </a:cxn>
              <a:cxn ang="0">
                <a:pos x="8" y="14"/>
              </a:cxn>
              <a:cxn ang="0">
                <a:pos x="8" y="10"/>
              </a:cxn>
              <a:cxn ang="0">
                <a:pos x="6" y="10"/>
              </a:cxn>
              <a:cxn ang="0">
                <a:pos x="4" y="8"/>
              </a:cxn>
              <a:cxn ang="0">
                <a:pos x="4" y="4"/>
              </a:cxn>
              <a:cxn ang="0">
                <a:pos x="6" y="4"/>
              </a:cxn>
              <a:cxn ang="0">
                <a:pos x="10" y="6"/>
              </a:cxn>
              <a:cxn ang="0">
                <a:pos x="14" y="6"/>
              </a:cxn>
              <a:cxn ang="0">
                <a:pos x="16" y="4"/>
              </a:cxn>
              <a:cxn ang="0">
                <a:pos x="18" y="2"/>
              </a:cxn>
              <a:cxn ang="0">
                <a:pos x="20" y="0"/>
              </a:cxn>
              <a:cxn ang="0">
                <a:pos x="22" y="2"/>
              </a:cxn>
              <a:cxn ang="0">
                <a:pos x="22" y="6"/>
              </a:cxn>
            </a:cxnLst>
            <a:rect l="0" t="0" r="r" b="b"/>
            <a:pathLst>
              <a:path w="22" h="22">
                <a:moveTo>
                  <a:pt x="22" y="6"/>
                </a:moveTo>
                <a:lnTo>
                  <a:pt x="22" y="6"/>
                </a:lnTo>
                <a:lnTo>
                  <a:pt x="20" y="10"/>
                </a:lnTo>
                <a:lnTo>
                  <a:pt x="16" y="12"/>
                </a:lnTo>
                <a:lnTo>
                  <a:pt x="12" y="16"/>
                </a:lnTo>
                <a:lnTo>
                  <a:pt x="6" y="20"/>
                </a:lnTo>
                <a:lnTo>
                  <a:pt x="2" y="22"/>
                </a:lnTo>
                <a:lnTo>
                  <a:pt x="0" y="20"/>
                </a:lnTo>
                <a:lnTo>
                  <a:pt x="0" y="16"/>
                </a:lnTo>
                <a:lnTo>
                  <a:pt x="4" y="14"/>
                </a:lnTo>
                <a:lnTo>
                  <a:pt x="8" y="14"/>
                </a:lnTo>
                <a:lnTo>
                  <a:pt x="8" y="10"/>
                </a:lnTo>
                <a:lnTo>
                  <a:pt x="6" y="10"/>
                </a:lnTo>
                <a:lnTo>
                  <a:pt x="4" y="8"/>
                </a:lnTo>
                <a:lnTo>
                  <a:pt x="4" y="4"/>
                </a:lnTo>
                <a:lnTo>
                  <a:pt x="6" y="4"/>
                </a:lnTo>
                <a:lnTo>
                  <a:pt x="10" y="6"/>
                </a:lnTo>
                <a:lnTo>
                  <a:pt x="14" y="6"/>
                </a:lnTo>
                <a:lnTo>
                  <a:pt x="16" y="4"/>
                </a:lnTo>
                <a:lnTo>
                  <a:pt x="18" y="2"/>
                </a:lnTo>
                <a:lnTo>
                  <a:pt x="20" y="0"/>
                </a:lnTo>
                <a:lnTo>
                  <a:pt x="22" y="2"/>
                </a:lnTo>
                <a:lnTo>
                  <a:pt x="22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2" name="Freeform 68"/>
          <p:cNvSpPr>
            <a:spLocks/>
          </p:cNvSpPr>
          <p:nvPr/>
        </p:nvSpPr>
        <p:spPr bwMode="auto">
          <a:xfrm>
            <a:off x="6942137" y="1312776"/>
            <a:ext cx="34925" cy="47625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22" y="2"/>
              </a:cxn>
              <a:cxn ang="0">
                <a:pos x="20" y="6"/>
              </a:cxn>
              <a:cxn ang="0">
                <a:pos x="18" y="14"/>
              </a:cxn>
              <a:cxn ang="0">
                <a:pos x="16" y="24"/>
              </a:cxn>
              <a:cxn ang="0">
                <a:pos x="8" y="28"/>
              </a:cxn>
              <a:cxn ang="0">
                <a:pos x="4" y="30"/>
              </a:cxn>
              <a:cxn ang="0">
                <a:pos x="0" y="30"/>
              </a:cxn>
              <a:cxn ang="0">
                <a:pos x="0" y="26"/>
              </a:cxn>
              <a:cxn ang="0">
                <a:pos x="0" y="18"/>
              </a:cxn>
              <a:cxn ang="0">
                <a:pos x="4" y="16"/>
              </a:cxn>
              <a:cxn ang="0">
                <a:pos x="8" y="14"/>
              </a:cxn>
              <a:cxn ang="0">
                <a:pos x="8" y="8"/>
              </a:cxn>
              <a:cxn ang="0">
                <a:pos x="10" y="8"/>
              </a:cxn>
              <a:cxn ang="0">
                <a:pos x="12" y="4"/>
              </a:cxn>
              <a:cxn ang="0">
                <a:pos x="12" y="0"/>
              </a:cxn>
              <a:cxn ang="0">
                <a:pos x="16" y="0"/>
              </a:cxn>
              <a:cxn ang="0">
                <a:pos x="20" y="0"/>
              </a:cxn>
              <a:cxn ang="0">
                <a:pos x="22" y="2"/>
              </a:cxn>
            </a:cxnLst>
            <a:rect l="0" t="0" r="r" b="b"/>
            <a:pathLst>
              <a:path w="22" h="30">
                <a:moveTo>
                  <a:pt x="22" y="2"/>
                </a:moveTo>
                <a:lnTo>
                  <a:pt x="22" y="2"/>
                </a:lnTo>
                <a:lnTo>
                  <a:pt x="20" y="6"/>
                </a:lnTo>
                <a:lnTo>
                  <a:pt x="18" y="14"/>
                </a:lnTo>
                <a:lnTo>
                  <a:pt x="16" y="24"/>
                </a:lnTo>
                <a:lnTo>
                  <a:pt x="8" y="28"/>
                </a:lnTo>
                <a:lnTo>
                  <a:pt x="4" y="30"/>
                </a:lnTo>
                <a:lnTo>
                  <a:pt x="0" y="30"/>
                </a:lnTo>
                <a:lnTo>
                  <a:pt x="0" y="26"/>
                </a:lnTo>
                <a:lnTo>
                  <a:pt x="0" y="18"/>
                </a:lnTo>
                <a:lnTo>
                  <a:pt x="4" y="16"/>
                </a:lnTo>
                <a:lnTo>
                  <a:pt x="8" y="14"/>
                </a:lnTo>
                <a:lnTo>
                  <a:pt x="8" y="8"/>
                </a:lnTo>
                <a:lnTo>
                  <a:pt x="10" y="8"/>
                </a:lnTo>
                <a:lnTo>
                  <a:pt x="12" y="4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2" y="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3" name="Freeform 69"/>
          <p:cNvSpPr>
            <a:spLocks/>
          </p:cNvSpPr>
          <p:nvPr/>
        </p:nvSpPr>
        <p:spPr bwMode="auto">
          <a:xfrm>
            <a:off x="6942137" y="1312776"/>
            <a:ext cx="34925" cy="47625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22" y="2"/>
              </a:cxn>
              <a:cxn ang="0">
                <a:pos x="20" y="6"/>
              </a:cxn>
              <a:cxn ang="0">
                <a:pos x="18" y="14"/>
              </a:cxn>
              <a:cxn ang="0">
                <a:pos x="16" y="24"/>
              </a:cxn>
              <a:cxn ang="0">
                <a:pos x="8" y="28"/>
              </a:cxn>
              <a:cxn ang="0">
                <a:pos x="4" y="30"/>
              </a:cxn>
              <a:cxn ang="0">
                <a:pos x="0" y="30"/>
              </a:cxn>
              <a:cxn ang="0">
                <a:pos x="0" y="26"/>
              </a:cxn>
              <a:cxn ang="0">
                <a:pos x="0" y="18"/>
              </a:cxn>
              <a:cxn ang="0">
                <a:pos x="4" y="16"/>
              </a:cxn>
              <a:cxn ang="0">
                <a:pos x="8" y="14"/>
              </a:cxn>
              <a:cxn ang="0">
                <a:pos x="8" y="8"/>
              </a:cxn>
              <a:cxn ang="0">
                <a:pos x="10" y="8"/>
              </a:cxn>
              <a:cxn ang="0">
                <a:pos x="12" y="4"/>
              </a:cxn>
              <a:cxn ang="0">
                <a:pos x="12" y="0"/>
              </a:cxn>
              <a:cxn ang="0">
                <a:pos x="16" y="0"/>
              </a:cxn>
              <a:cxn ang="0">
                <a:pos x="20" y="0"/>
              </a:cxn>
              <a:cxn ang="0">
                <a:pos x="22" y="2"/>
              </a:cxn>
            </a:cxnLst>
            <a:rect l="0" t="0" r="r" b="b"/>
            <a:pathLst>
              <a:path w="22" h="30">
                <a:moveTo>
                  <a:pt x="22" y="2"/>
                </a:moveTo>
                <a:lnTo>
                  <a:pt x="22" y="2"/>
                </a:lnTo>
                <a:lnTo>
                  <a:pt x="20" y="6"/>
                </a:lnTo>
                <a:lnTo>
                  <a:pt x="18" y="14"/>
                </a:lnTo>
                <a:lnTo>
                  <a:pt x="16" y="24"/>
                </a:lnTo>
                <a:lnTo>
                  <a:pt x="8" y="28"/>
                </a:lnTo>
                <a:lnTo>
                  <a:pt x="4" y="30"/>
                </a:lnTo>
                <a:lnTo>
                  <a:pt x="0" y="30"/>
                </a:lnTo>
                <a:lnTo>
                  <a:pt x="0" y="26"/>
                </a:lnTo>
                <a:lnTo>
                  <a:pt x="0" y="18"/>
                </a:lnTo>
                <a:lnTo>
                  <a:pt x="4" y="16"/>
                </a:lnTo>
                <a:lnTo>
                  <a:pt x="8" y="14"/>
                </a:lnTo>
                <a:lnTo>
                  <a:pt x="8" y="8"/>
                </a:lnTo>
                <a:lnTo>
                  <a:pt x="10" y="8"/>
                </a:lnTo>
                <a:lnTo>
                  <a:pt x="12" y="4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2" y="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4" name="Freeform 70"/>
          <p:cNvSpPr>
            <a:spLocks/>
          </p:cNvSpPr>
          <p:nvPr/>
        </p:nvSpPr>
        <p:spPr bwMode="auto">
          <a:xfrm>
            <a:off x="6875461" y="1363576"/>
            <a:ext cx="50800" cy="53975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32" y="20"/>
              </a:cxn>
              <a:cxn ang="0">
                <a:pos x="32" y="24"/>
              </a:cxn>
              <a:cxn ang="0">
                <a:pos x="32" y="30"/>
              </a:cxn>
              <a:cxn ang="0">
                <a:pos x="30" y="30"/>
              </a:cxn>
              <a:cxn ang="0">
                <a:pos x="28" y="30"/>
              </a:cxn>
              <a:cxn ang="0">
                <a:pos x="24" y="34"/>
              </a:cxn>
              <a:cxn ang="0">
                <a:pos x="22" y="34"/>
              </a:cxn>
              <a:cxn ang="0">
                <a:pos x="18" y="34"/>
              </a:cxn>
              <a:cxn ang="0">
                <a:pos x="18" y="32"/>
              </a:cxn>
              <a:cxn ang="0">
                <a:pos x="16" y="30"/>
              </a:cxn>
              <a:cxn ang="0">
                <a:pos x="18" y="28"/>
              </a:cxn>
              <a:cxn ang="0">
                <a:pos x="22" y="26"/>
              </a:cxn>
              <a:cxn ang="0">
                <a:pos x="22" y="24"/>
              </a:cxn>
              <a:cxn ang="0">
                <a:pos x="24" y="22"/>
              </a:cxn>
              <a:cxn ang="0">
                <a:pos x="22" y="22"/>
              </a:cxn>
              <a:cxn ang="0">
                <a:pos x="18" y="24"/>
              </a:cxn>
              <a:cxn ang="0">
                <a:pos x="14" y="24"/>
              </a:cxn>
              <a:cxn ang="0">
                <a:pos x="10" y="26"/>
              </a:cxn>
              <a:cxn ang="0">
                <a:pos x="6" y="30"/>
              </a:cxn>
              <a:cxn ang="0">
                <a:pos x="4" y="32"/>
              </a:cxn>
              <a:cxn ang="0">
                <a:pos x="2" y="34"/>
              </a:cxn>
              <a:cxn ang="0">
                <a:pos x="0" y="30"/>
              </a:cxn>
              <a:cxn ang="0">
                <a:pos x="0" y="26"/>
              </a:cxn>
              <a:cxn ang="0">
                <a:pos x="2" y="24"/>
              </a:cxn>
              <a:cxn ang="0">
                <a:pos x="2" y="22"/>
              </a:cxn>
              <a:cxn ang="0">
                <a:pos x="2" y="18"/>
              </a:cxn>
              <a:cxn ang="0">
                <a:pos x="4" y="20"/>
              </a:cxn>
              <a:cxn ang="0">
                <a:pos x="6" y="18"/>
              </a:cxn>
              <a:cxn ang="0">
                <a:pos x="12" y="18"/>
              </a:cxn>
              <a:cxn ang="0">
                <a:pos x="14" y="16"/>
              </a:cxn>
              <a:cxn ang="0">
                <a:pos x="14" y="12"/>
              </a:cxn>
              <a:cxn ang="0">
                <a:pos x="14" y="10"/>
              </a:cxn>
              <a:cxn ang="0">
                <a:pos x="16" y="6"/>
              </a:cxn>
              <a:cxn ang="0">
                <a:pos x="18" y="10"/>
              </a:cxn>
              <a:cxn ang="0">
                <a:pos x="18" y="14"/>
              </a:cxn>
              <a:cxn ang="0">
                <a:pos x="22" y="14"/>
              </a:cxn>
              <a:cxn ang="0">
                <a:pos x="24" y="14"/>
              </a:cxn>
              <a:cxn ang="0">
                <a:pos x="24" y="10"/>
              </a:cxn>
              <a:cxn ang="0">
                <a:pos x="24" y="4"/>
              </a:cxn>
              <a:cxn ang="0">
                <a:pos x="22" y="2"/>
              </a:cxn>
              <a:cxn ang="0">
                <a:pos x="24" y="0"/>
              </a:cxn>
              <a:cxn ang="0">
                <a:pos x="26" y="0"/>
              </a:cxn>
              <a:cxn ang="0">
                <a:pos x="28" y="4"/>
              </a:cxn>
              <a:cxn ang="0">
                <a:pos x="32" y="14"/>
              </a:cxn>
              <a:cxn ang="0">
                <a:pos x="32" y="20"/>
              </a:cxn>
            </a:cxnLst>
            <a:rect l="0" t="0" r="r" b="b"/>
            <a:pathLst>
              <a:path w="32" h="34">
                <a:moveTo>
                  <a:pt x="32" y="20"/>
                </a:moveTo>
                <a:lnTo>
                  <a:pt x="32" y="20"/>
                </a:lnTo>
                <a:lnTo>
                  <a:pt x="32" y="24"/>
                </a:lnTo>
                <a:lnTo>
                  <a:pt x="32" y="30"/>
                </a:lnTo>
                <a:lnTo>
                  <a:pt x="30" y="30"/>
                </a:lnTo>
                <a:lnTo>
                  <a:pt x="28" y="30"/>
                </a:lnTo>
                <a:lnTo>
                  <a:pt x="24" y="34"/>
                </a:lnTo>
                <a:lnTo>
                  <a:pt x="22" y="34"/>
                </a:lnTo>
                <a:lnTo>
                  <a:pt x="18" y="34"/>
                </a:lnTo>
                <a:lnTo>
                  <a:pt x="18" y="32"/>
                </a:lnTo>
                <a:lnTo>
                  <a:pt x="16" y="30"/>
                </a:lnTo>
                <a:lnTo>
                  <a:pt x="18" y="28"/>
                </a:lnTo>
                <a:lnTo>
                  <a:pt x="22" y="26"/>
                </a:lnTo>
                <a:lnTo>
                  <a:pt x="22" y="24"/>
                </a:lnTo>
                <a:lnTo>
                  <a:pt x="24" y="22"/>
                </a:lnTo>
                <a:lnTo>
                  <a:pt x="22" y="22"/>
                </a:lnTo>
                <a:lnTo>
                  <a:pt x="18" y="24"/>
                </a:lnTo>
                <a:lnTo>
                  <a:pt x="14" y="24"/>
                </a:lnTo>
                <a:lnTo>
                  <a:pt x="10" y="26"/>
                </a:lnTo>
                <a:lnTo>
                  <a:pt x="6" y="30"/>
                </a:lnTo>
                <a:lnTo>
                  <a:pt x="4" y="32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2" y="24"/>
                </a:lnTo>
                <a:lnTo>
                  <a:pt x="2" y="22"/>
                </a:lnTo>
                <a:lnTo>
                  <a:pt x="2" y="18"/>
                </a:lnTo>
                <a:lnTo>
                  <a:pt x="4" y="20"/>
                </a:lnTo>
                <a:lnTo>
                  <a:pt x="6" y="18"/>
                </a:lnTo>
                <a:lnTo>
                  <a:pt x="12" y="18"/>
                </a:lnTo>
                <a:lnTo>
                  <a:pt x="14" y="16"/>
                </a:lnTo>
                <a:lnTo>
                  <a:pt x="14" y="12"/>
                </a:lnTo>
                <a:lnTo>
                  <a:pt x="14" y="10"/>
                </a:lnTo>
                <a:lnTo>
                  <a:pt x="16" y="6"/>
                </a:lnTo>
                <a:lnTo>
                  <a:pt x="18" y="10"/>
                </a:lnTo>
                <a:lnTo>
                  <a:pt x="18" y="14"/>
                </a:lnTo>
                <a:lnTo>
                  <a:pt x="22" y="14"/>
                </a:lnTo>
                <a:lnTo>
                  <a:pt x="24" y="14"/>
                </a:lnTo>
                <a:lnTo>
                  <a:pt x="24" y="10"/>
                </a:lnTo>
                <a:lnTo>
                  <a:pt x="24" y="4"/>
                </a:lnTo>
                <a:lnTo>
                  <a:pt x="22" y="2"/>
                </a:lnTo>
                <a:lnTo>
                  <a:pt x="24" y="0"/>
                </a:lnTo>
                <a:lnTo>
                  <a:pt x="26" y="0"/>
                </a:lnTo>
                <a:lnTo>
                  <a:pt x="28" y="4"/>
                </a:lnTo>
                <a:lnTo>
                  <a:pt x="32" y="14"/>
                </a:lnTo>
                <a:lnTo>
                  <a:pt x="32" y="2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5" name="Freeform 71"/>
          <p:cNvSpPr>
            <a:spLocks/>
          </p:cNvSpPr>
          <p:nvPr/>
        </p:nvSpPr>
        <p:spPr bwMode="auto">
          <a:xfrm>
            <a:off x="6875461" y="1363576"/>
            <a:ext cx="50800" cy="53975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32" y="20"/>
              </a:cxn>
              <a:cxn ang="0">
                <a:pos x="32" y="24"/>
              </a:cxn>
              <a:cxn ang="0">
                <a:pos x="32" y="30"/>
              </a:cxn>
              <a:cxn ang="0">
                <a:pos x="30" y="30"/>
              </a:cxn>
              <a:cxn ang="0">
                <a:pos x="28" y="30"/>
              </a:cxn>
              <a:cxn ang="0">
                <a:pos x="24" y="34"/>
              </a:cxn>
              <a:cxn ang="0">
                <a:pos x="22" y="34"/>
              </a:cxn>
              <a:cxn ang="0">
                <a:pos x="18" y="34"/>
              </a:cxn>
              <a:cxn ang="0">
                <a:pos x="18" y="32"/>
              </a:cxn>
              <a:cxn ang="0">
                <a:pos x="16" y="30"/>
              </a:cxn>
              <a:cxn ang="0">
                <a:pos x="18" y="28"/>
              </a:cxn>
              <a:cxn ang="0">
                <a:pos x="22" y="26"/>
              </a:cxn>
              <a:cxn ang="0">
                <a:pos x="22" y="24"/>
              </a:cxn>
              <a:cxn ang="0">
                <a:pos x="24" y="22"/>
              </a:cxn>
              <a:cxn ang="0">
                <a:pos x="22" y="22"/>
              </a:cxn>
              <a:cxn ang="0">
                <a:pos x="18" y="24"/>
              </a:cxn>
              <a:cxn ang="0">
                <a:pos x="14" y="24"/>
              </a:cxn>
              <a:cxn ang="0">
                <a:pos x="10" y="26"/>
              </a:cxn>
              <a:cxn ang="0">
                <a:pos x="6" y="30"/>
              </a:cxn>
              <a:cxn ang="0">
                <a:pos x="4" y="32"/>
              </a:cxn>
              <a:cxn ang="0">
                <a:pos x="2" y="34"/>
              </a:cxn>
              <a:cxn ang="0">
                <a:pos x="0" y="30"/>
              </a:cxn>
              <a:cxn ang="0">
                <a:pos x="0" y="26"/>
              </a:cxn>
              <a:cxn ang="0">
                <a:pos x="2" y="24"/>
              </a:cxn>
              <a:cxn ang="0">
                <a:pos x="2" y="22"/>
              </a:cxn>
              <a:cxn ang="0">
                <a:pos x="2" y="18"/>
              </a:cxn>
              <a:cxn ang="0">
                <a:pos x="4" y="20"/>
              </a:cxn>
              <a:cxn ang="0">
                <a:pos x="6" y="18"/>
              </a:cxn>
              <a:cxn ang="0">
                <a:pos x="12" y="18"/>
              </a:cxn>
              <a:cxn ang="0">
                <a:pos x="14" y="16"/>
              </a:cxn>
              <a:cxn ang="0">
                <a:pos x="14" y="12"/>
              </a:cxn>
              <a:cxn ang="0">
                <a:pos x="14" y="10"/>
              </a:cxn>
              <a:cxn ang="0">
                <a:pos x="16" y="6"/>
              </a:cxn>
              <a:cxn ang="0">
                <a:pos x="18" y="10"/>
              </a:cxn>
              <a:cxn ang="0">
                <a:pos x="18" y="14"/>
              </a:cxn>
              <a:cxn ang="0">
                <a:pos x="22" y="14"/>
              </a:cxn>
              <a:cxn ang="0">
                <a:pos x="24" y="14"/>
              </a:cxn>
              <a:cxn ang="0">
                <a:pos x="24" y="10"/>
              </a:cxn>
              <a:cxn ang="0">
                <a:pos x="24" y="4"/>
              </a:cxn>
              <a:cxn ang="0">
                <a:pos x="22" y="2"/>
              </a:cxn>
              <a:cxn ang="0">
                <a:pos x="24" y="0"/>
              </a:cxn>
              <a:cxn ang="0">
                <a:pos x="26" y="0"/>
              </a:cxn>
              <a:cxn ang="0">
                <a:pos x="28" y="4"/>
              </a:cxn>
              <a:cxn ang="0">
                <a:pos x="32" y="14"/>
              </a:cxn>
              <a:cxn ang="0">
                <a:pos x="32" y="20"/>
              </a:cxn>
            </a:cxnLst>
            <a:rect l="0" t="0" r="r" b="b"/>
            <a:pathLst>
              <a:path w="32" h="34">
                <a:moveTo>
                  <a:pt x="32" y="20"/>
                </a:moveTo>
                <a:lnTo>
                  <a:pt x="32" y="20"/>
                </a:lnTo>
                <a:lnTo>
                  <a:pt x="32" y="24"/>
                </a:lnTo>
                <a:lnTo>
                  <a:pt x="32" y="30"/>
                </a:lnTo>
                <a:lnTo>
                  <a:pt x="30" y="30"/>
                </a:lnTo>
                <a:lnTo>
                  <a:pt x="28" y="30"/>
                </a:lnTo>
                <a:lnTo>
                  <a:pt x="24" y="34"/>
                </a:lnTo>
                <a:lnTo>
                  <a:pt x="22" y="34"/>
                </a:lnTo>
                <a:lnTo>
                  <a:pt x="18" y="34"/>
                </a:lnTo>
                <a:lnTo>
                  <a:pt x="18" y="32"/>
                </a:lnTo>
                <a:lnTo>
                  <a:pt x="16" y="30"/>
                </a:lnTo>
                <a:lnTo>
                  <a:pt x="18" y="28"/>
                </a:lnTo>
                <a:lnTo>
                  <a:pt x="22" y="26"/>
                </a:lnTo>
                <a:lnTo>
                  <a:pt x="22" y="24"/>
                </a:lnTo>
                <a:lnTo>
                  <a:pt x="24" y="22"/>
                </a:lnTo>
                <a:lnTo>
                  <a:pt x="22" y="22"/>
                </a:lnTo>
                <a:lnTo>
                  <a:pt x="18" y="24"/>
                </a:lnTo>
                <a:lnTo>
                  <a:pt x="14" y="24"/>
                </a:lnTo>
                <a:lnTo>
                  <a:pt x="10" y="26"/>
                </a:lnTo>
                <a:lnTo>
                  <a:pt x="6" y="30"/>
                </a:lnTo>
                <a:lnTo>
                  <a:pt x="4" y="32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2" y="24"/>
                </a:lnTo>
                <a:lnTo>
                  <a:pt x="2" y="22"/>
                </a:lnTo>
                <a:lnTo>
                  <a:pt x="2" y="18"/>
                </a:lnTo>
                <a:lnTo>
                  <a:pt x="4" y="20"/>
                </a:lnTo>
                <a:lnTo>
                  <a:pt x="6" y="18"/>
                </a:lnTo>
                <a:lnTo>
                  <a:pt x="12" y="18"/>
                </a:lnTo>
                <a:lnTo>
                  <a:pt x="14" y="16"/>
                </a:lnTo>
                <a:lnTo>
                  <a:pt x="14" y="12"/>
                </a:lnTo>
                <a:lnTo>
                  <a:pt x="14" y="10"/>
                </a:lnTo>
                <a:lnTo>
                  <a:pt x="16" y="6"/>
                </a:lnTo>
                <a:lnTo>
                  <a:pt x="18" y="10"/>
                </a:lnTo>
                <a:lnTo>
                  <a:pt x="18" y="14"/>
                </a:lnTo>
                <a:lnTo>
                  <a:pt x="22" y="14"/>
                </a:lnTo>
                <a:lnTo>
                  <a:pt x="24" y="14"/>
                </a:lnTo>
                <a:lnTo>
                  <a:pt x="24" y="10"/>
                </a:lnTo>
                <a:lnTo>
                  <a:pt x="24" y="4"/>
                </a:lnTo>
                <a:lnTo>
                  <a:pt x="22" y="2"/>
                </a:lnTo>
                <a:lnTo>
                  <a:pt x="24" y="0"/>
                </a:lnTo>
                <a:lnTo>
                  <a:pt x="26" y="0"/>
                </a:lnTo>
                <a:lnTo>
                  <a:pt x="28" y="4"/>
                </a:lnTo>
                <a:lnTo>
                  <a:pt x="32" y="14"/>
                </a:lnTo>
                <a:lnTo>
                  <a:pt x="32" y="2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6" name="Freeform 72"/>
          <p:cNvSpPr>
            <a:spLocks/>
          </p:cNvSpPr>
          <p:nvPr/>
        </p:nvSpPr>
        <p:spPr bwMode="auto">
          <a:xfrm>
            <a:off x="6865937" y="1363576"/>
            <a:ext cx="136525" cy="117475"/>
          </a:xfrm>
          <a:custGeom>
            <a:avLst/>
            <a:gdLst/>
            <a:ahLst/>
            <a:cxnLst>
              <a:cxn ang="0">
                <a:pos x="84" y="18"/>
              </a:cxn>
              <a:cxn ang="0">
                <a:pos x="84" y="30"/>
              </a:cxn>
              <a:cxn ang="0">
                <a:pos x="74" y="36"/>
              </a:cxn>
              <a:cxn ang="0">
                <a:pos x="66" y="46"/>
              </a:cxn>
              <a:cxn ang="0">
                <a:pos x="62" y="46"/>
              </a:cxn>
              <a:cxn ang="0">
                <a:pos x="60" y="44"/>
              </a:cxn>
              <a:cxn ang="0">
                <a:pos x="54" y="52"/>
              </a:cxn>
              <a:cxn ang="0">
                <a:pos x="52" y="58"/>
              </a:cxn>
              <a:cxn ang="0">
                <a:pos x="50" y="58"/>
              </a:cxn>
              <a:cxn ang="0">
                <a:pos x="46" y="50"/>
              </a:cxn>
              <a:cxn ang="0">
                <a:pos x="48" y="46"/>
              </a:cxn>
              <a:cxn ang="0">
                <a:pos x="42" y="50"/>
              </a:cxn>
              <a:cxn ang="0">
                <a:pos x="34" y="60"/>
              </a:cxn>
              <a:cxn ang="0">
                <a:pos x="24" y="70"/>
              </a:cxn>
              <a:cxn ang="0">
                <a:pos x="22" y="66"/>
              </a:cxn>
              <a:cxn ang="0">
                <a:pos x="20" y="62"/>
              </a:cxn>
              <a:cxn ang="0">
                <a:pos x="16" y="66"/>
              </a:cxn>
              <a:cxn ang="0">
                <a:pos x="6" y="72"/>
              </a:cxn>
              <a:cxn ang="0">
                <a:pos x="0" y="70"/>
              </a:cxn>
              <a:cxn ang="0">
                <a:pos x="0" y="62"/>
              </a:cxn>
              <a:cxn ang="0">
                <a:pos x="6" y="54"/>
              </a:cxn>
              <a:cxn ang="0">
                <a:pos x="18" y="52"/>
              </a:cxn>
              <a:cxn ang="0">
                <a:pos x="24" y="48"/>
              </a:cxn>
              <a:cxn ang="0">
                <a:pos x="34" y="46"/>
              </a:cxn>
              <a:cxn ang="0">
                <a:pos x="36" y="40"/>
              </a:cxn>
              <a:cxn ang="0">
                <a:pos x="42" y="30"/>
              </a:cxn>
              <a:cxn ang="0">
                <a:pos x="48" y="22"/>
              </a:cxn>
              <a:cxn ang="0">
                <a:pos x="48" y="10"/>
              </a:cxn>
              <a:cxn ang="0">
                <a:pos x="54" y="0"/>
              </a:cxn>
              <a:cxn ang="0">
                <a:pos x="58" y="2"/>
              </a:cxn>
              <a:cxn ang="0">
                <a:pos x="58" y="12"/>
              </a:cxn>
              <a:cxn ang="0">
                <a:pos x="58" y="18"/>
              </a:cxn>
              <a:cxn ang="0">
                <a:pos x="60" y="18"/>
              </a:cxn>
              <a:cxn ang="0">
                <a:pos x="60" y="28"/>
              </a:cxn>
              <a:cxn ang="0">
                <a:pos x="56" y="32"/>
              </a:cxn>
              <a:cxn ang="0">
                <a:pos x="58" y="32"/>
              </a:cxn>
              <a:cxn ang="0">
                <a:pos x="62" y="24"/>
              </a:cxn>
              <a:cxn ang="0">
                <a:pos x="68" y="20"/>
              </a:cxn>
              <a:cxn ang="0">
                <a:pos x="68" y="16"/>
              </a:cxn>
              <a:cxn ang="0">
                <a:pos x="70" y="10"/>
              </a:cxn>
              <a:cxn ang="0">
                <a:pos x="78" y="12"/>
              </a:cxn>
            </a:cxnLst>
            <a:rect l="0" t="0" r="r" b="b"/>
            <a:pathLst>
              <a:path w="86" h="74">
                <a:moveTo>
                  <a:pt x="84" y="18"/>
                </a:moveTo>
                <a:lnTo>
                  <a:pt x="84" y="18"/>
                </a:lnTo>
                <a:lnTo>
                  <a:pt x="86" y="24"/>
                </a:lnTo>
                <a:lnTo>
                  <a:pt x="84" y="30"/>
                </a:lnTo>
                <a:lnTo>
                  <a:pt x="80" y="34"/>
                </a:lnTo>
                <a:lnTo>
                  <a:pt x="74" y="36"/>
                </a:lnTo>
                <a:lnTo>
                  <a:pt x="66" y="44"/>
                </a:lnTo>
                <a:lnTo>
                  <a:pt x="66" y="46"/>
                </a:lnTo>
                <a:lnTo>
                  <a:pt x="64" y="50"/>
                </a:lnTo>
                <a:lnTo>
                  <a:pt x="62" y="46"/>
                </a:lnTo>
                <a:lnTo>
                  <a:pt x="62" y="44"/>
                </a:lnTo>
                <a:lnTo>
                  <a:pt x="60" y="44"/>
                </a:lnTo>
                <a:lnTo>
                  <a:pt x="56" y="48"/>
                </a:lnTo>
                <a:lnTo>
                  <a:pt x="54" y="52"/>
                </a:lnTo>
                <a:lnTo>
                  <a:pt x="54" y="56"/>
                </a:lnTo>
                <a:lnTo>
                  <a:pt x="52" y="58"/>
                </a:lnTo>
                <a:lnTo>
                  <a:pt x="50" y="60"/>
                </a:lnTo>
                <a:lnTo>
                  <a:pt x="50" y="58"/>
                </a:lnTo>
                <a:lnTo>
                  <a:pt x="48" y="56"/>
                </a:lnTo>
                <a:lnTo>
                  <a:pt x="46" y="50"/>
                </a:lnTo>
                <a:lnTo>
                  <a:pt x="48" y="48"/>
                </a:lnTo>
                <a:lnTo>
                  <a:pt x="48" y="46"/>
                </a:lnTo>
                <a:lnTo>
                  <a:pt x="46" y="46"/>
                </a:lnTo>
                <a:lnTo>
                  <a:pt x="42" y="50"/>
                </a:lnTo>
                <a:lnTo>
                  <a:pt x="40" y="54"/>
                </a:lnTo>
                <a:lnTo>
                  <a:pt x="34" y="60"/>
                </a:lnTo>
                <a:lnTo>
                  <a:pt x="28" y="66"/>
                </a:lnTo>
                <a:lnTo>
                  <a:pt x="24" y="70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0" y="62"/>
                </a:lnTo>
                <a:lnTo>
                  <a:pt x="18" y="62"/>
                </a:lnTo>
                <a:lnTo>
                  <a:pt x="16" y="66"/>
                </a:lnTo>
                <a:lnTo>
                  <a:pt x="12" y="70"/>
                </a:lnTo>
                <a:lnTo>
                  <a:pt x="6" y="72"/>
                </a:lnTo>
                <a:lnTo>
                  <a:pt x="0" y="74"/>
                </a:lnTo>
                <a:lnTo>
                  <a:pt x="0" y="70"/>
                </a:lnTo>
                <a:lnTo>
                  <a:pt x="0" y="64"/>
                </a:lnTo>
                <a:lnTo>
                  <a:pt x="0" y="62"/>
                </a:lnTo>
                <a:lnTo>
                  <a:pt x="4" y="60"/>
                </a:lnTo>
                <a:lnTo>
                  <a:pt x="6" y="54"/>
                </a:lnTo>
                <a:lnTo>
                  <a:pt x="10" y="56"/>
                </a:lnTo>
                <a:lnTo>
                  <a:pt x="18" y="52"/>
                </a:lnTo>
                <a:lnTo>
                  <a:pt x="20" y="52"/>
                </a:lnTo>
                <a:lnTo>
                  <a:pt x="24" y="48"/>
                </a:lnTo>
                <a:lnTo>
                  <a:pt x="30" y="46"/>
                </a:lnTo>
                <a:lnTo>
                  <a:pt x="34" y="46"/>
                </a:lnTo>
                <a:lnTo>
                  <a:pt x="36" y="44"/>
                </a:lnTo>
                <a:lnTo>
                  <a:pt x="36" y="40"/>
                </a:lnTo>
                <a:lnTo>
                  <a:pt x="38" y="34"/>
                </a:lnTo>
                <a:lnTo>
                  <a:pt x="42" y="30"/>
                </a:lnTo>
                <a:lnTo>
                  <a:pt x="42" y="24"/>
                </a:lnTo>
                <a:lnTo>
                  <a:pt x="48" y="22"/>
                </a:lnTo>
                <a:lnTo>
                  <a:pt x="48" y="18"/>
                </a:lnTo>
                <a:lnTo>
                  <a:pt x="48" y="10"/>
                </a:lnTo>
                <a:lnTo>
                  <a:pt x="52" y="2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8" y="4"/>
                </a:lnTo>
                <a:lnTo>
                  <a:pt x="58" y="12"/>
                </a:lnTo>
                <a:lnTo>
                  <a:pt x="58" y="14"/>
                </a:lnTo>
                <a:lnTo>
                  <a:pt x="58" y="18"/>
                </a:lnTo>
                <a:lnTo>
                  <a:pt x="60" y="16"/>
                </a:lnTo>
                <a:lnTo>
                  <a:pt x="60" y="18"/>
                </a:lnTo>
                <a:lnTo>
                  <a:pt x="60" y="20"/>
                </a:lnTo>
                <a:lnTo>
                  <a:pt x="60" y="28"/>
                </a:lnTo>
                <a:lnTo>
                  <a:pt x="56" y="30"/>
                </a:lnTo>
                <a:lnTo>
                  <a:pt x="56" y="32"/>
                </a:lnTo>
                <a:lnTo>
                  <a:pt x="56" y="34"/>
                </a:lnTo>
                <a:lnTo>
                  <a:pt x="58" y="32"/>
                </a:lnTo>
                <a:lnTo>
                  <a:pt x="62" y="28"/>
                </a:lnTo>
                <a:lnTo>
                  <a:pt x="62" y="24"/>
                </a:lnTo>
                <a:lnTo>
                  <a:pt x="64" y="20"/>
                </a:lnTo>
                <a:lnTo>
                  <a:pt x="68" y="20"/>
                </a:lnTo>
                <a:lnTo>
                  <a:pt x="70" y="18"/>
                </a:lnTo>
                <a:lnTo>
                  <a:pt x="68" y="16"/>
                </a:lnTo>
                <a:lnTo>
                  <a:pt x="70" y="12"/>
                </a:lnTo>
                <a:lnTo>
                  <a:pt x="70" y="10"/>
                </a:lnTo>
                <a:lnTo>
                  <a:pt x="76" y="10"/>
                </a:lnTo>
                <a:lnTo>
                  <a:pt x="78" y="12"/>
                </a:lnTo>
                <a:lnTo>
                  <a:pt x="84" y="1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7" name="Freeform 73"/>
          <p:cNvSpPr>
            <a:spLocks/>
          </p:cNvSpPr>
          <p:nvPr/>
        </p:nvSpPr>
        <p:spPr bwMode="auto">
          <a:xfrm>
            <a:off x="6865937" y="1363576"/>
            <a:ext cx="136525" cy="117475"/>
          </a:xfrm>
          <a:custGeom>
            <a:avLst/>
            <a:gdLst/>
            <a:ahLst/>
            <a:cxnLst>
              <a:cxn ang="0">
                <a:pos x="84" y="18"/>
              </a:cxn>
              <a:cxn ang="0">
                <a:pos x="84" y="30"/>
              </a:cxn>
              <a:cxn ang="0">
                <a:pos x="74" y="36"/>
              </a:cxn>
              <a:cxn ang="0">
                <a:pos x="66" y="46"/>
              </a:cxn>
              <a:cxn ang="0">
                <a:pos x="62" y="46"/>
              </a:cxn>
              <a:cxn ang="0">
                <a:pos x="60" y="44"/>
              </a:cxn>
              <a:cxn ang="0">
                <a:pos x="54" y="52"/>
              </a:cxn>
              <a:cxn ang="0">
                <a:pos x="52" y="58"/>
              </a:cxn>
              <a:cxn ang="0">
                <a:pos x="50" y="58"/>
              </a:cxn>
              <a:cxn ang="0">
                <a:pos x="46" y="50"/>
              </a:cxn>
              <a:cxn ang="0">
                <a:pos x="48" y="46"/>
              </a:cxn>
              <a:cxn ang="0">
                <a:pos x="42" y="50"/>
              </a:cxn>
              <a:cxn ang="0">
                <a:pos x="34" y="60"/>
              </a:cxn>
              <a:cxn ang="0">
                <a:pos x="24" y="70"/>
              </a:cxn>
              <a:cxn ang="0">
                <a:pos x="22" y="66"/>
              </a:cxn>
              <a:cxn ang="0">
                <a:pos x="20" y="62"/>
              </a:cxn>
              <a:cxn ang="0">
                <a:pos x="16" y="66"/>
              </a:cxn>
              <a:cxn ang="0">
                <a:pos x="6" y="72"/>
              </a:cxn>
              <a:cxn ang="0">
                <a:pos x="0" y="70"/>
              </a:cxn>
              <a:cxn ang="0">
                <a:pos x="0" y="62"/>
              </a:cxn>
              <a:cxn ang="0">
                <a:pos x="6" y="54"/>
              </a:cxn>
              <a:cxn ang="0">
                <a:pos x="18" y="52"/>
              </a:cxn>
              <a:cxn ang="0">
                <a:pos x="24" y="48"/>
              </a:cxn>
              <a:cxn ang="0">
                <a:pos x="34" y="46"/>
              </a:cxn>
              <a:cxn ang="0">
                <a:pos x="36" y="40"/>
              </a:cxn>
              <a:cxn ang="0">
                <a:pos x="42" y="30"/>
              </a:cxn>
              <a:cxn ang="0">
                <a:pos x="48" y="22"/>
              </a:cxn>
              <a:cxn ang="0">
                <a:pos x="48" y="10"/>
              </a:cxn>
              <a:cxn ang="0">
                <a:pos x="54" y="0"/>
              </a:cxn>
              <a:cxn ang="0">
                <a:pos x="58" y="2"/>
              </a:cxn>
              <a:cxn ang="0">
                <a:pos x="58" y="12"/>
              </a:cxn>
              <a:cxn ang="0">
                <a:pos x="58" y="18"/>
              </a:cxn>
              <a:cxn ang="0">
                <a:pos x="60" y="18"/>
              </a:cxn>
              <a:cxn ang="0">
                <a:pos x="60" y="28"/>
              </a:cxn>
              <a:cxn ang="0">
                <a:pos x="56" y="32"/>
              </a:cxn>
              <a:cxn ang="0">
                <a:pos x="58" y="32"/>
              </a:cxn>
              <a:cxn ang="0">
                <a:pos x="62" y="24"/>
              </a:cxn>
              <a:cxn ang="0">
                <a:pos x="68" y="20"/>
              </a:cxn>
              <a:cxn ang="0">
                <a:pos x="68" y="16"/>
              </a:cxn>
              <a:cxn ang="0">
                <a:pos x="70" y="10"/>
              </a:cxn>
              <a:cxn ang="0">
                <a:pos x="78" y="12"/>
              </a:cxn>
            </a:cxnLst>
            <a:rect l="0" t="0" r="r" b="b"/>
            <a:pathLst>
              <a:path w="86" h="74">
                <a:moveTo>
                  <a:pt x="84" y="18"/>
                </a:moveTo>
                <a:lnTo>
                  <a:pt x="84" y="18"/>
                </a:lnTo>
                <a:lnTo>
                  <a:pt x="86" y="24"/>
                </a:lnTo>
                <a:lnTo>
                  <a:pt x="84" y="30"/>
                </a:lnTo>
                <a:lnTo>
                  <a:pt x="80" y="34"/>
                </a:lnTo>
                <a:lnTo>
                  <a:pt x="74" y="36"/>
                </a:lnTo>
                <a:lnTo>
                  <a:pt x="66" y="44"/>
                </a:lnTo>
                <a:lnTo>
                  <a:pt x="66" y="46"/>
                </a:lnTo>
                <a:lnTo>
                  <a:pt x="64" y="50"/>
                </a:lnTo>
                <a:lnTo>
                  <a:pt x="62" y="46"/>
                </a:lnTo>
                <a:lnTo>
                  <a:pt x="62" y="44"/>
                </a:lnTo>
                <a:lnTo>
                  <a:pt x="60" y="44"/>
                </a:lnTo>
                <a:lnTo>
                  <a:pt x="56" y="48"/>
                </a:lnTo>
                <a:lnTo>
                  <a:pt x="54" y="52"/>
                </a:lnTo>
                <a:lnTo>
                  <a:pt x="54" y="56"/>
                </a:lnTo>
                <a:lnTo>
                  <a:pt x="52" y="58"/>
                </a:lnTo>
                <a:lnTo>
                  <a:pt x="50" y="60"/>
                </a:lnTo>
                <a:lnTo>
                  <a:pt x="50" y="58"/>
                </a:lnTo>
                <a:lnTo>
                  <a:pt x="48" y="56"/>
                </a:lnTo>
                <a:lnTo>
                  <a:pt x="46" y="50"/>
                </a:lnTo>
                <a:lnTo>
                  <a:pt x="48" y="48"/>
                </a:lnTo>
                <a:lnTo>
                  <a:pt x="48" y="46"/>
                </a:lnTo>
                <a:lnTo>
                  <a:pt x="46" y="46"/>
                </a:lnTo>
                <a:lnTo>
                  <a:pt x="42" y="50"/>
                </a:lnTo>
                <a:lnTo>
                  <a:pt x="40" y="54"/>
                </a:lnTo>
                <a:lnTo>
                  <a:pt x="34" y="60"/>
                </a:lnTo>
                <a:lnTo>
                  <a:pt x="28" y="66"/>
                </a:lnTo>
                <a:lnTo>
                  <a:pt x="24" y="70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0" y="62"/>
                </a:lnTo>
                <a:lnTo>
                  <a:pt x="18" y="62"/>
                </a:lnTo>
                <a:lnTo>
                  <a:pt x="16" y="66"/>
                </a:lnTo>
                <a:lnTo>
                  <a:pt x="12" y="70"/>
                </a:lnTo>
                <a:lnTo>
                  <a:pt x="6" y="72"/>
                </a:lnTo>
                <a:lnTo>
                  <a:pt x="0" y="74"/>
                </a:lnTo>
                <a:lnTo>
                  <a:pt x="0" y="70"/>
                </a:lnTo>
                <a:lnTo>
                  <a:pt x="0" y="64"/>
                </a:lnTo>
                <a:lnTo>
                  <a:pt x="0" y="62"/>
                </a:lnTo>
                <a:lnTo>
                  <a:pt x="4" y="60"/>
                </a:lnTo>
                <a:lnTo>
                  <a:pt x="6" y="54"/>
                </a:lnTo>
                <a:lnTo>
                  <a:pt x="10" y="56"/>
                </a:lnTo>
                <a:lnTo>
                  <a:pt x="18" y="52"/>
                </a:lnTo>
                <a:lnTo>
                  <a:pt x="20" y="52"/>
                </a:lnTo>
                <a:lnTo>
                  <a:pt x="24" y="48"/>
                </a:lnTo>
                <a:lnTo>
                  <a:pt x="30" y="46"/>
                </a:lnTo>
                <a:lnTo>
                  <a:pt x="34" y="46"/>
                </a:lnTo>
                <a:lnTo>
                  <a:pt x="36" y="44"/>
                </a:lnTo>
                <a:lnTo>
                  <a:pt x="36" y="40"/>
                </a:lnTo>
                <a:lnTo>
                  <a:pt x="38" y="34"/>
                </a:lnTo>
                <a:lnTo>
                  <a:pt x="42" y="30"/>
                </a:lnTo>
                <a:lnTo>
                  <a:pt x="42" y="24"/>
                </a:lnTo>
                <a:lnTo>
                  <a:pt x="48" y="22"/>
                </a:lnTo>
                <a:lnTo>
                  <a:pt x="48" y="18"/>
                </a:lnTo>
                <a:lnTo>
                  <a:pt x="48" y="10"/>
                </a:lnTo>
                <a:lnTo>
                  <a:pt x="52" y="2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8" y="4"/>
                </a:lnTo>
                <a:lnTo>
                  <a:pt x="58" y="12"/>
                </a:lnTo>
                <a:lnTo>
                  <a:pt x="58" y="14"/>
                </a:lnTo>
                <a:lnTo>
                  <a:pt x="58" y="18"/>
                </a:lnTo>
                <a:lnTo>
                  <a:pt x="60" y="16"/>
                </a:lnTo>
                <a:lnTo>
                  <a:pt x="60" y="18"/>
                </a:lnTo>
                <a:lnTo>
                  <a:pt x="60" y="20"/>
                </a:lnTo>
                <a:lnTo>
                  <a:pt x="60" y="28"/>
                </a:lnTo>
                <a:lnTo>
                  <a:pt x="56" y="30"/>
                </a:lnTo>
                <a:lnTo>
                  <a:pt x="56" y="32"/>
                </a:lnTo>
                <a:lnTo>
                  <a:pt x="56" y="34"/>
                </a:lnTo>
                <a:lnTo>
                  <a:pt x="58" y="32"/>
                </a:lnTo>
                <a:lnTo>
                  <a:pt x="62" y="28"/>
                </a:lnTo>
                <a:lnTo>
                  <a:pt x="62" y="24"/>
                </a:lnTo>
                <a:lnTo>
                  <a:pt x="64" y="20"/>
                </a:lnTo>
                <a:lnTo>
                  <a:pt x="68" y="20"/>
                </a:lnTo>
                <a:lnTo>
                  <a:pt x="70" y="18"/>
                </a:lnTo>
                <a:lnTo>
                  <a:pt x="68" y="16"/>
                </a:lnTo>
                <a:lnTo>
                  <a:pt x="70" y="12"/>
                </a:lnTo>
                <a:lnTo>
                  <a:pt x="70" y="10"/>
                </a:lnTo>
                <a:lnTo>
                  <a:pt x="76" y="10"/>
                </a:lnTo>
                <a:lnTo>
                  <a:pt x="78" y="12"/>
                </a:lnTo>
                <a:lnTo>
                  <a:pt x="84" y="1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8" name="Freeform 74"/>
          <p:cNvSpPr>
            <a:spLocks/>
          </p:cNvSpPr>
          <p:nvPr/>
        </p:nvSpPr>
        <p:spPr bwMode="auto">
          <a:xfrm>
            <a:off x="6434137" y="2135100"/>
            <a:ext cx="53975" cy="31750"/>
          </a:xfrm>
          <a:custGeom>
            <a:avLst/>
            <a:gdLst/>
            <a:ahLst/>
            <a:cxnLst>
              <a:cxn ang="0">
                <a:pos x="34" y="6"/>
              </a:cxn>
              <a:cxn ang="0">
                <a:pos x="34" y="6"/>
              </a:cxn>
              <a:cxn ang="0">
                <a:pos x="34" y="8"/>
              </a:cxn>
              <a:cxn ang="0">
                <a:pos x="34" y="10"/>
              </a:cxn>
              <a:cxn ang="0">
                <a:pos x="32" y="12"/>
              </a:cxn>
              <a:cxn ang="0">
                <a:pos x="26" y="14"/>
              </a:cxn>
              <a:cxn ang="0">
                <a:pos x="16" y="14"/>
              </a:cxn>
              <a:cxn ang="0">
                <a:pos x="10" y="16"/>
              </a:cxn>
              <a:cxn ang="0">
                <a:pos x="6" y="20"/>
              </a:cxn>
              <a:cxn ang="0">
                <a:pos x="4" y="16"/>
              </a:cxn>
              <a:cxn ang="0">
                <a:pos x="2" y="14"/>
              </a:cxn>
              <a:cxn ang="0">
                <a:pos x="0" y="10"/>
              </a:cxn>
              <a:cxn ang="0">
                <a:pos x="2" y="10"/>
              </a:cxn>
              <a:cxn ang="0">
                <a:pos x="4" y="10"/>
              </a:cxn>
              <a:cxn ang="0">
                <a:pos x="4" y="8"/>
              </a:cxn>
              <a:cxn ang="0">
                <a:pos x="10" y="8"/>
              </a:cxn>
              <a:cxn ang="0">
                <a:pos x="12" y="6"/>
              </a:cxn>
              <a:cxn ang="0">
                <a:pos x="14" y="2"/>
              </a:cxn>
              <a:cxn ang="0">
                <a:pos x="18" y="0"/>
              </a:cxn>
              <a:cxn ang="0">
                <a:pos x="26" y="0"/>
              </a:cxn>
              <a:cxn ang="0">
                <a:pos x="30" y="0"/>
              </a:cxn>
              <a:cxn ang="0">
                <a:pos x="32" y="0"/>
              </a:cxn>
              <a:cxn ang="0">
                <a:pos x="30" y="2"/>
              </a:cxn>
              <a:cxn ang="0">
                <a:pos x="34" y="6"/>
              </a:cxn>
            </a:cxnLst>
            <a:rect l="0" t="0" r="r" b="b"/>
            <a:pathLst>
              <a:path w="34" h="20">
                <a:moveTo>
                  <a:pt x="34" y="6"/>
                </a:moveTo>
                <a:lnTo>
                  <a:pt x="34" y="6"/>
                </a:lnTo>
                <a:lnTo>
                  <a:pt x="34" y="8"/>
                </a:lnTo>
                <a:lnTo>
                  <a:pt x="34" y="10"/>
                </a:lnTo>
                <a:lnTo>
                  <a:pt x="32" y="12"/>
                </a:lnTo>
                <a:lnTo>
                  <a:pt x="26" y="14"/>
                </a:lnTo>
                <a:lnTo>
                  <a:pt x="16" y="14"/>
                </a:lnTo>
                <a:lnTo>
                  <a:pt x="10" y="16"/>
                </a:lnTo>
                <a:lnTo>
                  <a:pt x="6" y="20"/>
                </a:lnTo>
                <a:lnTo>
                  <a:pt x="4" y="16"/>
                </a:lnTo>
                <a:lnTo>
                  <a:pt x="2" y="14"/>
                </a:lnTo>
                <a:lnTo>
                  <a:pt x="0" y="10"/>
                </a:lnTo>
                <a:lnTo>
                  <a:pt x="2" y="10"/>
                </a:lnTo>
                <a:lnTo>
                  <a:pt x="4" y="10"/>
                </a:lnTo>
                <a:lnTo>
                  <a:pt x="4" y="8"/>
                </a:lnTo>
                <a:lnTo>
                  <a:pt x="10" y="8"/>
                </a:lnTo>
                <a:lnTo>
                  <a:pt x="12" y="6"/>
                </a:lnTo>
                <a:lnTo>
                  <a:pt x="14" y="2"/>
                </a:lnTo>
                <a:lnTo>
                  <a:pt x="18" y="0"/>
                </a:lnTo>
                <a:lnTo>
                  <a:pt x="26" y="0"/>
                </a:lnTo>
                <a:lnTo>
                  <a:pt x="30" y="0"/>
                </a:lnTo>
                <a:lnTo>
                  <a:pt x="32" y="0"/>
                </a:lnTo>
                <a:lnTo>
                  <a:pt x="30" y="2"/>
                </a:lnTo>
                <a:lnTo>
                  <a:pt x="34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9" name="Freeform 75"/>
          <p:cNvSpPr>
            <a:spLocks/>
          </p:cNvSpPr>
          <p:nvPr/>
        </p:nvSpPr>
        <p:spPr bwMode="auto">
          <a:xfrm>
            <a:off x="6434137" y="2135100"/>
            <a:ext cx="53975" cy="31750"/>
          </a:xfrm>
          <a:custGeom>
            <a:avLst/>
            <a:gdLst/>
            <a:ahLst/>
            <a:cxnLst>
              <a:cxn ang="0">
                <a:pos x="34" y="6"/>
              </a:cxn>
              <a:cxn ang="0">
                <a:pos x="34" y="6"/>
              </a:cxn>
              <a:cxn ang="0">
                <a:pos x="34" y="8"/>
              </a:cxn>
              <a:cxn ang="0">
                <a:pos x="34" y="10"/>
              </a:cxn>
              <a:cxn ang="0">
                <a:pos x="32" y="12"/>
              </a:cxn>
              <a:cxn ang="0">
                <a:pos x="26" y="14"/>
              </a:cxn>
              <a:cxn ang="0">
                <a:pos x="16" y="14"/>
              </a:cxn>
              <a:cxn ang="0">
                <a:pos x="10" y="16"/>
              </a:cxn>
              <a:cxn ang="0">
                <a:pos x="6" y="20"/>
              </a:cxn>
              <a:cxn ang="0">
                <a:pos x="4" y="16"/>
              </a:cxn>
              <a:cxn ang="0">
                <a:pos x="2" y="14"/>
              </a:cxn>
              <a:cxn ang="0">
                <a:pos x="0" y="10"/>
              </a:cxn>
              <a:cxn ang="0">
                <a:pos x="2" y="10"/>
              </a:cxn>
              <a:cxn ang="0">
                <a:pos x="4" y="10"/>
              </a:cxn>
              <a:cxn ang="0">
                <a:pos x="4" y="8"/>
              </a:cxn>
              <a:cxn ang="0">
                <a:pos x="10" y="8"/>
              </a:cxn>
              <a:cxn ang="0">
                <a:pos x="12" y="6"/>
              </a:cxn>
              <a:cxn ang="0">
                <a:pos x="14" y="2"/>
              </a:cxn>
              <a:cxn ang="0">
                <a:pos x="18" y="0"/>
              </a:cxn>
              <a:cxn ang="0">
                <a:pos x="26" y="0"/>
              </a:cxn>
              <a:cxn ang="0">
                <a:pos x="30" y="0"/>
              </a:cxn>
              <a:cxn ang="0">
                <a:pos x="32" y="0"/>
              </a:cxn>
              <a:cxn ang="0">
                <a:pos x="30" y="2"/>
              </a:cxn>
              <a:cxn ang="0">
                <a:pos x="34" y="6"/>
              </a:cxn>
            </a:cxnLst>
            <a:rect l="0" t="0" r="r" b="b"/>
            <a:pathLst>
              <a:path w="34" h="20">
                <a:moveTo>
                  <a:pt x="34" y="6"/>
                </a:moveTo>
                <a:lnTo>
                  <a:pt x="34" y="6"/>
                </a:lnTo>
                <a:lnTo>
                  <a:pt x="34" y="8"/>
                </a:lnTo>
                <a:lnTo>
                  <a:pt x="34" y="10"/>
                </a:lnTo>
                <a:lnTo>
                  <a:pt x="32" y="12"/>
                </a:lnTo>
                <a:lnTo>
                  <a:pt x="26" y="14"/>
                </a:lnTo>
                <a:lnTo>
                  <a:pt x="16" y="14"/>
                </a:lnTo>
                <a:lnTo>
                  <a:pt x="10" y="16"/>
                </a:lnTo>
                <a:lnTo>
                  <a:pt x="6" y="20"/>
                </a:lnTo>
                <a:lnTo>
                  <a:pt x="4" y="16"/>
                </a:lnTo>
                <a:lnTo>
                  <a:pt x="2" y="14"/>
                </a:lnTo>
                <a:lnTo>
                  <a:pt x="0" y="10"/>
                </a:lnTo>
                <a:lnTo>
                  <a:pt x="2" y="10"/>
                </a:lnTo>
                <a:lnTo>
                  <a:pt x="4" y="10"/>
                </a:lnTo>
                <a:lnTo>
                  <a:pt x="4" y="8"/>
                </a:lnTo>
                <a:lnTo>
                  <a:pt x="10" y="8"/>
                </a:lnTo>
                <a:lnTo>
                  <a:pt x="12" y="6"/>
                </a:lnTo>
                <a:lnTo>
                  <a:pt x="14" y="2"/>
                </a:lnTo>
                <a:lnTo>
                  <a:pt x="18" y="0"/>
                </a:lnTo>
                <a:lnTo>
                  <a:pt x="26" y="0"/>
                </a:lnTo>
                <a:lnTo>
                  <a:pt x="30" y="0"/>
                </a:lnTo>
                <a:lnTo>
                  <a:pt x="32" y="0"/>
                </a:lnTo>
                <a:lnTo>
                  <a:pt x="30" y="2"/>
                </a:lnTo>
                <a:lnTo>
                  <a:pt x="34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0" name="Freeform 76"/>
          <p:cNvSpPr>
            <a:spLocks/>
          </p:cNvSpPr>
          <p:nvPr/>
        </p:nvSpPr>
        <p:spPr bwMode="auto">
          <a:xfrm>
            <a:off x="6218236" y="2319251"/>
            <a:ext cx="19050" cy="22225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10" y="2"/>
              </a:cxn>
              <a:cxn ang="0">
                <a:pos x="12" y="4"/>
              </a:cxn>
              <a:cxn ang="0">
                <a:pos x="8" y="10"/>
              </a:cxn>
              <a:cxn ang="0">
                <a:pos x="6" y="12"/>
              </a:cxn>
              <a:cxn ang="0">
                <a:pos x="4" y="14"/>
              </a:cxn>
              <a:cxn ang="0">
                <a:pos x="2" y="14"/>
              </a:cxn>
              <a:cxn ang="0">
                <a:pos x="0" y="12"/>
              </a:cxn>
              <a:cxn ang="0">
                <a:pos x="2" y="8"/>
              </a:cxn>
              <a:cxn ang="0">
                <a:pos x="2" y="2"/>
              </a:cxn>
              <a:cxn ang="0">
                <a:pos x="6" y="0"/>
              </a:cxn>
              <a:cxn ang="0">
                <a:pos x="10" y="2"/>
              </a:cxn>
            </a:cxnLst>
            <a:rect l="0" t="0" r="r" b="b"/>
            <a:pathLst>
              <a:path w="12" h="14">
                <a:moveTo>
                  <a:pt x="10" y="2"/>
                </a:moveTo>
                <a:lnTo>
                  <a:pt x="10" y="2"/>
                </a:lnTo>
                <a:lnTo>
                  <a:pt x="12" y="4"/>
                </a:lnTo>
                <a:lnTo>
                  <a:pt x="8" y="10"/>
                </a:lnTo>
                <a:lnTo>
                  <a:pt x="6" y="12"/>
                </a:lnTo>
                <a:lnTo>
                  <a:pt x="4" y="14"/>
                </a:lnTo>
                <a:lnTo>
                  <a:pt x="2" y="14"/>
                </a:lnTo>
                <a:lnTo>
                  <a:pt x="0" y="12"/>
                </a:lnTo>
                <a:lnTo>
                  <a:pt x="2" y="8"/>
                </a:lnTo>
                <a:lnTo>
                  <a:pt x="2" y="2"/>
                </a:lnTo>
                <a:lnTo>
                  <a:pt x="6" y="0"/>
                </a:lnTo>
                <a:lnTo>
                  <a:pt x="10" y="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1" name="Freeform 77"/>
          <p:cNvSpPr>
            <a:spLocks/>
          </p:cNvSpPr>
          <p:nvPr/>
        </p:nvSpPr>
        <p:spPr bwMode="auto">
          <a:xfrm>
            <a:off x="6218236" y="2319251"/>
            <a:ext cx="19050" cy="22225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10" y="2"/>
              </a:cxn>
              <a:cxn ang="0">
                <a:pos x="12" y="4"/>
              </a:cxn>
              <a:cxn ang="0">
                <a:pos x="8" y="10"/>
              </a:cxn>
              <a:cxn ang="0">
                <a:pos x="6" y="12"/>
              </a:cxn>
              <a:cxn ang="0">
                <a:pos x="4" y="14"/>
              </a:cxn>
              <a:cxn ang="0">
                <a:pos x="2" y="14"/>
              </a:cxn>
              <a:cxn ang="0">
                <a:pos x="0" y="12"/>
              </a:cxn>
              <a:cxn ang="0">
                <a:pos x="2" y="8"/>
              </a:cxn>
              <a:cxn ang="0">
                <a:pos x="2" y="2"/>
              </a:cxn>
              <a:cxn ang="0">
                <a:pos x="6" y="0"/>
              </a:cxn>
              <a:cxn ang="0">
                <a:pos x="10" y="2"/>
              </a:cxn>
            </a:cxnLst>
            <a:rect l="0" t="0" r="r" b="b"/>
            <a:pathLst>
              <a:path w="12" h="14">
                <a:moveTo>
                  <a:pt x="10" y="2"/>
                </a:moveTo>
                <a:lnTo>
                  <a:pt x="10" y="2"/>
                </a:lnTo>
                <a:lnTo>
                  <a:pt x="12" y="4"/>
                </a:lnTo>
                <a:lnTo>
                  <a:pt x="8" y="10"/>
                </a:lnTo>
                <a:lnTo>
                  <a:pt x="6" y="12"/>
                </a:lnTo>
                <a:lnTo>
                  <a:pt x="4" y="14"/>
                </a:lnTo>
                <a:lnTo>
                  <a:pt x="2" y="14"/>
                </a:lnTo>
                <a:lnTo>
                  <a:pt x="0" y="12"/>
                </a:lnTo>
                <a:lnTo>
                  <a:pt x="2" y="8"/>
                </a:lnTo>
                <a:lnTo>
                  <a:pt x="2" y="2"/>
                </a:lnTo>
                <a:lnTo>
                  <a:pt x="6" y="0"/>
                </a:lnTo>
                <a:lnTo>
                  <a:pt x="10" y="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2" name="Freeform 78"/>
          <p:cNvSpPr>
            <a:spLocks/>
          </p:cNvSpPr>
          <p:nvPr/>
        </p:nvSpPr>
        <p:spPr bwMode="auto">
          <a:xfrm>
            <a:off x="6145212" y="2389100"/>
            <a:ext cx="15875" cy="19050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10" y="2"/>
              </a:cxn>
              <a:cxn ang="0">
                <a:pos x="10" y="6"/>
              </a:cxn>
              <a:cxn ang="0">
                <a:pos x="4" y="8"/>
              </a:cxn>
              <a:cxn ang="0">
                <a:pos x="4" y="10"/>
              </a:cxn>
              <a:cxn ang="0">
                <a:pos x="0" y="12"/>
              </a:cxn>
              <a:cxn ang="0">
                <a:pos x="0" y="10"/>
              </a:cxn>
              <a:cxn ang="0">
                <a:pos x="0" y="8"/>
              </a:cxn>
              <a:cxn ang="0">
                <a:pos x="0" y="2"/>
              </a:cxn>
              <a:cxn ang="0">
                <a:pos x="4" y="0"/>
              </a:cxn>
              <a:cxn ang="0">
                <a:pos x="8" y="0"/>
              </a:cxn>
              <a:cxn ang="0">
                <a:pos x="10" y="2"/>
              </a:cxn>
            </a:cxnLst>
            <a:rect l="0" t="0" r="r" b="b"/>
            <a:pathLst>
              <a:path w="10" h="12">
                <a:moveTo>
                  <a:pt x="10" y="2"/>
                </a:moveTo>
                <a:lnTo>
                  <a:pt x="10" y="2"/>
                </a:lnTo>
                <a:lnTo>
                  <a:pt x="10" y="6"/>
                </a:lnTo>
                <a:lnTo>
                  <a:pt x="4" y="8"/>
                </a:lnTo>
                <a:lnTo>
                  <a:pt x="4" y="10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0" y="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3" name="Freeform 79"/>
          <p:cNvSpPr>
            <a:spLocks/>
          </p:cNvSpPr>
          <p:nvPr/>
        </p:nvSpPr>
        <p:spPr bwMode="auto">
          <a:xfrm>
            <a:off x="6145212" y="2389100"/>
            <a:ext cx="15875" cy="19050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10" y="2"/>
              </a:cxn>
              <a:cxn ang="0">
                <a:pos x="10" y="6"/>
              </a:cxn>
              <a:cxn ang="0">
                <a:pos x="4" y="8"/>
              </a:cxn>
              <a:cxn ang="0">
                <a:pos x="4" y="10"/>
              </a:cxn>
              <a:cxn ang="0">
                <a:pos x="0" y="12"/>
              </a:cxn>
              <a:cxn ang="0">
                <a:pos x="0" y="10"/>
              </a:cxn>
              <a:cxn ang="0">
                <a:pos x="0" y="8"/>
              </a:cxn>
              <a:cxn ang="0">
                <a:pos x="0" y="2"/>
              </a:cxn>
              <a:cxn ang="0">
                <a:pos x="4" y="0"/>
              </a:cxn>
              <a:cxn ang="0">
                <a:pos x="8" y="0"/>
              </a:cxn>
              <a:cxn ang="0">
                <a:pos x="10" y="2"/>
              </a:cxn>
            </a:cxnLst>
            <a:rect l="0" t="0" r="r" b="b"/>
            <a:pathLst>
              <a:path w="10" h="12">
                <a:moveTo>
                  <a:pt x="10" y="2"/>
                </a:moveTo>
                <a:lnTo>
                  <a:pt x="10" y="2"/>
                </a:lnTo>
                <a:lnTo>
                  <a:pt x="10" y="6"/>
                </a:lnTo>
                <a:lnTo>
                  <a:pt x="4" y="8"/>
                </a:lnTo>
                <a:lnTo>
                  <a:pt x="4" y="10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0" y="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4" name="Freeform 80"/>
          <p:cNvSpPr>
            <a:spLocks/>
          </p:cNvSpPr>
          <p:nvPr/>
        </p:nvSpPr>
        <p:spPr bwMode="auto">
          <a:xfrm>
            <a:off x="6110286" y="2500226"/>
            <a:ext cx="19050" cy="222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10" y="2"/>
              </a:cxn>
              <a:cxn ang="0">
                <a:pos x="10" y="6"/>
              </a:cxn>
              <a:cxn ang="0">
                <a:pos x="8" y="10"/>
              </a:cxn>
              <a:cxn ang="0">
                <a:pos x="6" y="14"/>
              </a:cxn>
              <a:cxn ang="0">
                <a:pos x="4" y="14"/>
              </a:cxn>
              <a:cxn ang="0">
                <a:pos x="0" y="14"/>
              </a:cxn>
              <a:cxn ang="0">
                <a:pos x="0" y="12"/>
              </a:cxn>
              <a:cxn ang="0">
                <a:pos x="2" y="8"/>
              </a:cxn>
              <a:cxn ang="0">
                <a:pos x="6" y="2"/>
              </a:cxn>
              <a:cxn ang="0">
                <a:pos x="10" y="0"/>
              </a:cxn>
              <a:cxn ang="0">
                <a:pos x="12" y="0"/>
              </a:cxn>
            </a:cxnLst>
            <a:rect l="0" t="0" r="r" b="b"/>
            <a:pathLst>
              <a:path w="12" h="14">
                <a:moveTo>
                  <a:pt x="12" y="0"/>
                </a:moveTo>
                <a:lnTo>
                  <a:pt x="12" y="0"/>
                </a:lnTo>
                <a:lnTo>
                  <a:pt x="10" y="2"/>
                </a:lnTo>
                <a:lnTo>
                  <a:pt x="10" y="6"/>
                </a:lnTo>
                <a:lnTo>
                  <a:pt x="8" y="10"/>
                </a:lnTo>
                <a:lnTo>
                  <a:pt x="6" y="14"/>
                </a:lnTo>
                <a:lnTo>
                  <a:pt x="4" y="14"/>
                </a:lnTo>
                <a:lnTo>
                  <a:pt x="0" y="14"/>
                </a:lnTo>
                <a:lnTo>
                  <a:pt x="0" y="12"/>
                </a:lnTo>
                <a:lnTo>
                  <a:pt x="2" y="8"/>
                </a:lnTo>
                <a:lnTo>
                  <a:pt x="6" y="2"/>
                </a:lnTo>
                <a:lnTo>
                  <a:pt x="10" y="0"/>
                </a:lnTo>
                <a:lnTo>
                  <a:pt x="12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5" name="Freeform 81"/>
          <p:cNvSpPr>
            <a:spLocks/>
          </p:cNvSpPr>
          <p:nvPr/>
        </p:nvSpPr>
        <p:spPr bwMode="auto">
          <a:xfrm>
            <a:off x="6110286" y="2500226"/>
            <a:ext cx="19050" cy="222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10" y="2"/>
              </a:cxn>
              <a:cxn ang="0">
                <a:pos x="10" y="6"/>
              </a:cxn>
              <a:cxn ang="0">
                <a:pos x="8" y="10"/>
              </a:cxn>
              <a:cxn ang="0">
                <a:pos x="6" y="14"/>
              </a:cxn>
              <a:cxn ang="0">
                <a:pos x="4" y="14"/>
              </a:cxn>
              <a:cxn ang="0">
                <a:pos x="0" y="14"/>
              </a:cxn>
              <a:cxn ang="0">
                <a:pos x="0" y="12"/>
              </a:cxn>
              <a:cxn ang="0">
                <a:pos x="2" y="8"/>
              </a:cxn>
              <a:cxn ang="0">
                <a:pos x="6" y="2"/>
              </a:cxn>
              <a:cxn ang="0">
                <a:pos x="10" y="0"/>
              </a:cxn>
              <a:cxn ang="0">
                <a:pos x="12" y="0"/>
              </a:cxn>
            </a:cxnLst>
            <a:rect l="0" t="0" r="r" b="b"/>
            <a:pathLst>
              <a:path w="12" h="14">
                <a:moveTo>
                  <a:pt x="12" y="0"/>
                </a:moveTo>
                <a:lnTo>
                  <a:pt x="12" y="0"/>
                </a:lnTo>
                <a:lnTo>
                  <a:pt x="10" y="2"/>
                </a:lnTo>
                <a:lnTo>
                  <a:pt x="10" y="6"/>
                </a:lnTo>
                <a:lnTo>
                  <a:pt x="8" y="10"/>
                </a:lnTo>
                <a:lnTo>
                  <a:pt x="6" y="14"/>
                </a:lnTo>
                <a:lnTo>
                  <a:pt x="4" y="14"/>
                </a:lnTo>
                <a:lnTo>
                  <a:pt x="0" y="14"/>
                </a:lnTo>
                <a:lnTo>
                  <a:pt x="0" y="12"/>
                </a:lnTo>
                <a:lnTo>
                  <a:pt x="2" y="8"/>
                </a:lnTo>
                <a:lnTo>
                  <a:pt x="6" y="2"/>
                </a:lnTo>
                <a:lnTo>
                  <a:pt x="10" y="0"/>
                </a:lnTo>
                <a:lnTo>
                  <a:pt x="12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6" name="Freeform 82"/>
          <p:cNvSpPr>
            <a:spLocks/>
          </p:cNvSpPr>
          <p:nvPr/>
        </p:nvSpPr>
        <p:spPr bwMode="auto">
          <a:xfrm>
            <a:off x="6119811" y="2690726"/>
            <a:ext cx="12700" cy="34925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8" y="6"/>
              </a:cxn>
              <a:cxn ang="0">
                <a:pos x="8" y="14"/>
              </a:cxn>
              <a:cxn ang="0">
                <a:pos x="8" y="20"/>
              </a:cxn>
              <a:cxn ang="0">
                <a:pos x="6" y="22"/>
              </a:cxn>
              <a:cxn ang="0">
                <a:pos x="2" y="20"/>
              </a:cxn>
              <a:cxn ang="0">
                <a:pos x="0" y="14"/>
              </a:cxn>
              <a:cxn ang="0">
                <a:pos x="0" y="10"/>
              </a:cxn>
              <a:cxn ang="0">
                <a:pos x="0" y="6"/>
              </a:cxn>
              <a:cxn ang="0">
                <a:pos x="2" y="0"/>
              </a:cxn>
              <a:cxn ang="0">
                <a:pos x="6" y="0"/>
              </a:cxn>
              <a:cxn ang="0">
                <a:pos x="8" y="4"/>
              </a:cxn>
              <a:cxn ang="0">
                <a:pos x="8" y="6"/>
              </a:cxn>
            </a:cxnLst>
            <a:rect l="0" t="0" r="r" b="b"/>
            <a:pathLst>
              <a:path w="8" h="22">
                <a:moveTo>
                  <a:pt x="8" y="6"/>
                </a:moveTo>
                <a:lnTo>
                  <a:pt x="8" y="6"/>
                </a:lnTo>
                <a:lnTo>
                  <a:pt x="8" y="14"/>
                </a:lnTo>
                <a:lnTo>
                  <a:pt x="8" y="20"/>
                </a:lnTo>
                <a:lnTo>
                  <a:pt x="6" y="22"/>
                </a:lnTo>
                <a:lnTo>
                  <a:pt x="2" y="20"/>
                </a:lnTo>
                <a:lnTo>
                  <a:pt x="0" y="14"/>
                </a:lnTo>
                <a:lnTo>
                  <a:pt x="0" y="10"/>
                </a:lnTo>
                <a:lnTo>
                  <a:pt x="0" y="6"/>
                </a:lnTo>
                <a:lnTo>
                  <a:pt x="2" y="0"/>
                </a:lnTo>
                <a:lnTo>
                  <a:pt x="6" y="0"/>
                </a:lnTo>
                <a:lnTo>
                  <a:pt x="8" y="4"/>
                </a:lnTo>
                <a:lnTo>
                  <a:pt x="8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7" name="Freeform 83"/>
          <p:cNvSpPr>
            <a:spLocks/>
          </p:cNvSpPr>
          <p:nvPr/>
        </p:nvSpPr>
        <p:spPr bwMode="auto">
          <a:xfrm>
            <a:off x="6119811" y="2690726"/>
            <a:ext cx="12700" cy="34925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8" y="6"/>
              </a:cxn>
              <a:cxn ang="0">
                <a:pos x="8" y="14"/>
              </a:cxn>
              <a:cxn ang="0">
                <a:pos x="8" y="20"/>
              </a:cxn>
              <a:cxn ang="0">
                <a:pos x="6" y="22"/>
              </a:cxn>
              <a:cxn ang="0">
                <a:pos x="2" y="20"/>
              </a:cxn>
              <a:cxn ang="0">
                <a:pos x="0" y="14"/>
              </a:cxn>
              <a:cxn ang="0">
                <a:pos x="0" y="10"/>
              </a:cxn>
              <a:cxn ang="0">
                <a:pos x="0" y="6"/>
              </a:cxn>
              <a:cxn ang="0">
                <a:pos x="2" y="0"/>
              </a:cxn>
              <a:cxn ang="0">
                <a:pos x="6" y="0"/>
              </a:cxn>
              <a:cxn ang="0">
                <a:pos x="8" y="4"/>
              </a:cxn>
              <a:cxn ang="0">
                <a:pos x="8" y="6"/>
              </a:cxn>
            </a:cxnLst>
            <a:rect l="0" t="0" r="r" b="b"/>
            <a:pathLst>
              <a:path w="8" h="22">
                <a:moveTo>
                  <a:pt x="8" y="6"/>
                </a:moveTo>
                <a:lnTo>
                  <a:pt x="8" y="6"/>
                </a:lnTo>
                <a:lnTo>
                  <a:pt x="8" y="14"/>
                </a:lnTo>
                <a:lnTo>
                  <a:pt x="8" y="20"/>
                </a:lnTo>
                <a:lnTo>
                  <a:pt x="6" y="22"/>
                </a:lnTo>
                <a:lnTo>
                  <a:pt x="2" y="20"/>
                </a:lnTo>
                <a:lnTo>
                  <a:pt x="0" y="14"/>
                </a:lnTo>
                <a:lnTo>
                  <a:pt x="0" y="10"/>
                </a:lnTo>
                <a:lnTo>
                  <a:pt x="0" y="6"/>
                </a:lnTo>
                <a:lnTo>
                  <a:pt x="2" y="0"/>
                </a:lnTo>
                <a:lnTo>
                  <a:pt x="6" y="0"/>
                </a:lnTo>
                <a:lnTo>
                  <a:pt x="8" y="4"/>
                </a:lnTo>
                <a:lnTo>
                  <a:pt x="8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8" name="Freeform 84"/>
          <p:cNvSpPr>
            <a:spLocks/>
          </p:cNvSpPr>
          <p:nvPr/>
        </p:nvSpPr>
        <p:spPr bwMode="auto">
          <a:xfrm>
            <a:off x="6094412" y="2779626"/>
            <a:ext cx="15875" cy="3492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10" y="4"/>
              </a:cxn>
              <a:cxn ang="0">
                <a:pos x="10" y="14"/>
              </a:cxn>
              <a:cxn ang="0">
                <a:pos x="10" y="18"/>
              </a:cxn>
              <a:cxn ang="0">
                <a:pos x="8" y="22"/>
              </a:cxn>
              <a:cxn ang="0">
                <a:pos x="6" y="22"/>
              </a:cxn>
              <a:cxn ang="0">
                <a:pos x="2" y="18"/>
              </a:cxn>
              <a:cxn ang="0">
                <a:pos x="0" y="14"/>
              </a:cxn>
              <a:cxn ang="0">
                <a:pos x="2" y="10"/>
              </a:cxn>
              <a:cxn ang="0">
                <a:pos x="6" y="4"/>
              </a:cxn>
              <a:cxn ang="0">
                <a:pos x="8" y="0"/>
              </a:cxn>
              <a:cxn ang="0">
                <a:pos x="10" y="4"/>
              </a:cxn>
            </a:cxnLst>
            <a:rect l="0" t="0" r="r" b="b"/>
            <a:pathLst>
              <a:path w="10" h="22">
                <a:moveTo>
                  <a:pt x="10" y="4"/>
                </a:moveTo>
                <a:lnTo>
                  <a:pt x="10" y="4"/>
                </a:lnTo>
                <a:lnTo>
                  <a:pt x="10" y="14"/>
                </a:lnTo>
                <a:lnTo>
                  <a:pt x="10" y="18"/>
                </a:lnTo>
                <a:lnTo>
                  <a:pt x="8" y="22"/>
                </a:lnTo>
                <a:lnTo>
                  <a:pt x="6" y="22"/>
                </a:lnTo>
                <a:lnTo>
                  <a:pt x="2" y="18"/>
                </a:lnTo>
                <a:lnTo>
                  <a:pt x="0" y="14"/>
                </a:lnTo>
                <a:lnTo>
                  <a:pt x="2" y="10"/>
                </a:ln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9" name="Freeform 85"/>
          <p:cNvSpPr>
            <a:spLocks/>
          </p:cNvSpPr>
          <p:nvPr/>
        </p:nvSpPr>
        <p:spPr bwMode="auto">
          <a:xfrm>
            <a:off x="6094412" y="2779626"/>
            <a:ext cx="15875" cy="3492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10" y="4"/>
              </a:cxn>
              <a:cxn ang="0">
                <a:pos x="10" y="14"/>
              </a:cxn>
              <a:cxn ang="0">
                <a:pos x="10" y="18"/>
              </a:cxn>
              <a:cxn ang="0">
                <a:pos x="8" y="22"/>
              </a:cxn>
              <a:cxn ang="0">
                <a:pos x="6" y="22"/>
              </a:cxn>
              <a:cxn ang="0">
                <a:pos x="2" y="18"/>
              </a:cxn>
              <a:cxn ang="0">
                <a:pos x="0" y="14"/>
              </a:cxn>
              <a:cxn ang="0">
                <a:pos x="2" y="10"/>
              </a:cxn>
              <a:cxn ang="0">
                <a:pos x="6" y="4"/>
              </a:cxn>
              <a:cxn ang="0">
                <a:pos x="8" y="0"/>
              </a:cxn>
              <a:cxn ang="0">
                <a:pos x="10" y="4"/>
              </a:cxn>
            </a:cxnLst>
            <a:rect l="0" t="0" r="r" b="b"/>
            <a:pathLst>
              <a:path w="10" h="22">
                <a:moveTo>
                  <a:pt x="10" y="4"/>
                </a:moveTo>
                <a:lnTo>
                  <a:pt x="10" y="4"/>
                </a:lnTo>
                <a:lnTo>
                  <a:pt x="10" y="14"/>
                </a:lnTo>
                <a:lnTo>
                  <a:pt x="10" y="18"/>
                </a:lnTo>
                <a:lnTo>
                  <a:pt x="8" y="22"/>
                </a:lnTo>
                <a:lnTo>
                  <a:pt x="6" y="22"/>
                </a:lnTo>
                <a:lnTo>
                  <a:pt x="2" y="18"/>
                </a:lnTo>
                <a:lnTo>
                  <a:pt x="0" y="14"/>
                </a:lnTo>
                <a:lnTo>
                  <a:pt x="2" y="10"/>
                </a:lnTo>
                <a:lnTo>
                  <a:pt x="6" y="4"/>
                </a:lnTo>
                <a:lnTo>
                  <a:pt x="8" y="0"/>
                </a:lnTo>
                <a:lnTo>
                  <a:pt x="10" y="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0" name="Freeform 86"/>
          <p:cNvSpPr>
            <a:spLocks/>
          </p:cNvSpPr>
          <p:nvPr/>
        </p:nvSpPr>
        <p:spPr bwMode="auto">
          <a:xfrm>
            <a:off x="6110287" y="998450"/>
            <a:ext cx="1685925" cy="2012950"/>
          </a:xfrm>
          <a:custGeom>
            <a:avLst/>
            <a:gdLst/>
            <a:ahLst/>
            <a:cxnLst>
              <a:cxn ang="0">
                <a:pos x="46" y="956"/>
              </a:cxn>
              <a:cxn ang="0">
                <a:pos x="144" y="952"/>
              </a:cxn>
              <a:cxn ang="0">
                <a:pos x="92" y="952"/>
              </a:cxn>
              <a:cxn ang="0">
                <a:pos x="20" y="930"/>
              </a:cxn>
              <a:cxn ang="0">
                <a:pos x="88" y="886"/>
              </a:cxn>
              <a:cxn ang="0">
                <a:pos x="44" y="854"/>
              </a:cxn>
              <a:cxn ang="0">
                <a:pos x="96" y="838"/>
              </a:cxn>
              <a:cxn ang="0">
                <a:pos x="104" y="816"/>
              </a:cxn>
              <a:cxn ang="0">
                <a:pos x="130" y="794"/>
              </a:cxn>
              <a:cxn ang="0">
                <a:pos x="200" y="754"/>
              </a:cxn>
              <a:cxn ang="0">
                <a:pos x="274" y="742"/>
              </a:cxn>
              <a:cxn ang="0">
                <a:pos x="326" y="714"/>
              </a:cxn>
              <a:cxn ang="0">
                <a:pos x="302" y="662"/>
              </a:cxn>
              <a:cxn ang="0">
                <a:pos x="342" y="620"/>
              </a:cxn>
              <a:cxn ang="0">
                <a:pos x="380" y="568"/>
              </a:cxn>
              <a:cxn ang="0">
                <a:pos x="408" y="526"/>
              </a:cxn>
              <a:cxn ang="0">
                <a:pos x="418" y="490"/>
              </a:cxn>
              <a:cxn ang="0">
                <a:pos x="438" y="446"/>
              </a:cxn>
              <a:cxn ang="0">
                <a:pos x="480" y="390"/>
              </a:cxn>
              <a:cxn ang="0">
                <a:pos x="518" y="354"/>
              </a:cxn>
              <a:cxn ang="0">
                <a:pos x="544" y="314"/>
              </a:cxn>
              <a:cxn ang="0">
                <a:pos x="574" y="284"/>
              </a:cxn>
              <a:cxn ang="0">
                <a:pos x="568" y="260"/>
              </a:cxn>
              <a:cxn ang="0">
                <a:pos x="600" y="234"/>
              </a:cxn>
              <a:cxn ang="0">
                <a:pos x="628" y="196"/>
              </a:cxn>
              <a:cxn ang="0">
                <a:pos x="646" y="166"/>
              </a:cxn>
              <a:cxn ang="0">
                <a:pos x="692" y="170"/>
              </a:cxn>
              <a:cxn ang="0">
                <a:pos x="720" y="140"/>
              </a:cxn>
              <a:cxn ang="0">
                <a:pos x="728" y="102"/>
              </a:cxn>
              <a:cxn ang="0">
                <a:pos x="778" y="104"/>
              </a:cxn>
              <a:cxn ang="0">
                <a:pos x="820" y="74"/>
              </a:cxn>
              <a:cxn ang="0">
                <a:pos x="834" y="28"/>
              </a:cxn>
              <a:cxn ang="0">
                <a:pos x="860" y="96"/>
              </a:cxn>
              <a:cxn ang="0">
                <a:pos x="896" y="56"/>
              </a:cxn>
              <a:cxn ang="0">
                <a:pos x="924" y="8"/>
              </a:cxn>
              <a:cxn ang="0">
                <a:pos x="942" y="38"/>
              </a:cxn>
              <a:cxn ang="0">
                <a:pos x="974" y="18"/>
              </a:cxn>
              <a:cxn ang="0">
                <a:pos x="1024" y="36"/>
              </a:cxn>
              <a:cxn ang="0">
                <a:pos x="1006" y="96"/>
              </a:cxn>
              <a:cxn ang="0">
                <a:pos x="1038" y="112"/>
              </a:cxn>
              <a:cxn ang="0">
                <a:pos x="1034" y="142"/>
              </a:cxn>
              <a:cxn ang="0">
                <a:pos x="952" y="90"/>
              </a:cxn>
              <a:cxn ang="0">
                <a:pos x="834" y="220"/>
              </a:cxn>
              <a:cxn ang="0">
                <a:pos x="708" y="208"/>
              </a:cxn>
              <a:cxn ang="0">
                <a:pos x="624" y="272"/>
              </a:cxn>
              <a:cxn ang="0">
                <a:pos x="558" y="406"/>
              </a:cxn>
              <a:cxn ang="0">
                <a:pos x="454" y="650"/>
              </a:cxn>
              <a:cxn ang="0">
                <a:pos x="368" y="802"/>
              </a:cxn>
              <a:cxn ang="0">
                <a:pos x="360" y="990"/>
              </a:cxn>
              <a:cxn ang="0">
                <a:pos x="324" y="1144"/>
              </a:cxn>
              <a:cxn ang="0">
                <a:pos x="290" y="1162"/>
              </a:cxn>
              <a:cxn ang="0">
                <a:pos x="260" y="1116"/>
              </a:cxn>
              <a:cxn ang="0">
                <a:pos x="218" y="1174"/>
              </a:cxn>
              <a:cxn ang="0">
                <a:pos x="108" y="1264"/>
              </a:cxn>
              <a:cxn ang="0">
                <a:pos x="62" y="1226"/>
              </a:cxn>
              <a:cxn ang="0">
                <a:pos x="38" y="1146"/>
              </a:cxn>
              <a:cxn ang="0">
                <a:pos x="16" y="1120"/>
              </a:cxn>
              <a:cxn ang="0">
                <a:pos x="58" y="1080"/>
              </a:cxn>
              <a:cxn ang="0">
                <a:pos x="86" y="1030"/>
              </a:cxn>
              <a:cxn ang="0">
                <a:pos x="32" y="1064"/>
              </a:cxn>
              <a:cxn ang="0">
                <a:pos x="22" y="1018"/>
              </a:cxn>
            </a:cxnLst>
            <a:rect l="0" t="0" r="r" b="b"/>
            <a:pathLst>
              <a:path w="1062" h="1268">
                <a:moveTo>
                  <a:pt x="8" y="982"/>
                </a:moveTo>
                <a:lnTo>
                  <a:pt x="8" y="982"/>
                </a:lnTo>
                <a:lnTo>
                  <a:pt x="10" y="982"/>
                </a:lnTo>
                <a:lnTo>
                  <a:pt x="12" y="980"/>
                </a:lnTo>
                <a:lnTo>
                  <a:pt x="14" y="982"/>
                </a:lnTo>
                <a:lnTo>
                  <a:pt x="16" y="986"/>
                </a:lnTo>
                <a:lnTo>
                  <a:pt x="18" y="988"/>
                </a:lnTo>
                <a:lnTo>
                  <a:pt x="22" y="990"/>
                </a:lnTo>
                <a:lnTo>
                  <a:pt x="26" y="986"/>
                </a:lnTo>
                <a:lnTo>
                  <a:pt x="26" y="984"/>
                </a:lnTo>
                <a:lnTo>
                  <a:pt x="26" y="980"/>
                </a:lnTo>
                <a:lnTo>
                  <a:pt x="26" y="978"/>
                </a:lnTo>
                <a:lnTo>
                  <a:pt x="20" y="978"/>
                </a:lnTo>
                <a:lnTo>
                  <a:pt x="16" y="978"/>
                </a:lnTo>
                <a:lnTo>
                  <a:pt x="12" y="976"/>
                </a:lnTo>
                <a:lnTo>
                  <a:pt x="12" y="972"/>
                </a:lnTo>
                <a:lnTo>
                  <a:pt x="14" y="966"/>
                </a:lnTo>
                <a:lnTo>
                  <a:pt x="18" y="962"/>
                </a:lnTo>
                <a:lnTo>
                  <a:pt x="20" y="958"/>
                </a:lnTo>
                <a:lnTo>
                  <a:pt x="26" y="958"/>
                </a:lnTo>
                <a:lnTo>
                  <a:pt x="30" y="960"/>
                </a:lnTo>
                <a:lnTo>
                  <a:pt x="34" y="962"/>
                </a:lnTo>
                <a:lnTo>
                  <a:pt x="38" y="962"/>
                </a:lnTo>
                <a:lnTo>
                  <a:pt x="42" y="960"/>
                </a:lnTo>
                <a:lnTo>
                  <a:pt x="46" y="956"/>
                </a:lnTo>
                <a:lnTo>
                  <a:pt x="50" y="958"/>
                </a:lnTo>
                <a:lnTo>
                  <a:pt x="56" y="958"/>
                </a:lnTo>
                <a:lnTo>
                  <a:pt x="64" y="958"/>
                </a:lnTo>
                <a:lnTo>
                  <a:pt x="72" y="962"/>
                </a:lnTo>
                <a:lnTo>
                  <a:pt x="86" y="960"/>
                </a:lnTo>
                <a:lnTo>
                  <a:pt x="94" y="960"/>
                </a:lnTo>
                <a:lnTo>
                  <a:pt x="102" y="970"/>
                </a:lnTo>
                <a:lnTo>
                  <a:pt x="104" y="976"/>
                </a:lnTo>
                <a:lnTo>
                  <a:pt x="102" y="980"/>
                </a:lnTo>
                <a:lnTo>
                  <a:pt x="102" y="982"/>
                </a:lnTo>
                <a:lnTo>
                  <a:pt x="102" y="984"/>
                </a:lnTo>
                <a:lnTo>
                  <a:pt x="106" y="984"/>
                </a:lnTo>
                <a:lnTo>
                  <a:pt x="110" y="982"/>
                </a:lnTo>
                <a:lnTo>
                  <a:pt x="116" y="980"/>
                </a:lnTo>
                <a:lnTo>
                  <a:pt x="116" y="978"/>
                </a:lnTo>
                <a:lnTo>
                  <a:pt x="114" y="974"/>
                </a:lnTo>
                <a:lnTo>
                  <a:pt x="110" y="972"/>
                </a:lnTo>
                <a:lnTo>
                  <a:pt x="110" y="966"/>
                </a:lnTo>
                <a:lnTo>
                  <a:pt x="114" y="962"/>
                </a:lnTo>
                <a:lnTo>
                  <a:pt x="118" y="960"/>
                </a:lnTo>
                <a:lnTo>
                  <a:pt x="122" y="960"/>
                </a:lnTo>
                <a:lnTo>
                  <a:pt x="130" y="960"/>
                </a:lnTo>
                <a:lnTo>
                  <a:pt x="138" y="956"/>
                </a:lnTo>
                <a:lnTo>
                  <a:pt x="144" y="954"/>
                </a:lnTo>
                <a:lnTo>
                  <a:pt x="144" y="952"/>
                </a:lnTo>
                <a:lnTo>
                  <a:pt x="144" y="950"/>
                </a:lnTo>
                <a:lnTo>
                  <a:pt x="138" y="948"/>
                </a:lnTo>
                <a:lnTo>
                  <a:pt x="136" y="950"/>
                </a:lnTo>
                <a:lnTo>
                  <a:pt x="132" y="952"/>
                </a:lnTo>
                <a:lnTo>
                  <a:pt x="130" y="952"/>
                </a:lnTo>
                <a:lnTo>
                  <a:pt x="128" y="952"/>
                </a:lnTo>
                <a:lnTo>
                  <a:pt x="128" y="950"/>
                </a:lnTo>
                <a:lnTo>
                  <a:pt x="130" y="948"/>
                </a:lnTo>
                <a:lnTo>
                  <a:pt x="132" y="940"/>
                </a:lnTo>
                <a:lnTo>
                  <a:pt x="136" y="932"/>
                </a:lnTo>
                <a:lnTo>
                  <a:pt x="142" y="926"/>
                </a:lnTo>
                <a:lnTo>
                  <a:pt x="142" y="922"/>
                </a:lnTo>
                <a:lnTo>
                  <a:pt x="138" y="922"/>
                </a:lnTo>
                <a:lnTo>
                  <a:pt x="134" y="922"/>
                </a:lnTo>
                <a:lnTo>
                  <a:pt x="128" y="926"/>
                </a:lnTo>
                <a:lnTo>
                  <a:pt x="128" y="930"/>
                </a:lnTo>
                <a:lnTo>
                  <a:pt x="126" y="936"/>
                </a:lnTo>
                <a:lnTo>
                  <a:pt x="124" y="946"/>
                </a:lnTo>
                <a:lnTo>
                  <a:pt x="120" y="952"/>
                </a:lnTo>
                <a:lnTo>
                  <a:pt x="116" y="954"/>
                </a:lnTo>
                <a:lnTo>
                  <a:pt x="114" y="956"/>
                </a:lnTo>
                <a:lnTo>
                  <a:pt x="110" y="954"/>
                </a:lnTo>
                <a:lnTo>
                  <a:pt x="108" y="952"/>
                </a:lnTo>
                <a:lnTo>
                  <a:pt x="102" y="954"/>
                </a:lnTo>
                <a:lnTo>
                  <a:pt x="92" y="952"/>
                </a:lnTo>
                <a:lnTo>
                  <a:pt x="88" y="950"/>
                </a:lnTo>
                <a:lnTo>
                  <a:pt x="90" y="944"/>
                </a:lnTo>
                <a:lnTo>
                  <a:pt x="92" y="940"/>
                </a:lnTo>
                <a:lnTo>
                  <a:pt x="92" y="934"/>
                </a:lnTo>
                <a:lnTo>
                  <a:pt x="92" y="930"/>
                </a:lnTo>
                <a:lnTo>
                  <a:pt x="88" y="930"/>
                </a:lnTo>
                <a:lnTo>
                  <a:pt x="86" y="934"/>
                </a:lnTo>
                <a:lnTo>
                  <a:pt x="80" y="944"/>
                </a:lnTo>
                <a:lnTo>
                  <a:pt x="78" y="948"/>
                </a:lnTo>
                <a:lnTo>
                  <a:pt x="76" y="952"/>
                </a:lnTo>
                <a:lnTo>
                  <a:pt x="72" y="952"/>
                </a:lnTo>
                <a:lnTo>
                  <a:pt x="66" y="952"/>
                </a:lnTo>
                <a:lnTo>
                  <a:pt x="62" y="946"/>
                </a:lnTo>
                <a:lnTo>
                  <a:pt x="56" y="948"/>
                </a:lnTo>
                <a:lnTo>
                  <a:pt x="46" y="950"/>
                </a:lnTo>
                <a:lnTo>
                  <a:pt x="40" y="952"/>
                </a:lnTo>
                <a:lnTo>
                  <a:pt x="34" y="954"/>
                </a:lnTo>
                <a:lnTo>
                  <a:pt x="26" y="952"/>
                </a:lnTo>
                <a:lnTo>
                  <a:pt x="22" y="952"/>
                </a:lnTo>
                <a:lnTo>
                  <a:pt x="18" y="950"/>
                </a:lnTo>
                <a:lnTo>
                  <a:pt x="20" y="946"/>
                </a:lnTo>
                <a:lnTo>
                  <a:pt x="20" y="944"/>
                </a:lnTo>
                <a:lnTo>
                  <a:pt x="16" y="940"/>
                </a:lnTo>
                <a:lnTo>
                  <a:pt x="18" y="932"/>
                </a:lnTo>
                <a:lnTo>
                  <a:pt x="20" y="930"/>
                </a:lnTo>
                <a:lnTo>
                  <a:pt x="20" y="924"/>
                </a:lnTo>
                <a:lnTo>
                  <a:pt x="22" y="920"/>
                </a:lnTo>
                <a:lnTo>
                  <a:pt x="28" y="918"/>
                </a:lnTo>
                <a:lnTo>
                  <a:pt x="34" y="916"/>
                </a:lnTo>
                <a:lnTo>
                  <a:pt x="34" y="908"/>
                </a:lnTo>
                <a:lnTo>
                  <a:pt x="34" y="906"/>
                </a:lnTo>
                <a:lnTo>
                  <a:pt x="36" y="902"/>
                </a:lnTo>
                <a:lnTo>
                  <a:pt x="34" y="902"/>
                </a:lnTo>
                <a:lnTo>
                  <a:pt x="30" y="900"/>
                </a:lnTo>
                <a:lnTo>
                  <a:pt x="26" y="900"/>
                </a:lnTo>
                <a:lnTo>
                  <a:pt x="22" y="898"/>
                </a:lnTo>
                <a:lnTo>
                  <a:pt x="22" y="894"/>
                </a:lnTo>
                <a:lnTo>
                  <a:pt x="26" y="892"/>
                </a:lnTo>
                <a:lnTo>
                  <a:pt x="28" y="890"/>
                </a:lnTo>
                <a:lnTo>
                  <a:pt x="30" y="892"/>
                </a:lnTo>
                <a:lnTo>
                  <a:pt x="34" y="892"/>
                </a:lnTo>
                <a:lnTo>
                  <a:pt x="34" y="888"/>
                </a:lnTo>
                <a:lnTo>
                  <a:pt x="40" y="884"/>
                </a:lnTo>
                <a:lnTo>
                  <a:pt x="44" y="882"/>
                </a:lnTo>
                <a:lnTo>
                  <a:pt x="50" y="882"/>
                </a:lnTo>
                <a:lnTo>
                  <a:pt x="56" y="886"/>
                </a:lnTo>
                <a:lnTo>
                  <a:pt x="62" y="888"/>
                </a:lnTo>
                <a:lnTo>
                  <a:pt x="68" y="888"/>
                </a:lnTo>
                <a:lnTo>
                  <a:pt x="84" y="888"/>
                </a:lnTo>
                <a:lnTo>
                  <a:pt x="88" y="886"/>
                </a:lnTo>
                <a:lnTo>
                  <a:pt x="92" y="884"/>
                </a:lnTo>
                <a:lnTo>
                  <a:pt x="90" y="882"/>
                </a:lnTo>
                <a:lnTo>
                  <a:pt x="86" y="882"/>
                </a:lnTo>
                <a:lnTo>
                  <a:pt x="80" y="884"/>
                </a:lnTo>
                <a:lnTo>
                  <a:pt x="76" y="884"/>
                </a:lnTo>
                <a:lnTo>
                  <a:pt x="72" y="882"/>
                </a:lnTo>
                <a:lnTo>
                  <a:pt x="68" y="878"/>
                </a:lnTo>
                <a:lnTo>
                  <a:pt x="72" y="876"/>
                </a:lnTo>
                <a:lnTo>
                  <a:pt x="76" y="876"/>
                </a:lnTo>
                <a:lnTo>
                  <a:pt x="84" y="874"/>
                </a:lnTo>
                <a:lnTo>
                  <a:pt x="84" y="872"/>
                </a:lnTo>
                <a:lnTo>
                  <a:pt x="80" y="872"/>
                </a:lnTo>
                <a:lnTo>
                  <a:pt x="74" y="872"/>
                </a:lnTo>
                <a:lnTo>
                  <a:pt x="62" y="876"/>
                </a:lnTo>
                <a:lnTo>
                  <a:pt x="48" y="876"/>
                </a:lnTo>
                <a:lnTo>
                  <a:pt x="42" y="874"/>
                </a:lnTo>
                <a:lnTo>
                  <a:pt x="38" y="874"/>
                </a:lnTo>
                <a:lnTo>
                  <a:pt x="36" y="870"/>
                </a:lnTo>
                <a:lnTo>
                  <a:pt x="40" y="868"/>
                </a:lnTo>
                <a:lnTo>
                  <a:pt x="40" y="864"/>
                </a:lnTo>
                <a:lnTo>
                  <a:pt x="38" y="860"/>
                </a:lnTo>
                <a:lnTo>
                  <a:pt x="36" y="858"/>
                </a:lnTo>
                <a:lnTo>
                  <a:pt x="36" y="854"/>
                </a:lnTo>
                <a:lnTo>
                  <a:pt x="40" y="852"/>
                </a:lnTo>
                <a:lnTo>
                  <a:pt x="44" y="854"/>
                </a:lnTo>
                <a:lnTo>
                  <a:pt x="46" y="858"/>
                </a:lnTo>
                <a:lnTo>
                  <a:pt x="48" y="862"/>
                </a:lnTo>
                <a:lnTo>
                  <a:pt x="52" y="864"/>
                </a:lnTo>
                <a:lnTo>
                  <a:pt x="52" y="862"/>
                </a:lnTo>
                <a:lnTo>
                  <a:pt x="50" y="860"/>
                </a:lnTo>
                <a:lnTo>
                  <a:pt x="52" y="856"/>
                </a:lnTo>
                <a:lnTo>
                  <a:pt x="52" y="854"/>
                </a:lnTo>
                <a:lnTo>
                  <a:pt x="60" y="854"/>
                </a:lnTo>
                <a:lnTo>
                  <a:pt x="64" y="856"/>
                </a:lnTo>
                <a:lnTo>
                  <a:pt x="68" y="856"/>
                </a:lnTo>
                <a:lnTo>
                  <a:pt x="72" y="854"/>
                </a:lnTo>
                <a:lnTo>
                  <a:pt x="72" y="858"/>
                </a:lnTo>
                <a:lnTo>
                  <a:pt x="74" y="862"/>
                </a:lnTo>
                <a:lnTo>
                  <a:pt x="76" y="864"/>
                </a:lnTo>
                <a:lnTo>
                  <a:pt x="78" y="866"/>
                </a:lnTo>
                <a:lnTo>
                  <a:pt x="80" y="866"/>
                </a:lnTo>
                <a:lnTo>
                  <a:pt x="80" y="864"/>
                </a:lnTo>
                <a:lnTo>
                  <a:pt x="80" y="862"/>
                </a:lnTo>
                <a:lnTo>
                  <a:pt x="78" y="858"/>
                </a:lnTo>
                <a:lnTo>
                  <a:pt x="76" y="856"/>
                </a:lnTo>
                <a:lnTo>
                  <a:pt x="78" y="852"/>
                </a:lnTo>
                <a:lnTo>
                  <a:pt x="80" y="848"/>
                </a:lnTo>
                <a:lnTo>
                  <a:pt x="88" y="842"/>
                </a:lnTo>
                <a:lnTo>
                  <a:pt x="92" y="840"/>
                </a:lnTo>
                <a:lnTo>
                  <a:pt x="96" y="838"/>
                </a:lnTo>
                <a:lnTo>
                  <a:pt x="98" y="840"/>
                </a:lnTo>
                <a:lnTo>
                  <a:pt x="98" y="844"/>
                </a:lnTo>
                <a:lnTo>
                  <a:pt x="98" y="852"/>
                </a:lnTo>
                <a:lnTo>
                  <a:pt x="100" y="854"/>
                </a:lnTo>
                <a:lnTo>
                  <a:pt x="100" y="856"/>
                </a:lnTo>
                <a:lnTo>
                  <a:pt x="104" y="856"/>
                </a:lnTo>
                <a:lnTo>
                  <a:pt x="104" y="854"/>
                </a:lnTo>
                <a:lnTo>
                  <a:pt x="104" y="848"/>
                </a:lnTo>
                <a:lnTo>
                  <a:pt x="102" y="842"/>
                </a:lnTo>
                <a:lnTo>
                  <a:pt x="102" y="836"/>
                </a:lnTo>
                <a:lnTo>
                  <a:pt x="106" y="832"/>
                </a:lnTo>
                <a:lnTo>
                  <a:pt x="108" y="830"/>
                </a:lnTo>
                <a:lnTo>
                  <a:pt x="108" y="828"/>
                </a:lnTo>
                <a:lnTo>
                  <a:pt x="106" y="828"/>
                </a:lnTo>
                <a:lnTo>
                  <a:pt x="104" y="830"/>
                </a:lnTo>
                <a:lnTo>
                  <a:pt x="100" y="830"/>
                </a:lnTo>
                <a:lnTo>
                  <a:pt x="98" y="830"/>
                </a:lnTo>
                <a:lnTo>
                  <a:pt x="98" y="826"/>
                </a:lnTo>
                <a:lnTo>
                  <a:pt x="102" y="826"/>
                </a:lnTo>
                <a:lnTo>
                  <a:pt x="104" y="824"/>
                </a:lnTo>
                <a:lnTo>
                  <a:pt x="102" y="824"/>
                </a:lnTo>
                <a:lnTo>
                  <a:pt x="100" y="820"/>
                </a:lnTo>
                <a:lnTo>
                  <a:pt x="98" y="818"/>
                </a:lnTo>
                <a:lnTo>
                  <a:pt x="100" y="816"/>
                </a:lnTo>
                <a:lnTo>
                  <a:pt x="104" y="816"/>
                </a:lnTo>
                <a:lnTo>
                  <a:pt x="108" y="816"/>
                </a:lnTo>
                <a:lnTo>
                  <a:pt x="114" y="814"/>
                </a:lnTo>
                <a:lnTo>
                  <a:pt x="120" y="814"/>
                </a:lnTo>
                <a:lnTo>
                  <a:pt x="138" y="818"/>
                </a:lnTo>
                <a:lnTo>
                  <a:pt x="148" y="818"/>
                </a:lnTo>
                <a:lnTo>
                  <a:pt x="150" y="824"/>
                </a:lnTo>
                <a:lnTo>
                  <a:pt x="154" y="824"/>
                </a:lnTo>
                <a:lnTo>
                  <a:pt x="152" y="820"/>
                </a:lnTo>
                <a:lnTo>
                  <a:pt x="152" y="818"/>
                </a:lnTo>
                <a:lnTo>
                  <a:pt x="154" y="814"/>
                </a:lnTo>
                <a:lnTo>
                  <a:pt x="156" y="814"/>
                </a:lnTo>
                <a:lnTo>
                  <a:pt x="158" y="812"/>
                </a:lnTo>
                <a:lnTo>
                  <a:pt x="156" y="810"/>
                </a:lnTo>
                <a:lnTo>
                  <a:pt x="154" y="810"/>
                </a:lnTo>
                <a:lnTo>
                  <a:pt x="152" y="806"/>
                </a:lnTo>
                <a:lnTo>
                  <a:pt x="150" y="804"/>
                </a:lnTo>
                <a:lnTo>
                  <a:pt x="146" y="804"/>
                </a:lnTo>
                <a:lnTo>
                  <a:pt x="142" y="806"/>
                </a:lnTo>
                <a:lnTo>
                  <a:pt x="136" y="806"/>
                </a:lnTo>
                <a:lnTo>
                  <a:pt x="132" y="804"/>
                </a:lnTo>
                <a:lnTo>
                  <a:pt x="134" y="802"/>
                </a:lnTo>
                <a:lnTo>
                  <a:pt x="138" y="798"/>
                </a:lnTo>
                <a:lnTo>
                  <a:pt x="136" y="798"/>
                </a:lnTo>
                <a:lnTo>
                  <a:pt x="134" y="796"/>
                </a:lnTo>
                <a:lnTo>
                  <a:pt x="130" y="794"/>
                </a:lnTo>
                <a:lnTo>
                  <a:pt x="130" y="788"/>
                </a:lnTo>
                <a:lnTo>
                  <a:pt x="132" y="786"/>
                </a:lnTo>
                <a:lnTo>
                  <a:pt x="142" y="782"/>
                </a:lnTo>
                <a:lnTo>
                  <a:pt x="150" y="784"/>
                </a:lnTo>
                <a:lnTo>
                  <a:pt x="152" y="786"/>
                </a:lnTo>
                <a:lnTo>
                  <a:pt x="156" y="788"/>
                </a:lnTo>
                <a:lnTo>
                  <a:pt x="158" y="784"/>
                </a:lnTo>
                <a:lnTo>
                  <a:pt x="160" y="780"/>
                </a:lnTo>
                <a:lnTo>
                  <a:pt x="160" y="774"/>
                </a:lnTo>
                <a:lnTo>
                  <a:pt x="162" y="770"/>
                </a:lnTo>
                <a:lnTo>
                  <a:pt x="168" y="766"/>
                </a:lnTo>
                <a:lnTo>
                  <a:pt x="176" y="766"/>
                </a:lnTo>
                <a:lnTo>
                  <a:pt x="180" y="766"/>
                </a:lnTo>
                <a:lnTo>
                  <a:pt x="184" y="766"/>
                </a:lnTo>
                <a:lnTo>
                  <a:pt x="184" y="762"/>
                </a:lnTo>
                <a:lnTo>
                  <a:pt x="184" y="760"/>
                </a:lnTo>
                <a:lnTo>
                  <a:pt x="186" y="756"/>
                </a:lnTo>
                <a:lnTo>
                  <a:pt x="190" y="756"/>
                </a:lnTo>
                <a:lnTo>
                  <a:pt x="192" y="760"/>
                </a:lnTo>
                <a:lnTo>
                  <a:pt x="190" y="762"/>
                </a:lnTo>
                <a:lnTo>
                  <a:pt x="194" y="762"/>
                </a:lnTo>
                <a:lnTo>
                  <a:pt x="200" y="762"/>
                </a:lnTo>
                <a:lnTo>
                  <a:pt x="202" y="760"/>
                </a:lnTo>
                <a:lnTo>
                  <a:pt x="200" y="756"/>
                </a:lnTo>
                <a:lnTo>
                  <a:pt x="200" y="754"/>
                </a:lnTo>
                <a:lnTo>
                  <a:pt x="202" y="754"/>
                </a:lnTo>
                <a:lnTo>
                  <a:pt x="206" y="754"/>
                </a:lnTo>
                <a:lnTo>
                  <a:pt x="208" y="752"/>
                </a:lnTo>
                <a:lnTo>
                  <a:pt x="210" y="748"/>
                </a:lnTo>
                <a:lnTo>
                  <a:pt x="212" y="744"/>
                </a:lnTo>
                <a:lnTo>
                  <a:pt x="224" y="738"/>
                </a:lnTo>
                <a:lnTo>
                  <a:pt x="232" y="736"/>
                </a:lnTo>
                <a:lnTo>
                  <a:pt x="236" y="736"/>
                </a:lnTo>
                <a:lnTo>
                  <a:pt x="238" y="738"/>
                </a:lnTo>
                <a:lnTo>
                  <a:pt x="238" y="742"/>
                </a:lnTo>
                <a:lnTo>
                  <a:pt x="236" y="748"/>
                </a:lnTo>
                <a:lnTo>
                  <a:pt x="238" y="750"/>
                </a:lnTo>
                <a:lnTo>
                  <a:pt x="240" y="752"/>
                </a:lnTo>
                <a:lnTo>
                  <a:pt x="246" y="752"/>
                </a:lnTo>
                <a:lnTo>
                  <a:pt x="250" y="748"/>
                </a:lnTo>
                <a:lnTo>
                  <a:pt x="248" y="746"/>
                </a:lnTo>
                <a:lnTo>
                  <a:pt x="244" y="742"/>
                </a:lnTo>
                <a:lnTo>
                  <a:pt x="244" y="736"/>
                </a:lnTo>
                <a:lnTo>
                  <a:pt x="250" y="730"/>
                </a:lnTo>
                <a:lnTo>
                  <a:pt x="256" y="728"/>
                </a:lnTo>
                <a:lnTo>
                  <a:pt x="260" y="726"/>
                </a:lnTo>
                <a:lnTo>
                  <a:pt x="266" y="726"/>
                </a:lnTo>
                <a:lnTo>
                  <a:pt x="268" y="730"/>
                </a:lnTo>
                <a:lnTo>
                  <a:pt x="272" y="736"/>
                </a:lnTo>
                <a:lnTo>
                  <a:pt x="274" y="742"/>
                </a:lnTo>
                <a:lnTo>
                  <a:pt x="272" y="746"/>
                </a:lnTo>
                <a:lnTo>
                  <a:pt x="272" y="750"/>
                </a:lnTo>
                <a:lnTo>
                  <a:pt x="276" y="752"/>
                </a:lnTo>
                <a:lnTo>
                  <a:pt x="280" y="752"/>
                </a:lnTo>
                <a:lnTo>
                  <a:pt x="284" y="750"/>
                </a:lnTo>
                <a:lnTo>
                  <a:pt x="282" y="748"/>
                </a:lnTo>
                <a:lnTo>
                  <a:pt x="282" y="746"/>
                </a:lnTo>
                <a:lnTo>
                  <a:pt x="284" y="742"/>
                </a:lnTo>
                <a:lnTo>
                  <a:pt x="294" y="744"/>
                </a:lnTo>
                <a:lnTo>
                  <a:pt x="302" y="742"/>
                </a:lnTo>
                <a:lnTo>
                  <a:pt x="308" y="740"/>
                </a:lnTo>
                <a:lnTo>
                  <a:pt x="308" y="736"/>
                </a:lnTo>
                <a:lnTo>
                  <a:pt x="306" y="732"/>
                </a:lnTo>
                <a:lnTo>
                  <a:pt x="304" y="728"/>
                </a:lnTo>
                <a:lnTo>
                  <a:pt x="308" y="726"/>
                </a:lnTo>
                <a:lnTo>
                  <a:pt x="312" y="724"/>
                </a:lnTo>
                <a:lnTo>
                  <a:pt x="322" y="718"/>
                </a:lnTo>
                <a:lnTo>
                  <a:pt x="328" y="718"/>
                </a:lnTo>
                <a:lnTo>
                  <a:pt x="338" y="712"/>
                </a:lnTo>
                <a:lnTo>
                  <a:pt x="340" y="710"/>
                </a:lnTo>
                <a:lnTo>
                  <a:pt x="342" y="708"/>
                </a:lnTo>
                <a:lnTo>
                  <a:pt x="338" y="704"/>
                </a:lnTo>
                <a:lnTo>
                  <a:pt x="336" y="708"/>
                </a:lnTo>
                <a:lnTo>
                  <a:pt x="334" y="712"/>
                </a:lnTo>
                <a:lnTo>
                  <a:pt x="326" y="714"/>
                </a:lnTo>
                <a:lnTo>
                  <a:pt x="314" y="718"/>
                </a:lnTo>
                <a:lnTo>
                  <a:pt x="300" y="728"/>
                </a:lnTo>
                <a:lnTo>
                  <a:pt x="292" y="736"/>
                </a:lnTo>
                <a:lnTo>
                  <a:pt x="284" y="738"/>
                </a:lnTo>
                <a:lnTo>
                  <a:pt x="278" y="732"/>
                </a:lnTo>
                <a:lnTo>
                  <a:pt x="276" y="728"/>
                </a:lnTo>
                <a:lnTo>
                  <a:pt x="274" y="724"/>
                </a:lnTo>
                <a:lnTo>
                  <a:pt x="278" y="718"/>
                </a:lnTo>
                <a:lnTo>
                  <a:pt x="278" y="716"/>
                </a:lnTo>
                <a:lnTo>
                  <a:pt x="278" y="714"/>
                </a:lnTo>
                <a:lnTo>
                  <a:pt x="276" y="712"/>
                </a:lnTo>
                <a:lnTo>
                  <a:pt x="274" y="714"/>
                </a:lnTo>
                <a:lnTo>
                  <a:pt x="270" y="716"/>
                </a:lnTo>
                <a:lnTo>
                  <a:pt x="266" y="712"/>
                </a:lnTo>
                <a:lnTo>
                  <a:pt x="266" y="708"/>
                </a:lnTo>
                <a:lnTo>
                  <a:pt x="266" y="704"/>
                </a:lnTo>
                <a:lnTo>
                  <a:pt x="270" y="700"/>
                </a:lnTo>
                <a:lnTo>
                  <a:pt x="276" y="700"/>
                </a:lnTo>
                <a:lnTo>
                  <a:pt x="282" y="698"/>
                </a:lnTo>
                <a:lnTo>
                  <a:pt x="284" y="696"/>
                </a:lnTo>
                <a:lnTo>
                  <a:pt x="284" y="692"/>
                </a:lnTo>
                <a:lnTo>
                  <a:pt x="284" y="688"/>
                </a:lnTo>
                <a:lnTo>
                  <a:pt x="282" y="686"/>
                </a:lnTo>
                <a:lnTo>
                  <a:pt x="284" y="682"/>
                </a:lnTo>
                <a:lnTo>
                  <a:pt x="302" y="662"/>
                </a:lnTo>
                <a:lnTo>
                  <a:pt x="306" y="658"/>
                </a:lnTo>
                <a:lnTo>
                  <a:pt x="308" y="654"/>
                </a:lnTo>
                <a:lnTo>
                  <a:pt x="318" y="650"/>
                </a:lnTo>
                <a:lnTo>
                  <a:pt x="322" y="642"/>
                </a:lnTo>
                <a:lnTo>
                  <a:pt x="326" y="636"/>
                </a:lnTo>
                <a:lnTo>
                  <a:pt x="328" y="638"/>
                </a:lnTo>
                <a:lnTo>
                  <a:pt x="332" y="642"/>
                </a:lnTo>
                <a:lnTo>
                  <a:pt x="336" y="648"/>
                </a:lnTo>
                <a:lnTo>
                  <a:pt x="342" y="648"/>
                </a:lnTo>
                <a:lnTo>
                  <a:pt x="348" y="644"/>
                </a:lnTo>
                <a:lnTo>
                  <a:pt x="350" y="638"/>
                </a:lnTo>
                <a:lnTo>
                  <a:pt x="350" y="634"/>
                </a:lnTo>
                <a:lnTo>
                  <a:pt x="348" y="632"/>
                </a:lnTo>
                <a:lnTo>
                  <a:pt x="348" y="628"/>
                </a:lnTo>
                <a:lnTo>
                  <a:pt x="350" y="624"/>
                </a:lnTo>
                <a:lnTo>
                  <a:pt x="352" y="622"/>
                </a:lnTo>
                <a:lnTo>
                  <a:pt x="356" y="622"/>
                </a:lnTo>
                <a:lnTo>
                  <a:pt x="360" y="622"/>
                </a:lnTo>
                <a:lnTo>
                  <a:pt x="362" y="620"/>
                </a:lnTo>
                <a:lnTo>
                  <a:pt x="360" y="614"/>
                </a:lnTo>
                <a:lnTo>
                  <a:pt x="356" y="616"/>
                </a:lnTo>
                <a:lnTo>
                  <a:pt x="352" y="620"/>
                </a:lnTo>
                <a:lnTo>
                  <a:pt x="348" y="622"/>
                </a:lnTo>
                <a:lnTo>
                  <a:pt x="346" y="622"/>
                </a:lnTo>
                <a:lnTo>
                  <a:pt x="342" y="620"/>
                </a:lnTo>
                <a:lnTo>
                  <a:pt x="346" y="614"/>
                </a:lnTo>
                <a:lnTo>
                  <a:pt x="350" y="606"/>
                </a:lnTo>
                <a:lnTo>
                  <a:pt x="352" y="606"/>
                </a:lnTo>
                <a:lnTo>
                  <a:pt x="356" y="604"/>
                </a:lnTo>
                <a:lnTo>
                  <a:pt x="362" y="600"/>
                </a:lnTo>
                <a:lnTo>
                  <a:pt x="362" y="594"/>
                </a:lnTo>
                <a:lnTo>
                  <a:pt x="364" y="590"/>
                </a:lnTo>
                <a:lnTo>
                  <a:pt x="368" y="586"/>
                </a:lnTo>
                <a:lnTo>
                  <a:pt x="370" y="586"/>
                </a:lnTo>
                <a:lnTo>
                  <a:pt x="372" y="590"/>
                </a:lnTo>
                <a:lnTo>
                  <a:pt x="376" y="586"/>
                </a:lnTo>
                <a:lnTo>
                  <a:pt x="378" y="584"/>
                </a:lnTo>
                <a:lnTo>
                  <a:pt x="382" y="586"/>
                </a:lnTo>
                <a:lnTo>
                  <a:pt x="386" y="590"/>
                </a:lnTo>
                <a:lnTo>
                  <a:pt x="390" y="586"/>
                </a:lnTo>
                <a:lnTo>
                  <a:pt x="392" y="582"/>
                </a:lnTo>
                <a:lnTo>
                  <a:pt x="390" y="578"/>
                </a:lnTo>
                <a:lnTo>
                  <a:pt x="390" y="572"/>
                </a:lnTo>
                <a:lnTo>
                  <a:pt x="392" y="570"/>
                </a:lnTo>
                <a:lnTo>
                  <a:pt x="390" y="568"/>
                </a:lnTo>
                <a:lnTo>
                  <a:pt x="388" y="570"/>
                </a:lnTo>
                <a:lnTo>
                  <a:pt x="388" y="572"/>
                </a:lnTo>
                <a:lnTo>
                  <a:pt x="382" y="574"/>
                </a:lnTo>
                <a:lnTo>
                  <a:pt x="380" y="572"/>
                </a:lnTo>
                <a:lnTo>
                  <a:pt x="380" y="568"/>
                </a:lnTo>
                <a:lnTo>
                  <a:pt x="382" y="566"/>
                </a:lnTo>
                <a:lnTo>
                  <a:pt x="388" y="564"/>
                </a:lnTo>
                <a:lnTo>
                  <a:pt x="390" y="558"/>
                </a:lnTo>
                <a:lnTo>
                  <a:pt x="388" y="552"/>
                </a:lnTo>
                <a:lnTo>
                  <a:pt x="388" y="550"/>
                </a:lnTo>
                <a:lnTo>
                  <a:pt x="390" y="548"/>
                </a:lnTo>
                <a:lnTo>
                  <a:pt x="392" y="550"/>
                </a:lnTo>
                <a:lnTo>
                  <a:pt x="394" y="556"/>
                </a:lnTo>
                <a:lnTo>
                  <a:pt x="398" y="558"/>
                </a:lnTo>
                <a:lnTo>
                  <a:pt x="400" y="564"/>
                </a:lnTo>
                <a:lnTo>
                  <a:pt x="404" y="566"/>
                </a:lnTo>
                <a:lnTo>
                  <a:pt x="406" y="566"/>
                </a:lnTo>
                <a:lnTo>
                  <a:pt x="406" y="564"/>
                </a:lnTo>
                <a:lnTo>
                  <a:pt x="406" y="558"/>
                </a:lnTo>
                <a:lnTo>
                  <a:pt x="404" y="550"/>
                </a:lnTo>
                <a:lnTo>
                  <a:pt x="398" y="548"/>
                </a:lnTo>
                <a:lnTo>
                  <a:pt x="396" y="544"/>
                </a:lnTo>
                <a:lnTo>
                  <a:pt x="396" y="540"/>
                </a:lnTo>
                <a:lnTo>
                  <a:pt x="398" y="538"/>
                </a:lnTo>
                <a:lnTo>
                  <a:pt x="400" y="536"/>
                </a:lnTo>
                <a:lnTo>
                  <a:pt x="406" y="538"/>
                </a:lnTo>
                <a:lnTo>
                  <a:pt x="408" y="538"/>
                </a:lnTo>
                <a:lnTo>
                  <a:pt x="408" y="534"/>
                </a:lnTo>
                <a:lnTo>
                  <a:pt x="406" y="532"/>
                </a:lnTo>
                <a:lnTo>
                  <a:pt x="408" y="526"/>
                </a:lnTo>
                <a:lnTo>
                  <a:pt x="412" y="524"/>
                </a:lnTo>
                <a:lnTo>
                  <a:pt x="414" y="522"/>
                </a:lnTo>
                <a:lnTo>
                  <a:pt x="410" y="520"/>
                </a:lnTo>
                <a:lnTo>
                  <a:pt x="410" y="516"/>
                </a:lnTo>
                <a:lnTo>
                  <a:pt x="412" y="514"/>
                </a:lnTo>
                <a:lnTo>
                  <a:pt x="414" y="514"/>
                </a:lnTo>
                <a:lnTo>
                  <a:pt x="418" y="516"/>
                </a:lnTo>
                <a:lnTo>
                  <a:pt x="422" y="518"/>
                </a:lnTo>
                <a:lnTo>
                  <a:pt x="426" y="518"/>
                </a:lnTo>
                <a:lnTo>
                  <a:pt x="426" y="516"/>
                </a:lnTo>
                <a:lnTo>
                  <a:pt x="424" y="514"/>
                </a:lnTo>
                <a:lnTo>
                  <a:pt x="422" y="510"/>
                </a:lnTo>
                <a:lnTo>
                  <a:pt x="422" y="506"/>
                </a:lnTo>
                <a:lnTo>
                  <a:pt x="422" y="504"/>
                </a:lnTo>
                <a:lnTo>
                  <a:pt x="418" y="504"/>
                </a:lnTo>
                <a:lnTo>
                  <a:pt x="414" y="506"/>
                </a:lnTo>
                <a:lnTo>
                  <a:pt x="408" y="512"/>
                </a:lnTo>
                <a:lnTo>
                  <a:pt x="404" y="512"/>
                </a:lnTo>
                <a:lnTo>
                  <a:pt x="400" y="512"/>
                </a:lnTo>
                <a:lnTo>
                  <a:pt x="400" y="510"/>
                </a:lnTo>
                <a:lnTo>
                  <a:pt x="400" y="508"/>
                </a:lnTo>
                <a:lnTo>
                  <a:pt x="406" y="504"/>
                </a:lnTo>
                <a:lnTo>
                  <a:pt x="412" y="500"/>
                </a:lnTo>
                <a:lnTo>
                  <a:pt x="418" y="496"/>
                </a:lnTo>
                <a:lnTo>
                  <a:pt x="418" y="490"/>
                </a:lnTo>
                <a:lnTo>
                  <a:pt x="420" y="486"/>
                </a:lnTo>
                <a:lnTo>
                  <a:pt x="422" y="484"/>
                </a:lnTo>
                <a:lnTo>
                  <a:pt x="430" y="482"/>
                </a:lnTo>
                <a:lnTo>
                  <a:pt x="436" y="482"/>
                </a:lnTo>
                <a:lnTo>
                  <a:pt x="438" y="482"/>
                </a:lnTo>
                <a:lnTo>
                  <a:pt x="440" y="478"/>
                </a:lnTo>
                <a:lnTo>
                  <a:pt x="440" y="476"/>
                </a:lnTo>
                <a:lnTo>
                  <a:pt x="438" y="470"/>
                </a:lnTo>
                <a:lnTo>
                  <a:pt x="436" y="474"/>
                </a:lnTo>
                <a:lnTo>
                  <a:pt x="434" y="478"/>
                </a:lnTo>
                <a:lnTo>
                  <a:pt x="430" y="476"/>
                </a:lnTo>
                <a:lnTo>
                  <a:pt x="428" y="470"/>
                </a:lnTo>
                <a:lnTo>
                  <a:pt x="428" y="460"/>
                </a:lnTo>
                <a:lnTo>
                  <a:pt x="430" y="460"/>
                </a:lnTo>
                <a:lnTo>
                  <a:pt x="434" y="462"/>
                </a:lnTo>
                <a:lnTo>
                  <a:pt x="438" y="460"/>
                </a:lnTo>
                <a:lnTo>
                  <a:pt x="440" y="458"/>
                </a:lnTo>
                <a:lnTo>
                  <a:pt x="442" y="458"/>
                </a:lnTo>
                <a:lnTo>
                  <a:pt x="442" y="456"/>
                </a:lnTo>
                <a:lnTo>
                  <a:pt x="440" y="454"/>
                </a:lnTo>
                <a:lnTo>
                  <a:pt x="438" y="454"/>
                </a:lnTo>
                <a:lnTo>
                  <a:pt x="434" y="454"/>
                </a:lnTo>
                <a:lnTo>
                  <a:pt x="434" y="450"/>
                </a:lnTo>
                <a:lnTo>
                  <a:pt x="434" y="448"/>
                </a:lnTo>
                <a:lnTo>
                  <a:pt x="438" y="446"/>
                </a:lnTo>
                <a:lnTo>
                  <a:pt x="436" y="440"/>
                </a:lnTo>
                <a:lnTo>
                  <a:pt x="440" y="440"/>
                </a:lnTo>
                <a:lnTo>
                  <a:pt x="444" y="438"/>
                </a:lnTo>
                <a:lnTo>
                  <a:pt x="444" y="436"/>
                </a:lnTo>
                <a:lnTo>
                  <a:pt x="444" y="432"/>
                </a:lnTo>
                <a:lnTo>
                  <a:pt x="448" y="432"/>
                </a:lnTo>
                <a:lnTo>
                  <a:pt x="452" y="432"/>
                </a:lnTo>
                <a:lnTo>
                  <a:pt x="454" y="428"/>
                </a:lnTo>
                <a:lnTo>
                  <a:pt x="452" y="426"/>
                </a:lnTo>
                <a:lnTo>
                  <a:pt x="450" y="422"/>
                </a:lnTo>
                <a:lnTo>
                  <a:pt x="452" y="418"/>
                </a:lnTo>
                <a:lnTo>
                  <a:pt x="456" y="416"/>
                </a:lnTo>
                <a:lnTo>
                  <a:pt x="464" y="416"/>
                </a:lnTo>
                <a:lnTo>
                  <a:pt x="466" y="410"/>
                </a:lnTo>
                <a:lnTo>
                  <a:pt x="470" y="412"/>
                </a:lnTo>
                <a:lnTo>
                  <a:pt x="472" y="412"/>
                </a:lnTo>
                <a:lnTo>
                  <a:pt x="474" y="410"/>
                </a:lnTo>
                <a:lnTo>
                  <a:pt x="474" y="406"/>
                </a:lnTo>
                <a:lnTo>
                  <a:pt x="474" y="402"/>
                </a:lnTo>
                <a:lnTo>
                  <a:pt x="476" y="400"/>
                </a:lnTo>
                <a:lnTo>
                  <a:pt x="480" y="398"/>
                </a:lnTo>
                <a:lnTo>
                  <a:pt x="482" y="396"/>
                </a:lnTo>
                <a:lnTo>
                  <a:pt x="482" y="392"/>
                </a:lnTo>
                <a:lnTo>
                  <a:pt x="482" y="390"/>
                </a:lnTo>
                <a:lnTo>
                  <a:pt x="480" y="390"/>
                </a:lnTo>
                <a:lnTo>
                  <a:pt x="478" y="390"/>
                </a:lnTo>
                <a:lnTo>
                  <a:pt x="478" y="388"/>
                </a:lnTo>
                <a:lnTo>
                  <a:pt x="478" y="382"/>
                </a:lnTo>
                <a:lnTo>
                  <a:pt x="482" y="380"/>
                </a:lnTo>
                <a:lnTo>
                  <a:pt x="486" y="378"/>
                </a:lnTo>
                <a:lnTo>
                  <a:pt x="486" y="372"/>
                </a:lnTo>
                <a:lnTo>
                  <a:pt x="488" y="368"/>
                </a:lnTo>
                <a:lnTo>
                  <a:pt x="498" y="362"/>
                </a:lnTo>
                <a:lnTo>
                  <a:pt x="500" y="360"/>
                </a:lnTo>
                <a:lnTo>
                  <a:pt x="504" y="360"/>
                </a:lnTo>
                <a:lnTo>
                  <a:pt x="504" y="366"/>
                </a:lnTo>
                <a:lnTo>
                  <a:pt x="506" y="368"/>
                </a:lnTo>
                <a:lnTo>
                  <a:pt x="512" y="370"/>
                </a:lnTo>
                <a:lnTo>
                  <a:pt x="518" y="370"/>
                </a:lnTo>
                <a:lnTo>
                  <a:pt x="526" y="368"/>
                </a:lnTo>
                <a:lnTo>
                  <a:pt x="532" y="364"/>
                </a:lnTo>
                <a:lnTo>
                  <a:pt x="534" y="360"/>
                </a:lnTo>
                <a:lnTo>
                  <a:pt x="534" y="358"/>
                </a:lnTo>
                <a:lnTo>
                  <a:pt x="532" y="358"/>
                </a:lnTo>
                <a:lnTo>
                  <a:pt x="528" y="360"/>
                </a:lnTo>
                <a:lnTo>
                  <a:pt x="518" y="362"/>
                </a:lnTo>
                <a:lnTo>
                  <a:pt x="512" y="360"/>
                </a:lnTo>
                <a:lnTo>
                  <a:pt x="512" y="358"/>
                </a:lnTo>
                <a:lnTo>
                  <a:pt x="516" y="358"/>
                </a:lnTo>
                <a:lnTo>
                  <a:pt x="518" y="354"/>
                </a:lnTo>
                <a:lnTo>
                  <a:pt x="522" y="348"/>
                </a:lnTo>
                <a:lnTo>
                  <a:pt x="524" y="346"/>
                </a:lnTo>
                <a:lnTo>
                  <a:pt x="526" y="346"/>
                </a:lnTo>
                <a:lnTo>
                  <a:pt x="526" y="344"/>
                </a:lnTo>
                <a:lnTo>
                  <a:pt x="524" y="342"/>
                </a:lnTo>
                <a:lnTo>
                  <a:pt x="526" y="342"/>
                </a:lnTo>
                <a:lnTo>
                  <a:pt x="528" y="340"/>
                </a:lnTo>
                <a:lnTo>
                  <a:pt x="526" y="338"/>
                </a:lnTo>
                <a:lnTo>
                  <a:pt x="522" y="336"/>
                </a:lnTo>
                <a:lnTo>
                  <a:pt x="522" y="330"/>
                </a:lnTo>
                <a:lnTo>
                  <a:pt x="524" y="324"/>
                </a:lnTo>
                <a:lnTo>
                  <a:pt x="528" y="320"/>
                </a:lnTo>
                <a:lnTo>
                  <a:pt x="534" y="318"/>
                </a:lnTo>
                <a:lnTo>
                  <a:pt x="534" y="316"/>
                </a:lnTo>
                <a:lnTo>
                  <a:pt x="532" y="316"/>
                </a:lnTo>
                <a:lnTo>
                  <a:pt x="528" y="314"/>
                </a:lnTo>
                <a:lnTo>
                  <a:pt x="530" y="312"/>
                </a:lnTo>
                <a:lnTo>
                  <a:pt x="532" y="312"/>
                </a:lnTo>
                <a:lnTo>
                  <a:pt x="534" y="312"/>
                </a:lnTo>
                <a:lnTo>
                  <a:pt x="536" y="308"/>
                </a:lnTo>
                <a:lnTo>
                  <a:pt x="536" y="304"/>
                </a:lnTo>
                <a:lnTo>
                  <a:pt x="540" y="304"/>
                </a:lnTo>
                <a:lnTo>
                  <a:pt x="542" y="304"/>
                </a:lnTo>
                <a:lnTo>
                  <a:pt x="544" y="308"/>
                </a:lnTo>
                <a:lnTo>
                  <a:pt x="544" y="314"/>
                </a:lnTo>
                <a:lnTo>
                  <a:pt x="544" y="322"/>
                </a:lnTo>
                <a:lnTo>
                  <a:pt x="546" y="328"/>
                </a:lnTo>
                <a:lnTo>
                  <a:pt x="550" y="328"/>
                </a:lnTo>
                <a:lnTo>
                  <a:pt x="552" y="324"/>
                </a:lnTo>
                <a:lnTo>
                  <a:pt x="552" y="322"/>
                </a:lnTo>
                <a:lnTo>
                  <a:pt x="552" y="318"/>
                </a:lnTo>
                <a:lnTo>
                  <a:pt x="556" y="320"/>
                </a:lnTo>
                <a:lnTo>
                  <a:pt x="558" y="320"/>
                </a:lnTo>
                <a:lnTo>
                  <a:pt x="558" y="318"/>
                </a:lnTo>
                <a:lnTo>
                  <a:pt x="558" y="314"/>
                </a:lnTo>
                <a:lnTo>
                  <a:pt x="554" y="310"/>
                </a:lnTo>
                <a:lnTo>
                  <a:pt x="554" y="308"/>
                </a:lnTo>
                <a:lnTo>
                  <a:pt x="554" y="306"/>
                </a:lnTo>
                <a:lnTo>
                  <a:pt x="556" y="306"/>
                </a:lnTo>
                <a:lnTo>
                  <a:pt x="558" y="306"/>
                </a:lnTo>
                <a:lnTo>
                  <a:pt x="558" y="304"/>
                </a:lnTo>
                <a:lnTo>
                  <a:pt x="558" y="300"/>
                </a:lnTo>
                <a:lnTo>
                  <a:pt x="554" y="294"/>
                </a:lnTo>
                <a:lnTo>
                  <a:pt x="550" y="290"/>
                </a:lnTo>
                <a:lnTo>
                  <a:pt x="554" y="284"/>
                </a:lnTo>
                <a:lnTo>
                  <a:pt x="558" y="282"/>
                </a:lnTo>
                <a:lnTo>
                  <a:pt x="562" y="280"/>
                </a:lnTo>
                <a:lnTo>
                  <a:pt x="570" y="282"/>
                </a:lnTo>
                <a:lnTo>
                  <a:pt x="572" y="284"/>
                </a:lnTo>
                <a:lnTo>
                  <a:pt x="574" y="284"/>
                </a:lnTo>
                <a:lnTo>
                  <a:pt x="580" y="284"/>
                </a:lnTo>
                <a:lnTo>
                  <a:pt x="586" y="288"/>
                </a:lnTo>
                <a:lnTo>
                  <a:pt x="588" y="290"/>
                </a:lnTo>
                <a:lnTo>
                  <a:pt x="590" y="290"/>
                </a:lnTo>
                <a:lnTo>
                  <a:pt x="590" y="286"/>
                </a:lnTo>
                <a:lnTo>
                  <a:pt x="592" y="282"/>
                </a:lnTo>
                <a:lnTo>
                  <a:pt x="594" y="276"/>
                </a:lnTo>
                <a:lnTo>
                  <a:pt x="598" y="278"/>
                </a:lnTo>
                <a:lnTo>
                  <a:pt x="600" y="276"/>
                </a:lnTo>
                <a:lnTo>
                  <a:pt x="600" y="274"/>
                </a:lnTo>
                <a:lnTo>
                  <a:pt x="598" y="272"/>
                </a:lnTo>
                <a:lnTo>
                  <a:pt x="596" y="270"/>
                </a:lnTo>
                <a:lnTo>
                  <a:pt x="592" y="272"/>
                </a:lnTo>
                <a:lnTo>
                  <a:pt x="588" y="276"/>
                </a:lnTo>
                <a:lnTo>
                  <a:pt x="586" y="274"/>
                </a:lnTo>
                <a:lnTo>
                  <a:pt x="584" y="272"/>
                </a:lnTo>
                <a:lnTo>
                  <a:pt x="580" y="270"/>
                </a:lnTo>
                <a:lnTo>
                  <a:pt x="576" y="270"/>
                </a:lnTo>
                <a:lnTo>
                  <a:pt x="574" y="272"/>
                </a:lnTo>
                <a:lnTo>
                  <a:pt x="568" y="276"/>
                </a:lnTo>
                <a:lnTo>
                  <a:pt x="564" y="274"/>
                </a:lnTo>
                <a:lnTo>
                  <a:pt x="560" y="272"/>
                </a:lnTo>
                <a:lnTo>
                  <a:pt x="560" y="270"/>
                </a:lnTo>
                <a:lnTo>
                  <a:pt x="564" y="264"/>
                </a:lnTo>
                <a:lnTo>
                  <a:pt x="568" y="260"/>
                </a:lnTo>
                <a:lnTo>
                  <a:pt x="572" y="256"/>
                </a:lnTo>
                <a:lnTo>
                  <a:pt x="580" y="256"/>
                </a:lnTo>
                <a:lnTo>
                  <a:pt x="582" y="256"/>
                </a:lnTo>
                <a:lnTo>
                  <a:pt x="584" y="256"/>
                </a:lnTo>
                <a:lnTo>
                  <a:pt x="586" y="252"/>
                </a:lnTo>
                <a:lnTo>
                  <a:pt x="590" y="254"/>
                </a:lnTo>
                <a:lnTo>
                  <a:pt x="592" y="254"/>
                </a:lnTo>
                <a:lnTo>
                  <a:pt x="594" y="254"/>
                </a:lnTo>
                <a:lnTo>
                  <a:pt x="596" y="252"/>
                </a:lnTo>
                <a:lnTo>
                  <a:pt x="594" y="250"/>
                </a:lnTo>
                <a:lnTo>
                  <a:pt x="592" y="248"/>
                </a:lnTo>
                <a:lnTo>
                  <a:pt x="594" y="246"/>
                </a:lnTo>
                <a:lnTo>
                  <a:pt x="598" y="248"/>
                </a:lnTo>
                <a:lnTo>
                  <a:pt x="600" y="248"/>
                </a:lnTo>
                <a:lnTo>
                  <a:pt x="602" y="248"/>
                </a:lnTo>
                <a:lnTo>
                  <a:pt x="602" y="246"/>
                </a:lnTo>
                <a:lnTo>
                  <a:pt x="602" y="244"/>
                </a:lnTo>
                <a:lnTo>
                  <a:pt x="600" y="242"/>
                </a:lnTo>
                <a:lnTo>
                  <a:pt x="600" y="236"/>
                </a:lnTo>
                <a:lnTo>
                  <a:pt x="604" y="236"/>
                </a:lnTo>
                <a:lnTo>
                  <a:pt x="608" y="240"/>
                </a:lnTo>
                <a:lnTo>
                  <a:pt x="610" y="236"/>
                </a:lnTo>
                <a:lnTo>
                  <a:pt x="608" y="234"/>
                </a:lnTo>
                <a:lnTo>
                  <a:pt x="604" y="232"/>
                </a:lnTo>
                <a:lnTo>
                  <a:pt x="600" y="234"/>
                </a:lnTo>
                <a:lnTo>
                  <a:pt x="598" y="234"/>
                </a:lnTo>
                <a:lnTo>
                  <a:pt x="596" y="230"/>
                </a:lnTo>
                <a:lnTo>
                  <a:pt x="596" y="224"/>
                </a:lnTo>
                <a:lnTo>
                  <a:pt x="598" y="218"/>
                </a:lnTo>
                <a:lnTo>
                  <a:pt x="602" y="216"/>
                </a:lnTo>
                <a:lnTo>
                  <a:pt x="612" y="212"/>
                </a:lnTo>
                <a:lnTo>
                  <a:pt x="616" y="208"/>
                </a:lnTo>
                <a:lnTo>
                  <a:pt x="618" y="206"/>
                </a:lnTo>
                <a:lnTo>
                  <a:pt x="616" y="204"/>
                </a:lnTo>
                <a:lnTo>
                  <a:pt x="614" y="202"/>
                </a:lnTo>
                <a:lnTo>
                  <a:pt x="614" y="198"/>
                </a:lnTo>
                <a:lnTo>
                  <a:pt x="614" y="190"/>
                </a:lnTo>
                <a:lnTo>
                  <a:pt x="616" y="184"/>
                </a:lnTo>
                <a:lnTo>
                  <a:pt x="618" y="178"/>
                </a:lnTo>
                <a:lnTo>
                  <a:pt x="620" y="182"/>
                </a:lnTo>
                <a:lnTo>
                  <a:pt x="622" y="184"/>
                </a:lnTo>
                <a:lnTo>
                  <a:pt x="622" y="188"/>
                </a:lnTo>
                <a:lnTo>
                  <a:pt x="620" y="192"/>
                </a:lnTo>
                <a:lnTo>
                  <a:pt x="622" y="194"/>
                </a:lnTo>
                <a:lnTo>
                  <a:pt x="624" y="192"/>
                </a:lnTo>
                <a:lnTo>
                  <a:pt x="626" y="192"/>
                </a:lnTo>
                <a:lnTo>
                  <a:pt x="626" y="194"/>
                </a:lnTo>
                <a:lnTo>
                  <a:pt x="626" y="198"/>
                </a:lnTo>
                <a:lnTo>
                  <a:pt x="628" y="198"/>
                </a:lnTo>
                <a:lnTo>
                  <a:pt x="628" y="196"/>
                </a:lnTo>
                <a:lnTo>
                  <a:pt x="630" y="194"/>
                </a:lnTo>
                <a:lnTo>
                  <a:pt x="632" y="196"/>
                </a:lnTo>
                <a:lnTo>
                  <a:pt x="634" y="198"/>
                </a:lnTo>
                <a:lnTo>
                  <a:pt x="640" y="196"/>
                </a:lnTo>
                <a:lnTo>
                  <a:pt x="642" y="192"/>
                </a:lnTo>
                <a:lnTo>
                  <a:pt x="638" y="190"/>
                </a:lnTo>
                <a:lnTo>
                  <a:pt x="632" y="186"/>
                </a:lnTo>
                <a:lnTo>
                  <a:pt x="628" y="182"/>
                </a:lnTo>
                <a:lnTo>
                  <a:pt x="628" y="178"/>
                </a:lnTo>
                <a:lnTo>
                  <a:pt x="628" y="174"/>
                </a:lnTo>
                <a:lnTo>
                  <a:pt x="630" y="174"/>
                </a:lnTo>
                <a:lnTo>
                  <a:pt x="634" y="174"/>
                </a:lnTo>
                <a:lnTo>
                  <a:pt x="642" y="178"/>
                </a:lnTo>
                <a:lnTo>
                  <a:pt x="648" y="188"/>
                </a:lnTo>
                <a:lnTo>
                  <a:pt x="654" y="192"/>
                </a:lnTo>
                <a:lnTo>
                  <a:pt x="658" y="196"/>
                </a:lnTo>
                <a:lnTo>
                  <a:pt x="660" y="202"/>
                </a:lnTo>
                <a:lnTo>
                  <a:pt x="662" y="202"/>
                </a:lnTo>
                <a:lnTo>
                  <a:pt x="664" y="202"/>
                </a:lnTo>
                <a:lnTo>
                  <a:pt x="668" y="198"/>
                </a:lnTo>
                <a:lnTo>
                  <a:pt x="664" y="196"/>
                </a:lnTo>
                <a:lnTo>
                  <a:pt x="660" y="188"/>
                </a:lnTo>
                <a:lnTo>
                  <a:pt x="654" y="186"/>
                </a:lnTo>
                <a:lnTo>
                  <a:pt x="648" y="178"/>
                </a:lnTo>
                <a:lnTo>
                  <a:pt x="646" y="166"/>
                </a:lnTo>
                <a:lnTo>
                  <a:pt x="646" y="164"/>
                </a:lnTo>
                <a:lnTo>
                  <a:pt x="648" y="158"/>
                </a:lnTo>
                <a:lnTo>
                  <a:pt x="650" y="154"/>
                </a:lnTo>
                <a:lnTo>
                  <a:pt x="658" y="148"/>
                </a:lnTo>
                <a:lnTo>
                  <a:pt x="662" y="148"/>
                </a:lnTo>
                <a:lnTo>
                  <a:pt x="668" y="148"/>
                </a:lnTo>
                <a:lnTo>
                  <a:pt x="670" y="154"/>
                </a:lnTo>
                <a:lnTo>
                  <a:pt x="670" y="158"/>
                </a:lnTo>
                <a:lnTo>
                  <a:pt x="668" y="166"/>
                </a:lnTo>
                <a:lnTo>
                  <a:pt x="668" y="176"/>
                </a:lnTo>
                <a:lnTo>
                  <a:pt x="668" y="178"/>
                </a:lnTo>
                <a:lnTo>
                  <a:pt x="670" y="182"/>
                </a:lnTo>
                <a:lnTo>
                  <a:pt x="672" y="178"/>
                </a:lnTo>
                <a:lnTo>
                  <a:pt x="672" y="174"/>
                </a:lnTo>
                <a:lnTo>
                  <a:pt x="674" y="168"/>
                </a:lnTo>
                <a:lnTo>
                  <a:pt x="674" y="156"/>
                </a:lnTo>
                <a:lnTo>
                  <a:pt x="680" y="144"/>
                </a:lnTo>
                <a:lnTo>
                  <a:pt x="682" y="138"/>
                </a:lnTo>
                <a:lnTo>
                  <a:pt x="686" y="136"/>
                </a:lnTo>
                <a:lnTo>
                  <a:pt x="688" y="136"/>
                </a:lnTo>
                <a:lnTo>
                  <a:pt x="690" y="136"/>
                </a:lnTo>
                <a:lnTo>
                  <a:pt x="690" y="140"/>
                </a:lnTo>
                <a:lnTo>
                  <a:pt x="690" y="146"/>
                </a:lnTo>
                <a:lnTo>
                  <a:pt x="690" y="158"/>
                </a:lnTo>
                <a:lnTo>
                  <a:pt x="692" y="170"/>
                </a:lnTo>
                <a:lnTo>
                  <a:pt x="690" y="174"/>
                </a:lnTo>
                <a:lnTo>
                  <a:pt x="688" y="176"/>
                </a:lnTo>
                <a:lnTo>
                  <a:pt x="686" y="184"/>
                </a:lnTo>
                <a:lnTo>
                  <a:pt x="684" y="188"/>
                </a:lnTo>
                <a:lnTo>
                  <a:pt x="686" y="190"/>
                </a:lnTo>
                <a:lnTo>
                  <a:pt x="688" y="188"/>
                </a:lnTo>
                <a:lnTo>
                  <a:pt x="690" y="186"/>
                </a:lnTo>
                <a:lnTo>
                  <a:pt x="696" y="174"/>
                </a:lnTo>
                <a:lnTo>
                  <a:pt x="700" y="170"/>
                </a:lnTo>
                <a:lnTo>
                  <a:pt x="704" y="164"/>
                </a:lnTo>
                <a:lnTo>
                  <a:pt x="702" y="160"/>
                </a:lnTo>
                <a:lnTo>
                  <a:pt x="700" y="156"/>
                </a:lnTo>
                <a:lnTo>
                  <a:pt x="700" y="150"/>
                </a:lnTo>
                <a:lnTo>
                  <a:pt x="704" y="148"/>
                </a:lnTo>
                <a:lnTo>
                  <a:pt x="706" y="142"/>
                </a:lnTo>
                <a:lnTo>
                  <a:pt x="708" y="136"/>
                </a:lnTo>
                <a:lnTo>
                  <a:pt x="710" y="134"/>
                </a:lnTo>
                <a:lnTo>
                  <a:pt x="714" y="134"/>
                </a:lnTo>
                <a:lnTo>
                  <a:pt x="712" y="136"/>
                </a:lnTo>
                <a:lnTo>
                  <a:pt x="712" y="140"/>
                </a:lnTo>
                <a:lnTo>
                  <a:pt x="712" y="142"/>
                </a:lnTo>
                <a:lnTo>
                  <a:pt x="714" y="144"/>
                </a:lnTo>
                <a:lnTo>
                  <a:pt x="716" y="142"/>
                </a:lnTo>
                <a:lnTo>
                  <a:pt x="716" y="140"/>
                </a:lnTo>
                <a:lnTo>
                  <a:pt x="720" y="140"/>
                </a:lnTo>
                <a:lnTo>
                  <a:pt x="720" y="138"/>
                </a:lnTo>
                <a:lnTo>
                  <a:pt x="720" y="136"/>
                </a:lnTo>
                <a:lnTo>
                  <a:pt x="726" y="136"/>
                </a:lnTo>
                <a:lnTo>
                  <a:pt x="726" y="132"/>
                </a:lnTo>
                <a:lnTo>
                  <a:pt x="722" y="130"/>
                </a:lnTo>
                <a:lnTo>
                  <a:pt x="720" y="126"/>
                </a:lnTo>
                <a:lnTo>
                  <a:pt x="720" y="124"/>
                </a:lnTo>
                <a:lnTo>
                  <a:pt x="722" y="124"/>
                </a:lnTo>
                <a:lnTo>
                  <a:pt x="728" y="126"/>
                </a:lnTo>
                <a:lnTo>
                  <a:pt x="732" y="132"/>
                </a:lnTo>
                <a:lnTo>
                  <a:pt x="746" y="146"/>
                </a:lnTo>
                <a:lnTo>
                  <a:pt x="748" y="148"/>
                </a:lnTo>
                <a:lnTo>
                  <a:pt x="750" y="150"/>
                </a:lnTo>
                <a:lnTo>
                  <a:pt x="750" y="146"/>
                </a:lnTo>
                <a:lnTo>
                  <a:pt x="750" y="142"/>
                </a:lnTo>
                <a:lnTo>
                  <a:pt x="746" y="136"/>
                </a:lnTo>
                <a:lnTo>
                  <a:pt x="746" y="130"/>
                </a:lnTo>
                <a:lnTo>
                  <a:pt x="746" y="124"/>
                </a:lnTo>
                <a:lnTo>
                  <a:pt x="746" y="120"/>
                </a:lnTo>
                <a:lnTo>
                  <a:pt x="746" y="116"/>
                </a:lnTo>
                <a:lnTo>
                  <a:pt x="742" y="116"/>
                </a:lnTo>
                <a:lnTo>
                  <a:pt x="736" y="116"/>
                </a:lnTo>
                <a:lnTo>
                  <a:pt x="730" y="112"/>
                </a:lnTo>
                <a:lnTo>
                  <a:pt x="728" y="106"/>
                </a:lnTo>
                <a:lnTo>
                  <a:pt x="728" y="102"/>
                </a:lnTo>
                <a:lnTo>
                  <a:pt x="728" y="98"/>
                </a:lnTo>
                <a:lnTo>
                  <a:pt x="732" y="100"/>
                </a:lnTo>
                <a:lnTo>
                  <a:pt x="734" y="106"/>
                </a:lnTo>
                <a:lnTo>
                  <a:pt x="736" y="108"/>
                </a:lnTo>
                <a:lnTo>
                  <a:pt x="738" y="110"/>
                </a:lnTo>
                <a:lnTo>
                  <a:pt x="740" y="108"/>
                </a:lnTo>
                <a:lnTo>
                  <a:pt x="738" y="106"/>
                </a:lnTo>
                <a:lnTo>
                  <a:pt x="738" y="102"/>
                </a:lnTo>
                <a:lnTo>
                  <a:pt x="740" y="98"/>
                </a:lnTo>
                <a:lnTo>
                  <a:pt x="742" y="100"/>
                </a:lnTo>
                <a:lnTo>
                  <a:pt x="744" y="100"/>
                </a:lnTo>
                <a:lnTo>
                  <a:pt x="746" y="98"/>
                </a:lnTo>
                <a:lnTo>
                  <a:pt x="746" y="100"/>
                </a:lnTo>
                <a:lnTo>
                  <a:pt x="748" y="104"/>
                </a:lnTo>
                <a:lnTo>
                  <a:pt x="750" y="102"/>
                </a:lnTo>
                <a:lnTo>
                  <a:pt x="750" y="104"/>
                </a:lnTo>
                <a:lnTo>
                  <a:pt x="754" y="106"/>
                </a:lnTo>
                <a:lnTo>
                  <a:pt x="754" y="110"/>
                </a:lnTo>
                <a:lnTo>
                  <a:pt x="758" y="112"/>
                </a:lnTo>
                <a:lnTo>
                  <a:pt x="762" y="110"/>
                </a:lnTo>
                <a:lnTo>
                  <a:pt x="760" y="108"/>
                </a:lnTo>
                <a:lnTo>
                  <a:pt x="758" y="104"/>
                </a:lnTo>
                <a:lnTo>
                  <a:pt x="762" y="102"/>
                </a:lnTo>
                <a:lnTo>
                  <a:pt x="768" y="102"/>
                </a:lnTo>
                <a:lnTo>
                  <a:pt x="778" y="104"/>
                </a:lnTo>
                <a:lnTo>
                  <a:pt x="778" y="106"/>
                </a:lnTo>
                <a:lnTo>
                  <a:pt x="776" y="108"/>
                </a:lnTo>
                <a:lnTo>
                  <a:pt x="774" y="112"/>
                </a:lnTo>
                <a:lnTo>
                  <a:pt x="776" y="112"/>
                </a:lnTo>
                <a:lnTo>
                  <a:pt x="778" y="112"/>
                </a:lnTo>
                <a:lnTo>
                  <a:pt x="784" y="112"/>
                </a:lnTo>
                <a:lnTo>
                  <a:pt x="784" y="114"/>
                </a:lnTo>
                <a:lnTo>
                  <a:pt x="780" y="114"/>
                </a:lnTo>
                <a:lnTo>
                  <a:pt x="780" y="120"/>
                </a:lnTo>
                <a:lnTo>
                  <a:pt x="786" y="124"/>
                </a:lnTo>
                <a:lnTo>
                  <a:pt x="790" y="124"/>
                </a:lnTo>
                <a:lnTo>
                  <a:pt x="792" y="118"/>
                </a:lnTo>
                <a:lnTo>
                  <a:pt x="790" y="114"/>
                </a:lnTo>
                <a:lnTo>
                  <a:pt x="792" y="108"/>
                </a:lnTo>
                <a:lnTo>
                  <a:pt x="788" y="104"/>
                </a:lnTo>
                <a:lnTo>
                  <a:pt x="788" y="100"/>
                </a:lnTo>
                <a:lnTo>
                  <a:pt x="792" y="96"/>
                </a:lnTo>
                <a:lnTo>
                  <a:pt x="796" y="90"/>
                </a:lnTo>
                <a:lnTo>
                  <a:pt x="798" y="84"/>
                </a:lnTo>
                <a:lnTo>
                  <a:pt x="800" y="80"/>
                </a:lnTo>
                <a:lnTo>
                  <a:pt x="804" y="76"/>
                </a:lnTo>
                <a:lnTo>
                  <a:pt x="806" y="76"/>
                </a:lnTo>
                <a:lnTo>
                  <a:pt x="812" y="76"/>
                </a:lnTo>
                <a:lnTo>
                  <a:pt x="816" y="76"/>
                </a:lnTo>
                <a:lnTo>
                  <a:pt x="820" y="74"/>
                </a:lnTo>
                <a:lnTo>
                  <a:pt x="818" y="70"/>
                </a:lnTo>
                <a:lnTo>
                  <a:pt x="816" y="68"/>
                </a:lnTo>
                <a:lnTo>
                  <a:pt x="820" y="58"/>
                </a:lnTo>
                <a:lnTo>
                  <a:pt x="824" y="56"/>
                </a:lnTo>
                <a:lnTo>
                  <a:pt x="826" y="54"/>
                </a:lnTo>
                <a:lnTo>
                  <a:pt x="824" y="52"/>
                </a:lnTo>
                <a:lnTo>
                  <a:pt x="820" y="48"/>
                </a:lnTo>
                <a:lnTo>
                  <a:pt x="816" y="46"/>
                </a:lnTo>
                <a:lnTo>
                  <a:pt x="816" y="44"/>
                </a:lnTo>
                <a:lnTo>
                  <a:pt x="816" y="42"/>
                </a:lnTo>
                <a:lnTo>
                  <a:pt x="820" y="42"/>
                </a:lnTo>
                <a:lnTo>
                  <a:pt x="822" y="44"/>
                </a:lnTo>
                <a:lnTo>
                  <a:pt x="824" y="44"/>
                </a:lnTo>
                <a:lnTo>
                  <a:pt x="824" y="40"/>
                </a:lnTo>
                <a:lnTo>
                  <a:pt x="824" y="38"/>
                </a:lnTo>
                <a:lnTo>
                  <a:pt x="822" y="32"/>
                </a:lnTo>
                <a:lnTo>
                  <a:pt x="822" y="28"/>
                </a:lnTo>
                <a:lnTo>
                  <a:pt x="826" y="28"/>
                </a:lnTo>
                <a:lnTo>
                  <a:pt x="828" y="32"/>
                </a:lnTo>
                <a:lnTo>
                  <a:pt x="830" y="30"/>
                </a:lnTo>
                <a:lnTo>
                  <a:pt x="830" y="28"/>
                </a:lnTo>
                <a:lnTo>
                  <a:pt x="832" y="26"/>
                </a:lnTo>
                <a:lnTo>
                  <a:pt x="832" y="24"/>
                </a:lnTo>
                <a:lnTo>
                  <a:pt x="834" y="26"/>
                </a:lnTo>
                <a:lnTo>
                  <a:pt x="834" y="28"/>
                </a:lnTo>
                <a:lnTo>
                  <a:pt x="838" y="30"/>
                </a:lnTo>
                <a:lnTo>
                  <a:pt x="842" y="32"/>
                </a:lnTo>
                <a:lnTo>
                  <a:pt x="844" y="38"/>
                </a:lnTo>
                <a:lnTo>
                  <a:pt x="844" y="40"/>
                </a:lnTo>
                <a:lnTo>
                  <a:pt x="848" y="40"/>
                </a:lnTo>
                <a:lnTo>
                  <a:pt x="850" y="40"/>
                </a:lnTo>
                <a:lnTo>
                  <a:pt x="854" y="36"/>
                </a:lnTo>
                <a:lnTo>
                  <a:pt x="856" y="30"/>
                </a:lnTo>
                <a:lnTo>
                  <a:pt x="860" y="30"/>
                </a:lnTo>
                <a:lnTo>
                  <a:pt x="862" y="32"/>
                </a:lnTo>
                <a:lnTo>
                  <a:pt x="862" y="38"/>
                </a:lnTo>
                <a:lnTo>
                  <a:pt x="860" y="42"/>
                </a:lnTo>
                <a:lnTo>
                  <a:pt x="850" y="60"/>
                </a:lnTo>
                <a:lnTo>
                  <a:pt x="848" y="70"/>
                </a:lnTo>
                <a:lnTo>
                  <a:pt x="850" y="74"/>
                </a:lnTo>
                <a:lnTo>
                  <a:pt x="850" y="84"/>
                </a:lnTo>
                <a:lnTo>
                  <a:pt x="852" y="88"/>
                </a:lnTo>
                <a:lnTo>
                  <a:pt x="848" y="90"/>
                </a:lnTo>
                <a:lnTo>
                  <a:pt x="846" y="96"/>
                </a:lnTo>
                <a:lnTo>
                  <a:pt x="846" y="102"/>
                </a:lnTo>
                <a:lnTo>
                  <a:pt x="846" y="106"/>
                </a:lnTo>
                <a:lnTo>
                  <a:pt x="848" y="108"/>
                </a:lnTo>
                <a:lnTo>
                  <a:pt x="850" y="108"/>
                </a:lnTo>
                <a:lnTo>
                  <a:pt x="852" y="106"/>
                </a:lnTo>
                <a:lnTo>
                  <a:pt x="860" y="96"/>
                </a:lnTo>
                <a:lnTo>
                  <a:pt x="862" y="88"/>
                </a:lnTo>
                <a:lnTo>
                  <a:pt x="862" y="84"/>
                </a:lnTo>
                <a:lnTo>
                  <a:pt x="860" y="84"/>
                </a:lnTo>
                <a:lnTo>
                  <a:pt x="860" y="86"/>
                </a:lnTo>
                <a:lnTo>
                  <a:pt x="858" y="88"/>
                </a:lnTo>
                <a:lnTo>
                  <a:pt x="856" y="86"/>
                </a:lnTo>
                <a:lnTo>
                  <a:pt x="858" y="84"/>
                </a:lnTo>
                <a:lnTo>
                  <a:pt x="860" y="78"/>
                </a:lnTo>
                <a:lnTo>
                  <a:pt x="864" y="72"/>
                </a:lnTo>
                <a:lnTo>
                  <a:pt x="866" y="62"/>
                </a:lnTo>
                <a:lnTo>
                  <a:pt x="868" y="58"/>
                </a:lnTo>
                <a:lnTo>
                  <a:pt x="876" y="42"/>
                </a:lnTo>
                <a:lnTo>
                  <a:pt x="880" y="30"/>
                </a:lnTo>
                <a:lnTo>
                  <a:pt x="884" y="24"/>
                </a:lnTo>
                <a:lnTo>
                  <a:pt x="886" y="22"/>
                </a:lnTo>
                <a:lnTo>
                  <a:pt x="890" y="22"/>
                </a:lnTo>
                <a:lnTo>
                  <a:pt x="890" y="24"/>
                </a:lnTo>
                <a:lnTo>
                  <a:pt x="892" y="28"/>
                </a:lnTo>
                <a:lnTo>
                  <a:pt x="892" y="36"/>
                </a:lnTo>
                <a:lnTo>
                  <a:pt x="894" y="40"/>
                </a:lnTo>
                <a:lnTo>
                  <a:pt x="890" y="44"/>
                </a:lnTo>
                <a:lnTo>
                  <a:pt x="890" y="46"/>
                </a:lnTo>
                <a:lnTo>
                  <a:pt x="892" y="50"/>
                </a:lnTo>
                <a:lnTo>
                  <a:pt x="896" y="52"/>
                </a:lnTo>
                <a:lnTo>
                  <a:pt x="896" y="56"/>
                </a:lnTo>
                <a:lnTo>
                  <a:pt x="896" y="62"/>
                </a:lnTo>
                <a:lnTo>
                  <a:pt x="896" y="68"/>
                </a:lnTo>
                <a:lnTo>
                  <a:pt x="896" y="70"/>
                </a:lnTo>
                <a:lnTo>
                  <a:pt x="896" y="72"/>
                </a:lnTo>
                <a:lnTo>
                  <a:pt x="900" y="72"/>
                </a:lnTo>
                <a:lnTo>
                  <a:pt x="902" y="68"/>
                </a:lnTo>
                <a:lnTo>
                  <a:pt x="904" y="62"/>
                </a:lnTo>
                <a:lnTo>
                  <a:pt x="908" y="60"/>
                </a:lnTo>
                <a:lnTo>
                  <a:pt x="912" y="60"/>
                </a:lnTo>
                <a:lnTo>
                  <a:pt x="910" y="56"/>
                </a:lnTo>
                <a:lnTo>
                  <a:pt x="910" y="52"/>
                </a:lnTo>
                <a:lnTo>
                  <a:pt x="910" y="48"/>
                </a:lnTo>
                <a:lnTo>
                  <a:pt x="914" y="46"/>
                </a:lnTo>
                <a:lnTo>
                  <a:pt x="914" y="44"/>
                </a:lnTo>
                <a:lnTo>
                  <a:pt x="912" y="40"/>
                </a:lnTo>
                <a:lnTo>
                  <a:pt x="912" y="36"/>
                </a:lnTo>
                <a:lnTo>
                  <a:pt x="916" y="30"/>
                </a:lnTo>
                <a:lnTo>
                  <a:pt x="916" y="22"/>
                </a:lnTo>
                <a:lnTo>
                  <a:pt x="918" y="12"/>
                </a:lnTo>
                <a:lnTo>
                  <a:pt x="916" y="8"/>
                </a:lnTo>
                <a:lnTo>
                  <a:pt x="916" y="2"/>
                </a:lnTo>
                <a:lnTo>
                  <a:pt x="918" y="2"/>
                </a:lnTo>
                <a:lnTo>
                  <a:pt x="920" y="4"/>
                </a:lnTo>
                <a:lnTo>
                  <a:pt x="922" y="8"/>
                </a:lnTo>
                <a:lnTo>
                  <a:pt x="924" y="8"/>
                </a:lnTo>
                <a:lnTo>
                  <a:pt x="926" y="4"/>
                </a:lnTo>
                <a:lnTo>
                  <a:pt x="932" y="0"/>
                </a:lnTo>
                <a:lnTo>
                  <a:pt x="936" y="0"/>
                </a:lnTo>
                <a:lnTo>
                  <a:pt x="940" y="2"/>
                </a:lnTo>
                <a:lnTo>
                  <a:pt x="940" y="8"/>
                </a:lnTo>
                <a:lnTo>
                  <a:pt x="940" y="10"/>
                </a:lnTo>
                <a:lnTo>
                  <a:pt x="944" y="10"/>
                </a:lnTo>
                <a:lnTo>
                  <a:pt x="946" y="8"/>
                </a:lnTo>
                <a:lnTo>
                  <a:pt x="948" y="12"/>
                </a:lnTo>
                <a:lnTo>
                  <a:pt x="948" y="16"/>
                </a:lnTo>
                <a:lnTo>
                  <a:pt x="948" y="20"/>
                </a:lnTo>
                <a:lnTo>
                  <a:pt x="946" y="24"/>
                </a:lnTo>
                <a:lnTo>
                  <a:pt x="940" y="24"/>
                </a:lnTo>
                <a:lnTo>
                  <a:pt x="936" y="24"/>
                </a:lnTo>
                <a:lnTo>
                  <a:pt x="934" y="26"/>
                </a:lnTo>
                <a:lnTo>
                  <a:pt x="934" y="30"/>
                </a:lnTo>
                <a:lnTo>
                  <a:pt x="936" y="32"/>
                </a:lnTo>
                <a:lnTo>
                  <a:pt x="940" y="36"/>
                </a:lnTo>
                <a:lnTo>
                  <a:pt x="938" y="38"/>
                </a:lnTo>
                <a:lnTo>
                  <a:pt x="936" y="40"/>
                </a:lnTo>
                <a:lnTo>
                  <a:pt x="934" y="42"/>
                </a:lnTo>
                <a:lnTo>
                  <a:pt x="932" y="44"/>
                </a:lnTo>
                <a:lnTo>
                  <a:pt x="936" y="44"/>
                </a:lnTo>
                <a:lnTo>
                  <a:pt x="938" y="42"/>
                </a:lnTo>
                <a:lnTo>
                  <a:pt x="942" y="38"/>
                </a:lnTo>
                <a:lnTo>
                  <a:pt x="944" y="36"/>
                </a:lnTo>
                <a:lnTo>
                  <a:pt x="946" y="36"/>
                </a:lnTo>
                <a:lnTo>
                  <a:pt x="948" y="38"/>
                </a:lnTo>
                <a:lnTo>
                  <a:pt x="948" y="40"/>
                </a:lnTo>
                <a:lnTo>
                  <a:pt x="948" y="44"/>
                </a:lnTo>
                <a:lnTo>
                  <a:pt x="946" y="48"/>
                </a:lnTo>
                <a:lnTo>
                  <a:pt x="942" y="52"/>
                </a:lnTo>
                <a:lnTo>
                  <a:pt x="940" y="54"/>
                </a:lnTo>
                <a:lnTo>
                  <a:pt x="942" y="56"/>
                </a:lnTo>
                <a:lnTo>
                  <a:pt x="946" y="56"/>
                </a:lnTo>
                <a:lnTo>
                  <a:pt x="948" y="54"/>
                </a:lnTo>
                <a:lnTo>
                  <a:pt x="954" y="56"/>
                </a:lnTo>
                <a:lnTo>
                  <a:pt x="960" y="54"/>
                </a:lnTo>
                <a:lnTo>
                  <a:pt x="964" y="52"/>
                </a:lnTo>
                <a:lnTo>
                  <a:pt x="962" y="48"/>
                </a:lnTo>
                <a:lnTo>
                  <a:pt x="960" y="46"/>
                </a:lnTo>
                <a:lnTo>
                  <a:pt x="958" y="36"/>
                </a:lnTo>
                <a:lnTo>
                  <a:pt x="958" y="26"/>
                </a:lnTo>
                <a:lnTo>
                  <a:pt x="958" y="22"/>
                </a:lnTo>
                <a:lnTo>
                  <a:pt x="960" y="18"/>
                </a:lnTo>
                <a:lnTo>
                  <a:pt x="964" y="16"/>
                </a:lnTo>
                <a:lnTo>
                  <a:pt x="968" y="18"/>
                </a:lnTo>
                <a:lnTo>
                  <a:pt x="970" y="16"/>
                </a:lnTo>
                <a:lnTo>
                  <a:pt x="972" y="14"/>
                </a:lnTo>
                <a:lnTo>
                  <a:pt x="974" y="18"/>
                </a:lnTo>
                <a:lnTo>
                  <a:pt x="978" y="18"/>
                </a:lnTo>
                <a:lnTo>
                  <a:pt x="980" y="24"/>
                </a:lnTo>
                <a:lnTo>
                  <a:pt x="980" y="26"/>
                </a:lnTo>
                <a:lnTo>
                  <a:pt x="980" y="28"/>
                </a:lnTo>
                <a:lnTo>
                  <a:pt x="982" y="30"/>
                </a:lnTo>
                <a:lnTo>
                  <a:pt x="984" y="28"/>
                </a:lnTo>
                <a:lnTo>
                  <a:pt x="988" y="26"/>
                </a:lnTo>
                <a:lnTo>
                  <a:pt x="992" y="24"/>
                </a:lnTo>
                <a:lnTo>
                  <a:pt x="994" y="24"/>
                </a:lnTo>
                <a:lnTo>
                  <a:pt x="996" y="26"/>
                </a:lnTo>
                <a:lnTo>
                  <a:pt x="996" y="28"/>
                </a:lnTo>
                <a:lnTo>
                  <a:pt x="996" y="30"/>
                </a:lnTo>
                <a:lnTo>
                  <a:pt x="1000" y="28"/>
                </a:lnTo>
                <a:lnTo>
                  <a:pt x="1000" y="24"/>
                </a:lnTo>
                <a:lnTo>
                  <a:pt x="1002" y="22"/>
                </a:lnTo>
                <a:lnTo>
                  <a:pt x="1004" y="24"/>
                </a:lnTo>
                <a:lnTo>
                  <a:pt x="1006" y="26"/>
                </a:lnTo>
                <a:lnTo>
                  <a:pt x="1012" y="28"/>
                </a:lnTo>
                <a:lnTo>
                  <a:pt x="1016" y="28"/>
                </a:lnTo>
                <a:lnTo>
                  <a:pt x="1018" y="28"/>
                </a:lnTo>
                <a:lnTo>
                  <a:pt x="1016" y="32"/>
                </a:lnTo>
                <a:lnTo>
                  <a:pt x="1012" y="36"/>
                </a:lnTo>
                <a:lnTo>
                  <a:pt x="1016" y="36"/>
                </a:lnTo>
                <a:lnTo>
                  <a:pt x="1020" y="36"/>
                </a:lnTo>
                <a:lnTo>
                  <a:pt x="1024" y="36"/>
                </a:lnTo>
                <a:lnTo>
                  <a:pt x="1028" y="32"/>
                </a:lnTo>
                <a:lnTo>
                  <a:pt x="1032" y="38"/>
                </a:lnTo>
                <a:lnTo>
                  <a:pt x="1034" y="42"/>
                </a:lnTo>
                <a:lnTo>
                  <a:pt x="1042" y="42"/>
                </a:lnTo>
                <a:lnTo>
                  <a:pt x="1046" y="46"/>
                </a:lnTo>
                <a:lnTo>
                  <a:pt x="1048" y="50"/>
                </a:lnTo>
                <a:lnTo>
                  <a:pt x="1042" y="54"/>
                </a:lnTo>
                <a:lnTo>
                  <a:pt x="1036" y="58"/>
                </a:lnTo>
                <a:lnTo>
                  <a:pt x="1028" y="70"/>
                </a:lnTo>
                <a:lnTo>
                  <a:pt x="1024" y="76"/>
                </a:lnTo>
                <a:lnTo>
                  <a:pt x="1020" y="78"/>
                </a:lnTo>
                <a:lnTo>
                  <a:pt x="1012" y="80"/>
                </a:lnTo>
                <a:lnTo>
                  <a:pt x="1004" y="80"/>
                </a:lnTo>
                <a:lnTo>
                  <a:pt x="988" y="80"/>
                </a:lnTo>
                <a:lnTo>
                  <a:pt x="980" y="78"/>
                </a:lnTo>
                <a:lnTo>
                  <a:pt x="976" y="76"/>
                </a:lnTo>
                <a:lnTo>
                  <a:pt x="972" y="78"/>
                </a:lnTo>
                <a:lnTo>
                  <a:pt x="972" y="80"/>
                </a:lnTo>
                <a:lnTo>
                  <a:pt x="972" y="82"/>
                </a:lnTo>
                <a:lnTo>
                  <a:pt x="976" y="84"/>
                </a:lnTo>
                <a:lnTo>
                  <a:pt x="984" y="84"/>
                </a:lnTo>
                <a:lnTo>
                  <a:pt x="994" y="90"/>
                </a:lnTo>
                <a:lnTo>
                  <a:pt x="1002" y="94"/>
                </a:lnTo>
                <a:lnTo>
                  <a:pt x="1004" y="94"/>
                </a:lnTo>
                <a:lnTo>
                  <a:pt x="1006" y="96"/>
                </a:lnTo>
                <a:lnTo>
                  <a:pt x="1006" y="98"/>
                </a:lnTo>
                <a:lnTo>
                  <a:pt x="1004" y="100"/>
                </a:lnTo>
                <a:lnTo>
                  <a:pt x="1008" y="100"/>
                </a:lnTo>
                <a:lnTo>
                  <a:pt x="1010" y="98"/>
                </a:lnTo>
                <a:lnTo>
                  <a:pt x="1018" y="96"/>
                </a:lnTo>
                <a:lnTo>
                  <a:pt x="1022" y="100"/>
                </a:lnTo>
                <a:lnTo>
                  <a:pt x="1024" y="102"/>
                </a:lnTo>
                <a:lnTo>
                  <a:pt x="1024" y="106"/>
                </a:lnTo>
                <a:lnTo>
                  <a:pt x="1020" y="108"/>
                </a:lnTo>
                <a:lnTo>
                  <a:pt x="1016" y="112"/>
                </a:lnTo>
                <a:lnTo>
                  <a:pt x="1012" y="116"/>
                </a:lnTo>
                <a:lnTo>
                  <a:pt x="1016" y="118"/>
                </a:lnTo>
                <a:lnTo>
                  <a:pt x="1018" y="116"/>
                </a:lnTo>
                <a:lnTo>
                  <a:pt x="1020" y="114"/>
                </a:lnTo>
                <a:lnTo>
                  <a:pt x="1024" y="112"/>
                </a:lnTo>
                <a:lnTo>
                  <a:pt x="1028" y="112"/>
                </a:lnTo>
                <a:lnTo>
                  <a:pt x="1030" y="114"/>
                </a:lnTo>
                <a:lnTo>
                  <a:pt x="1032" y="116"/>
                </a:lnTo>
                <a:lnTo>
                  <a:pt x="1032" y="114"/>
                </a:lnTo>
                <a:lnTo>
                  <a:pt x="1032" y="112"/>
                </a:lnTo>
                <a:lnTo>
                  <a:pt x="1030" y="110"/>
                </a:lnTo>
                <a:lnTo>
                  <a:pt x="1030" y="108"/>
                </a:lnTo>
                <a:lnTo>
                  <a:pt x="1032" y="110"/>
                </a:lnTo>
                <a:lnTo>
                  <a:pt x="1034" y="112"/>
                </a:lnTo>
                <a:lnTo>
                  <a:pt x="1038" y="112"/>
                </a:lnTo>
                <a:lnTo>
                  <a:pt x="1040" y="112"/>
                </a:lnTo>
                <a:lnTo>
                  <a:pt x="1040" y="114"/>
                </a:lnTo>
                <a:lnTo>
                  <a:pt x="1046" y="112"/>
                </a:lnTo>
                <a:lnTo>
                  <a:pt x="1046" y="110"/>
                </a:lnTo>
                <a:lnTo>
                  <a:pt x="1042" y="108"/>
                </a:lnTo>
                <a:lnTo>
                  <a:pt x="1042" y="104"/>
                </a:lnTo>
                <a:lnTo>
                  <a:pt x="1042" y="102"/>
                </a:lnTo>
                <a:lnTo>
                  <a:pt x="1046" y="100"/>
                </a:lnTo>
                <a:lnTo>
                  <a:pt x="1052" y="102"/>
                </a:lnTo>
                <a:lnTo>
                  <a:pt x="1056" y="102"/>
                </a:lnTo>
                <a:lnTo>
                  <a:pt x="1058" y="102"/>
                </a:lnTo>
                <a:lnTo>
                  <a:pt x="1060" y="104"/>
                </a:lnTo>
                <a:lnTo>
                  <a:pt x="1062" y="110"/>
                </a:lnTo>
                <a:lnTo>
                  <a:pt x="1060" y="116"/>
                </a:lnTo>
                <a:lnTo>
                  <a:pt x="1060" y="120"/>
                </a:lnTo>
                <a:lnTo>
                  <a:pt x="1054" y="124"/>
                </a:lnTo>
                <a:lnTo>
                  <a:pt x="1050" y="124"/>
                </a:lnTo>
                <a:lnTo>
                  <a:pt x="1046" y="120"/>
                </a:lnTo>
                <a:lnTo>
                  <a:pt x="1040" y="118"/>
                </a:lnTo>
                <a:lnTo>
                  <a:pt x="1036" y="118"/>
                </a:lnTo>
                <a:lnTo>
                  <a:pt x="1036" y="120"/>
                </a:lnTo>
                <a:lnTo>
                  <a:pt x="1036" y="128"/>
                </a:lnTo>
                <a:lnTo>
                  <a:pt x="1038" y="132"/>
                </a:lnTo>
                <a:lnTo>
                  <a:pt x="1038" y="136"/>
                </a:lnTo>
                <a:lnTo>
                  <a:pt x="1034" y="142"/>
                </a:lnTo>
                <a:lnTo>
                  <a:pt x="1026" y="148"/>
                </a:lnTo>
                <a:lnTo>
                  <a:pt x="1022" y="154"/>
                </a:lnTo>
                <a:lnTo>
                  <a:pt x="1018" y="158"/>
                </a:lnTo>
                <a:lnTo>
                  <a:pt x="1018" y="160"/>
                </a:lnTo>
                <a:lnTo>
                  <a:pt x="1020" y="166"/>
                </a:lnTo>
                <a:lnTo>
                  <a:pt x="1018" y="168"/>
                </a:lnTo>
                <a:lnTo>
                  <a:pt x="1012" y="174"/>
                </a:lnTo>
                <a:lnTo>
                  <a:pt x="1010" y="176"/>
                </a:lnTo>
                <a:lnTo>
                  <a:pt x="1008" y="174"/>
                </a:lnTo>
                <a:lnTo>
                  <a:pt x="1004" y="172"/>
                </a:lnTo>
                <a:lnTo>
                  <a:pt x="1002" y="166"/>
                </a:lnTo>
                <a:lnTo>
                  <a:pt x="1002" y="158"/>
                </a:lnTo>
                <a:lnTo>
                  <a:pt x="1008" y="150"/>
                </a:lnTo>
                <a:lnTo>
                  <a:pt x="1010" y="146"/>
                </a:lnTo>
                <a:lnTo>
                  <a:pt x="1012" y="142"/>
                </a:lnTo>
                <a:lnTo>
                  <a:pt x="1010" y="138"/>
                </a:lnTo>
                <a:lnTo>
                  <a:pt x="1008" y="132"/>
                </a:lnTo>
                <a:lnTo>
                  <a:pt x="1004" y="126"/>
                </a:lnTo>
                <a:lnTo>
                  <a:pt x="1000" y="118"/>
                </a:lnTo>
                <a:lnTo>
                  <a:pt x="994" y="112"/>
                </a:lnTo>
                <a:lnTo>
                  <a:pt x="988" y="110"/>
                </a:lnTo>
                <a:lnTo>
                  <a:pt x="974" y="108"/>
                </a:lnTo>
                <a:lnTo>
                  <a:pt x="966" y="104"/>
                </a:lnTo>
                <a:lnTo>
                  <a:pt x="958" y="94"/>
                </a:lnTo>
                <a:lnTo>
                  <a:pt x="952" y="90"/>
                </a:lnTo>
                <a:lnTo>
                  <a:pt x="946" y="94"/>
                </a:lnTo>
                <a:lnTo>
                  <a:pt x="940" y="96"/>
                </a:lnTo>
                <a:lnTo>
                  <a:pt x="930" y="104"/>
                </a:lnTo>
                <a:lnTo>
                  <a:pt x="918" y="110"/>
                </a:lnTo>
                <a:lnTo>
                  <a:pt x="910" y="112"/>
                </a:lnTo>
                <a:lnTo>
                  <a:pt x="904" y="112"/>
                </a:lnTo>
                <a:lnTo>
                  <a:pt x="894" y="118"/>
                </a:lnTo>
                <a:lnTo>
                  <a:pt x="890" y="128"/>
                </a:lnTo>
                <a:lnTo>
                  <a:pt x="886" y="146"/>
                </a:lnTo>
                <a:lnTo>
                  <a:pt x="886" y="160"/>
                </a:lnTo>
                <a:lnTo>
                  <a:pt x="888" y="172"/>
                </a:lnTo>
                <a:lnTo>
                  <a:pt x="890" y="178"/>
                </a:lnTo>
                <a:lnTo>
                  <a:pt x="892" y="194"/>
                </a:lnTo>
                <a:lnTo>
                  <a:pt x="892" y="200"/>
                </a:lnTo>
                <a:lnTo>
                  <a:pt x="890" y="204"/>
                </a:lnTo>
                <a:lnTo>
                  <a:pt x="886" y="206"/>
                </a:lnTo>
                <a:lnTo>
                  <a:pt x="880" y="216"/>
                </a:lnTo>
                <a:lnTo>
                  <a:pt x="876" y="224"/>
                </a:lnTo>
                <a:lnTo>
                  <a:pt x="866" y="230"/>
                </a:lnTo>
                <a:lnTo>
                  <a:pt x="858" y="236"/>
                </a:lnTo>
                <a:lnTo>
                  <a:pt x="852" y="234"/>
                </a:lnTo>
                <a:lnTo>
                  <a:pt x="848" y="230"/>
                </a:lnTo>
                <a:lnTo>
                  <a:pt x="842" y="222"/>
                </a:lnTo>
                <a:lnTo>
                  <a:pt x="836" y="220"/>
                </a:lnTo>
                <a:lnTo>
                  <a:pt x="834" y="220"/>
                </a:lnTo>
                <a:lnTo>
                  <a:pt x="830" y="222"/>
                </a:lnTo>
                <a:lnTo>
                  <a:pt x="828" y="226"/>
                </a:lnTo>
                <a:lnTo>
                  <a:pt x="824" y="232"/>
                </a:lnTo>
                <a:lnTo>
                  <a:pt x="816" y="240"/>
                </a:lnTo>
                <a:lnTo>
                  <a:pt x="806" y="242"/>
                </a:lnTo>
                <a:lnTo>
                  <a:pt x="796" y="236"/>
                </a:lnTo>
                <a:lnTo>
                  <a:pt x="788" y="236"/>
                </a:lnTo>
                <a:lnTo>
                  <a:pt x="778" y="236"/>
                </a:lnTo>
                <a:lnTo>
                  <a:pt x="774" y="232"/>
                </a:lnTo>
                <a:lnTo>
                  <a:pt x="770" y="220"/>
                </a:lnTo>
                <a:lnTo>
                  <a:pt x="760" y="206"/>
                </a:lnTo>
                <a:lnTo>
                  <a:pt x="746" y="196"/>
                </a:lnTo>
                <a:lnTo>
                  <a:pt x="738" y="190"/>
                </a:lnTo>
                <a:lnTo>
                  <a:pt x="734" y="188"/>
                </a:lnTo>
                <a:lnTo>
                  <a:pt x="730" y="188"/>
                </a:lnTo>
                <a:lnTo>
                  <a:pt x="726" y="188"/>
                </a:lnTo>
                <a:lnTo>
                  <a:pt x="720" y="192"/>
                </a:lnTo>
                <a:lnTo>
                  <a:pt x="720" y="194"/>
                </a:lnTo>
                <a:lnTo>
                  <a:pt x="722" y="198"/>
                </a:lnTo>
                <a:lnTo>
                  <a:pt x="726" y="202"/>
                </a:lnTo>
                <a:lnTo>
                  <a:pt x="726" y="204"/>
                </a:lnTo>
                <a:lnTo>
                  <a:pt x="722" y="206"/>
                </a:lnTo>
                <a:lnTo>
                  <a:pt x="718" y="208"/>
                </a:lnTo>
                <a:lnTo>
                  <a:pt x="712" y="206"/>
                </a:lnTo>
                <a:lnTo>
                  <a:pt x="708" y="208"/>
                </a:lnTo>
                <a:lnTo>
                  <a:pt x="706" y="214"/>
                </a:lnTo>
                <a:lnTo>
                  <a:pt x="704" y="214"/>
                </a:lnTo>
                <a:lnTo>
                  <a:pt x="700" y="214"/>
                </a:lnTo>
                <a:lnTo>
                  <a:pt x="690" y="214"/>
                </a:lnTo>
                <a:lnTo>
                  <a:pt x="688" y="216"/>
                </a:lnTo>
                <a:lnTo>
                  <a:pt x="688" y="220"/>
                </a:lnTo>
                <a:lnTo>
                  <a:pt x="688" y="222"/>
                </a:lnTo>
                <a:lnTo>
                  <a:pt x="692" y="224"/>
                </a:lnTo>
                <a:lnTo>
                  <a:pt x="696" y="230"/>
                </a:lnTo>
                <a:lnTo>
                  <a:pt x="692" y="236"/>
                </a:lnTo>
                <a:lnTo>
                  <a:pt x="690" y="240"/>
                </a:lnTo>
                <a:lnTo>
                  <a:pt x="688" y="250"/>
                </a:lnTo>
                <a:lnTo>
                  <a:pt x="686" y="256"/>
                </a:lnTo>
                <a:lnTo>
                  <a:pt x="686" y="262"/>
                </a:lnTo>
                <a:lnTo>
                  <a:pt x="690" y="264"/>
                </a:lnTo>
                <a:lnTo>
                  <a:pt x="696" y="270"/>
                </a:lnTo>
                <a:lnTo>
                  <a:pt x="692" y="272"/>
                </a:lnTo>
                <a:lnTo>
                  <a:pt x="690" y="274"/>
                </a:lnTo>
                <a:lnTo>
                  <a:pt x="684" y="276"/>
                </a:lnTo>
                <a:lnTo>
                  <a:pt x="678" y="276"/>
                </a:lnTo>
                <a:lnTo>
                  <a:pt x="670" y="272"/>
                </a:lnTo>
                <a:lnTo>
                  <a:pt x="654" y="266"/>
                </a:lnTo>
                <a:lnTo>
                  <a:pt x="632" y="266"/>
                </a:lnTo>
                <a:lnTo>
                  <a:pt x="626" y="266"/>
                </a:lnTo>
                <a:lnTo>
                  <a:pt x="624" y="272"/>
                </a:lnTo>
                <a:lnTo>
                  <a:pt x="620" y="276"/>
                </a:lnTo>
                <a:lnTo>
                  <a:pt x="622" y="284"/>
                </a:lnTo>
                <a:lnTo>
                  <a:pt x="622" y="290"/>
                </a:lnTo>
                <a:lnTo>
                  <a:pt x="622" y="296"/>
                </a:lnTo>
                <a:lnTo>
                  <a:pt x="618" y="312"/>
                </a:lnTo>
                <a:lnTo>
                  <a:pt x="616" y="316"/>
                </a:lnTo>
                <a:lnTo>
                  <a:pt x="614" y="322"/>
                </a:lnTo>
                <a:lnTo>
                  <a:pt x="610" y="320"/>
                </a:lnTo>
                <a:lnTo>
                  <a:pt x="602" y="312"/>
                </a:lnTo>
                <a:lnTo>
                  <a:pt x="594" y="310"/>
                </a:lnTo>
                <a:lnTo>
                  <a:pt x="586" y="312"/>
                </a:lnTo>
                <a:lnTo>
                  <a:pt x="580" y="316"/>
                </a:lnTo>
                <a:lnTo>
                  <a:pt x="572" y="324"/>
                </a:lnTo>
                <a:lnTo>
                  <a:pt x="568" y="332"/>
                </a:lnTo>
                <a:lnTo>
                  <a:pt x="564" y="342"/>
                </a:lnTo>
                <a:lnTo>
                  <a:pt x="564" y="350"/>
                </a:lnTo>
                <a:lnTo>
                  <a:pt x="560" y="358"/>
                </a:lnTo>
                <a:lnTo>
                  <a:pt x="556" y="364"/>
                </a:lnTo>
                <a:lnTo>
                  <a:pt x="550" y="368"/>
                </a:lnTo>
                <a:lnTo>
                  <a:pt x="550" y="374"/>
                </a:lnTo>
                <a:lnTo>
                  <a:pt x="546" y="378"/>
                </a:lnTo>
                <a:lnTo>
                  <a:pt x="554" y="386"/>
                </a:lnTo>
                <a:lnTo>
                  <a:pt x="558" y="394"/>
                </a:lnTo>
                <a:lnTo>
                  <a:pt x="560" y="402"/>
                </a:lnTo>
                <a:lnTo>
                  <a:pt x="558" y="406"/>
                </a:lnTo>
                <a:lnTo>
                  <a:pt x="554" y="416"/>
                </a:lnTo>
                <a:lnTo>
                  <a:pt x="542" y="426"/>
                </a:lnTo>
                <a:lnTo>
                  <a:pt x="538" y="434"/>
                </a:lnTo>
                <a:lnTo>
                  <a:pt x="530" y="446"/>
                </a:lnTo>
                <a:lnTo>
                  <a:pt x="522" y="456"/>
                </a:lnTo>
                <a:lnTo>
                  <a:pt x="516" y="466"/>
                </a:lnTo>
                <a:lnTo>
                  <a:pt x="514" y="480"/>
                </a:lnTo>
                <a:lnTo>
                  <a:pt x="512" y="488"/>
                </a:lnTo>
                <a:lnTo>
                  <a:pt x="506" y="494"/>
                </a:lnTo>
                <a:lnTo>
                  <a:pt x="500" y="498"/>
                </a:lnTo>
                <a:lnTo>
                  <a:pt x="492" y="498"/>
                </a:lnTo>
                <a:lnTo>
                  <a:pt x="484" y="500"/>
                </a:lnTo>
                <a:lnTo>
                  <a:pt x="484" y="508"/>
                </a:lnTo>
                <a:lnTo>
                  <a:pt x="486" y="512"/>
                </a:lnTo>
                <a:lnTo>
                  <a:pt x="486" y="526"/>
                </a:lnTo>
                <a:lnTo>
                  <a:pt x="484" y="548"/>
                </a:lnTo>
                <a:lnTo>
                  <a:pt x="482" y="568"/>
                </a:lnTo>
                <a:lnTo>
                  <a:pt x="478" y="584"/>
                </a:lnTo>
                <a:lnTo>
                  <a:pt x="472" y="598"/>
                </a:lnTo>
                <a:lnTo>
                  <a:pt x="466" y="612"/>
                </a:lnTo>
                <a:lnTo>
                  <a:pt x="454" y="624"/>
                </a:lnTo>
                <a:lnTo>
                  <a:pt x="450" y="630"/>
                </a:lnTo>
                <a:lnTo>
                  <a:pt x="448" y="634"/>
                </a:lnTo>
                <a:lnTo>
                  <a:pt x="448" y="642"/>
                </a:lnTo>
                <a:lnTo>
                  <a:pt x="454" y="650"/>
                </a:lnTo>
                <a:lnTo>
                  <a:pt x="460" y="656"/>
                </a:lnTo>
                <a:lnTo>
                  <a:pt x="466" y="662"/>
                </a:lnTo>
                <a:lnTo>
                  <a:pt x="466" y="670"/>
                </a:lnTo>
                <a:lnTo>
                  <a:pt x="466" y="680"/>
                </a:lnTo>
                <a:lnTo>
                  <a:pt x="464" y="688"/>
                </a:lnTo>
                <a:lnTo>
                  <a:pt x="458" y="692"/>
                </a:lnTo>
                <a:lnTo>
                  <a:pt x="454" y="696"/>
                </a:lnTo>
                <a:lnTo>
                  <a:pt x="448" y="696"/>
                </a:lnTo>
                <a:lnTo>
                  <a:pt x="444" y="696"/>
                </a:lnTo>
                <a:lnTo>
                  <a:pt x="436" y="694"/>
                </a:lnTo>
                <a:lnTo>
                  <a:pt x="428" y="692"/>
                </a:lnTo>
                <a:lnTo>
                  <a:pt x="420" y="694"/>
                </a:lnTo>
                <a:lnTo>
                  <a:pt x="412" y="696"/>
                </a:lnTo>
                <a:lnTo>
                  <a:pt x="396" y="704"/>
                </a:lnTo>
                <a:lnTo>
                  <a:pt x="386" y="716"/>
                </a:lnTo>
                <a:lnTo>
                  <a:pt x="376" y="728"/>
                </a:lnTo>
                <a:lnTo>
                  <a:pt x="370" y="740"/>
                </a:lnTo>
                <a:lnTo>
                  <a:pt x="366" y="754"/>
                </a:lnTo>
                <a:lnTo>
                  <a:pt x="368" y="770"/>
                </a:lnTo>
                <a:lnTo>
                  <a:pt x="372" y="780"/>
                </a:lnTo>
                <a:lnTo>
                  <a:pt x="376" y="782"/>
                </a:lnTo>
                <a:lnTo>
                  <a:pt x="378" y="784"/>
                </a:lnTo>
                <a:lnTo>
                  <a:pt x="376" y="788"/>
                </a:lnTo>
                <a:lnTo>
                  <a:pt x="370" y="794"/>
                </a:lnTo>
                <a:lnTo>
                  <a:pt x="368" y="802"/>
                </a:lnTo>
                <a:lnTo>
                  <a:pt x="366" y="810"/>
                </a:lnTo>
                <a:lnTo>
                  <a:pt x="366" y="826"/>
                </a:lnTo>
                <a:lnTo>
                  <a:pt x="362" y="834"/>
                </a:lnTo>
                <a:lnTo>
                  <a:pt x="362" y="838"/>
                </a:lnTo>
                <a:lnTo>
                  <a:pt x="362" y="842"/>
                </a:lnTo>
                <a:lnTo>
                  <a:pt x="364" y="844"/>
                </a:lnTo>
                <a:lnTo>
                  <a:pt x="366" y="852"/>
                </a:lnTo>
                <a:lnTo>
                  <a:pt x="366" y="858"/>
                </a:lnTo>
                <a:lnTo>
                  <a:pt x="366" y="876"/>
                </a:lnTo>
                <a:lnTo>
                  <a:pt x="364" y="894"/>
                </a:lnTo>
                <a:lnTo>
                  <a:pt x="364" y="902"/>
                </a:lnTo>
                <a:lnTo>
                  <a:pt x="364" y="912"/>
                </a:lnTo>
                <a:lnTo>
                  <a:pt x="368" y="918"/>
                </a:lnTo>
                <a:lnTo>
                  <a:pt x="372" y="924"/>
                </a:lnTo>
                <a:lnTo>
                  <a:pt x="382" y="930"/>
                </a:lnTo>
                <a:lnTo>
                  <a:pt x="386" y="934"/>
                </a:lnTo>
                <a:lnTo>
                  <a:pt x="390" y="936"/>
                </a:lnTo>
                <a:lnTo>
                  <a:pt x="392" y="946"/>
                </a:lnTo>
                <a:lnTo>
                  <a:pt x="392" y="956"/>
                </a:lnTo>
                <a:lnTo>
                  <a:pt x="390" y="962"/>
                </a:lnTo>
                <a:lnTo>
                  <a:pt x="386" y="972"/>
                </a:lnTo>
                <a:lnTo>
                  <a:pt x="378" y="980"/>
                </a:lnTo>
                <a:lnTo>
                  <a:pt x="370" y="982"/>
                </a:lnTo>
                <a:lnTo>
                  <a:pt x="364" y="984"/>
                </a:lnTo>
                <a:lnTo>
                  <a:pt x="360" y="990"/>
                </a:lnTo>
                <a:lnTo>
                  <a:pt x="362" y="992"/>
                </a:lnTo>
                <a:lnTo>
                  <a:pt x="364" y="998"/>
                </a:lnTo>
                <a:lnTo>
                  <a:pt x="368" y="1002"/>
                </a:lnTo>
                <a:lnTo>
                  <a:pt x="372" y="1016"/>
                </a:lnTo>
                <a:lnTo>
                  <a:pt x="376" y="1032"/>
                </a:lnTo>
                <a:lnTo>
                  <a:pt x="376" y="1038"/>
                </a:lnTo>
                <a:lnTo>
                  <a:pt x="370" y="1044"/>
                </a:lnTo>
                <a:lnTo>
                  <a:pt x="368" y="1050"/>
                </a:lnTo>
                <a:lnTo>
                  <a:pt x="366" y="1058"/>
                </a:lnTo>
                <a:lnTo>
                  <a:pt x="370" y="1066"/>
                </a:lnTo>
                <a:lnTo>
                  <a:pt x="370" y="1072"/>
                </a:lnTo>
                <a:lnTo>
                  <a:pt x="368" y="1078"/>
                </a:lnTo>
                <a:lnTo>
                  <a:pt x="366" y="1082"/>
                </a:lnTo>
                <a:lnTo>
                  <a:pt x="364" y="1088"/>
                </a:lnTo>
                <a:lnTo>
                  <a:pt x="358" y="1092"/>
                </a:lnTo>
                <a:lnTo>
                  <a:pt x="350" y="1092"/>
                </a:lnTo>
                <a:lnTo>
                  <a:pt x="342" y="1094"/>
                </a:lnTo>
                <a:lnTo>
                  <a:pt x="336" y="1098"/>
                </a:lnTo>
                <a:lnTo>
                  <a:pt x="336" y="1102"/>
                </a:lnTo>
                <a:lnTo>
                  <a:pt x="336" y="1108"/>
                </a:lnTo>
                <a:lnTo>
                  <a:pt x="330" y="1120"/>
                </a:lnTo>
                <a:lnTo>
                  <a:pt x="326" y="1124"/>
                </a:lnTo>
                <a:lnTo>
                  <a:pt x="324" y="1128"/>
                </a:lnTo>
                <a:lnTo>
                  <a:pt x="324" y="1136"/>
                </a:lnTo>
                <a:lnTo>
                  <a:pt x="324" y="1144"/>
                </a:lnTo>
                <a:lnTo>
                  <a:pt x="328" y="1154"/>
                </a:lnTo>
                <a:lnTo>
                  <a:pt x="326" y="1174"/>
                </a:lnTo>
                <a:lnTo>
                  <a:pt x="322" y="1182"/>
                </a:lnTo>
                <a:lnTo>
                  <a:pt x="320" y="1188"/>
                </a:lnTo>
                <a:lnTo>
                  <a:pt x="314" y="1192"/>
                </a:lnTo>
                <a:lnTo>
                  <a:pt x="310" y="1194"/>
                </a:lnTo>
                <a:lnTo>
                  <a:pt x="308" y="1192"/>
                </a:lnTo>
                <a:lnTo>
                  <a:pt x="308" y="1190"/>
                </a:lnTo>
                <a:lnTo>
                  <a:pt x="308" y="1186"/>
                </a:lnTo>
                <a:lnTo>
                  <a:pt x="306" y="1186"/>
                </a:lnTo>
                <a:lnTo>
                  <a:pt x="306" y="1188"/>
                </a:lnTo>
                <a:lnTo>
                  <a:pt x="304" y="1192"/>
                </a:lnTo>
                <a:lnTo>
                  <a:pt x="304" y="1196"/>
                </a:lnTo>
                <a:lnTo>
                  <a:pt x="304" y="1198"/>
                </a:lnTo>
                <a:lnTo>
                  <a:pt x="302" y="1196"/>
                </a:lnTo>
                <a:lnTo>
                  <a:pt x="302" y="1194"/>
                </a:lnTo>
                <a:lnTo>
                  <a:pt x="302" y="1190"/>
                </a:lnTo>
                <a:lnTo>
                  <a:pt x="304" y="1182"/>
                </a:lnTo>
                <a:lnTo>
                  <a:pt x="304" y="1178"/>
                </a:lnTo>
                <a:lnTo>
                  <a:pt x="302" y="1174"/>
                </a:lnTo>
                <a:lnTo>
                  <a:pt x="302" y="1168"/>
                </a:lnTo>
                <a:lnTo>
                  <a:pt x="300" y="1166"/>
                </a:lnTo>
                <a:lnTo>
                  <a:pt x="296" y="1166"/>
                </a:lnTo>
                <a:lnTo>
                  <a:pt x="294" y="1166"/>
                </a:lnTo>
                <a:lnTo>
                  <a:pt x="290" y="1162"/>
                </a:lnTo>
                <a:lnTo>
                  <a:pt x="284" y="1158"/>
                </a:lnTo>
                <a:lnTo>
                  <a:pt x="280" y="1160"/>
                </a:lnTo>
                <a:lnTo>
                  <a:pt x="276" y="1160"/>
                </a:lnTo>
                <a:lnTo>
                  <a:pt x="276" y="1156"/>
                </a:lnTo>
                <a:lnTo>
                  <a:pt x="274" y="1150"/>
                </a:lnTo>
                <a:lnTo>
                  <a:pt x="274" y="1122"/>
                </a:lnTo>
                <a:lnTo>
                  <a:pt x="274" y="1110"/>
                </a:lnTo>
                <a:lnTo>
                  <a:pt x="274" y="1106"/>
                </a:lnTo>
                <a:lnTo>
                  <a:pt x="278" y="1104"/>
                </a:lnTo>
                <a:lnTo>
                  <a:pt x="280" y="1104"/>
                </a:lnTo>
                <a:lnTo>
                  <a:pt x="282" y="1100"/>
                </a:lnTo>
                <a:lnTo>
                  <a:pt x="282" y="1098"/>
                </a:lnTo>
                <a:lnTo>
                  <a:pt x="276" y="1094"/>
                </a:lnTo>
                <a:lnTo>
                  <a:pt x="272" y="1098"/>
                </a:lnTo>
                <a:lnTo>
                  <a:pt x="268" y="1096"/>
                </a:lnTo>
                <a:lnTo>
                  <a:pt x="268" y="1100"/>
                </a:lnTo>
                <a:lnTo>
                  <a:pt x="266" y="1106"/>
                </a:lnTo>
                <a:lnTo>
                  <a:pt x="268" y="1112"/>
                </a:lnTo>
                <a:lnTo>
                  <a:pt x="270" y="1122"/>
                </a:lnTo>
                <a:lnTo>
                  <a:pt x="268" y="1128"/>
                </a:lnTo>
                <a:lnTo>
                  <a:pt x="266" y="1128"/>
                </a:lnTo>
                <a:lnTo>
                  <a:pt x="264" y="1128"/>
                </a:lnTo>
                <a:lnTo>
                  <a:pt x="264" y="1126"/>
                </a:lnTo>
                <a:lnTo>
                  <a:pt x="264" y="1122"/>
                </a:lnTo>
                <a:lnTo>
                  <a:pt x="260" y="1116"/>
                </a:lnTo>
                <a:lnTo>
                  <a:pt x="260" y="1110"/>
                </a:lnTo>
                <a:lnTo>
                  <a:pt x="256" y="1110"/>
                </a:lnTo>
                <a:lnTo>
                  <a:pt x="254" y="1112"/>
                </a:lnTo>
                <a:lnTo>
                  <a:pt x="256" y="1116"/>
                </a:lnTo>
                <a:lnTo>
                  <a:pt x="256" y="1122"/>
                </a:lnTo>
                <a:lnTo>
                  <a:pt x="256" y="1126"/>
                </a:lnTo>
                <a:lnTo>
                  <a:pt x="252" y="1128"/>
                </a:lnTo>
                <a:lnTo>
                  <a:pt x="254" y="1132"/>
                </a:lnTo>
                <a:lnTo>
                  <a:pt x="256" y="1134"/>
                </a:lnTo>
                <a:lnTo>
                  <a:pt x="264" y="1144"/>
                </a:lnTo>
                <a:lnTo>
                  <a:pt x="264" y="1148"/>
                </a:lnTo>
                <a:lnTo>
                  <a:pt x="262" y="1152"/>
                </a:lnTo>
                <a:lnTo>
                  <a:pt x="260" y="1156"/>
                </a:lnTo>
                <a:lnTo>
                  <a:pt x="254" y="1158"/>
                </a:lnTo>
                <a:lnTo>
                  <a:pt x="252" y="1164"/>
                </a:lnTo>
                <a:lnTo>
                  <a:pt x="252" y="1170"/>
                </a:lnTo>
                <a:lnTo>
                  <a:pt x="248" y="1176"/>
                </a:lnTo>
                <a:lnTo>
                  <a:pt x="242" y="1178"/>
                </a:lnTo>
                <a:lnTo>
                  <a:pt x="236" y="1180"/>
                </a:lnTo>
                <a:lnTo>
                  <a:pt x="230" y="1178"/>
                </a:lnTo>
                <a:lnTo>
                  <a:pt x="222" y="1174"/>
                </a:lnTo>
                <a:lnTo>
                  <a:pt x="220" y="1170"/>
                </a:lnTo>
                <a:lnTo>
                  <a:pt x="218" y="1170"/>
                </a:lnTo>
                <a:lnTo>
                  <a:pt x="216" y="1170"/>
                </a:lnTo>
                <a:lnTo>
                  <a:pt x="218" y="1174"/>
                </a:lnTo>
                <a:lnTo>
                  <a:pt x="218" y="1178"/>
                </a:lnTo>
                <a:lnTo>
                  <a:pt x="216" y="1182"/>
                </a:lnTo>
                <a:lnTo>
                  <a:pt x="212" y="1186"/>
                </a:lnTo>
                <a:lnTo>
                  <a:pt x="202" y="1192"/>
                </a:lnTo>
                <a:lnTo>
                  <a:pt x="200" y="1198"/>
                </a:lnTo>
                <a:lnTo>
                  <a:pt x="192" y="1204"/>
                </a:lnTo>
                <a:lnTo>
                  <a:pt x="190" y="1210"/>
                </a:lnTo>
                <a:lnTo>
                  <a:pt x="188" y="1214"/>
                </a:lnTo>
                <a:lnTo>
                  <a:pt x="182" y="1216"/>
                </a:lnTo>
                <a:lnTo>
                  <a:pt x="176" y="1218"/>
                </a:lnTo>
                <a:lnTo>
                  <a:pt x="172" y="1222"/>
                </a:lnTo>
                <a:lnTo>
                  <a:pt x="164" y="1232"/>
                </a:lnTo>
                <a:lnTo>
                  <a:pt x="154" y="1242"/>
                </a:lnTo>
                <a:lnTo>
                  <a:pt x="146" y="1250"/>
                </a:lnTo>
                <a:lnTo>
                  <a:pt x="138" y="1252"/>
                </a:lnTo>
                <a:lnTo>
                  <a:pt x="134" y="1252"/>
                </a:lnTo>
                <a:lnTo>
                  <a:pt x="132" y="1250"/>
                </a:lnTo>
                <a:lnTo>
                  <a:pt x="130" y="1248"/>
                </a:lnTo>
                <a:lnTo>
                  <a:pt x="130" y="1244"/>
                </a:lnTo>
                <a:lnTo>
                  <a:pt x="128" y="1242"/>
                </a:lnTo>
                <a:lnTo>
                  <a:pt x="126" y="1244"/>
                </a:lnTo>
                <a:lnTo>
                  <a:pt x="124" y="1248"/>
                </a:lnTo>
                <a:lnTo>
                  <a:pt x="122" y="1254"/>
                </a:lnTo>
                <a:lnTo>
                  <a:pt x="116" y="1260"/>
                </a:lnTo>
                <a:lnTo>
                  <a:pt x="108" y="1264"/>
                </a:lnTo>
                <a:lnTo>
                  <a:pt x="102" y="1266"/>
                </a:lnTo>
                <a:lnTo>
                  <a:pt x="96" y="1268"/>
                </a:lnTo>
                <a:lnTo>
                  <a:pt x="88" y="1266"/>
                </a:lnTo>
                <a:lnTo>
                  <a:pt x="84" y="1264"/>
                </a:lnTo>
                <a:lnTo>
                  <a:pt x="80" y="1260"/>
                </a:lnTo>
                <a:lnTo>
                  <a:pt x="84" y="1256"/>
                </a:lnTo>
                <a:lnTo>
                  <a:pt x="86" y="1256"/>
                </a:lnTo>
                <a:lnTo>
                  <a:pt x="88" y="1254"/>
                </a:lnTo>
                <a:lnTo>
                  <a:pt x="90" y="1252"/>
                </a:lnTo>
                <a:lnTo>
                  <a:pt x="88" y="1250"/>
                </a:lnTo>
                <a:lnTo>
                  <a:pt x="84" y="1248"/>
                </a:lnTo>
                <a:lnTo>
                  <a:pt x="74" y="1250"/>
                </a:lnTo>
                <a:lnTo>
                  <a:pt x="72" y="1254"/>
                </a:lnTo>
                <a:lnTo>
                  <a:pt x="70" y="1256"/>
                </a:lnTo>
                <a:lnTo>
                  <a:pt x="68" y="1256"/>
                </a:lnTo>
                <a:lnTo>
                  <a:pt x="66" y="1254"/>
                </a:lnTo>
                <a:lnTo>
                  <a:pt x="62" y="1252"/>
                </a:lnTo>
                <a:lnTo>
                  <a:pt x="58" y="1254"/>
                </a:lnTo>
                <a:lnTo>
                  <a:pt x="56" y="1256"/>
                </a:lnTo>
                <a:lnTo>
                  <a:pt x="56" y="1254"/>
                </a:lnTo>
                <a:lnTo>
                  <a:pt x="56" y="1250"/>
                </a:lnTo>
                <a:lnTo>
                  <a:pt x="60" y="1244"/>
                </a:lnTo>
                <a:lnTo>
                  <a:pt x="62" y="1236"/>
                </a:lnTo>
                <a:lnTo>
                  <a:pt x="62" y="1228"/>
                </a:lnTo>
                <a:lnTo>
                  <a:pt x="62" y="1226"/>
                </a:lnTo>
                <a:lnTo>
                  <a:pt x="60" y="1228"/>
                </a:lnTo>
                <a:lnTo>
                  <a:pt x="58" y="1232"/>
                </a:lnTo>
                <a:lnTo>
                  <a:pt x="56" y="1236"/>
                </a:lnTo>
                <a:lnTo>
                  <a:pt x="52" y="1238"/>
                </a:lnTo>
                <a:lnTo>
                  <a:pt x="46" y="1238"/>
                </a:lnTo>
                <a:lnTo>
                  <a:pt x="40" y="1236"/>
                </a:lnTo>
                <a:lnTo>
                  <a:pt x="30" y="1224"/>
                </a:lnTo>
                <a:lnTo>
                  <a:pt x="10" y="1206"/>
                </a:lnTo>
                <a:lnTo>
                  <a:pt x="6" y="1196"/>
                </a:lnTo>
                <a:lnTo>
                  <a:pt x="2" y="1188"/>
                </a:lnTo>
                <a:lnTo>
                  <a:pt x="2" y="1182"/>
                </a:lnTo>
                <a:lnTo>
                  <a:pt x="4" y="1174"/>
                </a:lnTo>
                <a:lnTo>
                  <a:pt x="8" y="1164"/>
                </a:lnTo>
                <a:lnTo>
                  <a:pt x="12" y="1160"/>
                </a:lnTo>
                <a:lnTo>
                  <a:pt x="16" y="1160"/>
                </a:lnTo>
                <a:lnTo>
                  <a:pt x="16" y="1164"/>
                </a:lnTo>
                <a:lnTo>
                  <a:pt x="18" y="1166"/>
                </a:lnTo>
                <a:lnTo>
                  <a:pt x="20" y="1166"/>
                </a:lnTo>
                <a:lnTo>
                  <a:pt x="22" y="1166"/>
                </a:lnTo>
                <a:lnTo>
                  <a:pt x="28" y="1166"/>
                </a:lnTo>
                <a:lnTo>
                  <a:pt x="30" y="1162"/>
                </a:lnTo>
                <a:lnTo>
                  <a:pt x="30" y="1156"/>
                </a:lnTo>
                <a:lnTo>
                  <a:pt x="32" y="1154"/>
                </a:lnTo>
                <a:lnTo>
                  <a:pt x="36" y="1152"/>
                </a:lnTo>
                <a:lnTo>
                  <a:pt x="38" y="1146"/>
                </a:lnTo>
                <a:lnTo>
                  <a:pt x="44" y="1138"/>
                </a:lnTo>
                <a:lnTo>
                  <a:pt x="46" y="1134"/>
                </a:lnTo>
                <a:lnTo>
                  <a:pt x="46" y="1128"/>
                </a:lnTo>
                <a:lnTo>
                  <a:pt x="44" y="1128"/>
                </a:lnTo>
                <a:lnTo>
                  <a:pt x="40" y="1128"/>
                </a:lnTo>
                <a:lnTo>
                  <a:pt x="40" y="1126"/>
                </a:lnTo>
                <a:lnTo>
                  <a:pt x="42" y="1126"/>
                </a:lnTo>
                <a:lnTo>
                  <a:pt x="48" y="1122"/>
                </a:lnTo>
                <a:lnTo>
                  <a:pt x="52" y="1118"/>
                </a:lnTo>
                <a:lnTo>
                  <a:pt x="56" y="1116"/>
                </a:lnTo>
                <a:lnTo>
                  <a:pt x="56" y="1110"/>
                </a:lnTo>
                <a:lnTo>
                  <a:pt x="52" y="1110"/>
                </a:lnTo>
                <a:lnTo>
                  <a:pt x="48" y="1112"/>
                </a:lnTo>
                <a:lnTo>
                  <a:pt x="46" y="1116"/>
                </a:lnTo>
                <a:lnTo>
                  <a:pt x="40" y="1120"/>
                </a:lnTo>
                <a:lnTo>
                  <a:pt x="32" y="1122"/>
                </a:lnTo>
                <a:lnTo>
                  <a:pt x="30" y="1120"/>
                </a:lnTo>
                <a:lnTo>
                  <a:pt x="26" y="1118"/>
                </a:lnTo>
                <a:lnTo>
                  <a:pt x="26" y="1120"/>
                </a:lnTo>
                <a:lnTo>
                  <a:pt x="26" y="1122"/>
                </a:lnTo>
                <a:lnTo>
                  <a:pt x="22" y="1128"/>
                </a:lnTo>
                <a:lnTo>
                  <a:pt x="20" y="1128"/>
                </a:lnTo>
                <a:lnTo>
                  <a:pt x="16" y="1128"/>
                </a:lnTo>
                <a:lnTo>
                  <a:pt x="16" y="1122"/>
                </a:lnTo>
                <a:lnTo>
                  <a:pt x="16" y="1120"/>
                </a:lnTo>
                <a:lnTo>
                  <a:pt x="16" y="1118"/>
                </a:lnTo>
                <a:lnTo>
                  <a:pt x="14" y="1120"/>
                </a:lnTo>
                <a:lnTo>
                  <a:pt x="14" y="1122"/>
                </a:lnTo>
                <a:lnTo>
                  <a:pt x="12" y="1126"/>
                </a:lnTo>
                <a:lnTo>
                  <a:pt x="6" y="1128"/>
                </a:lnTo>
                <a:lnTo>
                  <a:pt x="2" y="1128"/>
                </a:lnTo>
                <a:lnTo>
                  <a:pt x="2" y="1124"/>
                </a:lnTo>
                <a:lnTo>
                  <a:pt x="0" y="1120"/>
                </a:lnTo>
                <a:lnTo>
                  <a:pt x="0" y="1112"/>
                </a:lnTo>
                <a:lnTo>
                  <a:pt x="6" y="1104"/>
                </a:lnTo>
                <a:lnTo>
                  <a:pt x="10" y="1098"/>
                </a:lnTo>
                <a:lnTo>
                  <a:pt x="12" y="1096"/>
                </a:lnTo>
                <a:lnTo>
                  <a:pt x="16" y="1096"/>
                </a:lnTo>
                <a:lnTo>
                  <a:pt x="18" y="1096"/>
                </a:lnTo>
                <a:lnTo>
                  <a:pt x="20" y="1098"/>
                </a:lnTo>
                <a:lnTo>
                  <a:pt x="26" y="1096"/>
                </a:lnTo>
                <a:lnTo>
                  <a:pt x="30" y="1098"/>
                </a:lnTo>
                <a:lnTo>
                  <a:pt x="34" y="1098"/>
                </a:lnTo>
                <a:lnTo>
                  <a:pt x="36" y="1094"/>
                </a:lnTo>
                <a:lnTo>
                  <a:pt x="42" y="1090"/>
                </a:lnTo>
                <a:lnTo>
                  <a:pt x="52" y="1088"/>
                </a:lnTo>
                <a:lnTo>
                  <a:pt x="58" y="1086"/>
                </a:lnTo>
                <a:lnTo>
                  <a:pt x="62" y="1082"/>
                </a:lnTo>
                <a:lnTo>
                  <a:pt x="60" y="1080"/>
                </a:lnTo>
                <a:lnTo>
                  <a:pt x="58" y="1080"/>
                </a:lnTo>
                <a:lnTo>
                  <a:pt x="56" y="1082"/>
                </a:lnTo>
                <a:lnTo>
                  <a:pt x="44" y="1086"/>
                </a:lnTo>
                <a:lnTo>
                  <a:pt x="36" y="1082"/>
                </a:lnTo>
                <a:lnTo>
                  <a:pt x="34" y="1080"/>
                </a:lnTo>
                <a:lnTo>
                  <a:pt x="30" y="1076"/>
                </a:lnTo>
                <a:lnTo>
                  <a:pt x="34" y="1072"/>
                </a:lnTo>
                <a:lnTo>
                  <a:pt x="38" y="1066"/>
                </a:lnTo>
                <a:lnTo>
                  <a:pt x="50" y="1058"/>
                </a:lnTo>
                <a:lnTo>
                  <a:pt x="58" y="1056"/>
                </a:lnTo>
                <a:lnTo>
                  <a:pt x="62" y="1052"/>
                </a:lnTo>
                <a:lnTo>
                  <a:pt x="62" y="1048"/>
                </a:lnTo>
                <a:lnTo>
                  <a:pt x="60" y="1046"/>
                </a:lnTo>
                <a:lnTo>
                  <a:pt x="58" y="1044"/>
                </a:lnTo>
                <a:lnTo>
                  <a:pt x="60" y="1042"/>
                </a:lnTo>
                <a:lnTo>
                  <a:pt x="62" y="1040"/>
                </a:lnTo>
                <a:lnTo>
                  <a:pt x="68" y="1036"/>
                </a:lnTo>
                <a:lnTo>
                  <a:pt x="72" y="1030"/>
                </a:lnTo>
                <a:lnTo>
                  <a:pt x="74" y="1024"/>
                </a:lnTo>
                <a:lnTo>
                  <a:pt x="78" y="1024"/>
                </a:lnTo>
                <a:lnTo>
                  <a:pt x="80" y="1024"/>
                </a:lnTo>
                <a:lnTo>
                  <a:pt x="80" y="1032"/>
                </a:lnTo>
                <a:lnTo>
                  <a:pt x="80" y="1034"/>
                </a:lnTo>
                <a:lnTo>
                  <a:pt x="84" y="1036"/>
                </a:lnTo>
                <a:lnTo>
                  <a:pt x="86" y="1034"/>
                </a:lnTo>
                <a:lnTo>
                  <a:pt x="86" y="1030"/>
                </a:lnTo>
                <a:lnTo>
                  <a:pt x="86" y="1024"/>
                </a:lnTo>
                <a:lnTo>
                  <a:pt x="88" y="1020"/>
                </a:lnTo>
                <a:lnTo>
                  <a:pt x="92" y="1020"/>
                </a:lnTo>
                <a:lnTo>
                  <a:pt x="96" y="1018"/>
                </a:lnTo>
                <a:lnTo>
                  <a:pt x="102" y="1018"/>
                </a:lnTo>
                <a:lnTo>
                  <a:pt x="102" y="1016"/>
                </a:lnTo>
                <a:lnTo>
                  <a:pt x="102" y="1014"/>
                </a:lnTo>
                <a:lnTo>
                  <a:pt x="100" y="1014"/>
                </a:lnTo>
                <a:lnTo>
                  <a:pt x="96" y="1014"/>
                </a:lnTo>
                <a:lnTo>
                  <a:pt x="90" y="1014"/>
                </a:lnTo>
                <a:lnTo>
                  <a:pt x="86" y="1016"/>
                </a:lnTo>
                <a:lnTo>
                  <a:pt x="84" y="1016"/>
                </a:lnTo>
                <a:lnTo>
                  <a:pt x="84" y="1012"/>
                </a:lnTo>
                <a:lnTo>
                  <a:pt x="84" y="1010"/>
                </a:lnTo>
                <a:lnTo>
                  <a:pt x="80" y="1008"/>
                </a:lnTo>
                <a:lnTo>
                  <a:pt x="74" y="1010"/>
                </a:lnTo>
                <a:lnTo>
                  <a:pt x="70" y="1014"/>
                </a:lnTo>
                <a:lnTo>
                  <a:pt x="64" y="1020"/>
                </a:lnTo>
                <a:lnTo>
                  <a:pt x="60" y="1030"/>
                </a:lnTo>
                <a:lnTo>
                  <a:pt x="48" y="1040"/>
                </a:lnTo>
                <a:lnTo>
                  <a:pt x="44" y="1042"/>
                </a:lnTo>
                <a:lnTo>
                  <a:pt x="40" y="1044"/>
                </a:lnTo>
                <a:lnTo>
                  <a:pt x="38" y="1048"/>
                </a:lnTo>
                <a:lnTo>
                  <a:pt x="38" y="1056"/>
                </a:lnTo>
                <a:lnTo>
                  <a:pt x="32" y="1064"/>
                </a:lnTo>
                <a:lnTo>
                  <a:pt x="26" y="1068"/>
                </a:lnTo>
                <a:lnTo>
                  <a:pt x="20" y="1070"/>
                </a:lnTo>
                <a:lnTo>
                  <a:pt x="16" y="1066"/>
                </a:lnTo>
                <a:lnTo>
                  <a:pt x="16" y="1062"/>
                </a:lnTo>
                <a:lnTo>
                  <a:pt x="20" y="1058"/>
                </a:lnTo>
                <a:lnTo>
                  <a:pt x="26" y="1056"/>
                </a:lnTo>
                <a:lnTo>
                  <a:pt x="30" y="1056"/>
                </a:lnTo>
                <a:lnTo>
                  <a:pt x="34" y="1056"/>
                </a:lnTo>
                <a:lnTo>
                  <a:pt x="34" y="1052"/>
                </a:lnTo>
                <a:lnTo>
                  <a:pt x="32" y="1048"/>
                </a:lnTo>
                <a:lnTo>
                  <a:pt x="28" y="1042"/>
                </a:lnTo>
                <a:lnTo>
                  <a:pt x="28" y="1038"/>
                </a:lnTo>
                <a:lnTo>
                  <a:pt x="30" y="1036"/>
                </a:lnTo>
                <a:lnTo>
                  <a:pt x="28" y="1036"/>
                </a:lnTo>
                <a:lnTo>
                  <a:pt x="26" y="1038"/>
                </a:lnTo>
                <a:lnTo>
                  <a:pt x="20" y="1040"/>
                </a:lnTo>
                <a:lnTo>
                  <a:pt x="18" y="1042"/>
                </a:lnTo>
                <a:lnTo>
                  <a:pt x="14" y="1044"/>
                </a:lnTo>
                <a:lnTo>
                  <a:pt x="14" y="1042"/>
                </a:lnTo>
                <a:lnTo>
                  <a:pt x="14" y="1038"/>
                </a:lnTo>
                <a:lnTo>
                  <a:pt x="10" y="1034"/>
                </a:lnTo>
                <a:lnTo>
                  <a:pt x="10" y="1024"/>
                </a:lnTo>
                <a:lnTo>
                  <a:pt x="14" y="1020"/>
                </a:lnTo>
                <a:lnTo>
                  <a:pt x="20" y="1018"/>
                </a:lnTo>
                <a:lnTo>
                  <a:pt x="22" y="1018"/>
                </a:lnTo>
                <a:lnTo>
                  <a:pt x="26" y="1016"/>
                </a:lnTo>
                <a:lnTo>
                  <a:pt x="22" y="1014"/>
                </a:lnTo>
                <a:lnTo>
                  <a:pt x="22" y="1012"/>
                </a:lnTo>
                <a:lnTo>
                  <a:pt x="26" y="1010"/>
                </a:lnTo>
                <a:lnTo>
                  <a:pt x="28" y="1008"/>
                </a:lnTo>
                <a:lnTo>
                  <a:pt x="36" y="1002"/>
                </a:lnTo>
                <a:lnTo>
                  <a:pt x="40" y="1000"/>
                </a:lnTo>
                <a:lnTo>
                  <a:pt x="40" y="998"/>
                </a:lnTo>
                <a:lnTo>
                  <a:pt x="38" y="994"/>
                </a:lnTo>
                <a:lnTo>
                  <a:pt x="34" y="998"/>
                </a:lnTo>
                <a:lnTo>
                  <a:pt x="28" y="1002"/>
                </a:lnTo>
                <a:lnTo>
                  <a:pt x="20" y="1004"/>
                </a:lnTo>
                <a:lnTo>
                  <a:pt x="14" y="1002"/>
                </a:lnTo>
                <a:lnTo>
                  <a:pt x="10" y="992"/>
                </a:lnTo>
                <a:lnTo>
                  <a:pt x="8" y="984"/>
                </a:lnTo>
                <a:lnTo>
                  <a:pt x="8" y="98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6" name="Freeform 87"/>
          <p:cNvSpPr>
            <a:spLocks/>
          </p:cNvSpPr>
          <p:nvPr/>
        </p:nvSpPr>
        <p:spPr bwMode="auto">
          <a:xfrm>
            <a:off x="6110287" y="998450"/>
            <a:ext cx="1685925" cy="2012950"/>
          </a:xfrm>
          <a:custGeom>
            <a:avLst/>
            <a:gdLst/>
            <a:ahLst/>
            <a:cxnLst>
              <a:cxn ang="0">
                <a:pos x="46" y="956"/>
              </a:cxn>
              <a:cxn ang="0">
                <a:pos x="144" y="952"/>
              </a:cxn>
              <a:cxn ang="0">
                <a:pos x="92" y="952"/>
              </a:cxn>
              <a:cxn ang="0">
                <a:pos x="20" y="930"/>
              </a:cxn>
              <a:cxn ang="0">
                <a:pos x="88" y="886"/>
              </a:cxn>
              <a:cxn ang="0">
                <a:pos x="44" y="854"/>
              </a:cxn>
              <a:cxn ang="0">
                <a:pos x="96" y="838"/>
              </a:cxn>
              <a:cxn ang="0">
                <a:pos x="104" y="816"/>
              </a:cxn>
              <a:cxn ang="0">
                <a:pos x="130" y="794"/>
              </a:cxn>
              <a:cxn ang="0">
                <a:pos x="200" y="754"/>
              </a:cxn>
              <a:cxn ang="0">
                <a:pos x="274" y="742"/>
              </a:cxn>
              <a:cxn ang="0">
                <a:pos x="326" y="714"/>
              </a:cxn>
              <a:cxn ang="0">
                <a:pos x="302" y="662"/>
              </a:cxn>
              <a:cxn ang="0">
                <a:pos x="342" y="620"/>
              </a:cxn>
              <a:cxn ang="0">
                <a:pos x="380" y="568"/>
              </a:cxn>
              <a:cxn ang="0">
                <a:pos x="408" y="526"/>
              </a:cxn>
              <a:cxn ang="0">
                <a:pos x="418" y="490"/>
              </a:cxn>
              <a:cxn ang="0">
                <a:pos x="438" y="446"/>
              </a:cxn>
              <a:cxn ang="0">
                <a:pos x="480" y="390"/>
              </a:cxn>
              <a:cxn ang="0">
                <a:pos x="518" y="354"/>
              </a:cxn>
              <a:cxn ang="0">
                <a:pos x="544" y="314"/>
              </a:cxn>
              <a:cxn ang="0">
                <a:pos x="574" y="284"/>
              </a:cxn>
              <a:cxn ang="0">
                <a:pos x="568" y="260"/>
              </a:cxn>
              <a:cxn ang="0">
                <a:pos x="600" y="234"/>
              </a:cxn>
              <a:cxn ang="0">
                <a:pos x="628" y="196"/>
              </a:cxn>
              <a:cxn ang="0">
                <a:pos x="646" y="166"/>
              </a:cxn>
              <a:cxn ang="0">
                <a:pos x="692" y="170"/>
              </a:cxn>
              <a:cxn ang="0">
                <a:pos x="720" y="140"/>
              </a:cxn>
              <a:cxn ang="0">
                <a:pos x="728" y="102"/>
              </a:cxn>
              <a:cxn ang="0">
                <a:pos x="778" y="104"/>
              </a:cxn>
              <a:cxn ang="0">
                <a:pos x="820" y="74"/>
              </a:cxn>
              <a:cxn ang="0">
                <a:pos x="834" y="28"/>
              </a:cxn>
              <a:cxn ang="0">
                <a:pos x="860" y="96"/>
              </a:cxn>
              <a:cxn ang="0">
                <a:pos x="896" y="56"/>
              </a:cxn>
              <a:cxn ang="0">
                <a:pos x="924" y="8"/>
              </a:cxn>
              <a:cxn ang="0">
                <a:pos x="942" y="38"/>
              </a:cxn>
              <a:cxn ang="0">
                <a:pos x="974" y="18"/>
              </a:cxn>
              <a:cxn ang="0">
                <a:pos x="1024" y="36"/>
              </a:cxn>
              <a:cxn ang="0">
                <a:pos x="1006" y="96"/>
              </a:cxn>
              <a:cxn ang="0">
                <a:pos x="1038" y="112"/>
              </a:cxn>
              <a:cxn ang="0">
                <a:pos x="1034" y="142"/>
              </a:cxn>
              <a:cxn ang="0">
                <a:pos x="952" y="90"/>
              </a:cxn>
              <a:cxn ang="0">
                <a:pos x="834" y="220"/>
              </a:cxn>
              <a:cxn ang="0">
                <a:pos x="708" y="208"/>
              </a:cxn>
              <a:cxn ang="0">
                <a:pos x="624" y="272"/>
              </a:cxn>
              <a:cxn ang="0">
                <a:pos x="558" y="406"/>
              </a:cxn>
              <a:cxn ang="0">
                <a:pos x="454" y="650"/>
              </a:cxn>
              <a:cxn ang="0">
                <a:pos x="368" y="802"/>
              </a:cxn>
              <a:cxn ang="0">
                <a:pos x="360" y="990"/>
              </a:cxn>
              <a:cxn ang="0">
                <a:pos x="324" y="1144"/>
              </a:cxn>
              <a:cxn ang="0">
                <a:pos x="290" y="1162"/>
              </a:cxn>
              <a:cxn ang="0">
                <a:pos x="260" y="1116"/>
              </a:cxn>
              <a:cxn ang="0">
                <a:pos x="218" y="1174"/>
              </a:cxn>
              <a:cxn ang="0">
                <a:pos x="108" y="1264"/>
              </a:cxn>
              <a:cxn ang="0">
                <a:pos x="62" y="1226"/>
              </a:cxn>
              <a:cxn ang="0">
                <a:pos x="38" y="1146"/>
              </a:cxn>
              <a:cxn ang="0">
                <a:pos x="16" y="1120"/>
              </a:cxn>
              <a:cxn ang="0">
                <a:pos x="58" y="1080"/>
              </a:cxn>
              <a:cxn ang="0">
                <a:pos x="86" y="1030"/>
              </a:cxn>
              <a:cxn ang="0">
                <a:pos x="32" y="1064"/>
              </a:cxn>
              <a:cxn ang="0">
                <a:pos x="22" y="1018"/>
              </a:cxn>
            </a:cxnLst>
            <a:rect l="0" t="0" r="r" b="b"/>
            <a:pathLst>
              <a:path w="1062" h="1268">
                <a:moveTo>
                  <a:pt x="8" y="982"/>
                </a:moveTo>
                <a:lnTo>
                  <a:pt x="8" y="982"/>
                </a:lnTo>
                <a:lnTo>
                  <a:pt x="10" y="982"/>
                </a:lnTo>
                <a:lnTo>
                  <a:pt x="12" y="980"/>
                </a:lnTo>
                <a:lnTo>
                  <a:pt x="14" y="982"/>
                </a:lnTo>
                <a:lnTo>
                  <a:pt x="16" y="986"/>
                </a:lnTo>
                <a:lnTo>
                  <a:pt x="18" y="988"/>
                </a:lnTo>
                <a:lnTo>
                  <a:pt x="22" y="990"/>
                </a:lnTo>
                <a:lnTo>
                  <a:pt x="26" y="986"/>
                </a:lnTo>
                <a:lnTo>
                  <a:pt x="26" y="984"/>
                </a:lnTo>
                <a:lnTo>
                  <a:pt x="26" y="980"/>
                </a:lnTo>
                <a:lnTo>
                  <a:pt x="26" y="978"/>
                </a:lnTo>
                <a:lnTo>
                  <a:pt x="20" y="978"/>
                </a:lnTo>
                <a:lnTo>
                  <a:pt x="16" y="978"/>
                </a:lnTo>
                <a:lnTo>
                  <a:pt x="12" y="976"/>
                </a:lnTo>
                <a:lnTo>
                  <a:pt x="12" y="972"/>
                </a:lnTo>
                <a:lnTo>
                  <a:pt x="14" y="966"/>
                </a:lnTo>
                <a:lnTo>
                  <a:pt x="18" y="962"/>
                </a:lnTo>
                <a:lnTo>
                  <a:pt x="20" y="958"/>
                </a:lnTo>
                <a:lnTo>
                  <a:pt x="26" y="958"/>
                </a:lnTo>
                <a:lnTo>
                  <a:pt x="30" y="960"/>
                </a:lnTo>
                <a:lnTo>
                  <a:pt x="34" y="962"/>
                </a:lnTo>
                <a:lnTo>
                  <a:pt x="38" y="962"/>
                </a:lnTo>
                <a:lnTo>
                  <a:pt x="42" y="960"/>
                </a:lnTo>
                <a:lnTo>
                  <a:pt x="46" y="956"/>
                </a:lnTo>
                <a:lnTo>
                  <a:pt x="50" y="958"/>
                </a:lnTo>
                <a:lnTo>
                  <a:pt x="56" y="958"/>
                </a:lnTo>
                <a:lnTo>
                  <a:pt x="64" y="958"/>
                </a:lnTo>
                <a:lnTo>
                  <a:pt x="72" y="962"/>
                </a:lnTo>
                <a:lnTo>
                  <a:pt x="86" y="960"/>
                </a:lnTo>
                <a:lnTo>
                  <a:pt x="94" y="960"/>
                </a:lnTo>
                <a:lnTo>
                  <a:pt x="102" y="970"/>
                </a:lnTo>
                <a:lnTo>
                  <a:pt x="104" y="976"/>
                </a:lnTo>
                <a:lnTo>
                  <a:pt x="102" y="980"/>
                </a:lnTo>
                <a:lnTo>
                  <a:pt x="102" y="982"/>
                </a:lnTo>
                <a:lnTo>
                  <a:pt x="102" y="984"/>
                </a:lnTo>
                <a:lnTo>
                  <a:pt x="106" y="984"/>
                </a:lnTo>
                <a:lnTo>
                  <a:pt x="110" y="982"/>
                </a:lnTo>
                <a:lnTo>
                  <a:pt x="116" y="980"/>
                </a:lnTo>
                <a:lnTo>
                  <a:pt x="116" y="978"/>
                </a:lnTo>
                <a:lnTo>
                  <a:pt x="114" y="974"/>
                </a:lnTo>
                <a:lnTo>
                  <a:pt x="110" y="972"/>
                </a:lnTo>
                <a:lnTo>
                  <a:pt x="110" y="966"/>
                </a:lnTo>
                <a:lnTo>
                  <a:pt x="114" y="962"/>
                </a:lnTo>
                <a:lnTo>
                  <a:pt x="118" y="960"/>
                </a:lnTo>
                <a:lnTo>
                  <a:pt x="122" y="960"/>
                </a:lnTo>
                <a:lnTo>
                  <a:pt x="130" y="960"/>
                </a:lnTo>
                <a:lnTo>
                  <a:pt x="138" y="956"/>
                </a:lnTo>
                <a:lnTo>
                  <a:pt x="144" y="954"/>
                </a:lnTo>
                <a:lnTo>
                  <a:pt x="144" y="952"/>
                </a:lnTo>
                <a:lnTo>
                  <a:pt x="144" y="950"/>
                </a:lnTo>
                <a:lnTo>
                  <a:pt x="138" y="948"/>
                </a:lnTo>
                <a:lnTo>
                  <a:pt x="136" y="950"/>
                </a:lnTo>
                <a:lnTo>
                  <a:pt x="132" y="952"/>
                </a:lnTo>
                <a:lnTo>
                  <a:pt x="130" y="952"/>
                </a:lnTo>
                <a:lnTo>
                  <a:pt x="128" y="952"/>
                </a:lnTo>
                <a:lnTo>
                  <a:pt x="128" y="950"/>
                </a:lnTo>
                <a:lnTo>
                  <a:pt x="130" y="948"/>
                </a:lnTo>
                <a:lnTo>
                  <a:pt x="132" y="940"/>
                </a:lnTo>
                <a:lnTo>
                  <a:pt x="136" y="932"/>
                </a:lnTo>
                <a:lnTo>
                  <a:pt x="142" y="926"/>
                </a:lnTo>
                <a:lnTo>
                  <a:pt x="142" y="922"/>
                </a:lnTo>
                <a:lnTo>
                  <a:pt x="138" y="922"/>
                </a:lnTo>
                <a:lnTo>
                  <a:pt x="134" y="922"/>
                </a:lnTo>
                <a:lnTo>
                  <a:pt x="128" y="926"/>
                </a:lnTo>
                <a:lnTo>
                  <a:pt x="128" y="930"/>
                </a:lnTo>
                <a:lnTo>
                  <a:pt x="126" y="936"/>
                </a:lnTo>
                <a:lnTo>
                  <a:pt x="124" y="946"/>
                </a:lnTo>
                <a:lnTo>
                  <a:pt x="120" y="952"/>
                </a:lnTo>
                <a:lnTo>
                  <a:pt x="116" y="954"/>
                </a:lnTo>
                <a:lnTo>
                  <a:pt x="114" y="956"/>
                </a:lnTo>
                <a:lnTo>
                  <a:pt x="110" y="954"/>
                </a:lnTo>
                <a:lnTo>
                  <a:pt x="108" y="952"/>
                </a:lnTo>
                <a:lnTo>
                  <a:pt x="102" y="954"/>
                </a:lnTo>
                <a:lnTo>
                  <a:pt x="92" y="952"/>
                </a:lnTo>
                <a:lnTo>
                  <a:pt x="88" y="950"/>
                </a:lnTo>
                <a:lnTo>
                  <a:pt x="90" y="944"/>
                </a:lnTo>
                <a:lnTo>
                  <a:pt x="92" y="940"/>
                </a:lnTo>
                <a:lnTo>
                  <a:pt x="92" y="934"/>
                </a:lnTo>
                <a:lnTo>
                  <a:pt x="92" y="930"/>
                </a:lnTo>
                <a:lnTo>
                  <a:pt x="88" y="930"/>
                </a:lnTo>
                <a:lnTo>
                  <a:pt x="86" y="934"/>
                </a:lnTo>
                <a:lnTo>
                  <a:pt x="80" y="944"/>
                </a:lnTo>
                <a:lnTo>
                  <a:pt x="78" y="948"/>
                </a:lnTo>
                <a:lnTo>
                  <a:pt x="76" y="952"/>
                </a:lnTo>
                <a:lnTo>
                  <a:pt x="72" y="952"/>
                </a:lnTo>
                <a:lnTo>
                  <a:pt x="66" y="952"/>
                </a:lnTo>
                <a:lnTo>
                  <a:pt x="62" y="946"/>
                </a:lnTo>
                <a:lnTo>
                  <a:pt x="56" y="948"/>
                </a:lnTo>
                <a:lnTo>
                  <a:pt x="46" y="950"/>
                </a:lnTo>
                <a:lnTo>
                  <a:pt x="40" y="952"/>
                </a:lnTo>
                <a:lnTo>
                  <a:pt x="34" y="954"/>
                </a:lnTo>
                <a:lnTo>
                  <a:pt x="26" y="952"/>
                </a:lnTo>
                <a:lnTo>
                  <a:pt x="22" y="952"/>
                </a:lnTo>
                <a:lnTo>
                  <a:pt x="18" y="950"/>
                </a:lnTo>
                <a:lnTo>
                  <a:pt x="20" y="946"/>
                </a:lnTo>
                <a:lnTo>
                  <a:pt x="20" y="944"/>
                </a:lnTo>
                <a:lnTo>
                  <a:pt x="16" y="940"/>
                </a:lnTo>
                <a:lnTo>
                  <a:pt x="18" y="932"/>
                </a:lnTo>
                <a:lnTo>
                  <a:pt x="20" y="930"/>
                </a:lnTo>
                <a:lnTo>
                  <a:pt x="20" y="924"/>
                </a:lnTo>
                <a:lnTo>
                  <a:pt x="22" y="920"/>
                </a:lnTo>
                <a:lnTo>
                  <a:pt x="28" y="918"/>
                </a:lnTo>
                <a:lnTo>
                  <a:pt x="34" y="916"/>
                </a:lnTo>
                <a:lnTo>
                  <a:pt x="34" y="908"/>
                </a:lnTo>
                <a:lnTo>
                  <a:pt x="34" y="906"/>
                </a:lnTo>
                <a:lnTo>
                  <a:pt x="36" y="902"/>
                </a:lnTo>
                <a:lnTo>
                  <a:pt x="34" y="902"/>
                </a:lnTo>
                <a:lnTo>
                  <a:pt x="30" y="900"/>
                </a:lnTo>
                <a:lnTo>
                  <a:pt x="26" y="900"/>
                </a:lnTo>
                <a:lnTo>
                  <a:pt x="22" y="898"/>
                </a:lnTo>
                <a:lnTo>
                  <a:pt x="22" y="894"/>
                </a:lnTo>
                <a:lnTo>
                  <a:pt x="26" y="892"/>
                </a:lnTo>
                <a:lnTo>
                  <a:pt x="28" y="890"/>
                </a:lnTo>
                <a:lnTo>
                  <a:pt x="30" y="892"/>
                </a:lnTo>
                <a:lnTo>
                  <a:pt x="34" y="892"/>
                </a:lnTo>
                <a:lnTo>
                  <a:pt x="34" y="888"/>
                </a:lnTo>
                <a:lnTo>
                  <a:pt x="40" y="884"/>
                </a:lnTo>
                <a:lnTo>
                  <a:pt x="44" y="882"/>
                </a:lnTo>
                <a:lnTo>
                  <a:pt x="50" y="882"/>
                </a:lnTo>
                <a:lnTo>
                  <a:pt x="56" y="886"/>
                </a:lnTo>
                <a:lnTo>
                  <a:pt x="62" y="888"/>
                </a:lnTo>
                <a:lnTo>
                  <a:pt x="68" y="888"/>
                </a:lnTo>
                <a:lnTo>
                  <a:pt x="84" y="888"/>
                </a:lnTo>
                <a:lnTo>
                  <a:pt x="88" y="886"/>
                </a:lnTo>
                <a:lnTo>
                  <a:pt x="92" y="884"/>
                </a:lnTo>
                <a:lnTo>
                  <a:pt x="90" y="882"/>
                </a:lnTo>
                <a:lnTo>
                  <a:pt x="86" y="882"/>
                </a:lnTo>
                <a:lnTo>
                  <a:pt x="80" y="884"/>
                </a:lnTo>
                <a:lnTo>
                  <a:pt x="76" y="884"/>
                </a:lnTo>
                <a:lnTo>
                  <a:pt x="72" y="882"/>
                </a:lnTo>
                <a:lnTo>
                  <a:pt x="68" y="878"/>
                </a:lnTo>
                <a:lnTo>
                  <a:pt x="72" y="876"/>
                </a:lnTo>
                <a:lnTo>
                  <a:pt x="76" y="876"/>
                </a:lnTo>
                <a:lnTo>
                  <a:pt x="84" y="874"/>
                </a:lnTo>
                <a:lnTo>
                  <a:pt x="84" y="872"/>
                </a:lnTo>
                <a:lnTo>
                  <a:pt x="80" y="872"/>
                </a:lnTo>
                <a:lnTo>
                  <a:pt x="74" y="872"/>
                </a:lnTo>
                <a:lnTo>
                  <a:pt x="62" y="876"/>
                </a:lnTo>
                <a:lnTo>
                  <a:pt x="48" y="876"/>
                </a:lnTo>
                <a:lnTo>
                  <a:pt x="42" y="874"/>
                </a:lnTo>
                <a:lnTo>
                  <a:pt x="38" y="874"/>
                </a:lnTo>
                <a:lnTo>
                  <a:pt x="36" y="870"/>
                </a:lnTo>
                <a:lnTo>
                  <a:pt x="40" y="868"/>
                </a:lnTo>
                <a:lnTo>
                  <a:pt x="40" y="864"/>
                </a:lnTo>
                <a:lnTo>
                  <a:pt x="38" y="860"/>
                </a:lnTo>
                <a:lnTo>
                  <a:pt x="36" y="858"/>
                </a:lnTo>
                <a:lnTo>
                  <a:pt x="36" y="854"/>
                </a:lnTo>
                <a:lnTo>
                  <a:pt x="40" y="852"/>
                </a:lnTo>
                <a:lnTo>
                  <a:pt x="44" y="854"/>
                </a:lnTo>
                <a:lnTo>
                  <a:pt x="46" y="858"/>
                </a:lnTo>
                <a:lnTo>
                  <a:pt x="48" y="862"/>
                </a:lnTo>
                <a:lnTo>
                  <a:pt x="52" y="864"/>
                </a:lnTo>
                <a:lnTo>
                  <a:pt x="52" y="862"/>
                </a:lnTo>
                <a:lnTo>
                  <a:pt x="50" y="860"/>
                </a:lnTo>
                <a:lnTo>
                  <a:pt x="52" y="856"/>
                </a:lnTo>
                <a:lnTo>
                  <a:pt x="52" y="854"/>
                </a:lnTo>
                <a:lnTo>
                  <a:pt x="60" y="854"/>
                </a:lnTo>
                <a:lnTo>
                  <a:pt x="64" y="856"/>
                </a:lnTo>
                <a:lnTo>
                  <a:pt x="68" y="856"/>
                </a:lnTo>
                <a:lnTo>
                  <a:pt x="72" y="854"/>
                </a:lnTo>
                <a:lnTo>
                  <a:pt x="72" y="858"/>
                </a:lnTo>
                <a:lnTo>
                  <a:pt x="74" y="862"/>
                </a:lnTo>
                <a:lnTo>
                  <a:pt x="76" y="864"/>
                </a:lnTo>
                <a:lnTo>
                  <a:pt x="78" y="866"/>
                </a:lnTo>
                <a:lnTo>
                  <a:pt x="80" y="866"/>
                </a:lnTo>
                <a:lnTo>
                  <a:pt x="80" y="864"/>
                </a:lnTo>
                <a:lnTo>
                  <a:pt x="80" y="862"/>
                </a:lnTo>
                <a:lnTo>
                  <a:pt x="78" y="858"/>
                </a:lnTo>
                <a:lnTo>
                  <a:pt x="76" y="856"/>
                </a:lnTo>
                <a:lnTo>
                  <a:pt x="78" y="852"/>
                </a:lnTo>
                <a:lnTo>
                  <a:pt x="80" y="848"/>
                </a:lnTo>
                <a:lnTo>
                  <a:pt x="88" y="842"/>
                </a:lnTo>
                <a:lnTo>
                  <a:pt x="92" y="840"/>
                </a:lnTo>
                <a:lnTo>
                  <a:pt x="96" y="838"/>
                </a:lnTo>
                <a:lnTo>
                  <a:pt x="98" y="840"/>
                </a:lnTo>
                <a:lnTo>
                  <a:pt x="98" y="844"/>
                </a:lnTo>
                <a:lnTo>
                  <a:pt x="98" y="852"/>
                </a:lnTo>
                <a:lnTo>
                  <a:pt x="100" y="854"/>
                </a:lnTo>
                <a:lnTo>
                  <a:pt x="100" y="856"/>
                </a:lnTo>
                <a:lnTo>
                  <a:pt x="104" y="856"/>
                </a:lnTo>
                <a:lnTo>
                  <a:pt x="104" y="854"/>
                </a:lnTo>
                <a:lnTo>
                  <a:pt x="104" y="848"/>
                </a:lnTo>
                <a:lnTo>
                  <a:pt x="102" y="842"/>
                </a:lnTo>
                <a:lnTo>
                  <a:pt x="102" y="836"/>
                </a:lnTo>
                <a:lnTo>
                  <a:pt x="106" y="832"/>
                </a:lnTo>
                <a:lnTo>
                  <a:pt x="108" y="830"/>
                </a:lnTo>
                <a:lnTo>
                  <a:pt x="108" y="828"/>
                </a:lnTo>
                <a:lnTo>
                  <a:pt x="106" y="828"/>
                </a:lnTo>
                <a:lnTo>
                  <a:pt x="104" y="830"/>
                </a:lnTo>
                <a:lnTo>
                  <a:pt x="100" y="830"/>
                </a:lnTo>
                <a:lnTo>
                  <a:pt x="98" y="830"/>
                </a:lnTo>
                <a:lnTo>
                  <a:pt x="98" y="826"/>
                </a:lnTo>
                <a:lnTo>
                  <a:pt x="102" y="826"/>
                </a:lnTo>
                <a:lnTo>
                  <a:pt x="104" y="824"/>
                </a:lnTo>
                <a:lnTo>
                  <a:pt x="102" y="824"/>
                </a:lnTo>
                <a:lnTo>
                  <a:pt x="100" y="820"/>
                </a:lnTo>
                <a:lnTo>
                  <a:pt x="98" y="818"/>
                </a:lnTo>
                <a:lnTo>
                  <a:pt x="100" y="816"/>
                </a:lnTo>
                <a:lnTo>
                  <a:pt x="104" y="816"/>
                </a:lnTo>
                <a:lnTo>
                  <a:pt x="108" y="816"/>
                </a:lnTo>
                <a:lnTo>
                  <a:pt x="114" y="814"/>
                </a:lnTo>
                <a:lnTo>
                  <a:pt x="120" y="814"/>
                </a:lnTo>
                <a:lnTo>
                  <a:pt x="138" y="818"/>
                </a:lnTo>
                <a:lnTo>
                  <a:pt x="148" y="818"/>
                </a:lnTo>
                <a:lnTo>
                  <a:pt x="150" y="824"/>
                </a:lnTo>
                <a:lnTo>
                  <a:pt x="154" y="824"/>
                </a:lnTo>
                <a:lnTo>
                  <a:pt x="152" y="820"/>
                </a:lnTo>
                <a:lnTo>
                  <a:pt x="152" y="818"/>
                </a:lnTo>
                <a:lnTo>
                  <a:pt x="154" y="814"/>
                </a:lnTo>
                <a:lnTo>
                  <a:pt x="156" y="814"/>
                </a:lnTo>
                <a:lnTo>
                  <a:pt x="158" y="812"/>
                </a:lnTo>
                <a:lnTo>
                  <a:pt x="156" y="810"/>
                </a:lnTo>
                <a:lnTo>
                  <a:pt x="154" y="810"/>
                </a:lnTo>
                <a:lnTo>
                  <a:pt x="152" y="806"/>
                </a:lnTo>
                <a:lnTo>
                  <a:pt x="150" y="804"/>
                </a:lnTo>
                <a:lnTo>
                  <a:pt x="146" y="804"/>
                </a:lnTo>
                <a:lnTo>
                  <a:pt x="142" y="806"/>
                </a:lnTo>
                <a:lnTo>
                  <a:pt x="136" y="806"/>
                </a:lnTo>
                <a:lnTo>
                  <a:pt x="132" y="804"/>
                </a:lnTo>
                <a:lnTo>
                  <a:pt x="134" y="802"/>
                </a:lnTo>
                <a:lnTo>
                  <a:pt x="138" y="798"/>
                </a:lnTo>
                <a:lnTo>
                  <a:pt x="136" y="798"/>
                </a:lnTo>
                <a:lnTo>
                  <a:pt x="134" y="796"/>
                </a:lnTo>
                <a:lnTo>
                  <a:pt x="130" y="794"/>
                </a:lnTo>
                <a:lnTo>
                  <a:pt x="130" y="788"/>
                </a:lnTo>
                <a:lnTo>
                  <a:pt x="132" y="786"/>
                </a:lnTo>
                <a:lnTo>
                  <a:pt x="142" y="782"/>
                </a:lnTo>
                <a:lnTo>
                  <a:pt x="150" y="784"/>
                </a:lnTo>
                <a:lnTo>
                  <a:pt x="152" y="786"/>
                </a:lnTo>
                <a:lnTo>
                  <a:pt x="156" y="788"/>
                </a:lnTo>
                <a:lnTo>
                  <a:pt x="158" y="784"/>
                </a:lnTo>
                <a:lnTo>
                  <a:pt x="160" y="780"/>
                </a:lnTo>
                <a:lnTo>
                  <a:pt x="160" y="774"/>
                </a:lnTo>
                <a:lnTo>
                  <a:pt x="162" y="770"/>
                </a:lnTo>
                <a:lnTo>
                  <a:pt x="168" y="766"/>
                </a:lnTo>
                <a:lnTo>
                  <a:pt x="176" y="766"/>
                </a:lnTo>
                <a:lnTo>
                  <a:pt x="180" y="766"/>
                </a:lnTo>
                <a:lnTo>
                  <a:pt x="184" y="766"/>
                </a:lnTo>
                <a:lnTo>
                  <a:pt x="184" y="762"/>
                </a:lnTo>
                <a:lnTo>
                  <a:pt x="184" y="760"/>
                </a:lnTo>
                <a:lnTo>
                  <a:pt x="186" y="756"/>
                </a:lnTo>
                <a:lnTo>
                  <a:pt x="190" y="756"/>
                </a:lnTo>
                <a:lnTo>
                  <a:pt x="192" y="760"/>
                </a:lnTo>
                <a:lnTo>
                  <a:pt x="190" y="762"/>
                </a:lnTo>
                <a:lnTo>
                  <a:pt x="194" y="762"/>
                </a:lnTo>
                <a:lnTo>
                  <a:pt x="200" y="762"/>
                </a:lnTo>
                <a:lnTo>
                  <a:pt x="202" y="760"/>
                </a:lnTo>
                <a:lnTo>
                  <a:pt x="200" y="756"/>
                </a:lnTo>
                <a:lnTo>
                  <a:pt x="200" y="754"/>
                </a:lnTo>
                <a:lnTo>
                  <a:pt x="202" y="754"/>
                </a:lnTo>
                <a:lnTo>
                  <a:pt x="206" y="754"/>
                </a:lnTo>
                <a:lnTo>
                  <a:pt x="208" y="752"/>
                </a:lnTo>
                <a:lnTo>
                  <a:pt x="210" y="748"/>
                </a:lnTo>
                <a:lnTo>
                  <a:pt x="212" y="744"/>
                </a:lnTo>
                <a:lnTo>
                  <a:pt x="224" y="738"/>
                </a:lnTo>
                <a:lnTo>
                  <a:pt x="232" y="736"/>
                </a:lnTo>
                <a:lnTo>
                  <a:pt x="236" y="736"/>
                </a:lnTo>
                <a:lnTo>
                  <a:pt x="238" y="738"/>
                </a:lnTo>
                <a:lnTo>
                  <a:pt x="238" y="742"/>
                </a:lnTo>
                <a:lnTo>
                  <a:pt x="236" y="748"/>
                </a:lnTo>
                <a:lnTo>
                  <a:pt x="238" y="750"/>
                </a:lnTo>
                <a:lnTo>
                  <a:pt x="240" y="752"/>
                </a:lnTo>
                <a:lnTo>
                  <a:pt x="246" y="752"/>
                </a:lnTo>
                <a:lnTo>
                  <a:pt x="250" y="748"/>
                </a:lnTo>
                <a:lnTo>
                  <a:pt x="248" y="746"/>
                </a:lnTo>
                <a:lnTo>
                  <a:pt x="244" y="742"/>
                </a:lnTo>
                <a:lnTo>
                  <a:pt x="244" y="736"/>
                </a:lnTo>
                <a:lnTo>
                  <a:pt x="250" y="730"/>
                </a:lnTo>
                <a:lnTo>
                  <a:pt x="256" y="728"/>
                </a:lnTo>
                <a:lnTo>
                  <a:pt x="260" y="726"/>
                </a:lnTo>
                <a:lnTo>
                  <a:pt x="266" y="726"/>
                </a:lnTo>
                <a:lnTo>
                  <a:pt x="268" y="730"/>
                </a:lnTo>
                <a:lnTo>
                  <a:pt x="272" y="736"/>
                </a:lnTo>
                <a:lnTo>
                  <a:pt x="274" y="742"/>
                </a:lnTo>
                <a:lnTo>
                  <a:pt x="272" y="746"/>
                </a:lnTo>
                <a:lnTo>
                  <a:pt x="272" y="750"/>
                </a:lnTo>
                <a:lnTo>
                  <a:pt x="276" y="752"/>
                </a:lnTo>
                <a:lnTo>
                  <a:pt x="280" y="752"/>
                </a:lnTo>
                <a:lnTo>
                  <a:pt x="284" y="750"/>
                </a:lnTo>
                <a:lnTo>
                  <a:pt x="282" y="748"/>
                </a:lnTo>
                <a:lnTo>
                  <a:pt x="282" y="746"/>
                </a:lnTo>
                <a:lnTo>
                  <a:pt x="284" y="742"/>
                </a:lnTo>
                <a:lnTo>
                  <a:pt x="294" y="744"/>
                </a:lnTo>
                <a:lnTo>
                  <a:pt x="302" y="742"/>
                </a:lnTo>
                <a:lnTo>
                  <a:pt x="308" y="740"/>
                </a:lnTo>
                <a:lnTo>
                  <a:pt x="308" y="736"/>
                </a:lnTo>
                <a:lnTo>
                  <a:pt x="306" y="732"/>
                </a:lnTo>
                <a:lnTo>
                  <a:pt x="304" y="728"/>
                </a:lnTo>
                <a:lnTo>
                  <a:pt x="308" y="726"/>
                </a:lnTo>
                <a:lnTo>
                  <a:pt x="312" y="724"/>
                </a:lnTo>
                <a:lnTo>
                  <a:pt x="322" y="718"/>
                </a:lnTo>
                <a:lnTo>
                  <a:pt x="328" y="718"/>
                </a:lnTo>
                <a:lnTo>
                  <a:pt x="338" y="712"/>
                </a:lnTo>
                <a:lnTo>
                  <a:pt x="340" y="710"/>
                </a:lnTo>
                <a:lnTo>
                  <a:pt x="342" y="708"/>
                </a:lnTo>
                <a:lnTo>
                  <a:pt x="338" y="704"/>
                </a:lnTo>
                <a:lnTo>
                  <a:pt x="336" y="708"/>
                </a:lnTo>
                <a:lnTo>
                  <a:pt x="334" y="712"/>
                </a:lnTo>
                <a:lnTo>
                  <a:pt x="326" y="714"/>
                </a:lnTo>
                <a:lnTo>
                  <a:pt x="314" y="718"/>
                </a:lnTo>
                <a:lnTo>
                  <a:pt x="300" y="728"/>
                </a:lnTo>
                <a:lnTo>
                  <a:pt x="292" y="736"/>
                </a:lnTo>
                <a:lnTo>
                  <a:pt x="284" y="738"/>
                </a:lnTo>
                <a:lnTo>
                  <a:pt x="278" y="732"/>
                </a:lnTo>
                <a:lnTo>
                  <a:pt x="276" y="728"/>
                </a:lnTo>
                <a:lnTo>
                  <a:pt x="274" y="724"/>
                </a:lnTo>
                <a:lnTo>
                  <a:pt x="278" y="718"/>
                </a:lnTo>
                <a:lnTo>
                  <a:pt x="278" y="716"/>
                </a:lnTo>
                <a:lnTo>
                  <a:pt x="278" y="714"/>
                </a:lnTo>
                <a:lnTo>
                  <a:pt x="276" y="712"/>
                </a:lnTo>
                <a:lnTo>
                  <a:pt x="274" y="714"/>
                </a:lnTo>
                <a:lnTo>
                  <a:pt x="270" y="716"/>
                </a:lnTo>
                <a:lnTo>
                  <a:pt x="266" y="712"/>
                </a:lnTo>
                <a:lnTo>
                  <a:pt x="266" y="708"/>
                </a:lnTo>
                <a:lnTo>
                  <a:pt x="266" y="704"/>
                </a:lnTo>
                <a:lnTo>
                  <a:pt x="270" y="700"/>
                </a:lnTo>
                <a:lnTo>
                  <a:pt x="276" y="700"/>
                </a:lnTo>
                <a:lnTo>
                  <a:pt x="282" y="698"/>
                </a:lnTo>
                <a:lnTo>
                  <a:pt x="284" y="696"/>
                </a:lnTo>
                <a:lnTo>
                  <a:pt x="284" y="692"/>
                </a:lnTo>
                <a:lnTo>
                  <a:pt x="284" y="688"/>
                </a:lnTo>
                <a:lnTo>
                  <a:pt x="282" y="686"/>
                </a:lnTo>
                <a:lnTo>
                  <a:pt x="284" y="682"/>
                </a:lnTo>
                <a:lnTo>
                  <a:pt x="302" y="662"/>
                </a:lnTo>
                <a:lnTo>
                  <a:pt x="306" y="658"/>
                </a:lnTo>
                <a:lnTo>
                  <a:pt x="308" y="654"/>
                </a:lnTo>
                <a:lnTo>
                  <a:pt x="318" y="650"/>
                </a:lnTo>
                <a:lnTo>
                  <a:pt x="322" y="642"/>
                </a:lnTo>
                <a:lnTo>
                  <a:pt x="326" y="636"/>
                </a:lnTo>
                <a:lnTo>
                  <a:pt x="328" y="638"/>
                </a:lnTo>
                <a:lnTo>
                  <a:pt x="332" y="642"/>
                </a:lnTo>
                <a:lnTo>
                  <a:pt x="336" y="648"/>
                </a:lnTo>
                <a:lnTo>
                  <a:pt x="342" y="648"/>
                </a:lnTo>
                <a:lnTo>
                  <a:pt x="348" y="644"/>
                </a:lnTo>
                <a:lnTo>
                  <a:pt x="350" y="638"/>
                </a:lnTo>
                <a:lnTo>
                  <a:pt x="350" y="634"/>
                </a:lnTo>
                <a:lnTo>
                  <a:pt x="348" y="632"/>
                </a:lnTo>
                <a:lnTo>
                  <a:pt x="348" y="628"/>
                </a:lnTo>
                <a:lnTo>
                  <a:pt x="350" y="624"/>
                </a:lnTo>
                <a:lnTo>
                  <a:pt x="352" y="622"/>
                </a:lnTo>
                <a:lnTo>
                  <a:pt x="356" y="622"/>
                </a:lnTo>
                <a:lnTo>
                  <a:pt x="360" y="622"/>
                </a:lnTo>
                <a:lnTo>
                  <a:pt x="362" y="620"/>
                </a:lnTo>
                <a:lnTo>
                  <a:pt x="360" y="614"/>
                </a:lnTo>
                <a:lnTo>
                  <a:pt x="356" y="616"/>
                </a:lnTo>
                <a:lnTo>
                  <a:pt x="352" y="620"/>
                </a:lnTo>
                <a:lnTo>
                  <a:pt x="348" y="622"/>
                </a:lnTo>
                <a:lnTo>
                  <a:pt x="346" y="622"/>
                </a:lnTo>
                <a:lnTo>
                  <a:pt x="342" y="620"/>
                </a:lnTo>
                <a:lnTo>
                  <a:pt x="346" y="614"/>
                </a:lnTo>
                <a:lnTo>
                  <a:pt x="350" y="606"/>
                </a:lnTo>
                <a:lnTo>
                  <a:pt x="352" y="606"/>
                </a:lnTo>
                <a:lnTo>
                  <a:pt x="356" y="604"/>
                </a:lnTo>
                <a:lnTo>
                  <a:pt x="362" y="600"/>
                </a:lnTo>
                <a:lnTo>
                  <a:pt x="362" y="594"/>
                </a:lnTo>
                <a:lnTo>
                  <a:pt x="364" y="590"/>
                </a:lnTo>
                <a:lnTo>
                  <a:pt x="368" y="586"/>
                </a:lnTo>
                <a:lnTo>
                  <a:pt x="370" y="586"/>
                </a:lnTo>
                <a:lnTo>
                  <a:pt x="372" y="590"/>
                </a:lnTo>
                <a:lnTo>
                  <a:pt x="376" y="586"/>
                </a:lnTo>
                <a:lnTo>
                  <a:pt x="378" y="584"/>
                </a:lnTo>
                <a:lnTo>
                  <a:pt x="382" y="586"/>
                </a:lnTo>
                <a:lnTo>
                  <a:pt x="386" y="590"/>
                </a:lnTo>
                <a:lnTo>
                  <a:pt x="390" y="586"/>
                </a:lnTo>
                <a:lnTo>
                  <a:pt x="392" y="582"/>
                </a:lnTo>
                <a:lnTo>
                  <a:pt x="390" y="578"/>
                </a:lnTo>
                <a:lnTo>
                  <a:pt x="390" y="572"/>
                </a:lnTo>
                <a:lnTo>
                  <a:pt x="392" y="570"/>
                </a:lnTo>
                <a:lnTo>
                  <a:pt x="390" y="568"/>
                </a:lnTo>
                <a:lnTo>
                  <a:pt x="388" y="570"/>
                </a:lnTo>
                <a:lnTo>
                  <a:pt x="388" y="572"/>
                </a:lnTo>
                <a:lnTo>
                  <a:pt x="382" y="574"/>
                </a:lnTo>
                <a:lnTo>
                  <a:pt x="380" y="572"/>
                </a:lnTo>
                <a:lnTo>
                  <a:pt x="380" y="568"/>
                </a:lnTo>
                <a:lnTo>
                  <a:pt x="382" y="566"/>
                </a:lnTo>
                <a:lnTo>
                  <a:pt x="388" y="564"/>
                </a:lnTo>
                <a:lnTo>
                  <a:pt x="390" y="558"/>
                </a:lnTo>
                <a:lnTo>
                  <a:pt x="388" y="552"/>
                </a:lnTo>
                <a:lnTo>
                  <a:pt x="388" y="550"/>
                </a:lnTo>
                <a:lnTo>
                  <a:pt x="390" y="548"/>
                </a:lnTo>
                <a:lnTo>
                  <a:pt x="392" y="550"/>
                </a:lnTo>
                <a:lnTo>
                  <a:pt x="394" y="556"/>
                </a:lnTo>
                <a:lnTo>
                  <a:pt x="398" y="558"/>
                </a:lnTo>
                <a:lnTo>
                  <a:pt x="400" y="564"/>
                </a:lnTo>
                <a:lnTo>
                  <a:pt x="404" y="566"/>
                </a:lnTo>
                <a:lnTo>
                  <a:pt x="406" y="566"/>
                </a:lnTo>
                <a:lnTo>
                  <a:pt x="406" y="564"/>
                </a:lnTo>
                <a:lnTo>
                  <a:pt x="406" y="558"/>
                </a:lnTo>
                <a:lnTo>
                  <a:pt x="404" y="550"/>
                </a:lnTo>
                <a:lnTo>
                  <a:pt x="398" y="548"/>
                </a:lnTo>
                <a:lnTo>
                  <a:pt x="396" y="544"/>
                </a:lnTo>
                <a:lnTo>
                  <a:pt x="396" y="540"/>
                </a:lnTo>
                <a:lnTo>
                  <a:pt x="398" y="538"/>
                </a:lnTo>
                <a:lnTo>
                  <a:pt x="400" y="536"/>
                </a:lnTo>
                <a:lnTo>
                  <a:pt x="406" y="538"/>
                </a:lnTo>
                <a:lnTo>
                  <a:pt x="408" y="538"/>
                </a:lnTo>
                <a:lnTo>
                  <a:pt x="408" y="534"/>
                </a:lnTo>
                <a:lnTo>
                  <a:pt x="406" y="532"/>
                </a:lnTo>
                <a:lnTo>
                  <a:pt x="408" y="526"/>
                </a:lnTo>
                <a:lnTo>
                  <a:pt x="412" y="524"/>
                </a:lnTo>
                <a:lnTo>
                  <a:pt x="414" y="522"/>
                </a:lnTo>
                <a:lnTo>
                  <a:pt x="410" y="520"/>
                </a:lnTo>
                <a:lnTo>
                  <a:pt x="410" y="516"/>
                </a:lnTo>
                <a:lnTo>
                  <a:pt x="412" y="514"/>
                </a:lnTo>
                <a:lnTo>
                  <a:pt x="414" y="514"/>
                </a:lnTo>
                <a:lnTo>
                  <a:pt x="418" y="516"/>
                </a:lnTo>
                <a:lnTo>
                  <a:pt x="422" y="518"/>
                </a:lnTo>
                <a:lnTo>
                  <a:pt x="426" y="518"/>
                </a:lnTo>
                <a:lnTo>
                  <a:pt x="426" y="516"/>
                </a:lnTo>
                <a:lnTo>
                  <a:pt x="424" y="514"/>
                </a:lnTo>
                <a:lnTo>
                  <a:pt x="422" y="510"/>
                </a:lnTo>
                <a:lnTo>
                  <a:pt x="422" y="506"/>
                </a:lnTo>
                <a:lnTo>
                  <a:pt x="422" y="504"/>
                </a:lnTo>
                <a:lnTo>
                  <a:pt x="418" y="504"/>
                </a:lnTo>
                <a:lnTo>
                  <a:pt x="414" y="506"/>
                </a:lnTo>
                <a:lnTo>
                  <a:pt x="408" y="512"/>
                </a:lnTo>
                <a:lnTo>
                  <a:pt x="404" y="512"/>
                </a:lnTo>
                <a:lnTo>
                  <a:pt x="400" y="512"/>
                </a:lnTo>
                <a:lnTo>
                  <a:pt x="400" y="510"/>
                </a:lnTo>
                <a:lnTo>
                  <a:pt x="400" y="508"/>
                </a:lnTo>
                <a:lnTo>
                  <a:pt x="406" y="504"/>
                </a:lnTo>
                <a:lnTo>
                  <a:pt x="412" y="500"/>
                </a:lnTo>
                <a:lnTo>
                  <a:pt x="418" y="496"/>
                </a:lnTo>
                <a:lnTo>
                  <a:pt x="418" y="490"/>
                </a:lnTo>
                <a:lnTo>
                  <a:pt x="420" y="486"/>
                </a:lnTo>
                <a:lnTo>
                  <a:pt x="422" y="484"/>
                </a:lnTo>
                <a:lnTo>
                  <a:pt x="430" y="482"/>
                </a:lnTo>
                <a:lnTo>
                  <a:pt x="436" y="482"/>
                </a:lnTo>
                <a:lnTo>
                  <a:pt x="438" y="482"/>
                </a:lnTo>
                <a:lnTo>
                  <a:pt x="440" y="478"/>
                </a:lnTo>
                <a:lnTo>
                  <a:pt x="440" y="476"/>
                </a:lnTo>
                <a:lnTo>
                  <a:pt x="438" y="470"/>
                </a:lnTo>
                <a:lnTo>
                  <a:pt x="436" y="474"/>
                </a:lnTo>
                <a:lnTo>
                  <a:pt x="434" y="478"/>
                </a:lnTo>
                <a:lnTo>
                  <a:pt x="430" y="476"/>
                </a:lnTo>
                <a:lnTo>
                  <a:pt x="428" y="470"/>
                </a:lnTo>
                <a:lnTo>
                  <a:pt x="428" y="460"/>
                </a:lnTo>
                <a:lnTo>
                  <a:pt x="430" y="460"/>
                </a:lnTo>
                <a:lnTo>
                  <a:pt x="434" y="462"/>
                </a:lnTo>
                <a:lnTo>
                  <a:pt x="438" y="460"/>
                </a:lnTo>
                <a:lnTo>
                  <a:pt x="440" y="458"/>
                </a:lnTo>
                <a:lnTo>
                  <a:pt x="442" y="458"/>
                </a:lnTo>
                <a:lnTo>
                  <a:pt x="442" y="456"/>
                </a:lnTo>
                <a:lnTo>
                  <a:pt x="440" y="454"/>
                </a:lnTo>
                <a:lnTo>
                  <a:pt x="438" y="454"/>
                </a:lnTo>
                <a:lnTo>
                  <a:pt x="434" y="454"/>
                </a:lnTo>
                <a:lnTo>
                  <a:pt x="434" y="450"/>
                </a:lnTo>
                <a:lnTo>
                  <a:pt x="434" y="448"/>
                </a:lnTo>
                <a:lnTo>
                  <a:pt x="438" y="446"/>
                </a:lnTo>
                <a:lnTo>
                  <a:pt x="436" y="440"/>
                </a:lnTo>
                <a:lnTo>
                  <a:pt x="440" y="440"/>
                </a:lnTo>
                <a:lnTo>
                  <a:pt x="444" y="438"/>
                </a:lnTo>
                <a:lnTo>
                  <a:pt x="444" y="436"/>
                </a:lnTo>
                <a:lnTo>
                  <a:pt x="444" y="432"/>
                </a:lnTo>
                <a:lnTo>
                  <a:pt x="448" y="432"/>
                </a:lnTo>
                <a:lnTo>
                  <a:pt x="452" y="432"/>
                </a:lnTo>
                <a:lnTo>
                  <a:pt x="454" y="428"/>
                </a:lnTo>
                <a:lnTo>
                  <a:pt x="452" y="426"/>
                </a:lnTo>
                <a:lnTo>
                  <a:pt x="450" y="422"/>
                </a:lnTo>
                <a:lnTo>
                  <a:pt x="452" y="418"/>
                </a:lnTo>
                <a:lnTo>
                  <a:pt x="456" y="416"/>
                </a:lnTo>
                <a:lnTo>
                  <a:pt x="464" y="416"/>
                </a:lnTo>
                <a:lnTo>
                  <a:pt x="466" y="410"/>
                </a:lnTo>
                <a:lnTo>
                  <a:pt x="470" y="412"/>
                </a:lnTo>
                <a:lnTo>
                  <a:pt x="472" y="412"/>
                </a:lnTo>
                <a:lnTo>
                  <a:pt x="474" y="410"/>
                </a:lnTo>
                <a:lnTo>
                  <a:pt x="474" y="406"/>
                </a:lnTo>
                <a:lnTo>
                  <a:pt x="474" y="402"/>
                </a:lnTo>
                <a:lnTo>
                  <a:pt x="476" y="400"/>
                </a:lnTo>
                <a:lnTo>
                  <a:pt x="480" y="398"/>
                </a:lnTo>
                <a:lnTo>
                  <a:pt x="482" y="396"/>
                </a:lnTo>
                <a:lnTo>
                  <a:pt x="482" y="392"/>
                </a:lnTo>
                <a:lnTo>
                  <a:pt x="482" y="390"/>
                </a:lnTo>
                <a:lnTo>
                  <a:pt x="480" y="390"/>
                </a:lnTo>
                <a:lnTo>
                  <a:pt x="478" y="390"/>
                </a:lnTo>
                <a:lnTo>
                  <a:pt x="478" y="388"/>
                </a:lnTo>
                <a:lnTo>
                  <a:pt x="478" y="382"/>
                </a:lnTo>
                <a:lnTo>
                  <a:pt x="482" y="380"/>
                </a:lnTo>
                <a:lnTo>
                  <a:pt x="486" y="378"/>
                </a:lnTo>
                <a:lnTo>
                  <a:pt x="486" y="372"/>
                </a:lnTo>
                <a:lnTo>
                  <a:pt x="488" y="368"/>
                </a:lnTo>
                <a:lnTo>
                  <a:pt x="498" y="362"/>
                </a:lnTo>
                <a:lnTo>
                  <a:pt x="500" y="360"/>
                </a:lnTo>
                <a:lnTo>
                  <a:pt x="504" y="360"/>
                </a:lnTo>
                <a:lnTo>
                  <a:pt x="504" y="366"/>
                </a:lnTo>
                <a:lnTo>
                  <a:pt x="506" y="368"/>
                </a:lnTo>
                <a:lnTo>
                  <a:pt x="512" y="370"/>
                </a:lnTo>
                <a:lnTo>
                  <a:pt x="518" y="370"/>
                </a:lnTo>
                <a:lnTo>
                  <a:pt x="526" y="368"/>
                </a:lnTo>
                <a:lnTo>
                  <a:pt x="532" y="364"/>
                </a:lnTo>
                <a:lnTo>
                  <a:pt x="534" y="360"/>
                </a:lnTo>
                <a:lnTo>
                  <a:pt x="534" y="358"/>
                </a:lnTo>
                <a:lnTo>
                  <a:pt x="532" y="358"/>
                </a:lnTo>
                <a:lnTo>
                  <a:pt x="528" y="360"/>
                </a:lnTo>
                <a:lnTo>
                  <a:pt x="518" y="362"/>
                </a:lnTo>
                <a:lnTo>
                  <a:pt x="512" y="360"/>
                </a:lnTo>
                <a:lnTo>
                  <a:pt x="512" y="358"/>
                </a:lnTo>
                <a:lnTo>
                  <a:pt x="516" y="358"/>
                </a:lnTo>
                <a:lnTo>
                  <a:pt x="518" y="354"/>
                </a:lnTo>
                <a:lnTo>
                  <a:pt x="522" y="348"/>
                </a:lnTo>
                <a:lnTo>
                  <a:pt x="524" y="346"/>
                </a:lnTo>
                <a:lnTo>
                  <a:pt x="526" y="346"/>
                </a:lnTo>
                <a:lnTo>
                  <a:pt x="526" y="344"/>
                </a:lnTo>
                <a:lnTo>
                  <a:pt x="524" y="342"/>
                </a:lnTo>
                <a:lnTo>
                  <a:pt x="526" y="342"/>
                </a:lnTo>
                <a:lnTo>
                  <a:pt x="528" y="340"/>
                </a:lnTo>
                <a:lnTo>
                  <a:pt x="526" y="338"/>
                </a:lnTo>
                <a:lnTo>
                  <a:pt x="522" y="336"/>
                </a:lnTo>
                <a:lnTo>
                  <a:pt x="522" y="330"/>
                </a:lnTo>
                <a:lnTo>
                  <a:pt x="524" y="324"/>
                </a:lnTo>
                <a:lnTo>
                  <a:pt x="528" y="320"/>
                </a:lnTo>
                <a:lnTo>
                  <a:pt x="534" y="318"/>
                </a:lnTo>
                <a:lnTo>
                  <a:pt x="534" y="316"/>
                </a:lnTo>
                <a:lnTo>
                  <a:pt x="532" y="316"/>
                </a:lnTo>
                <a:lnTo>
                  <a:pt x="528" y="314"/>
                </a:lnTo>
                <a:lnTo>
                  <a:pt x="530" y="312"/>
                </a:lnTo>
                <a:lnTo>
                  <a:pt x="532" y="312"/>
                </a:lnTo>
                <a:lnTo>
                  <a:pt x="534" y="312"/>
                </a:lnTo>
                <a:lnTo>
                  <a:pt x="536" y="308"/>
                </a:lnTo>
                <a:lnTo>
                  <a:pt x="536" y="304"/>
                </a:lnTo>
                <a:lnTo>
                  <a:pt x="540" y="304"/>
                </a:lnTo>
                <a:lnTo>
                  <a:pt x="542" y="304"/>
                </a:lnTo>
                <a:lnTo>
                  <a:pt x="544" y="308"/>
                </a:lnTo>
                <a:lnTo>
                  <a:pt x="544" y="314"/>
                </a:lnTo>
                <a:lnTo>
                  <a:pt x="544" y="322"/>
                </a:lnTo>
                <a:lnTo>
                  <a:pt x="546" y="328"/>
                </a:lnTo>
                <a:lnTo>
                  <a:pt x="550" y="328"/>
                </a:lnTo>
                <a:lnTo>
                  <a:pt x="552" y="324"/>
                </a:lnTo>
                <a:lnTo>
                  <a:pt x="552" y="322"/>
                </a:lnTo>
                <a:lnTo>
                  <a:pt x="552" y="318"/>
                </a:lnTo>
                <a:lnTo>
                  <a:pt x="556" y="320"/>
                </a:lnTo>
                <a:lnTo>
                  <a:pt x="558" y="320"/>
                </a:lnTo>
                <a:lnTo>
                  <a:pt x="558" y="318"/>
                </a:lnTo>
                <a:lnTo>
                  <a:pt x="558" y="314"/>
                </a:lnTo>
                <a:lnTo>
                  <a:pt x="554" y="310"/>
                </a:lnTo>
                <a:lnTo>
                  <a:pt x="554" y="308"/>
                </a:lnTo>
                <a:lnTo>
                  <a:pt x="554" y="306"/>
                </a:lnTo>
                <a:lnTo>
                  <a:pt x="556" y="306"/>
                </a:lnTo>
                <a:lnTo>
                  <a:pt x="558" y="306"/>
                </a:lnTo>
                <a:lnTo>
                  <a:pt x="558" y="304"/>
                </a:lnTo>
                <a:lnTo>
                  <a:pt x="558" y="300"/>
                </a:lnTo>
                <a:lnTo>
                  <a:pt x="554" y="294"/>
                </a:lnTo>
                <a:lnTo>
                  <a:pt x="550" y="290"/>
                </a:lnTo>
                <a:lnTo>
                  <a:pt x="554" y="284"/>
                </a:lnTo>
                <a:lnTo>
                  <a:pt x="558" y="282"/>
                </a:lnTo>
                <a:lnTo>
                  <a:pt x="562" y="280"/>
                </a:lnTo>
                <a:lnTo>
                  <a:pt x="570" y="282"/>
                </a:lnTo>
                <a:lnTo>
                  <a:pt x="572" y="284"/>
                </a:lnTo>
                <a:lnTo>
                  <a:pt x="574" y="284"/>
                </a:lnTo>
                <a:lnTo>
                  <a:pt x="580" y="284"/>
                </a:lnTo>
                <a:lnTo>
                  <a:pt x="586" y="288"/>
                </a:lnTo>
                <a:lnTo>
                  <a:pt x="588" y="290"/>
                </a:lnTo>
                <a:lnTo>
                  <a:pt x="590" y="290"/>
                </a:lnTo>
                <a:lnTo>
                  <a:pt x="590" y="286"/>
                </a:lnTo>
                <a:lnTo>
                  <a:pt x="592" y="282"/>
                </a:lnTo>
                <a:lnTo>
                  <a:pt x="594" y="276"/>
                </a:lnTo>
                <a:lnTo>
                  <a:pt x="598" y="278"/>
                </a:lnTo>
                <a:lnTo>
                  <a:pt x="600" y="276"/>
                </a:lnTo>
                <a:lnTo>
                  <a:pt x="600" y="274"/>
                </a:lnTo>
                <a:lnTo>
                  <a:pt x="598" y="272"/>
                </a:lnTo>
                <a:lnTo>
                  <a:pt x="596" y="270"/>
                </a:lnTo>
                <a:lnTo>
                  <a:pt x="592" y="272"/>
                </a:lnTo>
                <a:lnTo>
                  <a:pt x="588" y="276"/>
                </a:lnTo>
                <a:lnTo>
                  <a:pt x="586" y="274"/>
                </a:lnTo>
                <a:lnTo>
                  <a:pt x="584" y="272"/>
                </a:lnTo>
                <a:lnTo>
                  <a:pt x="580" y="270"/>
                </a:lnTo>
                <a:lnTo>
                  <a:pt x="576" y="270"/>
                </a:lnTo>
                <a:lnTo>
                  <a:pt x="574" y="272"/>
                </a:lnTo>
                <a:lnTo>
                  <a:pt x="568" y="276"/>
                </a:lnTo>
                <a:lnTo>
                  <a:pt x="564" y="274"/>
                </a:lnTo>
                <a:lnTo>
                  <a:pt x="560" y="272"/>
                </a:lnTo>
                <a:lnTo>
                  <a:pt x="560" y="270"/>
                </a:lnTo>
                <a:lnTo>
                  <a:pt x="564" y="264"/>
                </a:lnTo>
                <a:lnTo>
                  <a:pt x="568" y="260"/>
                </a:lnTo>
                <a:lnTo>
                  <a:pt x="572" y="256"/>
                </a:lnTo>
                <a:lnTo>
                  <a:pt x="580" y="256"/>
                </a:lnTo>
                <a:lnTo>
                  <a:pt x="582" y="256"/>
                </a:lnTo>
                <a:lnTo>
                  <a:pt x="584" y="256"/>
                </a:lnTo>
                <a:lnTo>
                  <a:pt x="586" y="252"/>
                </a:lnTo>
                <a:lnTo>
                  <a:pt x="590" y="254"/>
                </a:lnTo>
                <a:lnTo>
                  <a:pt x="592" y="254"/>
                </a:lnTo>
                <a:lnTo>
                  <a:pt x="594" y="254"/>
                </a:lnTo>
                <a:lnTo>
                  <a:pt x="596" y="252"/>
                </a:lnTo>
                <a:lnTo>
                  <a:pt x="594" y="250"/>
                </a:lnTo>
                <a:lnTo>
                  <a:pt x="592" y="248"/>
                </a:lnTo>
                <a:lnTo>
                  <a:pt x="594" y="246"/>
                </a:lnTo>
                <a:lnTo>
                  <a:pt x="598" y="248"/>
                </a:lnTo>
                <a:lnTo>
                  <a:pt x="600" y="248"/>
                </a:lnTo>
                <a:lnTo>
                  <a:pt x="602" y="248"/>
                </a:lnTo>
                <a:lnTo>
                  <a:pt x="602" y="246"/>
                </a:lnTo>
                <a:lnTo>
                  <a:pt x="602" y="244"/>
                </a:lnTo>
                <a:lnTo>
                  <a:pt x="600" y="242"/>
                </a:lnTo>
                <a:lnTo>
                  <a:pt x="600" y="236"/>
                </a:lnTo>
                <a:lnTo>
                  <a:pt x="604" y="236"/>
                </a:lnTo>
                <a:lnTo>
                  <a:pt x="608" y="240"/>
                </a:lnTo>
                <a:lnTo>
                  <a:pt x="610" y="236"/>
                </a:lnTo>
                <a:lnTo>
                  <a:pt x="608" y="234"/>
                </a:lnTo>
                <a:lnTo>
                  <a:pt x="604" y="232"/>
                </a:lnTo>
                <a:lnTo>
                  <a:pt x="600" y="234"/>
                </a:lnTo>
                <a:lnTo>
                  <a:pt x="598" y="234"/>
                </a:lnTo>
                <a:lnTo>
                  <a:pt x="596" y="230"/>
                </a:lnTo>
                <a:lnTo>
                  <a:pt x="596" y="224"/>
                </a:lnTo>
                <a:lnTo>
                  <a:pt x="598" y="218"/>
                </a:lnTo>
                <a:lnTo>
                  <a:pt x="602" y="216"/>
                </a:lnTo>
                <a:lnTo>
                  <a:pt x="612" y="212"/>
                </a:lnTo>
                <a:lnTo>
                  <a:pt x="616" y="208"/>
                </a:lnTo>
                <a:lnTo>
                  <a:pt x="618" y="206"/>
                </a:lnTo>
                <a:lnTo>
                  <a:pt x="616" y="204"/>
                </a:lnTo>
                <a:lnTo>
                  <a:pt x="614" y="202"/>
                </a:lnTo>
                <a:lnTo>
                  <a:pt x="614" y="198"/>
                </a:lnTo>
                <a:lnTo>
                  <a:pt x="614" y="190"/>
                </a:lnTo>
                <a:lnTo>
                  <a:pt x="616" y="184"/>
                </a:lnTo>
                <a:lnTo>
                  <a:pt x="618" y="178"/>
                </a:lnTo>
                <a:lnTo>
                  <a:pt x="620" y="182"/>
                </a:lnTo>
                <a:lnTo>
                  <a:pt x="622" y="184"/>
                </a:lnTo>
                <a:lnTo>
                  <a:pt x="622" y="188"/>
                </a:lnTo>
                <a:lnTo>
                  <a:pt x="620" y="192"/>
                </a:lnTo>
                <a:lnTo>
                  <a:pt x="622" y="194"/>
                </a:lnTo>
                <a:lnTo>
                  <a:pt x="624" y="192"/>
                </a:lnTo>
                <a:lnTo>
                  <a:pt x="626" y="192"/>
                </a:lnTo>
                <a:lnTo>
                  <a:pt x="626" y="194"/>
                </a:lnTo>
                <a:lnTo>
                  <a:pt x="626" y="198"/>
                </a:lnTo>
                <a:lnTo>
                  <a:pt x="628" y="198"/>
                </a:lnTo>
                <a:lnTo>
                  <a:pt x="628" y="196"/>
                </a:lnTo>
                <a:lnTo>
                  <a:pt x="630" y="194"/>
                </a:lnTo>
                <a:lnTo>
                  <a:pt x="632" y="196"/>
                </a:lnTo>
                <a:lnTo>
                  <a:pt x="634" y="198"/>
                </a:lnTo>
                <a:lnTo>
                  <a:pt x="640" y="196"/>
                </a:lnTo>
                <a:lnTo>
                  <a:pt x="642" y="192"/>
                </a:lnTo>
                <a:lnTo>
                  <a:pt x="638" y="190"/>
                </a:lnTo>
                <a:lnTo>
                  <a:pt x="632" y="186"/>
                </a:lnTo>
                <a:lnTo>
                  <a:pt x="628" y="182"/>
                </a:lnTo>
                <a:lnTo>
                  <a:pt x="628" y="178"/>
                </a:lnTo>
                <a:lnTo>
                  <a:pt x="628" y="174"/>
                </a:lnTo>
                <a:lnTo>
                  <a:pt x="630" y="174"/>
                </a:lnTo>
                <a:lnTo>
                  <a:pt x="634" y="174"/>
                </a:lnTo>
                <a:lnTo>
                  <a:pt x="642" y="178"/>
                </a:lnTo>
                <a:lnTo>
                  <a:pt x="648" y="188"/>
                </a:lnTo>
                <a:lnTo>
                  <a:pt x="654" y="192"/>
                </a:lnTo>
                <a:lnTo>
                  <a:pt x="658" y="196"/>
                </a:lnTo>
                <a:lnTo>
                  <a:pt x="660" y="202"/>
                </a:lnTo>
                <a:lnTo>
                  <a:pt x="662" y="202"/>
                </a:lnTo>
                <a:lnTo>
                  <a:pt x="664" y="202"/>
                </a:lnTo>
                <a:lnTo>
                  <a:pt x="668" y="198"/>
                </a:lnTo>
                <a:lnTo>
                  <a:pt x="664" y="196"/>
                </a:lnTo>
                <a:lnTo>
                  <a:pt x="660" y="188"/>
                </a:lnTo>
                <a:lnTo>
                  <a:pt x="654" y="186"/>
                </a:lnTo>
                <a:lnTo>
                  <a:pt x="648" y="178"/>
                </a:lnTo>
                <a:lnTo>
                  <a:pt x="646" y="166"/>
                </a:lnTo>
                <a:lnTo>
                  <a:pt x="646" y="164"/>
                </a:lnTo>
                <a:lnTo>
                  <a:pt x="648" y="158"/>
                </a:lnTo>
                <a:lnTo>
                  <a:pt x="650" y="154"/>
                </a:lnTo>
                <a:lnTo>
                  <a:pt x="658" y="148"/>
                </a:lnTo>
                <a:lnTo>
                  <a:pt x="662" y="148"/>
                </a:lnTo>
                <a:lnTo>
                  <a:pt x="668" y="148"/>
                </a:lnTo>
                <a:lnTo>
                  <a:pt x="670" y="154"/>
                </a:lnTo>
                <a:lnTo>
                  <a:pt x="670" y="158"/>
                </a:lnTo>
                <a:lnTo>
                  <a:pt x="668" y="166"/>
                </a:lnTo>
                <a:lnTo>
                  <a:pt x="668" y="176"/>
                </a:lnTo>
                <a:lnTo>
                  <a:pt x="668" y="178"/>
                </a:lnTo>
                <a:lnTo>
                  <a:pt x="670" y="182"/>
                </a:lnTo>
                <a:lnTo>
                  <a:pt x="672" y="178"/>
                </a:lnTo>
                <a:lnTo>
                  <a:pt x="672" y="174"/>
                </a:lnTo>
                <a:lnTo>
                  <a:pt x="674" y="168"/>
                </a:lnTo>
                <a:lnTo>
                  <a:pt x="674" y="156"/>
                </a:lnTo>
                <a:lnTo>
                  <a:pt x="680" y="144"/>
                </a:lnTo>
                <a:lnTo>
                  <a:pt x="682" y="138"/>
                </a:lnTo>
                <a:lnTo>
                  <a:pt x="686" y="136"/>
                </a:lnTo>
                <a:lnTo>
                  <a:pt x="688" y="136"/>
                </a:lnTo>
                <a:lnTo>
                  <a:pt x="690" y="136"/>
                </a:lnTo>
                <a:lnTo>
                  <a:pt x="690" y="140"/>
                </a:lnTo>
                <a:lnTo>
                  <a:pt x="690" y="146"/>
                </a:lnTo>
                <a:lnTo>
                  <a:pt x="690" y="158"/>
                </a:lnTo>
                <a:lnTo>
                  <a:pt x="692" y="170"/>
                </a:lnTo>
                <a:lnTo>
                  <a:pt x="690" y="174"/>
                </a:lnTo>
                <a:lnTo>
                  <a:pt x="688" y="176"/>
                </a:lnTo>
                <a:lnTo>
                  <a:pt x="686" y="184"/>
                </a:lnTo>
                <a:lnTo>
                  <a:pt x="684" y="188"/>
                </a:lnTo>
                <a:lnTo>
                  <a:pt x="686" y="190"/>
                </a:lnTo>
                <a:lnTo>
                  <a:pt x="688" y="188"/>
                </a:lnTo>
                <a:lnTo>
                  <a:pt x="690" y="186"/>
                </a:lnTo>
                <a:lnTo>
                  <a:pt x="696" y="174"/>
                </a:lnTo>
                <a:lnTo>
                  <a:pt x="700" y="170"/>
                </a:lnTo>
                <a:lnTo>
                  <a:pt x="704" y="164"/>
                </a:lnTo>
                <a:lnTo>
                  <a:pt x="702" y="160"/>
                </a:lnTo>
                <a:lnTo>
                  <a:pt x="700" y="156"/>
                </a:lnTo>
                <a:lnTo>
                  <a:pt x="700" y="150"/>
                </a:lnTo>
                <a:lnTo>
                  <a:pt x="704" y="148"/>
                </a:lnTo>
                <a:lnTo>
                  <a:pt x="706" y="142"/>
                </a:lnTo>
                <a:lnTo>
                  <a:pt x="708" y="136"/>
                </a:lnTo>
                <a:lnTo>
                  <a:pt x="710" y="134"/>
                </a:lnTo>
                <a:lnTo>
                  <a:pt x="714" y="134"/>
                </a:lnTo>
                <a:lnTo>
                  <a:pt x="712" y="136"/>
                </a:lnTo>
                <a:lnTo>
                  <a:pt x="712" y="140"/>
                </a:lnTo>
                <a:lnTo>
                  <a:pt x="712" y="142"/>
                </a:lnTo>
                <a:lnTo>
                  <a:pt x="714" y="144"/>
                </a:lnTo>
                <a:lnTo>
                  <a:pt x="716" y="142"/>
                </a:lnTo>
                <a:lnTo>
                  <a:pt x="716" y="140"/>
                </a:lnTo>
                <a:lnTo>
                  <a:pt x="720" y="140"/>
                </a:lnTo>
                <a:lnTo>
                  <a:pt x="720" y="138"/>
                </a:lnTo>
                <a:lnTo>
                  <a:pt x="720" y="136"/>
                </a:lnTo>
                <a:lnTo>
                  <a:pt x="726" y="136"/>
                </a:lnTo>
                <a:lnTo>
                  <a:pt x="726" y="132"/>
                </a:lnTo>
                <a:lnTo>
                  <a:pt x="722" y="130"/>
                </a:lnTo>
                <a:lnTo>
                  <a:pt x="720" y="126"/>
                </a:lnTo>
                <a:lnTo>
                  <a:pt x="720" y="124"/>
                </a:lnTo>
                <a:lnTo>
                  <a:pt x="722" y="124"/>
                </a:lnTo>
                <a:lnTo>
                  <a:pt x="728" y="126"/>
                </a:lnTo>
                <a:lnTo>
                  <a:pt x="732" y="132"/>
                </a:lnTo>
                <a:lnTo>
                  <a:pt x="746" y="146"/>
                </a:lnTo>
                <a:lnTo>
                  <a:pt x="748" y="148"/>
                </a:lnTo>
                <a:lnTo>
                  <a:pt x="750" y="150"/>
                </a:lnTo>
                <a:lnTo>
                  <a:pt x="750" y="146"/>
                </a:lnTo>
                <a:lnTo>
                  <a:pt x="750" y="142"/>
                </a:lnTo>
                <a:lnTo>
                  <a:pt x="746" y="136"/>
                </a:lnTo>
                <a:lnTo>
                  <a:pt x="746" y="130"/>
                </a:lnTo>
                <a:lnTo>
                  <a:pt x="746" y="124"/>
                </a:lnTo>
                <a:lnTo>
                  <a:pt x="746" y="120"/>
                </a:lnTo>
                <a:lnTo>
                  <a:pt x="746" y="116"/>
                </a:lnTo>
                <a:lnTo>
                  <a:pt x="742" y="116"/>
                </a:lnTo>
                <a:lnTo>
                  <a:pt x="736" y="116"/>
                </a:lnTo>
                <a:lnTo>
                  <a:pt x="730" y="112"/>
                </a:lnTo>
                <a:lnTo>
                  <a:pt x="728" y="106"/>
                </a:lnTo>
                <a:lnTo>
                  <a:pt x="728" y="102"/>
                </a:lnTo>
                <a:lnTo>
                  <a:pt x="728" y="98"/>
                </a:lnTo>
                <a:lnTo>
                  <a:pt x="732" y="100"/>
                </a:lnTo>
                <a:lnTo>
                  <a:pt x="734" y="106"/>
                </a:lnTo>
                <a:lnTo>
                  <a:pt x="736" y="108"/>
                </a:lnTo>
                <a:lnTo>
                  <a:pt x="738" y="110"/>
                </a:lnTo>
                <a:lnTo>
                  <a:pt x="740" y="108"/>
                </a:lnTo>
                <a:lnTo>
                  <a:pt x="738" y="106"/>
                </a:lnTo>
                <a:lnTo>
                  <a:pt x="738" y="102"/>
                </a:lnTo>
                <a:lnTo>
                  <a:pt x="740" y="98"/>
                </a:lnTo>
                <a:lnTo>
                  <a:pt x="742" y="100"/>
                </a:lnTo>
                <a:lnTo>
                  <a:pt x="744" y="100"/>
                </a:lnTo>
                <a:lnTo>
                  <a:pt x="746" y="98"/>
                </a:lnTo>
                <a:lnTo>
                  <a:pt x="746" y="100"/>
                </a:lnTo>
                <a:lnTo>
                  <a:pt x="748" y="104"/>
                </a:lnTo>
                <a:lnTo>
                  <a:pt x="750" y="102"/>
                </a:lnTo>
                <a:lnTo>
                  <a:pt x="750" y="104"/>
                </a:lnTo>
                <a:lnTo>
                  <a:pt x="754" y="106"/>
                </a:lnTo>
                <a:lnTo>
                  <a:pt x="754" y="110"/>
                </a:lnTo>
                <a:lnTo>
                  <a:pt x="758" y="112"/>
                </a:lnTo>
                <a:lnTo>
                  <a:pt x="762" y="110"/>
                </a:lnTo>
                <a:lnTo>
                  <a:pt x="760" y="108"/>
                </a:lnTo>
                <a:lnTo>
                  <a:pt x="758" y="104"/>
                </a:lnTo>
                <a:lnTo>
                  <a:pt x="762" y="102"/>
                </a:lnTo>
                <a:lnTo>
                  <a:pt x="768" y="102"/>
                </a:lnTo>
                <a:lnTo>
                  <a:pt x="778" y="104"/>
                </a:lnTo>
                <a:lnTo>
                  <a:pt x="778" y="106"/>
                </a:lnTo>
                <a:lnTo>
                  <a:pt x="776" y="108"/>
                </a:lnTo>
                <a:lnTo>
                  <a:pt x="774" y="112"/>
                </a:lnTo>
                <a:lnTo>
                  <a:pt x="776" y="112"/>
                </a:lnTo>
                <a:lnTo>
                  <a:pt x="778" y="112"/>
                </a:lnTo>
                <a:lnTo>
                  <a:pt x="784" y="112"/>
                </a:lnTo>
                <a:lnTo>
                  <a:pt x="784" y="114"/>
                </a:lnTo>
                <a:lnTo>
                  <a:pt x="780" y="114"/>
                </a:lnTo>
                <a:lnTo>
                  <a:pt x="780" y="120"/>
                </a:lnTo>
                <a:lnTo>
                  <a:pt x="786" y="124"/>
                </a:lnTo>
                <a:lnTo>
                  <a:pt x="790" y="124"/>
                </a:lnTo>
                <a:lnTo>
                  <a:pt x="792" y="118"/>
                </a:lnTo>
                <a:lnTo>
                  <a:pt x="790" y="114"/>
                </a:lnTo>
                <a:lnTo>
                  <a:pt x="792" y="108"/>
                </a:lnTo>
                <a:lnTo>
                  <a:pt x="788" y="104"/>
                </a:lnTo>
                <a:lnTo>
                  <a:pt x="788" y="100"/>
                </a:lnTo>
                <a:lnTo>
                  <a:pt x="792" y="96"/>
                </a:lnTo>
                <a:lnTo>
                  <a:pt x="796" y="90"/>
                </a:lnTo>
                <a:lnTo>
                  <a:pt x="798" y="84"/>
                </a:lnTo>
                <a:lnTo>
                  <a:pt x="800" y="80"/>
                </a:lnTo>
                <a:lnTo>
                  <a:pt x="804" y="76"/>
                </a:lnTo>
                <a:lnTo>
                  <a:pt x="806" y="76"/>
                </a:lnTo>
                <a:lnTo>
                  <a:pt x="812" y="76"/>
                </a:lnTo>
                <a:lnTo>
                  <a:pt x="816" y="76"/>
                </a:lnTo>
                <a:lnTo>
                  <a:pt x="820" y="74"/>
                </a:lnTo>
                <a:lnTo>
                  <a:pt x="818" y="70"/>
                </a:lnTo>
                <a:lnTo>
                  <a:pt x="816" y="68"/>
                </a:lnTo>
                <a:lnTo>
                  <a:pt x="820" y="58"/>
                </a:lnTo>
                <a:lnTo>
                  <a:pt x="824" y="56"/>
                </a:lnTo>
                <a:lnTo>
                  <a:pt x="826" y="54"/>
                </a:lnTo>
                <a:lnTo>
                  <a:pt x="824" y="52"/>
                </a:lnTo>
                <a:lnTo>
                  <a:pt x="820" y="48"/>
                </a:lnTo>
                <a:lnTo>
                  <a:pt x="816" y="46"/>
                </a:lnTo>
                <a:lnTo>
                  <a:pt x="816" y="44"/>
                </a:lnTo>
                <a:lnTo>
                  <a:pt x="816" y="42"/>
                </a:lnTo>
                <a:lnTo>
                  <a:pt x="820" y="42"/>
                </a:lnTo>
                <a:lnTo>
                  <a:pt x="822" y="44"/>
                </a:lnTo>
                <a:lnTo>
                  <a:pt x="824" y="44"/>
                </a:lnTo>
                <a:lnTo>
                  <a:pt x="824" y="40"/>
                </a:lnTo>
                <a:lnTo>
                  <a:pt x="824" y="38"/>
                </a:lnTo>
                <a:lnTo>
                  <a:pt x="822" y="32"/>
                </a:lnTo>
                <a:lnTo>
                  <a:pt x="822" y="28"/>
                </a:lnTo>
                <a:lnTo>
                  <a:pt x="826" y="28"/>
                </a:lnTo>
                <a:lnTo>
                  <a:pt x="828" y="32"/>
                </a:lnTo>
                <a:lnTo>
                  <a:pt x="830" y="30"/>
                </a:lnTo>
                <a:lnTo>
                  <a:pt x="830" y="28"/>
                </a:lnTo>
                <a:lnTo>
                  <a:pt x="832" y="26"/>
                </a:lnTo>
                <a:lnTo>
                  <a:pt x="832" y="24"/>
                </a:lnTo>
                <a:lnTo>
                  <a:pt x="834" y="26"/>
                </a:lnTo>
                <a:lnTo>
                  <a:pt x="834" y="28"/>
                </a:lnTo>
                <a:lnTo>
                  <a:pt x="838" y="30"/>
                </a:lnTo>
                <a:lnTo>
                  <a:pt x="842" y="32"/>
                </a:lnTo>
                <a:lnTo>
                  <a:pt x="844" y="38"/>
                </a:lnTo>
                <a:lnTo>
                  <a:pt x="844" y="40"/>
                </a:lnTo>
                <a:lnTo>
                  <a:pt x="848" y="40"/>
                </a:lnTo>
                <a:lnTo>
                  <a:pt x="850" y="40"/>
                </a:lnTo>
                <a:lnTo>
                  <a:pt x="854" y="36"/>
                </a:lnTo>
                <a:lnTo>
                  <a:pt x="856" y="30"/>
                </a:lnTo>
                <a:lnTo>
                  <a:pt x="860" y="30"/>
                </a:lnTo>
                <a:lnTo>
                  <a:pt x="862" y="32"/>
                </a:lnTo>
                <a:lnTo>
                  <a:pt x="862" y="38"/>
                </a:lnTo>
                <a:lnTo>
                  <a:pt x="860" y="42"/>
                </a:lnTo>
                <a:lnTo>
                  <a:pt x="850" y="60"/>
                </a:lnTo>
                <a:lnTo>
                  <a:pt x="848" y="70"/>
                </a:lnTo>
                <a:lnTo>
                  <a:pt x="850" y="74"/>
                </a:lnTo>
                <a:lnTo>
                  <a:pt x="850" y="84"/>
                </a:lnTo>
                <a:lnTo>
                  <a:pt x="852" y="88"/>
                </a:lnTo>
                <a:lnTo>
                  <a:pt x="848" y="90"/>
                </a:lnTo>
                <a:lnTo>
                  <a:pt x="846" y="96"/>
                </a:lnTo>
                <a:lnTo>
                  <a:pt x="846" y="102"/>
                </a:lnTo>
                <a:lnTo>
                  <a:pt x="846" y="106"/>
                </a:lnTo>
                <a:lnTo>
                  <a:pt x="848" y="108"/>
                </a:lnTo>
                <a:lnTo>
                  <a:pt x="850" y="108"/>
                </a:lnTo>
                <a:lnTo>
                  <a:pt x="852" y="106"/>
                </a:lnTo>
                <a:lnTo>
                  <a:pt x="860" y="96"/>
                </a:lnTo>
                <a:lnTo>
                  <a:pt x="862" y="88"/>
                </a:lnTo>
                <a:lnTo>
                  <a:pt x="862" y="84"/>
                </a:lnTo>
                <a:lnTo>
                  <a:pt x="860" y="84"/>
                </a:lnTo>
                <a:lnTo>
                  <a:pt x="860" y="86"/>
                </a:lnTo>
                <a:lnTo>
                  <a:pt x="858" y="88"/>
                </a:lnTo>
                <a:lnTo>
                  <a:pt x="856" y="86"/>
                </a:lnTo>
                <a:lnTo>
                  <a:pt x="858" y="84"/>
                </a:lnTo>
                <a:lnTo>
                  <a:pt x="860" y="78"/>
                </a:lnTo>
                <a:lnTo>
                  <a:pt x="864" y="72"/>
                </a:lnTo>
                <a:lnTo>
                  <a:pt x="866" y="62"/>
                </a:lnTo>
                <a:lnTo>
                  <a:pt x="868" y="58"/>
                </a:lnTo>
                <a:lnTo>
                  <a:pt x="876" y="42"/>
                </a:lnTo>
                <a:lnTo>
                  <a:pt x="880" y="30"/>
                </a:lnTo>
                <a:lnTo>
                  <a:pt x="884" y="24"/>
                </a:lnTo>
                <a:lnTo>
                  <a:pt x="886" y="22"/>
                </a:lnTo>
                <a:lnTo>
                  <a:pt x="890" y="22"/>
                </a:lnTo>
                <a:lnTo>
                  <a:pt x="890" y="24"/>
                </a:lnTo>
                <a:lnTo>
                  <a:pt x="892" y="28"/>
                </a:lnTo>
                <a:lnTo>
                  <a:pt x="892" y="36"/>
                </a:lnTo>
                <a:lnTo>
                  <a:pt x="894" y="40"/>
                </a:lnTo>
                <a:lnTo>
                  <a:pt x="890" y="44"/>
                </a:lnTo>
                <a:lnTo>
                  <a:pt x="890" y="46"/>
                </a:lnTo>
                <a:lnTo>
                  <a:pt x="892" y="50"/>
                </a:lnTo>
                <a:lnTo>
                  <a:pt x="896" y="52"/>
                </a:lnTo>
                <a:lnTo>
                  <a:pt x="896" y="56"/>
                </a:lnTo>
                <a:lnTo>
                  <a:pt x="896" y="62"/>
                </a:lnTo>
                <a:lnTo>
                  <a:pt x="896" y="68"/>
                </a:lnTo>
                <a:lnTo>
                  <a:pt x="896" y="70"/>
                </a:lnTo>
                <a:lnTo>
                  <a:pt x="896" y="72"/>
                </a:lnTo>
                <a:lnTo>
                  <a:pt x="900" y="72"/>
                </a:lnTo>
                <a:lnTo>
                  <a:pt x="902" y="68"/>
                </a:lnTo>
                <a:lnTo>
                  <a:pt x="904" y="62"/>
                </a:lnTo>
                <a:lnTo>
                  <a:pt x="908" y="60"/>
                </a:lnTo>
                <a:lnTo>
                  <a:pt x="912" y="60"/>
                </a:lnTo>
                <a:lnTo>
                  <a:pt x="910" y="56"/>
                </a:lnTo>
                <a:lnTo>
                  <a:pt x="910" y="52"/>
                </a:lnTo>
                <a:lnTo>
                  <a:pt x="910" y="48"/>
                </a:lnTo>
                <a:lnTo>
                  <a:pt x="914" y="46"/>
                </a:lnTo>
                <a:lnTo>
                  <a:pt x="914" y="44"/>
                </a:lnTo>
                <a:lnTo>
                  <a:pt x="912" y="40"/>
                </a:lnTo>
                <a:lnTo>
                  <a:pt x="912" y="36"/>
                </a:lnTo>
                <a:lnTo>
                  <a:pt x="916" y="30"/>
                </a:lnTo>
                <a:lnTo>
                  <a:pt x="916" y="22"/>
                </a:lnTo>
                <a:lnTo>
                  <a:pt x="918" y="12"/>
                </a:lnTo>
                <a:lnTo>
                  <a:pt x="916" y="8"/>
                </a:lnTo>
                <a:lnTo>
                  <a:pt x="916" y="2"/>
                </a:lnTo>
                <a:lnTo>
                  <a:pt x="918" y="2"/>
                </a:lnTo>
                <a:lnTo>
                  <a:pt x="920" y="4"/>
                </a:lnTo>
                <a:lnTo>
                  <a:pt x="922" y="8"/>
                </a:lnTo>
                <a:lnTo>
                  <a:pt x="924" y="8"/>
                </a:lnTo>
                <a:lnTo>
                  <a:pt x="926" y="4"/>
                </a:lnTo>
                <a:lnTo>
                  <a:pt x="932" y="0"/>
                </a:lnTo>
                <a:lnTo>
                  <a:pt x="936" y="0"/>
                </a:lnTo>
                <a:lnTo>
                  <a:pt x="940" y="2"/>
                </a:lnTo>
                <a:lnTo>
                  <a:pt x="940" y="8"/>
                </a:lnTo>
                <a:lnTo>
                  <a:pt x="940" y="10"/>
                </a:lnTo>
                <a:lnTo>
                  <a:pt x="944" y="10"/>
                </a:lnTo>
                <a:lnTo>
                  <a:pt x="946" y="8"/>
                </a:lnTo>
                <a:lnTo>
                  <a:pt x="948" y="12"/>
                </a:lnTo>
                <a:lnTo>
                  <a:pt x="948" y="16"/>
                </a:lnTo>
                <a:lnTo>
                  <a:pt x="948" y="20"/>
                </a:lnTo>
                <a:lnTo>
                  <a:pt x="946" y="24"/>
                </a:lnTo>
                <a:lnTo>
                  <a:pt x="940" y="24"/>
                </a:lnTo>
                <a:lnTo>
                  <a:pt x="936" y="24"/>
                </a:lnTo>
                <a:lnTo>
                  <a:pt x="934" y="26"/>
                </a:lnTo>
                <a:lnTo>
                  <a:pt x="934" y="30"/>
                </a:lnTo>
                <a:lnTo>
                  <a:pt x="936" y="32"/>
                </a:lnTo>
                <a:lnTo>
                  <a:pt x="940" y="36"/>
                </a:lnTo>
                <a:lnTo>
                  <a:pt x="938" y="38"/>
                </a:lnTo>
                <a:lnTo>
                  <a:pt x="936" y="40"/>
                </a:lnTo>
                <a:lnTo>
                  <a:pt x="934" y="42"/>
                </a:lnTo>
                <a:lnTo>
                  <a:pt x="932" y="44"/>
                </a:lnTo>
                <a:lnTo>
                  <a:pt x="936" y="44"/>
                </a:lnTo>
                <a:lnTo>
                  <a:pt x="938" y="42"/>
                </a:lnTo>
                <a:lnTo>
                  <a:pt x="942" y="38"/>
                </a:lnTo>
                <a:lnTo>
                  <a:pt x="944" y="36"/>
                </a:lnTo>
                <a:lnTo>
                  <a:pt x="946" y="36"/>
                </a:lnTo>
                <a:lnTo>
                  <a:pt x="948" y="38"/>
                </a:lnTo>
                <a:lnTo>
                  <a:pt x="948" y="40"/>
                </a:lnTo>
                <a:lnTo>
                  <a:pt x="948" y="44"/>
                </a:lnTo>
                <a:lnTo>
                  <a:pt x="946" y="48"/>
                </a:lnTo>
                <a:lnTo>
                  <a:pt x="942" y="52"/>
                </a:lnTo>
                <a:lnTo>
                  <a:pt x="940" y="54"/>
                </a:lnTo>
                <a:lnTo>
                  <a:pt x="942" y="56"/>
                </a:lnTo>
                <a:lnTo>
                  <a:pt x="946" y="56"/>
                </a:lnTo>
                <a:lnTo>
                  <a:pt x="948" y="54"/>
                </a:lnTo>
                <a:lnTo>
                  <a:pt x="954" y="56"/>
                </a:lnTo>
                <a:lnTo>
                  <a:pt x="960" y="54"/>
                </a:lnTo>
                <a:lnTo>
                  <a:pt x="964" y="52"/>
                </a:lnTo>
                <a:lnTo>
                  <a:pt x="962" y="48"/>
                </a:lnTo>
                <a:lnTo>
                  <a:pt x="960" y="46"/>
                </a:lnTo>
                <a:lnTo>
                  <a:pt x="958" y="36"/>
                </a:lnTo>
                <a:lnTo>
                  <a:pt x="958" y="26"/>
                </a:lnTo>
                <a:lnTo>
                  <a:pt x="958" y="22"/>
                </a:lnTo>
                <a:lnTo>
                  <a:pt x="960" y="18"/>
                </a:lnTo>
                <a:lnTo>
                  <a:pt x="964" y="16"/>
                </a:lnTo>
                <a:lnTo>
                  <a:pt x="968" y="18"/>
                </a:lnTo>
                <a:lnTo>
                  <a:pt x="970" y="16"/>
                </a:lnTo>
                <a:lnTo>
                  <a:pt x="972" y="14"/>
                </a:lnTo>
                <a:lnTo>
                  <a:pt x="974" y="18"/>
                </a:lnTo>
                <a:lnTo>
                  <a:pt x="978" y="18"/>
                </a:lnTo>
                <a:lnTo>
                  <a:pt x="980" y="24"/>
                </a:lnTo>
                <a:lnTo>
                  <a:pt x="980" y="26"/>
                </a:lnTo>
                <a:lnTo>
                  <a:pt x="980" y="28"/>
                </a:lnTo>
                <a:lnTo>
                  <a:pt x="982" y="30"/>
                </a:lnTo>
                <a:lnTo>
                  <a:pt x="984" y="28"/>
                </a:lnTo>
                <a:lnTo>
                  <a:pt x="988" y="26"/>
                </a:lnTo>
                <a:lnTo>
                  <a:pt x="992" y="24"/>
                </a:lnTo>
                <a:lnTo>
                  <a:pt x="994" y="24"/>
                </a:lnTo>
                <a:lnTo>
                  <a:pt x="996" y="26"/>
                </a:lnTo>
                <a:lnTo>
                  <a:pt x="996" y="28"/>
                </a:lnTo>
                <a:lnTo>
                  <a:pt x="996" y="30"/>
                </a:lnTo>
                <a:lnTo>
                  <a:pt x="1000" y="28"/>
                </a:lnTo>
                <a:lnTo>
                  <a:pt x="1000" y="24"/>
                </a:lnTo>
                <a:lnTo>
                  <a:pt x="1002" y="22"/>
                </a:lnTo>
                <a:lnTo>
                  <a:pt x="1004" y="24"/>
                </a:lnTo>
                <a:lnTo>
                  <a:pt x="1006" y="26"/>
                </a:lnTo>
                <a:lnTo>
                  <a:pt x="1012" y="28"/>
                </a:lnTo>
                <a:lnTo>
                  <a:pt x="1016" y="28"/>
                </a:lnTo>
                <a:lnTo>
                  <a:pt x="1018" y="28"/>
                </a:lnTo>
                <a:lnTo>
                  <a:pt x="1016" y="32"/>
                </a:lnTo>
                <a:lnTo>
                  <a:pt x="1012" y="36"/>
                </a:lnTo>
                <a:lnTo>
                  <a:pt x="1016" y="36"/>
                </a:lnTo>
                <a:lnTo>
                  <a:pt x="1020" y="36"/>
                </a:lnTo>
                <a:lnTo>
                  <a:pt x="1024" y="36"/>
                </a:lnTo>
                <a:lnTo>
                  <a:pt x="1028" y="32"/>
                </a:lnTo>
                <a:lnTo>
                  <a:pt x="1032" y="38"/>
                </a:lnTo>
                <a:lnTo>
                  <a:pt x="1034" y="42"/>
                </a:lnTo>
                <a:lnTo>
                  <a:pt x="1042" y="42"/>
                </a:lnTo>
                <a:lnTo>
                  <a:pt x="1046" y="46"/>
                </a:lnTo>
                <a:lnTo>
                  <a:pt x="1048" y="50"/>
                </a:lnTo>
                <a:lnTo>
                  <a:pt x="1042" y="54"/>
                </a:lnTo>
                <a:lnTo>
                  <a:pt x="1036" y="58"/>
                </a:lnTo>
                <a:lnTo>
                  <a:pt x="1028" y="70"/>
                </a:lnTo>
                <a:lnTo>
                  <a:pt x="1024" y="76"/>
                </a:lnTo>
                <a:lnTo>
                  <a:pt x="1020" y="78"/>
                </a:lnTo>
                <a:lnTo>
                  <a:pt x="1012" y="80"/>
                </a:lnTo>
                <a:lnTo>
                  <a:pt x="1004" y="80"/>
                </a:lnTo>
                <a:lnTo>
                  <a:pt x="988" y="80"/>
                </a:lnTo>
                <a:lnTo>
                  <a:pt x="980" y="78"/>
                </a:lnTo>
                <a:lnTo>
                  <a:pt x="976" y="76"/>
                </a:lnTo>
                <a:lnTo>
                  <a:pt x="972" y="78"/>
                </a:lnTo>
                <a:lnTo>
                  <a:pt x="972" y="80"/>
                </a:lnTo>
                <a:lnTo>
                  <a:pt x="972" y="82"/>
                </a:lnTo>
                <a:lnTo>
                  <a:pt x="976" y="84"/>
                </a:lnTo>
                <a:lnTo>
                  <a:pt x="984" y="84"/>
                </a:lnTo>
                <a:lnTo>
                  <a:pt x="994" y="90"/>
                </a:lnTo>
                <a:lnTo>
                  <a:pt x="1002" y="94"/>
                </a:lnTo>
                <a:lnTo>
                  <a:pt x="1004" y="94"/>
                </a:lnTo>
                <a:lnTo>
                  <a:pt x="1006" y="96"/>
                </a:lnTo>
                <a:lnTo>
                  <a:pt x="1006" y="98"/>
                </a:lnTo>
                <a:lnTo>
                  <a:pt x="1004" y="100"/>
                </a:lnTo>
                <a:lnTo>
                  <a:pt x="1008" y="100"/>
                </a:lnTo>
                <a:lnTo>
                  <a:pt x="1010" y="98"/>
                </a:lnTo>
                <a:lnTo>
                  <a:pt x="1018" y="96"/>
                </a:lnTo>
                <a:lnTo>
                  <a:pt x="1022" y="100"/>
                </a:lnTo>
                <a:lnTo>
                  <a:pt x="1024" y="102"/>
                </a:lnTo>
                <a:lnTo>
                  <a:pt x="1024" y="106"/>
                </a:lnTo>
                <a:lnTo>
                  <a:pt x="1020" y="108"/>
                </a:lnTo>
                <a:lnTo>
                  <a:pt x="1016" y="112"/>
                </a:lnTo>
                <a:lnTo>
                  <a:pt x="1012" y="116"/>
                </a:lnTo>
                <a:lnTo>
                  <a:pt x="1016" y="118"/>
                </a:lnTo>
                <a:lnTo>
                  <a:pt x="1018" y="116"/>
                </a:lnTo>
                <a:lnTo>
                  <a:pt x="1020" y="114"/>
                </a:lnTo>
                <a:lnTo>
                  <a:pt x="1024" y="112"/>
                </a:lnTo>
                <a:lnTo>
                  <a:pt x="1028" y="112"/>
                </a:lnTo>
                <a:lnTo>
                  <a:pt x="1030" y="114"/>
                </a:lnTo>
                <a:lnTo>
                  <a:pt x="1032" y="116"/>
                </a:lnTo>
                <a:lnTo>
                  <a:pt x="1032" y="114"/>
                </a:lnTo>
                <a:lnTo>
                  <a:pt x="1032" y="112"/>
                </a:lnTo>
                <a:lnTo>
                  <a:pt x="1030" y="110"/>
                </a:lnTo>
                <a:lnTo>
                  <a:pt x="1030" y="108"/>
                </a:lnTo>
                <a:lnTo>
                  <a:pt x="1032" y="110"/>
                </a:lnTo>
                <a:lnTo>
                  <a:pt x="1034" y="112"/>
                </a:lnTo>
                <a:lnTo>
                  <a:pt x="1038" y="112"/>
                </a:lnTo>
                <a:lnTo>
                  <a:pt x="1040" y="112"/>
                </a:lnTo>
                <a:lnTo>
                  <a:pt x="1040" y="114"/>
                </a:lnTo>
                <a:lnTo>
                  <a:pt x="1046" y="112"/>
                </a:lnTo>
                <a:lnTo>
                  <a:pt x="1046" y="110"/>
                </a:lnTo>
                <a:lnTo>
                  <a:pt x="1042" y="108"/>
                </a:lnTo>
                <a:lnTo>
                  <a:pt x="1042" y="104"/>
                </a:lnTo>
                <a:lnTo>
                  <a:pt x="1042" y="102"/>
                </a:lnTo>
                <a:lnTo>
                  <a:pt x="1046" y="100"/>
                </a:lnTo>
                <a:lnTo>
                  <a:pt x="1052" y="102"/>
                </a:lnTo>
                <a:lnTo>
                  <a:pt x="1056" y="102"/>
                </a:lnTo>
                <a:lnTo>
                  <a:pt x="1058" y="102"/>
                </a:lnTo>
                <a:lnTo>
                  <a:pt x="1060" y="104"/>
                </a:lnTo>
                <a:lnTo>
                  <a:pt x="1062" y="110"/>
                </a:lnTo>
                <a:lnTo>
                  <a:pt x="1060" y="116"/>
                </a:lnTo>
                <a:lnTo>
                  <a:pt x="1060" y="120"/>
                </a:lnTo>
                <a:lnTo>
                  <a:pt x="1054" y="124"/>
                </a:lnTo>
                <a:lnTo>
                  <a:pt x="1050" y="124"/>
                </a:lnTo>
                <a:lnTo>
                  <a:pt x="1046" y="120"/>
                </a:lnTo>
                <a:lnTo>
                  <a:pt x="1040" y="118"/>
                </a:lnTo>
                <a:lnTo>
                  <a:pt x="1036" y="118"/>
                </a:lnTo>
                <a:lnTo>
                  <a:pt x="1036" y="120"/>
                </a:lnTo>
                <a:lnTo>
                  <a:pt x="1036" y="128"/>
                </a:lnTo>
                <a:lnTo>
                  <a:pt x="1038" y="132"/>
                </a:lnTo>
                <a:lnTo>
                  <a:pt x="1038" y="136"/>
                </a:lnTo>
                <a:lnTo>
                  <a:pt x="1034" y="142"/>
                </a:lnTo>
                <a:lnTo>
                  <a:pt x="1026" y="148"/>
                </a:lnTo>
                <a:lnTo>
                  <a:pt x="1022" y="154"/>
                </a:lnTo>
                <a:lnTo>
                  <a:pt x="1018" y="158"/>
                </a:lnTo>
                <a:lnTo>
                  <a:pt x="1018" y="160"/>
                </a:lnTo>
                <a:lnTo>
                  <a:pt x="1020" y="166"/>
                </a:lnTo>
                <a:lnTo>
                  <a:pt x="1018" y="168"/>
                </a:lnTo>
                <a:lnTo>
                  <a:pt x="1012" y="174"/>
                </a:lnTo>
                <a:lnTo>
                  <a:pt x="1010" y="176"/>
                </a:lnTo>
                <a:lnTo>
                  <a:pt x="1008" y="174"/>
                </a:lnTo>
                <a:lnTo>
                  <a:pt x="1004" y="172"/>
                </a:lnTo>
                <a:lnTo>
                  <a:pt x="1002" y="166"/>
                </a:lnTo>
                <a:lnTo>
                  <a:pt x="1002" y="158"/>
                </a:lnTo>
                <a:lnTo>
                  <a:pt x="1008" y="150"/>
                </a:lnTo>
                <a:lnTo>
                  <a:pt x="1010" y="146"/>
                </a:lnTo>
                <a:lnTo>
                  <a:pt x="1012" y="142"/>
                </a:lnTo>
                <a:lnTo>
                  <a:pt x="1010" y="138"/>
                </a:lnTo>
                <a:lnTo>
                  <a:pt x="1008" y="132"/>
                </a:lnTo>
                <a:lnTo>
                  <a:pt x="1004" y="126"/>
                </a:lnTo>
                <a:lnTo>
                  <a:pt x="1000" y="118"/>
                </a:lnTo>
                <a:lnTo>
                  <a:pt x="994" y="112"/>
                </a:lnTo>
                <a:lnTo>
                  <a:pt x="988" y="110"/>
                </a:lnTo>
                <a:lnTo>
                  <a:pt x="974" y="108"/>
                </a:lnTo>
                <a:lnTo>
                  <a:pt x="966" y="104"/>
                </a:lnTo>
                <a:lnTo>
                  <a:pt x="958" y="94"/>
                </a:lnTo>
                <a:lnTo>
                  <a:pt x="952" y="90"/>
                </a:lnTo>
                <a:lnTo>
                  <a:pt x="946" y="94"/>
                </a:lnTo>
                <a:lnTo>
                  <a:pt x="940" y="96"/>
                </a:lnTo>
                <a:lnTo>
                  <a:pt x="930" y="104"/>
                </a:lnTo>
                <a:lnTo>
                  <a:pt x="918" y="110"/>
                </a:lnTo>
                <a:lnTo>
                  <a:pt x="910" y="112"/>
                </a:lnTo>
                <a:lnTo>
                  <a:pt x="904" y="112"/>
                </a:lnTo>
                <a:lnTo>
                  <a:pt x="894" y="118"/>
                </a:lnTo>
                <a:lnTo>
                  <a:pt x="890" y="128"/>
                </a:lnTo>
                <a:lnTo>
                  <a:pt x="886" y="146"/>
                </a:lnTo>
                <a:lnTo>
                  <a:pt x="886" y="160"/>
                </a:lnTo>
                <a:lnTo>
                  <a:pt x="888" y="172"/>
                </a:lnTo>
                <a:lnTo>
                  <a:pt x="890" y="178"/>
                </a:lnTo>
                <a:lnTo>
                  <a:pt x="892" y="194"/>
                </a:lnTo>
                <a:lnTo>
                  <a:pt x="892" y="200"/>
                </a:lnTo>
                <a:lnTo>
                  <a:pt x="890" y="204"/>
                </a:lnTo>
                <a:lnTo>
                  <a:pt x="886" y="206"/>
                </a:lnTo>
                <a:lnTo>
                  <a:pt x="880" y="216"/>
                </a:lnTo>
                <a:lnTo>
                  <a:pt x="876" y="224"/>
                </a:lnTo>
                <a:lnTo>
                  <a:pt x="866" y="230"/>
                </a:lnTo>
                <a:lnTo>
                  <a:pt x="858" y="236"/>
                </a:lnTo>
                <a:lnTo>
                  <a:pt x="852" y="234"/>
                </a:lnTo>
                <a:lnTo>
                  <a:pt x="848" y="230"/>
                </a:lnTo>
                <a:lnTo>
                  <a:pt x="842" y="222"/>
                </a:lnTo>
                <a:lnTo>
                  <a:pt x="836" y="220"/>
                </a:lnTo>
                <a:lnTo>
                  <a:pt x="834" y="220"/>
                </a:lnTo>
                <a:lnTo>
                  <a:pt x="830" y="222"/>
                </a:lnTo>
                <a:lnTo>
                  <a:pt x="828" y="226"/>
                </a:lnTo>
                <a:lnTo>
                  <a:pt x="824" y="232"/>
                </a:lnTo>
                <a:lnTo>
                  <a:pt x="816" y="240"/>
                </a:lnTo>
                <a:lnTo>
                  <a:pt x="806" y="242"/>
                </a:lnTo>
                <a:lnTo>
                  <a:pt x="796" y="236"/>
                </a:lnTo>
                <a:lnTo>
                  <a:pt x="788" y="236"/>
                </a:lnTo>
                <a:lnTo>
                  <a:pt x="778" y="236"/>
                </a:lnTo>
                <a:lnTo>
                  <a:pt x="774" y="232"/>
                </a:lnTo>
                <a:lnTo>
                  <a:pt x="770" y="220"/>
                </a:lnTo>
                <a:lnTo>
                  <a:pt x="760" y="206"/>
                </a:lnTo>
                <a:lnTo>
                  <a:pt x="746" y="196"/>
                </a:lnTo>
                <a:lnTo>
                  <a:pt x="738" y="190"/>
                </a:lnTo>
                <a:lnTo>
                  <a:pt x="734" y="188"/>
                </a:lnTo>
                <a:lnTo>
                  <a:pt x="730" y="188"/>
                </a:lnTo>
                <a:lnTo>
                  <a:pt x="726" y="188"/>
                </a:lnTo>
                <a:lnTo>
                  <a:pt x="720" y="192"/>
                </a:lnTo>
                <a:lnTo>
                  <a:pt x="720" y="194"/>
                </a:lnTo>
                <a:lnTo>
                  <a:pt x="722" y="198"/>
                </a:lnTo>
                <a:lnTo>
                  <a:pt x="726" y="202"/>
                </a:lnTo>
                <a:lnTo>
                  <a:pt x="726" y="204"/>
                </a:lnTo>
                <a:lnTo>
                  <a:pt x="722" y="206"/>
                </a:lnTo>
                <a:lnTo>
                  <a:pt x="718" y="208"/>
                </a:lnTo>
                <a:lnTo>
                  <a:pt x="712" y="206"/>
                </a:lnTo>
                <a:lnTo>
                  <a:pt x="708" y="208"/>
                </a:lnTo>
                <a:lnTo>
                  <a:pt x="706" y="214"/>
                </a:lnTo>
                <a:lnTo>
                  <a:pt x="704" y="214"/>
                </a:lnTo>
                <a:lnTo>
                  <a:pt x="700" y="214"/>
                </a:lnTo>
                <a:lnTo>
                  <a:pt x="690" y="214"/>
                </a:lnTo>
                <a:lnTo>
                  <a:pt x="688" y="216"/>
                </a:lnTo>
                <a:lnTo>
                  <a:pt x="688" y="220"/>
                </a:lnTo>
                <a:lnTo>
                  <a:pt x="688" y="222"/>
                </a:lnTo>
                <a:lnTo>
                  <a:pt x="692" y="224"/>
                </a:lnTo>
                <a:lnTo>
                  <a:pt x="696" y="230"/>
                </a:lnTo>
                <a:lnTo>
                  <a:pt x="692" y="236"/>
                </a:lnTo>
                <a:lnTo>
                  <a:pt x="690" y="240"/>
                </a:lnTo>
                <a:lnTo>
                  <a:pt x="688" y="250"/>
                </a:lnTo>
                <a:lnTo>
                  <a:pt x="686" y="256"/>
                </a:lnTo>
                <a:lnTo>
                  <a:pt x="686" y="262"/>
                </a:lnTo>
                <a:lnTo>
                  <a:pt x="690" y="264"/>
                </a:lnTo>
                <a:lnTo>
                  <a:pt x="696" y="270"/>
                </a:lnTo>
                <a:lnTo>
                  <a:pt x="692" y="272"/>
                </a:lnTo>
                <a:lnTo>
                  <a:pt x="690" y="274"/>
                </a:lnTo>
                <a:lnTo>
                  <a:pt x="684" y="276"/>
                </a:lnTo>
                <a:lnTo>
                  <a:pt x="678" y="276"/>
                </a:lnTo>
                <a:lnTo>
                  <a:pt x="670" y="272"/>
                </a:lnTo>
                <a:lnTo>
                  <a:pt x="654" y="266"/>
                </a:lnTo>
                <a:lnTo>
                  <a:pt x="632" y="266"/>
                </a:lnTo>
                <a:lnTo>
                  <a:pt x="626" y="266"/>
                </a:lnTo>
                <a:lnTo>
                  <a:pt x="624" y="272"/>
                </a:lnTo>
                <a:lnTo>
                  <a:pt x="620" y="276"/>
                </a:lnTo>
                <a:lnTo>
                  <a:pt x="622" y="284"/>
                </a:lnTo>
                <a:lnTo>
                  <a:pt x="622" y="290"/>
                </a:lnTo>
                <a:lnTo>
                  <a:pt x="622" y="296"/>
                </a:lnTo>
                <a:lnTo>
                  <a:pt x="618" y="312"/>
                </a:lnTo>
                <a:lnTo>
                  <a:pt x="616" y="316"/>
                </a:lnTo>
                <a:lnTo>
                  <a:pt x="614" y="322"/>
                </a:lnTo>
                <a:lnTo>
                  <a:pt x="610" y="320"/>
                </a:lnTo>
                <a:lnTo>
                  <a:pt x="602" y="312"/>
                </a:lnTo>
                <a:lnTo>
                  <a:pt x="594" y="310"/>
                </a:lnTo>
                <a:lnTo>
                  <a:pt x="586" y="312"/>
                </a:lnTo>
                <a:lnTo>
                  <a:pt x="580" y="316"/>
                </a:lnTo>
                <a:lnTo>
                  <a:pt x="572" y="324"/>
                </a:lnTo>
                <a:lnTo>
                  <a:pt x="568" y="332"/>
                </a:lnTo>
                <a:lnTo>
                  <a:pt x="564" y="342"/>
                </a:lnTo>
                <a:lnTo>
                  <a:pt x="564" y="350"/>
                </a:lnTo>
                <a:lnTo>
                  <a:pt x="560" y="358"/>
                </a:lnTo>
                <a:lnTo>
                  <a:pt x="556" y="364"/>
                </a:lnTo>
                <a:lnTo>
                  <a:pt x="550" y="368"/>
                </a:lnTo>
                <a:lnTo>
                  <a:pt x="550" y="374"/>
                </a:lnTo>
                <a:lnTo>
                  <a:pt x="546" y="378"/>
                </a:lnTo>
                <a:lnTo>
                  <a:pt x="554" y="386"/>
                </a:lnTo>
                <a:lnTo>
                  <a:pt x="558" y="394"/>
                </a:lnTo>
                <a:lnTo>
                  <a:pt x="560" y="402"/>
                </a:lnTo>
                <a:lnTo>
                  <a:pt x="558" y="406"/>
                </a:lnTo>
                <a:lnTo>
                  <a:pt x="554" y="416"/>
                </a:lnTo>
                <a:lnTo>
                  <a:pt x="542" y="426"/>
                </a:lnTo>
                <a:lnTo>
                  <a:pt x="538" y="434"/>
                </a:lnTo>
                <a:lnTo>
                  <a:pt x="530" y="446"/>
                </a:lnTo>
                <a:lnTo>
                  <a:pt x="522" y="456"/>
                </a:lnTo>
                <a:lnTo>
                  <a:pt x="516" y="466"/>
                </a:lnTo>
                <a:lnTo>
                  <a:pt x="514" y="480"/>
                </a:lnTo>
                <a:lnTo>
                  <a:pt x="512" y="488"/>
                </a:lnTo>
                <a:lnTo>
                  <a:pt x="506" y="494"/>
                </a:lnTo>
                <a:lnTo>
                  <a:pt x="500" y="498"/>
                </a:lnTo>
                <a:lnTo>
                  <a:pt x="492" y="498"/>
                </a:lnTo>
                <a:lnTo>
                  <a:pt x="484" y="500"/>
                </a:lnTo>
                <a:lnTo>
                  <a:pt x="484" y="508"/>
                </a:lnTo>
                <a:lnTo>
                  <a:pt x="486" y="512"/>
                </a:lnTo>
                <a:lnTo>
                  <a:pt x="486" y="526"/>
                </a:lnTo>
                <a:lnTo>
                  <a:pt x="484" y="548"/>
                </a:lnTo>
                <a:lnTo>
                  <a:pt x="482" y="568"/>
                </a:lnTo>
                <a:lnTo>
                  <a:pt x="478" y="584"/>
                </a:lnTo>
                <a:lnTo>
                  <a:pt x="472" y="598"/>
                </a:lnTo>
                <a:lnTo>
                  <a:pt x="466" y="612"/>
                </a:lnTo>
                <a:lnTo>
                  <a:pt x="454" y="624"/>
                </a:lnTo>
                <a:lnTo>
                  <a:pt x="450" y="630"/>
                </a:lnTo>
                <a:lnTo>
                  <a:pt x="448" y="634"/>
                </a:lnTo>
                <a:lnTo>
                  <a:pt x="448" y="642"/>
                </a:lnTo>
                <a:lnTo>
                  <a:pt x="454" y="650"/>
                </a:lnTo>
                <a:lnTo>
                  <a:pt x="460" y="656"/>
                </a:lnTo>
                <a:lnTo>
                  <a:pt x="466" y="662"/>
                </a:lnTo>
                <a:lnTo>
                  <a:pt x="466" y="670"/>
                </a:lnTo>
                <a:lnTo>
                  <a:pt x="466" y="680"/>
                </a:lnTo>
                <a:lnTo>
                  <a:pt x="464" y="688"/>
                </a:lnTo>
                <a:lnTo>
                  <a:pt x="458" y="692"/>
                </a:lnTo>
                <a:lnTo>
                  <a:pt x="454" y="696"/>
                </a:lnTo>
                <a:lnTo>
                  <a:pt x="448" y="696"/>
                </a:lnTo>
                <a:lnTo>
                  <a:pt x="444" y="696"/>
                </a:lnTo>
                <a:lnTo>
                  <a:pt x="436" y="694"/>
                </a:lnTo>
                <a:lnTo>
                  <a:pt x="428" y="692"/>
                </a:lnTo>
                <a:lnTo>
                  <a:pt x="420" y="694"/>
                </a:lnTo>
                <a:lnTo>
                  <a:pt x="412" y="696"/>
                </a:lnTo>
                <a:lnTo>
                  <a:pt x="396" y="704"/>
                </a:lnTo>
                <a:lnTo>
                  <a:pt x="386" y="716"/>
                </a:lnTo>
                <a:lnTo>
                  <a:pt x="376" y="728"/>
                </a:lnTo>
                <a:lnTo>
                  <a:pt x="370" y="740"/>
                </a:lnTo>
                <a:lnTo>
                  <a:pt x="366" y="754"/>
                </a:lnTo>
                <a:lnTo>
                  <a:pt x="368" y="770"/>
                </a:lnTo>
                <a:lnTo>
                  <a:pt x="372" y="780"/>
                </a:lnTo>
                <a:lnTo>
                  <a:pt x="376" y="782"/>
                </a:lnTo>
                <a:lnTo>
                  <a:pt x="378" y="784"/>
                </a:lnTo>
                <a:lnTo>
                  <a:pt x="376" y="788"/>
                </a:lnTo>
                <a:lnTo>
                  <a:pt x="370" y="794"/>
                </a:lnTo>
                <a:lnTo>
                  <a:pt x="368" y="802"/>
                </a:lnTo>
                <a:lnTo>
                  <a:pt x="366" y="810"/>
                </a:lnTo>
                <a:lnTo>
                  <a:pt x="366" y="826"/>
                </a:lnTo>
                <a:lnTo>
                  <a:pt x="362" y="834"/>
                </a:lnTo>
                <a:lnTo>
                  <a:pt x="362" y="838"/>
                </a:lnTo>
                <a:lnTo>
                  <a:pt x="362" y="842"/>
                </a:lnTo>
                <a:lnTo>
                  <a:pt x="364" y="844"/>
                </a:lnTo>
                <a:lnTo>
                  <a:pt x="366" y="852"/>
                </a:lnTo>
                <a:lnTo>
                  <a:pt x="366" y="858"/>
                </a:lnTo>
                <a:lnTo>
                  <a:pt x="366" y="876"/>
                </a:lnTo>
                <a:lnTo>
                  <a:pt x="364" y="894"/>
                </a:lnTo>
                <a:lnTo>
                  <a:pt x="364" y="902"/>
                </a:lnTo>
                <a:lnTo>
                  <a:pt x="364" y="912"/>
                </a:lnTo>
                <a:lnTo>
                  <a:pt x="368" y="918"/>
                </a:lnTo>
                <a:lnTo>
                  <a:pt x="372" y="924"/>
                </a:lnTo>
                <a:lnTo>
                  <a:pt x="382" y="930"/>
                </a:lnTo>
                <a:lnTo>
                  <a:pt x="386" y="934"/>
                </a:lnTo>
                <a:lnTo>
                  <a:pt x="390" y="936"/>
                </a:lnTo>
                <a:lnTo>
                  <a:pt x="392" y="946"/>
                </a:lnTo>
                <a:lnTo>
                  <a:pt x="392" y="956"/>
                </a:lnTo>
                <a:lnTo>
                  <a:pt x="390" y="962"/>
                </a:lnTo>
                <a:lnTo>
                  <a:pt x="386" y="972"/>
                </a:lnTo>
                <a:lnTo>
                  <a:pt x="378" y="980"/>
                </a:lnTo>
                <a:lnTo>
                  <a:pt x="370" y="982"/>
                </a:lnTo>
                <a:lnTo>
                  <a:pt x="364" y="984"/>
                </a:lnTo>
                <a:lnTo>
                  <a:pt x="360" y="990"/>
                </a:lnTo>
                <a:lnTo>
                  <a:pt x="362" y="992"/>
                </a:lnTo>
                <a:lnTo>
                  <a:pt x="364" y="998"/>
                </a:lnTo>
                <a:lnTo>
                  <a:pt x="368" y="1002"/>
                </a:lnTo>
                <a:lnTo>
                  <a:pt x="372" y="1016"/>
                </a:lnTo>
                <a:lnTo>
                  <a:pt x="376" y="1032"/>
                </a:lnTo>
                <a:lnTo>
                  <a:pt x="376" y="1038"/>
                </a:lnTo>
                <a:lnTo>
                  <a:pt x="370" y="1044"/>
                </a:lnTo>
                <a:lnTo>
                  <a:pt x="368" y="1050"/>
                </a:lnTo>
                <a:lnTo>
                  <a:pt x="366" y="1058"/>
                </a:lnTo>
                <a:lnTo>
                  <a:pt x="370" y="1066"/>
                </a:lnTo>
                <a:lnTo>
                  <a:pt x="370" y="1072"/>
                </a:lnTo>
                <a:lnTo>
                  <a:pt x="368" y="1078"/>
                </a:lnTo>
                <a:lnTo>
                  <a:pt x="366" y="1082"/>
                </a:lnTo>
                <a:lnTo>
                  <a:pt x="364" y="1088"/>
                </a:lnTo>
                <a:lnTo>
                  <a:pt x="358" y="1092"/>
                </a:lnTo>
                <a:lnTo>
                  <a:pt x="350" y="1092"/>
                </a:lnTo>
                <a:lnTo>
                  <a:pt x="342" y="1094"/>
                </a:lnTo>
                <a:lnTo>
                  <a:pt x="336" y="1098"/>
                </a:lnTo>
                <a:lnTo>
                  <a:pt x="336" y="1102"/>
                </a:lnTo>
                <a:lnTo>
                  <a:pt x="336" y="1108"/>
                </a:lnTo>
                <a:lnTo>
                  <a:pt x="330" y="1120"/>
                </a:lnTo>
                <a:lnTo>
                  <a:pt x="326" y="1124"/>
                </a:lnTo>
                <a:lnTo>
                  <a:pt x="324" y="1128"/>
                </a:lnTo>
                <a:lnTo>
                  <a:pt x="324" y="1136"/>
                </a:lnTo>
                <a:lnTo>
                  <a:pt x="324" y="1144"/>
                </a:lnTo>
                <a:lnTo>
                  <a:pt x="328" y="1154"/>
                </a:lnTo>
                <a:lnTo>
                  <a:pt x="326" y="1174"/>
                </a:lnTo>
                <a:lnTo>
                  <a:pt x="322" y="1182"/>
                </a:lnTo>
                <a:lnTo>
                  <a:pt x="320" y="1188"/>
                </a:lnTo>
                <a:lnTo>
                  <a:pt x="314" y="1192"/>
                </a:lnTo>
                <a:lnTo>
                  <a:pt x="310" y="1194"/>
                </a:lnTo>
                <a:lnTo>
                  <a:pt x="308" y="1192"/>
                </a:lnTo>
                <a:lnTo>
                  <a:pt x="308" y="1190"/>
                </a:lnTo>
                <a:lnTo>
                  <a:pt x="308" y="1186"/>
                </a:lnTo>
                <a:lnTo>
                  <a:pt x="306" y="1186"/>
                </a:lnTo>
                <a:lnTo>
                  <a:pt x="306" y="1188"/>
                </a:lnTo>
                <a:lnTo>
                  <a:pt x="304" y="1192"/>
                </a:lnTo>
                <a:lnTo>
                  <a:pt x="304" y="1196"/>
                </a:lnTo>
                <a:lnTo>
                  <a:pt x="304" y="1198"/>
                </a:lnTo>
                <a:lnTo>
                  <a:pt x="302" y="1196"/>
                </a:lnTo>
                <a:lnTo>
                  <a:pt x="302" y="1194"/>
                </a:lnTo>
                <a:lnTo>
                  <a:pt x="302" y="1190"/>
                </a:lnTo>
                <a:lnTo>
                  <a:pt x="304" y="1182"/>
                </a:lnTo>
                <a:lnTo>
                  <a:pt x="304" y="1178"/>
                </a:lnTo>
                <a:lnTo>
                  <a:pt x="302" y="1174"/>
                </a:lnTo>
                <a:lnTo>
                  <a:pt x="302" y="1168"/>
                </a:lnTo>
                <a:lnTo>
                  <a:pt x="300" y="1166"/>
                </a:lnTo>
                <a:lnTo>
                  <a:pt x="296" y="1166"/>
                </a:lnTo>
                <a:lnTo>
                  <a:pt x="294" y="1166"/>
                </a:lnTo>
                <a:lnTo>
                  <a:pt x="290" y="1162"/>
                </a:lnTo>
                <a:lnTo>
                  <a:pt x="284" y="1158"/>
                </a:lnTo>
                <a:lnTo>
                  <a:pt x="280" y="1160"/>
                </a:lnTo>
                <a:lnTo>
                  <a:pt x="276" y="1160"/>
                </a:lnTo>
                <a:lnTo>
                  <a:pt x="276" y="1156"/>
                </a:lnTo>
                <a:lnTo>
                  <a:pt x="274" y="1150"/>
                </a:lnTo>
                <a:lnTo>
                  <a:pt x="274" y="1122"/>
                </a:lnTo>
                <a:lnTo>
                  <a:pt x="274" y="1110"/>
                </a:lnTo>
                <a:lnTo>
                  <a:pt x="274" y="1106"/>
                </a:lnTo>
                <a:lnTo>
                  <a:pt x="278" y="1104"/>
                </a:lnTo>
                <a:lnTo>
                  <a:pt x="280" y="1104"/>
                </a:lnTo>
                <a:lnTo>
                  <a:pt x="282" y="1100"/>
                </a:lnTo>
                <a:lnTo>
                  <a:pt x="282" y="1098"/>
                </a:lnTo>
                <a:lnTo>
                  <a:pt x="276" y="1094"/>
                </a:lnTo>
                <a:lnTo>
                  <a:pt x="272" y="1098"/>
                </a:lnTo>
                <a:lnTo>
                  <a:pt x="268" y="1096"/>
                </a:lnTo>
                <a:lnTo>
                  <a:pt x="268" y="1100"/>
                </a:lnTo>
                <a:lnTo>
                  <a:pt x="266" y="1106"/>
                </a:lnTo>
                <a:lnTo>
                  <a:pt x="268" y="1112"/>
                </a:lnTo>
                <a:lnTo>
                  <a:pt x="270" y="1122"/>
                </a:lnTo>
                <a:lnTo>
                  <a:pt x="268" y="1128"/>
                </a:lnTo>
                <a:lnTo>
                  <a:pt x="266" y="1128"/>
                </a:lnTo>
                <a:lnTo>
                  <a:pt x="264" y="1128"/>
                </a:lnTo>
                <a:lnTo>
                  <a:pt x="264" y="1126"/>
                </a:lnTo>
                <a:lnTo>
                  <a:pt x="264" y="1122"/>
                </a:lnTo>
                <a:lnTo>
                  <a:pt x="260" y="1116"/>
                </a:lnTo>
                <a:lnTo>
                  <a:pt x="260" y="1110"/>
                </a:lnTo>
                <a:lnTo>
                  <a:pt x="256" y="1110"/>
                </a:lnTo>
                <a:lnTo>
                  <a:pt x="254" y="1112"/>
                </a:lnTo>
                <a:lnTo>
                  <a:pt x="256" y="1116"/>
                </a:lnTo>
                <a:lnTo>
                  <a:pt x="256" y="1122"/>
                </a:lnTo>
                <a:lnTo>
                  <a:pt x="256" y="1126"/>
                </a:lnTo>
                <a:lnTo>
                  <a:pt x="252" y="1128"/>
                </a:lnTo>
                <a:lnTo>
                  <a:pt x="254" y="1132"/>
                </a:lnTo>
                <a:lnTo>
                  <a:pt x="256" y="1134"/>
                </a:lnTo>
                <a:lnTo>
                  <a:pt x="264" y="1144"/>
                </a:lnTo>
                <a:lnTo>
                  <a:pt x="264" y="1148"/>
                </a:lnTo>
                <a:lnTo>
                  <a:pt x="262" y="1152"/>
                </a:lnTo>
                <a:lnTo>
                  <a:pt x="260" y="1156"/>
                </a:lnTo>
                <a:lnTo>
                  <a:pt x="254" y="1158"/>
                </a:lnTo>
                <a:lnTo>
                  <a:pt x="252" y="1164"/>
                </a:lnTo>
                <a:lnTo>
                  <a:pt x="252" y="1170"/>
                </a:lnTo>
                <a:lnTo>
                  <a:pt x="248" y="1176"/>
                </a:lnTo>
                <a:lnTo>
                  <a:pt x="242" y="1178"/>
                </a:lnTo>
                <a:lnTo>
                  <a:pt x="236" y="1180"/>
                </a:lnTo>
                <a:lnTo>
                  <a:pt x="230" y="1178"/>
                </a:lnTo>
                <a:lnTo>
                  <a:pt x="222" y="1174"/>
                </a:lnTo>
                <a:lnTo>
                  <a:pt x="220" y="1170"/>
                </a:lnTo>
                <a:lnTo>
                  <a:pt x="218" y="1170"/>
                </a:lnTo>
                <a:lnTo>
                  <a:pt x="216" y="1170"/>
                </a:lnTo>
                <a:lnTo>
                  <a:pt x="218" y="1174"/>
                </a:lnTo>
                <a:lnTo>
                  <a:pt x="218" y="1178"/>
                </a:lnTo>
                <a:lnTo>
                  <a:pt x="216" y="1182"/>
                </a:lnTo>
                <a:lnTo>
                  <a:pt x="212" y="1186"/>
                </a:lnTo>
                <a:lnTo>
                  <a:pt x="202" y="1192"/>
                </a:lnTo>
                <a:lnTo>
                  <a:pt x="200" y="1198"/>
                </a:lnTo>
                <a:lnTo>
                  <a:pt x="192" y="1204"/>
                </a:lnTo>
                <a:lnTo>
                  <a:pt x="190" y="1210"/>
                </a:lnTo>
                <a:lnTo>
                  <a:pt x="188" y="1214"/>
                </a:lnTo>
                <a:lnTo>
                  <a:pt x="182" y="1216"/>
                </a:lnTo>
                <a:lnTo>
                  <a:pt x="176" y="1218"/>
                </a:lnTo>
                <a:lnTo>
                  <a:pt x="172" y="1222"/>
                </a:lnTo>
                <a:lnTo>
                  <a:pt x="164" y="1232"/>
                </a:lnTo>
                <a:lnTo>
                  <a:pt x="154" y="1242"/>
                </a:lnTo>
                <a:lnTo>
                  <a:pt x="146" y="1250"/>
                </a:lnTo>
                <a:lnTo>
                  <a:pt x="138" y="1252"/>
                </a:lnTo>
                <a:lnTo>
                  <a:pt x="134" y="1252"/>
                </a:lnTo>
                <a:lnTo>
                  <a:pt x="132" y="1250"/>
                </a:lnTo>
                <a:lnTo>
                  <a:pt x="130" y="1248"/>
                </a:lnTo>
                <a:lnTo>
                  <a:pt x="130" y="1244"/>
                </a:lnTo>
                <a:lnTo>
                  <a:pt x="128" y="1242"/>
                </a:lnTo>
                <a:lnTo>
                  <a:pt x="126" y="1244"/>
                </a:lnTo>
                <a:lnTo>
                  <a:pt x="124" y="1248"/>
                </a:lnTo>
                <a:lnTo>
                  <a:pt x="122" y="1254"/>
                </a:lnTo>
                <a:lnTo>
                  <a:pt x="116" y="1260"/>
                </a:lnTo>
                <a:lnTo>
                  <a:pt x="108" y="1264"/>
                </a:lnTo>
                <a:lnTo>
                  <a:pt x="102" y="1266"/>
                </a:lnTo>
                <a:lnTo>
                  <a:pt x="96" y="1268"/>
                </a:lnTo>
                <a:lnTo>
                  <a:pt x="88" y="1266"/>
                </a:lnTo>
                <a:lnTo>
                  <a:pt x="84" y="1264"/>
                </a:lnTo>
                <a:lnTo>
                  <a:pt x="80" y="1260"/>
                </a:lnTo>
                <a:lnTo>
                  <a:pt x="84" y="1256"/>
                </a:lnTo>
                <a:lnTo>
                  <a:pt x="86" y="1256"/>
                </a:lnTo>
                <a:lnTo>
                  <a:pt x="88" y="1254"/>
                </a:lnTo>
                <a:lnTo>
                  <a:pt x="90" y="1252"/>
                </a:lnTo>
                <a:lnTo>
                  <a:pt x="88" y="1250"/>
                </a:lnTo>
                <a:lnTo>
                  <a:pt x="84" y="1248"/>
                </a:lnTo>
                <a:lnTo>
                  <a:pt x="74" y="1250"/>
                </a:lnTo>
                <a:lnTo>
                  <a:pt x="72" y="1254"/>
                </a:lnTo>
                <a:lnTo>
                  <a:pt x="70" y="1256"/>
                </a:lnTo>
                <a:lnTo>
                  <a:pt x="68" y="1256"/>
                </a:lnTo>
                <a:lnTo>
                  <a:pt x="66" y="1254"/>
                </a:lnTo>
                <a:lnTo>
                  <a:pt x="62" y="1252"/>
                </a:lnTo>
                <a:lnTo>
                  <a:pt x="58" y="1254"/>
                </a:lnTo>
                <a:lnTo>
                  <a:pt x="56" y="1256"/>
                </a:lnTo>
                <a:lnTo>
                  <a:pt x="56" y="1254"/>
                </a:lnTo>
                <a:lnTo>
                  <a:pt x="56" y="1250"/>
                </a:lnTo>
                <a:lnTo>
                  <a:pt x="60" y="1244"/>
                </a:lnTo>
                <a:lnTo>
                  <a:pt x="62" y="1236"/>
                </a:lnTo>
                <a:lnTo>
                  <a:pt x="62" y="1228"/>
                </a:lnTo>
                <a:lnTo>
                  <a:pt x="62" y="1226"/>
                </a:lnTo>
                <a:lnTo>
                  <a:pt x="60" y="1228"/>
                </a:lnTo>
                <a:lnTo>
                  <a:pt x="58" y="1232"/>
                </a:lnTo>
                <a:lnTo>
                  <a:pt x="56" y="1236"/>
                </a:lnTo>
                <a:lnTo>
                  <a:pt x="52" y="1238"/>
                </a:lnTo>
                <a:lnTo>
                  <a:pt x="46" y="1238"/>
                </a:lnTo>
                <a:lnTo>
                  <a:pt x="40" y="1236"/>
                </a:lnTo>
                <a:lnTo>
                  <a:pt x="30" y="1224"/>
                </a:lnTo>
                <a:lnTo>
                  <a:pt x="10" y="1206"/>
                </a:lnTo>
                <a:lnTo>
                  <a:pt x="6" y="1196"/>
                </a:lnTo>
                <a:lnTo>
                  <a:pt x="2" y="1188"/>
                </a:lnTo>
                <a:lnTo>
                  <a:pt x="2" y="1182"/>
                </a:lnTo>
                <a:lnTo>
                  <a:pt x="4" y="1174"/>
                </a:lnTo>
                <a:lnTo>
                  <a:pt x="8" y="1164"/>
                </a:lnTo>
                <a:lnTo>
                  <a:pt x="12" y="1160"/>
                </a:lnTo>
                <a:lnTo>
                  <a:pt x="16" y="1160"/>
                </a:lnTo>
                <a:lnTo>
                  <a:pt x="16" y="1164"/>
                </a:lnTo>
                <a:lnTo>
                  <a:pt x="18" y="1166"/>
                </a:lnTo>
                <a:lnTo>
                  <a:pt x="20" y="1166"/>
                </a:lnTo>
                <a:lnTo>
                  <a:pt x="22" y="1166"/>
                </a:lnTo>
                <a:lnTo>
                  <a:pt x="28" y="1166"/>
                </a:lnTo>
                <a:lnTo>
                  <a:pt x="30" y="1162"/>
                </a:lnTo>
                <a:lnTo>
                  <a:pt x="30" y="1156"/>
                </a:lnTo>
                <a:lnTo>
                  <a:pt x="32" y="1154"/>
                </a:lnTo>
                <a:lnTo>
                  <a:pt x="36" y="1152"/>
                </a:lnTo>
                <a:lnTo>
                  <a:pt x="38" y="1146"/>
                </a:lnTo>
                <a:lnTo>
                  <a:pt x="44" y="1138"/>
                </a:lnTo>
                <a:lnTo>
                  <a:pt x="46" y="1134"/>
                </a:lnTo>
                <a:lnTo>
                  <a:pt x="46" y="1128"/>
                </a:lnTo>
                <a:lnTo>
                  <a:pt x="44" y="1128"/>
                </a:lnTo>
                <a:lnTo>
                  <a:pt x="40" y="1128"/>
                </a:lnTo>
                <a:lnTo>
                  <a:pt x="40" y="1126"/>
                </a:lnTo>
                <a:lnTo>
                  <a:pt x="42" y="1126"/>
                </a:lnTo>
                <a:lnTo>
                  <a:pt x="48" y="1122"/>
                </a:lnTo>
                <a:lnTo>
                  <a:pt x="52" y="1118"/>
                </a:lnTo>
                <a:lnTo>
                  <a:pt x="56" y="1116"/>
                </a:lnTo>
                <a:lnTo>
                  <a:pt x="56" y="1110"/>
                </a:lnTo>
                <a:lnTo>
                  <a:pt x="52" y="1110"/>
                </a:lnTo>
                <a:lnTo>
                  <a:pt x="48" y="1112"/>
                </a:lnTo>
                <a:lnTo>
                  <a:pt x="46" y="1116"/>
                </a:lnTo>
                <a:lnTo>
                  <a:pt x="40" y="1120"/>
                </a:lnTo>
                <a:lnTo>
                  <a:pt x="32" y="1122"/>
                </a:lnTo>
                <a:lnTo>
                  <a:pt x="30" y="1120"/>
                </a:lnTo>
                <a:lnTo>
                  <a:pt x="26" y="1118"/>
                </a:lnTo>
                <a:lnTo>
                  <a:pt x="26" y="1120"/>
                </a:lnTo>
                <a:lnTo>
                  <a:pt x="26" y="1122"/>
                </a:lnTo>
                <a:lnTo>
                  <a:pt x="22" y="1128"/>
                </a:lnTo>
                <a:lnTo>
                  <a:pt x="20" y="1128"/>
                </a:lnTo>
                <a:lnTo>
                  <a:pt x="16" y="1128"/>
                </a:lnTo>
                <a:lnTo>
                  <a:pt x="16" y="1122"/>
                </a:lnTo>
                <a:lnTo>
                  <a:pt x="16" y="1120"/>
                </a:lnTo>
                <a:lnTo>
                  <a:pt x="16" y="1118"/>
                </a:lnTo>
                <a:lnTo>
                  <a:pt x="14" y="1120"/>
                </a:lnTo>
                <a:lnTo>
                  <a:pt x="14" y="1122"/>
                </a:lnTo>
                <a:lnTo>
                  <a:pt x="12" y="1126"/>
                </a:lnTo>
                <a:lnTo>
                  <a:pt x="6" y="1128"/>
                </a:lnTo>
                <a:lnTo>
                  <a:pt x="2" y="1128"/>
                </a:lnTo>
                <a:lnTo>
                  <a:pt x="2" y="1124"/>
                </a:lnTo>
                <a:lnTo>
                  <a:pt x="0" y="1120"/>
                </a:lnTo>
                <a:lnTo>
                  <a:pt x="0" y="1112"/>
                </a:lnTo>
                <a:lnTo>
                  <a:pt x="6" y="1104"/>
                </a:lnTo>
                <a:lnTo>
                  <a:pt x="10" y="1098"/>
                </a:lnTo>
                <a:lnTo>
                  <a:pt x="12" y="1096"/>
                </a:lnTo>
                <a:lnTo>
                  <a:pt x="16" y="1096"/>
                </a:lnTo>
                <a:lnTo>
                  <a:pt x="18" y="1096"/>
                </a:lnTo>
                <a:lnTo>
                  <a:pt x="20" y="1098"/>
                </a:lnTo>
                <a:lnTo>
                  <a:pt x="26" y="1096"/>
                </a:lnTo>
                <a:lnTo>
                  <a:pt x="30" y="1098"/>
                </a:lnTo>
                <a:lnTo>
                  <a:pt x="34" y="1098"/>
                </a:lnTo>
                <a:lnTo>
                  <a:pt x="36" y="1094"/>
                </a:lnTo>
                <a:lnTo>
                  <a:pt x="42" y="1090"/>
                </a:lnTo>
                <a:lnTo>
                  <a:pt x="52" y="1088"/>
                </a:lnTo>
                <a:lnTo>
                  <a:pt x="58" y="1086"/>
                </a:lnTo>
                <a:lnTo>
                  <a:pt x="62" y="1082"/>
                </a:lnTo>
                <a:lnTo>
                  <a:pt x="60" y="1080"/>
                </a:lnTo>
                <a:lnTo>
                  <a:pt x="58" y="1080"/>
                </a:lnTo>
                <a:lnTo>
                  <a:pt x="56" y="1082"/>
                </a:lnTo>
                <a:lnTo>
                  <a:pt x="44" y="1086"/>
                </a:lnTo>
                <a:lnTo>
                  <a:pt x="36" y="1082"/>
                </a:lnTo>
                <a:lnTo>
                  <a:pt x="34" y="1080"/>
                </a:lnTo>
                <a:lnTo>
                  <a:pt x="30" y="1076"/>
                </a:lnTo>
                <a:lnTo>
                  <a:pt x="34" y="1072"/>
                </a:lnTo>
                <a:lnTo>
                  <a:pt x="38" y="1066"/>
                </a:lnTo>
                <a:lnTo>
                  <a:pt x="50" y="1058"/>
                </a:lnTo>
                <a:lnTo>
                  <a:pt x="58" y="1056"/>
                </a:lnTo>
                <a:lnTo>
                  <a:pt x="62" y="1052"/>
                </a:lnTo>
                <a:lnTo>
                  <a:pt x="62" y="1048"/>
                </a:lnTo>
                <a:lnTo>
                  <a:pt x="60" y="1046"/>
                </a:lnTo>
                <a:lnTo>
                  <a:pt x="58" y="1044"/>
                </a:lnTo>
                <a:lnTo>
                  <a:pt x="60" y="1042"/>
                </a:lnTo>
                <a:lnTo>
                  <a:pt x="62" y="1040"/>
                </a:lnTo>
                <a:lnTo>
                  <a:pt x="68" y="1036"/>
                </a:lnTo>
                <a:lnTo>
                  <a:pt x="72" y="1030"/>
                </a:lnTo>
                <a:lnTo>
                  <a:pt x="74" y="1024"/>
                </a:lnTo>
                <a:lnTo>
                  <a:pt x="78" y="1024"/>
                </a:lnTo>
                <a:lnTo>
                  <a:pt x="80" y="1024"/>
                </a:lnTo>
                <a:lnTo>
                  <a:pt x="80" y="1032"/>
                </a:lnTo>
                <a:lnTo>
                  <a:pt x="80" y="1034"/>
                </a:lnTo>
                <a:lnTo>
                  <a:pt x="84" y="1036"/>
                </a:lnTo>
                <a:lnTo>
                  <a:pt x="86" y="1034"/>
                </a:lnTo>
                <a:lnTo>
                  <a:pt x="86" y="1030"/>
                </a:lnTo>
                <a:lnTo>
                  <a:pt x="86" y="1024"/>
                </a:lnTo>
                <a:lnTo>
                  <a:pt x="88" y="1020"/>
                </a:lnTo>
                <a:lnTo>
                  <a:pt x="92" y="1020"/>
                </a:lnTo>
                <a:lnTo>
                  <a:pt x="96" y="1018"/>
                </a:lnTo>
                <a:lnTo>
                  <a:pt x="102" y="1018"/>
                </a:lnTo>
                <a:lnTo>
                  <a:pt x="102" y="1016"/>
                </a:lnTo>
                <a:lnTo>
                  <a:pt x="102" y="1014"/>
                </a:lnTo>
                <a:lnTo>
                  <a:pt x="100" y="1014"/>
                </a:lnTo>
                <a:lnTo>
                  <a:pt x="96" y="1014"/>
                </a:lnTo>
                <a:lnTo>
                  <a:pt x="90" y="1014"/>
                </a:lnTo>
                <a:lnTo>
                  <a:pt x="86" y="1016"/>
                </a:lnTo>
                <a:lnTo>
                  <a:pt x="84" y="1016"/>
                </a:lnTo>
                <a:lnTo>
                  <a:pt x="84" y="1012"/>
                </a:lnTo>
                <a:lnTo>
                  <a:pt x="84" y="1010"/>
                </a:lnTo>
                <a:lnTo>
                  <a:pt x="80" y="1008"/>
                </a:lnTo>
                <a:lnTo>
                  <a:pt x="74" y="1010"/>
                </a:lnTo>
                <a:lnTo>
                  <a:pt x="70" y="1014"/>
                </a:lnTo>
                <a:lnTo>
                  <a:pt x="64" y="1020"/>
                </a:lnTo>
                <a:lnTo>
                  <a:pt x="60" y="1030"/>
                </a:lnTo>
                <a:lnTo>
                  <a:pt x="48" y="1040"/>
                </a:lnTo>
                <a:lnTo>
                  <a:pt x="44" y="1042"/>
                </a:lnTo>
                <a:lnTo>
                  <a:pt x="40" y="1044"/>
                </a:lnTo>
                <a:lnTo>
                  <a:pt x="38" y="1048"/>
                </a:lnTo>
                <a:lnTo>
                  <a:pt x="38" y="1056"/>
                </a:lnTo>
                <a:lnTo>
                  <a:pt x="32" y="1064"/>
                </a:lnTo>
                <a:lnTo>
                  <a:pt x="26" y="1068"/>
                </a:lnTo>
                <a:lnTo>
                  <a:pt x="20" y="1070"/>
                </a:lnTo>
                <a:lnTo>
                  <a:pt x="16" y="1066"/>
                </a:lnTo>
                <a:lnTo>
                  <a:pt x="16" y="1062"/>
                </a:lnTo>
                <a:lnTo>
                  <a:pt x="20" y="1058"/>
                </a:lnTo>
                <a:lnTo>
                  <a:pt x="26" y="1056"/>
                </a:lnTo>
                <a:lnTo>
                  <a:pt x="30" y="1056"/>
                </a:lnTo>
                <a:lnTo>
                  <a:pt x="34" y="1056"/>
                </a:lnTo>
                <a:lnTo>
                  <a:pt x="34" y="1052"/>
                </a:lnTo>
                <a:lnTo>
                  <a:pt x="32" y="1048"/>
                </a:lnTo>
                <a:lnTo>
                  <a:pt x="28" y="1042"/>
                </a:lnTo>
                <a:lnTo>
                  <a:pt x="28" y="1038"/>
                </a:lnTo>
                <a:lnTo>
                  <a:pt x="30" y="1036"/>
                </a:lnTo>
                <a:lnTo>
                  <a:pt x="28" y="1036"/>
                </a:lnTo>
                <a:lnTo>
                  <a:pt x="26" y="1038"/>
                </a:lnTo>
                <a:lnTo>
                  <a:pt x="20" y="1040"/>
                </a:lnTo>
                <a:lnTo>
                  <a:pt x="18" y="1042"/>
                </a:lnTo>
                <a:lnTo>
                  <a:pt x="14" y="1044"/>
                </a:lnTo>
                <a:lnTo>
                  <a:pt x="14" y="1042"/>
                </a:lnTo>
                <a:lnTo>
                  <a:pt x="14" y="1038"/>
                </a:lnTo>
                <a:lnTo>
                  <a:pt x="10" y="1034"/>
                </a:lnTo>
                <a:lnTo>
                  <a:pt x="10" y="1024"/>
                </a:lnTo>
                <a:lnTo>
                  <a:pt x="14" y="1020"/>
                </a:lnTo>
                <a:lnTo>
                  <a:pt x="20" y="1018"/>
                </a:lnTo>
                <a:lnTo>
                  <a:pt x="22" y="1018"/>
                </a:lnTo>
                <a:lnTo>
                  <a:pt x="26" y="1016"/>
                </a:lnTo>
                <a:lnTo>
                  <a:pt x="22" y="1014"/>
                </a:lnTo>
                <a:lnTo>
                  <a:pt x="22" y="1012"/>
                </a:lnTo>
                <a:lnTo>
                  <a:pt x="26" y="1010"/>
                </a:lnTo>
                <a:lnTo>
                  <a:pt x="28" y="1008"/>
                </a:lnTo>
                <a:lnTo>
                  <a:pt x="36" y="1002"/>
                </a:lnTo>
                <a:lnTo>
                  <a:pt x="40" y="1000"/>
                </a:lnTo>
                <a:lnTo>
                  <a:pt x="40" y="998"/>
                </a:lnTo>
                <a:lnTo>
                  <a:pt x="38" y="994"/>
                </a:lnTo>
                <a:lnTo>
                  <a:pt x="34" y="998"/>
                </a:lnTo>
                <a:lnTo>
                  <a:pt x="28" y="1002"/>
                </a:lnTo>
                <a:lnTo>
                  <a:pt x="20" y="1004"/>
                </a:lnTo>
                <a:lnTo>
                  <a:pt x="14" y="1002"/>
                </a:lnTo>
                <a:lnTo>
                  <a:pt x="10" y="992"/>
                </a:lnTo>
                <a:lnTo>
                  <a:pt x="8" y="984"/>
                </a:lnTo>
                <a:lnTo>
                  <a:pt x="8" y="982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1" name="Freeform 88"/>
          <p:cNvSpPr>
            <a:spLocks/>
          </p:cNvSpPr>
          <p:nvPr/>
        </p:nvSpPr>
        <p:spPr bwMode="auto">
          <a:xfrm>
            <a:off x="5938836" y="4236950"/>
            <a:ext cx="63500" cy="107950"/>
          </a:xfrm>
          <a:custGeom>
            <a:avLst/>
            <a:gdLst/>
            <a:ahLst/>
            <a:cxnLst>
              <a:cxn ang="0">
                <a:pos x="40" y="44"/>
              </a:cxn>
              <a:cxn ang="0">
                <a:pos x="40" y="44"/>
              </a:cxn>
              <a:cxn ang="0">
                <a:pos x="40" y="50"/>
              </a:cxn>
              <a:cxn ang="0">
                <a:pos x="40" y="58"/>
              </a:cxn>
              <a:cxn ang="0">
                <a:pos x="38" y="62"/>
              </a:cxn>
              <a:cxn ang="0">
                <a:pos x="34" y="66"/>
              </a:cxn>
              <a:cxn ang="0">
                <a:pos x="26" y="68"/>
              </a:cxn>
              <a:cxn ang="0">
                <a:pos x="22" y="68"/>
              </a:cxn>
              <a:cxn ang="0">
                <a:pos x="20" y="66"/>
              </a:cxn>
              <a:cxn ang="0">
                <a:pos x="20" y="62"/>
              </a:cxn>
              <a:cxn ang="0">
                <a:pos x="18" y="60"/>
              </a:cxn>
              <a:cxn ang="0">
                <a:pos x="10" y="60"/>
              </a:cxn>
              <a:cxn ang="0">
                <a:pos x="4" y="58"/>
              </a:cxn>
              <a:cxn ang="0">
                <a:pos x="0" y="56"/>
              </a:cxn>
              <a:cxn ang="0">
                <a:pos x="0" y="52"/>
              </a:cxn>
              <a:cxn ang="0">
                <a:pos x="0" y="48"/>
              </a:cxn>
              <a:cxn ang="0">
                <a:pos x="2" y="40"/>
              </a:cxn>
              <a:cxn ang="0">
                <a:pos x="0" y="30"/>
              </a:cxn>
              <a:cxn ang="0">
                <a:pos x="0" y="22"/>
              </a:cxn>
              <a:cxn ang="0">
                <a:pos x="4" y="16"/>
              </a:cxn>
              <a:cxn ang="0">
                <a:pos x="8" y="10"/>
              </a:cxn>
              <a:cxn ang="0">
                <a:pos x="14" y="4"/>
              </a:cxn>
              <a:cxn ang="0">
                <a:pos x="22" y="0"/>
              </a:cxn>
              <a:cxn ang="0">
                <a:pos x="30" y="0"/>
              </a:cxn>
              <a:cxn ang="0">
                <a:pos x="34" y="4"/>
              </a:cxn>
              <a:cxn ang="0">
                <a:pos x="36" y="8"/>
              </a:cxn>
              <a:cxn ang="0">
                <a:pos x="36" y="12"/>
              </a:cxn>
              <a:cxn ang="0">
                <a:pos x="34" y="16"/>
              </a:cxn>
              <a:cxn ang="0">
                <a:pos x="34" y="24"/>
              </a:cxn>
              <a:cxn ang="0">
                <a:pos x="38" y="34"/>
              </a:cxn>
              <a:cxn ang="0">
                <a:pos x="40" y="44"/>
              </a:cxn>
            </a:cxnLst>
            <a:rect l="0" t="0" r="r" b="b"/>
            <a:pathLst>
              <a:path w="40" h="68">
                <a:moveTo>
                  <a:pt x="40" y="44"/>
                </a:moveTo>
                <a:lnTo>
                  <a:pt x="40" y="44"/>
                </a:lnTo>
                <a:lnTo>
                  <a:pt x="40" y="50"/>
                </a:lnTo>
                <a:lnTo>
                  <a:pt x="40" y="58"/>
                </a:lnTo>
                <a:lnTo>
                  <a:pt x="38" y="62"/>
                </a:lnTo>
                <a:lnTo>
                  <a:pt x="34" y="66"/>
                </a:lnTo>
                <a:lnTo>
                  <a:pt x="26" y="68"/>
                </a:lnTo>
                <a:lnTo>
                  <a:pt x="22" y="68"/>
                </a:lnTo>
                <a:lnTo>
                  <a:pt x="20" y="66"/>
                </a:lnTo>
                <a:lnTo>
                  <a:pt x="20" y="62"/>
                </a:lnTo>
                <a:lnTo>
                  <a:pt x="18" y="60"/>
                </a:lnTo>
                <a:lnTo>
                  <a:pt x="10" y="60"/>
                </a:lnTo>
                <a:lnTo>
                  <a:pt x="4" y="58"/>
                </a:lnTo>
                <a:lnTo>
                  <a:pt x="0" y="56"/>
                </a:lnTo>
                <a:lnTo>
                  <a:pt x="0" y="52"/>
                </a:lnTo>
                <a:lnTo>
                  <a:pt x="0" y="48"/>
                </a:lnTo>
                <a:lnTo>
                  <a:pt x="2" y="40"/>
                </a:lnTo>
                <a:lnTo>
                  <a:pt x="0" y="30"/>
                </a:lnTo>
                <a:lnTo>
                  <a:pt x="0" y="22"/>
                </a:lnTo>
                <a:lnTo>
                  <a:pt x="4" y="16"/>
                </a:lnTo>
                <a:lnTo>
                  <a:pt x="8" y="10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4" y="4"/>
                </a:lnTo>
                <a:lnTo>
                  <a:pt x="36" y="8"/>
                </a:lnTo>
                <a:lnTo>
                  <a:pt x="36" y="12"/>
                </a:lnTo>
                <a:lnTo>
                  <a:pt x="34" y="16"/>
                </a:lnTo>
                <a:lnTo>
                  <a:pt x="34" y="24"/>
                </a:lnTo>
                <a:lnTo>
                  <a:pt x="38" y="34"/>
                </a:lnTo>
                <a:lnTo>
                  <a:pt x="40" y="4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2" name="Freeform 89"/>
          <p:cNvSpPr>
            <a:spLocks/>
          </p:cNvSpPr>
          <p:nvPr/>
        </p:nvSpPr>
        <p:spPr bwMode="auto">
          <a:xfrm>
            <a:off x="5938836" y="4236950"/>
            <a:ext cx="63500" cy="107950"/>
          </a:xfrm>
          <a:custGeom>
            <a:avLst/>
            <a:gdLst/>
            <a:ahLst/>
            <a:cxnLst>
              <a:cxn ang="0">
                <a:pos x="40" y="44"/>
              </a:cxn>
              <a:cxn ang="0">
                <a:pos x="40" y="44"/>
              </a:cxn>
              <a:cxn ang="0">
                <a:pos x="40" y="50"/>
              </a:cxn>
              <a:cxn ang="0">
                <a:pos x="40" y="58"/>
              </a:cxn>
              <a:cxn ang="0">
                <a:pos x="38" y="62"/>
              </a:cxn>
              <a:cxn ang="0">
                <a:pos x="34" y="66"/>
              </a:cxn>
              <a:cxn ang="0">
                <a:pos x="26" y="68"/>
              </a:cxn>
              <a:cxn ang="0">
                <a:pos x="22" y="68"/>
              </a:cxn>
              <a:cxn ang="0">
                <a:pos x="20" y="66"/>
              </a:cxn>
              <a:cxn ang="0">
                <a:pos x="20" y="62"/>
              </a:cxn>
              <a:cxn ang="0">
                <a:pos x="18" y="60"/>
              </a:cxn>
              <a:cxn ang="0">
                <a:pos x="10" y="60"/>
              </a:cxn>
              <a:cxn ang="0">
                <a:pos x="4" y="58"/>
              </a:cxn>
              <a:cxn ang="0">
                <a:pos x="0" y="56"/>
              </a:cxn>
              <a:cxn ang="0">
                <a:pos x="0" y="52"/>
              </a:cxn>
              <a:cxn ang="0">
                <a:pos x="0" y="48"/>
              </a:cxn>
              <a:cxn ang="0">
                <a:pos x="2" y="40"/>
              </a:cxn>
              <a:cxn ang="0">
                <a:pos x="0" y="30"/>
              </a:cxn>
              <a:cxn ang="0">
                <a:pos x="0" y="22"/>
              </a:cxn>
              <a:cxn ang="0">
                <a:pos x="4" y="16"/>
              </a:cxn>
              <a:cxn ang="0">
                <a:pos x="8" y="10"/>
              </a:cxn>
              <a:cxn ang="0">
                <a:pos x="14" y="4"/>
              </a:cxn>
              <a:cxn ang="0">
                <a:pos x="22" y="0"/>
              </a:cxn>
              <a:cxn ang="0">
                <a:pos x="30" y="0"/>
              </a:cxn>
              <a:cxn ang="0">
                <a:pos x="34" y="4"/>
              </a:cxn>
              <a:cxn ang="0">
                <a:pos x="36" y="8"/>
              </a:cxn>
              <a:cxn ang="0">
                <a:pos x="36" y="12"/>
              </a:cxn>
              <a:cxn ang="0">
                <a:pos x="34" y="16"/>
              </a:cxn>
              <a:cxn ang="0">
                <a:pos x="34" y="24"/>
              </a:cxn>
              <a:cxn ang="0">
                <a:pos x="38" y="34"/>
              </a:cxn>
              <a:cxn ang="0">
                <a:pos x="40" y="44"/>
              </a:cxn>
            </a:cxnLst>
            <a:rect l="0" t="0" r="r" b="b"/>
            <a:pathLst>
              <a:path w="40" h="68">
                <a:moveTo>
                  <a:pt x="40" y="44"/>
                </a:moveTo>
                <a:lnTo>
                  <a:pt x="40" y="44"/>
                </a:lnTo>
                <a:lnTo>
                  <a:pt x="40" y="50"/>
                </a:lnTo>
                <a:lnTo>
                  <a:pt x="40" y="58"/>
                </a:lnTo>
                <a:lnTo>
                  <a:pt x="38" y="62"/>
                </a:lnTo>
                <a:lnTo>
                  <a:pt x="34" y="66"/>
                </a:lnTo>
                <a:lnTo>
                  <a:pt x="26" y="68"/>
                </a:lnTo>
                <a:lnTo>
                  <a:pt x="22" y="68"/>
                </a:lnTo>
                <a:lnTo>
                  <a:pt x="20" y="66"/>
                </a:lnTo>
                <a:lnTo>
                  <a:pt x="20" y="62"/>
                </a:lnTo>
                <a:lnTo>
                  <a:pt x="18" y="60"/>
                </a:lnTo>
                <a:lnTo>
                  <a:pt x="10" y="60"/>
                </a:lnTo>
                <a:lnTo>
                  <a:pt x="4" y="58"/>
                </a:lnTo>
                <a:lnTo>
                  <a:pt x="0" y="56"/>
                </a:lnTo>
                <a:lnTo>
                  <a:pt x="0" y="52"/>
                </a:lnTo>
                <a:lnTo>
                  <a:pt x="0" y="48"/>
                </a:lnTo>
                <a:lnTo>
                  <a:pt x="2" y="40"/>
                </a:lnTo>
                <a:lnTo>
                  <a:pt x="0" y="30"/>
                </a:lnTo>
                <a:lnTo>
                  <a:pt x="0" y="22"/>
                </a:lnTo>
                <a:lnTo>
                  <a:pt x="4" y="16"/>
                </a:lnTo>
                <a:lnTo>
                  <a:pt x="8" y="10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4" y="4"/>
                </a:lnTo>
                <a:lnTo>
                  <a:pt x="36" y="8"/>
                </a:lnTo>
                <a:lnTo>
                  <a:pt x="36" y="12"/>
                </a:lnTo>
                <a:lnTo>
                  <a:pt x="34" y="16"/>
                </a:lnTo>
                <a:lnTo>
                  <a:pt x="34" y="24"/>
                </a:lnTo>
                <a:lnTo>
                  <a:pt x="38" y="34"/>
                </a:lnTo>
                <a:lnTo>
                  <a:pt x="40" y="4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3" name="Freeform 90"/>
          <p:cNvSpPr>
            <a:spLocks/>
          </p:cNvSpPr>
          <p:nvPr/>
        </p:nvSpPr>
        <p:spPr bwMode="auto">
          <a:xfrm>
            <a:off x="5675311" y="4021051"/>
            <a:ext cx="336550" cy="307975"/>
          </a:xfrm>
          <a:custGeom>
            <a:avLst/>
            <a:gdLst/>
            <a:ahLst/>
            <a:cxnLst>
              <a:cxn ang="0">
                <a:pos x="200" y="78"/>
              </a:cxn>
              <a:cxn ang="0">
                <a:pos x="204" y="100"/>
              </a:cxn>
              <a:cxn ang="0">
                <a:pos x="208" y="120"/>
              </a:cxn>
              <a:cxn ang="0">
                <a:pos x="200" y="128"/>
              </a:cxn>
              <a:cxn ang="0">
                <a:pos x="196" y="136"/>
              </a:cxn>
              <a:cxn ang="0">
                <a:pos x="180" y="140"/>
              </a:cxn>
              <a:cxn ang="0">
                <a:pos x="170" y="152"/>
              </a:cxn>
              <a:cxn ang="0">
                <a:pos x="166" y="166"/>
              </a:cxn>
              <a:cxn ang="0">
                <a:pos x="166" y="184"/>
              </a:cxn>
              <a:cxn ang="0">
                <a:pos x="166" y="192"/>
              </a:cxn>
              <a:cxn ang="0">
                <a:pos x="148" y="192"/>
              </a:cxn>
              <a:cxn ang="0">
                <a:pos x="136" y="180"/>
              </a:cxn>
              <a:cxn ang="0">
                <a:pos x="126" y="174"/>
              </a:cxn>
              <a:cxn ang="0">
                <a:pos x="126" y="166"/>
              </a:cxn>
              <a:cxn ang="0">
                <a:pos x="124" y="162"/>
              </a:cxn>
              <a:cxn ang="0">
                <a:pos x="120" y="154"/>
              </a:cxn>
              <a:cxn ang="0">
                <a:pos x="126" y="138"/>
              </a:cxn>
              <a:cxn ang="0">
                <a:pos x="126" y="132"/>
              </a:cxn>
              <a:cxn ang="0">
                <a:pos x="118" y="132"/>
              </a:cxn>
              <a:cxn ang="0">
                <a:pos x="108" y="140"/>
              </a:cxn>
              <a:cxn ang="0">
                <a:pos x="102" y="148"/>
              </a:cxn>
              <a:cxn ang="0">
                <a:pos x="90" y="148"/>
              </a:cxn>
              <a:cxn ang="0">
                <a:pos x="80" y="140"/>
              </a:cxn>
              <a:cxn ang="0">
                <a:pos x="78" y="130"/>
              </a:cxn>
              <a:cxn ang="0">
                <a:pos x="78" y="110"/>
              </a:cxn>
              <a:cxn ang="0">
                <a:pos x="66" y="100"/>
              </a:cxn>
              <a:cxn ang="0">
                <a:pos x="44" y="86"/>
              </a:cxn>
              <a:cxn ang="0">
                <a:pos x="32" y="80"/>
              </a:cxn>
              <a:cxn ang="0">
                <a:pos x="28" y="68"/>
              </a:cxn>
              <a:cxn ang="0">
                <a:pos x="26" y="58"/>
              </a:cxn>
              <a:cxn ang="0">
                <a:pos x="14" y="58"/>
              </a:cxn>
              <a:cxn ang="0">
                <a:pos x="0" y="48"/>
              </a:cxn>
              <a:cxn ang="0">
                <a:pos x="0" y="38"/>
              </a:cxn>
              <a:cxn ang="0">
                <a:pos x="2" y="14"/>
              </a:cxn>
              <a:cxn ang="0">
                <a:pos x="18" y="8"/>
              </a:cxn>
              <a:cxn ang="0">
                <a:pos x="44" y="0"/>
              </a:cxn>
              <a:cxn ang="0">
                <a:pos x="52" y="0"/>
              </a:cxn>
              <a:cxn ang="0">
                <a:pos x="60" y="8"/>
              </a:cxn>
              <a:cxn ang="0">
                <a:pos x="76" y="14"/>
              </a:cxn>
              <a:cxn ang="0">
                <a:pos x="92" y="10"/>
              </a:cxn>
              <a:cxn ang="0">
                <a:pos x="126" y="0"/>
              </a:cxn>
              <a:cxn ang="0">
                <a:pos x="144" y="2"/>
              </a:cxn>
              <a:cxn ang="0">
                <a:pos x="148" y="8"/>
              </a:cxn>
              <a:cxn ang="0">
                <a:pos x="154" y="12"/>
              </a:cxn>
              <a:cxn ang="0">
                <a:pos x="158" y="20"/>
              </a:cxn>
              <a:cxn ang="0">
                <a:pos x="172" y="24"/>
              </a:cxn>
              <a:cxn ang="0">
                <a:pos x="180" y="34"/>
              </a:cxn>
              <a:cxn ang="0">
                <a:pos x="180" y="44"/>
              </a:cxn>
              <a:cxn ang="0">
                <a:pos x="176" y="64"/>
              </a:cxn>
              <a:cxn ang="0">
                <a:pos x="180" y="74"/>
              </a:cxn>
              <a:cxn ang="0">
                <a:pos x="194" y="76"/>
              </a:cxn>
              <a:cxn ang="0">
                <a:pos x="200" y="78"/>
              </a:cxn>
            </a:cxnLst>
            <a:rect l="0" t="0" r="r" b="b"/>
            <a:pathLst>
              <a:path w="212" h="194">
                <a:moveTo>
                  <a:pt x="200" y="78"/>
                </a:moveTo>
                <a:lnTo>
                  <a:pt x="200" y="78"/>
                </a:lnTo>
                <a:lnTo>
                  <a:pt x="204" y="88"/>
                </a:lnTo>
                <a:lnTo>
                  <a:pt x="204" y="100"/>
                </a:lnTo>
                <a:lnTo>
                  <a:pt x="212" y="110"/>
                </a:lnTo>
                <a:lnTo>
                  <a:pt x="208" y="120"/>
                </a:lnTo>
                <a:lnTo>
                  <a:pt x="206" y="124"/>
                </a:lnTo>
                <a:lnTo>
                  <a:pt x="200" y="128"/>
                </a:lnTo>
                <a:lnTo>
                  <a:pt x="196" y="132"/>
                </a:lnTo>
                <a:lnTo>
                  <a:pt x="196" y="136"/>
                </a:lnTo>
                <a:lnTo>
                  <a:pt x="188" y="136"/>
                </a:lnTo>
                <a:lnTo>
                  <a:pt x="180" y="140"/>
                </a:lnTo>
                <a:lnTo>
                  <a:pt x="174" y="146"/>
                </a:lnTo>
                <a:lnTo>
                  <a:pt x="170" y="152"/>
                </a:lnTo>
                <a:lnTo>
                  <a:pt x="166" y="158"/>
                </a:lnTo>
                <a:lnTo>
                  <a:pt x="166" y="166"/>
                </a:lnTo>
                <a:lnTo>
                  <a:pt x="168" y="176"/>
                </a:lnTo>
                <a:lnTo>
                  <a:pt x="166" y="184"/>
                </a:lnTo>
                <a:lnTo>
                  <a:pt x="166" y="188"/>
                </a:lnTo>
                <a:lnTo>
                  <a:pt x="166" y="192"/>
                </a:lnTo>
                <a:lnTo>
                  <a:pt x="156" y="194"/>
                </a:lnTo>
                <a:lnTo>
                  <a:pt x="148" y="192"/>
                </a:lnTo>
                <a:lnTo>
                  <a:pt x="142" y="188"/>
                </a:lnTo>
                <a:lnTo>
                  <a:pt x="136" y="180"/>
                </a:lnTo>
                <a:lnTo>
                  <a:pt x="128" y="176"/>
                </a:lnTo>
                <a:lnTo>
                  <a:pt x="126" y="174"/>
                </a:lnTo>
                <a:lnTo>
                  <a:pt x="124" y="170"/>
                </a:lnTo>
                <a:lnTo>
                  <a:pt x="126" y="166"/>
                </a:lnTo>
                <a:lnTo>
                  <a:pt x="128" y="164"/>
                </a:lnTo>
                <a:lnTo>
                  <a:pt x="124" y="162"/>
                </a:lnTo>
                <a:lnTo>
                  <a:pt x="120" y="160"/>
                </a:lnTo>
                <a:lnTo>
                  <a:pt x="120" y="154"/>
                </a:lnTo>
                <a:lnTo>
                  <a:pt x="124" y="148"/>
                </a:lnTo>
                <a:lnTo>
                  <a:pt x="126" y="138"/>
                </a:lnTo>
                <a:lnTo>
                  <a:pt x="126" y="134"/>
                </a:lnTo>
                <a:lnTo>
                  <a:pt x="126" y="132"/>
                </a:lnTo>
                <a:lnTo>
                  <a:pt x="120" y="132"/>
                </a:lnTo>
                <a:lnTo>
                  <a:pt x="118" y="132"/>
                </a:lnTo>
                <a:lnTo>
                  <a:pt x="112" y="134"/>
                </a:lnTo>
                <a:lnTo>
                  <a:pt x="108" y="140"/>
                </a:lnTo>
                <a:lnTo>
                  <a:pt x="106" y="146"/>
                </a:lnTo>
                <a:lnTo>
                  <a:pt x="102" y="148"/>
                </a:lnTo>
                <a:lnTo>
                  <a:pt x="98" y="148"/>
                </a:lnTo>
                <a:lnTo>
                  <a:pt x="90" y="148"/>
                </a:lnTo>
                <a:lnTo>
                  <a:pt x="84" y="144"/>
                </a:lnTo>
                <a:lnTo>
                  <a:pt x="80" y="140"/>
                </a:lnTo>
                <a:lnTo>
                  <a:pt x="78" y="136"/>
                </a:lnTo>
                <a:lnTo>
                  <a:pt x="78" y="130"/>
                </a:lnTo>
                <a:lnTo>
                  <a:pt x="80" y="122"/>
                </a:lnTo>
                <a:lnTo>
                  <a:pt x="78" y="110"/>
                </a:lnTo>
                <a:lnTo>
                  <a:pt x="74" y="104"/>
                </a:lnTo>
                <a:lnTo>
                  <a:pt x="66" y="100"/>
                </a:lnTo>
                <a:lnTo>
                  <a:pt x="58" y="98"/>
                </a:lnTo>
                <a:lnTo>
                  <a:pt x="44" y="86"/>
                </a:lnTo>
                <a:lnTo>
                  <a:pt x="38" y="82"/>
                </a:lnTo>
                <a:lnTo>
                  <a:pt x="32" y="80"/>
                </a:lnTo>
                <a:lnTo>
                  <a:pt x="30" y="74"/>
                </a:lnTo>
                <a:lnTo>
                  <a:pt x="28" y="68"/>
                </a:lnTo>
                <a:lnTo>
                  <a:pt x="28" y="62"/>
                </a:lnTo>
                <a:lnTo>
                  <a:pt x="26" y="58"/>
                </a:lnTo>
                <a:lnTo>
                  <a:pt x="20" y="56"/>
                </a:lnTo>
                <a:lnTo>
                  <a:pt x="14" y="58"/>
                </a:lnTo>
                <a:lnTo>
                  <a:pt x="8" y="52"/>
                </a:lnTo>
                <a:lnTo>
                  <a:pt x="0" y="48"/>
                </a:lnTo>
                <a:lnTo>
                  <a:pt x="0" y="42"/>
                </a:lnTo>
                <a:lnTo>
                  <a:pt x="0" y="38"/>
                </a:lnTo>
                <a:lnTo>
                  <a:pt x="2" y="18"/>
                </a:lnTo>
                <a:lnTo>
                  <a:pt x="2" y="14"/>
                </a:lnTo>
                <a:lnTo>
                  <a:pt x="10" y="10"/>
                </a:lnTo>
                <a:lnTo>
                  <a:pt x="18" y="8"/>
                </a:lnTo>
                <a:lnTo>
                  <a:pt x="32" y="4"/>
                </a:lnTo>
                <a:lnTo>
                  <a:pt x="44" y="0"/>
                </a:lnTo>
                <a:lnTo>
                  <a:pt x="48" y="0"/>
                </a:lnTo>
                <a:lnTo>
                  <a:pt x="52" y="0"/>
                </a:lnTo>
                <a:lnTo>
                  <a:pt x="52" y="2"/>
                </a:lnTo>
                <a:lnTo>
                  <a:pt x="60" y="8"/>
                </a:lnTo>
                <a:lnTo>
                  <a:pt x="70" y="14"/>
                </a:lnTo>
                <a:lnTo>
                  <a:pt x="76" y="14"/>
                </a:lnTo>
                <a:lnTo>
                  <a:pt x="82" y="12"/>
                </a:lnTo>
                <a:lnTo>
                  <a:pt x="92" y="10"/>
                </a:lnTo>
                <a:lnTo>
                  <a:pt x="112" y="2"/>
                </a:lnTo>
                <a:lnTo>
                  <a:pt x="126" y="0"/>
                </a:lnTo>
                <a:lnTo>
                  <a:pt x="136" y="0"/>
                </a:lnTo>
                <a:lnTo>
                  <a:pt x="144" y="2"/>
                </a:lnTo>
                <a:lnTo>
                  <a:pt x="146" y="6"/>
                </a:lnTo>
                <a:lnTo>
                  <a:pt x="148" y="8"/>
                </a:lnTo>
                <a:lnTo>
                  <a:pt x="154" y="10"/>
                </a:lnTo>
                <a:lnTo>
                  <a:pt x="154" y="12"/>
                </a:lnTo>
                <a:lnTo>
                  <a:pt x="154" y="16"/>
                </a:lnTo>
                <a:lnTo>
                  <a:pt x="158" y="20"/>
                </a:lnTo>
                <a:lnTo>
                  <a:pt x="162" y="22"/>
                </a:lnTo>
                <a:lnTo>
                  <a:pt x="172" y="24"/>
                </a:lnTo>
                <a:lnTo>
                  <a:pt x="178" y="30"/>
                </a:lnTo>
                <a:lnTo>
                  <a:pt x="180" y="34"/>
                </a:lnTo>
                <a:lnTo>
                  <a:pt x="180" y="38"/>
                </a:lnTo>
                <a:lnTo>
                  <a:pt x="180" y="44"/>
                </a:lnTo>
                <a:lnTo>
                  <a:pt x="178" y="58"/>
                </a:lnTo>
                <a:lnTo>
                  <a:pt x="176" y="64"/>
                </a:lnTo>
                <a:lnTo>
                  <a:pt x="178" y="70"/>
                </a:lnTo>
                <a:lnTo>
                  <a:pt x="180" y="74"/>
                </a:lnTo>
                <a:lnTo>
                  <a:pt x="188" y="76"/>
                </a:lnTo>
                <a:lnTo>
                  <a:pt x="194" y="76"/>
                </a:lnTo>
                <a:lnTo>
                  <a:pt x="198" y="76"/>
                </a:lnTo>
                <a:lnTo>
                  <a:pt x="200" y="7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4" name="Freeform 91"/>
          <p:cNvSpPr>
            <a:spLocks/>
          </p:cNvSpPr>
          <p:nvPr/>
        </p:nvSpPr>
        <p:spPr bwMode="auto">
          <a:xfrm>
            <a:off x="5675311" y="4021051"/>
            <a:ext cx="336550" cy="307975"/>
          </a:xfrm>
          <a:custGeom>
            <a:avLst/>
            <a:gdLst/>
            <a:ahLst/>
            <a:cxnLst>
              <a:cxn ang="0">
                <a:pos x="200" y="78"/>
              </a:cxn>
              <a:cxn ang="0">
                <a:pos x="204" y="100"/>
              </a:cxn>
              <a:cxn ang="0">
                <a:pos x="208" y="120"/>
              </a:cxn>
              <a:cxn ang="0">
                <a:pos x="200" y="128"/>
              </a:cxn>
              <a:cxn ang="0">
                <a:pos x="196" y="136"/>
              </a:cxn>
              <a:cxn ang="0">
                <a:pos x="180" y="140"/>
              </a:cxn>
              <a:cxn ang="0">
                <a:pos x="170" y="152"/>
              </a:cxn>
              <a:cxn ang="0">
                <a:pos x="166" y="166"/>
              </a:cxn>
              <a:cxn ang="0">
                <a:pos x="166" y="184"/>
              </a:cxn>
              <a:cxn ang="0">
                <a:pos x="166" y="192"/>
              </a:cxn>
              <a:cxn ang="0">
                <a:pos x="148" y="192"/>
              </a:cxn>
              <a:cxn ang="0">
                <a:pos x="136" y="180"/>
              </a:cxn>
              <a:cxn ang="0">
                <a:pos x="126" y="174"/>
              </a:cxn>
              <a:cxn ang="0">
                <a:pos x="126" y="166"/>
              </a:cxn>
              <a:cxn ang="0">
                <a:pos x="124" y="162"/>
              </a:cxn>
              <a:cxn ang="0">
                <a:pos x="120" y="154"/>
              </a:cxn>
              <a:cxn ang="0">
                <a:pos x="126" y="138"/>
              </a:cxn>
              <a:cxn ang="0">
                <a:pos x="126" y="132"/>
              </a:cxn>
              <a:cxn ang="0">
                <a:pos x="118" y="132"/>
              </a:cxn>
              <a:cxn ang="0">
                <a:pos x="108" y="140"/>
              </a:cxn>
              <a:cxn ang="0">
                <a:pos x="102" y="148"/>
              </a:cxn>
              <a:cxn ang="0">
                <a:pos x="90" y="148"/>
              </a:cxn>
              <a:cxn ang="0">
                <a:pos x="80" y="140"/>
              </a:cxn>
              <a:cxn ang="0">
                <a:pos x="78" y="130"/>
              </a:cxn>
              <a:cxn ang="0">
                <a:pos x="78" y="110"/>
              </a:cxn>
              <a:cxn ang="0">
                <a:pos x="66" y="100"/>
              </a:cxn>
              <a:cxn ang="0">
                <a:pos x="44" y="86"/>
              </a:cxn>
              <a:cxn ang="0">
                <a:pos x="32" y="80"/>
              </a:cxn>
              <a:cxn ang="0">
                <a:pos x="28" y="68"/>
              </a:cxn>
              <a:cxn ang="0">
                <a:pos x="26" y="58"/>
              </a:cxn>
              <a:cxn ang="0">
                <a:pos x="14" y="58"/>
              </a:cxn>
              <a:cxn ang="0">
                <a:pos x="0" y="48"/>
              </a:cxn>
              <a:cxn ang="0">
                <a:pos x="0" y="38"/>
              </a:cxn>
              <a:cxn ang="0">
                <a:pos x="2" y="14"/>
              </a:cxn>
              <a:cxn ang="0">
                <a:pos x="18" y="8"/>
              </a:cxn>
              <a:cxn ang="0">
                <a:pos x="44" y="0"/>
              </a:cxn>
              <a:cxn ang="0">
                <a:pos x="52" y="0"/>
              </a:cxn>
              <a:cxn ang="0">
                <a:pos x="60" y="8"/>
              </a:cxn>
              <a:cxn ang="0">
                <a:pos x="76" y="14"/>
              </a:cxn>
              <a:cxn ang="0">
                <a:pos x="92" y="10"/>
              </a:cxn>
              <a:cxn ang="0">
                <a:pos x="126" y="0"/>
              </a:cxn>
              <a:cxn ang="0">
                <a:pos x="144" y="2"/>
              </a:cxn>
              <a:cxn ang="0">
                <a:pos x="148" y="8"/>
              </a:cxn>
              <a:cxn ang="0">
                <a:pos x="154" y="12"/>
              </a:cxn>
              <a:cxn ang="0">
                <a:pos x="158" y="20"/>
              </a:cxn>
              <a:cxn ang="0">
                <a:pos x="172" y="24"/>
              </a:cxn>
              <a:cxn ang="0">
                <a:pos x="180" y="34"/>
              </a:cxn>
              <a:cxn ang="0">
                <a:pos x="180" y="44"/>
              </a:cxn>
              <a:cxn ang="0">
                <a:pos x="176" y="64"/>
              </a:cxn>
              <a:cxn ang="0">
                <a:pos x="180" y="74"/>
              </a:cxn>
              <a:cxn ang="0">
                <a:pos x="194" y="76"/>
              </a:cxn>
              <a:cxn ang="0">
                <a:pos x="200" y="78"/>
              </a:cxn>
            </a:cxnLst>
            <a:rect l="0" t="0" r="r" b="b"/>
            <a:pathLst>
              <a:path w="212" h="194">
                <a:moveTo>
                  <a:pt x="200" y="78"/>
                </a:moveTo>
                <a:lnTo>
                  <a:pt x="200" y="78"/>
                </a:lnTo>
                <a:lnTo>
                  <a:pt x="204" y="88"/>
                </a:lnTo>
                <a:lnTo>
                  <a:pt x="204" y="100"/>
                </a:lnTo>
                <a:lnTo>
                  <a:pt x="212" y="110"/>
                </a:lnTo>
                <a:lnTo>
                  <a:pt x="208" y="120"/>
                </a:lnTo>
                <a:lnTo>
                  <a:pt x="206" y="124"/>
                </a:lnTo>
                <a:lnTo>
                  <a:pt x="200" y="128"/>
                </a:lnTo>
                <a:lnTo>
                  <a:pt x="196" y="132"/>
                </a:lnTo>
                <a:lnTo>
                  <a:pt x="196" y="136"/>
                </a:lnTo>
                <a:lnTo>
                  <a:pt x="188" y="136"/>
                </a:lnTo>
                <a:lnTo>
                  <a:pt x="180" y="140"/>
                </a:lnTo>
                <a:lnTo>
                  <a:pt x="174" y="146"/>
                </a:lnTo>
                <a:lnTo>
                  <a:pt x="170" y="152"/>
                </a:lnTo>
                <a:lnTo>
                  <a:pt x="166" y="158"/>
                </a:lnTo>
                <a:lnTo>
                  <a:pt x="166" y="166"/>
                </a:lnTo>
                <a:lnTo>
                  <a:pt x="168" y="176"/>
                </a:lnTo>
                <a:lnTo>
                  <a:pt x="166" y="184"/>
                </a:lnTo>
                <a:lnTo>
                  <a:pt x="166" y="188"/>
                </a:lnTo>
                <a:lnTo>
                  <a:pt x="166" y="192"/>
                </a:lnTo>
                <a:lnTo>
                  <a:pt x="156" y="194"/>
                </a:lnTo>
                <a:lnTo>
                  <a:pt x="148" y="192"/>
                </a:lnTo>
                <a:lnTo>
                  <a:pt x="142" y="188"/>
                </a:lnTo>
                <a:lnTo>
                  <a:pt x="136" y="180"/>
                </a:lnTo>
                <a:lnTo>
                  <a:pt x="128" y="176"/>
                </a:lnTo>
                <a:lnTo>
                  <a:pt x="126" y="174"/>
                </a:lnTo>
                <a:lnTo>
                  <a:pt x="124" y="170"/>
                </a:lnTo>
                <a:lnTo>
                  <a:pt x="126" y="166"/>
                </a:lnTo>
                <a:lnTo>
                  <a:pt x="128" y="164"/>
                </a:lnTo>
                <a:lnTo>
                  <a:pt x="124" y="162"/>
                </a:lnTo>
                <a:lnTo>
                  <a:pt x="120" y="160"/>
                </a:lnTo>
                <a:lnTo>
                  <a:pt x="120" y="154"/>
                </a:lnTo>
                <a:lnTo>
                  <a:pt x="124" y="148"/>
                </a:lnTo>
                <a:lnTo>
                  <a:pt x="126" y="138"/>
                </a:lnTo>
                <a:lnTo>
                  <a:pt x="126" y="134"/>
                </a:lnTo>
                <a:lnTo>
                  <a:pt x="126" y="132"/>
                </a:lnTo>
                <a:lnTo>
                  <a:pt x="120" y="132"/>
                </a:lnTo>
                <a:lnTo>
                  <a:pt x="118" y="132"/>
                </a:lnTo>
                <a:lnTo>
                  <a:pt x="112" y="134"/>
                </a:lnTo>
                <a:lnTo>
                  <a:pt x="108" y="140"/>
                </a:lnTo>
                <a:lnTo>
                  <a:pt x="106" y="146"/>
                </a:lnTo>
                <a:lnTo>
                  <a:pt x="102" y="148"/>
                </a:lnTo>
                <a:lnTo>
                  <a:pt x="98" y="148"/>
                </a:lnTo>
                <a:lnTo>
                  <a:pt x="90" y="148"/>
                </a:lnTo>
                <a:lnTo>
                  <a:pt x="84" y="144"/>
                </a:lnTo>
                <a:lnTo>
                  <a:pt x="80" y="140"/>
                </a:lnTo>
                <a:lnTo>
                  <a:pt x="78" y="136"/>
                </a:lnTo>
                <a:lnTo>
                  <a:pt x="78" y="130"/>
                </a:lnTo>
                <a:lnTo>
                  <a:pt x="80" y="122"/>
                </a:lnTo>
                <a:lnTo>
                  <a:pt x="78" y="110"/>
                </a:lnTo>
                <a:lnTo>
                  <a:pt x="74" y="104"/>
                </a:lnTo>
                <a:lnTo>
                  <a:pt x="66" y="100"/>
                </a:lnTo>
                <a:lnTo>
                  <a:pt x="58" y="98"/>
                </a:lnTo>
                <a:lnTo>
                  <a:pt x="44" y="86"/>
                </a:lnTo>
                <a:lnTo>
                  <a:pt x="38" y="82"/>
                </a:lnTo>
                <a:lnTo>
                  <a:pt x="32" y="80"/>
                </a:lnTo>
                <a:lnTo>
                  <a:pt x="30" y="74"/>
                </a:lnTo>
                <a:lnTo>
                  <a:pt x="28" y="68"/>
                </a:lnTo>
                <a:lnTo>
                  <a:pt x="28" y="62"/>
                </a:lnTo>
                <a:lnTo>
                  <a:pt x="26" y="58"/>
                </a:lnTo>
                <a:lnTo>
                  <a:pt x="20" y="56"/>
                </a:lnTo>
                <a:lnTo>
                  <a:pt x="14" y="58"/>
                </a:lnTo>
                <a:lnTo>
                  <a:pt x="8" y="52"/>
                </a:lnTo>
                <a:lnTo>
                  <a:pt x="0" y="48"/>
                </a:lnTo>
                <a:lnTo>
                  <a:pt x="0" y="42"/>
                </a:lnTo>
                <a:lnTo>
                  <a:pt x="0" y="38"/>
                </a:lnTo>
                <a:lnTo>
                  <a:pt x="2" y="18"/>
                </a:lnTo>
                <a:lnTo>
                  <a:pt x="2" y="14"/>
                </a:lnTo>
                <a:lnTo>
                  <a:pt x="10" y="10"/>
                </a:lnTo>
                <a:lnTo>
                  <a:pt x="18" y="8"/>
                </a:lnTo>
                <a:lnTo>
                  <a:pt x="32" y="4"/>
                </a:lnTo>
                <a:lnTo>
                  <a:pt x="44" y="0"/>
                </a:lnTo>
                <a:lnTo>
                  <a:pt x="48" y="0"/>
                </a:lnTo>
                <a:lnTo>
                  <a:pt x="52" y="0"/>
                </a:lnTo>
                <a:lnTo>
                  <a:pt x="52" y="2"/>
                </a:lnTo>
                <a:lnTo>
                  <a:pt x="60" y="8"/>
                </a:lnTo>
                <a:lnTo>
                  <a:pt x="70" y="14"/>
                </a:lnTo>
                <a:lnTo>
                  <a:pt x="76" y="14"/>
                </a:lnTo>
                <a:lnTo>
                  <a:pt x="82" y="12"/>
                </a:lnTo>
                <a:lnTo>
                  <a:pt x="92" y="10"/>
                </a:lnTo>
                <a:lnTo>
                  <a:pt x="112" y="2"/>
                </a:lnTo>
                <a:lnTo>
                  <a:pt x="126" y="0"/>
                </a:lnTo>
                <a:lnTo>
                  <a:pt x="136" y="0"/>
                </a:lnTo>
                <a:lnTo>
                  <a:pt x="144" y="2"/>
                </a:lnTo>
                <a:lnTo>
                  <a:pt x="146" y="6"/>
                </a:lnTo>
                <a:lnTo>
                  <a:pt x="148" y="8"/>
                </a:lnTo>
                <a:lnTo>
                  <a:pt x="154" y="10"/>
                </a:lnTo>
                <a:lnTo>
                  <a:pt x="154" y="12"/>
                </a:lnTo>
                <a:lnTo>
                  <a:pt x="154" y="16"/>
                </a:lnTo>
                <a:lnTo>
                  <a:pt x="158" y="20"/>
                </a:lnTo>
                <a:lnTo>
                  <a:pt x="162" y="22"/>
                </a:lnTo>
                <a:lnTo>
                  <a:pt x="172" y="24"/>
                </a:lnTo>
                <a:lnTo>
                  <a:pt x="178" y="30"/>
                </a:lnTo>
                <a:lnTo>
                  <a:pt x="180" y="34"/>
                </a:lnTo>
                <a:lnTo>
                  <a:pt x="180" y="38"/>
                </a:lnTo>
                <a:lnTo>
                  <a:pt x="180" y="44"/>
                </a:lnTo>
                <a:lnTo>
                  <a:pt x="178" y="58"/>
                </a:lnTo>
                <a:lnTo>
                  <a:pt x="176" y="64"/>
                </a:lnTo>
                <a:lnTo>
                  <a:pt x="178" y="70"/>
                </a:lnTo>
                <a:lnTo>
                  <a:pt x="180" y="74"/>
                </a:lnTo>
                <a:lnTo>
                  <a:pt x="188" y="76"/>
                </a:lnTo>
                <a:lnTo>
                  <a:pt x="194" y="76"/>
                </a:lnTo>
                <a:lnTo>
                  <a:pt x="198" y="76"/>
                </a:lnTo>
                <a:lnTo>
                  <a:pt x="200" y="7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5" name="Freeform 92"/>
          <p:cNvSpPr>
            <a:spLocks/>
          </p:cNvSpPr>
          <p:nvPr/>
        </p:nvSpPr>
        <p:spPr bwMode="auto">
          <a:xfrm>
            <a:off x="5919787" y="3735300"/>
            <a:ext cx="34925" cy="508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0"/>
              </a:cxn>
              <a:cxn ang="0">
                <a:pos x="22" y="4"/>
              </a:cxn>
              <a:cxn ang="0">
                <a:pos x="20" y="6"/>
              </a:cxn>
              <a:cxn ang="0">
                <a:pos x="18" y="12"/>
              </a:cxn>
              <a:cxn ang="0">
                <a:pos x="16" y="14"/>
              </a:cxn>
              <a:cxn ang="0">
                <a:pos x="14" y="16"/>
              </a:cxn>
              <a:cxn ang="0">
                <a:pos x="8" y="26"/>
              </a:cxn>
              <a:cxn ang="0">
                <a:pos x="4" y="28"/>
              </a:cxn>
              <a:cxn ang="0">
                <a:pos x="2" y="32"/>
              </a:cxn>
              <a:cxn ang="0">
                <a:pos x="0" y="32"/>
              </a:cxn>
              <a:cxn ang="0">
                <a:pos x="0" y="28"/>
              </a:cxn>
              <a:cxn ang="0">
                <a:pos x="0" y="26"/>
              </a:cxn>
              <a:cxn ang="0">
                <a:pos x="4" y="22"/>
              </a:cxn>
              <a:cxn ang="0">
                <a:pos x="14" y="12"/>
              </a:cxn>
              <a:cxn ang="0">
                <a:pos x="18" y="8"/>
              </a:cxn>
              <a:cxn ang="0">
                <a:pos x="20" y="4"/>
              </a:cxn>
              <a:cxn ang="0">
                <a:pos x="20" y="0"/>
              </a:cxn>
            </a:cxnLst>
            <a:rect l="0" t="0" r="r" b="b"/>
            <a:pathLst>
              <a:path w="22" h="32">
                <a:moveTo>
                  <a:pt x="20" y="0"/>
                </a:moveTo>
                <a:lnTo>
                  <a:pt x="20" y="0"/>
                </a:lnTo>
                <a:lnTo>
                  <a:pt x="22" y="4"/>
                </a:lnTo>
                <a:lnTo>
                  <a:pt x="20" y="6"/>
                </a:lnTo>
                <a:lnTo>
                  <a:pt x="18" y="12"/>
                </a:lnTo>
                <a:lnTo>
                  <a:pt x="16" y="14"/>
                </a:lnTo>
                <a:lnTo>
                  <a:pt x="14" y="16"/>
                </a:lnTo>
                <a:lnTo>
                  <a:pt x="8" y="26"/>
                </a:lnTo>
                <a:lnTo>
                  <a:pt x="4" y="28"/>
                </a:lnTo>
                <a:lnTo>
                  <a:pt x="2" y="32"/>
                </a:lnTo>
                <a:lnTo>
                  <a:pt x="0" y="32"/>
                </a:lnTo>
                <a:lnTo>
                  <a:pt x="0" y="28"/>
                </a:lnTo>
                <a:lnTo>
                  <a:pt x="0" y="26"/>
                </a:lnTo>
                <a:lnTo>
                  <a:pt x="4" y="22"/>
                </a:lnTo>
                <a:lnTo>
                  <a:pt x="14" y="12"/>
                </a:lnTo>
                <a:lnTo>
                  <a:pt x="18" y="8"/>
                </a:lnTo>
                <a:lnTo>
                  <a:pt x="20" y="4"/>
                </a:lnTo>
                <a:lnTo>
                  <a:pt x="20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7" name="Freeform 93"/>
          <p:cNvSpPr>
            <a:spLocks/>
          </p:cNvSpPr>
          <p:nvPr/>
        </p:nvSpPr>
        <p:spPr bwMode="auto">
          <a:xfrm>
            <a:off x="5919787" y="3735300"/>
            <a:ext cx="34925" cy="5080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0"/>
              </a:cxn>
              <a:cxn ang="0">
                <a:pos x="22" y="4"/>
              </a:cxn>
              <a:cxn ang="0">
                <a:pos x="20" y="6"/>
              </a:cxn>
              <a:cxn ang="0">
                <a:pos x="18" y="12"/>
              </a:cxn>
              <a:cxn ang="0">
                <a:pos x="16" y="14"/>
              </a:cxn>
              <a:cxn ang="0">
                <a:pos x="14" y="16"/>
              </a:cxn>
              <a:cxn ang="0">
                <a:pos x="8" y="26"/>
              </a:cxn>
              <a:cxn ang="0">
                <a:pos x="4" y="28"/>
              </a:cxn>
              <a:cxn ang="0">
                <a:pos x="2" y="32"/>
              </a:cxn>
              <a:cxn ang="0">
                <a:pos x="0" y="32"/>
              </a:cxn>
              <a:cxn ang="0">
                <a:pos x="0" y="28"/>
              </a:cxn>
              <a:cxn ang="0">
                <a:pos x="0" y="26"/>
              </a:cxn>
              <a:cxn ang="0">
                <a:pos x="4" y="22"/>
              </a:cxn>
              <a:cxn ang="0">
                <a:pos x="14" y="12"/>
              </a:cxn>
              <a:cxn ang="0">
                <a:pos x="18" y="8"/>
              </a:cxn>
              <a:cxn ang="0">
                <a:pos x="20" y="4"/>
              </a:cxn>
              <a:cxn ang="0">
                <a:pos x="20" y="0"/>
              </a:cxn>
            </a:cxnLst>
            <a:rect l="0" t="0" r="r" b="b"/>
            <a:pathLst>
              <a:path w="22" h="32">
                <a:moveTo>
                  <a:pt x="20" y="0"/>
                </a:moveTo>
                <a:lnTo>
                  <a:pt x="20" y="0"/>
                </a:lnTo>
                <a:lnTo>
                  <a:pt x="22" y="4"/>
                </a:lnTo>
                <a:lnTo>
                  <a:pt x="20" y="6"/>
                </a:lnTo>
                <a:lnTo>
                  <a:pt x="18" y="12"/>
                </a:lnTo>
                <a:lnTo>
                  <a:pt x="16" y="14"/>
                </a:lnTo>
                <a:lnTo>
                  <a:pt x="14" y="16"/>
                </a:lnTo>
                <a:lnTo>
                  <a:pt x="8" y="26"/>
                </a:lnTo>
                <a:lnTo>
                  <a:pt x="4" y="28"/>
                </a:lnTo>
                <a:lnTo>
                  <a:pt x="2" y="32"/>
                </a:lnTo>
                <a:lnTo>
                  <a:pt x="0" y="32"/>
                </a:lnTo>
                <a:lnTo>
                  <a:pt x="0" y="28"/>
                </a:lnTo>
                <a:lnTo>
                  <a:pt x="0" y="26"/>
                </a:lnTo>
                <a:lnTo>
                  <a:pt x="4" y="22"/>
                </a:lnTo>
                <a:lnTo>
                  <a:pt x="14" y="12"/>
                </a:lnTo>
                <a:lnTo>
                  <a:pt x="18" y="8"/>
                </a:lnTo>
                <a:lnTo>
                  <a:pt x="20" y="4"/>
                </a:lnTo>
                <a:lnTo>
                  <a:pt x="20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8" name="Freeform 94"/>
          <p:cNvSpPr>
            <a:spLocks/>
          </p:cNvSpPr>
          <p:nvPr/>
        </p:nvSpPr>
        <p:spPr bwMode="auto">
          <a:xfrm>
            <a:off x="5770562" y="3992476"/>
            <a:ext cx="15875" cy="1587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10" y="4"/>
              </a:cxn>
              <a:cxn ang="0">
                <a:pos x="8" y="8"/>
              </a:cxn>
              <a:cxn ang="0">
                <a:pos x="6" y="10"/>
              </a:cxn>
              <a:cxn ang="0">
                <a:pos x="0" y="10"/>
              </a:cxn>
              <a:cxn ang="0">
                <a:pos x="0" y="4"/>
              </a:cxn>
              <a:cxn ang="0">
                <a:pos x="2" y="0"/>
              </a:cxn>
              <a:cxn ang="0">
                <a:pos x="8" y="0"/>
              </a:cxn>
              <a:cxn ang="0">
                <a:pos x="10" y="4"/>
              </a:cxn>
            </a:cxnLst>
            <a:rect l="0" t="0" r="r" b="b"/>
            <a:pathLst>
              <a:path w="10" h="10">
                <a:moveTo>
                  <a:pt x="10" y="4"/>
                </a:moveTo>
                <a:lnTo>
                  <a:pt x="10" y="4"/>
                </a:lnTo>
                <a:lnTo>
                  <a:pt x="8" y="8"/>
                </a:lnTo>
                <a:lnTo>
                  <a:pt x="6" y="10"/>
                </a:lnTo>
                <a:lnTo>
                  <a:pt x="0" y="10"/>
                </a:lnTo>
                <a:lnTo>
                  <a:pt x="0" y="4"/>
                </a:lnTo>
                <a:lnTo>
                  <a:pt x="2" y="0"/>
                </a:lnTo>
                <a:lnTo>
                  <a:pt x="8" y="0"/>
                </a:lnTo>
                <a:lnTo>
                  <a:pt x="10" y="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3" name="Freeform 95"/>
          <p:cNvSpPr>
            <a:spLocks/>
          </p:cNvSpPr>
          <p:nvPr/>
        </p:nvSpPr>
        <p:spPr bwMode="auto">
          <a:xfrm>
            <a:off x="5770562" y="3992476"/>
            <a:ext cx="15875" cy="1587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10" y="4"/>
              </a:cxn>
              <a:cxn ang="0">
                <a:pos x="8" y="8"/>
              </a:cxn>
              <a:cxn ang="0">
                <a:pos x="6" y="10"/>
              </a:cxn>
              <a:cxn ang="0">
                <a:pos x="0" y="10"/>
              </a:cxn>
              <a:cxn ang="0">
                <a:pos x="0" y="4"/>
              </a:cxn>
              <a:cxn ang="0">
                <a:pos x="2" y="0"/>
              </a:cxn>
              <a:cxn ang="0">
                <a:pos x="8" y="0"/>
              </a:cxn>
              <a:cxn ang="0">
                <a:pos x="10" y="4"/>
              </a:cxn>
            </a:cxnLst>
            <a:rect l="0" t="0" r="r" b="b"/>
            <a:pathLst>
              <a:path w="10" h="10">
                <a:moveTo>
                  <a:pt x="10" y="4"/>
                </a:moveTo>
                <a:lnTo>
                  <a:pt x="10" y="4"/>
                </a:lnTo>
                <a:lnTo>
                  <a:pt x="8" y="8"/>
                </a:lnTo>
                <a:lnTo>
                  <a:pt x="6" y="10"/>
                </a:lnTo>
                <a:lnTo>
                  <a:pt x="0" y="10"/>
                </a:lnTo>
                <a:lnTo>
                  <a:pt x="0" y="4"/>
                </a:lnTo>
                <a:lnTo>
                  <a:pt x="2" y="0"/>
                </a:lnTo>
                <a:lnTo>
                  <a:pt x="8" y="0"/>
                </a:lnTo>
                <a:lnTo>
                  <a:pt x="10" y="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4" name="Freeform 96"/>
          <p:cNvSpPr>
            <a:spLocks/>
          </p:cNvSpPr>
          <p:nvPr/>
        </p:nvSpPr>
        <p:spPr bwMode="auto">
          <a:xfrm>
            <a:off x="5795961" y="3963900"/>
            <a:ext cx="25400" cy="19050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16" y="8"/>
              </a:cxn>
              <a:cxn ang="0">
                <a:pos x="16" y="12"/>
              </a:cxn>
              <a:cxn ang="0">
                <a:pos x="12" y="12"/>
              </a:cxn>
              <a:cxn ang="0">
                <a:pos x="6" y="10"/>
              </a:cxn>
              <a:cxn ang="0">
                <a:pos x="2" y="8"/>
              </a:cxn>
              <a:cxn ang="0">
                <a:pos x="0" y="2"/>
              </a:cxn>
              <a:cxn ang="0">
                <a:pos x="2" y="2"/>
              </a:cxn>
              <a:cxn ang="0">
                <a:pos x="6" y="0"/>
              </a:cxn>
              <a:cxn ang="0">
                <a:pos x="12" y="2"/>
              </a:cxn>
              <a:cxn ang="0">
                <a:pos x="16" y="8"/>
              </a:cxn>
            </a:cxnLst>
            <a:rect l="0" t="0" r="r" b="b"/>
            <a:pathLst>
              <a:path w="16" h="12">
                <a:moveTo>
                  <a:pt x="16" y="8"/>
                </a:moveTo>
                <a:lnTo>
                  <a:pt x="16" y="8"/>
                </a:lnTo>
                <a:lnTo>
                  <a:pt x="16" y="12"/>
                </a:lnTo>
                <a:lnTo>
                  <a:pt x="12" y="12"/>
                </a:lnTo>
                <a:lnTo>
                  <a:pt x="6" y="10"/>
                </a:lnTo>
                <a:lnTo>
                  <a:pt x="2" y="8"/>
                </a:lnTo>
                <a:lnTo>
                  <a:pt x="0" y="2"/>
                </a:lnTo>
                <a:lnTo>
                  <a:pt x="2" y="2"/>
                </a:lnTo>
                <a:lnTo>
                  <a:pt x="6" y="0"/>
                </a:lnTo>
                <a:lnTo>
                  <a:pt x="12" y="2"/>
                </a:lnTo>
                <a:lnTo>
                  <a:pt x="16" y="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5" name="Freeform 97"/>
          <p:cNvSpPr>
            <a:spLocks/>
          </p:cNvSpPr>
          <p:nvPr/>
        </p:nvSpPr>
        <p:spPr bwMode="auto">
          <a:xfrm>
            <a:off x="5795961" y="3963900"/>
            <a:ext cx="25400" cy="19050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16" y="8"/>
              </a:cxn>
              <a:cxn ang="0">
                <a:pos x="16" y="12"/>
              </a:cxn>
              <a:cxn ang="0">
                <a:pos x="12" y="12"/>
              </a:cxn>
              <a:cxn ang="0">
                <a:pos x="6" y="10"/>
              </a:cxn>
              <a:cxn ang="0">
                <a:pos x="2" y="8"/>
              </a:cxn>
              <a:cxn ang="0">
                <a:pos x="0" y="2"/>
              </a:cxn>
              <a:cxn ang="0">
                <a:pos x="2" y="2"/>
              </a:cxn>
              <a:cxn ang="0">
                <a:pos x="6" y="0"/>
              </a:cxn>
              <a:cxn ang="0">
                <a:pos x="12" y="2"/>
              </a:cxn>
              <a:cxn ang="0">
                <a:pos x="16" y="8"/>
              </a:cxn>
            </a:cxnLst>
            <a:rect l="0" t="0" r="r" b="b"/>
            <a:pathLst>
              <a:path w="16" h="12">
                <a:moveTo>
                  <a:pt x="16" y="8"/>
                </a:moveTo>
                <a:lnTo>
                  <a:pt x="16" y="8"/>
                </a:lnTo>
                <a:lnTo>
                  <a:pt x="16" y="12"/>
                </a:lnTo>
                <a:lnTo>
                  <a:pt x="12" y="12"/>
                </a:lnTo>
                <a:lnTo>
                  <a:pt x="6" y="10"/>
                </a:lnTo>
                <a:lnTo>
                  <a:pt x="2" y="8"/>
                </a:lnTo>
                <a:lnTo>
                  <a:pt x="0" y="2"/>
                </a:lnTo>
                <a:lnTo>
                  <a:pt x="2" y="2"/>
                </a:lnTo>
                <a:lnTo>
                  <a:pt x="6" y="0"/>
                </a:lnTo>
                <a:lnTo>
                  <a:pt x="12" y="2"/>
                </a:lnTo>
                <a:lnTo>
                  <a:pt x="16" y="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6" name="Freeform 98"/>
          <p:cNvSpPr>
            <a:spLocks/>
          </p:cNvSpPr>
          <p:nvPr/>
        </p:nvSpPr>
        <p:spPr bwMode="auto">
          <a:xfrm>
            <a:off x="5815011" y="3954375"/>
            <a:ext cx="31750" cy="25400"/>
          </a:xfrm>
          <a:custGeom>
            <a:avLst/>
            <a:gdLst/>
            <a:ahLst/>
            <a:cxnLst>
              <a:cxn ang="0">
                <a:pos x="18" y="14"/>
              </a:cxn>
              <a:cxn ang="0">
                <a:pos x="18" y="14"/>
              </a:cxn>
              <a:cxn ang="0">
                <a:pos x="20" y="16"/>
              </a:cxn>
              <a:cxn ang="0">
                <a:pos x="16" y="16"/>
              </a:cxn>
              <a:cxn ang="0">
                <a:pos x="10" y="14"/>
              </a:cxn>
              <a:cxn ang="0">
                <a:pos x="4" y="8"/>
              </a:cxn>
              <a:cxn ang="0">
                <a:pos x="2" y="4"/>
              </a:cxn>
              <a:cxn ang="0">
                <a:pos x="0" y="2"/>
              </a:cxn>
              <a:cxn ang="0">
                <a:pos x="4" y="0"/>
              </a:cxn>
              <a:cxn ang="0">
                <a:pos x="10" y="2"/>
              </a:cxn>
              <a:cxn ang="0">
                <a:pos x="16" y="6"/>
              </a:cxn>
              <a:cxn ang="0">
                <a:pos x="18" y="14"/>
              </a:cxn>
            </a:cxnLst>
            <a:rect l="0" t="0" r="r" b="b"/>
            <a:pathLst>
              <a:path w="20" h="16">
                <a:moveTo>
                  <a:pt x="18" y="14"/>
                </a:moveTo>
                <a:lnTo>
                  <a:pt x="18" y="14"/>
                </a:lnTo>
                <a:lnTo>
                  <a:pt x="20" y="16"/>
                </a:lnTo>
                <a:lnTo>
                  <a:pt x="16" y="16"/>
                </a:lnTo>
                <a:lnTo>
                  <a:pt x="10" y="14"/>
                </a:lnTo>
                <a:lnTo>
                  <a:pt x="4" y="8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  <a:lnTo>
                  <a:pt x="10" y="2"/>
                </a:lnTo>
                <a:lnTo>
                  <a:pt x="16" y="6"/>
                </a:lnTo>
                <a:lnTo>
                  <a:pt x="18" y="1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7" name="Freeform 99"/>
          <p:cNvSpPr>
            <a:spLocks/>
          </p:cNvSpPr>
          <p:nvPr/>
        </p:nvSpPr>
        <p:spPr bwMode="auto">
          <a:xfrm>
            <a:off x="5815011" y="3954375"/>
            <a:ext cx="31750" cy="25400"/>
          </a:xfrm>
          <a:custGeom>
            <a:avLst/>
            <a:gdLst/>
            <a:ahLst/>
            <a:cxnLst>
              <a:cxn ang="0">
                <a:pos x="18" y="14"/>
              </a:cxn>
              <a:cxn ang="0">
                <a:pos x="18" y="14"/>
              </a:cxn>
              <a:cxn ang="0">
                <a:pos x="20" y="16"/>
              </a:cxn>
              <a:cxn ang="0">
                <a:pos x="16" y="16"/>
              </a:cxn>
              <a:cxn ang="0">
                <a:pos x="10" y="14"/>
              </a:cxn>
              <a:cxn ang="0">
                <a:pos x="4" y="8"/>
              </a:cxn>
              <a:cxn ang="0">
                <a:pos x="2" y="4"/>
              </a:cxn>
              <a:cxn ang="0">
                <a:pos x="0" y="2"/>
              </a:cxn>
              <a:cxn ang="0">
                <a:pos x="4" y="0"/>
              </a:cxn>
              <a:cxn ang="0">
                <a:pos x="10" y="2"/>
              </a:cxn>
              <a:cxn ang="0">
                <a:pos x="16" y="6"/>
              </a:cxn>
              <a:cxn ang="0">
                <a:pos x="18" y="14"/>
              </a:cxn>
            </a:cxnLst>
            <a:rect l="0" t="0" r="r" b="b"/>
            <a:pathLst>
              <a:path w="20" h="16">
                <a:moveTo>
                  <a:pt x="18" y="14"/>
                </a:moveTo>
                <a:lnTo>
                  <a:pt x="18" y="14"/>
                </a:lnTo>
                <a:lnTo>
                  <a:pt x="20" y="16"/>
                </a:lnTo>
                <a:lnTo>
                  <a:pt x="16" y="16"/>
                </a:lnTo>
                <a:lnTo>
                  <a:pt x="10" y="14"/>
                </a:lnTo>
                <a:lnTo>
                  <a:pt x="4" y="8"/>
                </a:lnTo>
                <a:lnTo>
                  <a:pt x="2" y="4"/>
                </a:lnTo>
                <a:lnTo>
                  <a:pt x="0" y="2"/>
                </a:lnTo>
                <a:lnTo>
                  <a:pt x="4" y="0"/>
                </a:lnTo>
                <a:lnTo>
                  <a:pt x="10" y="2"/>
                </a:lnTo>
                <a:lnTo>
                  <a:pt x="16" y="6"/>
                </a:lnTo>
                <a:lnTo>
                  <a:pt x="18" y="1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8" name="Freeform 100"/>
          <p:cNvSpPr>
            <a:spLocks/>
          </p:cNvSpPr>
          <p:nvPr/>
        </p:nvSpPr>
        <p:spPr bwMode="auto">
          <a:xfrm>
            <a:off x="5757861" y="3725775"/>
            <a:ext cx="387350" cy="419100"/>
          </a:xfrm>
          <a:custGeom>
            <a:avLst/>
            <a:gdLst/>
            <a:ahLst/>
            <a:cxnLst>
              <a:cxn ang="0">
                <a:pos x="242" y="32"/>
              </a:cxn>
              <a:cxn ang="0">
                <a:pos x="228" y="70"/>
              </a:cxn>
              <a:cxn ang="0">
                <a:pos x="212" y="76"/>
              </a:cxn>
              <a:cxn ang="0">
                <a:pos x="210" y="90"/>
              </a:cxn>
              <a:cxn ang="0">
                <a:pos x="226" y="100"/>
              </a:cxn>
              <a:cxn ang="0">
                <a:pos x="228" y="114"/>
              </a:cxn>
              <a:cxn ang="0">
                <a:pos x="212" y="128"/>
              </a:cxn>
              <a:cxn ang="0">
                <a:pos x="202" y="144"/>
              </a:cxn>
              <a:cxn ang="0">
                <a:pos x="192" y="158"/>
              </a:cxn>
              <a:cxn ang="0">
                <a:pos x="172" y="148"/>
              </a:cxn>
              <a:cxn ang="0">
                <a:pos x="160" y="150"/>
              </a:cxn>
              <a:cxn ang="0">
                <a:pos x="162" y="186"/>
              </a:cxn>
              <a:cxn ang="0">
                <a:pos x="154" y="222"/>
              </a:cxn>
              <a:cxn ang="0">
                <a:pos x="146" y="236"/>
              </a:cxn>
              <a:cxn ang="0">
                <a:pos x="146" y="262"/>
              </a:cxn>
              <a:cxn ang="0">
                <a:pos x="128" y="260"/>
              </a:cxn>
              <a:cxn ang="0">
                <a:pos x="126" y="244"/>
              </a:cxn>
              <a:cxn ang="0">
                <a:pos x="128" y="220"/>
              </a:cxn>
              <a:cxn ang="0">
                <a:pos x="110" y="208"/>
              </a:cxn>
              <a:cxn ang="0">
                <a:pos x="102" y="198"/>
              </a:cxn>
              <a:cxn ang="0">
                <a:pos x="94" y="192"/>
              </a:cxn>
              <a:cxn ang="0">
                <a:pos x="74" y="186"/>
              </a:cxn>
              <a:cxn ang="0">
                <a:pos x="30" y="198"/>
              </a:cxn>
              <a:cxn ang="0">
                <a:pos x="8" y="194"/>
              </a:cxn>
              <a:cxn ang="0">
                <a:pos x="4" y="184"/>
              </a:cxn>
              <a:cxn ang="0">
                <a:pos x="22" y="194"/>
              </a:cxn>
              <a:cxn ang="0">
                <a:pos x="44" y="190"/>
              </a:cxn>
              <a:cxn ang="0">
                <a:pos x="46" y="186"/>
              </a:cxn>
              <a:cxn ang="0">
                <a:pos x="26" y="184"/>
              </a:cxn>
              <a:cxn ang="0">
                <a:pos x="28" y="172"/>
              </a:cxn>
              <a:cxn ang="0">
                <a:pos x="52" y="170"/>
              </a:cxn>
              <a:cxn ang="0">
                <a:pos x="90" y="162"/>
              </a:cxn>
              <a:cxn ang="0">
                <a:pos x="88" y="156"/>
              </a:cxn>
              <a:cxn ang="0">
                <a:pos x="76" y="160"/>
              </a:cxn>
              <a:cxn ang="0">
                <a:pos x="52" y="148"/>
              </a:cxn>
              <a:cxn ang="0">
                <a:pos x="52" y="136"/>
              </a:cxn>
              <a:cxn ang="0">
                <a:pos x="68" y="116"/>
              </a:cxn>
              <a:cxn ang="0">
                <a:pos x="86" y="96"/>
              </a:cxn>
              <a:cxn ang="0">
                <a:pos x="102" y="54"/>
              </a:cxn>
              <a:cxn ang="0">
                <a:pos x="116" y="44"/>
              </a:cxn>
              <a:cxn ang="0">
                <a:pos x="124" y="58"/>
              </a:cxn>
              <a:cxn ang="0">
                <a:pos x="114" y="64"/>
              </a:cxn>
              <a:cxn ang="0">
                <a:pos x="112" y="88"/>
              </a:cxn>
              <a:cxn ang="0">
                <a:pos x="114" y="100"/>
              </a:cxn>
              <a:cxn ang="0">
                <a:pos x="134" y="104"/>
              </a:cxn>
              <a:cxn ang="0">
                <a:pos x="128" y="88"/>
              </a:cxn>
              <a:cxn ang="0">
                <a:pos x="142" y="76"/>
              </a:cxn>
              <a:cxn ang="0">
                <a:pos x="148" y="58"/>
              </a:cxn>
              <a:cxn ang="0">
                <a:pos x="148" y="48"/>
              </a:cxn>
              <a:cxn ang="0">
                <a:pos x="140" y="44"/>
              </a:cxn>
              <a:cxn ang="0">
                <a:pos x="148" y="14"/>
              </a:cxn>
              <a:cxn ang="0">
                <a:pos x="182" y="0"/>
              </a:cxn>
              <a:cxn ang="0">
                <a:pos x="202" y="2"/>
              </a:cxn>
              <a:cxn ang="0">
                <a:pos x="232" y="4"/>
              </a:cxn>
              <a:cxn ang="0">
                <a:pos x="244" y="20"/>
              </a:cxn>
            </a:cxnLst>
            <a:rect l="0" t="0" r="r" b="b"/>
            <a:pathLst>
              <a:path w="244" h="264">
                <a:moveTo>
                  <a:pt x="244" y="20"/>
                </a:moveTo>
                <a:lnTo>
                  <a:pt x="244" y="20"/>
                </a:lnTo>
                <a:lnTo>
                  <a:pt x="242" y="32"/>
                </a:lnTo>
                <a:lnTo>
                  <a:pt x="240" y="46"/>
                </a:lnTo>
                <a:lnTo>
                  <a:pt x="234" y="60"/>
                </a:lnTo>
                <a:lnTo>
                  <a:pt x="228" y="70"/>
                </a:lnTo>
                <a:lnTo>
                  <a:pt x="224" y="74"/>
                </a:lnTo>
                <a:lnTo>
                  <a:pt x="218" y="74"/>
                </a:lnTo>
                <a:lnTo>
                  <a:pt x="212" y="76"/>
                </a:lnTo>
                <a:lnTo>
                  <a:pt x="208" y="80"/>
                </a:lnTo>
                <a:lnTo>
                  <a:pt x="208" y="86"/>
                </a:lnTo>
                <a:lnTo>
                  <a:pt x="210" y="90"/>
                </a:lnTo>
                <a:lnTo>
                  <a:pt x="214" y="92"/>
                </a:lnTo>
                <a:lnTo>
                  <a:pt x="222" y="98"/>
                </a:lnTo>
                <a:lnTo>
                  <a:pt x="226" y="100"/>
                </a:lnTo>
                <a:lnTo>
                  <a:pt x="230" y="102"/>
                </a:lnTo>
                <a:lnTo>
                  <a:pt x="230" y="108"/>
                </a:lnTo>
                <a:lnTo>
                  <a:pt x="228" y="114"/>
                </a:lnTo>
                <a:lnTo>
                  <a:pt x="224" y="120"/>
                </a:lnTo>
                <a:lnTo>
                  <a:pt x="218" y="126"/>
                </a:lnTo>
                <a:lnTo>
                  <a:pt x="212" y="128"/>
                </a:lnTo>
                <a:lnTo>
                  <a:pt x="206" y="132"/>
                </a:lnTo>
                <a:lnTo>
                  <a:pt x="204" y="138"/>
                </a:lnTo>
                <a:lnTo>
                  <a:pt x="202" y="144"/>
                </a:lnTo>
                <a:lnTo>
                  <a:pt x="200" y="150"/>
                </a:lnTo>
                <a:lnTo>
                  <a:pt x="196" y="156"/>
                </a:lnTo>
                <a:lnTo>
                  <a:pt x="192" y="158"/>
                </a:lnTo>
                <a:lnTo>
                  <a:pt x="186" y="158"/>
                </a:lnTo>
                <a:lnTo>
                  <a:pt x="180" y="152"/>
                </a:lnTo>
                <a:lnTo>
                  <a:pt x="172" y="148"/>
                </a:lnTo>
                <a:lnTo>
                  <a:pt x="168" y="146"/>
                </a:lnTo>
                <a:lnTo>
                  <a:pt x="162" y="146"/>
                </a:lnTo>
                <a:lnTo>
                  <a:pt x="160" y="150"/>
                </a:lnTo>
                <a:lnTo>
                  <a:pt x="160" y="158"/>
                </a:lnTo>
                <a:lnTo>
                  <a:pt x="162" y="174"/>
                </a:lnTo>
                <a:lnTo>
                  <a:pt x="162" y="186"/>
                </a:lnTo>
                <a:lnTo>
                  <a:pt x="160" y="200"/>
                </a:lnTo>
                <a:lnTo>
                  <a:pt x="156" y="210"/>
                </a:lnTo>
                <a:lnTo>
                  <a:pt x="154" y="222"/>
                </a:lnTo>
                <a:lnTo>
                  <a:pt x="150" y="226"/>
                </a:lnTo>
                <a:lnTo>
                  <a:pt x="148" y="228"/>
                </a:lnTo>
                <a:lnTo>
                  <a:pt x="146" y="236"/>
                </a:lnTo>
                <a:lnTo>
                  <a:pt x="148" y="258"/>
                </a:lnTo>
                <a:lnTo>
                  <a:pt x="148" y="264"/>
                </a:lnTo>
                <a:lnTo>
                  <a:pt x="146" y="262"/>
                </a:lnTo>
                <a:lnTo>
                  <a:pt x="142" y="262"/>
                </a:lnTo>
                <a:lnTo>
                  <a:pt x="136" y="262"/>
                </a:lnTo>
                <a:lnTo>
                  <a:pt x="128" y="260"/>
                </a:lnTo>
                <a:lnTo>
                  <a:pt x="126" y="256"/>
                </a:lnTo>
                <a:lnTo>
                  <a:pt x="124" y="250"/>
                </a:lnTo>
                <a:lnTo>
                  <a:pt x="126" y="244"/>
                </a:lnTo>
                <a:lnTo>
                  <a:pt x="128" y="230"/>
                </a:lnTo>
                <a:lnTo>
                  <a:pt x="128" y="224"/>
                </a:lnTo>
                <a:lnTo>
                  <a:pt x="128" y="220"/>
                </a:lnTo>
                <a:lnTo>
                  <a:pt x="126" y="216"/>
                </a:lnTo>
                <a:lnTo>
                  <a:pt x="120" y="210"/>
                </a:lnTo>
                <a:lnTo>
                  <a:pt x="110" y="208"/>
                </a:lnTo>
                <a:lnTo>
                  <a:pt x="106" y="206"/>
                </a:lnTo>
                <a:lnTo>
                  <a:pt x="102" y="202"/>
                </a:lnTo>
                <a:lnTo>
                  <a:pt x="102" y="198"/>
                </a:lnTo>
                <a:lnTo>
                  <a:pt x="102" y="196"/>
                </a:lnTo>
                <a:lnTo>
                  <a:pt x="96" y="194"/>
                </a:lnTo>
                <a:lnTo>
                  <a:pt x="94" y="192"/>
                </a:lnTo>
                <a:lnTo>
                  <a:pt x="92" y="188"/>
                </a:lnTo>
                <a:lnTo>
                  <a:pt x="84" y="186"/>
                </a:lnTo>
                <a:lnTo>
                  <a:pt x="74" y="186"/>
                </a:lnTo>
                <a:lnTo>
                  <a:pt x="60" y="188"/>
                </a:lnTo>
                <a:lnTo>
                  <a:pt x="40" y="196"/>
                </a:lnTo>
                <a:lnTo>
                  <a:pt x="30" y="198"/>
                </a:lnTo>
                <a:lnTo>
                  <a:pt x="24" y="200"/>
                </a:lnTo>
                <a:lnTo>
                  <a:pt x="18" y="200"/>
                </a:lnTo>
                <a:lnTo>
                  <a:pt x="8" y="194"/>
                </a:lnTo>
                <a:lnTo>
                  <a:pt x="0" y="188"/>
                </a:lnTo>
                <a:lnTo>
                  <a:pt x="0" y="186"/>
                </a:lnTo>
                <a:lnTo>
                  <a:pt x="4" y="184"/>
                </a:lnTo>
                <a:lnTo>
                  <a:pt x="10" y="184"/>
                </a:lnTo>
                <a:lnTo>
                  <a:pt x="18" y="190"/>
                </a:lnTo>
                <a:lnTo>
                  <a:pt x="22" y="194"/>
                </a:lnTo>
                <a:lnTo>
                  <a:pt x="28" y="192"/>
                </a:lnTo>
                <a:lnTo>
                  <a:pt x="34" y="190"/>
                </a:lnTo>
                <a:lnTo>
                  <a:pt x="44" y="190"/>
                </a:lnTo>
                <a:lnTo>
                  <a:pt x="46" y="190"/>
                </a:lnTo>
                <a:lnTo>
                  <a:pt x="48" y="188"/>
                </a:lnTo>
                <a:lnTo>
                  <a:pt x="46" y="186"/>
                </a:lnTo>
                <a:lnTo>
                  <a:pt x="38" y="186"/>
                </a:lnTo>
                <a:lnTo>
                  <a:pt x="28" y="186"/>
                </a:lnTo>
                <a:lnTo>
                  <a:pt x="26" y="184"/>
                </a:lnTo>
                <a:lnTo>
                  <a:pt x="24" y="180"/>
                </a:lnTo>
                <a:lnTo>
                  <a:pt x="24" y="176"/>
                </a:lnTo>
                <a:lnTo>
                  <a:pt x="28" y="172"/>
                </a:lnTo>
                <a:lnTo>
                  <a:pt x="32" y="172"/>
                </a:lnTo>
                <a:lnTo>
                  <a:pt x="40" y="172"/>
                </a:lnTo>
                <a:lnTo>
                  <a:pt x="52" y="170"/>
                </a:lnTo>
                <a:lnTo>
                  <a:pt x="64" y="166"/>
                </a:lnTo>
                <a:lnTo>
                  <a:pt x="86" y="164"/>
                </a:lnTo>
                <a:lnTo>
                  <a:pt x="90" y="162"/>
                </a:lnTo>
                <a:lnTo>
                  <a:pt x="92" y="160"/>
                </a:lnTo>
                <a:lnTo>
                  <a:pt x="92" y="158"/>
                </a:lnTo>
                <a:lnTo>
                  <a:pt x="88" y="156"/>
                </a:lnTo>
                <a:lnTo>
                  <a:pt x="86" y="156"/>
                </a:lnTo>
                <a:lnTo>
                  <a:pt x="82" y="158"/>
                </a:lnTo>
                <a:lnTo>
                  <a:pt x="76" y="160"/>
                </a:lnTo>
                <a:lnTo>
                  <a:pt x="64" y="158"/>
                </a:lnTo>
                <a:lnTo>
                  <a:pt x="56" y="152"/>
                </a:lnTo>
                <a:lnTo>
                  <a:pt x="52" y="148"/>
                </a:lnTo>
                <a:lnTo>
                  <a:pt x="50" y="146"/>
                </a:lnTo>
                <a:lnTo>
                  <a:pt x="50" y="140"/>
                </a:lnTo>
                <a:lnTo>
                  <a:pt x="52" y="136"/>
                </a:lnTo>
                <a:lnTo>
                  <a:pt x="54" y="130"/>
                </a:lnTo>
                <a:lnTo>
                  <a:pt x="60" y="122"/>
                </a:lnTo>
                <a:lnTo>
                  <a:pt x="68" y="116"/>
                </a:lnTo>
                <a:lnTo>
                  <a:pt x="76" y="110"/>
                </a:lnTo>
                <a:lnTo>
                  <a:pt x="82" y="104"/>
                </a:lnTo>
                <a:lnTo>
                  <a:pt x="86" y="96"/>
                </a:lnTo>
                <a:lnTo>
                  <a:pt x="90" y="84"/>
                </a:lnTo>
                <a:lnTo>
                  <a:pt x="96" y="62"/>
                </a:lnTo>
                <a:lnTo>
                  <a:pt x="102" y="54"/>
                </a:lnTo>
                <a:lnTo>
                  <a:pt x="106" y="46"/>
                </a:lnTo>
                <a:lnTo>
                  <a:pt x="112" y="44"/>
                </a:lnTo>
                <a:lnTo>
                  <a:pt x="116" y="44"/>
                </a:lnTo>
                <a:lnTo>
                  <a:pt x="118" y="46"/>
                </a:lnTo>
                <a:lnTo>
                  <a:pt x="120" y="52"/>
                </a:lnTo>
                <a:lnTo>
                  <a:pt x="124" y="58"/>
                </a:lnTo>
                <a:lnTo>
                  <a:pt x="124" y="62"/>
                </a:lnTo>
                <a:lnTo>
                  <a:pt x="120" y="64"/>
                </a:lnTo>
                <a:lnTo>
                  <a:pt x="114" y="64"/>
                </a:lnTo>
                <a:lnTo>
                  <a:pt x="112" y="70"/>
                </a:lnTo>
                <a:lnTo>
                  <a:pt x="112" y="76"/>
                </a:lnTo>
                <a:lnTo>
                  <a:pt x="112" y="88"/>
                </a:lnTo>
                <a:lnTo>
                  <a:pt x="110" y="92"/>
                </a:lnTo>
                <a:lnTo>
                  <a:pt x="112" y="98"/>
                </a:lnTo>
                <a:lnTo>
                  <a:pt x="114" y="100"/>
                </a:lnTo>
                <a:lnTo>
                  <a:pt x="124" y="106"/>
                </a:lnTo>
                <a:lnTo>
                  <a:pt x="132" y="106"/>
                </a:lnTo>
                <a:lnTo>
                  <a:pt x="134" y="104"/>
                </a:lnTo>
                <a:lnTo>
                  <a:pt x="134" y="100"/>
                </a:lnTo>
                <a:lnTo>
                  <a:pt x="134" y="96"/>
                </a:lnTo>
                <a:lnTo>
                  <a:pt x="128" y="88"/>
                </a:lnTo>
                <a:lnTo>
                  <a:pt x="128" y="82"/>
                </a:lnTo>
                <a:lnTo>
                  <a:pt x="134" y="82"/>
                </a:lnTo>
                <a:lnTo>
                  <a:pt x="142" y="76"/>
                </a:lnTo>
                <a:lnTo>
                  <a:pt x="144" y="72"/>
                </a:lnTo>
                <a:lnTo>
                  <a:pt x="144" y="64"/>
                </a:lnTo>
                <a:lnTo>
                  <a:pt x="148" y="58"/>
                </a:lnTo>
                <a:lnTo>
                  <a:pt x="150" y="54"/>
                </a:lnTo>
                <a:lnTo>
                  <a:pt x="150" y="52"/>
                </a:lnTo>
                <a:lnTo>
                  <a:pt x="148" y="48"/>
                </a:lnTo>
                <a:lnTo>
                  <a:pt x="144" y="48"/>
                </a:lnTo>
                <a:lnTo>
                  <a:pt x="140" y="48"/>
                </a:lnTo>
                <a:lnTo>
                  <a:pt x="140" y="44"/>
                </a:lnTo>
                <a:lnTo>
                  <a:pt x="140" y="26"/>
                </a:lnTo>
                <a:lnTo>
                  <a:pt x="142" y="22"/>
                </a:lnTo>
                <a:lnTo>
                  <a:pt x="148" y="14"/>
                </a:lnTo>
                <a:lnTo>
                  <a:pt x="160" y="6"/>
                </a:lnTo>
                <a:lnTo>
                  <a:pt x="172" y="0"/>
                </a:lnTo>
                <a:lnTo>
                  <a:pt x="182" y="0"/>
                </a:lnTo>
                <a:lnTo>
                  <a:pt x="190" y="2"/>
                </a:lnTo>
                <a:lnTo>
                  <a:pt x="196" y="4"/>
                </a:lnTo>
                <a:lnTo>
                  <a:pt x="202" y="2"/>
                </a:lnTo>
                <a:lnTo>
                  <a:pt x="208" y="0"/>
                </a:lnTo>
                <a:lnTo>
                  <a:pt x="224" y="0"/>
                </a:lnTo>
                <a:lnTo>
                  <a:pt x="232" y="4"/>
                </a:lnTo>
                <a:lnTo>
                  <a:pt x="240" y="14"/>
                </a:lnTo>
                <a:lnTo>
                  <a:pt x="242" y="18"/>
                </a:lnTo>
                <a:lnTo>
                  <a:pt x="244" y="2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9" name="Freeform 101"/>
          <p:cNvSpPr>
            <a:spLocks/>
          </p:cNvSpPr>
          <p:nvPr/>
        </p:nvSpPr>
        <p:spPr bwMode="auto">
          <a:xfrm>
            <a:off x="5757861" y="3725775"/>
            <a:ext cx="387350" cy="419100"/>
          </a:xfrm>
          <a:custGeom>
            <a:avLst/>
            <a:gdLst/>
            <a:ahLst/>
            <a:cxnLst>
              <a:cxn ang="0">
                <a:pos x="242" y="32"/>
              </a:cxn>
              <a:cxn ang="0">
                <a:pos x="228" y="70"/>
              </a:cxn>
              <a:cxn ang="0">
                <a:pos x="212" y="76"/>
              </a:cxn>
              <a:cxn ang="0">
                <a:pos x="210" y="90"/>
              </a:cxn>
              <a:cxn ang="0">
                <a:pos x="226" y="100"/>
              </a:cxn>
              <a:cxn ang="0">
                <a:pos x="228" y="114"/>
              </a:cxn>
              <a:cxn ang="0">
                <a:pos x="212" y="128"/>
              </a:cxn>
              <a:cxn ang="0">
                <a:pos x="202" y="144"/>
              </a:cxn>
              <a:cxn ang="0">
                <a:pos x="192" y="158"/>
              </a:cxn>
              <a:cxn ang="0">
                <a:pos x="172" y="148"/>
              </a:cxn>
              <a:cxn ang="0">
                <a:pos x="160" y="150"/>
              </a:cxn>
              <a:cxn ang="0">
                <a:pos x="162" y="186"/>
              </a:cxn>
              <a:cxn ang="0">
                <a:pos x="154" y="222"/>
              </a:cxn>
              <a:cxn ang="0">
                <a:pos x="146" y="236"/>
              </a:cxn>
              <a:cxn ang="0">
                <a:pos x="146" y="262"/>
              </a:cxn>
              <a:cxn ang="0">
                <a:pos x="128" y="260"/>
              </a:cxn>
              <a:cxn ang="0">
                <a:pos x="126" y="244"/>
              </a:cxn>
              <a:cxn ang="0">
                <a:pos x="128" y="220"/>
              </a:cxn>
              <a:cxn ang="0">
                <a:pos x="110" y="208"/>
              </a:cxn>
              <a:cxn ang="0">
                <a:pos x="102" y="198"/>
              </a:cxn>
              <a:cxn ang="0">
                <a:pos x="94" y="192"/>
              </a:cxn>
              <a:cxn ang="0">
                <a:pos x="74" y="186"/>
              </a:cxn>
              <a:cxn ang="0">
                <a:pos x="30" y="198"/>
              </a:cxn>
              <a:cxn ang="0">
                <a:pos x="8" y="194"/>
              </a:cxn>
              <a:cxn ang="0">
                <a:pos x="4" y="184"/>
              </a:cxn>
              <a:cxn ang="0">
                <a:pos x="22" y="194"/>
              </a:cxn>
              <a:cxn ang="0">
                <a:pos x="44" y="190"/>
              </a:cxn>
              <a:cxn ang="0">
                <a:pos x="46" y="186"/>
              </a:cxn>
              <a:cxn ang="0">
                <a:pos x="26" y="184"/>
              </a:cxn>
              <a:cxn ang="0">
                <a:pos x="28" y="172"/>
              </a:cxn>
              <a:cxn ang="0">
                <a:pos x="52" y="170"/>
              </a:cxn>
              <a:cxn ang="0">
                <a:pos x="90" y="162"/>
              </a:cxn>
              <a:cxn ang="0">
                <a:pos x="88" y="156"/>
              </a:cxn>
              <a:cxn ang="0">
                <a:pos x="76" y="160"/>
              </a:cxn>
              <a:cxn ang="0">
                <a:pos x="52" y="148"/>
              </a:cxn>
              <a:cxn ang="0">
                <a:pos x="52" y="136"/>
              </a:cxn>
              <a:cxn ang="0">
                <a:pos x="68" y="116"/>
              </a:cxn>
              <a:cxn ang="0">
                <a:pos x="86" y="96"/>
              </a:cxn>
              <a:cxn ang="0">
                <a:pos x="102" y="54"/>
              </a:cxn>
              <a:cxn ang="0">
                <a:pos x="116" y="44"/>
              </a:cxn>
              <a:cxn ang="0">
                <a:pos x="124" y="58"/>
              </a:cxn>
              <a:cxn ang="0">
                <a:pos x="114" y="64"/>
              </a:cxn>
              <a:cxn ang="0">
                <a:pos x="112" y="88"/>
              </a:cxn>
              <a:cxn ang="0">
                <a:pos x="114" y="100"/>
              </a:cxn>
              <a:cxn ang="0">
                <a:pos x="134" y="104"/>
              </a:cxn>
              <a:cxn ang="0">
                <a:pos x="128" y="88"/>
              </a:cxn>
              <a:cxn ang="0">
                <a:pos x="142" y="76"/>
              </a:cxn>
              <a:cxn ang="0">
                <a:pos x="148" y="58"/>
              </a:cxn>
              <a:cxn ang="0">
                <a:pos x="148" y="48"/>
              </a:cxn>
              <a:cxn ang="0">
                <a:pos x="140" y="44"/>
              </a:cxn>
              <a:cxn ang="0">
                <a:pos x="148" y="14"/>
              </a:cxn>
              <a:cxn ang="0">
                <a:pos x="182" y="0"/>
              </a:cxn>
              <a:cxn ang="0">
                <a:pos x="202" y="2"/>
              </a:cxn>
              <a:cxn ang="0">
                <a:pos x="232" y="4"/>
              </a:cxn>
              <a:cxn ang="0">
                <a:pos x="244" y="20"/>
              </a:cxn>
            </a:cxnLst>
            <a:rect l="0" t="0" r="r" b="b"/>
            <a:pathLst>
              <a:path w="244" h="264">
                <a:moveTo>
                  <a:pt x="244" y="20"/>
                </a:moveTo>
                <a:lnTo>
                  <a:pt x="244" y="20"/>
                </a:lnTo>
                <a:lnTo>
                  <a:pt x="242" y="32"/>
                </a:lnTo>
                <a:lnTo>
                  <a:pt x="240" y="46"/>
                </a:lnTo>
                <a:lnTo>
                  <a:pt x="234" y="60"/>
                </a:lnTo>
                <a:lnTo>
                  <a:pt x="228" y="70"/>
                </a:lnTo>
                <a:lnTo>
                  <a:pt x="224" y="74"/>
                </a:lnTo>
                <a:lnTo>
                  <a:pt x="218" y="74"/>
                </a:lnTo>
                <a:lnTo>
                  <a:pt x="212" y="76"/>
                </a:lnTo>
                <a:lnTo>
                  <a:pt x="208" y="80"/>
                </a:lnTo>
                <a:lnTo>
                  <a:pt x="208" y="86"/>
                </a:lnTo>
                <a:lnTo>
                  <a:pt x="210" y="90"/>
                </a:lnTo>
                <a:lnTo>
                  <a:pt x="214" y="92"/>
                </a:lnTo>
                <a:lnTo>
                  <a:pt x="222" y="98"/>
                </a:lnTo>
                <a:lnTo>
                  <a:pt x="226" y="100"/>
                </a:lnTo>
                <a:lnTo>
                  <a:pt x="230" y="102"/>
                </a:lnTo>
                <a:lnTo>
                  <a:pt x="230" y="108"/>
                </a:lnTo>
                <a:lnTo>
                  <a:pt x="228" y="114"/>
                </a:lnTo>
                <a:lnTo>
                  <a:pt x="224" y="120"/>
                </a:lnTo>
                <a:lnTo>
                  <a:pt x="218" y="126"/>
                </a:lnTo>
                <a:lnTo>
                  <a:pt x="212" y="128"/>
                </a:lnTo>
                <a:lnTo>
                  <a:pt x="206" y="132"/>
                </a:lnTo>
                <a:lnTo>
                  <a:pt x="204" y="138"/>
                </a:lnTo>
                <a:lnTo>
                  <a:pt x="202" y="144"/>
                </a:lnTo>
                <a:lnTo>
                  <a:pt x="200" y="150"/>
                </a:lnTo>
                <a:lnTo>
                  <a:pt x="196" y="156"/>
                </a:lnTo>
                <a:lnTo>
                  <a:pt x="192" y="158"/>
                </a:lnTo>
                <a:lnTo>
                  <a:pt x="186" y="158"/>
                </a:lnTo>
                <a:lnTo>
                  <a:pt x="180" y="152"/>
                </a:lnTo>
                <a:lnTo>
                  <a:pt x="172" y="148"/>
                </a:lnTo>
                <a:lnTo>
                  <a:pt x="168" y="146"/>
                </a:lnTo>
                <a:lnTo>
                  <a:pt x="162" y="146"/>
                </a:lnTo>
                <a:lnTo>
                  <a:pt x="160" y="150"/>
                </a:lnTo>
                <a:lnTo>
                  <a:pt x="160" y="158"/>
                </a:lnTo>
                <a:lnTo>
                  <a:pt x="162" y="174"/>
                </a:lnTo>
                <a:lnTo>
                  <a:pt x="162" y="186"/>
                </a:lnTo>
                <a:lnTo>
                  <a:pt x="160" y="200"/>
                </a:lnTo>
                <a:lnTo>
                  <a:pt x="156" y="210"/>
                </a:lnTo>
                <a:lnTo>
                  <a:pt x="154" y="222"/>
                </a:lnTo>
                <a:lnTo>
                  <a:pt x="150" y="226"/>
                </a:lnTo>
                <a:lnTo>
                  <a:pt x="148" y="228"/>
                </a:lnTo>
                <a:lnTo>
                  <a:pt x="146" y="236"/>
                </a:lnTo>
                <a:lnTo>
                  <a:pt x="148" y="258"/>
                </a:lnTo>
                <a:lnTo>
                  <a:pt x="148" y="264"/>
                </a:lnTo>
                <a:lnTo>
                  <a:pt x="146" y="262"/>
                </a:lnTo>
                <a:lnTo>
                  <a:pt x="142" y="262"/>
                </a:lnTo>
                <a:lnTo>
                  <a:pt x="136" y="262"/>
                </a:lnTo>
                <a:lnTo>
                  <a:pt x="128" y="260"/>
                </a:lnTo>
                <a:lnTo>
                  <a:pt x="126" y="256"/>
                </a:lnTo>
                <a:lnTo>
                  <a:pt x="124" y="250"/>
                </a:lnTo>
                <a:lnTo>
                  <a:pt x="126" y="244"/>
                </a:lnTo>
                <a:lnTo>
                  <a:pt x="128" y="230"/>
                </a:lnTo>
                <a:lnTo>
                  <a:pt x="128" y="224"/>
                </a:lnTo>
                <a:lnTo>
                  <a:pt x="128" y="220"/>
                </a:lnTo>
                <a:lnTo>
                  <a:pt x="126" y="216"/>
                </a:lnTo>
                <a:lnTo>
                  <a:pt x="120" y="210"/>
                </a:lnTo>
                <a:lnTo>
                  <a:pt x="110" y="208"/>
                </a:lnTo>
                <a:lnTo>
                  <a:pt x="106" y="206"/>
                </a:lnTo>
                <a:lnTo>
                  <a:pt x="102" y="202"/>
                </a:lnTo>
                <a:lnTo>
                  <a:pt x="102" y="198"/>
                </a:lnTo>
                <a:lnTo>
                  <a:pt x="102" y="196"/>
                </a:lnTo>
                <a:lnTo>
                  <a:pt x="96" y="194"/>
                </a:lnTo>
                <a:lnTo>
                  <a:pt x="94" y="192"/>
                </a:lnTo>
                <a:lnTo>
                  <a:pt x="92" y="188"/>
                </a:lnTo>
                <a:lnTo>
                  <a:pt x="84" y="186"/>
                </a:lnTo>
                <a:lnTo>
                  <a:pt x="74" y="186"/>
                </a:lnTo>
                <a:lnTo>
                  <a:pt x="60" y="188"/>
                </a:lnTo>
                <a:lnTo>
                  <a:pt x="40" y="196"/>
                </a:lnTo>
                <a:lnTo>
                  <a:pt x="30" y="198"/>
                </a:lnTo>
                <a:lnTo>
                  <a:pt x="24" y="200"/>
                </a:lnTo>
                <a:lnTo>
                  <a:pt x="18" y="200"/>
                </a:lnTo>
                <a:lnTo>
                  <a:pt x="8" y="194"/>
                </a:lnTo>
                <a:lnTo>
                  <a:pt x="0" y="188"/>
                </a:lnTo>
                <a:lnTo>
                  <a:pt x="0" y="186"/>
                </a:lnTo>
                <a:lnTo>
                  <a:pt x="4" y="184"/>
                </a:lnTo>
                <a:lnTo>
                  <a:pt x="10" y="184"/>
                </a:lnTo>
                <a:lnTo>
                  <a:pt x="18" y="190"/>
                </a:lnTo>
                <a:lnTo>
                  <a:pt x="22" y="194"/>
                </a:lnTo>
                <a:lnTo>
                  <a:pt x="28" y="192"/>
                </a:lnTo>
                <a:lnTo>
                  <a:pt x="34" y="190"/>
                </a:lnTo>
                <a:lnTo>
                  <a:pt x="44" y="190"/>
                </a:lnTo>
                <a:lnTo>
                  <a:pt x="46" y="190"/>
                </a:lnTo>
                <a:lnTo>
                  <a:pt x="48" y="188"/>
                </a:lnTo>
                <a:lnTo>
                  <a:pt x="46" y="186"/>
                </a:lnTo>
                <a:lnTo>
                  <a:pt x="38" y="186"/>
                </a:lnTo>
                <a:lnTo>
                  <a:pt x="28" y="186"/>
                </a:lnTo>
                <a:lnTo>
                  <a:pt x="26" y="184"/>
                </a:lnTo>
                <a:lnTo>
                  <a:pt x="24" y="180"/>
                </a:lnTo>
                <a:lnTo>
                  <a:pt x="24" y="176"/>
                </a:lnTo>
                <a:lnTo>
                  <a:pt x="28" y="172"/>
                </a:lnTo>
                <a:lnTo>
                  <a:pt x="32" y="172"/>
                </a:lnTo>
                <a:lnTo>
                  <a:pt x="40" y="172"/>
                </a:lnTo>
                <a:lnTo>
                  <a:pt x="52" y="170"/>
                </a:lnTo>
                <a:lnTo>
                  <a:pt x="64" y="166"/>
                </a:lnTo>
                <a:lnTo>
                  <a:pt x="86" y="164"/>
                </a:lnTo>
                <a:lnTo>
                  <a:pt x="90" y="162"/>
                </a:lnTo>
                <a:lnTo>
                  <a:pt x="92" y="160"/>
                </a:lnTo>
                <a:lnTo>
                  <a:pt x="92" y="158"/>
                </a:lnTo>
                <a:lnTo>
                  <a:pt x="88" y="156"/>
                </a:lnTo>
                <a:lnTo>
                  <a:pt x="86" y="156"/>
                </a:lnTo>
                <a:lnTo>
                  <a:pt x="82" y="158"/>
                </a:lnTo>
                <a:lnTo>
                  <a:pt x="76" y="160"/>
                </a:lnTo>
                <a:lnTo>
                  <a:pt x="64" y="158"/>
                </a:lnTo>
                <a:lnTo>
                  <a:pt x="56" y="152"/>
                </a:lnTo>
                <a:lnTo>
                  <a:pt x="52" y="148"/>
                </a:lnTo>
                <a:lnTo>
                  <a:pt x="50" y="146"/>
                </a:lnTo>
                <a:lnTo>
                  <a:pt x="50" y="140"/>
                </a:lnTo>
                <a:lnTo>
                  <a:pt x="52" y="136"/>
                </a:lnTo>
                <a:lnTo>
                  <a:pt x="54" y="130"/>
                </a:lnTo>
                <a:lnTo>
                  <a:pt x="60" y="122"/>
                </a:lnTo>
                <a:lnTo>
                  <a:pt x="68" y="116"/>
                </a:lnTo>
                <a:lnTo>
                  <a:pt x="76" y="110"/>
                </a:lnTo>
                <a:lnTo>
                  <a:pt x="82" y="104"/>
                </a:lnTo>
                <a:lnTo>
                  <a:pt x="86" y="96"/>
                </a:lnTo>
                <a:lnTo>
                  <a:pt x="90" y="84"/>
                </a:lnTo>
                <a:lnTo>
                  <a:pt x="96" y="62"/>
                </a:lnTo>
                <a:lnTo>
                  <a:pt x="102" y="54"/>
                </a:lnTo>
                <a:lnTo>
                  <a:pt x="106" y="46"/>
                </a:lnTo>
                <a:lnTo>
                  <a:pt x="112" y="44"/>
                </a:lnTo>
                <a:lnTo>
                  <a:pt x="116" y="44"/>
                </a:lnTo>
                <a:lnTo>
                  <a:pt x="118" y="46"/>
                </a:lnTo>
                <a:lnTo>
                  <a:pt x="120" y="52"/>
                </a:lnTo>
                <a:lnTo>
                  <a:pt x="124" y="58"/>
                </a:lnTo>
                <a:lnTo>
                  <a:pt x="124" y="62"/>
                </a:lnTo>
                <a:lnTo>
                  <a:pt x="120" y="64"/>
                </a:lnTo>
                <a:lnTo>
                  <a:pt x="114" y="64"/>
                </a:lnTo>
                <a:lnTo>
                  <a:pt x="112" y="70"/>
                </a:lnTo>
                <a:lnTo>
                  <a:pt x="112" y="76"/>
                </a:lnTo>
                <a:lnTo>
                  <a:pt x="112" y="88"/>
                </a:lnTo>
                <a:lnTo>
                  <a:pt x="110" y="92"/>
                </a:lnTo>
                <a:lnTo>
                  <a:pt x="112" y="98"/>
                </a:lnTo>
                <a:lnTo>
                  <a:pt x="114" y="100"/>
                </a:lnTo>
                <a:lnTo>
                  <a:pt x="124" y="106"/>
                </a:lnTo>
                <a:lnTo>
                  <a:pt x="132" y="106"/>
                </a:lnTo>
                <a:lnTo>
                  <a:pt x="134" y="104"/>
                </a:lnTo>
                <a:lnTo>
                  <a:pt x="134" y="100"/>
                </a:lnTo>
                <a:lnTo>
                  <a:pt x="134" y="96"/>
                </a:lnTo>
                <a:lnTo>
                  <a:pt x="128" y="88"/>
                </a:lnTo>
                <a:lnTo>
                  <a:pt x="128" y="82"/>
                </a:lnTo>
                <a:lnTo>
                  <a:pt x="134" y="82"/>
                </a:lnTo>
                <a:lnTo>
                  <a:pt x="142" y="76"/>
                </a:lnTo>
                <a:lnTo>
                  <a:pt x="144" y="72"/>
                </a:lnTo>
                <a:lnTo>
                  <a:pt x="144" y="64"/>
                </a:lnTo>
                <a:lnTo>
                  <a:pt x="148" y="58"/>
                </a:lnTo>
                <a:lnTo>
                  <a:pt x="150" y="54"/>
                </a:lnTo>
                <a:lnTo>
                  <a:pt x="150" y="52"/>
                </a:lnTo>
                <a:lnTo>
                  <a:pt x="148" y="48"/>
                </a:lnTo>
                <a:lnTo>
                  <a:pt x="144" y="48"/>
                </a:lnTo>
                <a:lnTo>
                  <a:pt x="140" y="48"/>
                </a:lnTo>
                <a:lnTo>
                  <a:pt x="140" y="44"/>
                </a:lnTo>
                <a:lnTo>
                  <a:pt x="140" y="26"/>
                </a:lnTo>
                <a:lnTo>
                  <a:pt x="142" y="22"/>
                </a:lnTo>
                <a:lnTo>
                  <a:pt x="148" y="14"/>
                </a:lnTo>
                <a:lnTo>
                  <a:pt x="160" y="6"/>
                </a:lnTo>
                <a:lnTo>
                  <a:pt x="172" y="0"/>
                </a:lnTo>
                <a:lnTo>
                  <a:pt x="182" y="0"/>
                </a:lnTo>
                <a:lnTo>
                  <a:pt x="190" y="2"/>
                </a:lnTo>
                <a:lnTo>
                  <a:pt x="196" y="4"/>
                </a:lnTo>
                <a:lnTo>
                  <a:pt x="202" y="2"/>
                </a:lnTo>
                <a:lnTo>
                  <a:pt x="208" y="0"/>
                </a:lnTo>
                <a:lnTo>
                  <a:pt x="224" y="0"/>
                </a:lnTo>
                <a:lnTo>
                  <a:pt x="232" y="4"/>
                </a:lnTo>
                <a:lnTo>
                  <a:pt x="240" y="14"/>
                </a:lnTo>
                <a:lnTo>
                  <a:pt x="242" y="18"/>
                </a:lnTo>
                <a:lnTo>
                  <a:pt x="244" y="2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0" name="Freeform 102"/>
          <p:cNvSpPr>
            <a:spLocks/>
          </p:cNvSpPr>
          <p:nvPr/>
        </p:nvSpPr>
        <p:spPr bwMode="auto">
          <a:xfrm>
            <a:off x="3932237" y="5208500"/>
            <a:ext cx="485775" cy="793750"/>
          </a:xfrm>
          <a:custGeom>
            <a:avLst/>
            <a:gdLst/>
            <a:ahLst/>
            <a:cxnLst>
              <a:cxn ang="0">
                <a:pos x="112" y="496"/>
              </a:cxn>
              <a:cxn ang="0">
                <a:pos x="90" y="498"/>
              </a:cxn>
              <a:cxn ang="0">
                <a:pos x="50" y="488"/>
              </a:cxn>
              <a:cxn ang="0">
                <a:pos x="8" y="478"/>
              </a:cxn>
              <a:cxn ang="0">
                <a:pos x="0" y="474"/>
              </a:cxn>
              <a:cxn ang="0">
                <a:pos x="4" y="454"/>
              </a:cxn>
              <a:cxn ang="0">
                <a:pos x="24" y="410"/>
              </a:cxn>
              <a:cxn ang="0">
                <a:pos x="34" y="378"/>
              </a:cxn>
              <a:cxn ang="0">
                <a:pos x="42" y="346"/>
              </a:cxn>
              <a:cxn ang="0">
                <a:pos x="48" y="338"/>
              </a:cxn>
              <a:cxn ang="0">
                <a:pos x="30" y="334"/>
              </a:cxn>
              <a:cxn ang="0">
                <a:pos x="14" y="332"/>
              </a:cxn>
              <a:cxn ang="0">
                <a:pos x="12" y="310"/>
              </a:cxn>
              <a:cxn ang="0">
                <a:pos x="4" y="294"/>
              </a:cxn>
              <a:cxn ang="0">
                <a:pos x="16" y="262"/>
              </a:cxn>
              <a:cxn ang="0">
                <a:pos x="24" y="246"/>
              </a:cxn>
              <a:cxn ang="0">
                <a:pos x="56" y="218"/>
              </a:cxn>
              <a:cxn ang="0">
                <a:pos x="82" y="162"/>
              </a:cxn>
              <a:cxn ang="0">
                <a:pos x="106" y="116"/>
              </a:cxn>
              <a:cxn ang="0">
                <a:pos x="122" y="92"/>
              </a:cxn>
              <a:cxn ang="0">
                <a:pos x="124" y="46"/>
              </a:cxn>
              <a:cxn ang="0">
                <a:pos x="130" y="14"/>
              </a:cxn>
              <a:cxn ang="0">
                <a:pos x="154" y="2"/>
              </a:cxn>
              <a:cxn ang="0">
                <a:pos x="180" y="2"/>
              </a:cxn>
              <a:cxn ang="0">
                <a:pos x="182" y="12"/>
              </a:cxn>
              <a:cxn ang="0">
                <a:pos x="184" y="26"/>
              </a:cxn>
              <a:cxn ang="0">
                <a:pos x="206" y="32"/>
              </a:cxn>
              <a:cxn ang="0">
                <a:pos x="236" y="44"/>
              </a:cxn>
              <a:cxn ang="0">
                <a:pos x="266" y="44"/>
              </a:cxn>
              <a:cxn ang="0">
                <a:pos x="292" y="54"/>
              </a:cxn>
              <a:cxn ang="0">
                <a:pos x="298" y="72"/>
              </a:cxn>
              <a:cxn ang="0">
                <a:pos x="306" y="92"/>
              </a:cxn>
              <a:cxn ang="0">
                <a:pos x="290" y="114"/>
              </a:cxn>
              <a:cxn ang="0">
                <a:pos x="260" y="130"/>
              </a:cxn>
              <a:cxn ang="0">
                <a:pos x="248" y="148"/>
              </a:cxn>
              <a:cxn ang="0">
                <a:pos x="228" y="194"/>
              </a:cxn>
              <a:cxn ang="0">
                <a:pos x="222" y="222"/>
              </a:cxn>
              <a:cxn ang="0">
                <a:pos x="220" y="244"/>
              </a:cxn>
              <a:cxn ang="0">
                <a:pos x="196" y="256"/>
              </a:cxn>
              <a:cxn ang="0">
                <a:pos x="176" y="260"/>
              </a:cxn>
              <a:cxn ang="0">
                <a:pos x="174" y="284"/>
              </a:cxn>
              <a:cxn ang="0">
                <a:pos x="186" y="322"/>
              </a:cxn>
              <a:cxn ang="0">
                <a:pos x="168" y="340"/>
              </a:cxn>
              <a:cxn ang="0">
                <a:pos x="158" y="368"/>
              </a:cxn>
              <a:cxn ang="0">
                <a:pos x="162" y="396"/>
              </a:cxn>
              <a:cxn ang="0">
                <a:pos x="166" y="422"/>
              </a:cxn>
              <a:cxn ang="0">
                <a:pos x="132" y="442"/>
              </a:cxn>
              <a:cxn ang="0">
                <a:pos x="118" y="460"/>
              </a:cxn>
            </a:cxnLst>
            <a:rect l="0" t="0" r="r" b="b"/>
            <a:pathLst>
              <a:path w="306" h="500">
                <a:moveTo>
                  <a:pt x="116" y="494"/>
                </a:moveTo>
                <a:lnTo>
                  <a:pt x="116" y="494"/>
                </a:lnTo>
                <a:lnTo>
                  <a:pt x="112" y="496"/>
                </a:lnTo>
                <a:lnTo>
                  <a:pt x="108" y="496"/>
                </a:lnTo>
                <a:lnTo>
                  <a:pt x="102" y="496"/>
                </a:lnTo>
                <a:lnTo>
                  <a:pt x="90" y="498"/>
                </a:lnTo>
                <a:lnTo>
                  <a:pt x="76" y="500"/>
                </a:lnTo>
                <a:lnTo>
                  <a:pt x="62" y="496"/>
                </a:lnTo>
                <a:lnTo>
                  <a:pt x="50" y="488"/>
                </a:lnTo>
                <a:lnTo>
                  <a:pt x="34" y="482"/>
                </a:lnTo>
                <a:lnTo>
                  <a:pt x="16" y="478"/>
                </a:lnTo>
                <a:lnTo>
                  <a:pt x="8" y="478"/>
                </a:lnTo>
                <a:lnTo>
                  <a:pt x="4" y="478"/>
                </a:lnTo>
                <a:lnTo>
                  <a:pt x="2" y="476"/>
                </a:lnTo>
                <a:lnTo>
                  <a:pt x="0" y="474"/>
                </a:lnTo>
                <a:lnTo>
                  <a:pt x="0" y="468"/>
                </a:lnTo>
                <a:lnTo>
                  <a:pt x="0" y="462"/>
                </a:lnTo>
                <a:lnTo>
                  <a:pt x="4" y="454"/>
                </a:lnTo>
                <a:lnTo>
                  <a:pt x="14" y="438"/>
                </a:lnTo>
                <a:lnTo>
                  <a:pt x="20" y="428"/>
                </a:lnTo>
                <a:lnTo>
                  <a:pt x="24" y="410"/>
                </a:lnTo>
                <a:lnTo>
                  <a:pt x="30" y="396"/>
                </a:lnTo>
                <a:lnTo>
                  <a:pt x="30" y="384"/>
                </a:lnTo>
                <a:lnTo>
                  <a:pt x="34" y="378"/>
                </a:lnTo>
                <a:lnTo>
                  <a:pt x="36" y="370"/>
                </a:lnTo>
                <a:lnTo>
                  <a:pt x="38" y="360"/>
                </a:lnTo>
                <a:lnTo>
                  <a:pt x="42" y="346"/>
                </a:lnTo>
                <a:lnTo>
                  <a:pt x="46" y="342"/>
                </a:lnTo>
                <a:lnTo>
                  <a:pt x="48" y="340"/>
                </a:lnTo>
                <a:lnTo>
                  <a:pt x="48" y="338"/>
                </a:lnTo>
                <a:lnTo>
                  <a:pt x="46" y="336"/>
                </a:lnTo>
                <a:lnTo>
                  <a:pt x="40" y="334"/>
                </a:lnTo>
                <a:lnTo>
                  <a:pt x="30" y="334"/>
                </a:lnTo>
                <a:lnTo>
                  <a:pt x="22" y="336"/>
                </a:lnTo>
                <a:lnTo>
                  <a:pt x="18" y="336"/>
                </a:lnTo>
                <a:lnTo>
                  <a:pt x="14" y="332"/>
                </a:lnTo>
                <a:lnTo>
                  <a:pt x="14" y="322"/>
                </a:lnTo>
                <a:lnTo>
                  <a:pt x="12" y="316"/>
                </a:lnTo>
                <a:lnTo>
                  <a:pt x="12" y="310"/>
                </a:lnTo>
                <a:lnTo>
                  <a:pt x="6" y="304"/>
                </a:lnTo>
                <a:lnTo>
                  <a:pt x="2" y="300"/>
                </a:lnTo>
                <a:lnTo>
                  <a:pt x="4" y="294"/>
                </a:lnTo>
                <a:lnTo>
                  <a:pt x="8" y="284"/>
                </a:lnTo>
                <a:lnTo>
                  <a:pt x="12" y="276"/>
                </a:lnTo>
                <a:lnTo>
                  <a:pt x="16" y="262"/>
                </a:lnTo>
                <a:lnTo>
                  <a:pt x="18" y="256"/>
                </a:lnTo>
                <a:lnTo>
                  <a:pt x="20" y="250"/>
                </a:lnTo>
                <a:lnTo>
                  <a:pt x="24" y="246"/>
                </a:lnTo>
                <a:lnTo>
                  <a:pt x="32" y="242"/>
                </a:lnTo>
                <a:lnTo>
                  <a:pt x="42" y="232"/>
                </a:lnTo>
                <a:lnTo>
                  <a:pt x="56" y="218"/>
                </a:lnTo>
                <a:lnTo>
                  <a:pt x="70" y="196"/>
                </a:lnTo>
                <a:lnTo>
                  <a:pt x="76" y="180"/>
                </a:lnTo>
                <a:lnTo>
                  <a:pt x="82" y="162"/>
                </a:lnTo>
                <a:lnTo>
                  <a:pt x="94" y="140"/>
                </a:lnTo>
                <a:lnTo>
                  <a:pt x="100" y="130"/>
                </a:lnTo>
                <a:lnTo>
                  <a:pt x="106" y="116"/>
                </a:lnTo>
                <a:lnTo>
                  <a:pt x="116" y="102"/>
                </a:lnTo>
                <a:lnTo>
                  <a:pt x="120" y="98"/>
                </a:lnTo>
                <a:lnTo>
                  <a:pt x="122" y="92"/>
                </a:lnTo>
                <a:lnTo>
                  <a:pt x="124" y="84"/>
                </a:lnTo>
                <a:lnTo>
                  <a:pt x="124" y="78"/>
                </a:lnTo>
                <a:lnTo>
                  <a:pt x="124" y="46"/>
                </a:lnTo>
                <a:lnTo>
                  <a:pt x="126" y="28"/>
                </a:lnTo>
                <a:lnTo>
                  <a:pt x="126" y="20"/>
                </a:lnTo>
                <a:lnTo>
                  <a:pt x="130" y="14"/>
                </a:lnTo>
                <a:lnTo>
                  <a:pt x="136" y="10"/>
                </a:lnTo>
                <a:lnTo>
                  <a:pt x="144" y="4"/>
                </a:lnTo>
                <a:lnTo>
                  <a:pt x="154" y="2"/>
                </a:lnTo>
                <a:lnTo>
                  <a:pt x="164" y="0"/>
                </a:lnTo>
                <a:lnTo>
                  <a:pt x="176" y="0"/>
                </a:lnTo>
                <a:lnTo>
                  <a:pt x="180" y="2"/>
                </a:lnTo>
                <a:lnTo>
                  <a:pt x="184" y="2"/>
                </a:lnTo>
                <a:lnTo>
                  <a:pt x="184" y="8"/>
                </a:lnTo>
                <a:lnTo>
                  <a:pt x="182" y="12"/>
                </a:lnTo>
                <a:lnTo>
                  <a:pt x="180" y="16"/>
                </a:lnTo>
                <a:lnTo>
                  <a:pt x="180" y="20"/>
                </a:lnTo>
                <a:lnTo>
                  <a:pt x="184" y="26"/>
                </a:lnTo>
                <a:lnTo>
                  <a:pt x="188" y="28"/>
                </a:lnTo>
                <a:lnTo>
                  <a:pt x="196" y="30"/>
                </a:lnTo>
                <a:lnTo>
                  <a:pt x="206" y="32"/>
                </a:lnTo>
                <a:lnTo>
                  <a:pt x="220" y="40"/>
                </a:lnTo>
                <a:lnTo>
                  <a:pt x="228" y="42"/>
                </a:lnTo>
                <a:lnTo>
                  <a:pt x="236" y="44"/>
                </a:lnTo>
                <a:lnTo>
                  <a:pt x="244" y="42"/>
                </a:lnTo>
                <a:lnTo>
                  <a:pt x="254" y="40"/>
                </a:lnTo>
                <a:lnTo>
                  <a:pt x="266" y="44"/>
                </a:lnTo>
                <a:lnTo>
                  <a:pt x="276" y="48"/>
                </a:lnTo>
                <a:lnTo>
                  <a:pt x="286" y="50"/>
                </a:lnTo>
                <a:lnTo>
                  <a:pt x="292" y="54"/>
                </a:lnTo>
                <a:lnTo>
                  <a:pt x="296" y="56"/>
                </a:lnTo>
                <a:lnTo>
                  <a:pt x="298" y="66"/>
                </a:lnTo>
                <a:lnTo>
                  <a:pt x="298" y="72"/>
                </a:lnTo>
                <a:lnTo>
                  <a:pt x="302" y="80"/>
                </a:lnTo>
                <a:lnTo>
                  <a:pt x="306" y="86"/>
                </a:lnTo>
                <a:lnTo>
                  <a:pt x="306" y="92"/>
                </a:lnTo>
                <a:lnTo>
                  <a:pt x="304" y="98"/>
                </a:lnTo>
                <a:lnTo>
                  <a:pt x="296" y="106"/>
                </a:lnTo>
                <a:lnTo>
                  <a:pt x="290" y="114"/>
                </a:lnTo>
                <a:lnTo>
                  <a:pt x="280" y="118"/>
                </a:lnTo>
                <a:lnTo>
                  <a:pt x="270" y="126"/>
                </a:lnTo>
                <a:lnTo>
                  <a:pt x="260" y="130"/>
                </a:lnTo>
                <a:lnTo>
                  <a:pt x="252" y="136"/>
                </a:lnTo>
                <a:lnTo>
                  <a:pt x="250" y="142"/>
                </a:lnTo>
                <a:lnTo>
                  <a:pt x="248" y="148"/>
                </a:lnTo>
                <a:lnTo>
                  <a:pt x="244" y="166"/>
                </a:lnTo>
                <a:lnTo>
                  <a:pt x="236" y="186"/>
                </a:lnTo>
                <a:lnTo>
                  <a:pt x="228" y="194"/>
                </a:lnTo>
                <a:lnTo>
                  <a:pt x="222" y="204"/>
                </a:lnTo>
                <a:lnTo>
                  <a:pt x="220" y="214"/>
                </a:lnTo>
                <a:lnTo>
                  <a:pt x="222" y="222"/>
                </a:lnTo>
                <a:lnTo>
                  <a:pt x="224" y="230"/>
                </a:lnTo>
                <a:lnTo>
                  <a:pt x="222" y="236"/>
                </a:lnTo>
                <a:lnTo>
                  <a:pt x="220" y="244"/>
                </a:lnTo>
                <a:lnTo>
                  <a:pt x="214" y="250"/>
                </a:lnTo>
                <a:lnTo>
                  <a:pt x="204" y="256"/>
                </a:lnTo>
                <a:lnTo>
                  <a:pt x="196" y="256"/>
                </a:lnTo>
                <a:lnTo>
                  <a:pt x="188" y="256"/>
                </a:lnTo>
                <a:lnTo>
                  <a:pt x="182" y="258"/>
                </a:lnTo>
                <a:lnTo>
                  <a:pt x="176" y="260"/>
                </a:lnTo>
                <a:lnTo>
                  <a:pt x="174" y="266"/>
                </a:lnTo>
                <a:lnTo>
                  <a:pt x="174" y="274"/>
                </a:lnTo>
                <a:lnTo>
                  <a:pt x="174" y="284"/>
                </a:lnTo>
                <a:lnTo>
                  <a:pt x="178" y="300"/>
                </a:lnTo>
                <a:lnTo>
                  <a:pt x="184" y="314"/>
                </a:lnTo>
                <a:lnTo>
                  <a:pt x="186" y="322"/>
                </a:lnTo>
                <a:lnTo>
                  <a:pt x="182" y="330"/>
                </a:lnTo>
                <a:lnTo>
                  <a:pt x="178" y="334"/>
                </a:lnTo>
                <a:lnTo>
                  <a:pt x="168" y="340"/>
                </a:lnTo>
                <a:lnTo>
                  <a:pt x="162" y="348"/>
                </a:lnTo>
                <a:lnTo>
                  <a:pt x="160" y="358"/>
                </a:lnTo>
                <a:lnTo>
                  <a:pt x="158" y="368"/>
                </a:lnTo>
                <a:lnTo>
                  <a:pt x="156" y="376"/>
                </a:lnTo>
                <a:lnTo>
                  <a:pt x="158" y="388"/>
                </a:lnTo>
                <a:lnTo>
                  <a:pt x="162" y="396"/>
                </a:lnTo>
                <a:lnTo>
                  <a:pt x="166" y="404"/>
                </a:lnTo>
                <a:lnTo>
                  <a:pt x="168" y="412"/>
                </a:lnTo>
                <a:lnTo>
                  <a:pt x="166" y="422"/>
                </a:lnTo>
                <a:lnTo>
                  <a:pt x="162" y="428"/>
                </a:lnTo>
                <a:lnTo>
                  <a:pt x="156" y="432"/>
                </a:lnTo>
                <a:lnTo>
                  <a:pt x="132" y="442"/>
                </a:lnTo>
                <a:lnTo>
                  <a:pt x="124" y="448"/>
                </a:lnTo>
                <a:lnTo>
                  <a:pt x="118" y="454"/>
                </a:lnTo>
                <a:lnTo>
                  <a:pt x="118" y="460"/>
                </a:lnTo>
                <a:lnTo>
                  <a:pt x="116" y="468"/>
                </a:lnTo>
                <a:lnTo>
                  <a:pt x="116" y="49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1" name="Freeform 103"/>
          <p:cNvSpPr>
            <a:spLocks/>
          </p:cNvSpPr>
          <p:nvPr/>
        </p:nvSpPr>
        <p:spPr bwMode="auto">
          <a:xfrm>
            <a:off x="3932237" y="5208500"/>
            <a:ext cx="485775" cy="793750"/>
          </a:xfrm>
          <a:custGeom>
            <a:avLst/>
            <a:gdLst/>
            <a:ahLst/>
            <a:cxnLst>
              <a:cxn ang="0">
                <a:pos x="112" y="496"/>
              </a:cxn>
              <a:cxn ang="0">
                <a:pos x="90" y="498"/>
              </a:cxn>
              <a:cxn ang="0">
                <a:pos x="50" y="488"/>
              </a:cxn>
              <a:cxn ang="0">
                <a:pos x="8" y="478"/>
              </a:cxn>
              <a:cxn ang="0">
                <a:pos x="0" y="474"/>
              </a:cxn>
              <a:cxn ang="0">
                <a:pos x="4" y="454"/>
              </a:cxn>
              <a:cxn ang="0">
                <a:pos x="24" y="410"/>
              </a:cxn>
              <a:cxn ang="0">
                <a:pos x="34" y="378"/>
              </a:cxn>
              <a:cxn ang="0">
                <a:pos x="42" y="346"/>
              </a:cxn>
              <a:cxn ang="0">
                <a:pos x="48" y="338"/>
              </a:cxn>
              <a:cxn ang="0">
                <a:pos x="30" y="334"/>
              </a:cxn>
              <a:cxn ang="0">
                <a:pos x="14" y="332"/>
              </a:cxn>
              <a:cxn ang="0">
                <a:pos x="12" y="310"/>
              </a:cxn>
              <a:cxn ang="0">
                <a:pos x="4" y="294"/>
              </a:cxn>
              <a:cxn ang="0">
                <a:pos x="16" y="262"/>
              </a:cxn>
              <a:cxn ang="0">
                <a:pos x="24" y="246"/>
              </a:cxn>
              <a:cxn ang="0">
                <a:pos x="56" y="218"/>
              </a:cxn>
              <a:cxn ang="0">
                <a:pos x="82" y="162"/>
              </a:cxn>
              <a:cxn ang="0">
                <a:pos x="106" y="116"/>
              </a:cxn>
              <a:cxn ang="0">
                <a:pos x="122" y="92"/>
              </a:cxn>
              <a:cxn ang="0">
                <a:pos x="124" y="46"/>
              </a:cxn>
              <a:cxn ang="0">
                <a:pos x="130" y="14"/>
              </a:cxn>
              <a:cxn ang="0">
                <a:pos x="154" y="2"/>
              </a:cxn>
              <a:cxn ang="0">
                <a:pos x="180" y="2"/>
              </a:cxn>
              <a:cxn ang="0">
                <a:pos x="182" y="12"/>
              </a:cxn>
              <a:cxn ang="0">
                <a:pos x="184" y="26"/>
              </a:cxn>
              <a:cxn ang="0">
                <a:pos x="206" y="32"/>
              </a:cxn>
              <a:cxn ang="0">
                <a:pos x="236" y="44"/>
              </a:cxn>
              <a:cxn ang="0">
                <a:pos x="266" y="44"/>
              </a:cxn>
              <a:cxn ang="0">
                <a:pos x="292" y="54"/>
              </a:cxn>
              <a:cxn ang="0">
                <a:pos x="298" y="72"/>
              </a:cxn>
              <a:cxn ang="0">
                <a:pos x="306" y="92"/>
              </a:cxn>
              <a:cxn ang="0">
                <a:pos x="290" y="114"/>
              </a:cxn>
              <a:cxn ang="0">
                <a:pos x="260" y="130"/>
              </a:cxn>
              <a:cxn ang="0">
                <a:pos x="248" y="148"/>
              </a:cxn>
              <a:cxn ang="0">
                <a:pos x="228" y="194"/>
              </a:cxn>
              <a:cxn ang="0">
                <a:pos x="222" y="222"/>
              </a:cxn>
              <a:cxn ang="0">
                <a:pos x="220" y="244"/>
              </a:cxn>
              <a:cxn ang="0">
                <a:pos x="196" y="256"/>
              </a:cxn>
              <a:cxn ang="0">
                <a:pos x="176" y="260"/>
              </a:cxn>
              <a:cxn ang="0">
                <a:pos x="174" y="284"/>
              </a:cxn>
              <a:cxn ang="0">
                <a:pos x="186" y="322"/>
              </a:cxn>
              <a:cxn ang="0">
                <a:pos x="168" y="340"/>
              </a:cxn>
              <a:cxn ang="0">
                <a:pos x="158" y="368"/>
              </a:cxn>
              <a:cxn ang="0">
                <a:pos x="162" y="396"/>
              </a:cxn>
              <a:cxn ang="0">
                <a:pos x="166" y="422"/>
              </a:cxn>
              <a:cxn ang="0">
                <a:pos x="132" y="442"/>
              </a:cxn>
              <a:cxn ang="0">
                <a:pos x="118" y="460"/>
              </a:cxn>
            </a:cxnLst>
            <a:rect l="0" t="0" r="r" b="b"/>
            <a:pathLst>
              <a:path w="306" h="500">
                <a:moveTo>
                  <a:pt x="116" y="494"/>
                </a:moveTo>
                <a:lnTo>
                  <a:pt x="116" y="494"/>
                </a:lnTo>
                <a:lnTo>
                  <a:pt x="112" y="496"/>
                </a:lnTo>
                <a:lnTo>
                  <a:pt x="108" y="496"/>
                </a:lnTo>
                <a:lnTo>
                  <a:pt x="102" y="496"/>
                </a:lnTo>
                <a:lnTo>
                  <a:pt x="90" y="498"/>
                </a:lnTo>
                <a:lnTo>
                  <a:pt x="76" y="500"/>
                </a:lnTo>
                <a:lnTo>
                  <a:pt x="62" y="496"/>
                </a:lnTo>
                <a:lnTo>
                  <a:pt x="50" y="488"/>
                </a:lnTo>
                <a:lnTo>
                  <a:pt x="34" y="482"/>
                </a:lnTo>
                <a:lnTo>
                  <a:pt x="16" y="478"/>
                </a:lnTo>
                <a:lnTo>
                  <a:pt x="8" y="478"/>
                </a:lnTo>
                <a:lnTo>
                  <a:pt x="4" y="478"/>
                </a:lnTo>
                <a:lnTo>
                  <a:pt x="2" y="476"/>
                </a:lnTo>
                <a:lnTo>
                  <a:pt x="0" y="474"/>
                </a:lnTo>
                <a:lnTo>
                  <a:pt x="0" y="468"/>
                </a:lnTo>
                <a:lnTo>
                  <a:pt x="0" y="462"/>
                </a:lnTo>
                <a:lnTo>
                  <a:pt x="4" y="454"/>
                </a:lnTo>
                <a:lnTo>
                  <a:pt x="14" y="438"/>
                </a:lnTo>
                <a:lnTo>
                  <a:pt x="20" y="428"/>
                </a:lnTo>
                <a:lnTo>
                  <a:pt x="24" y="410"/>
                </a:lnTo>
                <a:lnTo>
                  <a:pt x="30" y="396"/>
                </a:lnTo>
                <a:lnTo>
                  <a:pt x="30" y="384"/>
                </a:lnTo>
                <a:lnTo>
                  <a:pt x="34" y="378"/>
                </a:lnTo>
                <a:lnTo>
                  <a:pt x="36" y="370"/>
                </a:lnTo>
                <a:lnTo>
                  <a:pt x="38" y="360"/>
                </a:lnTo>
                <a:lnTo>
                  <a:pt x="42" y="346"/>
                </a:lnTo>
                <a:lnTo>
                  <a:pt x="46" y="342"/>
                </a:lnTo>
                <a:lnTo>
                  <a:pt x="48" y="340"/>
                </a:lnTo>
                <a:lnTo>
                  <a:pt x="48" y="338"/>
                </a:lnTo>
                <a:lnTo>
                  <a:pt x="46" y="336"/>
                </a:lnTo>
                <a:lnTo>
                  <a:pt x="40" y="334"/>
                </a:lnTo>
                <a:lnTo>
                  <a:pt x="30" y="334"/>
                </a:lnTo>
                <a:lnTo>
                  <a:pt x="22" y="336"/>
                </a:lnTo>
                <a:lnTo>
                  <a:pt x="18" y="336"/>
                </a:lnTo>
                <a:lnTo>
                  <a:pt x="14" y="332"/>
                </a:lnTo>
                <a:lnTo>
                  <a:pt x="14" y="322"/>
                </a:lnTo>
                <a:lnTo>
                  <a:pt x="12" y="316"/>
                </a:lnTo>
                <a:lnTo>
                  <a:pt x="12" y="310"/>
                </a:lnTo>
                <a:lnTo>
                  <a:pt x="6" y="304"/>
                </a:lnTo>
                <a:lnTo>
                  <a:pt x="2" y="300"/>
                </a:lnTo>
                <a:lnTo>
                  <a:pt x="4" y="294"/>
                </a:lnTo>
                <a:lnTo>
                  <a:pt x="8" y="284"/>
                </a:lnTo>
                <a:lnTo>
                  <a:pt x="12" y="276"/>
                </a:lnTo>
                <a:lnTo>
                  <a:pt x="16" y="262"/>
                </a:lnTo>
                <a:lnTo>
                  <a:pt x="18" y="256"/>
                </a:lnTo>
                <a:lnTo>
                  <a:pt x="20" y="250"/>
                </a:lnTo>
                <a:lnTo>
                  <a:pt x="24" y="246"/>
                </a:lnTo>
                <a:lnTo>
                  <a:pt x="32" y="242"/>
                </a:lnTo>
                <a:lnTo>
                  <a:pt x="42" y="232"/>
                </a:lnTo>
                <a:lnTo>
                  <a:pt x="56" y="218"/>
                </a:lnTo>
                <a:lnTo>
                  <a:pt x="70" y="196"/>
                </a:lnTo>
                <a:lnTo>
                  <a:pt x="76" y="180"/>
                </a:lnTo>
                <a:lnTo>
                  <a:pt x="82" y="162"/>
                </a:lnTo>
                <a:lnTo>
                  <a:pt x="94" y="140"/>
                </a:lnTo>
                <a:lnTo>
                  <a:pt x="100" y="130"/>
                </a:lnTo>
                <a:lnTo>
                  <a:pt x="106" y="116"/>
                </a:lnTo>
                <a:lnTo>
                  <a:pt x="116" y="102"/>
                </a:lnTo>
                <a:lnTo>
                  <a:pt x="120" y="98"/>
                </a:lnTo>
                <a:lnTo>
                  <a:pt x="122" y="92"/>
                </a:lnTo>
                <a:lnTo>
                  <a:pt x="124" y="84"/>
                </a:lnTo>
                <a:lnTo>
                  <a:pt x="124" y="78"/>
                </a:lnTo>
                <a:lnTo>
                  <a:pt x="124" y="46"/>
                </a:lnTo>
                <a:lnTo>
                  <a:pt x="126" y="28"/>
                </a:lnTo>
                <a:lnTo>
                  <a:pt x="126" y="20"/>
                </a:lnTo>
                <a:lnTo>
                  <a:pt x="130" y="14"/>
                </a:lnTo>
                <a:lnTo>
                  <a:pt x="136" y="10"/>
                </a:lnTo>
                <a:lnTo>
                  <a:pt x="144" y="4"/>
                </a:lnTo>
                <a:lnTo>
                  <a:pt x="154" y="2"/>
                </a:lnTo>
                <a:lnTo>
                  <a:pt x="164" y="0"/>
                </a:lnTo>
                <a:lnTo>
                  <a:pt x="176" y="0"/>
                </a:lnTo>
                <a:lnTo>
                  <a:pt x="180" y="2"/>
                </a:lnTo>
                <a:lnTo>
                  <a:pt x="184" y="2"/>
                </a:lnTo>
                <a:lnTo>
                  <a:pt x="184" y="8"/>
                </a:lnTo>
                <a:lnTo>
                  <a:pt x="182" y="12"/>
                </a:lnTo>
                <a:lnTo>
                  <a:pt x="180" y="16"/>
                </a:lnTo>
                <a:lnTo>
                  <a:pt x="180" y="20"/>
                </a:lnTo>
                <a:lnTo>
                  <a:pt x="184" y="26"/>
                </a:lnTo>
                <a:lnTo>
                  <a:pt x="188" y="28"/>
                </a:lnTo>
                <a:lnTo>
                  <a:pt x="196" y="30"/>
                </a:lnTo>
                <a:lnTo>
                  <a:pt x="206" y="32"/>
                </a:lnTo>
                <a:lnTo>
                  <a:pt x="220" y="40"/>
                </a:lnTo>
                <a:lnTo>
                  <a:pt x="228" y="42"/>
                </a:lnTo>
                <a:lnTo>
                  <a:pt x="236" y="44"/>
                </a:lnTo>
                <a:lnTo>
                  <a:pt x="244" y="42"/>
                </a:lnTo>
                <a:lnTo>
                  <a:pt x="254" y="40"/>
                </a:lnTo>
                <a:lnTo>
                  <a:pt x="266" y="44"/>
                </a:lnTo>
                <a:lnTo>
                  <a:pt x="276" y="48"/>
                </a:lnTo>
                <a:lnTo>
                  <a:pt x="286" y="50"/>
                </a:lnTo>
                <a:lnTo>
                  <a:pt x="292" y="54"/>
                </a:lnTo>
                <a:lnTo>
                  <a:pt x="296" y="56"/>
                </a:lnTo>
                <a:lnTo>
                  <a:pt x="298" y="66"/>
                </a:lnTo>
                <a:lnTo>
                  <a:pt x="298" y="72"/>
                </a:lnTo>
                <a:lnTo>
                  <a:pt x="302" y="80"/>
                </a:lnTo>
                <a:lnTo>
                  <a:pt x="306" y="86"/>
                </a:lnTo>
                <a:lnTo>
                  <a:pt x="306" y="92"/>
                </a:lnTo>
                <a:lnTo>
                  <a:pt x="304" y="98"/>
                </a:lnTo>
                <a:lnTo>
                  <a:pt x="296" y="106"/>
                </a:lnTo>
                <a:lnTo>
                  <a:pt x="290" y="114"/>
                </a:lnTo>
                <a:lnTo>
                  <a:pt x="280" y="118"/>
                </a:lnTo>
                <a:lnTo>
                  <a:pt x="270" y="126"/>
                </a:lnTo>
                <a:lnTo>
                  <a:pt x="260" y="130"/>
                </a:lnTo>
                <a:lnTo>
                  <a:pt x="252" y="136"/>
                </a:lnTo>
                <a:lnTo>
                  <a:pt x="250" y="142"/>
                </a:lnTo>
                <a:lnTo>
                  <a:pt x="248" y="148"/>
                </a:lnTo>
                <a:lnTo>
                  <a:pt x="244" y="166"/>
                </a:lnTo>
                <a:lnTo>
                  <a:pt x="236" y="186"/>
                </a:lnTo>
                <a:lnTo>
                  <a:pt x="228" y="194"/>
                </a:lnTo>
                <a:lnTo>
                  <a:pt x="222" y="204"/>
                </a:lnTo>
                <a:lnTo>
                  <a:pt x="220" y="214"/>
                </a:lnTo>
                <a:lnTo>
                  <a:pt x="222" y="222"/>
                </a:lnTo>
                <a:lnTo>
                  <a:pt x="224" y="230"/>
                </a:lnTo>
                <a:lnTo>
                  <a:pt x="222" y="236"/>
                </a:lnTo>
                <a:lnTo>
                  <a:pt x="220" y="244"/>
                </a:lnTo>
                <a:lnTo>
                  <a:pt x="214" y="250"/>
                </a:lnTo>
                <a:lnTo>
                  <a:pt x="204" y="256"/>
                </a:lnTo>
                <a:lnTo>
                  <a:pt x="196" y="256"/>
                </a:lnTo>
                <a:lnTo>
                  <a:pt x="188" y="256"/>
                </a:lnTo>
                <a:lnTo>
                  <a:pt x="182" y="258"/>
                </a:lnTo>
                <a:lnTo>
                  <a:pt x="176" y="260"/>
                </a:lnTo>
                <a:lnTo>
                  <a:pt x="174" y="266"/>
                </a:lnTo>
                <a:lnTo>
                  <a:pt x="174" y="274"/>
                </a:lnTo>
                <a:lnTo>
                  <a:pt x="174" y="284"/>
                </a:lnTo>
                <a:lnTo>
                  <a:pt x="178" y="300"/>
                </a:lnTo>
                <a:lnTo>
                  <a:pt x="184" y="314"/>
                </a:lnTo>
                <a:lnTo>
                  <a:pt x="186" y="322"/>
                </a:lnTo>
                <a:lnTo>
                  <a:pt x="182" y="330"/>
                </a:lnTo>
                <a:lnTo>
                  <a:pt x="178" y="334"/>
                </a:lnTo>
                <a:lnTo>
                  <a:pt x="168" y="340"/>
                </a:lnTo>
                <a:lnTo>
                  <a:pt x="162" y="348"/>
                </a:lnTo>
                <a:lnTo>
                  <a:pt x="160" y="358"/>
                </a:lnTo>
                <a:lnTo>
                  <a:pt x="158" y="368"/>
                </a:lnTo>
                <a:lnTo>
                  <a:pt x="156" y="376"/>
                </a:lnTo>
                <a:lnTo>
                  <a:pt x="158" y="388"/>
                </a:lnTo>
                <a:lnTo>
                  <a:pt x="162" y="396"/>
                </a:lnTo>
                <a:lnTo>
                  <a:pt x="166" y="404"/>
                </a:lnTo>
                <a:lnTo>
                  <a:pt x="168" y="412"/>
                </a:lnTo>
                <a:lnTo>
                  <a:pt x="166" y="422"/>
                </a:lnTo>
                <a:lnTo>
                  <a:pt x="162" y="428"/>
                </a:lnTo>
                <a:lnTo>
                  <a:pt x="156" y="432"/>
                </a:lnTo>
                <a:lnTo>
                  <a:pt x="132" y="442"/>
                </a:lnTo>
                <a:lnTo>
                  <a:pt x="124" y="448"/>
                </a:lnTo>
                <a:lnTo>
                  <a:pt x="118" y="454"/>
                </a:lnTo>
                <a:lnTo>
                  <a:pt x="118" y="460"/>
                </a:lnTo>
                <a:lnTo>
                  <a:pt x="116" y="468"/>
                </a:lnTo>
                <a:lnTo>
                  <a:pt x="116" y="49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2" name="Freeform 104"/>
          <p:cNvSpPr>
            <a:spLocks/>
          </p:cNvSpPr>
          <p:nvPr/>
        </p:nvSpPr>
        <p:spPr bwMode="auto">
          <a:xfrm>
            <a:off x="5303837" y="5379950"/>
            <a:ext cx="41275" cy="38100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20" y="6"/>
              </a:cxn>
              <a:cxn ang="0">
                <a:pos x="22" y="10"/>
              </a:cxn>
              <a:cxn ang="0">
                <a:pos x="24" y="16"/>
              </a:cxn>
              <a:cxn ang="0">
                <a:pos x="26" y="20"/>
              </a:cxn>
              <a:cxn ang="0">
                <a:pos x="26" y="22"/>
              </a:cxn>
              <a:cxn ang="0">
                <a:pos x="24" y="24"/>
              </a:cxn>
              <a:cxn ang="0">
                <a:pos x="20" y="24"/>
              </a:cxn>
              <a:cxn ang="0">
                <a:pos x="16" y="22"/>
              </a:cxn>
              <a:cxn ang="0">
                <a:pos x="12" y="22"/>
              </a:cxn>
              <a:cxn ang="0">
                <a:pos x="12" y="18"/>
              </a:cxn>
              <a:cxn ang="0">
                <a:pos x="10" y="10"/>
              </a:cxn>
              <a:cxn ang="0">
                <a:pos x="4" y="6"/>
              </a:cxn>
              <a:cxn ang="0">
                <a:pos x="2" y="4"/>
              </a:cxn>
              <a:cxn ang="0">
                <a:pos x="0" y="0"/>
              </a:cxn>
              <a:cxn ang="0">
                <a:pos x="4" y="0"/>
              </a:cxn>
              <a:cxn ang="0">
                <a:pos x="10" y="2"/>
              </a:cxn>
              <a:cxn ang="0">
                <a:pos x="20" y="6"/>
              </a:cxn>
            </a:cxnLst>
            <a:rect l="0" t="0" r="r" b="b"/>
            <a:pathLst>
              <a:path w="26" h="24">
                <a:moveTo>
                  <a:pt x="20" y="6"/>
                </a:moveTo>
                <a:lnTo>
                  <a:pt x="20" y="6"/>
                </a:lnTo>
                <a:lnTo>
                  <a:pt x="22" y="10"/>
                </a:lnTo>
                <a:lnTo>
                  <a:pt x="24" y="16"/>
                </a:lnTo>
                <a:lnTo>
                  <a:pt x="26" y="20"/>
                </a:lnTo>
                <a:lnTo>
                  <a:pt x="26" y="22"/>
                </a:lnTo>
                <a:lnTo>
                  <a:pt x="24" y="24"/>
                </a:lnTo>
                <a:lnTo>
                  <a:pt x="20" y="24"/>
                </a:lnTo>
                <a:lnTo>
                  <a:pt x="16" y="22"/>
                </a:lnTo>
                <a:lnTo>
                  <a:pt x="12" y="22"/>
                </a:lnTo>
                <a:lnTo>
                  <a:pt x="12" y="18"/>
                </a:lnTo>
                <a:lnTo>
                  <a:pt x="10" y="10"/>
                </a:lnTo>
                <a:lnTo>
                  <a:pt x="4" y="6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10" y="2"/>
                </a:lnTo>
                <a:lnTo>
                  <a:pt x="20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3" name="Freeform 105"/>
          <p:cNvSpPr>
            <a:spLocks/>
          </p:cNvSpPr>
          <p:nvPr/>
        </p:nvSpPr>
        <p:spPr bwMode="auto">
          <a:xfrm>
            <a:off x="5303837" y="5379950"/>
            <a:ext cx="41275" cy="38100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20" y="6"/>
              </a:cxn>
              <a:cxn ang="0">
                <a:pos x="22" y="10"/>
              </a:cxn>
              <a:cxn ang="0">
                <a:pos x="24" y="16"/>
              </a:cxn>
              <a:cxn ang="0">
                <a:pos x="26" y="20"/>
              </a:cxn>
              <a:cxn ang="0">
                <a:pos x="26" y="22"/>
              </a:cxn>
              <a:cxn ang="0">
                <a:pos x="24" y="24"/>
              </a:cxn>
              <a:cxn ang="0">
                <a:pos x="20" y="24"/>
              </a:cxn>
              <a:cxn ang="0">
                <a:pos x="16" y="22"/>
              </a:cxn>
              <a:cxn ang="0">
                <a:pos x="12" y="22"/>
              </a:cxn>
              <a:cxn ang="0">
                <a:pos x="12" y="18"/>
              </a:cxn>
              <a:cxn ang="0">
                <a:pos x="10" y="10"/>
              </a:cxn>
              <a:cxn ang="0">
                <a:pos x="4" y="6"/>
              </a:cxn>
              <a:cxn ang="0">
                <a:pos x="2" y="4"/>
              </a:cxn>
              <a:cxn ang="0">
                <a:pos x="0" y="0"/>
              </a:cxn>
              <a:cxn ang="0">
                <a:pos x="4" y="0"/>
              </a:cxn>
              <a:cxn ang="0">
                <a:pos x="10" y="2"/>
              </a:cxn>
              <a:cxn ang="0">
                <a:pos x="20" y="6"/>
              </a:cxn>
            </a:cxnLst>
            <a:rect l="0" t="0" r="r" b="b"/>
            <a:pathLst>
              <a:path w="26" h="24">
                <a:moveTo>
                  <a:pt x="20" y="6"/>
                </a:moveTo>
                <a:lnTo>
                  <a:pt x="20" y="6"/>
                </a:lnTo>
                <a:lnTo>
                  <a:pt x="22" y="10"/>
                </a:lnTo>
                <a:lnTo>
                  <a:pt x="24" y="16"/>
                </a:lnTo>
                <a:lnTo>
                  <a:pt x="26" y="20"/>
                </a:lnTo>
                <a:lnTo>
                  <a:pt x="26" y="22"/>
                </a:lnTo>
                <a:lnTo>
                  <a:pt x="24" y="24"/>
                </a:lnTo>
                <a:lnTo>
                  <a:pt x="20" y="24"/>
                </a:lnTo>
                <a:lnTo>
                  <a:pt x="16" y="22"/>
                </a:lnTo>
                <a:lnTo>
                  <a:pt x="12" y="22"/>
                </a:lnTo>
                <a:lnTo>
                  <a:pt x="12" y="18"/>
                </a:lnTo>
                <a:lnTo>
                  <a:pt x="10" y="10"/>
                </a:lnTo>
                <a:lnTo>
                  <a:pt x="4" y="6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10" y="2"/>
                </a:lnTo>
                <a:lnTo>
                  <a:pt x="20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4" name="Freeform 106"/>
          <p:cNvSpPr>
            <a:spLocks/>
          </p:cNvSpPr>
          <p:nvPr/>
        </p:nvSpPr>
        <p:spPr bwMode="auto">
          <a:xfrm>
            <a:off x="4116387" y="4964025"/>
            <a:ext cx="1412875" cy="1270000"/>
          </a:xfrm>
          <a:custGeom>
            <a:avLst/>
            <a:gdLst/>
            <a:ahLst/>
            <a:cxnLst>
              <a:cxn ang="0">
                <a:pos x="890" y="320"/>
              </a:cxn>
              <a:cxn ang="0">
                <a:pos x="878" y="338"/>
              </a:cxn>
              <a:cxn ang="0">
                <a:pos x="854" y="372"/>
              </a:cxn>
              <a:cxn ang="0">
                <a:pos x="770" y="408"/>
              </a:cxn>
              <a:cxn ang="0">
                <a:pos x="684" y="438"/>
              </a:cxn>
              <a:cxn ang="0">
                <a:pos x="622" y="508"/>
              </a:cxn>
              <a:cxn ang="0">
                <a:pos x="572" y="564"/>
              </a:cxn>
              <a:cxn ang="0">
                <a:pos x="592" y="616"/>
              </a:cxn>
              <a:cxn ang="0">
                <a:pos x="596" y="642"/>
              </a:cxn>
              <a:cxn ang="0">
                <a:pos x="532" y="690"/>
              </a:cxn>
              <a:cxn ang="0">
                <a:pos x="514" y="732"/>
              </a:cxn>
              <a:cxn ang="0">
                <a:pos x="458" y="732"/>
              </a:cxn>
              <a:cxn ang="0">
                <a:pos x="408" y="790"/>
              </a:cxn>
              <a:cxn ang="0">
                <a:pos x="362" y="788"/>
              </a:cxn>
              <a:cxn ang="0">
                <a:pos x="300" y="774"/>
              </a:cxn>
              <a:cxn ang="0">
                <a:pos x="214" y="762"/>
              </a:cxn>
              <a:cxn ang="0">
                <a:pos x="170" y="770"/>
              </a:cxn>
              <a:cxn ang="0">
                <a:pos x="128" y="798"/>
              </a:cxn>
              <a:cxn ang="0">
                <a:pos x="76" y="758"/>
              </a:cxn>
              <a:cxn ang="0">
                <a:pos x="68" y="712"/>
              </a:cxn>
              <a:cxn ang="0">
                <a:pos x="30" y="654"/>
              </a:cxn>
              <a:cxn ang="0">
                <a:pos x="0" y="622"/>
              </a:cxn>
              <a:cxn ang="0">
                <a:pos x="46" y="582"/>
              </a:cxn>
              <a:cxn ang="0">
                <a:pos x="40" y="530"/>
              </a:cxn>
              <a:cxn ang="0">
                <a:pos x="66" y="484"/>
              </a:cxn>
              <a:cxn ang="0">
                <a:pos x="58" y="420"/>
              </a:cxn>
              <a:cxn ang="0">
                <a:pos x="98" y="404"/>
              </a:cxn>
              <a:cxn ang="0">
                <a:pos x="106" y="358"/>
              </a:cxn>
              <a:cxn ang="0">
                <a:pos x="136" y="290"/>
              </a:cxn>
              <a:cxn ang="0">
                <a:pos x="188" y="252"/>
              </a:cxn>
              <a:cxn ang="0">
                <a:pos x="180" y="210"/>
              </a:cxn>
              <a:cxn ang="0">
                <a:pos x="128" y="196"/>
              </a:cxn>
              <a:cxn ang="0">
                <a:pos x="72" y="182"/>
              </a:cxn>
              <a:cxn ang="0">
                <a:pos x="68" y="156"/>
              </a:cxn>
              <a:cxn ang="0">
                <a:pos x="20" y="164"/>
              </a:cxn>
              <a:cxn ang="0">
                <a:pos x="32" y="128"/>
              </a:cxn>
              <a:cxn ang="0">
                <a:pos x="24" y="122"/>
              </a:cxn>
              <a:cxn ang="0">
                <a:pos x="28" y="108"/>
              </a:cxn>
              <a:cxn ang="0">
                <a:pos x="36" y="90"/>
              </a:cxn>
              <a:cxn ang="0">
                <a:pos x="28" y="68"/>
              </a:cxn>
              <a:cxn ang="0">
                <a:pos x="16" y="36"/>
              </a:cxn>
              <a:cxn ang="0">
                <a:pos x="74" y="30"/>
              </a:cxn>
              <a:cxn ang="0">
                <a:pos x="100" y="6"/>
              </a:cxn>
              <a:cxn ang="0">
                <a:pos x="164" y="26"/>
              </a:cxn>
              <a:cxn ang="0">
                <a:pos x="246" y="50"/>
              </a:cxn>
              <a:cxn ang="0">
                <a:pos x="344" y="90"/>
              </a:cxn>
              <a:cxn ang="0">
                <a:pos x="424" y="110"/>
              </a:cxn>
              <a:cxn ang="0">
                <a:pos x="504" y="138"/>
              </a:cxn>
              <a:cxn ang="0">
                <a:pos x="538" y="146"/>
              </a:cxn>
              <a:cxn ang="0">
                <a:pos x="600" y="204"/>
              </a:cxn>
              <a:cxn ang="0">
                <a:pos x="686" y="250"/>
              </a:cxn>
              <a:cxn ang="0">
                <a:pos x="740" y="256"/>
              </a:cxn>
              <a:cxn ang="0">
                <a:pos x="760" y="284"/>
              </a:cxn>
              <a:cxn ang="0">
                <a:pos x="772" y="278"/>
              </a:cxn>
              <a:cxn ang="0">
                <a:pos x="854" y="298"/>
              </a:cxn>
            </a:cxnLst>
            <a:rect l="0" t="0" r="r" b="b"/>
            <a:pathLst>
              <a:path w="890" h="800">
                <a:moveTo>
                  <a:pt x="880" y="302"/>
                </a:moveTo>
                <a:lnTo>
                  <a:pt x="880" y="302"/>
                </a:lnTo>
                <a:lnTo>
                  <a:pt x="884" y="304"/>
                </a:lnTo>
                <a:lnTo>
                  <a:pt x="888" y="310"/>
                </a:lnTo>
                <a:lnTo>
                  <a:pt x="890" y="314"/>
                </a:lnTo>
                <a:lnTo>
                  <a:pt x="890" y="320"/>
                </a:lnTo>
                <a:lnTo>
                  <a:pt x="888" y="320"/>
                </a:lnTo>
                <a:lnTo>
                  <a:pt x="884" y="322"/>
                </a:lnTo>
                <a:lnTo>
                  <a:pt x="880" y="322"/>
                </a:lnTo>
                <a:lnTo>
                  <a:pt x="878" y="324"/>
                </a:lnTo>
                <a:lnTo>
                  <a:pt x="878" y="330"/>
                </a:lnTo>
                <a:lnTo>
                  <a:pt x="878" y="338"/>
                </a:lnTo>
                <a:lnTo>
                  <a:pt x="880" y="344"/>
                </a:lnTo>
                <a:lnTo>
                  <a:pt x="880" y="350"/>
                </a:lnTo>
                <a:lnTo>
                  <a:pt x="878" y="354"/>
                </a:lnTo>
                <a:lnTo>
                  <a:pt x="876" y="358"/>
                </a:lnTo>
                <a:lnTo>
                  <a:pt x="866" y="366"/>
                </a:lnTo>
                <a:lnTo>
                  <a:pt x="854" y="372"/>
                </a:lnTo>
                <a:lnTo>
                  <a:pt x="838" y="376"/>
                </a:lnTo>
                <a:lnTo>
                  <a:pt x="822" y="382"/>
                </a:lnTo>
                <a:lnTo>
                  <a:pt x="808" y="388"/>
                </a:lnTo>
                <a:lnTo>
                  <a:pt x="800" y="396"/>
                </a:lnTo>
                <a:lnTo>
                  <a:pt x="790" y="404"/>
                </a:lnTo>
                <a:lnTo>
                  <a:pt x="770" y="408"/>
                </a:lnTo>
                <a:lnTo>
                  <a:pt x="746" y="412"/>
                </a:lnTo>
                <a:lnTo>
                  <a:pt x="722" y="414"/>
                </a:lnTo>
                <a:lnTo>
                  <a:pt x="712" y="416"/>
                </a:lnTo>
                <a:lnTo>
                  <a:pt x="704" y="420"/>
                </a:lnTo>
                <a:lnTo>
                  <a:pt x="692" y="428"/>
                </a:lnTo>
                <a:lnTo>
                  <a:pt x="684" y="438"/>
                </a:lnTo>
                <a:lnTo>
                  <a:pt x="682" y="442"/>
                </a:lnTo>
                <a:lnTo>
                  <a:pt x="682" y="446"/>
                </a:lnTo>
                <a:lnTo>
                  <a:pt x="676" y="454"/>
                </a:lnTo>
                <a:lnTo>
                  <a:pt x="670" y="458"/>
                </a:lnTo>
                <a:lnTo>
                  <a:pt x="648" y="474"/>
                </a:lnTo>
                <a:lnTo>
                  <a:pt x="622" y="508"/>
                </a:lnTo>
                <a:lnTo>
                  <a:pt x="604" y="524"/>
                </a:lnTo>
                <a:lnTo>
                  <a:pt x="594" y="532"/>
                </a:lnTo>
                <a:lnTo>
                  <a:pt x="588" y="538"/>
                </a:lnTo>
                <a:lnTo>
                  <a:pt x="584" y="548"/>
                </a:lnTo>
                <a:lnTo>
                  <a:pt x="578" y="556"/>
                </a:lnTo>
                <a:lnTo>
                  <a:pt x="572" y="564"/>
                </a:lnTo>
                <a:lnTo>
                  <a:pt x="572" y="566"/>
                </a:lnTo>
                <a:lnTo>
                  <a:pt x="576" y="576"/>
                </a:lnTo>
                <a:lnTo>
                  <a:pt x="576" y="590"/>
                </a:lnTo>
                <a:lnTo>
                  <a:pt x="578" y="602"/>
                </a:lnTo>
                <a:lnTo>
                  <a:pt x="584" y="610"/>
                </a:lnTo>
                <a:lnTo>
                  <a:pt x="592" y="616"/>
                </a:lnTo>
                <a:lnTo>
                  <a:pt x="596" y="618"/>
                </a:lnTo>
                <a:lnTo>
                  <a:pt x="602" y="620"/>
                </a:lnTo>
                <a:lnTo>
                  <a:pt x="604" y="624"/>
                </a:lnTo>
                <a:lnTo>
                  <a:pt x="604" y="630"/>
                </a:lnTo>
                <a:lnTo>
                  <a:pt x="600" y="636"/>
                </a:lnTo>
                <a:lnTo>
                  <a:pt x="596" y="642"/>
                </a:lnTo>
                <a:lnTo>
                  <a:pt x="586" y="648"/>
                </a:lnTo>
                <a:lnTo>
                  <a:pt x="576" y="652"/>
                </a:lnTo>
                <a:lnTo>
                  <a:pt x="562" y="660"/>
                </a:lnTo>
                <a:lnTo>
                  <a:pt x="548" y="668"/>
                </a:lnTo>
                <a:lnTo>
                  <a:pt x="540" y="676"/>
                </a:lnTo>
                <a:lnTo>
                  <a:pt x="532" y="690"/>
                </a:lnTo>
                <a:lnTo>
                  <a:pt x="528" y="702"/>
                </a:lnTo>
                <a:lnTo>
                  <a:pt x="516" y="710"/>
                </a:lnTo>
                <a:lnTo>
                  <a:pt x="514" y="718"/>
                </a:lnTo>
                <a:lnTo>
                  <a:pt x="512" y="724"/>
                </a:lnTo>
                <a:lnTo>
                  <a:pt x="512" y="728"/>
                </a:lnTo>
                <a:lnTo>
                  <a:pt x="514" y="732"/>
                </a:lnTo>
                <a:lnTo>
                  <a:pt x="510" y="734"/>
                </a:lnTo>
                <a:lnTo>
                  <a:pt x="504" y="734"/>
                </a:lnTo>
                <a:lnTo>
                  <a:pt x="490" y="732"/>
                </a:lnTo>
                <a:lnTo>
                  <a:pt x="478" y="730"/>
                </a:lnTo>
                <a:lnTo>
                  <a:pt x="468" y="730"/>
                </a:lnTo>
                <a:lnTo>
                  <a:pt x="458" y="732"/>
                </a:lnTo>
                <a:lnTo>
                  <a:pt x="450" y="738"/>
                </a:lnTo>
                <a:lnTo>
                  <a:pt x="432" y="750"/>
                </a:lnTo>
                <a:lnTo>
                  <a:pt x="426" y="762"/>
                </a:lnTo>
                <a:lnTo>
                  <a:pt x="420" y="776"/>
                </a:lnTo>
                <a:lnTo>
                  <a:pt x="412" y="786"/>
                </a:lnTo>
                <a:lnTo>
                  <a:pt x="408" y="790"/>
                </a:lnTo>
                <a:lnTo>
                  <a:pt x="402" y="792"/>
                </a:lnTo>
                <a:lnTo>
                  <a:pt x="396" y="794"/>
                </a:lnTo>
                <a:lnTo>
                  <a:pt x="390" y="792"/>
                </a:lnTo>
                <a:lnTo>
                  <a:pt x="382" y="788"/>
                </a:lnTo>
                <a:lnTo>
                  <a:pt x="374" y="786"/>
                </a:lnTo>
                <a:lnTo>
                  <a:pt x="362" y="788"/>
                </a:lnTo>
                <a:lnTo>
                  <a:pt x="352" y="790"/>
                </a:lnTo>
                <a:lnTo>
                  <a:pt x="340" y="788"/>
                </a:lnTo>
                <a:lnTo>
                  <a:pt x="332" y="784"/>
                </a:lnTo>
                <a:lnTo>
                  <a:pt x="324" y="780"/>
                </a:lnTo>
                <a:lnTo>
                  <a:pt x="312" y="776"/>
                </a:lnTo>
                <a:lnTo>
                  <a:pt x="300" y="774"/>
                </a:lnTo>
                <a:lnTo>
                  <a:pt x="286" y="774"/>
                </a:lnTo>
                <a:lnTo>
                  <a:pt x="270" y="766"/>
                </a:lnTo>
                <a:lnTo>
                  <a:pt x="244" y="760"/>
                </a:lnTo>
                <a:lnTo>
                  <a:pt x="228" y="760"/>
                </a:lnTo>
                <a:lnTo>
                  <a:pt x="218" y="760"/>
                </a:lnTo>
                <a:lnTo>
                  <a:pt x="214" y="762"/>
                </a:lnTo>
                <a:lnTo>
                  <a:pt x="208" y="766"/>
                </a:lnTo>
                <a:lnTo>
                  <a:pt x="204" y="770"/>
                </a:lnTo>
                <a:lnTo>
                  <a:pt x="198" y="774"/>
                </a:lnTo>
                <a:lnTo>
                  <a:pt x="188" y="774"/>
                </a:lnTo>
                <a:lnTo>
                  <a:pt x="180" y="770"/>
                </a:lnTo>
                <a:lnTo>
                  <a:pt x="170" y="770"/>
                </a:lnTo>
                <a:lnTo>
                  <a:pt x="162" y="774"/>
                </a:lnTo>
                <a:lnTo>
                  <a:pt x="154" y="778"/>
                </a:lnTo>
                <a:lnTo>
                  <a:pt x="148" y="784"/>
                </a:lnTo>
                <a:lnTo>
                  <a:pt x="140" y="792"/>
                </a:lnTo>
                <a:lnTo>
                  <a:pt x="132" y="796"/>
                </a:lnTo>
                <a:lnTo>
                  <a:pt x="128" y="798"/>
                </a:lnTo>
                <a:lnTo>
                  <a:pt x="122" y="800"/>
                </a:lnTo>
                <a:lnTo>
                  <a:pt x="108" y="796"/>
                </a:lnTo>
                <a:lnTo>
                  <a:pt x="98" y="790"/>
                </a:lnTo>
                <a:lnTo>
                  <a:pt x="90" y="782"/>
                </a:lnTo>
                <a:lnTo>
                  <a:pt x="82" y="774"/>
                </a:lnTo>
                <a:lnTo>
                  <a:pt x="76" y="758"/>
                </a:lnTo>
                <a:lnTo>
                  <a:pt x="74" y="746"/>
                </a:lnTo>
                <a:lnTo>
                  <a:pt x="74" y="738"/>
                </a:lnTo>
                <a:lnTo>
                  <a:pt x="74" y="732"/>
                </a:lnTo>
                <a:lnTo>
                  <a:pt x="70" y="726"/>
                </a:lnTo>
                <a:lnTo>
                  <a:pt x="66" y="720"/>
                </a:lnTo>
                <a:lnTo>
                  <a:pt x="68" y="712"/>
                </a:lnTo>
                <a:lnTo>
                  <a:pt x="70" y="704"/>
                </a:lnTo>
                <a:lnTo>
                  <a:pt x="70" y="698"/>
                </a:lnTo>
                <a:lnTo>
                  <a:pt x="66" y="692"/>
                </a:lnTo>
                <a:lnTo>
                  <a:pt x="58" y="678"/>
                </a:lnTo>
                <a:lnTo>
                  <a:pt x="38" y="662"/>
                </a:lnTo>
                <a:lnTo>
                  <a:pt x="30" y="654"/>
                </a:lnTo>
                <a:lnTo>
                  <a:pt x="20" y="654"/>
                </a:lnTo>
                <a:lnTo>
                  <a:pt x="12" y="652"/>
                </a:lnTo>
                <a:lnTo>
                  <a:pt x="4" y="652"/>
                </a:lnTo>
                <a:lnTo>
                  <a:pt x="0" y="650"/>
                </a:lnTo>
                <a:lnTo>
                  <a:pt x="0" y="648"/>
                </a:lnTo>
                <a:lnTo>
                  <a:pt x="0" y="622"/>
                </a:lnTo>
                <a:lnTo>
                  <a:pt x="2" y="614"/>
                </a:lnTo>
                <a:lnTo>
                  <a:pt x="2" y="608"/>
                </a:lnTo>
                <a:lnTo>
                  <a:pt x="8" y="602"/>
                </a:lnTo>
                <a:lnTo>
                  <a:pt x="16" y="596"/>
                </a:lnTo>
                <a:lnTo>
                  <a:pt x="40" y="586"/>
                </a:lnTo>
                <a:lnTo>
                  <a:pt x="46" y="582"/>
                </a:lnTo>
                <a:lnTo>
                  <a:pt x="50" y="576"/>
                </a:lnTo>
                <a:lnTo>
                  <a:pt x="52" y="566"/>
                </a:lnTo>
                <a:lnTo>
                  <a:pt x="50" y="558"/>
                </a:lnTo>
                <a:lnTo>
                  <a:pt x="46" y="550"/>
                </a:lnTo>
                <a:lnTo>
                  <a:pt x="42" y="542"/>
                </a:lnTo>
                <a:lnTo>
                  <a:pt x="40" y="530"/>
                </a:lnTo>
                <a:lnTo>
                  <a:pt x="42" y="522"/>
                </a:lnTo>
                <a:lnTo>
                  <a:pt x="44" y="512"/>
                </a:lnTo>
                <a:lnTo>
                  <a:pt x="46" y="502"/>
                </a:lnTo>
                <a:lnTo>
                  <a:pt x="52" y="494"/>
                </a:lnTo>
                <a:lnTo>
                  <a:pt x="62" y="488"/>
                </a:lnTo>
                <a:lnTo>
                  <a:pt x="66" y="484"/>
                </a:lnTo>
                <a:lnTo>
                  <a:pt x="70" y="476"/>
                </a:lnTo>
                <a:lnTo>
                  <a:pt x="68" y="468"/>
                </a:lnTo>
                <a:lnTo>
                  <a:pt x="62" y="454"/>
                </a:lnTo>
                <a:lnTo>
                  <a:pt x="58" y="438"/>
                </a:lnTo>
                <a:lnTo>
                  <a:pt x="58" y="428"/>
                </a:lnTo>
                <a:lnTo>
                  <a:pt x="58" y="420"/>
                </a:lnTo>
                <a:lnTo>
                  <a:pt x="60" y="414"/>
                </a:lnTo>
                <a:lnTo>
                  <a:pt x="66" y="412"/>
                </a:lnTo>
                <a:lnTo>
                  <a:pt x="72" y="410"/>
                </a:lnTo>
                <a:lnTo>
                  <a:pt x="80" y="410"/>
                </a:lnTo>
                <a:lnTo>
                  <a:pt x="88" y="410"/>
                </a:lnTo>
                <a:lnTo>
                  <a:pt x="98" y="404"/>
                </a:lnTo>
                <a:lnTo>
                  <a:pt x="104" y="398"/>
                </a:lnTo>
                <a:lnTo>
                  <a:pt x="106" y="390"/>
                </a:lnTo>
                <a:lnTo>
                  <a:pt x="108" y="384"/>
                </a:lnTo>
                <a:lnTo>
                  <a:pt x="106" y="376"/>
                </a:lnTo>
                <a:lnTo>
                  <a:pt x="104" y="368"/>
                </a:lnTo>
                <a:lnTo>
                  <a:pt x="106" y="358"/>
                </a:lnTo>
                <a:lnTo>
                  <a:pt x="112" y="348"/>
                </a:lnTo>
                <a:lnTo>
                  <a:pt x="120" y="340"/>
                </a:lnTo>
                <a:lnTo>
                  <a:pt x="128" y="320"/>
                </a:lnTo>
                <a:lnTo>
                  <a:pt x="132" y="302"/>
                </a:lnTo>
                <a:lnTo>
                  <a:pt x="134" y="296"/>
                </a:lnTo>
                <a:lnTo>
                  <a:pt x="136" y="290"/>
                </a:lnTo>
                <a:lnTo>
                  <a:pt x="144" y="284"/>
                </a:lnTo>
                <a:lnTo>
                  <a:pt x="154" y="280"/>
                </a:lnTo>
                <a:lnTo>
                  <a:pt x="164" y="272"/>
                </a:lnTo>
                <a:lnTo>
                  <a:pt x="174" y="268"/>
                </a:lnTo>
                <a:lnTo>
                  <a:pt x="180" y="260"/>
                </a:lnTo>
                <a:lnTo>
                  <a:pt x="188" y="252"/>
                </a:lnTo>
                <a:lnTo>
                  <a:pt x="190" y="246"/>
                </a:lnTo>
                <a:lnTo>
                  <a:pt x="190" y="240"/>
                </a:lnTo>
                <a:lnTo>
                  <a:pt x="186" y="234"/>
                </a:lnTo>
                <a:lnTo>
                  <a:pt x="182" y="226"/>
                </a:lnTo>
                <a:lnTo>
                  <a:pt x="182" y="220"/>
                </a:lnTo>
                <a:lnTo>
                  <a:pt x="180" y="210"/>
                </a:lnTo>
                <a:lnTo>
                  <a:pt x="176" y="208"/>
                </a:lnTo>
                <a:lnTo>
                  <a:pt x="170" y="204"/>
                </a:lnTo>
                <a:lnTo>
                  <a:pt x="160" y="202"/>
                </a:lnTo>
                <a:lnTo>
                  <a:pt x="150" y="198"/>
                </a:lnTo>
                <a:lnTo>
                  <a:pt x="138" y="194"/>
                </a:lnTo>
                <a:lnTo>
                  <a:pt x="128" y="196"/>
                </a:lnTo>
                <a:lnTo>
                  <a:pt x="120" y="198"/>
                </a:lnTo>
                <a:lnTo>
                  <a:pt x="112" y="196"/>
                </a:lnTo>
                <a:lnTo>
                  <a:pt x="104" y="194"/>
                </a:lnTo>
                <a:lnTo>
                  <a:pt x="90" y="186"/>
                </a:lnTo>
                <a:lnTo>
                  <a:pt x="80" y="184"/>
                </a:lnTo>
                <a:lnTo>
                  <a:pt x="72" y="182"/>
                </a:lnTo>
                <a:lnTo>
                  <a:pt x="68" y="180"/>
                </a:lnTo>
                <a:lnTo>
                  <a:pt x="64" y="174"/>
                </a:lnTo>
                <a:lnTo>
                  <a:pt x="64" y="170"/>
                </a:lnTo>
                <a:lnTo>
                  <a:pt x="66" y="166"/>
                </a:lnTo>
                <a:lnTo>
                  <a:pt x="68" y="162"/>
                </a:lnTo>
                <a:lnTo>
                  <a:pt x="68" y="156"/>
                </a:lnTo>
                <a:lnTo>
                  <a:pt x="64" y="156"/>
                </a:lnTo>
                <a:lnTo>
                  <a:pt x="60" y="154"/>
                </a:lnTo>
                <a:lnTo>
                  <a:pt x="48" y="154"/>
                </a:lnTo>
                <a:lnTo>
                  <a:pt x="38" y="156"/>
                </a:lnTo>
                <a:lnTo>
                  <a:pt x="28" y="158"/>
                </a:lnTo>
                <a:lnTo>
                  <a:pt x="20" y="164"/>
                </a:lnTo>
                <a:lnTo>
                  <a:pt x="14" y="168"/>
                </a:lnTo>
                <a:lnTo>
                  <a:pt x="12" y="166"/>
                </a:lnTo>
                <a:lnTo>
                  <a:pt x="12" y="162"/>
                </a:lnTo>
                <a:lnTo>
                  <a:pt x="14" y="148"/>
                </a:lnTo>
                <a:lnTo>
                  <a:pt x="24" y="134"/>
                </a:lnTo>
                <a:lnTo>
                  <a:pt x="32" y="128"/>
                </a:lnTo>
                <a:lnTo>
                  <a:pt x="36" y="126"/>
                </a:lnTo>
                <a:lnTo>
                  <a:pt x="36" y="124"/>
                </a:lnTo>
                <a:lnTo>
                  <a:pt x="34" y="124"/>
                </a:lnTo>
                <a:lnTo>
                  <a:pt x="30" y="124"/>
                </a:lnTo>
                <a:lnTo>
                  <a:pt x="28" y="124"/>
                </a:lnTo>
                <a:lnTo>
                  <a:pt x="24" y="122"/>
                </a:lnTo>
                <a:lnTo>
                  <a:pt x="24" y="120"/>
                </a:lnTo>
                <a:lnTo>
                  <a:pt x="28" y="118"/>
                </a:lnTo>
                <a:lnTo>
                  <a:pt x="32" y="116"/>
                </a:lnTo>
                <a:lnTo>
                  <a:pt x="32" y="114"/>
                </a:lnTo>
                <a:lnTo>
                  <a:pt x="30" y="112"/>
                </a:lnTo>
                <a:lnTo>
                  <a:pt x="28" y="108"/>
                </a:lnTo>
                <a:lnTo>
                  <a:pt x="22" y="106"/>
                </a:lnTo>
                <a:lnTo>
                  <a:pt x="20" y="104"/>
                </a:lnTo>
                <a:lnTo>
                  <a:pt x="22" y="100"/>
                </a:lnTo>
                <a:lnTo>
                  <a:pt x="30" y="96"/>
                </a:lnTo>
                <a:lnTo>
                  <a:pt x="34" y="92"/>
                </a:lnTo>
                <a:lnTo>
                  <a:pt x="36" y="90"/>
                </a:lnTo>
                <a:lnTo>
                  <a:pt x="32" y="88"/>
                </a:lnTo>
                <a:lnTo>
                  <a:pt x="30" y="88"/>
                </a:lnTo>
                <a:lnTo>
                  <a:pt x="24" y="84"/>
                </a:lnTo>
                <a:lnTo>
                  <a:pt x="22" y="80"/>
                </a:lnTo>
                <a:lnTo>
                  <a:pt x="24" y="76"/>
                </a:lnTo>
                <a:lnTo>
                  <a:pt x="28" y="68"/>
                </a:lnTo>
                <a:lnTo>
                  <a:pt x="24" y="64"/>
                </a:lnTo>
                <a:lnTo>
                  <a:pt x="18" y="58"/>
                </a:lnTo>
                <a:lnTo>
                  <a:pt x="14" y="52"/>
                </a:lnTo>
                <a:lnTo>
                  <a:pt x="12" y="46"/>
                </a:lnTo>
                <a:lnTo>
                  <a:pt x="14" y="40"/>
                </a:lnTo>
                <a:lnTo>
                  <a:pt x="16" y="36"/>
                </a:lnTo>
                <a:lnTo>
                  <a:pt x="22" y="30"/>
                </a:lnTo>
                <a:lnTo>
                  <a:pt x="32" y="26"/>
                </a:lnTo>
                <a:lnTo>
                  <a:pt x="40" y="24"/>
                </a:lnTo>
                <a:lnTo>
                  <a:pt x="58" y="24"/>
                </a:lnTo>
                <a:lnTo>
                  <a:pt x="68" y="28"/>
                </a:lnTo>
                <a:lnTo>
                  <a:pt x="74" y="30"/>
                </a:lnTo>
                <a:lnTo>
                  <a:pt x="80" y="30"/>
                </a:lnTo>
                <a:lnTo>
                  <a:pt x="88" y="28"/>
                </a:lnTo>
                <a:lnTo>
                  <a:pt x="92" y="22"/>
                </a:lnTo>
                <a:lnTo>
                  <a:pt x="94" y="18"/>
                </a:lnTo>
                <a:lnTo>
                  <a:pt x="94" y="12"/>
                </a:lnTo>
                <a:lnTo>
                  <a:pt x="100" y="6"/>
                </a:lnTo>
                <a:lnTo>
                  <a:pt x="106" y="2"/>
                </a:lnTo>
                <a:lnTo>
                  <a:pt x="112" y="0"/>
                </a:lnTo>
                <a:lnTo>
                  <a:pt x="122" y="0"/>
                </a:lnTo>
                <a:lnTo>
                  <a:pt x="136" y="4"/>
                </a:lnTo>
                <a:lnTo>
                  <a:pt x="150" y="10"/>
                </a:lnTo>
                <a:lnTo>
                  <a:pt x="164" y="26"/>
                </a:lnTo>
                <a:lnTo>
                  <a:pt x="176" y="32"/>
                </a:lnTo>
                <a:lnTo>
                  <a:pt x="188" y="36"/>
                </a:lnTo>
                <a:lnTo>
                  <a:pt x="214" y="46"/>
                </a:lnTo>
                <a:lnTo>
                  <a:pt x="226" y="50"/>
                </a:lnTo>
                <a:lnTo>
                  <a:pt x="240" y="50"/>
                </a:lnTo>
                <a:lnTo>
                  <a:pt x="246" y="50"/>
                </a:lnTo>
                <a:lnTo>
                  <a:pt x="254" y="48"/>
                </a:lnTo>
                <a:lnTo>
                  <a:pt x="262" y="50"/>
                </a:lnTo>
                <a:lnTo>
                  <a:pt x="270" y="54"/>
                </a:lnTo>
                <a:lnTo>
                  <a:pt x="292" y="66"/>
                </a:lnTo>
                <a:lnTo>
                  <a:pt x="306" y="70"/>
                </a:lnTo>
                <a:lnTo>
                  <a:pt x="344" y="90"/>
                </a:lnTo>
                <a:lnTo>
                  <a:pt x="366" y="98"/>
                </a:lnTo>
                <a:lnTo>
                  <a:pt x="392" y="104"/>
                </a:lnTo>
                <a:lnTo>
                  <a:pt x="400" y="104"/>
                </a:lnTo>
                <a:lnTo>
                  <a:pt x="410" y="104"/>
                </a:lnTo>
                <a:lnTo>
                  <a:pt x="418" y="106"/>
                </a:lnTo>
                <a:lnTo>
                  <a:pt x="424" y="110"/>
                </a:lnTo>
                <a:lnTo>
                  <a:pt x="448" y="120"/>
                </a:lnTo>
                <a:lnTo>
                  <a:pt x="468" y="122"/>
                </a:lnTo>
                <a:lnTo>
                  <a:pt x="478" y="124"/>
                </a:lnTo>
                <a:lnTo>
                  <a:pt x="486" y="126"/>
                </a:lnTo>
                <a:lnTo>
                  <a:pt x="496" y="134"/>
                </a:lnTo>
                <a:lnTo>
                  <a:pt x="504" y="138"/>
                </a:lnTo>
                <a:lnTo>
                  <a:pt x="514" y="142"/>
                </a:lnTo>
                <a:lnTo>
                  <a:pt x="528" y="144"/>
                </a:lnTo>
                <a:lnTo>
                  <a:pt x="534" y="142"/>
                </a:lnTo>
                <a:lnTo>
                  <a:pt x="536" y="142"/>
                </a:lnTo>
                <a:lnTo>
                  <a:pt x="538" y="142"/>
                </a:lnTo>
                <a:lnTo>
                  <a:pt x="538" y="146"/>
                </a:lnTo>
                <a:lnTo>
                  <a:pt x="540" y="148"/>
                </a:lnTo>
                <a:lnTo>
                  <a:pt x="550" y="164"/>
                </a:lnTo>
                <a:lnTo>
                  <a:pt x="564" y="178"/>
                </a:lnTo>
                <a:lnTo>
                  <a:pt x="574" y="186"/>
                </a:lnTo>
                <a:lnTo>
                  <a:pt x="588" y="194"/>
                </a:lnTo>
                <a:lnTo>
                  <a:pt x="600" y="204"/>
                </a:lnTo>
                <a:lnTo>
                  <a:pt x="608" y="214"/>
                </a:lnTo>
                <a:lnTo>
                  <a:pt x="620" y="224"/>
                </a:lnTo>
                <a:lnTo>
                  <a:pt x="636" y="230"/>
                </a:lnTo>
                <a:lnTo>
                  <a:pt x="666" y="242"/>
                </a:lnTo>
                <a:lnTo>
                  <a:pt x="676" y="246"/>
                </a:lnTo>
                <a:lnTo>
                  <a:pt x="686" y="250"/>
                </a:lnTo>
                <a:lnTo>
                  <a:pt x="694" y="250"/>
                </a:lnTo>
                <a:lnTo>
                  <a:pt x="710" y="240"/>
                </a:lnTo>
                <a:lnTo>
                  <a:pt x="720" y="240"/>
                </a:lnTo>
                <a:lnTo>
                  <a:pt x="728" y="242"/>
                </a:lnTo>
                <a:lnTo>
                  <a:pt x="732" y="246"/>
                </a:lnTo>
                <a:lnTo>
                  <a:pt x="740" y="256"/>
                </a:lnTo>
                <a:lnTo>
                  <a:pt x="748" y="262"/>
                </a:lnTo>
                <a:lnTo>
                  <a:pt x="750" y="266"/>
                </a:lnTo>
                <a:lnTo>
                  <a:pt x="752" y="268"/>
                </a:lnTo>
                <a:lnTo>
                  <a:pt x="758" y="272"/>
                </a:lnTo>
                <a:lnTo>
                  <a:pt x="760" y="280"/>
                </a:lnTo>
                <a:lnTo>
                  <a:pt x="760" y="284"/>
                </a:lnTo>
                <a:lnTo>
                  <a:pt x="764" y="284"/>
                </a:lnTo>
                <a:lnTo>
                  <a:pt x="768" y="286"/>
                </a:lnTo>
                <a:lnTo>
                  <a:pt x="772" y="286"/>
                </a:lnTo>
                <a:lnTo>
                  <a:pt x="774" y="284"/>
                </a:lnTo>
                <a:lnTo>
                  <a:pt x="774" y="282"/>
                </a:lnTo>
                <a:lnTo>
                  <a:pt x="772" y="278"/>
                </a:lnTo>
                <a:lnTo>
                  <a:pt x="778" y="286"/>
                </a:lnTo>
                <a:lnTo>
                  <a:pt x="786" y="292"/>
                </a:lnTo>
                <a:lnTo>
                  <a:pt x="796" y="296"/>
                </a:lnTo>
                <a:lnTo>
                  <a:pt x="816" y="298"/>
                </a:lnTo>
                <a:lnTo>
                  <a:pt x="834" y="298"/>
                </a:lnTo>
                <a:lnTo>
                  <a:pt x="854" y="298"/>
                </a:lnTo>
                <a:lnTo>
                  <a:pt x="870" y="300"/>
                </a:lnTo>
                <a:lnTo>
                  <a:pt x="876" y="302"/>
                </a:lnTo>
                <a:lnTo>
                  <a:pt x="880" y="30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5" name="Freeform 107"/>
          <p:cNvSpPr>
            <a:spLocks/>
          </p:cNvSpPr>
          <p:nvPr/>
        </p:nvSpPr>
        <p:spPr bwMode="auto">
          <a:xfrm>
            <a:off x="4116387" y="4964025"/>
            <a:ext cx="1412875" cy="1270000"/>
          </a:xfrm>
          <a:custGeom>
            <a:avLst/>
            <a:gdLst/>
            <a:ahLst/>
            <a:cxnLst>
              <a:cxn ang="0">
                <a:pos x="890" y="320"/>
              </a:cxn>
              <a:cxn ang="0">
                <a:pos x="878" y="338"/>
              </a:cxn>
              <a:cxn ang="0">
                <a:pos x="854" y="372"/>
              </a:cxn>
              <a:cxn ang="0">
                <a:pos x="770" y="408"/>
              </a:cxn>
              <a:cxn ang="0">
                <a:pos x="684" y="438"/>
              </a:cxn>
              <a:cxn ang="0">
                <a:pos x="622" y="508"/>
              </a:cxn>
              <a:cxn ang="0">
                <a:pos x="572" y="564"/>
              </a:cxn>
              <a:cxn ang="0">
                <a:pos x="592" y="616"/>
              </a:cxn>
              <a:cxn ang="0">
                <a:pos x="596" y="642"/>
              </a:cxn>
              <a:cxn ang="0">
                <a:pos x="532" y="690"/>
              </a:cxn>
              <a:cxn ang="0">
                <a:pos x="514" y="732"/>
              </a:cxn>
              <a:cxn ang="0">
                <a:pos x="458" y="732"/>
              </a:cxn>
              <a:cxn ang="0">
                <a:pos x="408" y="790"/>
              </a:cxn>
              <a:cxn ang="0">
                <a:pos x="362" y="788"/>
              </a:cxn>
              <a:cxn ang="0">
                <a:pos x="300" y="774"/>
              </a:cxn>
              <a:cxn ang="0">
                <a:pos x="214" y="762"/>
              </a:cxn>
              <a:cxn ang="0">
                <a:pos x="170" y="770"/>
              </a:cxn>
              <a:cxn ang="0">
                <a:pos x="128" y="798"/>
              </a:cxn>
              <a:cxn ang="0">
                <a:pos x="76" y="758"/>
              </a:cxn>
              <a:cxn ang="0">
                <a:pos x="68" y="712"/>
              </a:cxn>
              <a:cxn ang="0">
                <a:pos x="30" y="654"/>
              </a:cxn>
              <a:cxn ang="0">
                <a:pos x="0" y="622"/>
              </a:cxn>
              <a:cxn ang="0">
                <a:pos x="46" y="582"/>
              </a:cxn>
              <a:cxn ang="0">
                <a:pos x="40" y="530"/>
              </a:cxn>
              <a:cxn ang="0">
                <a:pos x="66" y="484"/>
              </a:cxn>
              <a:cxn ang="0">
                <a:pos x="58" y="420"/>
              </a:cxn>
              <a:cxn ang="0">
                <a:pos x="98" y="404"/>
              </a:cxn>
              <a:cxn ang="0">
                <a:pos x="106" y="358"/>
              </a:cxn>
              <a:cxn ang="0">
                <a:pos x="136" y="290"/>
              </a:cxn>
              <a:cxn ang="0">
                <a:pos x="188" y="252"/>
              </a:cxn>
              <a:cxn ang="0">
                <a:pos x="180" y="210"/>
              </a:cxn>
              <a:cxn ang="0">
                <a:pos x="128" y="196"/>
              </a:cxn>
              <a:cxn ang="0">
                <a:pos x="72" y="182"/>
              </a:cxn>
              <a:cxn ang="0">
                <a:pos x="68" y="156"/>
              </a:cxn>
              <a:cxn ang="0">
                <a:pos x="20" y="164"/>
              </a:cxn>
              <a:cxn ang="0">
                <a:pos x="32" y="128"/>
              </a:cxn>
              <a:cxn ang="0">
                <a:pos x="24" y="122"/>
              </a:cxn>
              <a:cxn ang="0">
                <a:pos x="28" y="108"/>
              </a:cxn>
              <a:cxn ang="0">
                <a:pos x="36" y="90"/>
              </a:cxn>
              <a:cxn ang="0">
                <a:pos x="28" y="68"/>
              </a:cxn>
              <a:cxn ang="0">
                <a:pos x="16" y="36"/>
              </a:cxn>
              <a:cxn ang="0">
                <a:pos x="74" y="30"/>
              </a:cxn>
              <a:cxn ang="0">
                <a:pos x="100" y="6"/>
              </a:cxn>
              <a:cxn ang="0">
                <a:pos x="164" y="26"/>
              </a:cxn>
              <a:cxn ang="0">
                <a:pos x="246" y="50"/>
              </a:cxn>
              <a:cxn ang="0">
                <a:pos x="344" y="90"/>
              </a:cxn>
              <a:cxn ang="0">
                <a:pos x="424" y="110"/>
              </a:cxn>
              <a:cxn ang="0">
                <a:pos x="504" y="138"/>
              </a:cxn>
              <a:cxn ang="0">
                <a:pos x="538" y="146"/>
              </a:cxn>
              <a:cxn ang="0">
                <a:pos x="600" y="204"/>
              </a:cxn>
              <a:cxn ang="0">
                <a:pos x="686" y="250"/>
              </a:cxn>
              <a:cxn ang="0">
                <a:pos x="740" y="256"/>
              </a:cxn>
              <a:cxn ang="0">
                <a:pos x="760" y="284"/>
              </a:cxn>
              <a:cxn ang="0">
                <a:pos x="772" y="278"/>
              </a:cxn>
              <a:cxn ang="0">
                <a:pos x="854" y="298"/>
              </a:cxn>
            </a:cxnLst>
            <a:rect l="0" t="0" r="r" b="b"/>
            <a:pathLst>
              <a:path w="890" h="800">
                <a:moveTo>
                  <a:pt x="880" y="302"/>
                </a:moveTo>
                <a:lnTo>
                  <a:pt x="880" y="302"/>
                </a:lnTo>
                <a:lnTo>
                  <a:pt x="884" y="304"/>
                </a:lnTo>
                <a:lnTo>
                  <a:pt x="888" y="310"/>
                </a:lnTo>
                <a:lnTo>
                  <a:pt x="890" y="314"/>
                </a:lnTo>
                <a:lnTo>
                  <a:pt x="890" y="320"/>
                </a:lnTo>
                <a:lnTo>
                  <a:pt x="888" y="320"/>
                </a:lnTo>
                <a:lnTo>
                  <a:pt x="884" y="322"/>
                </a:lnTo>
                <a:lnTo>
                  <a:pt x="880" y="322"/>
                </a:lnTo>
                <a:lnTo>
                  <a:pt x="878" y="324"/>
                </a:lnTo>
                <a:lnTo>
                  <a:pt x="878" y="330"/>
                </a:lnTo>
                <a:lnTo>
                  <a:pt x="878" y="338"/>
                </a:lnTo>
                <a:lnTo>
                  <a:pt x="880" y="344"/>
                </a:lnTo>
                <a:lnTo>
                  <a:pt x="880" y="350"/>
                </a:lnTo>
                <a:lnTo>
                  <a:pt x="878" y="354"/>
                </a:lnTo>
                <a:lnTo>
                  <a:pt x="876" y="358"/>
                </a:lnTo>
                <a:lnTo>
                  <a:pt x="866" y="366"/>
                </a:lnTo>
                <a:lnTo>
                  <a:pt x="854" y="372"/>
                </a:lnTo>
                <a:lnTo>
                  <a:pt x="838" y="376"/>
                </a:lnTo>
                <a:lnTo>
                  <a:pt x="822" y="382"/>
                </a:lnTo>
                <a:lnTo>
                  <a:pt x="808" y="388"/>
                </a:lnTo>
                <a:lnTo>
                  <a:pt x="800" y="396"/>
                </a:lnTo>
                <a:lnTo>
                  <a:pt x="790" y="404"/>
                </a:lnTo>
                <a:lnTo>
                  <a:pt x="770" y="408"/>
                </a:lnTo>
                <a:lnTo>
                  <a:pt x="746" y="412"/>
                </a:lnTo>
                <a:lnTo>
                  <a:pt x="722" y="414"/>
                </a:lnTo>
                <a:lnTo>
                  <a:pt x="712" y="416"/>
                </a:lnTo>
                <a:lnTo>
                  <a:pt x="704" y="420"/>
                </a:lnTo>
                <a:lnTo>
                  <a:pt x="692" y="428"/>
                </a:lnTo>
                <a:lnTo>
                  <a:pt x="684" y="438"/>
                </a:lnTo>
                <a:lnTo>
                  <a:pt x="682" y="442"/>
                </a:lnTo>
                <a:lnTo>
                  <a:pt x="682" y="446"/>
                </a:lnTo>
                <a:lnTo>
                  <a:pt x="676" y="454"/>
                </a:lnTo>
                <a:lnTo>
                  <a:pt x="670" y="458"/>
                </a:lnTo>
                <a:lnTo>
                  <a:pt x="648" y="474"/>
                </a:lnTo>
                <a:lnTo>
                  <a:pt x="622" y="508"/>
                </a:lnTo>
                <a:lnTo>
                  <a:pt x="604" y="524"/>
                </a:lnTo>
                <a:lnTo>
                  <a:pt x="594" y="532"/>
                </a:lnTo>
                <a:lnTo>
                  <a:pt x="588" y="538"/>
                </a:lnTo>
                <a:lnTo>
                  <a:pt x="584" y="548"/>
                </a:lnTo>
                <a:lnTo>
                  <a:pt x="578" y="556"/>
                </a:lnTo>
                <a:lnTo>
                  <a:pt x="572" y="564"/>
                </a:lnTo>
                <a:lnTo>
                  <a:pt x="572" y="566"/>
                </a:lnTo>
                <a:lnTo>
                  <a:pt x="576" y="576"/>
                </a:lnTo>
                <a:lnTo>
                  <a:pt x="576" y="590"/>
                </a:lnTo>
                <a:lnTo>
                  <a:pt x="578" y="602"/>
                </a:lnTo>
                <a:lnTo>
                  <a:pt x="584" y="610"/>
                </a:lnTo>
                <a:lnTo>
                  <a:pt x="592" y="616"/>
                </a:lnTo>
                <a:lnTo>
                  <a:pt x="596" y="618"/>
                </a:lnTo>
                <a:lnTo>
                  <a:pt x="602" y="620"/>
                </a:lnTo>
                <a:lnTo>
                  <a:pt x="604" y="624"/>
                </a:lnTo>
                <a:lnTo>
                  <a:pt x="604" y="630"/>
                </a:lnTo>
                <a:lnTo>
                  <a:pt x="600" y="636"/>
                </a:lnTo>
                <a:lnTo>
                  <a:pt x="596" y="642"/>
                </a:lnTo>
                <a:lnTo>
                  <a:pt x="586" y="648"/>
                </a:lnTo>
                <a:lnTo>
                  <a:pt x="576" y="652"/>
                </a:lnTo>
                <a:lnTo>
                  <a:pt x="562" y="660"/>
                </a:lnTo>
                <a:lnTo>
                  <a:pt x="548" y="668"/>
                </a:lnTo>
                <a:lnTo>
                  <a:pt x="540" y="676"/>
                </a:lnTo>
                <a:lnTo>
                  <a:pt x="532" y="690"/>
                </a:lnTo>
                <a:lnTo>
                  <a:pt x="528" y="702"/>
                </a:lnTo>
                <a:lnTo>
                  <a:pt x="516" y="710"/>
                </a:lnTo>
                <a:lnTo>
                  <a:pt x="514" y="718"/>
                </a:lnTo>
                <a:lnTo>
                  <a:pt x="512" y="724"/>
                </a:lnTo>
                <a:lnTo>
                  <a:pt x="512" y="728"/>
                </a:lnTo>
                <a:lnTo>
                  <a:pt x="514" y="732"/>
                </a:lnTo>
                <a:lnTo>
                  <a:pt x="510" y="734"/>
                </a:lnTo>
                <a:lnTo>
                  <a:pt x="504" y="734"/>
                </a:lnTo>
                <a:lnTo>
                  <a:pt x="490" y="732"/>
                </a:lnTo>
                <a:lnTo>
                  <a:pt x="478" y="730"/>
                </a:lnTo>
                <a:lnTo>
                  <a:pt x="468" y="730"/>
                </a:lnTo>
                <a:lnTo>
                  <a:pt x="458" y="732"/>
                </a:lnTo>
                <a:lnTo>
                  <a:pt x="450" y="738"/>
                </a:lnTo>
                <a:lnTo>
                  <a:pt x="432" y="750"/>
                </a:lnTo>
                <a:lnTo>
                  <a:pt x="426" y="762"/>
                </a:lnTo>
                <a:lnTo>
                  <a:pt x="420" y="776"/>
                </a:lnTo>
                <a:lnTo>
                  <a:pt x="412" y="786"/>
                </a:lnTo>
                <a:lnTo>
                  <a:pt x="408" y="790"/>
                </a:lnTo>
                <a:lnTo>
                  <a:pt x="402" y="792"/>
                </a:lnTo>
                <a:lnTo>
                  <a:pt x="396" y="794"/>
                </a:lnTo>
                <a:lnTo>
                  <a:pt x="390" y="792"/>
                </a:lnTo>
                <a:lnTo>
                  <a:pt x="382" y="788"/>
                </a:lnTo>
                <a:lnTo>
                  <a:pt x="374" y="786"/>
                </a:lnTo>
                <a:lnTo>
                  <a:pt x="362" y="788"/>
                </a:lnTo>
                <a:lnTo>
                  <a:pt x="352" y="790"/>
                </a:lnTo>
                <a:lnTo>
                  <a:pt x="340" y="788"/>
                </a:lnTo>
                <a:lnTo>
                  <a:pt x="332" y="784"/>
                </a:lnTo>
                <a:lnTo>
                  <a:pt x="324" y="780"/>
                </a:lnTo>
                <a:lnTo>
                  <a:pt x="312" y="776"/>
                </a:lnTo>
                <a:lnTo>
                  <a:pt x="300" y="774"/>
                </a:lnTo>
                <a:lnTo>
                  <a:pt x="286" y="774"/>
                </a:lnTo>
                <a:lnTo>
                  <a:pt x="270" y="766"/>
                </a:lnTo>
                <a:lnTo>
                  <a:pt x="244" y="760"/>
                </a:lnTo>
                <a:lnTo>
                  <a:pt x="228" y="760"/>
                </a:lnTo>
                <a:lnTo>
                  <a:pt x="218" y="760"/>
                </a:lnTo>
                <a:lnTo>
                  <a:pt x="214" y="762"/>
                </a:lnTo>
                <a:lnTo>
                  <a:pt x="208" y="766"/>
                </a:lnTo>
                <a:lnTo>
                  <a:pt x="204" y="770"/>
                </a:lnTo>
                <a:lnTo>
                  <a:pt x="198" y="774"/>
                </a:lnTo>
                <a:lnTo>
                  <a:pt x="188" y="774"/>
                </a:lnTo>
                <a:lnTo>
                  <a:pt x="180" y="770"/>
                </a:lnTo>
                <a:lnTo>
                  <a:pt x="170" y="770"/>
                </a:lnTo>
                <a:lnTo>
                  <a:pt x="162" y="774"/>
                </a:lnTo>
                <a:lnTo>
                  <a:pt x="154" y="778"/>
                </a:lnTo>
                <a:lnTo>
                  <a:pt x="148" y="784"/>
                </a:lnTo>
                <a:lnTo>
                  <a:pt x="140" y="792"/>
                </a:lnTo>
                <a:lnTo>
                  <a:pt x="132" y="796"/>
                </a:lnTo>
                <a:lnTo>
                  <a:pt x="128" y="798"/>
                </a:lnTo>
                <a:lnTo>
                  <a:pt x="122" y="800"/>
                </a:lnTo>
                <a:lnTo>
                  <a:pt x="108" y="796"/>
                </a:lnTo>
                <a:lnTo>
                  <a:pt x="98" y="790"/>
                </a:lnTo>
                <a:lnTo>
                  <a:pt x="90" y="782"/>
                </a:lnTo>
                <a:lnTo>
                  <a:pt x="82" y="774"/>
                </a:lnTo>
                <a:lnTo>
                  <a:pt x="76" y="758"/>
                </a:lnTo>
                <a:lnTo>
                  <a:pt x="74" y="746"/>
                </a:lnTo>
                <a:lnTo>
                  <a:pt x="74" y="738"/>
                </a:lnTo>
                <a:lnTo>
                  <a:pt x="74" y="732"/>
                </a:lnTo>
                <a:lnTo>
                  <a:pt x="70" y="726"/>
                </a:lnTo>
                <a:lnTo>
                  <a:pt x="66" y="720"/>
                </a:lnTo>
                <a:lnTo>
                  <a:pt x="68" y="712"/>
                </a:lnTo>
                <a:lnTo>
                  <a:pt x="70" y="704"/>
                </a:lnTo>
                <a:lnTo>
                  <a:pt x="70" y="698"/>
                </a:lnTo>
                <a:lnTo>
                  <a:pt x="66" y="692"/>
                </a:lnTo>
                <a:lnTo>
                  <a:pt x="58" y="678"/>
                </a:lnTo>
                <a:lnTo>
                  <a:pt x="38" y="662"/>
                </a:lnTo>
                <a:lnTo>
                  <a:pt x="30" y="654"/>
                </a:lnTo>
                <a:lnTo>
                  <a:pt x="20" y="654"/>
                </a:lnTo>
                <a:lnTo>
                  <a:pt x="12" y="652"/>
                </a:lnTo>
                <a:lnTo>
                  <a:pt x="4" y="652"/>
                </a:lnTo>
                <a:lnTo>
                  <a:pt x="0" y="650"/>
                </a:lnTo>
                <a:lnTo>
                  <a:pt x="0" y="648"/>
                </a:lnTo>
                <a:lnTo>
                  <a:pt x="0" y="622"/>
                </a:lnTo>
                <a:lnTo>
                  <a:pt x="2" y="614"/>
                </a:lnTo>
                <a:lnTo>
                  <a:pt x="2" y="608"/>
                </a:lnTo>
                <a:lnTo>
                  <a:pt x="8" y="602"/>
                </a:lnTo>
                <a:lnTo>
                  <a:pt x="16" y="596"/>
                </a:lnTo>
                <a:lnTo>
                  <a:pt x="40" y="586"/>
                </a:lnTo>
                <a:lnTo>
                  <a:pt x="46" y="582"/>
                </a:lnTo>
                <a:lnTo>
                  <a:pt x="50" y="576"/>
                </a:lnTo>
                <a:lnTo>
                  <a:pt x="52" y="566"/>
                </a:lnTo>
                <a:lnTo>
                  <a:pt x="50" y="558"/>
                </a:lnTo>
                <a:lnTo>
                  <a:pt x="46" y="550"/>
                </a:lnTo>
                <a:lnTo>
                  <a:pt x="42" y="542"/>
                </a:lnTo>
                <a:lnTo>
                  <a:pt x="40" y="530"/>
                </a:lnTo>
                <a:lnTo>
                  <a:pt x="42" y="522"/>
                </a:lnTo>
                <a:lnTo>
                  <a:pt x="44" y="512"/>
                </a:lnTo>
                <a:lnTo>
                  <a:pt x="46" y="502"/>
                </a:lnTo>
                <a:lnTo>
                  <a:pt x="52" y="494"/>
                </a:lnTo>
                <a:lnTo>
                  <a:pt x="62" y="488"/>
                </a:lnTo>
                <a:lnTo>
                  <a:pt x="66" y="484"/>
                </a:lnTo>
                <a:lnTo>
                  <a:pt x="70" y="476"/>
                </a:lnTo>
                <a:lnTo>
                  <a:pt x="68" y="468"/>
                </a:lnTo>
                <a:lnTo>
                  <a:pt x="62" y="454"/>
                </a:lnTo>
                <a:lnTo>
                  <a:pt x="58" y="438"/>
                </a:lnTo>
                <a:lnTo>
                  <a:pt x="58" y="428"/>
                </a:lnTo>
                <a:lnTo>
                  <a:pt x="58" y="420"/>
                </a:lnTo>
                <a:lnTo>
                  <a:pt x="60" y="414"/>
                </a:lnTo>
                <a:lnTo>
                  <a:pt x="66" y="412"/>
                </a:lnTo>
                <a:lnTo>
                  <a:pt x="72" y="410"/>
                </a:lnTo>
                <a:lnTo>
                  <a:pt x="80" y="410"/>
                </a:lnTo>
                <a:lnTo>
                  <a:pt x="88" y="410"/>
                </a:lnTo>
                <a:lnTo>
                  <a:pt x="98" y="404"/>
                </a:lnTo>
                <a:lnTo>
                  <a:pt x="104" y="398"/>
                </a:lnTo>
                <a:lnTo>
                  <a:pt x="106" y="390"/>
                </a:lnTo>
                <a:lnTo>
                  <a:pt x="108" y="384"/>
                </a:lnTo>
                <a:lnTo>
                  <a:pt x="106" y="376"/>
                </a:lnTo>
                <a:lnTo>
                  <a:pt x="104" y="368"/>
                </a:lnTo>
                <a:lnTo>
                  <a:pt x="106" y="358"/>
                </a:lnTo>
                <a:lnTo>
                  <a:pt x="112" y="348"/>
                </a:lnTo>
                <a:lnTo>
                  <a:pt x="120" y="340"/>
                </a:lnTo>
                <a:lnTo>
                  <a:pt x="128" y="320"/>
                </a:lnTo>
                <a:lnTo>
                  <a:pt x="132" y="302"/>
                </a:lnTo>
                <a:lnTo>
                  <a:pt x="134" y="296"/>
                </a:lnTo>
                <a:lnTo>
                  <a:pt x="136" y="290"/>
                </a:lnTo>
                <a:lnTo>
                  <a:pt x="144" y="284"/>
                </a:lnTo>
                <a:lnTo>
                  <a:pt x="154" y="280"/>
                </a:lnTo>
                <a:lnTo>
                  <a:pt x="164" y="272"/>
                </a:lnTo>
                <a:lnTo>
                  <a:pt x="174" y="268"/>
                </a:lnTo>
                <a:lnTo>
                  <a:pt x="180" y="260"/>
                </a:lnTo>
                <a:lnTo>
                  <a:pt x="188" y="252"/>
                </a:lnTo>
                <a:lnTo>
                  <a:pt x="190" y="246"/>
                </a:lnTo>
                <a:lnTo>
                  <a:pt x="190" y="240"/>
                </a:lnTo>
                <a:lnTo>
                  <a:pt x="186" y="234"/>
                </a:lnTo>
                <a:lnTo>
                  <a:pt x="182" y="226"/>
                </a:lnTo>
                <a:lnTo>
                  <a:pt x="182" y="220"/>
                </a:lnTo>
                <a:lnTo>
                  <a:pt x="180" y="210"/>
                </a:lnTo>
                <a:lnTo>
                  <a:pt x="176" y="208"/>
                </a:lnTo>
                <a:lnTo>
                  <a:pt x="170" y="204"/>
                </a:lnTo>
                <a:lnTo>
                  <a:pt x="160" y="202"/>
                </a:lnTo>
                <a:lnTo>
                  <a:pt x="150" y="198"/>
                </a:lnTo>
                <a:lnTo>
                  <a:pt x="138" y="194"/>
                </a:lnTo>
                <a:lnTo>
                  <a:pt x="128" y="196"/>
                </a:lnTo>
                <a:lnTo>
                  <a:pt x="120" y="198"/>
                </a:lnTo>
                <a:lnTo>
                  <a:pt x="112" y="196"/>
                </a:lnTo>
                <a:lnTo>
                  <a:pt x="104" y="194"/>
                </a:lnTo>
                <a:lnTo>
                  <a:pt x="90" y="186"/>
                </a:lnTo>
                <a:lnTo>
                  <a:pt x="80" y="184"/>
                </a:lnTo>
                <a:lnTo>
                  <a:pt x="72" y="182"/>
                </a:lnTo>
                <a:lnTo>
                  <a:pt x="68" y="180"/>
                </a:lnTo>
                <a:lnTo>
                  <a:pt x="64" y="174"/>
                </a:lnTo>
                <a:lnTo>
                  <a:pt x="64" y="170"/>
                </a:lnTo>
                <a:lnTo>
                  <a:pt x="66" y="166"/>
                </a:lnTo>
                <a:lnTo>
                  <a:pt x="68" y="162"/>
                </a:lnTo>
                <a:lnTo>
                  <a:pt x="68" y="156"/>
                </a:lnTo>
                <a:lnTo>
                  <a:pt x="64" y="156"/>
                </a:lnTo>
                <a:lnTo>
                  <a:pt x="60" y="154"/>
                </a:lnTo>
                <a:lnTo>
                  <a:pt x="48" y="154"/>
                </a:lnTo>
                <a:lnTo>
                  <a:pt x="38" y="156"/>
                </a:lnTo>
                <a:lnTo>
                  <a:pt x="28" y="158"/>
                </a:lnTo>
                <a:lnTo>
                  <a:pt x="20" y="164"/>
                </a:lnTo>
                <a:lnTo>
                  <a:pt x="14" y="168"/>
                </a:lnTo>
                <a:lnTo>
                  <a:pt x="12" y="166"/>
                </a:lnTo>
                <a:lnTo>
                  <a:pt x="12" y="162"/>
                </a:lnTo>
                <a:lnTo>
                  <a:pt x="14" y="148"/>
                </a:lnTo>
                <a:lnTo>
                  <a:pt x="24" y="134"/>
                </a:lnTo>
                <a:lnTo>
                  <a:pt x="32" y="128"/>
                </a:lnTo>
                <a:lnTo>
                  <a:pt x="36" y="126"/>
                </a:lnTo>
                <a:lnTo>
                  <a:pt x="36" y="124"/>
                </a:lnTo>
                <a:lnTo>
                  <a:pt x="34" y="124"/>
                </a:lnTo>
                <a:lnTo>
                  <a:pt x="30" y="124"/>
                </a:lnTo>
                <a:lnTo>
                  <a:pt x="28" y="124"/>
                </a:lnTo>
                <a:lnTo>
                  <a:pt x="24" y="122"/>
                </a:lnTo>
                <a:lnTo>
                  <a:pt x="24" y="120"/>
                </a:lnTo>
                <a:lnTo>
                  <a:pt x="28" y="118"/>
                </a:lnTo>
                <a:lnTo>
                  <a:pt x="32" y="116"/>
                </a:lnTo>
                <a:lnTo>
                  <a:pt x="32" y="114"/>
                </a:lnTo>
                <a:lnTo>
                  <a:pt x="30" y="112"/>
                </a:lnTo>
                <a:lnTo>
                  <a:pt x="28" y="108"/>
                </a:lnTo>
                <a:lnTo>
                  <a:pt x="22" y="106"/>
                </a:lnTo>
                <a:lnTo>
                  <a:pt x="20" y="104"/>
                </a:lnTo>
                <a:lnTo>
                  <a:pt x="22" y="100"/>
                </a:lnTo>
                <a:lnTo>
                  <a:pt x="30" y="96"/>
                </a:lnTo>
                <a:lnTo>
                  <a:pt x="34" y="92"/>
                </a:lnTo>
                <a:lnTo>
                  <a:pt x="36" y="90"/>
                </a:lnTo>
                <a:lnTo>
                  <a:pt x="32" y="88"/>
                </a:lnTo>
                <a:lnTo>
                  <a:pt x="30" y="88"/>
                </a:lnTo>
                <a:lnTo>
                  <a:pt x="24" y="84"/>
                </a:lnTo>
                <a:lnTo>
                  <a:pt x="22" y="80"/>
                </a:lnTo>
                <a:lnTo>
                  <a:pt x="24" y="76"/>
                </a:lnTo>
                <a:lnTo>
                  <a:pt x="28" y="68"/>
                </a:lnTo>
                <a:lnTo>
                  <a:pt x="24" y="64"/>
                </a:lnTo>
                <a:lnTo>
                  <a:pt x="18" y="58"/>
                </a:lnTo>
                <a:lnTo>
                  <a:pt x="14" y="52"/>
                </a:lnTo>
                <a:lnTo>
                  <a:pt x="12" y="46"/>
                </a:lnTo>
                <a:lnTo>
                  <a:pt x="14" y="40"/>
                </a:lnTo>
                <a:lnTo>
                  <a:pt x="16" y="36"/>
                </a:lnTo>
                <a:lnTo>
                  <a:pt x="22" y="30"/>
                </a:lnTo>
                <a:lnTo>
                  <a:pt x="32" y="26"/>
                </a:lnTo>
                <a:lnTo>
                  <a:pt x="40" y="24"/>
                </a:lnTo>
                <a:lnTo>
                  <a:pt x="58" y="24"/>
                </a:lnTo>
                <a:lnTo>
                  <a:pt x="68" y="28"/>
                </a:lnTo>
                <a:lnTo>
                  <a:pt x="74" y="30"/>
                </a:lnTo>
                <a:lnTo>
                  <a:pt x="80" y="30"/>
                </a:lnTo>
                <a:lnTo>
                  <a:pt x="88" y="28"/>
                </a:lnTo>
                <a:lnTo>
                  <a:pt x="92" y="22"/>
                </a:lnTo>
                <a:lnTo>
                  <a:pt x="94" y="18"/>
                </a:lnTo>
                <a:lnTo>
                  <a:pt x="94" y="12"/>
                </a:lnTo>
                <a:lnTo>
                  <a:pt x="100" y="6"/>
                </a:lnTo>
                <a:lnTo>
                  <a:pt x="106" y="2"/>
                </a:lnTo>
                <a:lnTo>
                  <a:pt x="112" y="0"/>
                </a:lnTo>
                <a:lnTo>
                  <a:pt x="122" y="0"/>
                </a:lnTo>
                <a:lnTo>
                  <a:pt x="136" y="4"/>
                </a:lnTo>
                <a:lnTo>
                  <a:pt x="150" y="10"/>
                </a:lnTo>
                <a:lnTo>
                  <a:pt x="164" y="26"/>
                </a:lnTo>
                <a:lnTo>
                  <a:pt x="176" y="32"/>
                </a:lnTo>
                <a:lnTo>
                  <a:pt x="188" y="36"/>
                </a:lnTo>
                <a:lnTo>
                  <a:pt x="214" y="46"/>
                </a:lnTo>
                <a:lnTo>
                  <a:pt x="226" y="50"/>
                </a:lnTo>
                <a:lnTo>
                  <a:pt x="240" y="50"/>
                </a:lnTo>
                <a:lnTo>
                  <a:pt x="246" y="50"/>
                </a:lnTo>
                <a:lnTo>
                  <a:pt x="254" y="48"/>
                </a:lnTo>
                <a:lnTo>
                  <a:pt x="262" y="50"/>
                </a:lnTo>
                <a:lnTo>
                  <a:pt x="270" y="54"/>
                </a:lnTo>
                <a:lnTo>
                  <a:pt x="292" y="66"/>
                </a:lnTo>
                <a:lnTo>
                  <a:pt x="306" y="70"/>
                </a:lnTo>
                <a:lnTo>
                  <a:pt x="344" y="90"/>
                </a:lnTo>
                <a:lnTo>
                  <a:pt x="366" y="98"/>
                </a:lnTo>
                <a:lnTo>
                  <a:pt x="392" y="104"/>
                </a:lnTo>
                <a:lnTo>
                  <a:pt x="400" y="104"/>
                </a:lnTo>
                <a:lnTo>
                  <a:pt x="410" y="104"/>
                </a:lnTo>
                <a:lnTo>
                  <a:pt x="418" y="106"/>
                </a:lnTo>
                <a:lnTo>
                  <a:pt x="424" y="110"/>
                </a:lnTo>
                <a:lnTo>
                  <a:pt x="448" y="120"/>
                </a:lnTo>
                <a:lnTo>
                  <a:pt x="468" y="122"/>
                </a:lnTo>
                <a:lnTo>
                  <a:pt x="478" y="124"/>
                </a:lnTo>
                <a:lnTo>
                  <a:pt x="486" y="126"/>
                </a:lnTo>
                <a:lnTo>
                  <a:pt x="496" y="134"/>
                </a:lnTo>
                <a:lnTo>
                  <a:pt x="504" y="138"/>
                </a:lnTo>
                <a:lnTo>
                  <a:pt x="514" y="142"/>
                </a:lnTo>
                <a:lnTo>
                  <a:pt x="528" y="144"/>
                </a:lnTo>
                <a:lnTo>
                  <a:pt x="534" y="142"/>
                </a:lnTo>
                <a:lnTo>
                  <a:pt x="536" y="142"/>
                </a:lnTo>
                <a:lnTo>
                  <a:pt x="538" y="142"/>
                </a:lnTo>
                <a:lnTo>
                  <a:pt x="538" y="146"/>
                </a:lnTo>
                <a:lnTo>
                  <a:pt x="540" y="148"/>
                </a:lnTo>
                <a:lnTo>
                  <a:pt x="550" y="164"/>
                </a:lnTo>
                <a:lnTo>
                  <a:pt x="564" y="178"/>
                </a:lnTo>
                <a:lnTo>
                  <a:pt x="574" y="186"/>
                </a:lnTo>
                <a:lnTo>
                  <a:pt x="588" y="194"/>
                </a:lnTo>
                <a:lnTo>
                  <a:pt x="600" y="204"/>
                </a:lnTo>
                <a:lnTo>
                  <a:pt x="608" y="214"/>
                </a:lnTo>
                <a:lnTo>
                  <a:pt x="620" y="224"/>
                </a:lnTo>
                <a:lnTo>
                  <a:pt x="636" y="230"/>
                </a:lnTo>
                <a:lnTo>
                  <a:pt x="666" y="242"/>
                </a:lnTo>
                <a:lnTo>
                  <a:pt x="676" y="246"/>
                </a:lnTo>
                <a:lnTo>
                  <a:pt x="686" y="250"/>
                </a:lnTo>
                <a:lnTo>
                  <a:pt x="694" y="250"/>
                </a:lnTo>
                <a:lnTo>
                  <a:pt x="710" y="240"/>
                </a:lnTo>
                <a:lnTo>
                  <a:pt x="720" y="240"/>
                </a:lnTo>
                <a:lnTo>
                  <a:pt x="728" y="242"/>
                </a:lnTo>
                <a:lnTo>
                  <a:pt x="732" y="246"/>
                </a:lnTo>
                <a:lnTo>
                  <a:pt x="740" y="256"/>
                </a:lnTo>
                <a:lnTo>
                  <a:pt x="748" y="262"/>
                </a:lnTo>
                <a:lnTo>
                  <a:pt x="750" y="266"/>
                </a:lnTo>
                <a:lnTo>
                  <a:pt x="752" y="268"/>
                </a:lnTo>
                <a:lnTo>
                  <a:pt x="758" y="272"/>
                </a:lnTo>
                <a:lnTo>
                  <a:pt x="760" y="280"/>
                </a:lnTo>
                <a:lnTo>
                  <a:pt x="760" y="284"/>
                </a:lnTo>
                <a:lnTo>
                  <a:pt x="764" y="284"/>
                </a:lnTo>
                <a:lnTo>
                  <a:pt x="768" y="286"/>
                </a:lnTo>
                <a:lnTo>
                  <a:pt x="772" y="286"/>
                </a:lnTo>
                <a:lnTo>
                  <a:pt x="774" y="284"/>
                </a:lnTo>
                <a:lnTo>
                  <a:pt x="774" y="282"/>
                </a:lnTo>
                <a:lnTo>
                  <a:pt x="772" y="278"/>
                </a:lnTo>
                <a:lnTo>
                  <a:pt x="778" y="286"/>
                </a:lnTo>
                <a:lnTo>
                  <a:pt x="786" y="292"/>
                </a:lnTo>
                <a:lnTo>
                  <a:pt x="796" y="296"/>
                </a:lnTo>
                <a:lnTo>
                  <a:pt x="816" y="298"/>
                </a:lnTo>
                <a:lnTo>
                  <a:pt x="834" y="298"/>
                </a:lnTo>
                <a:lnTo>
                  <a:pt x="854" y="298"/>
                </a:lnTo>
                <a:lnTo>
                  <a:pt x="870" y="300"/>
                </a:lnTo>
                <a:lnTo>
                  <a:pt x="876" y="302"/>
                </a:lnTo>
                <a:lnTo>
                  <a:pt x="880" y="30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6" name="Freeform 108"/>
          <p:cNvSpPr>
            <a:spLocks/>
          </p:cNvSpPr>
          <p:nvPr/>
        </p:nvSpPr>
        <p:spPr bwMode="auto">
          <a:xfrm>
            <a:off x="5364161" y="5833975"/>
            <a:ext cx="120650" cy="107950"/>
          </a:xfrm>
          <a:custGeom>
            <a:avLst/>
            <a:gdLst/>
            <a:ahLst/>
            <a:cxnLst>
              <a:cxn ang="0">
                <a:pos x="72" y="22"/>
              </a:cxn>
              <a:cxn ang="0">
                <a:pos x="72" y="22"/>
              </a:cxn>
              <a:cxn ang="0">
                <a:pos x="76" y="28"/>
              </a:cxn>
              <a:cxn ang="0">
                <a:pos x="76" y="34"/>
              </a:cxn>
              <a:cxn ang="0">
                <a:pos x="74" y="44"/>
              </a:cxn>
              <a:cxn ang="0">
                <a:pos x="68" y="54"/>
              </a:cxn>
              <a:cxn ang="0">
                <a:pos x="62" y="62"/>
              </a:cxn>
              <a:cxn ang="0">
                <a:pos x="54" y="66"/>
              </a:cxn>
              <a:cxn ang="0">
                <a:pos x="50" y="68"/>
              </a:cxn>
              <a:cxn ang="0">
                <a:pos x="44" y="66"/>
              </a:cxn>
              <a:cxn ang="0">
                <a:pos x="40" y="62"/>
              </a:cxn>
              <a:cxn ang="0">
                <a:pos x="30" y="52"/>
              </a:cxn>
              <a:cxn ang="0">
                <a:pos x="30" y="44"/>
              </a:cxn>
              <a:cxn ang="0">
                <a:pos x="26" y="38"/>
              </a:cxn>
              <a:cxn ang="0">
                <a:pos x="20" y="38"/>
              </a:cxn>
              <a:cxn ang="0">
                <a:pos x="16" y="38"/>
              </a:cxn>
              <a:cxn ang="0">
                <a:pos x="12" y="40"/>
              </a:cxn>
              <a:cxn ang="0">
                <a:pos x="8" y="40"/>
              </a:cxn>
              <a:cxn ang="0">
                <a:pos x="2" y="36"/>
              </a:cxn>
              <a:cxn ang="0">
                <a:pos x="0" y="30"/>
              </a:cxn>
              <a:cxn ang="0">
                <a:pos x="2" y="26"/>
              </a:cxn>
              <a:cxn ang="0">
                <a:pos x="6" y="22"/>
              </a:cxn>
              <a:cxn ang="0">
                <a:pos x="16" y="14"/>
              </a:cxn>
              <a:cxn ang="0">
                <a:pos x="40" y="6"/>
              </a:cxn>
              <a:cxn ang="0">
                <a:pos x="52" y="2"/>
              </a:cxn>
              <a:cxn ang="0">
                <a:pos x="66" y="0"/>
              </a:cxn>
              <a:cxn ang="0">
                <a:pos x="66" y="2"/>
              </a:cxn>
              <a:cxn ang="0">
                <a:pos x="64" y="8"/>
              </a:cxn>
              <a:cxn ang="0">
                <a:pos x="60" y="14"/>
              </a:cxn>
              <a:cxn ang="0">
                <a:pos x="60" y="16"/>
              </a:cxn>
              <a:cxn ang="0">
                <a:pos x="62" y="22"/>
              </a:cxn>
              <a:cxn ang="0">
                <a:pos x="64" y="22"/>
              </a:cxn>
              <a:cxn ang="0">
                <a:pos x="66" y="22"/>
              </a:cxn>
              <a:cxn ang="0">
                <a:pos x="72" y="22"/>
              </a:cxn>
            </a:cxnLst>
            <a:rect l="0" t="0" r="r" b="b"/>
            <a:pathLst>
              <a:path w="76" h="68">
                <a:moveTo>
                  <a:pt x="72" y="22"/>
                </a:moveTo>
                <a:lnTo>
                  <a:pt x="72" y="22"/>
                </a:lnTo>
                <a:lnTo>
                  <a:pt x="76" y="28"/>
                </a:lnTo>
                <a:lnTo>
                  <a:pt x="76" y="34"/>
                </a:lnTo>
                <a:lnTo>
                  <a:pt x="74" y="44"/>
                </a:lnTo>
                <a:lnTo>
                  <a:pt x="68" y="54"/>
                </a:lnTo>
                <a:lnTo>
                  <a:pt x="62" y="62"/>
                </a:lnTo>
                <a:lnTo>
                  <a:pt x="54" y="66"/>
                </a:lnTo>
                <a:lnTo>
                  <a:pt x="50" y="68"/>
                </a:lnTo>
                <a:lnTo>
                  <a:pt x="44" y="66"/>
                </a:lnTo>
                <a:lnTo>
                  <a:pt x="40" y="62"/>
                </a:lnTo>
                <a:lnTo>
                  <a:pt x="30" y="52"/>
                </a:lnTo>
                <a:lnTo>
                  <a:pt x="30" y="44"/>
                </a:lnTo>
                <a:lnTo>
                  <a:pt x="26" y="38"/>
                </a:lnTo>
                <a:lnTo>
                  <a:pt x="20" y="38"/>
                </a:lnTo>
                <a:lnTo>
                  <a:pt x="16" y="38"/>
                </a:lnTo>
                <a:lnTo>
                  <a:pt x="12" y="40"/>
                </a:lnTo>
                <a:lnTo>
                  <a:pt x="8" y="40"/>
                </a:lnTo>
                <a:lnTo>
                  <a:pt x="2" y="36"/>
                </a:lnTo>
                <a:lnTo>
                  <a:pt x="0" y="30"/>
                </a:lnTo>
                <a:lnTo>
                  <a:pt x="2" y="26"/>
                </a:lnTo>
                <a:lnTo>
                  <a:pt x="6" y="22"/>
                </a:lnTo>
                <a:lnTo>
                  <a:pt x="16" y="14"/>
                </a:lnTo>
                <a:lnTo>
                  <a:pt x="40" y="6"/>
                </a:lnTo>
                <a:lnTo>
                  <a:pt x="52" y="2"/>
                </a:lnTo>
                <a:lnTo>
                  <a:pt x="66" y="0"/>
                </a:lnTo>
                <a:lnTo>
                  <a:pt x="66" y="2"/>
                </a:lnTo>
                <a:lnTo>
                  <a:pt x="64" y="8"/>
                </a:lnTo>
                <a:lnTo>
                  <a:pt x="60" y="14"/>
                </a:lnTo>
                <a:lnTo>
                  <a:pt x="60" y="16"/>
                </a:lnTo>
                <a:lnTo>
                  <a:pt x="62" y="22"/>
                </a:lnTo>
                <a:lnTo>
                  <a:pt x="64" y="22"/>
                </a:lnTo>
                <a:lnTo>
                  <a:pt x="66" y="22"/>
                </a:lnTo>
                <a:lnTo>
                  <a:pt x="72" y="2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7" name="Freeform 109"/>
          <p:cNvSpPr>
            <a:spLocks/>
          </p:cNvSpPr>
          <p:nvPr/>
        </p:nvSpPr>
        <p:spPr bwMode="auto">
          <a:xfrm>
            <a:off x="5364161" y="5833975"/>
            <a:ext cx="120650" cy="107950"/>
          </a:xfrm>
          <a:custGeom>
            <a:avLst/>
            <a:gdLst/>
            <a:ahLst/>
            <a:cxnLst>
              <a:cxn ang="0">
                <a:pos x="72" y="22"/>
              </a:cxn>
              <a:cxn ang="0">
                <a:pos x="72" y="22"/>
              </a:cxn>
              <a:cxn ang="0">
                <a:pos x="76" y="28"/>
              </a:cxn>
              <a:cxn ang="0">
                <a:pos x="76" y="34"/>
              </a:cxn>
              <a:cxn ang="0">
                <a:pos x="74" y="44"/>
              </a:cxn>
              <a:cxn ang="0">
                <a:pos x="68" y="54"/>
              </a:cxn>
              <a:cxn ang="0">
                <a:pos x="62" y="62"/>
              </a:cxn>
              <a:cxn ang="0">
                <a:pos x="54" y="66"/>
              </a:cxn>
              <a:cxn ang="0">
                <a:pos x="50" y="68"/>
              </a:cxn>
              <a:cxn ang="0">
                <a:pos x="44" y="66"/>
              </a:cxn>
              <a:cxn ang="0">
                <a:pos x="40" y="62"/>
              </a:cxn>
              <a:cxn ang="0">
                <a:pos x="30" y="52"/>
              </a:cxn>
              <a:cxn ang="0">
                <a:pos x="30" y="44"/>
              </a:cxn>
              <a:cxn ang="0">
                <a:pos x="26" y="38"/>
              </a:cxn>
              <a:cxn ang="0">
                <a:pos x="20" y="38"/>
              </a:cxn>
              <a:cxn ang="0">
                <a:pos x="16" y="38"/>
              </a:cxn>
              <a:cxn ang="0">
                <a:pos x="12" y="40"/>
              </a:cxn>
              <a:cxn ang="0">
                <a:pos x="8" y="40"/>
              </a:cxn>
              <a:cxn ang="0">
                <a:pos x="2" y="36"/>
              </a:cxn>
              <a:cxn ang="0">
                <a:pos x="0" y="30"/>
              </a:cxn>
              <a:cxn ang="0">
                <a:pos x="2" y="26"/>
              </a:cxn>
              <a:cxn ang="0">
                <a:pos x="6" y="22"/>
              </a:cxn>
              <a:cxn ang="0">
                <a:pos x="16" y="14"/>
              </a:cxn>
              <a:cxn ang="0">
                <a:pos x="40" y="6"/>
              </a:cxn>
              <a:cxn ang="0">
                <a:pos x="52" y="2"/>
              </a:cxn>
              <a:cxn ang="0">
                <a:pos x="66" y="0"/>
              </a:cxn>
              <a:cxn ang="0">
                <a:pos x="66" y="2"/>
              </a:cxn>
              <a:cxn ang="0">
                <a:pos x="64" y="8"/>
              </a:cxn>
              <a:cxn ang="0">
                <a:pos x="60" y="14"/>
              </a:cxn>
              <a:cxn ang="0">
                <a:pos x="60" y="16"/>
              </a:cxn>
              <a:cxn ang="0">
                <a:pos x="62" y="22"/>
              </a:cxn>
              <a:cxn ang="0">
                <a:pos x="64" y="22"/>
              </a:cxn>
              <a:cxn ang="0">
                <a:pos x="66" y="22"/>
              </a:cxn>
              <a:cxn ang="0">
                <a:pos x="72" y="22"/>
              </a:cxn>
            </a:cxnLst>
            <a:rect l="0" t="0" r="r" b="b"/>
            <a:pathLst>
              <a:path w="76" h="68">
                <a:moveTo>
                  <a:pt x="72" y="22"/>
                </a:moveTo>
                <a:lnTo>
                  <a:pt x="72" y="22"/>
                </a:lnTo>
                <a:lnTo>
                  <a:pt x="76" y="28"/>
                </a:lnTo>
                <a:lnTo>
                  <a:pt x="76" y="34"/>
                </a:lnTo>
                <a:lnTo>
                  <a:pt x="74" y="44"/>
                </a:lnTo>
                <a:lnTo>
                  <a:pt x="68" y="54"/>
                </a:lnTo>
                <a:lnTo>
                  <a:pt x="62" y="62"/>
                </a:lnTo>
                <a:lnTo>
                  <a:pt x="54" y="66"/>
                </a:lnTo>
                <a:lnTo>
                  <a:pt x="50" y="68"/>
                </a:lnTo>
                <a:lnTo>
                  <a:pt x="44" y="66"/>
                </a:lnTo>
                <a:lnTo>
                  <a:pt x="40" y="62"/>
                </a:lnTo>
                <a:lnTo>
                  <a:pt x="30" y="52"/>
                </a:lnTo>
                <a:lnTo>
                  <a:pt x="30" y="44"/>
                </a:lnTo>
                <a:lnTo>
                  <a:pt x="26" y="38"/>
                </a:lnTo>
                <a:lnTo>
                  <a:pt x="20" y="38"/>
                </a:lnTo>
                <a:lnTo>
                  <a:pt x="16" y="38"/>
                </a:lnTo>
                <a:lnTo>
                  <a:pt x="12" y="40"/>
                </a:lnTo>
                <a:lnTo>
                  <a:pt x="8" y="40"/>
                </a:lnTo>
                <a:lnTo>
                  <a:pt x="2" y="36"/>
                </a:lnTo>
                <a:lnTo>
                  <a:pt x="0" y="30"/>
                </a:lnTo>
                <a:lnTo>
                  <a:pt x="2" y="26"/>
                </a:lnTo>
                <a:lnTo>
                  <a:pt x="6" y="22"/>
                </a:lnTo>
                <a:lnTo>
                  <a:pt x="16" y="14"/>
                </a:lnTo>
                <a:lnTo>
                  <a:pt x="40" y="6"/>
                </a:lnTo>
                <a:lnTo>
                  <a:pt x="52" y="2"/>
                </a:lnTo>
                <a:lnTo>
                  <a:pt x="66" y="0"/>
                </a:lnTo>
                <a:lnTo>
                  <a:pt x="66" y="2"/>
                </a:lnTo>
                <a:lnTo>
                  <a:pt x="64" y="8"/>
                </a:lnTo>
                <a:lnTo>
                  <a:pt x="60" y="14"/>
                </a:lnTo>
                <a:lnTo>
                  <a:pt x="60" y="16"/>
                </a:lnTo>
                <a:lnTo>
                  <a:pt x="62" y="22"/>
                </a:lnTo>
                <a:lnTo>
                  <a:pt x="64" y="22"/>
                </a:lnTo>
                <a:lnTo>
                  <a:pt x="66" y="22"/>
                </a:lnTo>
                <a:lnTo>
                  <a:pt x="72" y="2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8" name="Freeform 110"/>
          <p:cNvSpPr>
            <a:spLocks/>
          </p:cNvSpPr>
          <p:nvPr/>
        </p:nvSpPr>
        <p:spPr bwMode="auto">
          <a:xfrm>
            <a:off x="5551487" y="5830801"/>
            <a:ext cx="47625" cy="41275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8" y="12"/>
              </a:cxn>
              <a:cxn ang="0">
                <a:pos x="30" y="18"/>
              </a:cxn>
              <a:cxn ang="0">
                <a:pos x="30" y="24"/>
              </a:cxn>
              <a:cxn ang="0">
                <a:pos x="28" y="26"/>
              </a:cxn>
              <a:cxn ang="0">
                <a:pos x="22" y="26"/>
              </a:cxn>
              <a:cxn ang="0">
                <a:pos x="20" y="26"/>
              </a:cxn>
              <a:cxn ang="0">
                <a:pos x="8" y="16"/>
              </a:cxn>
              <a:cxn ang="0">
                <a:pos x="2" y="12"/>
              </a:cxn>
              <a:cxn ang="0">
                <a:pos x="0" y="8"/>
              </a:cxn>
              <a:cxn ang="0">
                <a:pos x="0" y="6"/>
              </a:cxn>
              <a:cxn ang="0">
                <a:pos x="2" y="4"/>
              </a:cxn>
              <a:cxn ang="0">
                <a:pos x="6" y="2"/>
              </a:cxn>
              <a:cxn ang="0">
                <a:pos x="12" y="0"/>
              </a:cxn>
              <a:cxn ang="0">
                <a:pos x="18" y="2"/>
              </a:cxn>
              <a:cxn ang="0">
                <a:pos x="22" y="4"/>
              </a:cxn>
              <a:cxn ang="0">
                <a:pos x="24" y="8"/>
              </a:cxn>
              <a:cxn ang="0">
                <a:pos x="28" y="8"/>
              </a:cxn>
              <a:cxn ang="0">
                <a:pos x="28" y="12"/>
              </a:cxn>
            </a:cxnLst>
            <a:rect l="0" t="0" r="r" b="b"/>
            <a:pathLst>
              <a:path w="30" h="26">
                <a:moveTo>
                  <a:pt x="28" y="12"/>
                </a:moveTo>
                <a:lnTo>
                  <a:pt x="28" y="12"/>
                </a:lnTo>
                <a:lnTo>
                  <a:pt x="30" y="18"/>
                </a:lnTo>
                <a:lnTo>
                  <a:pt x="30" y="24"/>
                </a:lnTo>
                <a:lnTo>
                  <a:pt x="28" y="26"/>
                </a:lnTo>
                <a:lnTo>
                  <a:pt x="22" y="26"/>
                </a:lnTo>
                <a:lnTo>
                  <a:pt x="20" y="26"/>
                </a:lnTo>
                <a:lnTo>
                  <a:pt x="8" y="16"/>
                </a:lnTo>
                <a:lnTo>
                  <a:pt x="2" y="12"/>
                </a:lnTo>
                <a:lnTo>
                  <a:pt x="0" y="8"/>
                </a:lnTo>
                <a:lnTo>
                  <a:pt x="0" y="6"/>
                </a:lnTo>
                <a:lnTo>
                  <a:pt x="2" y="4"/>
                </a:lnTo>
                <a:lnTo>
                  <a:pt x="6" y="2"/>
                </a:lnTo>
                <a:lnTo>
                  <a:pt x="12" y="0"/>
                </a:lnTo>
                <a:lnTo>
                  <a:pt x="18" y="2"/>
                </a:lnTo>
                <a:lnTo>
                  <a:pt x="22" y="4"/>
                </a:lnTo>
                <a:lnTo>
                  <a:pt x="24" y="8"/>
                </a:lnTo>
                <a:lnTo>
                  <a:pt x="28" y="8"/>
                </a:lnTo>
                <a:lnTo>
                  <a:pt x="28" y="1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9" name="Freeform 111"/>
          <p:cNvSpPr>
            <a:spLocks/>
          </p:cNvSpPr>
          <p:nvPr/>
        </p:nvSpPr>
        <p:spPr bwMode="auto">
          <a:xfrm>
            <a:off x="5551487" y="5830801"/>
            <a:ext cx="47625" cy="41275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8" y="12"/>
              </a:cxn>
              <a:cxn ang="0">
                <a:pos x="30" y="18"/>
              </a:cxn>
              <a:cxn ang="0">
                <a:pos x="30" y="24"/>
              </a:cxn>
              <a:cxn ang="0">
                <a:pos x="28" y="26"/>
              </a:cxn>
              <a:cxn ang="0">
                <a:pos x="22" y="26"/>
              </a:cxn>
              <a:cxn ang="0">
                <a:pos x="20" y="26"/>
              </a:cxn>
              <a:cxn ang="0">
                <a:pos x="8" y="16"/>
              </a:cxn>
              <a:cxn ang="0">
                <a:pos x="2" y="12"/>
              </a:cxn>
              <a:cxn ang="0">
                <a:pos x="0" y="8"/>
              </a:cxn>
              <a:cxn ang="0">
                <a:pos x="0" y="6"/>
              </a:cxn>
              <a:cxn ang="0">
                <a:pos x="2" y="4"/>
              </a:cxn>
              <a:cxn ang="0">
                <a:pos x="6" y="2"/>
              </a:cxn>
              <a:cxn ang="0">
                <a:pos x="12" y="0"/>
              </a:cxn>
              <a:cxn ang="0">
                <a:pos x="18" y="2"/>
              </a:cxn>
              <a:cxn ang="0">
                <a:pos x="22" y="4"/>
              </a:cxn>
              <a:cxn ang="0">
                <a:pos x="24" y="8"/>
              </a:cxn>
              <a:cxn ang="0">
                <a:pos x="28" y="8"/>
              </a:cxn>
              <a:cxn ang="0">
                <a:pos x="28" y="12"/>
              </a:cxn>
            </a:cxnLst>
            <a:rect l="0" t="0" r="r" b="b"/>
            <a:pathLst>
              <a:path w="30" h="26">
                <a:moveTo>
                  <a:pt x="28" y="12"/>
                </a:moveTo>
                <a:lnTo>
                  <a:pt x="28" y="12"/>
                </a:lnTo>
                <a:lnTo>
                  <a:pt x="30" y="18"/>
                </a:lnTo>
                <a:lnTo>
                  <a:pt x="30" y="24"/>
                </a:lnTo>
                <a:lnTo>
                  <a:pt x="28" y="26"/>
                </a:lnTo>
                <a:lnTo>
                  <a:pt x="22" y="26"/>
                </a:lnTo>
                <a:lnTo>
                  <a:pt x="20" y="26"/>
                </a:lnTo>
                <a:lnTo>
                  <a:pt x="8" y="16"/>
                </a:lnTo>
                <a:lnTo>
                  <a:pt x="2" y="12"/>
                </a:lnTo>
                <a:lnTo>
                  <a:pt x="0" y="8"/>
                </a:lnTo>
                <a:lnTo>
                  <a:pt x="0" y="6"/>
                </a:lnTo>
                <a:lnTo>
                  <a:pt x="2" y="4"/>
                </a:lnTo>
                <a:lnTo>
                  <a:pt x="6" y="2"/>
                </a:lnTo>
                <a:lnTo>
                  <a:pt x="12" y="0"/>
                </a:lnTo>
                <a:lnTo>
                  <a:pt x="18" y="2"/>
                </a:lnTo>
                <a:lnTo>
                  <a:pt x="22" y="4"/>
                </a:lnTo>
                <a:lnTo>
                  <a:pt x="24" y="8"/>
                </a:lnTo>
                <a:lnTo>
                  <a:pt x="28" y="8"/>
                </a:lnTo>
                <a:lnTo>
                  <a:pt x="28" y="1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0" name="Freeform 112"/>
          <p:cNvSpPr>
            <a:spLocks/>
          </p:cNvSpPr>
          <p:nvPr/>
        </p:nvSpPr>
        <p:spPr bwMode="auto">
          <a:xfrm>
            <a:off x="4833936" y="4049626"/>
            <a:ext cx="1339850" cy="1393825"/>
          </a:xfrm>
          <a:custGeom>
            <a:avLst/>
            <a:gdLst/>
            <a:ahLst/>
            <a:cxnLst>
              <a:cxn ang="0">
                <a:pos x="814" y="292"/>
              </a:cxn>
              <a:cxn ang="0">
                <a:pos x="790" y="390"/>
              </a:cxn>
              <a:cxn ang="0">
                <a:pos x="754" y="408"/>
              </a:cxn>
              <a:cxn ang="0">
                <a:pos x="696" y="466"/>
              </a:cxn>
              <a:cxn ang="0">
                <a:pos x="684" y="524"/>
              </a:cxn>
              <a:cxn ang="0">
                <a:pos x="730" y="512"/>
              </a:cxn>
              <a:cxn ang="0">
                <a:pos x="732" y="558"/>
              </a:cxn>
              <a:cxn ang="0">
                <a:pos x="738" y="618"/>
              </a:cxn>
              <a:cxn ang="0">
                <a:pos x="724" y="666"/>
              </a:cxn>
              <a:cxn ang="0">
                <a:pos x="748" y="732"/>
              </a:cxn>
              <a:cxn ang="0">
                <a:pos x="754" y="778"/>
              </a:cxn>
              <a:cxn ang="0">
                <a:pos x="692" y="818"/>
              </a:cxn>
              <a:cxn ang="0">
                <a:pos x="614" y="818"/>
              </a:cxn>
              <a:cxn ang="0">
                <a:pos x="570" y="798"/>
              </a:cxn>
              <a:cxn ang="0">
                <a:pos x="518" y="780"/>
              </a:cxn>
              <a:cxn ang="0">
                <a:pos x="436" y="808"/>
              </a:cxn>
              <a:cxn ang="0">
                <a:pos x="428" y="878"/>
              </a:cxn>
              <a:cxn ang="0">
                <a:pos x="320" y="854"/>
              </a:cxn>
              <a:cxn ang="0">
                <a:pos x="268" y="816"/>
              </a:cxn>
              <a:cxn ang="0">
                <a:pos x="148" y="780"/>
              </a:cxn>
              <a:cxn ang="0">
                <a:pos x="92" y="720"/>
              </a:cxn>
              <a:cxn ang="0">
                <a:pos x="156" y="610"/>
              </a:cxn>
              <a:cxn ang="0">
                <a:pos x="162" y="600"/>
              </a:cxn>
              <a:cxn ang="0">
                <a:pos x="184" y="516"/>
              </a:cxn>
              <a:cxn ang="0">
                <a:pos x="206" y="540"/>
              </a:cxn>
              <a:cxn ang="0">
                <a:pos x="196" y="468"/>
              </a:cxn>
              <a:cxn ang="0">
                <a:pos x="182" y="432"/>
              </a:cxn>
              <a:cxn ang="0">
                <a:pos x="140" y="364"/>
              </a:cxn>
              <a:cxn ang="0">
                <a:pos x="152" y="360"/>
              </a:cxn>
              <a:cxn ang="0">
                <a:pos x="172" y="336"/>
              </a:cxn>
              <a:cxn ang="0">
                <a:pos x="126" y="318"/>
              </a:cxn>
              <a:cxn ang="0">
                <a:pos x="110" y="292"/>
              </a:cxn>
              <a:cxn ang="0">
                <a:pos x="84" y="274"/>
              </a:cxn>
              <a:cxn ang="0">
                <a:pos x="22" y="246"/>
              </a:cxn>
              <a:cxn ang="0">
                <a:pos x="2" y="216"/>
              </a:cxn>
              <a:cxn ang="0">
                <a:pos x="28" y="202"/>
              </a:cxn>
              <a:cxn ang="0">
                <a:pos x="24" y="190"/>
              </a:cxn>
              <a:cxn ang="0">
                <a:pos x="2" y="176"/>
              </a:cxn>
              <a:cxn ang="0">
                <a:pos x="80" y="162"/>
              </a:cxn>
              <a:cxn ang="0">
                <a:pos x="130" y="164"/>
              </a:cxn>
              <a:cxn ang="0">
                <a:pos x="188" y="190"/>
              </a:cxn>
              <a:cxn ang="0">
                <a:pos x="220" y="190"/>
              </a:cxn>
              <a:cxn ang="0">
                <a:pos x="212" y="100"/>
              </a:cxn>
              <a:cxn ang="0">
                <a:pos x="254" y="106"/>
              </a:cxn>
              <a:cxn ang="0">
                <a:pos x="324" y="148"/>
              </a:cxn>
              <a:cxn ang="0">
                <a:pos x="358" y="136"/>
              </a:cxn>
              <a:cxn ang="0">
                <a:pos x="374" y="106"/>
              </a:cxn>
              <a:cxn ang="0">
                <a:pos x="446" y="56"/>
              </a:cxn>
              <a:cxn ang="0">
                <a:pos x="514" y="2"/>
              </a:cxn>
              <a:cxn ang="0">
                <a:pos x="550" y="38"/>
              </a:cxn>
              <a:cxn ang="0">
                <a:pos x="596" y="82"/>
              </a:cxn>
              <a:cxn ang="0">
                <a:pos x="628" y="130"/>
              </a:cxn>
              <a:cxn ang="0">
                <a:pos x="656" y="120"/>
              </a:cxn>
              <a:cxn ang="0">
                <a:pos x="658" y="158"/>
              </a:cxn>
              <a:cxn ang="0">
                <a:pos x="716" y="180"/>
              </a:cxn>
              <a:cxn ang="0">
                <a:pos x="758" y="220"/>
              </a:cxn>
            </a:cxnLst>
            <a:rect l="0" t="0" r="r" b="b"/>
            <a:pathLst>
              <a:path w="844" h="878">
                <a:moveTo>
                  <a:pt x="842" y="252"/>
                </a:moveTo>
                <a:lnTo>
                  <a:pt x="842" y="252"/>
                </a:lnTo>
                <a:lnTo>
                  <a:pt x="844" y="256"/>
                </a:lnTo>
                <a:lnTo>
                  <a:pt x="842" y="260"/>
                </a:lnTo>
                <a:lnTo>
                  <a:pt x="840" y="266"/>
                </a:lnTo>
                <a:lnTo>
                  <a:pt x="834" y="274"/>
                </a:lnTo>
                <a:lnTo>
                  <a:pt x="826" y="280"/>
                </a:lnTo>
                <a:lnTo>
                  <a:pt x="820" y="286"/>
                </a:lnTo>
                <a:lnTo>
                  <a:pt x="814" y="292"/>
                </a:lnTo>
                <a:lnTo>
                  <a:pt x="812" y="300"/>
                </a:lnTo>
                <a:lnTo>
                  <a:pt x="810" y="308"/>
                </a:lnTo>
                <a:lnTo>
                  <a:pt x="804" y="322"/>
                </a:lnTo>
                <a:lnTo>
                  <a:pt x="796" y="336"/>
                </a:lnTo>
                <a:lnTo>
                  <a:pt x="794" y="352"/>
                </a:lnTo>
                <a:lnTo>
                  <a:pt x="792" y="370"/>
                </a:lnTo>
                <a:lnTo>
                  <a:pt x="794" y="382"/>
                </a:lnTo>
                <a:lnTo>
                  <a:pt x="796" y="388"/>
                </a:lnTo>
                <a:lnTo>
                  <a:pt x="790" y="390"/>
                </a:lnTo>
                <a:lnTo>
                  <a:pt x="786" y="394"/>
                </a:lnTo>
                <a:lnTo>
                  <a:pt x="778" y="398"/>
                </a:lnTo>
                <a:lnTo>
                  <a:pt x="766" y="394"/>
                </a:lnTo>
                <a:lnTo>
                  <a:pt x="760" y="394"/>
                </a:lnTo>
                <a:lnTo>
                  <a:pt x="756" y="394"/>
                </a:lnTo>
                <a:lnTo>
                  <a:pt x="752" y="396"/>
                </a:lnTo>
                <a:lnTo>
                  <a:pt x="750" y="400"/>
                </a:lnTo>
                <a:lnTo>
                  <a:pt x="752" y="404"/>
                </a:lnTo>
                <a:lnTo>
                  <a:pt x="754" y="408"/>
                </a:lnTo>
                <a:lnTo>
                  <a:pt x="752" y="412"/>
                </a:lnTo>
                <a:lnTo>
                  <a:pt x="750" y="418"/>
                </a:lnTo>
                <a:lnTo>
                  <a:pt x="738" y="424"/>
                </a:lnTo>
                <a:lnTo>
                  <a:pt x="730" y="430"/>
                </a:lnTo>
                <a:lnTo>
                  <a:pt x="722" y="436"/>
                </a:lnTo>
                <a:lnTo>
                  <a:pt x="714" y="448"/>
                </a:lnTo>
                <a:lnTo>
                  <a:pt x="708" y="460"/>
                </a:lnTo>
                <a:lnTo>
                  <a:pt x="706" y="462"/>
                </a:lnTo>
                <a:lnTo>
                  <a:pt x="696" y="466"/>
                </a:lnTo>
                <a:lnTo>
                  <a:pt x="692" y="476"/>
                </a:lnTo>
                <a:lnTo>
                  <a:pt x="686" y="480"/>
                </a:lnTo>
                <a:lnTo>
                  <a:pt x="680" y="486"/>
                </a:lnTo>
                <a:lnTo>
                  <a:pt x="678" y="494"/>
                </a:lnTo>
                <a:lnTo>
                  <a:pt x="674" y="510"/>
                </a:lnTo>
                <a:lnTo>
                  <a:pt x="672" y="516"/>
                </a:lnTo>
                <a:lnTo>
                  <a:pt x="674" y="522"/>
                </a:lnTo>
                <a:lnTo>
                  <a:pt x="678" y="526"/>
                </a:lnTo>
                <a:lnTo>
                  <a:pt x="684" y="524"/>
                </a:lnTo>
                <a:lnTo>
                  <a:pt x="688" y="522"/>
                </a:lnTo>
                <a:lnTo>
                  <a:pt x="696" y="512"/>
                </a:lnTo>
                <a:lnTo>
                  <a:pt x="698" y="506"/>
                </a:lnTo>
                <a:lnTo>
                  <a:pt x="702" y="500"/>
                </a:lnTo>
                <a:lnTo>
                  <a:pt x="708" y="500"/>
                </a:lnTo>
                <a:lnTo>
                  <a:pt x="716" y="500"/>
                </a:lnTo>
                <a:lnTo>
                  <a:pt x="726" y="502"/>
                </a:lnTo>
                <a:lnTo>
                  <a:pt x="730" y="508"/>
                </a:lnTo>
                <a:lnTo>
                  <a:pt x="730" y="512"/>
                </a:lnTo>
                <a:lnTo>
                  <a:pt x="728" y="516"/>
                </a:lnTo>
                <a:lnTo>
                  <a:pt x="726" y="526"/>
                </a:lnTo>
                <a:lnTo>
                  <a:pt x="726" y="536"/>
                </a:lnTo>
                <a:lnTo>
                  <a:pt x="728" y="542"/>
                </a:lnTo>
                <a:lnTo>
                  <a:pt x="732" y="544"/>
                </a:lnTo>
                <a:lnTo>
                  <a:pt x="736" y="546"/>
                </a:lnTo>
                <a:lnTo>
                  <a:pt x="738" y="552"/>
                </a:lnTo>
                <a:lnTo>
                  <a:pt x="742" y="560"/>
                </a:lnTo>
                <a:lnTo>
                  <a:pt x="732" y="558"/>
                </a:lnTo>
                <a:lnTo>
                  <a:pt x="730" y="558"/>
                </a:lnTo>
                <a:lnTo>
                  <a:pt x="726" y="558"/>
                </a:lnTo>
                <a:lnTo>
                  <a:pt x="726" y="564"/>
                </a:lnTo>
                <a:lnTo>
                  <a:pt x="726" y="566"/>
                </a:lnTo>
                <a:lnTo>
                  <a:pt x="726" y="574"/>
                </a:lnTo>
                <a:lnTo>
                  <a:pt x="732" y="592"/>
                </a:lnTo>
                <a:lnTo>
                  <a:pt x="736" y="608"/>
                </a:lnTo>
                <a:lnTo>
                  <a:pt x="738" y="614"/>
                </a:lnTo>
                <a:lnTo>
                  <a:pt x="738" y="618"/>
                </a:lnTo>
                <a:lnTo>
                  <a:pt x="736" y="624"/>
                </a:lnTo>
                <a:lnTo>
                  <a:pt x="732" y="626"/>
                </a:lnTo>
                <a:lnTo>
                  <a:pt x="724" y="630"/>
                </a:lnTo>
                <a:lnTo>
                  <a:pt x="716" y="636"/>
                </a:lnTo>
                <a:lnTo>
                  <a:pt x="714" y="646"/>
                </a:lnTo>
                <a:lnTo>
                  <a:pt x="714" y="654"/>
                </a:lnTo>
                <a:lnTo>
                  <a:pt x="716" y="660"/>
                </a:lnTo>
                <a:lnTo>
                  <a:pt x="720" y="662"/>
                </a:lnTo>
                <a:lnTo>
                  <a:pt x="724" y="666"/>
                </a:lnTo>
                <a:lnTo>
                  <a:pt x="726" y="670"/>
                </a:lnTo>
                <a:lnTo>
                  <a:pt x="724" y="674"/>
                </a:lnTo>
                <a:lnTo>
                  <a:pt x="722" y="688"/>
                </a:lnTo>
                <a:lnTo>
                  <a:pt x="720" y="702"/>
                </a:lnTo>
                <a:lnTo>
                  <a:pt x="724" y="718"/>
                </a:lnTo>
                <a:lnTo>
                  <a:pt x="726" y="724"/>
                </a:lnTo>
                <a:lnTo>
                  <a:pt x="730" y="728"/>
                </a:lnTo>
                <a:lnTo>
                  <a:pt x="736" y="730"/>
                </a:lnTo>
                <a:lnTo>
                  <a:pt x="748" y="732"/>
                </a:lnTo>
                <a:lnTo>
                  <a:pt x="756" y="732"/>
                </a:lnTo>
                <a:lnTo>
                  <a:pt x="762" y="738"/>
                </a:lnTo>
                <a:lnTo>
                  <a:pt x="764" y="742"/>
                </a:lnTo>
                <a:lnTo>
                  <a:pt x="764" y="748"/>
                </a:lnTo>
                <a:lnTo>
                  <a:pt x="764" y="758"/>
                </a:lnTo>
                <a:lnTo>
                  <a:pt x="760" y="768"/>
                </a:lnTo>
                <a:lnTo>
                  <a:pt x="762" y="772"/>
                </a:lnTo>
                <a:lnTo>
                  <a:pt x="760" y="774"/>
                </a:lnTo>
                <a:lnTo>
                  <a:pt x="754" y="778"/>
                </a:lnTo>
                <a:lnTo>
                  <a:pt x="748" y="780"/>
                </a:lnTo>
                <a:lnTo>
                  <a:pt x="738" y="782"/>
                </a:lnTo>
                <a:lnTo>
                  <a:pt x="732" y="784"/>
                </a:lnTo>
                <a:lnTo>
                  <a:pt x="730" y="790"/>
                </a:lnTo>
                <a:lnTo>
                  <a:pt x="724" y="796"/>
                </a:lnTo>
                <a:lnTo>
                  <a:pt x="706" y="808"/>
                </a:lnTo>
                <a:lnTo>
                  <a:pt x="700" y="810"/>
                </a:lnTo>
                <a:lnTo>
                  <a:pt x="694" y="814"/>
                </a:lnTo>
                <a:lnTo>
                  <a:pt x="692" y="818"/>
                </a:lnTo>
                <a:lnTo>
                  <a:pt x="692" y="822"/>
                </a:lnTo>
                <a:lnTo>
                  <a:pt x="688" y="828"/>
                </a:lnTo>
                <a:lnTo>
                  <a:pt x="672" y="834"/>
                </a:lnTo>
                <a:lnTo>
                  <a:pt x="656" y="838"/>
                </a:lnTo>
                <a:lnTo>
                  <a:pt x="644" y="836"/>
                </a:lnTo>
                <a:lnTo>
                  <a:pt x="634" y="834"/>
                </a:lnTo>
                <a:lnTo>
                  <a:pt x="630" y="828"/>
                </a:lnTo>
                <a:lnTo>
                  <a:pt x="622" y="820"/>
                </a:lnTo>
                <a:lnTo>
                  <a:pt x="614" y="818"/>
                </a:lnTo>
                <a:lnTo>
                  <a:pt x="608" y="818"/>
                </a:lnTo>
                <a:lnTo>
                  <a:pt x="604" y="814"/>
                </a:lnTo>
                <a:lnTo>
                  <a:pt x="602" y="808"/>
                </a:lnTo>
                <a:lnTo>
                  <a:pt x="598" y="806"/>
                </a:lnTo>
                <a:lnTo>
                  <a:pt x="592" y="804"/>
                </a:lnTo>
                <a:lnTo>
                  <a:pt x="584" y="802"/>
                </a:lnTo>
                <a:lnTo>
                  <a:pt x="580" y="800"/>
                </a:lnTo>
                <a:lnTo>
                  <a:pt x="574" y="798"/>
                </a:lnTo>
                <a:lnTo>
                  <a:pt x="570" y="798"/>
                </a:lnTo>
                <a:lnTo>
                  <a:pt x="564" y="802"/>
                </a:lnTo>
                <a:lnTo>
                  <a:pt x="560" y="802"/>
                </a:lnTo>
                <a:lnTo>
                  <a:pt x="558" y="800"/>
                </a:lnTo>
                <a:lnTo>
                  <a:pt x="550" y="798"/>
                </a:lnTo>
                <a:lnTo>
                  <a:pt x="544" y="796"/>
                </a:lnTo>
                <a:lnTo>
                  <a:pt x="542" y="788"/>
                </a:lnTo>
                <a:lnTo>
                  <a:pt x="538" y="786"/>
                </a:lnTo>
                <a:lnTo>
                  <a:pt x="526" y="784"/>
                </a:lnTo>
                <a:lnTo>
                  <a:pt x="518" y="780"/>
                </a:lnTo>
                <a:lnTo>
                  <a:pt x="514" y="776"/>
                </a:lnTo>
                <a:lnTo>
                  <a:pt x="506" y="776"/>
                </a:lnTo>
                <a:lnTo>
                  <a:pt x="492" y="780"/>
                </a:lnTo>
                <a:lnTo>
                  <a:pt x="486" y="786"/>
                </a:lnTo>
                <a:lnTo>
                  <a:pt x="468" y="792"/>
                </a:lnTo>
                <a:lnTo>
                  <a:pt x="456" y="798"/>
                </a:lnTo>
                <a:lnTo>
                  <a:pt x="446" y="800"/>
                </a:lnTo>
                <a:lnTo>
                  <a:pt x="442" y="802"/>
                </a:lnTo>
                <a:lnTo>
                  <a:pt x="436" y="808"/>
                </a:lnTo>
                <a:lnTo>
                  <a:pt x="432" y="814"/>
                </a:lnTo>
                <a:lnTo>
                  <a:pt x="428" y="822"/>
                </a:lnTo>
                <a:lnTo>
                  <a:pt x="426" y="834"/>
                </a:lnTo>
                <a:lnTo>
                  <a:pt x="430" y="840"/>
                </a:lnTo>
                <a:lnTo>
                  <a:pt x="432" y="848"/>
                </a:lnTo>
                <a:lnTo>
                  <a:pt x="432" y="862"/>
                </a:lnTo>
                <a:lnTo>
                  <a:pt x="432" y="872"/>
                </a:lnTo>
                <a:lnTo>
                  <a:pt x="430" y="876"/>
                </a:lnTo>
                <a:lnTo>
                  <a:pt x="428" y="878"/>
                </a:lnTo>
                <a:lnTo>
                  <a:pt x="424" y="878"/>
                </a:lnTo>
                <a:lnTo>
                  <a:pt x="418" y="876"/>
                </a:lnTo>
                <a:lnTo>
                  <a:pt x="402" y="874"/>
                </a:lnTo>
                <a:lnTo>
                  <a:pt x="382" y="874"/>
                </a:lnTo>
                <a:lnTo>
                  <a:pt x="364" y="874"/>
                </a:lnTo>
                <a:lnTo>
                  <a:pt x="344" y="872"/>
                </a:lnTo>
                <a:lnTo>
                  <a:pt x="334" y="868"/>
                </a:lnTo>
                <a:lnTo>
                  <a:pt x="326" y="862"/>
                </a:lnTo>
                <a:lnTo>
                  <a:pt x="320" y="854"/>
                </a:lnTo>
                <a:lnTo>
                  <a:pt x="318" y="848"/>
                </a:lnTo>
                <a:lnTo>
                  <a:pt x="316" y="844"/>
                </a:lnTo>
                <a:lnTo>
                  <a:pt x="306" y="840"/>
                </a:lnTo>
                <a:lnTo>
                  <a:pt x="300" y="838"/>
                </a:lnTo>
                <a:lnTo>
                  <a:pt x="296" y="838"/>
                </a:lnTo>
                <a:lnTo>
                  <a:pt x="288" y="832"/>
                </a:lnTo>
                <a:lnTo>
                  <a:pt x="280" y="822"/>
                </a:lnTo>
                <a:lnTo>
                  <a:pt x="276" y="818"/>
                </a:lnTo>
                <a:lnTo>
                  <a:pt x="268" y="816"/>
                </a:lnTo>
                <a:lnTo>
                  <a:pt x="258" y="816"/>
                </a:lnTo>
                <a:lnTo>
                  <a:pt x="242" y="826"/>
                </a:lnTo>
                <a:lnTo>
                  <a:pt x="234" y="826"/>
                </a:lnTo>
                <a:lnTo>
                  <a:pt x="224" y="822"/>
                </a:lnTo>
                <a:lnTo>
                  <a:pt x="214" y="818"/>
                </a:lnTo>
                <a:lnTo>
                  <a:pt x="184" y="806"/>
                </a:lnTo>
                <a:lnTo>
                  <a:pt x="168" y="800"/>
                </a:lnTo>
                <a:lnTo>
                  <a:pt x="156" y="790"/>
                </a:lnTo>
                <a:lnTo>
                  <a:pt x="148" y="780"/>
                </a:lnTo>
                <a:lnTo>
                  <a:pt x="136" y="770"/>
                </a:lnTo>
                <a:lnTo>
                  <a:pt x="122" y="762"/>
                </a:lnTo>
                <a:lnTo>
                  <a:pt x="112" y="754"/>
                </a:lnTo>
                <a:lnTo>
                  <a:pt x="98" y="740"/>
                </a:lnTo>
                <a:lnTo>
                  <a:pt x="88" y="724"/>
                </a:lnTo>
                <a:lnTo>
                  <a:pt x="86" y="722"/>
                </a:lnTo>
                <a:lnTo>
                  <a:pt x="86" y="718"/>
                </a:lnTo>
                <a:lnTo>
                  <a:pt x="90" y="718"/>
                </a:lnTo>
                <a:lnTo>
                  <a:pt x="92" y="720"/>
                </a:lnTo>
                <a:lnTo>
                  <a:pt x="98" y="722"/>
                </a:lnTo>
                <a:lnTo>
                  <a:pt x="108" y="720"/>
                </a:lnTo>
                <a:lnTo>
                  <a:pt x="114" y="716"/>
                </a:lnTo>
                <a:lnTo>
                  <a:pt x="120" y="710"/>
                </a:lnTo>
                <a:lnTo>
                  <a:pt x="122" y="702"/>
                </a:lnTo>
                <a:lnTo>
                  <a:pt x="140" y="664"/>
                </a:lnTo>
                <a:lnTo>
                  <a:pt x="152" y="626"/>
                </a:lnTo>
                <a:lnTo>
                  <a:pt x="154" y="618"/>
                </a:lnTo>
                <a:lnTo>
                  <a:pt x="156" y="610"/>
                </a:lnTo>
                <a:lnTo>
                  <a:pt x="162" y="608"/>
                </a:lnTo>
                <a:lnTo>
                  <a:pt x="168" y="606"/>
                </a:lnTo>
                <a:lnTo>
                  <a:pt x="170" y="602"/>
                </a:lnTo>
                <a:lnTo>
                  <a:pt x="170" y="596"/>
                </a:lnTo>
                <a:lnTo>
                  <a:pt x="170" y="594"/>
                </a:lnTo>
                <a:lnTo>
                  <a:pt x="168" y="592"/>
                </a:lnTo>
                <a:lnTo>
                  <a:pt x="166" y="594"/>
                </a:lnTo>
                <a:lnTo>
                  <a:pt x="164" y="596"/>
                </a:lnTo>
                <a:lnTo>
                  <a:pt x="162" y="600"/>
                </a:lnTo>
                <a:lnTo>
                  <a:pt x="160" y="600"/>
                </a:lnTo>
                <a:lnTo>
                  <a:pt x="160" y="598"/>
                </a:lnTo>
                <a:lnTo>
                  <a:pt x="160" y="596"/>
                </a:lnTo>
                <a:lnTo>
                  <a:pt x="164" y="588"/>
                </a:lnTo>
                <a:lnTo>
                  <a:pt x="176" y="546"/>
                </a:lnTo>
                <a:lnTo>
                  <a:pt x="178" y="536"/>
                </a:lnTo>
                <a:lnTo>
                  <a:pt x="182" y="524"/>
                </a:lnTo>
                <a:lnTo>
                  <a:pt x="184" y="520"/>
                </a:lnTo>
                <a:lnTo>
                  <a:pt x="184" y="516"/>
                </a:lnTo>
                <a:lnTo>
                  <a:pt x="188" y="516"/>
                </a:lnTo>
                <a:lnTo>
                  <a:pt x="190" y="516"/>
                </a:lnTo>
                <a:lnTo>
                  <a:pt x="194" y="518"/>
                </a:lnTo>
                <a:lnTo>
                  <a:pt x="196" y="524"/>
                </a:lnTo>
                <a:lnTo>
                  <a:pt x="202" y="540"/>
                </a:lnTo>
                <a:lnTo>
                  <a:pt x="202" y="544"/>
                </a:lnTo>
                <a:lnTo>
                  <a:pt x="204" y="546"/>
                </a:lnTo>
                <a:lnTo>
                  <a:pt x="206" y="544"/>
                </a:lnTo>
                <a:lnTo>
                  <a:pt x="206" y="540"/>
                </a:lnTo>
                <a:lnTo>
                  <a:pt x="204" y="528"/>
                </a:lnTo>
                <a:lnTo>
                  <a:pt x="198" y="514"/>
                </a:lnTo>
                <a:lnTo>
                  <a:pt x="192" y="510"/>
                </a:lnTo>
                <a:lnTo>
                  <a:pt x="184" y="502"/>
                </a:lnTo>
                <a:lnTo>
                  <a:pt x="182" y="496"/>
                </a:lnTo>
                <a:lnTo>
                  <a:pt x="182" y="490"/>
                </a:lnTo>
                <a:lnTo>
                  <a:pt x="188" y="484"/>
                </a:lnTo>
                <a:lnTo>
                  <a:pt x="194" y="478"/>
                </a:lnTo>
                <a:lnTo>
                  <a:pt x="196" y="468"/>
                </a:lnTo>
                <a:lnTo>
                  <a:pt x="196" y="460"/>
                </a:lnTo>
                <a:lnTo>
                  <a:pt x="196" y="454"/>
                </a:lnTo>
                <a:lnTo>
                  <a:pt x="194" y="450"/>
                </a:lnTo>
                <a:lnTo>
                  <a:pt x="196" y="446"/>
                </a:lnTo>
                <a:lnTo>
                  <a:pt x="198" y="442"/>
                </a:lnTo>
                <a:lnTo>
                  <a:pt x="198" y="440"/>
                </a:lnTo>
                <a:lnTo>
                  <a:pt x="196" y="436"/>
                </a:lnTo>
                <a:lnTo>
                  <a:pt x="192" y="434"/>
                </a:lnTo>
                <a:lnTo>
                  <a:pt x="182" y="432"/>
                </a:lnTo>
                <a:lnTo>
                  <a:pt x="168" y="420"/>
                </a:lnTo>
                <a:lnTo>
                  <a:pt x="162" y="412"/>
                </a:lnTo>
                <a:lnTo>
                  <a:pt x="154" y="406"/>
                </a:lnTo>
                <a:lnTo>
                  <a:pt x="154" y="400"/>
                </a:lnTo>
                <a:lnTo>
                  <a:pt x="154" y="396"/>
                </a:lnTo>
                <a:lnTo>
                  <a:pt x="150" y="380"/>
                </a:lnTo>
                <a:lnTo>
                  <a:pt x="144" y="372"/>
                </a:lnTo>
                <a:lnTo>
                  <a:pt x="140" y="368"/>
                </a:lnTo>
                <a:lnTo>
                  <a:pt x="140" y="364"/>
                </a:lnTo>
                <a:lnTo>
                  <a:pt x="140" y="356"/>
                </a:lnTo>
                <a:lnTo>
                  <a:pt x="140" y="354"/>
                </a:lnTo>
                <a:lnTo>
                  <a:pt x="142" y="354"/>
                </a:lnTo>
                <a:lnTo>
                  <a:pt x="144" y="354"/>
                </a:lnTo>
                <a:lnTo>
                  <a:pt x="144" y="356"/>
                </a:lnTo>
                <a:lnTo>
                  <a:pt x="146" y="362"/>
                </a:lnTo>
                <a:lnTo>
                  <a:pt x="148" y="364"/>
                </a:lnTo>
                <a:lnTo>
                  <a:pt x="150" y="362"/>
                </a:lnTo>
                <a:lnTo>
                  <a:pt x="152" y="360"/>
                </a:lnTo>
                <a:lnTo>
                  <a:pt x="154" y="352"/>
                </a:lnTo>
                <a:lnTo>
                  <a:pt x="152" y="348"/>
                </a:lnTo>
                <a:lnTo>
                  <a:pt x="148" y="342"/>
                </a:lnTo>
                <a:lnTo>
                  <a:pt x="148" y="340"/>
                </a:lnTo>
                <a:lnTo>
                  <a:pt x="150" y="336"/>
                </a:lnTo>
                <a:lnTo>
                  <a:pt x="154" y="336"/>
                </a:lnTo>
                <a:lnTo>
                  <a:pt x="164" y="336"/>
                </a:lnTo>
                <a:lnTo>
                  <a:pt x="170" y="336"/>
                </a:lnTo>
                <a:lnTo>
                  <a:pt x="172" y="336"/>
                </a:lnTo>
                <a:lnTo>
                  <a:pt x="172" y="334"/>
                </a:lnTo>
                <a:lnTo>
                  <a:pt x="172" y="332"/>
                </a:lnTo>
                <a:lnTo>
                  <a:pt x="168" y="330"/>
                </a:lnTo>
                <a:lnTo>
                  <a:pt x="162" y="326"/>
                </a:lnTo>
                <a:lnTo>
                  <a:pt x="152" y="326"/>
                </a:lnTo>
                <a:lnTo>
                  <a:pt x="142" y="326"/>
                </a:lnTo>
                <a:lnTo>
                  <a:pt x="134" y="322"/>
                </a:lnTo>
                <a:lnTo>
                  <a:pt x="130" y="320"/>
                </a:lnTo>
                <a:lnTo>
                  <a:pt x="126" y="318"/>
                </a:lnTo>
                <a:lnTo>
                  <a:pt x="126" y="314"/>
                </a:lnTo>
                <a:lnTo>
                  <a:pt x="130" y="308"/>
                </a:lnTo>
                <a:lnTo>
                  <a:pt x="132" y="304"/>
                </a:lnTo>
                <a:lnTo>
                  <a:pt x="134" y="300"/>
                </a:lnTo>
                <a:lnTo>
                  <a:pt x="130" y="294"/>
                </a:lnTo>
                <a:lnTo>
                  <a:pt x="124" y="296"/>
                </a:lnTo>
                <a:lnTo>
                  <a:pt x="120" y="300"/>
                </a:lnTo>
                <a:lnTo>
                  <a:pt x="112" y="294"/>
                </a:lnTo>
                <a:lnTo>
                  <a:pt x="110" y="292"/>
                </a:lnTo>
                <a:lnTo>
                  <a:pt x="108" y="290"/>
                </a:lnTo>
                <a:lnTo>
                  <a:pt x="112" y="288"/>
                </a:lnTo>
                <a:lnTo>
                  <a:pt x="114" y="286"/>
                </a:lnTo>
                <a:lnTo>
                  <a:pt x="112" y="284"/>
                </a:lnTo>
                <a:lnTo>
                  <a:pt x="108" y="282"/>
                </a:lnTo>
                <a:lnTo>
                  <a:pt x="98" y="284"/>
                </a:lnTo>
                <a:lnTo>
                  <a:pt x="90" y="284"/>
                </a:lnTo>
                <a:lnTo>
                  <a:pt x="86" y="280"/>
                </a:lnTo>
                <a:lnTo>
                  <a:pt x="84" y="274"/>
                </a:lnTo>
                <a:lnTo>
                  <a:pt x="76" y="262"/>
                </a:lnTo>
                <a:lnTo>
                  <a:pt x="58" y="250"/>
                </a:lnTo>
                <a:lnTo>
                  <a:pt x="42" y="238"/>
                </a:lnTo>
                <a:lnTo>
                  <a:pt x="36" y="236"/>
                </a:lnTo>
                <a:lnTo>
                  <a:pt x="30" y="238"/>
                </a:lnTo>
                <a:lnTo>
                  <a:pt x="30" y="242"/>
                </a:lnTo>
                <a:lnTo>
                  <a:pt x="28" y="246"/>
                </a:lnTo>
                <a:lnTo>
                  <a:pt x="26" y="246"/>
                </a:lnTo>
                <a:lnTo>
                  <a:pt x="22" y="246"/>
                </a:lnTo>
                <a:lnTo>
                  <a:pt x="16" y="242"/>
                </a:lnTo>
                <a:lnTo>
                  <a:pt x="16" y="236"/>
                </a:lnTo>
                <a:lnTo>
                  <a:pt x="18" y="234"/>
                </a:lnTo>
                <a:lnTo>
                  <a:pt x="20" y="230"/>
                </a:lnTo>
                <a:lnTo>
                  <a:pt x="20" y="228"/>
                </a:lnTo>
                <a:lnTo>
                  <a:pt x="18" y="224"/>
                </a:lnTo>
                <a:lnTo>
                  <a:pt x="14" y="222"/>
                </a:lnTo>
                <a:lnTo>
                  <a:pt x="4" y="218"/>
                </a:lnTo>
                <a:lnTo>
                  <a:pt x="2" y="216"/>
                </a:lnTo>
                <a:lnTo>
                  <a:pt x="0" y="210"/>
                </a:lnTo>
                <a:lnTo>
                  <a:pt x="2" y="208"/>
                </a:lnTo>
                <a:lnTo>
                  <a:pt x="4" y="208"/>
                </a:lnTo>
                <a:lnTo>
                  <a:pt x="14" y="210"/>
                </a:lnTo>
                <a:lnTo>
                  <a:pt x="22" y="214"/>
                </a:lnTo>
                <a:lnTo>
                  <a:pt x="26" y="214"/>
                </a:lnTo>
                <a:lnTo>
                  <a:pt x="30" y="208"/>
                </a:lnTo>
                <a:lnTo>
                  <a:pt x="30" y="202"/>
                </a:lnTo>
                <a:lnTo>
                  <a:pt x="28" y="202"/>
                </a:lnTo>
                <a:lnTo>
                  <a:pt x="26" y="202"/>
                </a:lnTo>
                <a:lnTo>
                  <a:pt x="20" y="202"/>
                </a:lnTo>
                <a:lnTo>
                  <a:pt x="16" y="202"/>
                </a:lnTo>
                <a:lnTo>
                  <a:pt x="10" y="200"/>
                </a:lnTo>
                <a:lnTo>
                  <a:pt x="8" y="198"/>
                </a:lnTo>
                <a:lnTo>
                  <a:pt x="8" y="194"/>
                </a:lnTo>
                <a:lnTo>
                  <a:pt x="14" y="190"/>
                </a:lnTo>
                <a:lnTo>
                  <a:pt x="18" y="188"/>
                </a:lnTo>
                <a:lnTo>
                  <a:pt x="24" y="190"/>
                </a:lnTo>
                <a:lnTo>
                  <a:pt x="26" y="188"/>
                </a:lnTo>
                <a:lnTo>
                  <a:pt x="26" y="184"/>
                </a:lnTo>
                <a:lnTo>
                  <a:pt x="26" y="180"/>
                </a:lnTo>
                <a:lnTo>
                  <a:pt x="22" y="180"/>
                </a:lnTo>
                <a:lnTo>
                  <a:pt x="16" y="180"/>
                </a:lnTo>
                <a:lnTo>
                  <a:pt x="6" y="180"/>
                </a:lnTo>
                <a:lnTo>
                  <a:pt x="4" y="180"/>
                </a:lnTo>
                <a:lnTo>
                  <a:pt x="2" y="180"/>
                </a:lnTo>
                <a:lnTo>
                  <a:pt x="2" y="176"/>
                </a:lnTo>
                <a:lnTo>
                  <a:pt x="4" y="174"/>
                </a:lnTo>
                <a:lnTo>
                  <a:pt x="6" y="168"/>
                </a:lnTo>
                <a:lnTo>
                  <a:pt x="10" y="164"/>
                </a:lnTo>
                <a:lnTo>
                  <a:pt x="18" y="162"/>
                </a:lnTo>
                <a:lnTo>
                  <a:pt x="26" y="160"/>
                </a:lnTo>
                <a:lnTo>
                  <a:pt x="42" y="158"/>
                </a:lnTo>
                <a:lnTo>
                  <a:pt x="60" y="160"/>
                </a:lnTo>
                <a:lnTo>
                  <a:pt x="68" y="162"/>
                </a:lnTo>
                <a:lnTo>
                  <a:pt x="80" y="162"/>
                </a:lnTo>
                <a:lnTo>
                  <a:pt x="84" y="162"/>
                </a:lnTo>
                <a:lnTo>
                  <a:pt x="88" y="160"/>
                </a:lnTo>
                <a:lnTo>
                  <a:pt x="90" y="152"/>
                </a:lnTo>
                <a:lnTo>
                  <a:pt x="98" y="150"/>
                </a:lnTo>
                <a:lnTo>
                  <a:pt x="104" y="156"/>
                </a:lnTo>
                <a:lnTo>
                  <a:pt x="114" y="156"/>
                </a:lnTo>
                <a:lnTo>
                  <a:pt x="118" y="158"/>
                </a:lnTo>
                <a:lnTo>
                  <a:pt x="122" y="158"/>
                </a:lnTo>
                <a:lnTo>
                  <a:pt x="130" y="164"/>
                </a:lnTo>
                <a:lnTo>
                  <a:pt x="136" y="174"/>
                </a:lnTo>
                <a:lnTo>
                  <a:pt x="140" y="186"/>
                </a:lnTo>
                <a:lnTo>
                  <a:pt x="146" y="190"/>
                </a:lnTo>
                <a:lnTo>
                  <a:pt x="150" y="192"/>
                </a:lnTo>
                <a:lnTo>
                  <a:pt x="156" y="190"/>
                </a:lnTo>
                <a:lnTo>
                  <a:pt x="164" y="188"/>
                </a:lnTo>
                <a:lnTo>
                  <a:pt x="170" y="188"/>
                </a:lnTo>
                <a:lnTo>
                  <a:pt x="178" y="192"/>
                </a:lnTo>
                <a:lnTo>
                  <a:pt x="188" y="190"/>
                </a:lnTo>
                <a:lnTo>
                  <a:pt x="198" y="190"/>
                </a:lnTo>
                <a:lnTo>
                  <a:pt x="202" y="192"/>
                </a:lnTo>
                <a:lnTo>
                  <a:pt x="206" y="198"/>
                </a:lnTo>
                <a:lnTo>
                  <a:pt x="212" y="200"/>
                </a:lnTo>
                <a:lnTo>
                  <a:pt x="220" y="200"/>
                </a:lnTo>
                <a:lnTo>
                  <a:pt x="224" y="198"/>
                </a:lnTo>
                <a:lnTo>
                  <a:pt x="226" y="196"/>
                </a:lnTo>
                <a:lnTo>
                  <a:pt x="224" y="192"/>
                </a:lnTo>
                <a:lnTo>
                  <a:pt x="220" y="190"/>
                </a:lnTo>
                <a:lnTo>
                  <a:pt x="218" y="180"/>
                </a:lnTo>
                <a:lnTo>
                  <a:pt x="220" y="174"/>
                </a:lnTo>
                <a:lnTo>
                  <a:pt x="222" y="160"/>
                </a:lnTo>
                <a:lnTo>
                  <a:pt x="224" y="144"/>
                </a:lnTo>
                <a:lnTo>
                  <a:pt x="224" y="136"/>
                </a:lnTo>
                <a:lnTo>
                  <a:pt x="222" y="130"/>
                </a:lnTo>
                <a:lnTo>
                  <a:pt x="214" y="122"/>
                </a:lnTo>
                <a:lnTo>
                  <a:pt x="214" y="112"/>
                </a:lnTo>
                <a:lnTo>
                  <a:pt x="212" y="100"/>
                </a:lnTo>
                <a:lnTo>
                  <a:pt x="214" y="90"/>
                </a:lnTo>
                <a:lnTo>
                  <a:pt x="218" y="86"/>
                </a:lnTo>
                <a:lnTo>
                  <a:pt x="220" y="88"/>
                </a:lnTo>
                <a:lnTo>
                  <a:pt x="222" y="88"/>
                </a:lnTo>
                <a:lnTo>
                  <a:pt x="228" y="92"/>
                </a:lnTo>
                <a:lnTo>
                  <a:pt x="240" y="96"/>
                </a:lnTo>
                <a:lnTo>
                  <a:pt x="252" y="98"/>
                </a:lnTo>
                <a:lnTo>
                  <a:pt x="256" y="100"/>
                </a:lnTo>
                <a:lnTo>
                  <a:pt x="254" y="106"/>
                </a:lnTo>
                <a:lnTo>
                  <a:pt x="252" y="110"/>
                </a:lnTo>
                <a:lnTo>
                  <a:pt x="256" y="120"/>
                </a:lnTo>
                <a:lnTo>
                  <a:pt x="258" y="128"/>
                </a:lnTo>
                <a:lnTo>
                  <a:pt x="262" y="132"/>
                </a:lnTo>
                <a:lnTo>
                  <a:pt x="268" y="132"/>
                </a:lnTo>
                <a:lnTo>
                  <a:pt x="286" y="138"/>
                </a:lnTo>
                <a:lnTo>
                  <a:pt x="300" y="146"/>
                </a:lnTo>
                <a:lnTo>
                  <a:pt x="314" y="148"/>
                </a:lnTo>
                <a:lnTo>
                  <a:pt x="324" y="148"/>
                </a:lnTo>
                <a:lnTo>
                  <a:pt x="330" y="144"/>
                </a:lnTo>
                <a:lnTo>
                  <a:pt x="340" y="142"/>
                </a:lnTo>
                <a:lnTo>
                  <a:pt x="344" y="142"/>
                </a:lnTo>
                <a:lnTo>
                  <a:pt x="352" y="142"/>
                </a:lnTo>
                <a:lnTo>
                  <a:pt x="358" y="144"/>
                </a:lnTo>
                <a:lnTo>
                  <a:pt x="364" y="144"/>
                </a:lnTo>
                <a:lnTo>
                  <a:pt x="366" y="140"/>
                </a:lnTo>
                <a:lnTo>
                  <a:pt x="364" y="138"/>
                </a:lnTo>
                <a:lnTo>
                  <a:pt x="358" y="136"/>
                </a:lnTo>
                <a:lnTo>
                  <a:pt x="350" y="136"/>
                </a:lnTo>
                <a:lnTo>
                  <a:pt x="346" y="136"/>
                </a:lnTo>
                <a:lnTo>
                  <a:pt x="344" y="134"/>
                </a:lnTo>
                <a:lnTo>
                  <a:pt x="342" y="130"/>
                </a:lnTo>
                <a:lnTo>
                  <a:pt x="344" y="128"/>
                </a:lnTo>
                <a:lnTo>
                  <a:pt x="348" y="118"/>
                </a:lnTo>
                <a:lnTo>
                  <a:pt x="354" y="112"/>
                </a:lnTo>
                <a:lnTo>
                  <a:pt x="364" y="108"/>
                </a:lnTo>
                <a:lnTo>
                  <a:pt x="374" y="106"/>
                </a:lnTo>
                <a:lnTo>
                  <a:pt x="394" y="102"/>
                </a:lnTo>
                <a:lnTo>
                  <a:pt x="412" y="100"/>
                </a:lnTo>
                <a:lnTo>
                  <a:pt x="432" y="90"/>
                </a:lnTo>
                <a:lnTo>
                  <a:pt x="440" y="84"/>
                </a:lnTo>
                <a:lnTo>
                  <a:pt x="450" y="78"/>
                </a:lnTo>
                <a:lnTo>
                  <a:pt x="452" y="74"/>
                </a:lnTo>
                <a:lnTo>
                  <a:pt x="452" y="72"/>
                </a:lnTo>
                <a:lnTo>
                  <a:pt x="446" y="64"/>
                </a:lnTo>
                <a:lnTo>
                  <a:pt x="446" y="56"/>
                </a:lnTo>
                <a:lnTo>
                  <a:pt x="452" y="48"/>
                </a:lnTo>
                <a:lnTo>
                  <a:pt x="458" y="30"/>
                </a:lnTo>
                <a:lnTo>
                  <a:pt x="462" y="20"/>
                </a:lnTo>
                <a:lnTo>
                  <a:pt x="466" y="14"/>
                </a:lnTo>
                <a:lnTo>
                  <a:pt x="468" y="10"/>
                </a:lnTo>
                <a:lnTo>
                  <a:pt x="476" y="6"/>
                </a:lnTo>
                <a:lnTo>
                  <a:pt x="486" y="4"/>
                </a:lnTo>
                <a:lnTo>
                  <a:pt x="500" y="4"/>
                </a:lnTo>
                <a:lnTo>
                  <a:pt x="514" y="2"/>
                </a:lnTo>
                <a:lnTo>
                  <a:pt x="526" y="2"/>
                </a:lnTo>
                <a:lnTo>
                  <a:pt x="530" y="2"/>
                </a:lnTo>
                <a:lnTo>
                  <a:pt x="532" y="0"/>
                </a:lnTo>
                <a:lnTo>
                  <a:pt x="530" y="20"/>
                </a:lnTo>
                <a:lnTo>
                  <a:pt x="530" y="24"/>
                </a:lnTo>
                <a:lnTo>
                  <a:pt x="530" y="30"/>
                </a:lnTo>
                <a:lnTo>
                  <a:pt x="538" y="34"/>
                </a:lnTo>
                <a:lnTo>
                  <a:pt x="544" y="40"/>
                </a:lnTo>
                <a:lnTo>
                  <a:pt x="550" y="38"/>
                </a:lnTo>
                <a:lnTo>
                  <a:pt x="556" y="40"/>
                </a:lnTo>
                <a:lnTo>
                  <a:pt x="558" y="44"/>
                </a:lnTo>
                <a:lnTo>
                  <a:pt x="558" y="50"/>
                </a:lnTo>
                <a:lnTo>
                  <a:pt x="560" y="56"/>
                </a:lnTo>
                <a:lnTo>
                  <a:pt x="562" y="62"/>
                </a:lnTo>
                <a:lnTo>
                  <a:pt x="568" y="64"/>
                </a:lnTo>
                <a:lnTo>
                  <a:pt x="574" y="68"/>
                </a:lnTo>
                <a:lnTo>
                  <a:pt x="588" y="80"/>
                </a:lnTo>
                <a:lnTo>
                  <a:pt x="596" y="82"/>
                </a:lnTo>
                <a:lnTo>
                  <a:pt x="604" y="86"/>
                </a:lnTo>
                <a:lnTo>
                  <a:pt x="608" y="92"/>
                </a:lnTo>
                <a:lnTo>
                  <a:pt x="610" y="104"/>
                </a:lnTo>
                <a:lnTo>
                  <a:pt x="608" y="112"/>
                </a:lnTo>
                <a:lnTo>
                  <a:pt x="608" y="118"/>
                </a:lnTo>
                <a:lnTo>
                  <a:pt x="610" y="122"/>
                </a:lnTo>
                <a:lnTo>
                  <a:pt x="614" y="126"/>
                </a:lnTo>
                <a:lnTo>
                  <a:pt x="620" y="130"/>
                </a:lnTo>
                <a:lnTo>
                  <a:pt x="628" y="130"/>
                </a:lnTo>
                <a:lnTo>
                  <a:pt x="632" y="130"/>
                </a:lnTo>
                <a:lnTo>
                  <a:pt x="636" y="128"/>
                </a:lnTo>
                <a:lnTo>
                  <a:pt x="638" y="122"/>
                </a:lnTo>
                <a:lnTo>
                  <a:pt x="642" y="116"/>
                </a:lnTo>
                <a:lnTo>
                  <a:pt x="648" y="114"/>
                </a:lnTo>
                <a:lnTo>
                  <a:pt x="650" y="114"/>
                </a:lnTo>
                <a:lnTo>
                  <a:pt x="656" y="114"/>
                </a:lnTo>
                <a:lnTo>
                  <a:pt x="656" y="116"/>
                </a:lnTo>
                <a:lnTo>
                  <a:pt x="656" y="120"/>
                </a:lnTo>
                <a:lnTo>
                  <a:pt x="654" y="130"/>
                </a:lnTo>
                <a:lnTo>
                  <a:pt x="650" y="136"/>
                </a:lnTo>
                <a:lnTo>
                  <a:pt x="650" y="142"/>
                </a:lnTo>
                <a:lnTo>
                  <a:pt x="654" y="144"/>
                </a:lnTo>
                <a:lnTo>
                  <a:pt x="658" y="146"/>
                </a:lnTo>
                <a:lnTo>
                  <a:pt x="656" y="148"/>
                </a:lnTo>
                <a:lnTo>
                  <a:pt x="654" y="152"/>
                </a:lnTo>
                <a:lnTo>
                  <a:pt x="656" y="156"/>
                </a:lnTo>
                <a:lnTo>
                  <a:pt x="658" y="158"/>
                </a:lnTo>
                <a:lnTo>
                  <a:pt x="666" y="162"/>
                </a:lnTo>
                <a:lnTo>
                  <a:pt x="672" y="170"/>
                </a:lnTo>
                <a:lnTo>
                  <a:pt x="678" y="174"/>
                </a:lnTo>
                <a:lnTo>
                  <a:pt x="686" y="176"/>
                </a:lnTo>
                <a:lnTo>
                  <a:pt x="696" y="174"/>
                </a:lnTo>
                <a:lnTo>
                  <a:pt x="700" y="176"/>
                </a:lnTo>
                <a:lnTo>
                  <a:pt x="706" y="178"/>
                </a:lnTo>
                <a:lnTo>
                  <a:pt x="714" y="178"/>
                </a:lnTo>
                <a:lnTo>
                  <a:pt x="716" y="180"/>
                </a:lnTo>
                <a:lnTo>
                  <a:pt x="716" y="184"/>
                </a:lnTo>
                <a:lnTo>
                  <a:pt x="718" y="186"/>
                </a:lnTo>
                <a:lnTo>
                  <a:pt x="722" y="186"/>
                </a:lnTo>
                <a:lnTo>
                  <a:pt x="730" y="184"/>
                </a:lnTo>
                <a:lnTo>
                  <a:pt x="736" y="190"/>
                </a:lnTo>
                <a:lnTo>
                  <a:pt x="744" y="198"/>
                </a:lnTo>
                <a:lnTo>
                  <a:pt x="752" y="206"/>
                </a:lnTo>
                <a:lnTo>
                  <a:pt x="754" y="214"/>
                </a:lnTo>
                <a:lnTo>
                  <a:pt x="758" y="220"/>
                </a:lnTo>
                <a:lnTo>
                  <a:pt x="762" y="222"/>
                </a:lnTo>
                <a:lnTo>
                  <a:pt x="768" y="224"/>
                </a:lnTo>
                <a:lnTo>
                  <a:pt x="780" y="224"/>
                </a:lnTo>
                <a:lnTo>
                  <a:pt x="804" y="232"/>
                </a:lnTo>
                <a:lnTo>
                  <a:pt x="826" y="244"/>
                </a:lnTo>
                <a:lnTo>
                  <a:pt x="836" y="248"/>
                </a:lnTo>
                <a:lnTo>
                  <a:pt x="840" y="250"/>
                </a:lnTo>
                <a:lnTo>
                  <a:pt x="842" y="25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1" name="Freeform 113"/>
          <p:cNvSpPr>
            <a:spLocks/>
          </p:cNvSpPr>
          <p:nvPr/>
        </p:nvSpPr>
        <p:spPr bwMode="auto">
          <a:xfrm>
            <a:off x="4833936" y="4049626"/>
            <a:ext cx="1339850" cy="1393825"/>
          </a:xfrm>
          <a:custGeom>
            <a:avLst/>
            <a:gdLst/>
            <a:ahLst/>
            <a:cxnLst>
              <a:cxn ang="0">
                <a:pos x="814" y="292"/>
              </a:cxn>
              <a:cxn ang="0">
                <a:pos x="790" y="390"/>
              </a:cxn>
              <a:cxn ang="0">
                <a:pos x="754" y="408"/>
              </a:cxn>
              <a:cxn ang="0">
                <a:pos x="696" y="466"/>
              </a:cxn>
              <a:cxn ang="0">
                <a:pos x="684" y="524"/>
              </a:cxn>
              <a:cxn ang="0">
                <a:pos x="730" y="512"/>
              </a:cxn>
              <a:cxn ang="0">
                <a:pos x="732" y="558"/>
              </a:cxn>
              <a:cxn ang="0">
                <a:pos x="738" y="618"/>
              </a:cxn>
              <a:cxn ang="0">
                <a:pos x="724" y="666"/>
              </a:cxn>
              <a:cxn ang="0">
                <a:pos x="748" y="732"/>
              </a:cxn>
              <a:cxn ang="0">
                <a:pos x="754" y="778"/>
              </a:cxn>
              <a:cxn ang="0">
                <a:pos x="692" y="818"/>
              </a:cxn>
              <a:cxn ang="0">
                <a:pos x="614" y="818"/>
              </a:cxn>
              <a:cxn ang="0">
                <a:pos x="570" y="798"/>
              </a:cxn>
              <a:cxn ang="0">
                <a:pos x="518" y="780"/>
              </a:cxn>
              <a:cxn ang="0">
                <a:pos x="436" y="808"/>
              </a:cxn>
              <a:cxn ang="0">
                <a:pos x="428" y="878"/>
              </a:cxn>
              <a:cxn ang="0">
                <a:pos x="320" y="854"/>
              </a:cxn>
              <a:cxn ang="0">
                <a:pos x="268" y="816"/>
              </a:cxn>
              <a:cxn ang="0">
                <a:pos x="148" y="780"/>
              </a:cxn>
              <a:cxn ang="0">
                <a:pos x="92" y="720"/>
              </a:cxn>
              <a:cxn ang="0">
                <a:pos x="156" y="610"/>
              </a:cxn>
              <a:cxn ang="0">
                <a:pos x="162" y="600"/>
              </a:cxn>
              <a:cxn ang="0">
                <a:pos x="184" y="516"/>
              </a:cxn>
              <a:cxn ang="0">
                <a:pos x="206" y="540"/>
              </a:cxn>
              <a:cxn ang="0">
                <a:pos x="196" y="468"/>
              </a:cxn>
              <a:cxn ang="0">
                <a:pos x="182" y="432"/>
              </a:cxn>
              <a:cxn ang="0">
                <a:pos x="140" y="364"/>
              </a:cxn>
              <a:cxn ang="0">
                <a:pos x="152" y="360"/>
              </a:cxn>
              <a:cxn ang="0">
                <a:pos x="172" y="336"/>
              </a:cxn>
              <a:cxn ang="0">
                <a:pos x="126" y="318"/>
              </a:cxn>
              <a:cxn ang="0">
                <a:pos x="110" y="292"/>
              </a:cxn>
              <a:cxn ang="0">
                <a:pos x="84" y="274"/>
              </a:cxn>
              <a:cxn ang="0">
                <a:pos x="22" y="246"/>
              </a:cxn>
              <a:cxn ang="0">
                <a:pos x="2" y="216"/>
              </a:cxn>
              <a:cxn ang="0">
                <a:pos x="28" y="202"/>
              </a:cxn>
              <a:cxn ang="0">
                <a:pos x="24" y="190"/>
              </a:cxn>
              <a:cxn ang="0">
                <a:pos x="2" y="176"/>
              </a:cxn>
              <a:cxn ang="0">
                <a:pos x="80" y="162"/>
              </a:cxn>
              <a:cxn ang="0">
                <a:pos x="130" y="164"/>
              </a:cxn>
              <a:cxn ang="0">
                <a:pos x="188" y="190"/>
              </a:cxn>
              <a:cxn ang="0">
                <a:pos x="220" y="190"/>
              </a:cxn>
              <a:cxn ang="0">
                <a:pos x="212" y="100"/>
              </a:cxn>
              <a:cxn ang="0">
                <a:pos x="254" y="106"/>
              </a:cxn>
              <a:cxn ang="0">
                <a:pos x="324" y="148"/>
              </a:cxn>
              <a:cxn ang="0">
                <a:pos x="358" y="136"/>
              </a:cxn>
              <a:cxn ang="0">
                <a:pos x="374" y="106"/>
              </a:cxn>
              <a:cxn ang="0">
                <a:pos x="446" y="56"/>
              </a:cxn>
              <a:cxn ang="0">
                <a:pos x="514" y="2"/>
              </a:cxn>
              <a:cxn ang="0">
                <a:pos x="550" y="38"/>
              </a:cxn>
              <a:cxn ang="0">
                <a:pos x="596" y="82"/>
              </a:cxn>
              <a:cxn ang="0">
                <a:pos x="628" y="130"/>
              </a:cxn>
              <a:cxn ang="0">
                <a:pos x="656" y="120"/>
              </a:cxn>
              <a:cxn ang="0">
                <a:pos x="658" y="158"/>
              </a:cxn>
              <a:cxn ang="0">
                <a:pos x="716" y="180"/>
              </a:cxn>
              <a:cxn ang="0">
                <a:pos x="758" y="220"/>
              </a:cxn>
            </a:cxnLst>
            <a:rect l="0" t="0" r="r" b="b"/>
            <a:pathLst>
              <a:path w="844" h="878">
                <a:moveTo>
                  <a:pt x="842" y="252"/>
                </a:moveTo>
                <a:lnTo>
                  <a:pt x="842" y="252"/>
                </a:lnTo>
                <a:lnTo>
                  <a:pt x="844" y="256"/>
                </a:lnTo>
                <a:lnTo>
                  <a:pt x="842" y="260"/>
                </a:lnTo>
                <a:lnTo>
                  <a:pt x="840" y="266"/>
                </a:lnTo>
                <a:lnTo>
                  <a:pt x="834" y="274"/>
                </a:lnTo>
                <a:lnTo>
                  <a:pt x="826" y="280"/>
                </a:lnTo>
                <a:lnTo>
                  <a:pt x="820" y="286"/>
                </a:lnTo>
                <a:lnTo>
                  <a:pt x="814" y="292"/>
                </a:lnTo>
                <a:lnTo>
                  <a:pt x="812" y="300"/>
                </a:lnTo>
                <a:lnTo>
                  <a:pt x="810" y="308"/>
                </a:lnTo>
                <a:lnTo>
                  <a:pt x="804" y="322"/>
                </a:lnTo>
                <a:lnTo>
                  <a:pt x="796" y="336"/>
                </a:lnTo>
                <a:lnTo>
                  <a:pt x="794" y="352"/>
                </a:lnTo>
                <a:lnTo>
                  <a:pt x="792" y="370"/>
                </a:lnTo>
                <a:lnTo>
                  <a:pt x="794" y="382"/>
                </a:lnTo>
                <a:lnTo>
                  <a:pt x="796" y="388"/>
                </a:lnTo>
                <a:lnTo>
                  <a:pt x="790" y="390"/>
                </a:lnTo>
                <a:lnTo>
                  <a:pt x="786" y="394"/>
                </a:lnTo>
                <a:lnTo>
                  <a:pt x="778" y="398"/>
                </a:lnTo>
                <a:lnTo>
                  <a:pt x="766" y="394"/>
                </a:lnTo>
                <a:lnTo>
                  <a:pt x="760" y="394"/>
                </a:lnTo>
                <a:lnTo>
                  <a:pt x="756" y="394"/>
                </a:lnTo>
                <a:lnTo>
                  <a:pt x="752" y="396"/>
                </a:lnTo>
                <a:lnTo>
                  <a:pt x="750" y="400"/>
                </a:lnTo>
                <a:lnTo>
                  <a:pt x="752" y="404"/>
                </a:lnTo>
                <a:lnTo>
                  <a:pt x="754" y="408"/>
                </a:lnTo>
                <a:lnTo>
                  <a:pt x="752" y="412"/>
                </a:lnTo>
                <a:lnTo>
                  <a:pt x="750" y="418"/>
                </a:lnTo>
                <a:lnTo>
                  <a:pt x="738" y="424"/>
                </a:lnTo>
                <a:lnTo>
                  <a:pt x="730" y="430"/>
                </a:lnTo>
                <a:lnTo>
                  <a:pt x="722" y="436"/>
                </a:lnTo>
                <a:lnTo>
                  <a:pt x="714" y="448"/>
                </a:lnTo>
                <a:lnTo>
                  <a:pt x="708" y="460"/>
                </a:lnTo>
                <a:lnTo>
                  <a:pt x="706" y="462"/>
                </a:lnTo>
                <a:lnTo>
                  <a:pt x="696" y="466"/>
                </a:lnTo>
                <a:lnTo>
                  <a:pt x="692" y="476"/>
                </a:lnTo>
                <a:lnTo>
                  <a:pt x="686" y="480"/>
                </a:lnTo>
                <a:lnTo>
                  <a:pt x="680" y="486"/>
                </a:lnTo>
                <a:lnTo>
                  <a:pt x="678" y="494"/>
                </a:lnTo>
                <a:lnTo>
                  <a:pt x="674" y="510"/>
                </a:lnTo>
                <a:lnTo>
                  <a:pt x="672" y="516"/>
                </a:lnTo>
                <a:lnTo>
                  <a:pt x="674" y="522"/>
                </a:lnTo>
                <a:lnTo>
                  <a:pt x="678" y="526"/>
                </a:lnTo>
                <a:lnTo>
                  <a:pt x="684" y="524"/>
                </a:lnTo>
                <a:lnTo>
                  <a:pt x="688" y="522"/>
                </a:lnTo>
                <a:lnTo>
                  <a:pt x="696" y="512"/>
                </a:lnTo>
                <a:lnTo>
                  <a:pt x="698" y="506"/>
                </a:lnTo>
                <a:lnTo>
                  <a:pt x="702" y="500"/>
                </a:lnTo>
                <a:lnTo>
                  <a:pt x="708" y="500"/>
                </a:lnTo>
                <a:lnTo>
                  <a:pt x="716" y="500"/>
                </a:lnTo>
                <a:lnTo>
                  <a:pt x="726" y="502"/>
                </a:lnTo>
                <a:lnTo>
                  <a:pt x="730" y="508"/>
                </a:lnTo>
                <a:lnTo>
                  <a:pt x="730" y="512"/>
                </a:lnTo>
                <a:lnTo>
                  <a:pt x="728" y="516"/>
                </a:lnTo>
                <a:lnTo>
                  <a:pt x="726" y="526"/>
                </a:lnTo>
                <a:lnTo>
                  <a:pt x="726" y="536"/>
                </a:lnTo>
                <a:lnTo>
                  <a:pt x="728" y="542"/>
                </a:lnTo>
                <a:lnTo>
                  <a:pt x="732" y="544"/>
                </a:lnTo>
                <a:lnTo>
                  <a:pt x="736" y="546"/>
                </a:lnTo>
                <a:lnTo>
                  <a:pt x="738" y="552"/>
                </a:lnTo>
                <a:lnTo>
                  <a:pt x="742" y="560"/>
                </a:lnTo>
                <a:lnTo>
                  <a:pt x="732" y="558"/>
                </a:lnTo>
                <a:lnTo>
                  <a:pt x="730" y="558"/>
                </a:lnTo>
                <a:lnTo>
                  <a:pt x="726" y="558"/>
                </a:lnTo>
                <a:lnTo>
                  <a:pt x="726" y="564"/>
                </a:lnTo>
                <a:lnTo>
                  <a:pt x="726" y="566"/>
                </a:lnTo>
                <a:lnTo>
                  <a:pt x="726" y="574"/>
                </a:lnTo>
                <a:lnTo>
                  <a:pt x="732" y="592"/>
                </a:lnTo>
                <a:lnTo>
                  <a:pt x="736" y="608"/>
                </a:lnTo>
                <a:lnTo>
                  <a:pt x="738" y="614"/>
                </a:lnTo>
                <a:lnTo>
                  <a:pt x="738" y="618"/>
                </a:lnTo>
                <a:lnTo>
                  <a:pt x="736" y="624"/>
                </a:lnTo>
                <a:lnTo>
                  <a:pt x="732" y="626"/>
                </a:lnTo>
                <a:lnTo>
                  <a:pt x="724" y="630"/>
                </a:lnTo>
                <a:lnTo>
                  <a:pt x="716" y="636"/>
                </a:lnTo>
                <a:lnTo>
                  <a:pt x="714" y="646"/>
                </a:lnTo>
                <a:lnTo>
                  <a:pt x="714" y="654"/>
                </a:lnTo>
                <a:lnTo>
                  <a:pt x="716" y="660"/>
                </a:lnTo>
                <a:lnTo>
                  <a:pt x="720" y="662"/>
                </a:lnTo>
                <a:lnTo>
                  <a:pt x="724" y="666"/>
                </a:lnTo>
                <a:lnTo>
                  <a:pt x="726" y="670"/>
                </a:lnTo>
                <a:lnTo>
                  <a:pt x="724" y="674"/>
                </a:lnTo>
                <a:lnTo>
                  <a:pt x="722" y="688"/>
                </a:lnTo>
                <a:lnTo>
                  <a:pt x="720" y="702"/>
                </a:lnTo>
                <a:lnTo>
                  <a:pt x="724" y="718"/>
                </a:lnTo>
                <a:lnTo>
                  <a:pt x="726" y="724"/>
                </a:lnTo>
                <a:lnTo>
                  <a:pt x="730" y="728"/>
                </a:lnTo>
                <a:lnTo>
                  <a:pt x="736" y="730"/>
                </a:lnTo>
                <a:lnTo>
                  <a:pt x="748" y="732"/>
                </a:lnTo>
                <a:lnTo>
                  <a:pt x="756" y="732"/>
                </a:lnTo>
                <a:lnTo>
                  <a:pt x="762" y="738"/>
                </a:lnTo>
                <a:lnTo>
                  <a:pt x="764" y="742"/>
                </a:lnTo>
                <a:lnTo>
                  <a:pt x="764" y="748"/>
                </a:lnTo>
                <a:lnTo>
                  <a:pt x="764" y="758"/>
                </a:lnTo>
                <a:lnTo>
                  <a:pt x="760" y="768"/>
                </a:lnTo>
                <a:lnTo>
                  <a:pt x="762" y="772"/>
                </a:lnTo>
                <a:lnTo>
                  <a:pt x="760" y="774"/>
                </a:lnTo>
                <a:lnTo>
                  <a:pt x="754" y="778"/>
                </a:lnTo>
                <a:lnTo>
                  <a:pt x="748" y="780"/>
                </a:lnTo>
                <a:lnTo>
                  <a:pt x="738" y="782"/>
                </a:lnTo>
                <a:lnTo>
                  <a:pt x="732" y="784"/>
                </a:lnTo>
                <a:lnTo>
                  <a:pt x="730" y="790"/>
                </a:lnTo>
                <a:lnTo>
                  <a:pt x="724" y="796"/>
                </a:lnTo>
                <a:lnTo>
                  <a:pt x="706" y="808"/>
                </a:lnTo>
                <a:lnTo>
                  <a:pt x="700" y="810"/>
                </a:lnTo>
                <a:lnTo>
                  <a:pt x="694" y="814"/>
                </a:lnTo>
                <a:lnTo>
                  <a:pt x="692" y="818"/>
                </a:lnTo>
                <a:lnTo>
                  <a:pt x="692" y="822"/>
                </a:lnTo>
                <a:lnTo>
                  <a:pt x="688" y="828"/>
                </a:lnTo>
                <a:lnTo>
                  <a:pt x="672" y="834"/>
                </a:lnTo>
                <a:lnTo>
                  <a:pt x="656" y="838"/>
                </a:lnTo>
                <a:lnTo>
                  <a:pt x="644" y="836"/>
                </a:lnTo>
                <a:lnTo>
                  <a:pt x="634" y="834"/>
                </a:lnTo>
                <a:lnTo>
                  <a:pt x="630" y="828"/>
                </a:lnTo>
                <a:lnTo>
                  <a:pt x="622" y="820"/>
                </a:lnTo>
                <a:lnTo>
                  <a:pt x="614" y="818"/>
                </a:lnTo>
                <a:lnTo>
                  <a:pt x="608" y="818"/>
                </a:lnTo>
                <a:lnTo>
                  <a:pt x="604" y="814"/>
                </a:lnTo>
                <a:lnTo>
                  <a:pt x="602" y="808"/>
                </a:lnTo>
                <a:lnTo>
                  <a:pt x="598" y="806"/>
                </a:lnTo>
                <a:lnTo>
                  <a:pt x="592" y="804"/>
                </a:lnTo>
                <a:lnTo>
                  <a:pt x="584" y="802"/>
                </a:lnTo>
                <a:lnTo>
                  <a:pt x="580" y="800"/>
                </a:lnTo>
                <a:lnTo>
                  <a:pt x="574" y="798"/>
                </a:lnTo>
                <a:lnTo>
                  <a:pt x="570" y="798"/>
                </a:lnTo>
                <a:lnTo>
                  <a:pt x="564" y="802"/>
                </a:lnTo>
                <a:lnTo>
                  <a:pt x="560" y="802"/>
                </a:lnTo>
                <a:lnTo>
                  <a:pt x="558" y="800"/>
                </a:lnTo>
                <a:lnTo>
                  <a:pt x="550" y="798"/>
                </a:lnTo>
                <a:lnTo>
                  <a:pt x="544" y="796"/>
                </a:lnTo>
                <a:lnTo>
                  <a:pt x="542" y="788"/>
                </a:lnTo>
                <a:lnTo>
                  <a:pt x="538" y="786"/>
                </a:lnTo>
                <a:lnTo>
                  <a:pt x="526" y="784"/>
                </a:lnTo>
                <a:lnTo>
                  <a:pt x="518" y="780"/>
                </a:lnTo>
                <a:lnTo>
                  <a:pt x="514" y="776"/>
                </a:lnTo>
                <a:lnTo>
                  <a:pt x="506" y="776"/>
                </a:lnTo>
                <a:lnTo>
                  <a:pt x="492" y="780"/>
                </a:lnTo>
                <a:lnTo>
                  <a:pt x="486" y="786"/>
                </a:lnTo>
                <a:lnTo>
                  <a:pt x="468" y="792"/>
                </a:lnTo>
                <a:lnTo>
                  <a:pt x="456" y="798"/>
                </a:lnTo>
                <a:lnTo>
                  <a:pt x="446" y="800"/>
                </a:lnTo>
                <a:lnTo>
                  <a:pt x="442" y="802"/>
                </a:lnTo>
                <a:lnTo>
                  <a:pt x="436" y="808"/>
                </a:lnTo>
                <a:lnTo>
                  <a:pt x="432" y="814"/>
                </a:lnTo>
                <a:lnTo>
                  <a:pt x="428" y="822"/>
                </a:lnTo>
                <a:lnTo>
                  <a:pt x="426" y="834"/>
                </a:lnTo>
                <a:lnTo>
                  <a:pt x="430" y="840"/>
                </a:lnTo>
                <a:lnTo>
                  <a:pt x="432" y="848"/>
                </a:lnTo>
                <a:lnTo>
                  <a:pt x="432" y="862"/>
                </a:lnTo>
                <a:lnTo>
                  <a:pt x="432" y="872"/>
                </a:lnTo>
                <a:lnTo>
                  <a:pt x="430" y="876"/>
                </a:lnTo>
                <a:lnTo>
                  <a:pt x="428" y="878"/>
                </a:lnTo>
                <a:lnTo>
                  <a:pt x="424" y="878"/>
                </a:lnTo>
                <a:lnTo>
                  <a:pt x="418" y="876"/>
                </a:lnTo>
                <a:lnTo>
                  <a:pt x="402" y="874"/>
                </a:lnTo>
                <a:lnTo>
                  <a:pt x="382" y="874"/>
                </a:lnTo>
                <a:lnTo>
                  <a:pt x="364" y="874"/>
                </a:lnTo>
                <a:lnTo>
                  <a:pt x="344" y="872"/>
                </a:lnTo>
                <a:lnTo>
                  <a:pt x="334" y="868"/>
                </a:lnTo>
                <a:lnTo>
                  <a:pt x="326" y="862"/>
                </a:lnTo>
                <a:lnTo>
                  <a:pt x="320" y="854"/>
                </a:lnTo>
                <a:lnTo>
                  <a:pt x="318" y="848"/>
                </a:lnTo>
                <a:lnTo>
                  <a:pt x="316" y="844"/>
                </a:lnTo>
                <a:lnTo>
                  <a:pt x="306" y="840"/>
                </a:lnTo>
                <a:lnTo>
                  <a:pt x="300" y="838"/>
                </a:lnTo>
                <a:lnTo>
                  <a:pt x="296" y="838"/>
                </a:lnTo>
                <a:lnTo>
                  <a:pt x="288" y="832"/>
                </a:lnTo>
                <a:lnTo>
                  <a:pt x="280" y="822"/>
                </a:lnTo>
                <a:lnTo>
                  <a:pt x="276" y="818"/>
                </a:lnTo>
                <a:lnTo>
                  <a:pt x="268" y="816"/>
                </a:lnTo>
                <a:lnTo>
                  <a:pt x="258" y="816"/>
                </a:lnTo>
                <a:lnTo>
                  <a:pt x="242" y="826"/>
                </a:lnTo>
                <a:lnTo>
                  <a:pt x="234" y="826"/>
                </a:lnTo>
                <a:lnTo>
                  <a:pt x="224" y="822"/>
                </a:lnTo>
                <a:lnTo>
                  <a:pt x="214" y="818"/>
                </a:lnTo>
                <a:lnTo>
                  <a:pt x="184" y="806"/>
                </a:lnTo>
                <a:lnTo>
                  <a:pt x="168" y="800"/>
                </a:lnTo>
                <a:lnTo>
                  <a:pt x="156" y="790"/>
                </a:lnTo>
                <a:lnTo>
                  <a:pt x="148" y="780"/>
                </a:lnTo>
                <a:lnTo>
                  <a:pt x="136" y="770"/>
                </a:lnTo>
                <a:lnTo>
                  <a:pt x="122" y="762"/>
                </a:lnTo>
                <a:lnTo>
                  <a:pt x="112" y="754"/>
                </a:lnTo>
                <a:lnTo>
                  <a:pt x="98" y="740"/>
                </a:lnTo>
                <a:lnTo>
                  <a:pt x="88" y="724"/>
                </a:lnTo>
                <a:lnTo>
                  <a:pt x="86" y="722"/>
                </a:lnTo>
                <a:lnTo>
                  <a:pt x="86" y="718"/>
                </a:lnTo>
                <a:lnTo>
                  <a:pt x="90" y="718"/>
                </a:lnTo>
                <a:lnTo>
                  <a:pt x="92" y="720"/>
                </a:lnTo>
                <a:lnTo>
                  <a:pt x="98" y="722"/>
                </a:lnTo>
                <a:lnTo>
                  <a:pt x="108" y="720"/>
                </a:lnTo>
                <a:lnTo>
                  <a:pt x="114" y="716"/>
                </a:lnTo>
                <a:lnTo>
                  <a:pt x="120" y="710"/>
                </a:lnTo>
                <a:lnTo>
                  <a:pt x="122" y="702"/>
                </a:lnTo>
                <a:lnTo>
                  <a:pt x="140" y="664"/>
                </a:lnTo>
                <a:lnTo>
                  <a:pt x="152" y="626"/>
                </a:lnTo>
                <a:lnTo>
                  <a:pt x="154" y="618"/>
                </a:lnTo>
                <a:lnTo>
                  <a:pt x="156" y="610"/>
                </a:lnTo>
                <a:lnTo>
                  <a:pt x="162" y="608"/>
                </a:lnTo>
                <a:lnTo>
                  <a:pt x="168" y="606"/>
                </a:lnTo>
                <a:lnTo>
                  <a:pt x="170" y="602"/>
                </a:lnTo>
                <a:lnTo>
                  <a:pt x="170" y="596"/>
                </a:lnTo>
                <a:lnTo>
                  <a:pt x="170" y="594"/>
                </a:lnTo>
                <a:lnTo>
                  <a:pt x="168" y="592"/>
                </a:lnTo>
                <a:lnTo>
                  <a:pt x="166" y="594"/>
                </a:lnTo>
                <a:lnTo>
                  <a:pt x="164" y="596"/>
                </a:lnTo>
                <a:lnTo>
                  <a:pt x="162" y="600"/>
                </a:lnTo>
                <a:lnTo>
                  <a:pt x="160" y="600"/>
                </a:lnTo>
                <a:lnTo>
                  <a:pt x="160" y="598"/>
                </a:lnTo>
                <a:lnTo>
                  <a:pt x="160" y="596"/>
                </a:lnTo>
                <a:lnTo>
                  <a:pt x="164" y="588"/>
                </a:lnTo>
                <a:lnTo>
                  <a:pt x="176" y="546"/>
                </a:lnTo>
                <a:lnTo>
                  <a:pt x="178" y="536"/>
                </a:lnTo>
                <a:lnTo>
                  <a:pt x="182" y="524"/>
                </a:lnTo>
                <a:lnTo>
                  <a:pt x="184" y="520"/>
                </a:lnTo>
                <a:lnTo>
                  <a:pt x="184" y="516"/>
                </a:lnTo>
                <a:lnTo>
                  <a:pt x="188" y="516"/>
                </a:lnTo>
                <a:lnTo>
                  <a:pt x="190" y="516"/>
                </a:lnTo>
                <a:lnTo>
                  <a:pt x="194" y="518"/>
                </a:lnTo>
                <a:lnTo>
                  <a:pt x="196" y="524"/>
                </a:lnTo>
                <a:lnTo>
                  <a:pt x="202" y="540"/>
                </a:lnTo>
                <a:lnTo>
                  <a:pt x="202" y="544"/>
                </a:lnTo>
                <a:lnTo>
                  <a:pt x="204" y="546"/>
                </a:lnTo>
                <a:lnTo>
                  <a:pt x="206" y="544"/>
                </a:lnTo>
                <a:lnTo>
                  <a:pt x="206" y="540"/>
                </a:lnTo>
                <a:lnTo>
                  <a:pt x="204" y="528"/>
                </a:lnTo>
                <a:lnTo>
                  <a:pt x="198" y="514"/>
                </a:lnTo>
                <a:lnTo>
                  <a:pt x="192" y="510"/>
                </a:lnTo>
                <a:lnTo>
                  <a:pt x="184" y="502"/>
                </a:lnTo>
                <a:lnTo>
                  <a:pt x="182" y="496"/>
                </a:lnTo>
                <a:lnTo>
                  <a:pt x="182" y="490"/>
                </a:lnTo>
                <a:lnTo>
                  <a:pt x="188" y="484"/>
                </a:lnTo>
                <a:lnTo>
                  <a:pt x="194" y="478"/>
                </a:lnTo>
                <a:lnTo>
                  <a:pt x="196" y="468"/>
                </a:lnTo>
                <a:lnTo>
                  <a:pt x="196" y="460"/>
                </a:lnTo>
                <a:lnTo>
                  <a:pt x="196" y="454"/>
                </a:lnTo>
                <a:lnTo>
                  <a:pt x="194" y="450"/>
                </a:lnTo>
                <a:lnTo>
                  <a:pt x="196" y="446"/>
                </a:lnTo>
                <a:lnTo>
                  <a:pt x="198" y="442"/>
                </a:lnTo>
                <a:lnTo>
                  <a:pt x="198" y="440"/>
                </a:lnTo>
                <a:lnTo>
                  <a:pt x="196" y="436"/>
                </a:lnTo>
                <a:lnTo>
                  <a:pt x="192" y="434"/>
                </a:lnTo>
                <a:lnTo>
                  <a:pt x="182" y="432"/>
                </a:lnTo>
                <a:lnTo>
                  <a:pt x="168" y="420"/>
                </a:lnTo>
                <a:lnTo>
                  <a:pt x="162" y="412"/>
                </a:lnTo>
                <a:lnTo>
                  <a:pt x="154" y="406"/>
                </a:lnTo>
                <a:lnTo>
                  <a:pt x="154" y="400"/>
                </a:lnTo>
                <a:lnTo>
                  <a:pt x="154" y="396"/>
                </a:lnTo>
                <a:lnTo>
                  <a:pt x="150" y="380"/>
                </a:lnTo>
                <a:lnTo>
                  <a:pt x="144" y="372"/>
                </a:lnTo>
                <a:lnTo>
                  <a:pt x="140" y="368"/>
                </a:lnTo>
                <a:lnTo>
                  <a:pt x="140" y="364"/>
                </a:lnTo>
                <a:lnTo>
                  <a:pt x="140" y="356"/>
                </a:lnTo>
                <a:lnTo>
                  <a:pt x="140" y="354"/>
                </a:lnTo>
                <a:lnTo>
                  <a:pt x="142" y="354"/>
                </a:lnTo>
                <a:lnTo>
                  <a:pt x="144" y="354"/>
                </a:lnTo>
                <a:lnTo>
                  <a:pt x="144" y="356"/>
                </a:lnTo>
                <a:lnTo>
                  <a:pt x="146" y="362"/>
                </a:lnTo>
                <a:lnTo>
                  <a:pt x="148" y="364"/>
                </a:lnTo>
                <a:lnTo>
                  <a:pt x="150" y="362"/>
                </a:lnTo>
                <a:lnTo>
                  <a:pt x="152" y="360"/>
                </a:lnTo>
                <a:lnTo>
                  <a:pt x="154" y="352"/>
                </a:lnTo>
                <a:lnTo>
                  <a:pt x="152" y="348"/>
                </a:lnTo>
                <a:lnTo>
                  <a:pt x="148" y="342"/>
                </a:lnTo>
                <a:lnTo>
                  <a:pt x="148" y="340"/>
                </a:lnTo>
                <a:lnTo>
                  <a:pt x="150" y="336"/>
                </a:lnTo>
                <a:lnTo>
                  <a:pt x="154" y="336"/>
                </a:lnTo>
                <a:lnTo>
                  <a:pt x="164" y="336"/>
                </a:lnTo>
                <a:lnTo>
                  <a:pt x="170" y="336"/>
                </a:lnTo>
                <a:lnTo>
                  <a:pt x="172" y="336"/>
                </a:lnTo>
                <a:lnTo>
                  <a:pt x="172" y="334"/>
                </a:lnTo>
                <a:lnTo>
                  <a:pt x="172" y="332"/>
                </a:lnTo>
                <a:lnTo>
                  <a:pt x="168" y="330"/>
                </a:lnTo>
                <a:lnTo>
                  <a:pt x="162" y="326"/>
                </a:lnTo>
                <a:lnTo>
                  <a:pt x="152" y="326"/>
                </a:lnTo>
                <a:lnTo>
                  <a:pt x="142" y="326"/>
                </a:lnTo>
                <a:lnTo>
                  <a:pt x="134" y="322"/>
                </a:lnTo>
                <a:lnTo>
                  <a:pt x="130" y="320"/>
                </a:lnTo>
                <a:lnTo>
                  <a:pt x="126" y="318"/>
                </a:lnTo>
                <a:lnTo>
                  <a:pt x="126" y="314"/>
                </a:lnTo>
                <a:lnTo>
                  <a:pt x="130" y="308"/>
                </a:lnTo>
                <a:lnTo>
                  <a:pt x="132" y="304"/>
                </a:lnTo>
                <a:lnTo>
                  <a:pt x="134" y="300"/>
                </a:lnTo>
                <a:lnTo>
                  <a:pt x="130" y="294"/>
                </a:lnTo>
                <a:lnTo>
                  <a:pt x="124" y="296"/>
                </a:lnTo>
                <a:lnTo>
                  <a:pt x="120" y="300"/>
                </a:lnTo>
                <a:lnTo>
                  <a:pt x="112" y="294"/>
                </a:lnTo>
                <a:lnTo>
                  <a:pt x="110" y="292"/>
                </a:lnTo>
                <a:lnTo>
                  <a:pt x="108" y="290"/>
                </a:lnTo>
                <a:lnTo>
                  <a:pt x="112" y="288"/>
                </a:lnTo>
                <a:lnTo>
                  <a:pt x="114" y="286"/>
                </a:lnTo>
                <a:lnTo>
                  <a:pt x="112" y="284"/>
                </a:lnTo>
                <a:lnTo>
                  <a:pt x="108" y="282"/>
                </a:lnTo>
                <a:lnTo>
                  <a:pt x="98" y="284"/>
                </a:lnTo>
                <a:lnTo>
                  <a:pt x="90" y="284"/>
                </a:lnTo>
                <a:lnTo>
                  <a:pt x="86" y="280"/>
                </a:lnTo>
                <a:lnTo>
                  <a:pt x="84" y="274"/>
                </a:lnTo>
                <a:lnTo>
                  <a:pt x="76" y="262"/>
                </a:lnTo>
                <a:lnTo>
                  <a:pt x="58" y="250"/>
                </a:lnTo>
                <a:lnTo>
                  <a:pt x="42" y="238"/>
                </a:lnTo>
                <a:lnTo>
                  <a:pt x="36" y="236"/>
                </a:lnTo>
                <a:lnTo>
                  <a:pt x="30" y="238"/>
                </a:lnTo>
                <a:lnTo>
                  <a:pt x="30" y="242"/>
                </a:lnTo>
                <a:lnTo>
                  <a:pt x="28" y="246"/>
                </a:lnTo>
                <a:lnTo>
                  <a:pt x="26" y="246"/>
                </a:lnTo>
                <a:lnTo>
                  <a:pt x="22" y="246"/>
                </a:lnTo>
                <a:lnTo>
                  <a:pt x="16" y="242"/>
                </a:lnTo>
                <a:lnTo>
                  <a:pt x="16" y="236"/>
                </a:lnTo>
                <a:lnTo>
                  <a:pt x="18" y="234"/>
                </a:lnTo>
                <a:lnTo>
                  <a:pt x="20" y="230"/>
                </a:lnTo>
                <a:lnTo>
                  <a:pt x="20" y="228"/>
                </a:lnTo>
                <a:lnTo>
                  <a:pt x="18" y="224"/>
                </a:lnTo>
                <a:lnTo>
                  <a:pt x="14" y="222"/>
                </a:lnTo>
                <a:lnTo>
                  <a:pt x="4" y="218"/>
                </a:lnTo>
                <a:lnTo>
                  <a:pt x="2" y="216"/>
                </a:lnTo>
                <a:lnTo>
                  <a:pt x="0" y="210"/>
                </a:lnTo>
                <a:lnTo>
                  <a:pt x="2" y="208"/>
                </a:lnTo>
                <a:lnTo>
                  <a:pt x="4" y="208"/>
                </a:lnTo>
                <a:lnTo>
                  <a:pt x="14" y="210"/>
                </a:lnTo>
                <a:lnTo>
                  <a:pt x="22" y="214"/>
                </a:lnTo>
                <a:lnTo>
                  <a:pt x="26" y="214"/>
                </a:lnTo>
                <a:lnTo>
                  <a:pt x="30" y="208"/>
                </a:lnTo>
                <a:lnTo>
                  <a:pt x="30" y="202"/>
                </a:lnTo>
                <a:lnTo>
                  <a:pt x="28" y="202"/>
                </a:lnTo>
                <a:lnTo>
                  <a:pt x="26" y="202"/>
                </a:lnTo>
                <a:lnTo>
                  <a:pt x="20" y="202"/>
                </a:lnTo>
                <a:lnTo>
                  <a:pt x="16" y="202"/>
                </a:lnTo>
                <a:lnTo>
                  <a:pt x="10" y="200"/>
                </a:lnTo>
                <a:lnTo>
                  <a:pt x="8" y="198"/>
                </a:lnTo>
                <a:lnTo>
                  <a:pt x="8" y="194"/>
                </a:lnTo>
                <a:lnTo>
                  <a:pt x="14" y="190"/>
                </a:lnTo>
                <a:lnTo>
                  <a:pt x="18" y="188"/>
                </a:lnTo>
                <a:lnTo>
                  <a:pt x="24" y="190"/>
                </a:lnTo>
                <a:lnTo>
                  <a:pt x="26" y="188"/>
                </a:lnTo>
                <a:lnTo>
                  <a:pt x="26" y="184"/>
                </a:lnTo>
                <a:lnTo>
                  <a:pt x="26" y="180"/>
                </a:lnTo>
                <a:lnTo>
                  <a:pt x="22" y="180"/>
                </a:lnTo>
                <a:lnTo>
                  <a:pt x="16" y="180"/>
                </a:lnTo>
                <a:lnTo>
                  <a:pt x="6" y="180"/>
                </a:lnTo>
                <a:lnTo>
                  <a:pt x="4" y="180"/>
                </a:lnTo>
                <a:lnTo>
                  <a:pt x="2" y="180"/>
                </a:lnTo>
                <a:lnTo>
                  <a:pt x="2" y="176"/>
                </a:lnTo>
                <a:lnTo>
                  <a:pt x="4" y="174"/>
                </a:lnTo>
                <a:lnTo>
                  <a:pt x="6" y="168"/>
                </a:lnTo>
                <a:lnTo>
                  <a:pt x="10" y="164"/>
                </a:lnTo>
                <a:lnTo>
                  <a:pt x="18" y="162"/>
                </a:lnTo>
                <a:lnTo>
                  <a:pt x="26" y="160"/>
                </a:lnTo>
                <a:lnTo>
                  <a:pt x="42" y="158"/>
                </a:lnTo>
                <a:lnTo>
                  <a:pt x="60" y="160"/>
                </a:lnTo>
                <a:lnTo>
                  <a:pt x="68" y="162"/>
                </a:lnTo>
                <a:lnTo>
                  <a:pt x="80" y="162"/>
                </a:lnTo>
                <a:lnTo>
                  <a:pt x="84" y="162"/>
                </a:lnTo>
                <a:lnTo>
                  <a:pt x="88" y="160"/>
                </a:lnTo>
                <a:lnTo>
                  <a:pt x="90" y="152"/>
                </a:lnTo>
                <a:lnTo>
                  <a:pt x="98" y="150"/>
                </a:lnTo>
                <a:lnTo>
                  <a:pt x="104" y="156"/>
                </a:lnTo>
                <a:lnTo>
                  <a:pt x="114" y="156"/>
                </a:lnTo>
                <a:lnTo>
                  <a:pt x="118" y="158"/>
                </a:lnTo>
                <a:lnTo>
                  <a:pt x="122" y="158"/>
                </a:lnTo>
                <a:lnTo>
                  <a:pt x="130" y="164"/>
                </a:lnTo>
                <a:lnTo>
                  <a:pt x="136" y="174"/>
                </a:lnTo>
                <a:lnTo>
                  <a:pt x="140" y="186"/>
                </a:lnTo>
                <a:lnTo>
                  <a:pt x="146" y="190"/>
                </a:lnTo>
                <a:lnTo>
                  <a:pt x="150" y="192"/>
                </a:lnTo>
                <a:lnTo>
                  <a:pt x="156" y="190"/>
                </a:lnTo>
                <a:lnTo>
                  <a:pt x="164" y="188"/>
                </a:lnTo>
                <a:lnTo>
                  <a:pt x="170" y="188"/>
                </a:lnTo>
                <a:lnTo>
                  <a:pt x="178" y="192"/>
                </a:lnTo>
                <a:lnTo>
                  <a:pt x="188" y="190"/>
                </a:lnTo>
                <a:lnTo>
                  <a:pt x="198" y="190"/>
                </a:lnTo>
                <a:lnTo>
                  <a:pt x="202" y="192"/>
                </a:lnTo>
                <a:lnTo>
                  <a:pt x="206" y="198"/>
                </a:lnTo>
                <a:lnTo>
                  <a:pt x="212" y="200"/>
                </a:lnTo>
                <a:lnTo>
                  <a:pt x="220" y="200"/>
                </a:lnTo>
                <a:lnTo>
                  <a:pt x="224" y="198"/>
                </a:lnTo>
                <a:lnTo>
                  <a:pt x="226" y="196"/>
                </a:lnTo>
                <a:lnTo>
                  <a:pt x="224" y="192"/>
                </a:lnTo>
                <a:lnTo>
                  <a:pt x="220" y="190"/>
                </a:lnTo>
                <a:lnTo>
                  <a:pt x="218" y="180"/>
                </a:lnTo>
                <a:lnTo>
                  <a:pt x="220" y="174"/>
                </a:lnTo>
                <a:lnTo>
                  <a:pt x="222" y="160"/>
                </a:lnTo>
                <a:lnTo>
                  <a:pt x="224" y="144"/>
                </a:lnTo>
                <a:lnTo>
                  <a:pt x="224" y="136"/>
                </a:lnTo>
                <a:lnTo>
                  <a:pt x="222" y="130"/>
                </a:lnTo>
                <a:lnTo>
                  <a:pt x="214" y="122"/>
                </a:lnTo>
                <a:lnTo>
                  <a:pt x="214" y="112"/>
                </a:lnTo>
                <a:lnTo>
                  <a:pt x="212" y="100"/>
                </a:lnTo>
                <a:lnTo>
                  <a:pt x="214" y="90"/>
                </a:lnTo>
                <a:lnTo>
                  <a:pt x="218" y="86"/>
                </a:lnTo>
                <a:lnTo>
                  <a:pt x="220" y="88"/>
                </a:lnTo>
                <a:lnTo>
                  <a:pt x="222" y="88"/>
                </a:lnTo>
                <a:lnTo>
                  <a:pt x="228" y="92"/>
                </a:lnTo>
                <a:lnTo>
                  <a:pt x="240" y="96"/>
                </a:lnTo>
                <a:lnTo>
                  <a:pt x="252" y="98"/>
                </a:lnTo>
                <a:lnTo>
                  <a:pt x="256" y="100"/>
                </a:lnTo>
                <a:lnTo>
                  <a:pt x="254" y="106"/>
                </a:lnTo>
                <a:lnTo>
                  <a:pt x="252" y="110"/>
                </a:lnTo>
                <a:lnTo>
                  <a:pt x="256" y="120"/>
                </a:lnTo>
                <a:lnTo>
                  <a:pt x="258" y="128"/>
                </a:lnTo>
                <a:lnTo>
                  <a:pt x="262" y="132"/>
                </a:lnTo>
                <a:lnTo>
                  <a:pt x="268" y="132"/>
                </a:lnTo>
                <a:lnTo>
                  <a:pt x="286" y="138"/>
                </a:lnTo>
                <a:lnTo>
                  <a:pt x="300" y="146"/>
                </a:lnTo>
                <a:lnTo>
                  <a:pt x="314" y="148"/>
                </a:lnTo>
                <a:lnTo>
                  <a:pt x="324" y="148"/>
                </a:lnTo>
                <a:lnTo>
                  <a:pt x="330" y="144"/>
                </a:lnTo>
                <a:lnTo>
                  <a:pt x="340" y="142"/>
                </a:lnTo>
                <a:lnTo>
                  <a:pt x="344" y="142"/>
                </a:lnTo>
                <a:lnTo>
                  <a:pt x="352" y="142"/>
                </a:lnTo>
                <a:lnTo>
                  <a:pt x="358" y="144"/>
                </a:lnTo>
                <a:lnTo>
                  <a:pt x="364" y="144"/>
                </a:lnTo>
                <a:lnTo>
                  <a:pt x="366" y="140"/>
                </a:lnTo>
                <a:lnTo>
                  <a:pt x="364" y="138"/>
                </a:lnTo>
                <a:lnTo>
                  <a:pt x="358" y="136"/>
                </a:lnTo>
                <a:lnTo>
                  <a:pt x="350" y="136"/>
                </a:lnTo>
                <a:lnTo>
                  <a:pt x="346" y="136"/>
                </a:lnTo>
                <a:lnTo>
                  <a:pt x="344" y="134"/>
                </a:lnTo>
                <a:lnTo>
                  <a:pt x="342" y="130"/>
                </a:lnTo>
                <a:lnTo>
                  <a:pt x="344" y="128"/>
                </a:lnTo>
                <a:lnTo>
                  <a:pt x="348" y="118"/>
                </a:lnTo>
                <a:lnTo>
                  <a:pt x="354" y="112"/>
                </a:lnTo>
                <a:lnTo>
                  <a:pt x="364" y="108"/>
                </a:lnTo>
                <a:lnTo>
                  <a:pt x="374" y="106"/>
                </a:lnTo>
                <a:lnTo>
                  <a:pt x="394" y="102"/>
                </a:lnTo>
                <a:lnTo>
                  <a:pt x="412" y="100"/>
                </a:lnTo>
                <a:lnTo>
                  <a:pt x="432" y="90"/>
                </a:lnTo>
                <a:lnTo>
                  <a:pt x="440" y="84"/>
                </a:lnTo>
                <a:lnTo>
                  <a:pt x="450" y="78"/>
                </a:lnTo>
                <a:lnTo>
                  <a:pt x="452" y="74"/>
                </a:lnTo>
                <a:lnTo>
                  <a:pt x="452" y="72"/>
                </a:lnTo>
                <a:lnTo>
                  <a:pt x="446" y="64"/>
                </a:lnTo>
                <a:lnTo>
                  <a:pt x="446" y="56"/>
                </a:lnTo>
                <a:lnTo>
                  <a:pt x="452" y="48"/>
                </a:lnTo>
                <a:lnTo>
                  <a:pt x="458" y="30"/>
                </a:lnTo>
                <a:lnTo>
                  <a:pt x="462" y="20"/>
                </a:lnTo>
                <a:lnTo>
                  <a:pt x="466" y="14"/>
                </a:lnTo>
                <a:lnTo>
                  <a:pt x="468" y="10"/>
                </a:lnTo>
                <a:lnTo>
                  <a:pt x="476" y="6"/>
                </a:lnTo>
                <a:lnTo>
                  <a:pt x="486" y="4"/>
                </a:lnTo>
                <a:lnTo>
                  <a:pt x="500" y="4"/>
                </a:lnTo>
                <a:lnTo>
                  <a:pt x="514" y="2"/>
                </a:lnTo>
                <a:lnTo>
                  <a:pt x="526" y="2"/>
                </a:lnTo>
                <a:lnTo>
                  <a:pt x="530" y="2"/>
                </a:lnTo>
                <a:lnTo>
                  <a:pt x="532" y="0"/>
                </a:lnTo>
                <a:lnTo>
                  <a:pt x="530" y="20"/>
                </a:lnTo>
                <a:lnTo>
                  <a:pt x="530" y="24"/>
                </a:lnTo>
                <a:lnTo>
                  <a:pt x="530" y="30"/>
                </a:lnTo>
                <a:lnTo>
                  <a:pt x="538" y="34"/>
                </a:lnTo>
                <a:lnTo>
                  <a:pt x="544" y="40"/>
                </a:lnTo>
                <a:lnTo>
                  <a:pt x="550" y="38"/>
                </a:lnTo>
                <a:lnTo>
                  <a:pt x="556" y="40"/>
                </a:lnTo>
                <a:lnTo>
                  <a:pt x="558" y="44"/>
                </a:lnTo>
                <a:lnTo>
                  <a:pt x="558" y="50"/>
                </a:lnTo>
                <a:lnTo>
                  <a:pt x="560" y="56"/>
                </a:lnTo>
                <a:lnTo>
                  <a:pt x="562" y="62"/>
                </a:lnTo>
                <a:lnTo>
                  <a:pt x="568" y="64"/>
                </a:lnTo>
                <a:lnTo>
                  <a:pt x="574" y="68"/>
                </a:lnTo>
                <a:lnTo>
                  <a:pt x="588" y="80"/>
                </a:lnTo>
                <a:lnTo>
                  <a:pt x="596" y="82"/>
                </a:lnTo>
                <a:lnTo>
                  <a:pt x="604" y="86"/>
                </a:lnTo>
                <a:lnTo>
                  <a:pt x="608" y="92"/>
                </a:lnTo>
                <a:lnTo>
                  <a:pt x="610" y="104"/>
                </a:lnTo>
                <a:lnTo>
                  <a:pt x="608" y="112"/>
                </a:lnTo>
                <a:lnTo>
                  <a:pt x="608" y="118"/>
                </a:lnTo>
                <a:lnTo>
                  <a:pt x="610" y="122"/>
                </a:lnTo>
                <a:lnTo>
                  <a:pt x="614" y="126"/>
                </a:lnTo>
                <a:lnTo>
                  <a:pt x="620" y="130"/>
                </a:lnTo>
                <a:lnTo>
                  <a:pt x="628" y="130"/>
                </a:lnTo>
                <a:lnTo>
                  <a:pt x="632" y="130"/>
                </a:lnTo>
                <a:lnTo>
                  <a:pt x="636" y="128"/>
                </a:lnTo>
                <a:lnTo>
                  <a:pt x="638" y="122"/>
                </a:lnTo>
                <a:lnTo>
                  <a:pt x="642" y="116"/>
                </a:lnTo>
                <a:lnTo>
                  <a:pt x="648" y="114"/>
                </a:lnTo>
                <a:lnTo>
                  <a:pt x="650" y="114"/>
                </a:lnTo>
                <a:lnTo>
                  <a:pt x="656" y="114"/>
                </a:lnTo>
                <a:lnTo>
                  <a:pt x="656" y="116"/>
                </a:lnTo>
                <a:lnTo>
                  <a:pt x="656" y="120"/>
                </a:lnTo>
                <a:lnTo>
                  <a:pt x="654" y="130"/>
                </a:lnTo>
                <a:lnTo>
                  <a:pt x="650" y="136"/>
                </a:lnTo>
                <a:lnTo>
                  <a:pt x="650" y="142"/>
                </a:lnTo>
                <a:lnTo>
                  <a:pt x="654" y="144"/>
                </a:lnTo>
                <a:lnTo>
                  <a:pt x="658" y="146"/>
                </a:lnTo>
                <a:lnTo>
                  <a:pt x="656" y="148"/>
                </a:lnTo>
                <a:lnTo>
                  <a:pt x="654" y="152"/>
                </a:lnTo>
                <a:lnTo>
                  <a:pt x="656" y="156"/>
                </a:lnTo>
                <a:lnTo>
                  <a:pt x="658" y="158"/>
                </a:lnTo>
                <a:lnTo>
                  <a:pt x="666" y="162"/>
                </a:lnTo>
                <a:lnTo>
                  <a:pt x="672" y="170"/>
                </a:lnTo>
                <a:lnTo>
                  <a:pt x="678" y="174"/>
                </a:lnTo>
                <a:lnTo>
                  <a:pt x="686" y="176"/>
                </a:lnTo>
                <a:lnTo>
                  <a:pt x="696" y="174"/>
                </a:lnTo>
                <a:lnTo>
                  <a:pt x="700" y="176"/>
                </a:lnTo>
                <a:lnTo>
                  <a:pt x="706" y="178"/>
                </a:lnTo>
                <a:lnTo>
                  <a:pt x="714" y="178"/>
                </a:lnTo>
                <a:lnTo>
                  <a:pt x="716" y="180"/>
                </a:lnTo>
                <a:lnTo>
                  <a:pt x="716" y="184"/>
                </a:lnTo>
                <a:lnTo>
                  <a:pt x="718" y="186"/>
                </a:lnTo>
                <a:lnTo>
                  <a:pt x="722" y="186"/>
                </a:lnTo>
                <a:lnTo>
                  <a:pt x="730" y="184"/>
                </a:lnTo>
                <a:lnTo>
                  <a:pt x="736" y="190"/>
                </a:lnTo>
                <a:lnTo>
                  <a:pt x="744" y="198"/>
                </a:lnTo>
                <a:lnTo>
                  <a:pt x="752" y="206"/>
                </a:lnTo>
                <a:lnTo>
                  <a:pt x="754" y="214"/>
                </a:lnTo>
                <a:lnTo>
                  <a:pt x="758" y="220"/>
                </a:lnTo>
                <a:lnTo>
                  <a:pt x="762" y="222"/>
                </a:lnTo>
                <a:lnTo>
                  <a:pt x="768" y="224"/>
                </a:lnTo>
                <a:lnTo>
                  <a:pt x="780" y="224"/>
                </a:lnTo>
                <a:lnTo>
                  <a:pt x="804" y="232"/>
                </a:lnTo>
                <a:lnTo>
                  <a:pt x="826" y="244"/>
                </a:lnTo>
                <a:lnTo>
                  <a:pt x="836" y="248"/>
                </a:lnTo>
                <a:lnTo>
                  <a:pt x="840" y="250"/>
                </a:lnTo>
                <a:lnTo>
                  <a:pt x="842" y="25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2" name="Freeform 114"/>
          <p:cNvSpPr>
            <a:spLocks/>
          </p:cNvSpPr>
          <p:nvPr/>
        </p:nvSpPr>
        <p:spPr bwMode="auto">
          <a:xfrm>
            <a:off x="6145211" y="5421225"/>
            <a:ext cx="114300" cy="266700"/>
          </a:xfrm>
          <a:custGeom>
            <a:avLst/>
            <a:gdLst/>
            <a:ahLst/>
            <a:cxnLst>
              <a:cxn ang="0">
                <a:pos x="68" y="44"/>
              </a:cxn>
              <a:cxn ang="0">
                <a:pos x="68" y="44"/>
              </a:cxn>
              <a:cxn ang="0">
                <a:pos x="70" y="64"/>
              </a:cxn>
              <a:cxn ang="0">
                <a:pos x="72" y="82"/>
              </a:cxn>
              <a:cxn ang="0">
                <a:pos x="68" y="96"/>
              </a:cxn>
              <a:cxn ang="0">
                <a:pos x="64" y="110"/>
              </a:cxn>
              <a:cxn ang="0">
                <a:pos x="58" y="122"/>
              </a:cxn>
              <a:cxn ang="0">
                <a:pos x="52" y="142"/>
              </a:cxn>
              <a:cxn ang="0">
                <a:pos x="46" y="150"/>
              </a:cxn>
              <a:cxn ang="0">
                <a:pos x="42" y="158"/>
              </a:cxn>
              <a:cxn ang="0">
                <a:pos x="42" y="162"/>
              </a:cxn>
              <a:cxn ang="0">
                <a:pos x="42" y="166"/>
              </a:cxn>
              <a:cxn ang="0">
                <a:pos x="40" y="168"/>
              </a:cxn>
              <a:cxn ang="0">
                <a:pos x="38" y="166"/>
              </a:cxn>
              <a:cxn ang="0">
                <a:pos x="38" y="160"/>
              </a:cxn>
              <a:cxn ang="0">
                <a:pos x="36" y="154"/>
              </a:cxn>
              <a:cxn ang="0">
                <a:pos x="26" y="152"/>
              </a:cxn>
              <a:cxn ang="0">
                <a:pos x="18" y="148"/>
              </a:cxn>
              <a:cxn ang="0">
                <a:pos x="14" y="140"/>
              </a:cxn>
              <a:cxn ang="0">
                <a:pos x="16" y="132"/>
              </a:cxn>
              <a:cxn ang="0">
                <a:pos x="16" y="128"/>
              </a:cxn>
              <a:cxn ang="0">
                <a:pos x="12" y="126"/>
              </a:cxn>
              <a:cxn ang="0">
                <a:pos x="8" y="124"/>
              </a:cxn>
              <a:cxn ang="0">
                <a:pos x="6" y="120"/>
              </a:cxn>
              <a:cxn ang="0">
                <a:pos x="6" y="116"/>
              </a:cxn>
              <a:cxn ang="0">
                <a:pos x="6" y="100"/>
              </a:cxn>
              <a:cxn ang="0">
                <a:pos x="6" y="86"/>
              </a:cxn>
              <a:cxn ang="0">
                <a:pos x="0" y="78"/>
              </a:cxn>
              <a:cxn ang="0">
                <a:pos x="0" y="66"/>
              </a:cxn>
              <a:cxn ang="0">
                <a:pos x="4" y="56"/>
              </a:cxn>
              <a:cxn ang="0">
                <a:pos x="6" y="46"/>
              </a:cxn>
              <a:cxn ang="0">
                <a:pos x="8" y="40"/>
              </a:cxn>
              <a:cxn ang="0">
                <a:pos x="12" y="38"/>
              </a:cxn>
              <a:cxn ang="0">
                <a:pos x="14" y="38"/>
              </a:cxn>
              <a:cxn ang="0">
                <a:pos x="16" y="40"/>
              </a:cxn>
              <a:cxn ang="0">
                <a:pos x="26" y="38"/>
              </a:cxn>
              <a:cxn ang="0">
                <a:pos x="42" y="28"/>
              </a:cxn>
              <a:cxn ang="0">
                <a:pos x="48" y="28"/>
              </a:cxn>
              <a:cxn ang="0">
                <a:pos x="54" y="26"/>
              </a:cxn>
              <a:cxn ang="0">
                <a:pos x="56" y="20"/>
              </a:cxn>
              <a:cxn ang="0">
                <a:pos x="58" y="8"/>
              </a:cxn>
              <a:cxn ang="0">
                <a:pos x="58" y="4"/>
              </a:cxn>
              <a:cxn ang="0">
                <a:pos x="62" y="0"/>
              </a:cxn>
              <a:cxn ang="0">
                <a:pos x="66" y="2"/>
              </a:cxn>
              <a:cxn ang="0">
                <a:pos x="68" y="4"/>
              </a:cxn>
              <a:cxn ang="0">
                <a:pos x="70" y="12"/>
              </a:cxn>
              <a:cxn ang="0">
                <a:pos x="70" y="24"/>
              </a:cxn>
              <a:cxn ang="0">
                <a:pos x="68" y="44"/>
              </a:cxn>
            </a:cxnLst>
            <a:rect l="0" t="0" r="r" b="b"/>
            <a:pathLst>
              <a:path w="72" h="168">
                <a:moveTo>
                  <a:pt x="68" y="44"/>
                </a:moveTo>
                <a:lnTo>
                  <a:pt x="68" y="44"/>
                </a:lnTo>
                <a:lnTo>
                  <a:pt x="70" y="64"/>
                </a:lnTo>
                <a:lnTo>
                  <a:pt x="72" y="82"/>
                </a:lnTo>
                <a:lnTo>
                  <a:pt x="68" y="96"/>
                </a:lnTo>
                <a:lnTo>
                  <a:pt x="64" y="110"/>
                </a:lnTo>
                <a:lnTo>
                  <a:pt x="58" y="122"/>
                </a:lnTo>
                <a:lnTo>
                  <a:pt x="52" y="142"/>
                </a:lnTo>
                <a:lnTo>
                  <a:pt x="46" y="150"/>
                </a:lnTo>
                <a:lnTo>
                  <a:pt x="42" y="158"/>
                </a:lnTo>
                <a:lnTo>
                  <a:pt x="42" y="162"/>
                </a:lnTo>
                <a:lnTo>
                  <a:pt x="42" y="166"/>
                </a:lnTo>
                <a:lnTo>
                  <a:pt x="40" y="168"/>
                </a:lnTo>
                <a:lnTo>
                  <a:pt x="38" y="166"/>
                </a:lnTo>
                <a:lnTo>
                  <a:pt x="38" y="160"/>
                </a:lnTo>
                <a:lnTo>
                  <a:pt x="36" y="154"/>
                </a:lnTo>
                <a:lnTo>
                  <a:pt x="26" y="152"/>
                </a:lnTo>
                <a:lnTo>
                  <a:pt x="18" y="148"/>
                </a:lnTo>
                <a:lnTo>
                  <a:pt x="14" y="140"/>
                </a:lnTo>
                <a:lnTo>
                  <a:pt x="16" y="132"/>
                </a:lnTo>
                <a:lnTo>
                  <a:pt x="16" y="128"/>
                </a:lnTo>
                <a:lnTo>
                  <a:pt x="12" y="126"/>
                </a:lnTo>
                <a:lnTo>
                  <a:pt x="8" y="124"/>
                </a:lnTo>
                <a:lnTo>
                  <a:pt x="6" y="120"/>
                </a:lnTo>
                <a:lnTo>
                  <a:pt x="6" y="116"/>
                </a:lnTo>
                <a:lnTo>
                  <a:pt x="6" y="100"/>
                </a:lnTo>
                <a:lnTo>
                  <a:pt x="6" y="86"/>
                </a:lnTo>
                <a:lnTo>
                  <a:pt x="0" y="78"/>
                </a:lnTo>
                <a:lnTo>
                  <a:pt x="0" y="66"/>
                </a:lnTo>
                <a:lnTo>
                  <a:pt x="4" y="56"/>
                </a:lnTo>
                <a:lnTo>
                  <a:pt x="6" y="46"/>
                </a:lnTo>
                <a:lnTo>
                  <a:pt x="8" y="40"/>
                </a:lnTo>
                <a:lnTo>
                  <a:pt x="12" y="38"/>
                </a:lnTo>
                <a:lnTo>
                  <a:pt x="14" y="38"/>
                </a:lnTo>
                <a:lnTo>
                  <a:pt x="16" y="40"/>
                </a:lnTo>
                <a:lnTo>
                  <a:pt x="26" y="38"/>
                </a:lnTo>
                <a:lnTo>
                  <a:pt x="42" y="28"/>
                </a:lnTo>
                <a:lnTo>
                  <a:pt x="48" y="28"/>
                </a:lnTo>
                <a:lnTo>
                  <a:pt x="54" y="26"/>
                </a:lnTo>
                <a:lnTo>
                  <a:pt x="56" y="20"/>
                </a:lnTo>
                <a:lnTo>
                  <a:pt x="58" y="8"/>
                </a:lnTo>
                <a:lnTo>
                  <a:pt x="58" y="4"/>
                </a:lnTo>
                <a:lnTo>
                  <a:pt x="62" y="0"/>
                </a:lnTo>
                <a:lnTo>
                  <a:pt x="66" y="2"/>
                </a:lnTo>
                <a:lnTo>
                  <a:pt x="68" y="4"/>
                </a:lnTo>
                <a:lnTo>
                  <a:pt x="70" y="12"/>
                </a:lnTo>
                <a:lnTo>
                  <a:pt x="70" y="24"/>
                </a:lnTo>
                <a:lnTo>
                  <a:pt x="68" y="4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3" name="Freeform 115"/>
          <p:cNvSpPr>
            <a:spLocks/>
          </p:cNvSpPr>
          <p:nvPr/>
        </p:nvSpPr>
        <p:spPr bwMode="auto">
          <a:xfrm>
            <a:off x="6145211" y="5421225"/>
            <a:ext cx="114300" cy="266700"/>
          </a:xfrm>
          <a:custGeom>
            <a:avLst/>
            <a:gdLst/>
            <a:ahLst/>
            <a:cxnLst>
              <a:cxn ang="0">
                <a:pos x="68" y="44"/>
              </a:cxn>
              <a:cxn ang="0">
                <a:pos x="68" y="44"/>
              </a:cxn>
              <a:cxn ang="0">
                <a:pos x="70" y="64"/>
              </a:cxn>
              <a:cxn ang="0">
                <a:pos x="72" y="82"/>
              </a:cxn>
              <a:cxn ang="0">
                <a:pos x="68" y="96"/>
              </a:cxn>
              <a:cxn ang="0">
                <a:pos x="64" y="110"/>
              </a:cxn>
              <a:cxn ang="0">
                <a:pos x="58" y="122"/>
              </a:cxn>
              <a:cxn ang="0">
                <a:pos x="52" y="142"/>
              </a:cxn>
              <a:cxn ang="0">
                <a:pos x="46" y="150"/>
              </a:cxn>
              <a:cxn ang="0">
                <a:pos x="42" y="158"/>
              </a:cxn>
              <a:cxn ang="0">
                <a:pos x="42" y="162"/>
              </a:cxn>
              <a:cxn ang="0">
                <a:pos x="42" y="166"/>
              </a:cxn>
              <a:cxn ang="0">
                <a:pos x="40" y="168"/>
              </a:cxn>
              <a:cxn ang="0">
                <a:pos x="38" y="166"/>
              </a:cxn>
              <a:cxn ang="0">
                <a:pos x="38" y="160"/>
              </a:cxn>
              <a:cxn ang="0">
                <a:pos x="36" y="154"/>
              </a:cxn>
              <a:cxn ang="0">
                <a:pos x="26" y="152"/>
              </a:cxn>
              <a:cxn ang="0">
                <a:pos x="18" y="148"/>
              </a:cxn>
              <a:cxn ang="0">
                <a:pos x="14" y="140"/>
              </a:cxn>
              <a:cxn ang="0">
                <a:pos x="16" y="132"/>
              </a:cxn>
              <a:cxn ang="0">
                <a:pos x="16" y="128"/>
              </a:cxn>
              <a:cxn ang="0">
                <a:pos x="12" y="126"/>
              </a:cxn>
              <a:cxn ang="0">
                <a:pos x="8" y="124"/>
              </a:cxn>
              <a:cxn ang="0">
                <a:pos x="6" y="120"/>
              </a:cxn>
              <a:cxn ang="0">
                <a:pos x="6" y="116"/>
              </a:cxn>
              <a:cxn ang="0">
                <a:pos x="6" y="100"/>
              </a:cxn>
              <a:cxn ang="0">
                <a:pos x="6" y="86"/>
              </a:cxn>
              <a:cxn ang="0">
                <a:pos x="0" y="78"/>
              </a:cxn>
              <a:cxn ang="0">
                <a:pos x="0" y="66"/>
              </a:cxn>
              <a:cxn ang="0">
                <a:pos x="4" y="56"/>
              </a:cxn>
              <a:cxn ang="0">
                <a:pos x="6" y="46"/>
              </a:cxn>
              <a:cxn ang="0">
                <a:pos x="8" y="40"/>
              </a:cxn>
              <a:cxn ang="0">
                <a:pos x="12" y="38"/>
              </a:cxn>
              <a:cxn ang="0">
                <a:pos x="14" y="38"/>
              </a:cxn>
              <a:cxn ang="0">
                <a:pos x="16" y="40"/>
              </a:cxn>
              <a:cxn ang="0">
                <a:pos x="26" y="38"/>
              </a:cxn>
              <a:cxn ang="0">
                <a:pos x="42" y="28"/>
              </a:cxn>
              <a:cxn ang="0">
                <a:pos x="48" y="28"/>
              </a:cxn>
              <a:cxn ang="0">
                <a:pos x="54" y="26"/>
              </a:cxn>
              <a:cxn ang="0">
                <a:pos x="56" y="20"/>
              </a:cxn>
              <a:cxn ang="0">
                <a:pos x="58" y="8"/>
              </a:cxn>
              <a:cxn ang="0">
                <a:pos x="58" y="4"/>
              </a:cxn>
              <a:cxn ang="0">
                <a:pos x="62" y="0"/>
              </a:cxn>
              <a:cxn ang="0">
                <a:pos x="66" y="2"/>
              </a:cxn>
              <a:cxn ang="0">
                <a:pos x="68" y="4"/>
              </a:cxn>
              <a:cxn ang="0">
                <a:pos x="70" y="12"/>
              </a:cxn>
              <a:cxn ang="0">
                <a:pos x="70" y="24"/>
              </a:cxn>
              <a:cxn ang="0">
                <a:pos x="68" y="44"/>
              </a:cxn>
            </a:cxnLst>
            <a:rect l="0" t="0" r="r" b="b"/>
            <a:pathLst>
              <a:path w="72" h="168">
                <a:moveTo>
                  <a:pt x="68" y="44"/>
                </a:moveTo>
                <a:lnTo>
                  <a:pt x="68" y="44"/>
                </a:lnTo>
                <a:lnTo>
                  <a:pt x="70" y="64"/>
                </a:lnTo>
                <a:lnTo>
                  <a:pt x="72" y="82"/>
                </a:lnTo>
                <a:lnTo>
                  <a:pt x="68" y="96"/>
                </a:lnTo>
                <a:lnTo>
                  <a:pt x="64" y="110"/>
                </a:lnTo>
                <a:lnTo>
                  <a:pt x="58" y="122"/>
                </a:lnTo>
                <a:lnTo>
                  <a:pt x="52" y="142"/>
                </a:lnTo>
                <a:lnTo>
                  <a:pt x="46" y="150"/>
                </a:lnTo>
                <a:lnTo>
                  <a:pt x="42" y="158"/>
                </a:lnTo>
                <a:lnTo>
                  <a:pt x="42" y="162"/>
                </a:lnTo>
                <a:lnTo>
                  <a:pt x="42" y="166"/>
                </a:lnTo>
                <a:lnTo>
                  <a:pt x="40" y="168"/>
                </a:lnTo>
                <a:lnTo>
                  <a:pt x="38" y="166"/>
                </a:lnTo>
                <a:lnTo>
                  <a:pt x="38" y="160"/>
                </a:lnTo>
                <a:lnTo>
                  <a:pt x="36" y="154"/>
                </a:lnTo>
                <a:lnTo>
                  <a:pt x="26" y="152"/>
                </a:lnTo>
                <a:lnTo>
                  <a:pt x="18" y="148"/>
                </a:lnTo>
                <a:lnTo>
                  <a:pt x="14" y="140"/>
                </a:lnTo>
                <a:lnTo>
                  <a:pt x="16" y="132"/>
                </a:lnTo>
                <a:lnTo>
                  <a:pt x="16" y="128"/>
                </a:lnTo>
                <a:lnTo>
                  <a:pt x="12" y="126"/>
                </a:lnTo>
                <a:lnTo>
                  <a:pt x="8" y="124"/>
                </a:lnTo>
                <a:lnTo>
                  <a:pt x="6" y="120"/>
                </a:lnTo>
                <a:lnTo>
                  <a:pt x="6" y="116"/>
                </a:lnTo>
                <a:lnTo>
                  <a:pt x="6" y="100"/>
                </a:lnTo>
                <a:lnTo>
                  <a:pt x="6" y="86"/>
                </a:lnTo>
                <a:lnTo>
                  <a:pt x="0" y="78"/>
                </a:lnTo>
                <a:lnTo>
                  <a:pt x="0" y="66"/>
                </a:lnTo>
                <a:lnTo>
                  <a:pt x="4" y="56"/>
                </a:lnTo>
                <a:lnTo>
                  <a:pt x="6" y="46"/>
                </a:lnTo>
                <a:lnTo>
                  <a:pt x="8" y="40"/>
                </a:lnTo>
                <a:lnTo>
                  <a:pt x="12" y="38"/>
                </a:lnTo>
                <a:lnTo>
                  <a:pt x="14" y="38"/>
                </a:lnTo>
                <a:lnTo>
                  <a:pt x="16" y="40"/>
                </a:lnTo>
                <a:lnTo>
                  <a:pt x="26" y="38"/>
                </a:lnTo>
                <a:lnTo>
                  <a:pt x="42" y="28"/>
                </a:lnTo>
                <a:lnTo>
                  <a:pt x="48" y="28"/>
                </a:lnTo>
                <a:lnTo>
                  <a:pt x="54" y="26"/>
                </a:lnTo>
                <a:lnTo>
                  <a:pt x="56" y="20"/>
                </a:lnTo>
                <a:lnTo>
                  <a:pt x="58" y="8"/>
                </a:lnTo>
                <a:lnTo>
                  <a:pt x="58" y="4"/>
                </a:lnTo>
                <a:lnTo>
                  <a:pt x="62" y="0"/>
                </a:lnTo>
                <a:lnTo>
                  <a:pt x="66" y="2"/>
                </a:lnTo>
                <a:lnTo>
                  <a:pt x="68" y="4"/>
                </a:lnTo>
                <a:lnTo>
                  <a:pt x="70" y="12"/>
                </a:lnTo>
                <a:lnTo>
                  <a:pt x="70" y="24"/>
                </a:lnTo>
                <a:lnTo>
                  <a:pt x="68" y="4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4" name="Freeform 116"/>
          <p:cNvSpPr>
            <a:spLocks/>
          </p:cNvSpPr>
          <p:nvPr/>
        </p:nvSpPr>
        <p:spPr bwMode="auto">
          <a:xfrm>
            <a:off x="7075486" y="5379950"/>
            <a:ext cx="50800" cy="19050"/>
          </a:xfrm>
          <a:custGeom>
            <a:avLst/>
            <a:gdLst/>
            <a:ahLst/>
            <a:cxnLst>
              <a:cxn ang="0">
                <a:pos x="32" y="8"/>
              </a:cxn>
              <a:cxn ang="0">
                <a:pos x="32" y="8"/>
              </a:cxn>
              <a:cxn ang="0">
                <a:pos x="32" y="10"/>
              </a:cxn>
              <a:cxn ang="0">
                <a:pos x="24" y="12"/>
              </a:cxn>
              <a:cxn ang="0">
                <a:pos x="16" y="12"/>
              </a:cxn>
              <a:cxn ang="0">
                <a:pos x="10" y="12"/>
              </a:cxn>
              <a:cxn ang="0">
                <a:pos x="4" y="10"/>
              </a:cxn>
              <a:cxn ang="0">
                <a:pos x="2" y="6"/>
              </a:cxn>
              <a:cxn ang="0">
                <a:pos x="0" y="2"/>
              </a:cxn>
              <a:cxn ang="0">
                <a:pos x="4" y="0"/>
              </a:cxn>
              <a:cxn ang="0">
                <a:pos x="12" y="0"/>
              </a:cxn>
              <a:cxn ang="0">
                <a:pos x="20" y="2"/>
              </a:cxn>
              <a:cxn ang="0">
                <a:pos x="32" y="6"/>
              </a:cxn>
              <a:cxn ang="0">
                <a:pos x="32" y="8"/>
              </a:cxn>
            </a:cxnLst>
            <a:rect l="0" t="0" r="r" b="b"/>
            <a:pathLst>
              <a:path w="32" h="12">
                <a:moveTo>
                  <a:pt x="32" y="8"/>
                </a:moveTo>
                <a:lnTo>
                  <a:pt x="32" y="8"/>
                </a:lnTo>
                <a:lnTo>
                  <a:pt x="32" y="10"/>
                </a:lnTo>
                <a:lnTo>
                  <a:pt x="24" y="12"/>
                </a:lnTo>
                <a:lnTo>
                  <a:pt x="16" y="12"/>
                </a:lnTo>
                <a:lnTo>
                  <a:pt x="10" y="12"/>
                </a:lnTo>
                <a:lnTo>
                  <a:pt x="4" y="10"/>
                </a:lnTo>
                <a:lnTo>
                  <a:pt x="2" y="6"/>
                </a:lnTo>
                <a:lnTo>
                  <a:pt x="0" y="2"/>
                </a:lnTo>
                <a:lnTo>
                  <a:pt x="4" y="0"/>
                </a:lnTo>
                <a:lnTo>
                  <a:pt x="12" y="0"/>
                </a:lnTo>
                <a:lnTo>
                  <a:pt x="20" y="2"/>
                </a:lnTo>
                <a:lnTo>
                  <a:pt x="32" y="6"/>
                </a:lnTo>
                <a:lnTo>
                  <a:pt x="32" y="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5" name="Freeform 117"/>
          <p:cNvSpPr>
            <a:spLocks/>
          </p:cNvSpPr>
          <p:nvPr/>
        </p:nvSpPr>
        <p:spPr bwMode="auto">
          <a:xfrm>
            <a:off x="7075486" y="5379950"/>
            <a:ext cx="50800" cy="19050"/>
          </a:xfrm>
          <a:custGeom>
            <a:avLst/>
            <a:gdLst/>
            <a:ahLst/>
            <a:cxnLst>
              <a:cxn ang="0">
                <a:pos x="32" y="8"/>
              </a:cxn>
              <a:cxn ang="0">
                <a:pos x="32" y="8"/>
              </a:cxn>
              <a:cxn ang="0">
                <a:pos x="32" y="10"/>
              </a:cxn>
              <a:cxn ang="0">
                <a:pos x="24" y="12"/>
              </a:cxn>
              <a:cxn ang="0">
                <a:pos x="16" y="12"/>
              </a:cxn>
              <a:cxn ang="0">
                <a:pos x="10" y="12"/>
              </a:cxn>
              <a:cxn ang="0">
                <a:pos x="4" y="10"/>
              </a:cxn>
              <a:cxn ang="0">
                <a:pos x="2" y="6"/>
              </a:cxn>
              <a:cxn ang="0">
                <a:pos x="0" y="2"/>
              </a:cxn>
              <a:cxn ang="0">
                <a:pos x="4" y="0"/>
              </a:cxn>
              <a:cxn ang="0">
                <a:pos x="12" y="0"/>
              </a:cxn>
              <a:cxn ang="0">
                <a:pos x="20" y="2"/>
              </a:cxn>
              <a:cxn ang="0">
                <a:pos x="32" y="6"/>
              </a:cxn>
              <a:cxn ang="0">
                <a:pos x="32" y="8"/>
              </a:cxn>
            </a:cxnLst>
            <a:rect l="0" t="0" r="r" b="b"/>
            <a:pathLst>
              <a:path w="32" h="12">
                <a:moveTo>
                  <a:pt x="32" y="8"/>
                </a:moveTo>
                <a:lnTo>
                  <a:pt x="32" y="8"/>
                </a:lnTo>
                <a:lnTo>
                  <a:pt x="32" y="10"/>
                </a:lnTo>
                <a:lnTo>
                  <a:pt x="24" y="12"/>
                </a:lnTo>
                <a:lnTo>
                  <a:pt x="16" y="12"/>
                </a:lnTo>
                <a:lnTo>
                  <a:pt x="10" y="12"/>
                </a:lnTo>
                <a:lnTo>
                  <a:pt x="4" y="10"/>
                </a:lnTo>
                <a:lnTo>
                  <a:pt x="2" y="6"/>
                </a:lnTo>
                <a:lnTo>
                  <a:pt x="0" y="2"/>
                </a:lnTo>
                <a:lnTo>
                  <a:pt x="4" y="0"/>
                </a:lnTo>
                <a:lnTo>
                  <a:pt x="12" y="0"/>
                </a:lnTo>
                <a:lnTo>
                  <a:pt x="20" y="2"/>
                </a:lnTo>
                <a:lnTo>
                  <a:pt x="32" y="6"/>
                </a:lnTo>
                <a:lnTo>
                  <a:pt x="32" y="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6" name="Freeform 118"/>
          <p:cNvSpPr>
            <a:spLocks/>
          </p:cNvSpPr>
          <p:nvPr/>
        </p:nvSpPr>
        <p:spPr bwMode="auto">
          <a:xfrm>
            <a:off x="6307137" y="4719551"/>
            <a:ext cx="28575" cy="60325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18" y="30"/>
              </a:cxn>
              <a:cxn ang="0">
                <a:pos x="12" y="34"/>
              </a:cxn>
              <a:cxn ang="0">
                <a:pos x="8" y="36"/>
              </a:cxn>
              <a:cxn ang="0">
                <a:pos x="8" y="38"/>
              </a:cxn>
              <a:cxn ang="0">
                <a:pos x="6" y="34"/>
              </a:cxn>
              <a:cxn ang="0">
                <a:pos x="4" y="30"/>
              </a:cxn>
              <a:cxn ang="0">
                <a:pos x="0" y="26"/>
              </a:cxn>
              <a:cxn ang="0">
                <a:pos x="0" y="24"/>
              </a:cxn>
              <a:cxn ang="0">
                <a:pos x="0" y="16"/>
              </a:cxn>
              <a:cxn ang="0">
                <a:pos x="2" y="10"/>
              </a:cxn>
              <a:cxn ang="0">
                <a:pos x="4" y="4"/>
              </a:cxn>
              <a:cxn ang="0">
                <a:pos x="4" y="2"/>
              </a:cxn>
              <a:cxn ang="0">
                <a:pos x="6" y="0"/>
              </a:cxn>
              <a:cxn ang="0">
                <a:pos x="12" y="2"/>
              </a:cxn>
              <a:cxn ang="0">
                <a:pos x="14" y="6"/>
              </a:cxn>
              <a:cxn ang="0">
                <a:pos x="18" y="10"/>
              </a:cxn>
              <a:cxn ang="0">
                <a:pos x="18" y="14"/>
              </a:cxn>
              <a:cxn ang="0">
                <a:pos x="18" y="24"/>
              </a:cxn>
              <a:cxn ang="0">
                <a:pos x="18" y="30"/>
              </a:cxn>
            </a:cxnLst>
            <a:rect l="0" t="0" r="r" b="b"/>
            <a:pathLst>
              <a:path w="18" h="38">
                <a:moveTo>
                  <a:pt x="18" y="30"/>
                </a:moveTo>
                <a:lnTo>
                  <a:pt x="18" y="30"/>
                </a:lnTo>
                <a:lnTo>
                  <a:pt x="12" y="34"/>
                </a:lnTo>
                <a:lnTo>
                  <a:pt x="8" y="36"/>
                </a:lnTo>
                <a:lnTo>
                  <a:pt x="8" y="38"/>
                </a:lnTo>
                <a:lnTo>
                  <a:pt x="6" y="34"/>
                </a:lnTo>
                <a:lnTo>
                  <a:pt x="4" y="30"/>
                </a:lnTo>
                <a:lnTo>
                  <a:pt x="0" y="26"/>
                </a:lnTo>
                <a:lnTo>
                  <a:pt x="0" y="24"/>
                </a:lnTo>
                <a:lnTo>
                  <a:pt x="0" y="16"/>
                </a:lnTo>
                <a:lnTo>
                  <a:pt x="2" y="10"/>
                </a:lnTo>
                <a:lnTo>
                  <a:pt x="4" y="4"/>
                </a:lnTo>
                <a:lnTo>
                  <a:pt x="4" y="2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8" y="10"/>
                </a:lnTo>
                <a:lnTo>
                  <a:pt x="18" y="14"/>
                </a:lnTo>
                <a:lnTo>
                  <a:pt x="18" y="24"/>
                </a:lnTo>
                <a:lnTo>
                  <a:pt x="18" y="3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7" name="Freeform 119"/>
          <p:cNvSpPr>
            <a:spLocks/>
          </p:cNvSpPr>
          <p:nvPr/>
        </p:nvSpPr>
        <p:spPr bwMode="auto">
          <a:xfrm>
            <a:off x="6307137" y="4719551"/>
            <a:ext cx="28575" cy="60325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18" y="30"/>
              </a:cxn>
              <a:cxn ang="0">
                <a:pos x="12" y="34"/>
              </a:cxn>
              <a:cxn ang="0">
                <a:pos x="8" y="36"/>
              </a:cxn>
              <a:cxn ang="0">
                <a:pos x="8" y="38"/>
              </a:cxn>
              <a:cxn ang="0">
                <a:pos x="6" y="34"/>
              </a:cxn>
              <a:cxn ang="0">
                <a:pos x="4" y="30"/>
              </a:cxn>
              <a:cxn ang="0">
                <a:pos x="0" y="26"/>
              </a:cxn>
              <a:cxn ang="0">
                <a:pos x="0" y="24"/>
              </a:cxn>
              <a:cxn ang="0">
                <a:pos x="0" y="16"/>
              </a:cxn>
              <a:cxn ang="0">
                <a:pos x="2" y="10"/>
              </a:cxn>
              <a:cxn ang="0">
                <a:pos x="4" y="4"/>
              </a:cxn>
              <a:cxn ang="0">
                <a:pos x="4" y="2"/>
              </a:cxn>
              <a:cxn ang="0">
                <a:pos x="6" y="0"/>
              </a:cxn>
              <a:cxn ang="0">
                <a:pos x="12" y="2"/>
              </a:cxn>
              <a:cxn ang="0">
                <a:pos x="14" y="6"/>
              </a:cxn>
              <a:cxn ang="0">
                <a:pos x="18" y="10"/>
              </a:cxn>
              <a:cxn ang="0">
                <a:pos x="18" y="14"/>
              </a:cxn>
              <a:cxn ang="0">
                <a:pos x="18" y="24"/>
              </a:cxn>
              <a:cxn ang="0">
                <a:pos x="18" y="30"/>
              </a:cxn>
            </a:cxnLst>
            <a:rect l="0" t="0" r="r" b="b"/>
            <a:pathLst>
              <a:path w="18" h="38">
                <a:moveTo>
                  <a:pt x="18" y="30"/>
                </a:moveTo>
                <a:lnTo>
                  <a:pt x="18" y="30"/>
                </a:lnTo>
                <a:lnTo>
                  <a:pt x="12" y="34"/>
                </a:lnTo>
                <a:lnTo>
                  <a:pt x="8" y="36"/>
                </a:lnTo>
                <a:lnTo>
                  <a:pt x="8" y="38"/>
                </a:lnTo>
                <a:lnTo>
                  <a:pt x="6" y="34"/>
                </a:lnTo>
                <a:lnTo>
                  <a:pt x="4" y="30"/>
                </a:lnTo>
                <a:lnTo>
                  <a:pt x="0" y="26"/>
                </a:lnTo>
                <a:lnTo>
                  <a:pt x="0" y="24"/>
                </a:lnTo>
                <a:lnTo>
                  <a:pt x="0" y="16"/>
                </a:lnTo>
                <a:lnTo>
                  <a:pt x="2" y="10"/>
                </a:lnTo>
                <a:lnTo>
                  <a:pt x="4" y="4"/>
                </a:lnTo>
                <a:lnTo>
                  <a:pt x="4" y="2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8" y="10"/>
                </a:lnTo>
                <a:lnTo>
                  <a:pt x="18" y="14"/>
                </a:lnTo>
                <a:lnTo>
                  <a:pt x="18" y="24"/>
                </a:lnTo>
                <a:lnTo>
                  <a:pt x="18" y="3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8" name="Freeform 120"/>
          <p:cNvSpPr>
            <a:spLocks/>
          </p:cNvSpPr>
          <p:nvPr/>
        </p:nvSpPr>
        <p:spPr bwMode="auto">
          <a:xfrm>
            <a:off x="5900736" y="4665575"/>
            <a:ext cx="501650" cy="285750"/>
          </a:xfrm>
          <a:custGeom>
            <a:avLst/>
            <a:gdLst/>
            <a:ahLst/>
            <a:cxnLst>
              <a:cxn ang="0">
                <a:pos x="314" y="98"/>
              </a:cxn>
              <a:cxn ang="0">
                <a:pos x="312" y="112"/>
              </a:cxn>
              <a:cxn ang="0">
                <a:pos x="294" y="114"/>
              </a:cxn>
              <a:cxn ang="0">
                <a:pos x="288" y="124"/>
              </a:cxn>
              <a:cxn ang="0">
                <a:pos x="292" y="140"/>
              </a:cxn>
              <a:cxn ang="0">
                <a:pos x="284" y="148"/>
              </a:cxn>
              <a:cxn ang="0">
                <a:pos x="258" y="138"/>
              </a:cxn>
              <a:cxn ang="0">
                <a:pos x="242" y="130"/>
              </a:cxn>
              <a:cxn ang="0">
                <a:pos x="234" y="126"/>
              </a:cxn>
              <a:cxn ang="0">
                <a:pos x="230" y="138"/>
              </a:cxn>
              <a:cxn ang="0">
                <a:pos x="210" y="176"/>
              </a:cxn>
              <a:cxn ang="0">
                <a:pos x="202" y="178"/>
              </a:cxn>
              <a:cxn ang="0">
                <a:pos x="186" y="158"/>
              </a:cxn>
              <a:cxn ang="0">
                <a:pos x="176" y="138"/>
              </a:cxn>
              <a:cxn ang="0">
                <a:pos x="170" y="126"/>
              </a:cxn>
              <a:cxn ang="0">
                <a:pos x="152" y="136"/>
              </a:cxn>
              <a:cxn ang="0">
                <a:pos x="148" y="154"/>
              </a:cxn>
              <a:cxn ang="0">
                <a:pos x="128" y="170"/>
              </a:cxn>
              <a:cxn ang="0">
                <a:pos x="94" y="168"/>
              </a:cxn>
              <a:cxn ang="0">
                <a:pos x="66" y="164"/>
              </a:cxn>
              <a:cxn ang="0">
                <a:pos x="56" y="154"/>
              </a:cxn>
              <a:cxn ang="0">
                <a:pos x="56" y="128"/>
              </a:cxn>
              <a:cxn ang="0">
                <a:pos x="54" y="114"/>
              </a:cxn>
              <a:cxn ang="0">
                <a:pos x="30" y="112"/>
              </a:cxn>
              <a:cxn ang="0">
                <a:pos x="16" y="134"/>
              </a:cxn>
              <a:cxn ang="0">
                <a:pos x="2" y="134"/>
              </a:cxn>
              <a:cxn ang="0">
                <a:pos x="6" y="106"/>
              </a:cxn>
              <a:cxn ang="0">
                <a:pos x="20" y="88"/>
              </a:cxn>
              <a:cxn ang="0">
                <a:pos x="36" y="72"/>
              </a:cxn>
              <a:cxn ang="0">
                <a:pos x="58" y="42"/>
              </a:cxn>
              <a:cxn ang="0">
                <a:pos x="80" y="24"/>
              </a:cxn>
              <a:cxn ang="0">
                <a:pos x="78" y="12"/>
              </a:cxn>
              <a:cxn ang="0">
                <a:pos x="88" y="6"/>
              </a:cxn>
              <a:cxn ang="0">
                <a:pos x="114" y="6"/>
              </a:cxn>
              <a:cxn ang="0">
                <a:pos x="128" y="2"/>
              </a:cxn>
              <a:cxn ang="0">
                <a:pos x="142" y="10"/>
              </a:cxn>
              <a:cxn ang="0">
                <a:pos x="192" y="4"/>
              </a:cxn>
              <a:cxn ang="0">
                <a:pos x="232" y="10"/>
              </a:cxn>
              <a:cxn ang="0">
                <a:pos x="254" y="24"/>
              </a:cxn>
              <a:cxn ang="0">
                <a:pos x="260" y="36"/>
              </a:cxn>
              <a:cxn ang="0">
                <a:pos x="256" y="50"/>
              </a:cxn>
              <a:cxn ang="0">
                <a:pos x="260" y="64"/>
              </a:cxn>
              <a:cxn ang="0">
                <a:pos x="266" y="76"/>
              </a:cxn>
              <a:cxn ang="0">
                <a:pos x="290" y="88"/>
              </a:cxn>
              <a:cxn ang="0">
                <a:pos x="306" y="82"/>
              </a:cxn>
            </a:cxnLst>
            <a:rect l="0" t="0" r="r" b="b"/>
            <a:pathLst>
              <a:path w="316" h="180">
                <a:moveTo>
                  <a:pt x="316" y="92"/>
                </a:moveTo>
                <a:lnTo>
                  <a:pt x="316" y="92"/>
                </a:lnTo>
                <a:lnTo>
                  <a:pt x="314" y="98"/>
                </a:lnTo>
                <a:lnTo>
                  <a:pt x="310" y="104"/>
                </a:lnTo>
                <a:lnTo>
                  <a:pt x="312" y="108"/>
                </a:lnTo>
                <a:lnTo>
                  <a:pt x="312" y="112"/>
                </a:lnTo>
                <a:lnTo>
                  <a:pt x="306" y="114"/>
                </a:lnTo>
                <a:lnTo>
                  <a:pt x="298" y="114"/>
                </a:lnTo>
                <a:lnTo>
                  <a:pt x="294" y="114"/>
                </a:lnTo>
                <a:lnTo>
                  <a:pt x="292" y="114"/>
                </a:lnTo>
                <a:lnTo>
                  <a:pt x="290" y="120"/>
                </a:lnTo>
                <a:lnTo>
                  <a:pt x="288" y="124"/>
                </a:lnTo>
                <a:lnTo>
                  <a:pt x="290" y="134"/>
                </a:lnTo>
                <a:lnTo>
                  <a:pt x="292" y="136"/>
                </a:lnTo>
                <a:lnTo>
                  <a:pt x="292" y="140"/>
                </a:lnTo>
                <a:lnTo>
                  <a:pt x="292" y="146"/>
                </a:lnTo>
                <a:lnTo>
                  <a:pt x="290" y="148"/>
                </a:lnTo>
                <a:lnTo>
                  <a:pt x="284" y="148"/>
                </a:lnTo>
                <a:lnTo>
                  <a:pt x="278" y="146"/>
                </a:lnTo>
                <a:lnTo>
                  <a:pt x="264" y="138"/>
                </a:lnTo>
                <a:lnTo>
                  <a:pt x="258" y="138"/>
                </a:lnTo>
                <a:lnTo>
                  <a:pt x="250" y="138"/>
                </a:lnTo>
                <a:lnTo>
                  <a:pt x="246" y="134"/>
                </a:lnTo>
                <a:lnTo>
                  <a:pt x="242" y="130"/>
                </a:lnTo>
                <a:lnTo>
                  <a:pt x="238" y="128"/>
                </a:lnTo>
                <a:lnTo>
                  <a:pt x="236" y="126"/>
                </a:lnTo>
                <a:lnTo>
                  <a:pt x="234" y="126"/>
                </a:lnTo>
                <a:lnTo>
                  <a:pt x="232" y="128"/>
                </a:lnTo>
                <a:lnTo>
                  <a:pt x="230" y="132"/>
                </a:lnTo>
                <a:lnTo>
                  <a:pt x="230" y="138"/>
                </a:lnTo>
                <a:lnTo>
                  <a:pt x="222" y="152"/>
                </a:lnTo>
                <a:lnTo>
                  <a:pt x="216" y="162"/>
                </a:lnTo>
                <a:lnTo>
                  <a:pt x="210" y="176"/>
                </a:lnTo>
                <a:lnTo>
                  <a:pt x="208" y="178"/>
                </a:lnTo>
                <a:lnTo>
                  <a:pt x="206" y="180"/>
                </a:lnTo>
                <a:lnTo>
                  <a:pt x="202" y="178"/>
                </a:lnTo>
                <a:lnTo>
                  <a:pt x="198" y="176"/>
                </a:lnTo>
                <a:lnTo>
                  <a:pt x="192" y="162"/>
                </a:lnTo>
                <a:lnTo>
                  <a:pt x="186" y="158"/>
                </a:lnTo>
                <a:lnTo>
                  <a:pt x="178" y="152"/>
                </a:lnTo>
                <a:lnTo>
                  <a:pt x="176" y="146"/>
                </a:lnTo>
                <a:lnTo>
                  <a:pt x="176" y="138"/>
                </a:lnTo>
                <a:lnTo>
                  <a:pt x="174" y="130"/>
                </a:lnTo>
                <a:lnTo>
                  <a:pt x="172" y="126"/>
                </a:lnTo>
                <a:lnTo>
                  <a:pt x="170" y="126"/>
                </a:lnTo>
                <a:lnTo>
                  <a:pt x="166" y="128"/>
                </a:lnTo>
                <a:lnTo>
                  <a:pt x="158" y="132"/>
                </a:lnTo>
                <a:lnTo>
                  <a:pt x="152" y="136"/>
                </a:lnTo>
                <a:lnTo>
                  <a:pt x="148" y="140"/>
                </a:lnTo>
                <a:lnTo>
                  <a:pt x="148" y="148"/>
                </a:lnTo>
                <a:lnTo>
                  <a:pt x="148" y="154"/>
                </a:lnTo>
                <a:lnTo>
                  <a:pt x="144" y="160"/>
                </a:lnTo>
                <a:lnTo>
                  <a:pt x="136" y="164"/>
                </a:lnTo>
                <a:lnTo>
                  <a:pt x="128" y="170"/>
                </a:lnTo>
                <a:lnTo>
                  <a:pt x="120" y="168"/>
                </a:lnTo>
                <a:lnTo>
                  <a:pt x="112" y="168"/>
                </a:lnTo>
                <a:lnTo>
                  <a:pt x="94" y="168"/>
                </a:lnTo>
                <a:lnTo>
                  <a:pt x="80" y="172"/>
                </a:lnTo>
                <a:lnTo>
                  <a:pt x="70" y="172"/>
                </a:lnTo>
                <a:lnTo>
                  <a:pt x="66" y="164"/>
                </a:lnTo>
                <a:lnTo>
                  <a:pt x="64" y="158"/>
                </a:lnTo>
                <a:lnTo>
                  <a:pt x="60" y="156"/>
                </a:lnTo>
                <a:lnTo>
                  <a:pt x="56" y="154"/>
                </a:lnTo>
                <a:lnTo>
                  <a:pt x="54" y="148"/>
                </a:lnTo>
                <a:lnTo>
                  <a:pt x="54" y="138"/>
                </a:lnTo>
                <a:lnTo>
                  <a:pt x="56" y="128"/>
                </a:lnTo>
                <a:lnTo>
                  <a:pt x="58" y="124"/>
                </a:lnTo>
                <a:lnTo>
                  <a:pt x="58" y="120"/>
                </a:lnTo>
                <a:lnTo>
                  <a:pt x="54" y="114"/>
                </a:lnTo>
                <a:lnTo>
                  <a:pt x="44" y="112"/>
                </a:lnTo>
                <a:lnTo>
                  <a:pt x="36" y="112"/>
                </a:lnTo>
                <a:lnTo>
                  <a:pt x="30" y="112"/>
                </a:lnTo>
                <a:lnTo>
                  <a:pt x="26" y="118"/>
                </a:lnTo>
                <a:lnTo>
                  <a:pt x="24" y="124"/>
                </a:lnTo>
                <a:lnTo>
                  <a:pt x="16" y="134"/>
                </a:lnTo>
                <a:lnTo>
                  <a:pt x="12" y="136"/>
                </a:lnTo>
                <a:lnTo>
                  <a:pt x="6" y="138"/>
                </a:lnTo>
                <a:lnTo>
                  <a:pt x="2" y="134"/>
                </a:lnTo>
                <a:lnTo>
                  <a:pt x="0" y="128"/>
                </a:lnTo>
                <a:lnTo>
                  <a:pt x="2" y="122"/>
                </a:lnTo>
                <a:lnTo>
                  <a:pt x="6" y="106"/>
                </a:lnTo>
                <a:lnTo>
                  <a:pt x="8" y="98"/>
                </a:lnTo>
                <a:lnTo>
                  <a:pt x="14" y="92"/>
                </a:lnTo>
                <a:lnTo>
                  <a:pt x="20" y="88"/>
                </a:lnTo>
                <a:lnTo>
                  <a:pt x="24" y="78"/>
                </a:lnTo>
                <a:lnTo>
                  <a:pt x="34" y="74"/>
                </a:lnTo>
                <a:lnTo>
                  <a:pt x="36" y="72"/>
                </a:lnTo>
                <a:lnTo>
                  <a:pt x="42" y="60"/>
                </a:lnTo>
                <a:lnTo>
                  <a:pt x="50" y="48"/>
                </a:lnTo>
                <a:lnTo>
                  <a:pt x="58" y="42"/>
                </a:lnTo>
                <a:lnTo>
                  <a:pt x="66" y="36"/>
                </a:lnTo>
                <a:lnTo>
                  <a:pt x="78" y="30"/>
                </a:lnTo>
                <a:lnTo>
                  <a:pt x="80" y="24"/>
                </a:lnTo>
                <a:lnTo>
                  <a:pt x="82" y="20"/>
                </a:lnTo>
                <a:lnTo>
                  <a:pt x="80" y="16"/>
                </a:lnTo>
                <a:lnTo>
                  <a:pt x="78" y="12"/>
                </a:lnTo>
                <a:lnTo>
                  <a:pt x="80" y="8"/>
                </a:lnTo>
                <a:lnTo>
                  <a:pt x="84" y="6"/>
                </a:lnTo>
                <a:lnTo>
                  <a:pt x="88" y="6"/>
                </a:lnTo>
                <a:lnTo>
                  <a:pt x="94" y="6"/>
                </a:lnTo>
                <a:lnTo>
                  <a:pt x="106" y="10"/>
                </a:lnTo>
                <a:lnTo>
                  <a:pt x="114" y="6"/>
                </a:lnTo>
                <a:lnTo>
                  <a:pt x="118" y="2"/>
                </a:lnTo>
                <a:lnTo>
                  <a:pt x="124" y="0"/>
                </a:lnTo>
                <a:lnTo>
                  <a:pt x="128" y="2"/>
                </a:lnTo>
                <a:lnTo>
                  <a:pt x="130" y="4"/>
                </a:lnTo>
                <a:lnTo>
                  <a:pt x="132" y="8"/>
                </a:lnTo>
                <a:lnTo>
                  <a:pt x="142" y="10"/>
                </a:lnTo>
                <a:lnTo>
                  <a:pt x="154" y="8"/>
                </a:lnTo>
                <a:lnTo>
                  <a:pt x="176" y="6"/>
                </a:lnTo>
                <a:lnTo>
                  <a:pt x="192" y="4"/>
                </a:lnTo>
                <a:lnTo>
                  <a:pt x="208" y="2"/>
                </a:lnTo>
                <a:lnTo>
                  <a:pt x="222" y="6"/>
                </a:lnTo>
                <a:lnTo>
                  <a:pt x="232" y="10"/>
                </a:lnTo>
                <a:lnTo>
                  <a:pt x="242" y="16"/>
                </a:lnTo>
                <a:lnTo>
                  <a:pt x="254" y="22"/>
                </a:lnTo>
                <a:lnTo>
                  <a:pt x="254" y="24"/>
                </a:lnTo>
                <a:lnTo>
                  <a:pt x="258" y="26"/>
                </a:lnTo>
                <a:lnTo>
                  <a:pt x="262" y="34"/>
                </a:lnTo>
                <a:lnTo>
                  <a:pt x="260" y="36"/>
                </a:lnTo>
                <a:lnTo>
                  <a:pt x="260" y="38"/>
                </a:lnTo>
                <a:lnTo>
                  <a:pt x="258" y="44"/>
                </a:lnTo>
                <a:lnTo>
                  <a:pt x="256" y="50"/>
                </a:lnTo>
                <a:lnTo>
                  <a:pt x="256" y="58"/>
                </a:lnTo>
                <a:lnTo>
                  <a:pt x="256" y="60"/>
                </a:lnTo>
                <a:lnTo>
                  <a:pt x="260" y="64"/>
                </a:lnTo>
                <a:lnTo>
                  <a:pt x="262" y="68"/>
                </a:lnTo>
                <a:lnTo>
                  <a:pt x="264" y="72"/>
                </a:lnTo>
                <a:lnTo>
                  <a:pt x="266" y="76"/>
                </a:lnTo>
                <a:lnTo>
                  <a:pt x="270" y="78"/>
                </a:lnTo>
                <a:lnTo>
                  <a:pt x="284" y="84"/>
                </a:lnTo>
                <a:lnTo>
                  <a:pt x="290" y="88"/>
                </a:lnTo>
                <a:lnTo>
                  <a:pt x="296" y="88"/>
                </a:lnTo>
                <a:lnTo>
                  <a:pt x="300" y="84"/>
                </a:lnTo>
                <a:lnTo>
                  <a:pt x="306" y="82"/>
                </a:lnTo>
                <a:lnTo>
                  <a:pt x="312" y="88"/>
                </a:lnTo>
                <a:lnTo>
                  <a:pt x="316" y="9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9" name="Freeform 121"/>
          <p:cNvSpPr>
            <a:spLocks/>
          </p:cNvSpPr>
          <p:nvPr/>
        </p:nvSpPr>
        <p:spPr bwMode="auto">
          <a:xfrm>
            <a:off x="5900736" y="4665575"/>
            <a:ext cx="501650" cy="285750"/>
          </a:xfrm>
          <a:custGeom>
            <a:avLst/>
            <a:gdLst/>
            <a:ahLst/>
            <a:cxnLst>
              <a:cxn ang="0">
                <a:pos x="314" y="98"/>
              </a:cxn>
              <a:cxn ang="0">
                <a:pos x="312" y="112"/>
              </a:cxn>
              <a:cxn ang="0">
                <a:pos x="294" y="116"/>
              </a:cxn>
              <a:cxn ang="0">
                <a:pos x="288" y="124"/>
              </a:cxn>
              <a:cxn ang="0">
                <a:pos x="292" y="140"/>
              </a:cxn>
              <a:cxn ang="0">
                <a:pos x="284" y="148"/>
              </a:cxn>
              <a:cxn ang="0">
                <a:pos x="258" y="138"/>
              </a:cxn>
              <a:cxn ang="0">
                <a:pos x="242" y="130"/>
              </a:cxn>
              <a:cxn ang="0">
                <a:pos x="234" y="126"/>
              </a:cxn>
              <a:cxn ang="0">
                <a:pos x="230" y="138"/>
              </a:cxn>
              <a:cxn ang="0">
                <a:pos x="210" y="176"/>
              </a:cxn>
              <a:cxn ang="0">
                <a:pos x="202" y="178"/>
              </a:cxn>
              <a:cxn ang="0">
                <a:pos x="184" y="158"/>
              </a:cxn>
              <a:cxn ang="0">
                <a:pos x="176" y="138"/>
              </a:cxn>
              <a:cxn ang="0">
                <a:pos x="170" y="126"/>
              </a:cxn>
              <a:cxn ang="0">
                <a:pos x="152" y="136"/>
              </a:cxn>
              <a:cxn ang="0">
                <a:pos x="148" y="154"/>
              </a:cxn>
              <a:cxn ang="0">
                <a:pos x="128" y="170"/>
              </a:cxn>
              <a:cxn ang="0">
                <a:pos x="94" y="168"/>
              </a:cxn>
              <a:cxn ang="0">
                <a:pos x="66" y="164"/>
              </a:cxn>
              <a:cxn ang="0">
                <a:pos x="56" y="154"/>
              </a:cxn>
              <a:cxn ang="0">
                <a:pos x="56" y="128"/>
              </a:cxn>
              <a:cxn ang="0">
                <a:pos x="54" y="116"/>
              </a:cxn>
              <a:cxn ang="0">
                <a:pos x="30" y="112"/>
              </a:cxn>
              <a:cxn ang="0">
                <a:pos x="16" y="134"/>
              </a:cxn>
              <a:cxn ang="0">
                <a:pos x="2" y="134"/>
              </a:cxn>
              <a:cxn ang="0">
                <a:pos x="6" y="106"/>
              </a:cxn>
              <a:cxn ang="0">
                <a:pos x="20" y="88"/>
              </a:cxn>
              <a:cxn ang="0">
                <a:pos x="36" y="72"/>
              </a:cxn>
              <a:cxn ang="0">
                <a:pos x="58" y="42"/>
              </a:cxn>
              <a:cxn ang="0">
                <a:pos x="80" y="24"/>
              </a:cxn>
              <a:cxn ang="0">
                <a:pos x="78" y="12"/>
              </a:cxn>
              <a:cxn ang="0">
                <a:pos x="88" y="6"/>
              </a:cxn>
              <a:cxn ang="0">
                <a:pos x="114" y="6"/>
              </a:cxn>
              <a:cxn ang="0">
                <a:pos x="128" y="2"/>
              </a:cxn>
              <a:cxn ang="0">
                <a:pos x="142" y="10"/>
              </a:cxn>
              <a:cxn ang="0">
                <a:pos x="192" y="4"/>
              </a:cxn>
              <a:cxn ang="0">
                <a:pos x="232" y="10"/>
              </a:cxn>
              <a:cxn ang="0">
                <a:pos x="254" y="24"/>
              </a:cxn>
              <a:cxn ang="0">
                <a:pos x="260" y="36"/>
              </a:cxn>
              <a:cxn ang="0">
                <a:pos x="256" y="50"/>
              </a:cxn>
              <a:cxn ang="0">
                <a:pos x="260" y="64"/>
              </a:cxn>
              <a:cxn ang="0">
                <a:pos x="266" y="76"/>
              </a:cxn>
              <a:cxn ang="0">
                <a:pos x="290" y="88"/>
              </a:cxn>
              <a:cxn ang="0">
                <a:pos x="306" y="82"/>
              </a:cxn>
            </a:cxnLst>
            <a:rect l="0" t="0" r="r" b="b"/>
            <a:pathLst>
              <a:path w="316" h="180">
                <a:moveTo>
                  <a:pt x="316" y="92"/>
                </a:moveTo>
                <a:lnTo>
                  <a:pt x="316" y="92"/>
                </a:lnTo>
                <a:lnTo>
                  <a:pt x="314" y="98"/>
                </a:lnTo>
                <a:lnTo>
                  <a:pt x="310" y="104"/>
                </a:lnTo>
                <a:lnTo>
                  <a:pt x="312" y="108"/>
                </a:lnTo>
                <a:lnTo>
                  <a:pt x="312" y="112"/>
                </a:lnTo>
                <a:lnTo>
                  <a:pt x="306" y="116"/>
                </a:lnTo>
                <a:lnTo>
                  <a:pt x="298" y="116"/>
                </a:lnTo>
                <a:lnTo>
                  <a:pt x="294" y="116"/>
                </a:lnTo>
                <a:lnTo>
                  <a:pt x="292" y="116"/>
                </a:lnTo>
                <a:lnTo>
                  <a:pt x="290" y="120"/>
                </a:lnTo>
                <a:lnTo>
                  <a:pt x="288" y="124"/>
                </a:lnTo>
                <a:lnTo>
                  <a:pt x="290" y="134"/>
                </a:lnTo>
                <a:lnTo>
                  <a:pt x="292" y="136"/>
                </a:lnTo>
                <a:lnTo>
                  <a:pt x="292" y="140"/>
                </a:lnTo>
                <a:lnTo>
                  <a:pt x="292" y="146"/>
                </a:lnTo>
                <a:lnTo>
                  <a:pt x="290" y="148"/>
                </a:lnTo>
                <a:lnTo>
                  <a:pt x="284" y="148"/>
                </a:lnTo>
                <a:lnTo>
                  <a:pt x="278" y="146"/>
                </a:lnTo>
                <a:lnTo>
                  <a:pt x="264" y="138"/>
                </a:lnTo>
                <a:lnTo>
                  <a:pt x="258" y="138"/>
                </a:lnTo>
                <a:lnTo>
                  <a:pt x="250" y="138"/>
                </a:lnTo>
                <a:lnTo>
                  <a:pt x="246" y="134"/>
                </a:lnTo>
                <a:lnTo>
                  <a:pt x="242" y="130"/>
                </a:lnTo>
                <a:lnTo>
                  <a:pt x="238" y="128"/>
                </a:lnTo>
                <a:lnTo>
                  <a:pt x="236" y="126"/>
                </a:lnTo>
                <a:lnTo>
                  <a:pt x="234" y="126"/>
                </a:lnTo>
                <a:lnTo>
                  <a:pt x="232" y="128"/>
                </a:lnTo>
                <a:lnTo>
                  <a:pt x="230" y="132"/>
                </a:lnTo>
                <a:lnTo>
                  <a:pt x="230" y="138"/>
                </a:lnTo>
                <a:lnTo>
                  <a:pt x="222" y="152"/>
                </a:lnTo>
                <a:lnTo>
                  <a:pt x="216" y="162"/>
                </a:lnTo>
                <a:lnTo>
                  <a:pt x="210" y="176"/>
                </a:lnTo>
                <a:lnTo>
                  <a:pt x="208" y="178"/>
                </a:lnTo>
                <a:lnTo>
                  <a:pt x="206" y="180"/>
                </a:lnTo>
                <a:lnTo>
                  <a:pt x="202" y="178"/>
                </a:lnTo>
                <a:lnTo>
                  <a:pt x="198" y="176"/>
                </a:lnTo>
                <a:lnTo>
                  <a:pt x="192" y="162"/>
                </a:lnTo>
                <a:lnTo>
                  <a:pt x="184" y="158"/>
                </a:lnTo>
                <a:lnTo>
                  <a:pt x="178" y="152"/>
                </a:lnTo>
                <a:lnTo>
                  <a:pt x="176" y="146"/>
                </a:lnTo>
                <a:lnTo>
                  <a:pt x="176" y="138"/>
                </a:lnTo>
                <a:lnTo>
                  <a:pt x="174" y="130"/>
                </a:lnTo>
                <a:lnTo>
                  <a:pt x="172" y="126"/>
                </a:lnTo>
                <a:lnTo>
                  <a:pt x="170" y="126"/>
                </a:lnTo>
                <a:lnTo>
                  <a:pt x="166" y="128"/>
                </a:lnTo>
                <a:lnTo>
                  <a:pt x="158" y="132"/>
                </a:lnTo>
                <a:lnTo>
                  <a:pt x="152" y="136"/>
                </a:lnTo>
                <a:lnTo>
                  <a:pt x="148" y="140"/>
                </a:lnTo>
                <a:lnTo>
                  <a:pt x="148" y="148"/>
                </a:lnTo>
                <a:lnTo>
                  <a:pt x="148" y="154"/>
                </a:lnTo>
                <a:lnTo>
                  <a:pt x="144" y="160"/>
                </a:lnTo>
                <a:lnTo>
                  <a:pt x="136" y="164"/>
                </a:lnTo>
                <a:lnTo>
                  <a:pt x="128" y="170"/>
                </a:lnTo>
                <a:lnTo>
                  <a:pt x="120" y="168"/>
                </a:lnTo>
                <a:lnTo>
                  <a:pt x="112" y="168"/>
                </a:lnTo>
                <a:lnTo>
                  <a:pt x="94" y="168"/>
                </a:lnTo>
                <a:lnTo>
                  <a:pt x="80" y="172"/>
                </a:lnTo>
                <a:lnTo>
                  <a:pt x="70" y="172"/>
                </a:lnTo>
                <a:lnTo>
                  <a:pt x="66" y="164"/>
                </a:lnTo>
                <a:lnTo>
                  <a:pt x="64" y="158"/>
                </a:lnTo>
                <a:lnTo>
                  <a:pt x="60" y="156"/>
                </a:lnTo>
                <a:lnTo>
                  <a:pt x="56" y="154"/>
                </a:lnTo>
                <a:lnTo>
                  <a:pt x="54" y="148"/>
                </a:lnTo>
                <a:lnTo>
                  <a:pt x="54" y="138"/>
                </a:lnTo>
                <a:lnTo>
                  <a:pt x="56" y="128"/>
                </a:lnTo>
                <a:lnTo>
                  <a:pt x="58" y="124"/>
                </a:lnTo>
                <a:lnTo>
                  <a:pt x="58" y="120"/>
                </a:lnTo>
                <a:lnTo>
                  <a:pt x="54" y="116"/>
                </a:lnTo>
                <a:lnTo>
                  <a:pt x="44" y="112"/>
                </a:lnTo>
                <a:lnTo>
                  <a:pt x="36" y="112"/>
                </a:lnTo>
                <a:lnTo>
                  <a:pt x="30" y="112"/>
                </a:lnTo>
                <a:lnTo>
                  <a:pt x="26" y="118"/>
                </a:lnTo>
                <a:lnTo>
                  <a:pt x="24" y="124"/>
                </a:lnTo>
                <a:lnTo>
                  <a:pt x="16" y="134"/>
                </a:lnTo>
                <a:lnTo>
                  <a:pt x="12" y="136"/>
                </a:lnTo>
                <a:lnTo>
                  <a:pt x="6" y="138"/>
                </a:lnTo>
                <a:lnTo>
                  <a:pt x="2" y="134"/>
                </a:lnTo>
                <a:lnTo>
                  <a:pt x="0" y="128"/>
                </a:lnTo>
                <a:lnTo>
                  <a:pt x="2" y="122"/>
                </a:lnTo>
                <a:lnTo>
                  <a:pt x="6" y="106"/>
                </a:lnTo>
                <a:lnTo>
                  <a:pt x="8" y="98"/>
                </a:lnTo>
                <a:lnTo>
                  <a:pt x="14" y="92"/>
                </a:lnTo>
                <a:lnTo>
                  <a:pt x="20" y="88"/>
                </a:lnTo>
                <a:lnTo>
                  <a:pt x="24" y="78"/>
                </a:lnTo>
                <a:lnTo>
                  <a:pt x="34" y="74"/>
                </a:lnTo>
                <a:lnTo>
                  <a:pt x="36" y="72"/>
                </a:lnTo>
                <a:lnTo>
                  <a:pt x="42" y="60"/>
                </a:lnTo>
                <a:lnTo>
                  <a:pt x="50" y="48"/>
                </a:lnTo>
                <a:lnTo>
                  <a:pt x="58" y="42"/>
                </a:lnTo>
                <a:lnTo>
                  <a:pt x="66" y="36"/>
                </a:lnTo>
                <a:lnTo>
                  <a:pt x="78" y="30"/>
                </a:lnTo>
                <a:lnTo>
                  <a:pt x="80" y="24"/>
                </a:lnTo>
                <a:lnTo>
                  <a:pt x="82" y="20"/>
                </a:lnTo>
                <a:lnTo>
                  <a:pt x="80" y="16"/>
                </a:lnTo>
                <a:lnTo>
                  <a:pt x="78" y="12"/>
                </a:lnTo>
                <a:lnTo>
                  <a:pt x="80" y="8"/>
                </a:lnTo>
                <a:lnTo>
                  <a:pt x="84" y="6"/>
                </a:lnTo>
                <a:lnTo>
                  <a:pt x="88" y="6"/>
                </a:lnTo>
                <a:lnTo>
                  <a:pt x="94" y="6"/>
                </a:lnTo>
                <a:lnTo>
                  <a:pt x="106" y="10"/>
                </a:lnTo>
                <a:lnTo>
                  <a:pt x="114" y="6"/>
                </a:lnTo>
                <a:lnTo>
                  <a:pt x="118" y="2"/>
                </a:lnTo>
                <a:lnTo>
                  <a:pt x="124" y="0"/>
                </a:lnTo>
                <a:lnTo>
                  <a:pt x="128" y="2"/>
                </a:lnTo>
                <a:lnTo>
                  <a:pt x="130" y="4"/>
                </a:lnTo>
                <a:lnTo>
                  <a:pt x="132" y="8"/>
                </a:lnTo>
                <a:lnTo>
                  <a:pt x="142" y="10"/>
                </a:lnTo>
                <a:lnTo>
                  <a:pt x="154" y="8"/>
                </a:lnTo>
                <a:lnTo>
                  <a:pt x="176" y="6"/>
                </a:lnTo>
                <a:lnTo>
                  <a:pt x="192" y="4"/>
                </a:lnTo>
                <a:lnTo>
                  <a:pt x="208" y="2"/>
                </a:lnTo>
                <a:lnTo>
                  <a:pt x="222" y="6"/>
                </a:lnTo>
                <a:lnTo>
                  <a:pt x="232" y="10"/>
                </a:lnTo>
                <a:lnTo>
                  <a:pt x="242" y="16"/>
                </a:lnTo>
                <a:lnTo>
                  <a:pt x="254" y="22"/>
                </a:lnTo>
                <a:lnTo>
                  <a:pt x="254" y="24"/>
                </a:lnTo>
                <a:lnTo>
                  <a:pt x="258" y="26"/>
                </a:lnTo>
                <a:lnTo>
                  <a:pt x="262" y="34"/>
                </a:lnTo>
                <a:lnTo>
                  <a:pt x="260" y="36"/>
                </a:lnTo>
                <a:lnTo>
                  <a:pt x="260" y="38"/>
                </a:lnTo>
                <a:lnTo>
                  <a:pt x="258" y="44"/>
                </a:lnTo>
                <a:lnTo>
                  <a:pt x="256" y="50"/>
                </a:lnTo>
                <a:lnTo>
                  <a:pt x="256" y="58"/>
                </a:lnTo>
                <a:lnTo>
                  <a:pt x="256" y="60"/>
                </a:lnTo>
                <a:lnTo>
                  <a:pt x="260" y="64"/>
                </a:lnTo>
                <a:lnTo>
                  <a:pt x="262" y="68"/>
                </a:lnTo>
                <a:lnTo>
                  <a:pt x="264" y="72"/>
                </a:lnTo>
                <a:lnTo>
                  <a:pt x="266" y="76"/>
                </a:lnTo>
                <a:lnTo>
                  <a:pt x="270" y="78"/>
                </a:lnTo>
                <a:lnTo>
                  <a:pt x="284" y="84"/>
                </a:lnTo>
                <a:lnTo>
                  <a:pt x="290" y="88"/>
                </a:lnTo>
                <a:lnTo>
                  <a:pt x="296" y="88"/>
                </a:lnTo>
                <a:lnTo>
                  <a:pt x="300" y="84"/>
                </a:lnTo>
                <a:lnTo>
                  <a:pt x="306" y="82"/>
                </a:lnTo>
                <a:lnTo>
                  <a:pt x="312" y="88"/>
                </a:lnTo>
                <a:lnTo>
                  <a:pt x="316" y="9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0" name="Freeform 122"/>
          <p:cNvSpPr>
            <a:spLocks/>
          </p:cNvSpPr>
          <p:nvPr/>
        </p:nvSpPr>
        <p:spPr bwMode="auto">
          <a:xfrm>
            <a:off x="6726236" y="3567026"/>
            <a:ext cx="50800" cy="60325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32" y="34"/>
              </a:cxn>
              <a:cxn ang="0">
                <a:pos x="32" y="36"/>
              </a:cxn>
              <a:cxn ang="0">
                <a:pos x="30" y="38"/>
              </a:cxn>
              <a:cxn ang="0">
                <a:pos x="28" y="36"/>
              </a:cxn>
              <a:cxn ang="0">
                <a:pos x="26" y="34"/>
              </a:cxn>
              <a:cxn ang="0">
                <a:pos x="20" y="36"/>
              </a:cxn>
              <a:cxn ang="0">
                <a:pos x="16" y="38"/>
              </a:cxn>
              <a:cxn ang="0">
                <a:pos x="10" y="38"/>
              </a:cxn>
              <a:cxn ang="0">
                <a:pos x="6" y="36"/>
              </a:cxn>
              <a:cxn ang="0">
                <a:pos x="2" y="34"/>
              </a:cxn>
              <a:cxn ang="0">
                <a:pos x="0" y="32"/>
              </a:cxn>
              <a:cxn ang="0">
                <a:pos x="2" y="28"/>
              </a:cxn>
              <a:cxn ang="0">
                <a:pos x="4" y="22"/>
              </a:cxn>
              <a:cxn ang="0">
                <a:pos x="2" y="16"/>
              </a:cxn>
              <a:cxn ang="0">
                <a:pos x="2" y="12"/>
              </a:cxn>
              <a:cxn ang="0">
                <a:pos x="6" y="12"/>
              </a:cxn>
              <a:cxn ang="0">
                <a:pos x="12" y="16"/>
              </a:cxn>
              <a:cxn ang="0">
                <a:pos x="18" y="18"/>
              </a:cxn>
              <a:cxn ang="0">
                <a:pos x="20" y="18"/>
              </a:cxn>
              <a:cxn ang="0">
                <a:pos x="20" y="16"/>
              </a:cxn>
              <a:cxn ang="0">
                <a:pos x="18" y="12"/>
              </a:cxn>
              <a:cxn ang="0">
                <a:pos x="10" y="8"/>
              </a:cxn>
              <a:cxn ang="0">
                <a:pos x="8" y="6"/>
              </a:cxn>
              <a:cxn ang="0">
                <a:pos x="6" y="4"/>
              </a:cxn>
              <a:cxn ang="0">
                <a:pos x="10" y="0"/>
              </a:cxn>
              <a:cxn ang="0">
                <a:pos x="16" y="2"/>
              </a:cxn>
              <a:cxn ang="0">
                <a:pos x="18" y="6"/>
              </a:cxn>
              <a:cxn ang="0">
                <a:pos x="22" y="6"/>
              </a:cxn>
              <a:cxn ang="0">
                <a:pos x="26" y="6"/>
              </a:cxn>
              <a:cxn ang="0">
                <a:pos x="28" y="8"/>
              </a:cxn>
              <a:cxn ang="0">
                <a:pos x="30" y="10"/>
              </a:cxn>
              <a:cxn ang="0">
                <a:pos x="30" y="14"/>
              </a:cxn>
              <a:cxn ang="0">
                <a:pos x="28" y="22"/>
              </a:cxn>
              <a:cxn ang="0">
                <a:pos x="28" y="28"/>
              </a:cxn>
              <a:cxn ang="0">
                <a:pos x="32" y="34"/>
              </a:cxn>
            </a:cxnLst>
            <a:rect l="0" t="0" r="r" b="b"/>
            <a:pathLst>
              <a:path w="32" h="38">
                <a:moveTo>
                  <a:pt x="32" y="34"/>
                </a:moveTo>
                <a:lnTo>
                  <a:pt x="32" y="34"/>
                </a:lnTo>
                <a:lnTo>
                  <a:pt x="32" y="36"/>
                </a:lnTo>
                <a:lnTo>
                  <a:pt x="30" y="38"/>
                </a:lnTo>
                <a:lnTo>
                  <a:pt x="28" y="36"/>
                </a:lnTo>
                <a:lnTo>
                  <a:pt x="26" y="34"/>
                </a:lnTo>
                <a:lnTo>
                  <a:pt x="20" y="36"/>
                </a:lnTo>
                <a:lnTo>
                  <a:pt x="16" y="38"/>
                </a:lnTo>
                <a:lnTo>
                  <a:pt x="10" y="38"/>
                </a:lnTo>
                <a:lnTo>
                  <a:pt x="6" y="36"/>
                </a:lnTo>
                <a:lnTo>
                  <a:pt x="2" y="34"/>
                </a:lnTo>
                <a:lnTo>
                  <a:pt x="0" y="32"/>
                </a:lnTo>
                <a:lnTo>
                  <a:pt x="2" y="28"/>
                </a:lnTo>
                <a:lnTo>
                  <a:pt x="4" y="22"/>
                </a:lnTo>
                <a:lnTo>
                  <a:pt x="2" y="16"/>
                </a:lnTo>
                <a:lnTo>
                  <a:pt x="2" y="12"/>
                </a:lnTo>
                <a:lnTo>
                  <a:pt x="6" y="12"/>
                </a:lnTo>
                <a:lnTo>
                  <a:pt x="12" y="16"/>
                </a:lnTo>
                <a:lnTo>
                  <a:pt x="18" y="18"/>
                </a:lnTo>
                <a:lnTo>
                  <a:pt x="20" y="18"/>
                </a:lnTo>
                <a:lnTo>
                  <a:pt x="20" y="16"/>
                </a:lnTo>
                <a:lnTo>
                  <a:pt x="18" y="12"/>
                </a:lnTo>
                <a:lnTo>
                  <a:pt x="10" y="8"/>
                </a:lnTo>
                <a:lnTo>
                  <a:pt x="8" y="6"/>
                </a:lnTo>
                <a:lnTo>
                  <a:pt x="6" y="4"/>
                </a:lnTo>
                <a:lnTo>
                  <a:pt x="10" y="0"/>
                </a:lnTo>
                <a:lnTo>
                  <a:pt x="16" y="2"/>
                </a:lnTo>
                <a:lnTo>
                  <a:pt x="18" y="6"/>
                </a:lnTo>
                <a:lnTo>
                  <a:pt x="22" y="6"/>
                </a:lnTo>
                <a:lnTo>
                  <a:pt x="26" y="6"/>
                </a:lnTo>
                <a:lnTo>
                  <a:pt x="28" y="8"/>
                </a:lnTo>
                <a:lnTo>
                  <a:pt x="30" y="10"/>
                </a:lnTo>
                <a:lnTo>
                  <a:pt x="30" y="14"/>
                </a:lnTo>
                <a:lnTo>
                  <a:pt x="28" y="22"/>
                </a:lnTo>
                <a:lnTo>
                  <a:pt x="28" y="28"/>
                </a:lnTo>
                <a:lnTo>
                  <a:pt x="32" y="3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1" name="Freeform 123"/>
          <p:cNvSpPr>
            <a:spLocks/>
          </p:cNvSpPr>
          <p:nvPr/>
        </p:nvSpPr>
        <p:spPr bwMode="auto">
          <a:xfrm>
            <a:off x="6726236" y="3567026"/>
            <a:ext cx="50800" cy="60325"/>
          </a:xfrm>
          <a:custGeom>
            <a:avLst/>
            <a:gdLst/>
            <a:ahLst/>
            <a:cxnLst>
              <a:cxn ang="0">
                <a:pos x="32" y="34"/>
              </a:cxn>
              <a:cxn ang="0">
                <a:pos x="32" y="34"/>
              </a:cxn>
              <a:cxn ang="0">
                <a:pos x="32" y="36"/>
              </a:cxn>
              <a:cxn ang="0">
                <a:pos x="30" y="38"/>
              </a:cxn>
              <a:cxn ang="0">
                <a:pos x="28" y="36"/>
              </a:cxn>
              <a:cxn ang="0">
                <a:pos x="26" y="34"/>
              </a:cxn>
              <a:cxn ang="0">
                <a:pos x="20" y="36"/>
              </a:cxn>
              <a:cxn ang="0">
                <a:pos x="16" y="38"/>
              </a:cxn>
              <a:cxn ang="0">
                <a:pos x="10" y="38"/>
              </a:cxn>
              <a:cxn ang="0">
                <a:pos x="6" y="36"/>
              </a:cxn>
              <a:cxn ang="0">
                <a:pos x="2" y="34"/>
              </a:cxn>
              <a:cxn ang="0">
                <a:pos x="0" y="32"/>
              </a:cxn>
              <a:cxn ang="0">
                <a:pos x="2" y="28"/>
              </a:cxn>
              <a:cxn ang="0">
                <a:pos x="4" y="22"/>
              </a:cxn>
              <a:cxn ang="0">
                <a:pos x="2" y="16"/>
              </a:cxn>
              <a:cxn ang="0">
                <a:pos x="2" y="12"/>
              </a:cxn>
              <a:cxn ang="0">
                <a:pos x="6" y="12"/>
              </a:cxn>
              <a:cxn ang="0">
                <a:pos x="12" y="16"/>
              </a:cxn>
              <a:cxn ang="0">
                <a:pos x="18" y="18"/>
              </a:cxn>
              <a:cxn ang="0">
                <a:pos x="20" y="18"/>
              </a:cxn>
              <a:cxn ang="0">
                <a:pos x="20" y="16"/>
              </a:cxn>
              <a:cxn ang="0">
                <a:pos x="18" y="12"/>
              </a:cxn>
              <a:cxn ang="0">
                <a:pos x="10" y="8"/>
              </a:cxn>
              <a:cxn ang="0">
                <a:pos x="8" y="6"/>
              </a:cxn>
              <a:cxn ang="0">
                <a:pos x="6" y="4"/>
              </a:cxn>
              <a:cxn ang="0">
                <a:pos x="10" y="0"/>
              </a:cxn>
              <a:cxn ang="0">
                <a:pos x="16" y="2"/>
              </a:cxn>
              <a:cxn ang="0">
                <a:pos x="18" y="6"/>
              </a:cxn>
              <a:cxn ang="0">
                <a:pos x="22" y="6"/>
              </a:cxn>
              <a:cxn ang="0">
                <a:pos x="26" y="6"/>
              </a:cxn>
              <a:cxn ang="0">
                <a:pos x="28" y="8"/>
              </a:cxn>
              <a:cxn ang="0">
                <a:pos x="30" y="10"/>
              </a:cxn>
              <a:cxn ang="0">
                <a:pos x="30" y="14"/>
              </a:cxn>
              <a:cxn ang="0">
                <a:pos x="28" y="22"/>
              </a:cxn>
              <a:cxn ang="0">
                <a:pos x="28" y="28"/>
              </a:cxn>
              <a:cxn ang="0">
                <a:pos x="32" y="34"/>
              </a:cxn>
            </a:cxnLst>
            <a:rect l="0" t="0" r="r" b="b"/>
            <a:pathLst>
              <a:path w="32" h="38">
                <a:moveTo>
                  <a:pt x="32" y="34"/>
                </a:moveTo>
                <a:lnTo>
                  <a:pt x="32" y="34"/>
                </a:lnTo>
                <a:lnTo>
                  <a:pt x="32" y="36"/>
                </a:lnTo>
                <a:lnTo>
                  <a:pt x="30" y="38"/>
                </a:lnTo>
                <a:lnTo>
                  <a:pt x="28" y="36"/>
                </a:lnTo>
                <a:lnTo>
                  <a:pt x="26" y="34"/>
                </a:lnTo>
                <a:lnTo>
                  <a:pt x="20" y="36"/>
                </a:lnTo>
                <a:lnTo>
                  <a:pt x="16" y="38"/>
                </a:lnTo>
                <a:lnTo>
                  <a:pt x="10" y="38"/>
                </a:lnTo>
                <a:lnTo>
                  <a:pt x="6" y="36"/>
                </a:lnTo>
                <a:lnTo>
                  <a:pt x="2" y="34"/>
                </a:lnTo>
                <a:lnTo>
                  <a:pt x="0" y="32"/>
                </a:lnTo>
                <a:lnTo>
                  <a:pt x="2" y="28"/>
                </a:lnTo>
                <a:lnTo>
                  <a:pt x="4" y="22"/>
                </a:lnTo>
                <a:lnTo>
                  <a:pt x="2" y="16"/>
                </a:lnTo>
                <a:lnTo>
                  <a:pt x="2" y="12"/>
                </a:lnTo>
                <a:lnTo>
                  <a:pt x="6" y="12"/>
                </a:lnTo>
                <a:lnTo>
                  <a:pt x="12" y="16"/>
                </a:lnTo>
                <a:lnTo>
                  <a:pt x="18" y="18"/>
                </a:lnTo>
                <a:lnTo>
                  <a:pt x="20" y="18"/>
                </a:lnTo>
                <a:lnTo>
                  <a:pt x="20" y="16"/>
                </a:lnTo>
                <a:lnTo>
                  <a:pt x="18" y="12"/>
                </a:lnTo>
                <a:lnTo>
                  <a:pt x="10" y="8"/>
                </a:lnTo>
                <a:lnTo>
                  <a:pt x="8" y="6"/>
                </a:lnTo>
                <a:lnTo>
                  <a:pt x="6" y="4"/>
                </a:lnTo>
                <a:lnTo>
                  <a:pt x="10" y="0"/>
                </a:lnTo>
                <a:lnTo>
                  <a:pt x="16" y="2"/>
                </a:lnTo>
                <a:lnTo>
                  <a:pt x="18" y="6"/>
                </a:lnTo>
                <a:lnTo>
                  <a:pt x="22" y="6"/>
                </a:lnTo>
                <a:lnTo>
                  <a:pt x="26" y="6"/>
                </a:lnTo>
                <a:lnTo>
                  <a:pt x="28" y="8"/>
                </a:lnTo>
                <a:lnTo>
                  <a:pt x="30" y="10"/>
                </a:lnTo>
                <a:lnTo>
                  <a:pt x="30" y="14"/>
                </a:lnTo>
                <a:lnTo>
                  <a:pt x="28" y="22"/>
                </a:lnTo>
                <a:lnTo>
                  <a:pt x="28" y="28"/>
                </a:lnTo>
                <a:lnTo>
                  <a:pt x="32" y="3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2" name="Freeform 124"/>
          <p:cNvSpPr>
            <a:spLocks/>
          </p:cNvSpPr>
          <p:nvPr/>
        </p:nvSpPr>
        <p:spPr bwMode="auto">
          <a:xfrm>
            <a:off x="5986462" y="3509875"/>
            <a:ext cx="911225" cy="1219200"/>
          </a:xfrm>
          <a:custGeom>
            <a:avLst/>
            <a:gdLst/>
            <a:ahLst/>
            <a:cxnLst>
              <a:cxn ang="0">
                <a:pos x="254" y="10"/>
              </a:cxn>
              <a:cxn ang="0">
                <a:pos x="280" y="38"/>
              </a:cxn>
              <a:cxn ang="0">
                <a:pos x="286" y="52"/>
              </a:cxn>
              <a:cxn ang="0">
                <a:pos x="310" y="58"/>
              </a:cxn>
              <a:cxn ang="0">
                <a:pos x="342" y="64"/>
              </a:cxn>
              <a:cxn ang="0">
                <a:pos x="324" y="100"/>
              </a:cxn>
              <a:cxn ang="0">
                <a:pos x="348" y="100"/>
              </a:cxn>
              <a:cxn ang="0">
                <a:pos x="366" y="94"/>
              </a:cxn>
              <a:cxn ang="0">
                <a:pos x="400" y="88"/>
              </a:cxn>
              <a:cxn ang="0">
                <a:pos x="438" y="54"/>
              </a:cxn>
              <a:cxn ang="0">
                <a:pos x="424" y="74"/>
              </a:cxn>
              <a:cxn ang="0">
                <a:pos x="460" y="68"/>
              </a:cxn>
              <a:cxn ang="0">
                <a:pos x="482" y="92"/>
              </a:cxn>
              <a:cxn ang="0">
                <a:pos x="502" y="118"/>
              </a:cxn>
              <a:cxn ang="0">
                <a:pos x="528" y="132"/>
              </a:cxn>
              <a:cxn ang="0">
                <a:pos x="530" y="200"/>
              </a:cxn>
              <a:cxn ang="0">
                <a:pos x="546" y="244"/>
              </a:cxn>
              <a:cxn ang="0">
                <a:pos x="554" y="340"/>
              </a:cxn>
              <a:cxn ang="0">
                <a:pos x="566" y="412"/>
              </a:cxn>
              <a:cxn ang="0">
                <a:pos x="538" y="396"/>
              </a:cxn>
              <a:cxn ang="0">
                <a:pos x="520" y="422"/>
              </a:cxn>
              <a:cxn ang="0">
                <a:pos x="460" y="454"/>
              </a:cxn>
              <a:cxn ang="0">
                <a:pos x="404" y="486"/>
              </a:cxn>
              <a:cxn ang="0">
                <a:pos x="382" y="472"/>
              </a:cxn>
              <a:cxn ang="0">
                <a:pos x="404" y="506"/>
              </a:cxn>
              <a:cxn ang="0">
                <a:pos x="434" y="572"/>
              </a:cxn>
              <a:cxn ang="0">
                <a:pos x="496" y="644"/>
              </a:cxn>
              <a:cxn ang="0">
                <a:pos x="468" y="670"/>
              </a:cxn>
              <a:cxn ang="0">
                <a:pos x="432" y="700"/>
              </a:cxn>
              <a:cxn ang="0">
                <a:pos x="436" y="752"/>
              </a:cxn>
              <a:cxn ang="0">
                <a:pos x="408" y="742"/>
              </a:cxn>
              <a:cxn ang="0">
                <a:pos x="368" y="746"/>
              </a:cxn>
              <a:cxn ang="0">
                <a:pos x="304" y="762"/>
              </a:cxn>
              <a:cxn ang="0">
                <a:pos x="260" y="764"/>
              </a:cxn>
              <a:cxn ang="0">
                <a:pos x="230" y="748"/>
              </a:cxn>
              <a:cxn ang="0">
                <a:pos x="178" y="738"/>
              </a:cxn>
              <a:cxn ang="0">
                <a:pos x="78" y="736"/>
              </a:cxn>
              <a:cxn ang="0">
                <a:pos x="70" y="676"/>
              </a:cxn>
              <a:cxn ang="0">
                <a:pos x="108" y="614"/>
              </a:cxn>
              <a:cxn ang="0">
                <a:pos x="100" y="584"/>
              </a:cxn>
              <a:cxn ang="0">
                <a:pos x="26" y="546"/>
              </a:cxn>
              <a:cxn ang="0">
                <a:pos x="10" y="502"/>
              </a:cxn>
              <a:cxn ang="0">
                <a:pos x="0" y="458"/>
              </a:cxn>
              <a:cxn ang="0">
                <a:pos x="8" y="410"/>
              </a:cxn>
              <a:cxn ang="0">
                <a:pos x="12" y="346"/>
              </a:cxn>
              <a:cxn ang="0">
                <a:pos x="24" y="282"/>
              </a:cxn>
              <a:cxn ang="0">
                <a:pos x="58" y="280"/>
              </a:cxn>
              <a:cxn ang="0">
                <a:pos x="86" y="244"/>
              </a:cxn>
              <a:cxn ang="0">
                <a:pos x="64" y="216"/>
              </a:cxn>
              <a:cxn ang="0">
                <a:pos x="98" y="168"/>
              </a:cxn>
              <a:cxn ang="0">
                <a:pos x="124" y="166"/>
              </a:cxn>
              <a:cxn ang="0">
                <a:pos x="100" y="140"/>
              </a:cxn>
              <a:cxn ang="0">
                <a:pos x="128" y="116"/>
              </a:cxn>
              <a:cxn ang="0">
                <a:pos x="166" y="140"/>
              </a:cxn>
              <a:cxn ang="0">
                <a:pos x="176" y="132"/>
              </a:cxn>
              <a:cxn ang="0">
                <a:pos x="196" y="158"/>
              </a:cxn>
              <a:cxn ang="0">
                <a:pos x="198" y="108"/>
              </a:cxn>
              <a:cxn ang="0">
                <a:pos x="224" y="100"/>
              </a:cxn>
              <a:cxn ang="0">
                <a:pos x="222" y="78"/>
              </a:cxn>
              <a:cxn ang="0">
                <a:pos x="208" y="58"/>
              </a:cxn>
              <a:cxn ang="0">
                <a:pos x="224" y="44"/>
              </a:cxn>
              <a:cxn ang="0">
                <a:pos x="210" y="4"/>
              </a:cxn>
            </a:cxnLst>
            <a:rect l="0" t="0" r="r" b="b"/>
            <a:pathLst>
              <a:path w="574" h="768">
                <a:moveTo>
                  <a:pt x="244" y="8"/>
                </a:moveTo>
                <a:lnTo>
                  <a:pt x="244" y="8"/>
                </a:lnTo>
                <a:lnTo>
                  <a:pt x="250" y="6"/>
                </a:lnTo>
                <a:lnTo>
                  <a:pt x="252" y="4"/>
                </a:lnTo>
                <a:lnTo>
                  <a:pt x="254" y="4"/>
                </a:lnTo>
                <a:lnTo>
                  <a:pt x="254" y="6"/>
                </a:lnTo>
                <a:lnTo>
                  <a:pt x="254" y="10"/>
                </a:lnTo>
                <a:lnTo>
                  <a:pt x="256" y="10"/>
                </a:lnTo>
                <a:lnTo>
                  <a:pt x="260" y="10"/>
                </a:lnTo>
                <a:lnTo>
                  <a:pt x="268" y="12"/>
                </a:lnTo>
                <a:lnTo>
                  <a:pt x="278" y="16"/>
                </a:lnTo>
                <a:lnTo>
                  <a:pt x="280" y="20"/>
                </a:lnTo>
                <a:lnTo>
                  <a:pt x="282" y="28"/>
                </a:lnTo>
                <a:lnTo>
                  <a:pt x="280" y="38"/>
                </a:lnTo>
                <a:lnTo>
                  <a:pt x="278" y="40"/>
                </a:lnTo>
                <a:lnTo>
                  <a:pt x="272" y="44"/>
                </a:lnTo>
                <a:lnTo>
                  <a:pt x="274" y="46"/>
                </a:lnTo>
                <a:lnTo>
                  <a:pt x="278" y="48"/>
                </a:lnTo>
                <a:lnTo>
                  <a:pt x="282" y="48"/>
                </a:lnTo>
                <a:lnTo>
                  <a:pt x="286" y="48"/>
                </a:lnTo>
                <a:lnTo>
                  <a:pt x="286" y="52"/>
                </a:lnTo>
                <a:lnTo>
                  <a:pt x="286" y="58"/>
                </a:lnTo>
                <a:lnTo>
                  <a:pt x="288" y="60"/>
                </a:lnTo>
                <a:lnTo>
                  <a:pt x="292" y="58"/>
                </a:lnTo>
                <a:lnTo>
                  <a:pt x="294" y="54"/>
                </a:lnTo>
                <a:lnTo>
                  <a:pt x="296" y="52"/>
                </a:lnTo>
                <a:lnTo>
                  <a:pt x="302" y="52"/>
                </a:lnTo>
                <a:lnTo>
                  <a:pt x="310" y="58"/>
                </a:lnTo>
                <a:lnTo>
                  <a:pt x="312" y="62"/>
                </a:lnTo>
                <a:lnTo>
                  <a:pt x="314" y="66"/>
                </a:lnTo>
                <a:lnTo>
                  <a:pt x="320" y="66"/>
                </a:lnTo>
                <a:lnTo>
                  <a:pt x="328" y="62"/>
                </a:lnTo>
                <a:lnTo>
                  <a:pt x="334" y="60"/>
                </a:lnTo>
                <a:lnTo>
                  <a:pt x="338" y="60"/>
                </a:lnTo>
                <a:lnTo>
                  <a:pt x="342" y="64"/>
                </a:lnTo>
                <a:lnTo>
                  <a:pt x="344" y="68"/>
                </a:lnTo>
                <a:lnTo>
                  <a:pt x="342" y="74"/>
                </a:lnTo>
                <a:lnTo>
                  <a:pt x="334" y="80"/>
                </a:lnTo>
                <a:lnTo>
                  <a:pt x="326" y="84"/>
                </a:lnTo>
                <a:lnTo>
                  <a:pt x="324" y="90"/>
                </a:lnTo>
                <a:lnTo>
                  <a:pt x="322" y="96"/>
                </a:lnTo>
                <a:lnTo>
                  <a:pt x="324" y="100"/>
                </a:lnTo>
                <a:lnTo>
                  <a:pt x="324" y="104"/>
                </a:lnTo>
                <a:lnTo>
                  <a:pt x="326" y="106"/>
                </a:lnTo>
                <a:lnTo>
                  <a:pt x="330" y="106"/>
                </a:lnTo>
                <a:lnTo>
                  <a:pt x="334" y="104"/>
                </a:lnTo>
                <a:lnTo>
                  <a:pt x="340" y="100"/>
                </a:lnTo>
                <a:lnTo>
                  <a:pt x="342" y="98"/>
                </a:lnTo>
                <a:lnTo>
                  <a:pt x="348" y="100"/>
                </a:lnTo>
                <a:lnTo>
                  <a:pt x="354" y="102"/>
                </a:lnTo>
                <a:lnTo>
                  <a:pt x="360" y="104"/>
                </a:lnTo>
                <a:lnTo>
                  <a:pt x="362" y="104"/>
                </a:lnTo>
                <a:lnTo>
                  <a:pt x="366" y="102"/>
                </a:lnTo>
                <a:lnTo>
                  <a:pt x="366" y="100"/>
                </a:lnTo>
                <a:lnTo>
                  <a:pt x="362" y="98"/>
                </a:lnTo>
                <a:lnTo>
                  <a:pt x="366" y="94"/>
                </a:lnTo>
                <a:lnTo>
                  <a:pt x="370" y="90"/>
                </a:lnTo>
                <a:lnTo>
                  <a:pt x="380" y="84"/>
                </a:lnTo>
                <a:lnTo>
                  <a:pt x="390" y="80"/>
                </a:lnTo>
                <a:lnTo>
                  <a:pt x="396" y="78"/>
                </a:lnTo>
                <a:lnTo>
                  <a:pt x="402" y="80"/>
                </a:lnTo>
                <a:lnTo>
                  <a:pt x="400" y="82"/>
                </a:lnTo>
                <a:lnTo>
                  <a:pt x="400" y="88"/>
                </a:lnTo>
                <a:lnTo>
                  <a:pt x="404" y="88"/>
                </a:lnTo>
                <a:lnTo>
                  <a:pt x="406" y="84"/>
                </a:lnTo>
                <a:lnTo>
                  <a:pt x="410" y="74"/>
                </a:lnTo>
                <a:lnTo>
                  <a:pt x="416" y="64"/>
                </a:lnTo>
                <a:lnTo>
                  <a:pt x="426" y="58"/>
                </a:lnTo>
                <a:lnTo>
                  <a:pt x="436" y="54"/>
                </a:lnTo>
                <a:lnTo>
                  <a:pt x="438" y="54"/>
                </a:lnTo>
                <a:lnTo>
                  <a:pt x="442" y="58"/>
                </a:lnTo>
                <a:lnTo>
                  <a:pt x="440" y="60"/>
                </a:lnTo>
                <a:lnTo>
                  <a:pt x="438" y="60"/>
                </a:lnTo>
                <a:lnTo>
                  <a:pt x="432" y="64"/>
                </a:lnTo>
                <a:lnTo>
                  <a:pt x="426" y="68"/>
                </a:lnTo>
                <a:lnTo>
                  <a:pt x="424" y="72"/>
                </a:lnTo>
                <a:lnTo>
                  <a:pt x="424" y="74"/>
                </a:lnTo>
                <a:lnTo>
                  <a:pt x="426" y="74"/>
                </a:lnTo>
                <a:lnTo>
                  <a:pt x="426" y="72"/>
                </a:lnTo>
                <a:lnTo>
                  <a:pt x="430" y="70"/>
                </a:lnTo>
                <a:lnTo>
                  <a:pt x="438" y="66"/>
                </a:lnTo>
                <a:lnTo>
                  <a:pt x="446" y="64"/>
                </a:lnTo>
                <a:lnTo>
                  <a:pt x="456" y="64"/>
                </a:lnTo>
                <a:lnTo>
                  <a:pt x="460" y="68"/>
                </a:lnTo>
                <a:lnTo>
                  <a:pt x="462" y="70"/>
                </a:lnTo>
                <a:lnTo>
                  <a:pt x="470" y="76"/>
                </a:lnTo>
                <a:lnTo>
                  <a:pt x="470" y="80"/>
                </a:lnTo>
                <a:lnTo>
                  <a:pt x="472" y="84"/>
                </a:lnTo>
                <a:lnTo>
                  <a:pt x="474" y="84"/>
                </a:lnTo>
                <a:lnTo>
                  <a:pt x="478" y="88"/>
                </a:lnTo>
                <a:lnTo>
                  <a:pt x="482" y="92"/>
                </a:lnTo>
                <a:lnTo>
                  <a:pt x="488" y="90"/>
                </a:lnTo>
                <a:lnTo>
                  <a:pt x="492" y="90"/>
                </a:lnTo>
                <a:lnTo>
                  <a:pt x="496" y="92"/>
                </a:lnTo>
                <a:lnTo>
                  <a:pt x="498" y="96"/>
                </a:lnTo>
                <a:lnTo>
                  <a:pt x="502" y="104"/>
                </a:lnTo>
                <a:lnTo>
                  <a:pt x="502" y="112"/>
                </a:lnTo>
                <a:lnTo>
                  <a:pt x="502" y="118"/>
                </a:lnTo>
                <a:lnTo>
                  <a:pt x="504" y="120"/>
                </a:lnTo>
                <a:lnTo>
                  <a:pt x="508" y="122"/>
                </a:lnTo>
                <a:lnTo>
                  <a:pt x="516" y="124"/>
                </a:lnTo>
                <a:lnTo>
                  <a:pt x="524" y="126"/>
                </a:lnTo>
                <a:lnTo>
                  <a:pt x="528" y="128"/>
                </a:lnTo>
                <a:lnTo>
                  <a:pt x="528" y="130"/>
                </a:lnTo>
                <a:lnTo>
                  <a:pt x="528" y="132"/>
                </a:lnTo>
                <a:lnTo>
                  <a:pt x="530" y="136"/>
                </a:lnTo>
                <a:lnTo>
                  <a:pt x="534" y="148"/>
                </a:lnTo>
                <a:lnTo>
                  <a:pt x="538" y="156"/>
                </a:lnTo>
                <a:lnTo>
                  <a:pt x="538" y="164"/>
                </a:lnTo>
                <a:lnTo>
                  <a:pt x="538" y="176"/>
                </a:lnTo>
                <a:lnTo>
                  <a:pt x="536" y="188"/>
                </a:lnTo>
                <a:lnTo>
                  <a:pt x="530" y="200"/>
                </a:lnTo>
                <a:lnTo>
                  <a:pt x="526" y="216"/>
                </a:lnTo>
                <a:lnTo>
                  <a:pt x="526" y="222"/>
                </a:lnTo>
                <a:lnTo>
                  <a:pt x="530" y="226"/>
                </a:lnTo>
                <a:lnTo>
                  <a:pt x="534" y="228"/>
                </a:lnTo>
                <a:lnTo>
                  <a:pt x="538" y="234"/>
                </a:lnTo>
                <a:lnTo>
                  <a:pt x="544" y="236"/>
                </a:lnTo>
                <a:lnTo>
                  <a:pt x="546" y="244"/>
                </a:lnTo>
                <a:lnTo>
                  <a:pt x="546" y="258"/>
                </a:lnTo>
                <a:lnTo>
                  <a:pt x="546" y="272"/>
                </a:lnTo>
                <a:lnTo>
                  <a:pt x="550" y="282"/>
                </a:lnTo>
                <a:lnTo>
                  <a:pt x="552" y="302"/>
                </a:lnTo>
                <a:lnTo>
                  <a:pt x="552" y="312"/>
                </a:lnTo>
                <a:lnTo>
                  <a:pt x="552" y="328"/>
                </a:lnTo>
                <a:lnTo>
                  <a:pt x="554" y="340"/>
                </a:lnTo>
                <a:lnTo>
                  <a:pt x="556" y="346"/>
                </a:lnTo>
                <a:lnTo>
                  <a:pt x="562" y="352"/>
                </a:lnTo>
                <a:lnTo>
                  <a:pt x="572" y="362"/>
                </a:lnTo>
                <a:lnTo>
                  <a:pt x="574" y="368"/>
                </a:lnTo>
                <a:lnTo>
                  <a:pt x="574" y="380"/>
                </a:lnTo>
                <a:lnTo>
                  <a:pt x="572" y="390"/>
                </a:lnTo>
                <a:lnTo>
                  <a:pt x="566" y="412"/>
                </a:lnTo>
                <a:lnTo>
                  <a:pt x="564" y="416"/>
                </a:lnTo>
                <a:lnTo>
                  <a:pt x="562" y="422"/>
                </a:lnTo>
                <a:lnTo>
                  <a:pt x="556" y="422"/>
                </a:lnTo>
                <a:lnTo>
                  <a:pt x="550" y="416"/>
                </a:lnTo>
                <a:lnTo>
                  <a:pt x="548" y="412"/>
                </a:lnTo>
                <a:lnTo>
                  <a:pt x="544" y="402"/>
                </a:lnTo>
                <a:lnTo>
                  <a:pt x="538" y="396"/>
                </a:lnTo>
                <a:lnTo>
                  <a:pt x="532" y="394"/>
                </a:lnTo>
                <a:lnTo>
                  <a:pt x="528" y="394"/>
                </a:lnTo>
                <a:lnTo>
                  <a:pt x="526" y="398"/>
                </a:lnTo>
                <a:lnTo>
                  <a:pt x="526" y="404"/>
                </a:lnTo>
                <a:lnTo>
                  <a:pt x="524" y="414"/>
                </a:lnTo>
                <a:lnTo>
                  <a:pt x="524" y="420"/>
                </a:lnTo>
                <a:lnTo>
                  <a:pt x="520" y="422"/>
                </a:lnTo>
                <a:lnTo>
                  <a:pt x="514" y="424"/>
                </a:lnTo>
                <a:lnTo>
                  <a:pt x="500" y="428"/>
                </a:lnTo>
                <a:lnTo>
                  <a:pt x="488" y="430"/>
                </a:lnTo>
                <a:lnTo>
                  <a:pt x="478" y="436"/>
                </a:lnTo>
                <a:lnTo>
                  <a:pt x="474" y="442"/>
                </a:lnTo>
                <a:lnTo>
                  <a:pt x="470" y="448"/>
                </a:lnTo>
                <a:lnTo>
                  <a:pt x="460" y="454"/>
                </a:lnTo>
                <a:lnTo>
                  <a:pt x="448" y="458"/>
                </a:lnTo>
                <a:lnTo>
                  <a:pt x="430" y="462"/>
                </a:lnTo>
                <a:lnTo>
                  <a:pt x="418" y="468"/>
                </a:lnTo>
                <a:lnTo>
                  <a:pt x="410" y="472"/>
                </a:lnTo>
                <a:lnTo>
                  <a:pt x="406" y="480"/>
                </a:lnTo>
                <a:lnTo>
                  <a:pt x="406" y="484"/>
                </a:lnTo>
                <a:lnTo>
                  <a:pt x="404" y="486"/>
                </a:lnTo>
                <a:lnTo>
                  <a:pt x="402" y="488"/>
                </a:lnTo>
                <a:lnTo>
                  <a:pt x="396" y="484"/>
                </a:lnTo>
                <a:lnTo>
                  <a:pt x="390" y="478"/>
                </a:lnTo>
                <a:lnTo>
                  <a:pt x="386" y="472"/>
                </a:lnTo>
                <a:lnTo>
                  <a:pt x="384" y="470"/>
                </a:lnTo>
                <a:lnTo>
                  <a:pt x="382" y="470"/>
                </a:lnTo>
                <a:lnTo>
                  <a:pt x="382" y="472"/>
                </a:lnTo>
                <a:lnTo>
                  <a:pt x="380" y="476"/>
                </a:lnTo>
                <a:lnTo>
                  <a:pt x="380" y="480"/>
                </a:lnTo>
                <a:lnTo>
                  <a:pt x="380" y="486"/>
                </a:lnTo>
                <a:lnTo>
                  <a:pt x="384" y="492"/>
                </a:lnTo>
                <a:lnTo>
                  <a:pt x="390" y="500"/>
                </a:lnTo>
                <a:lnTo>
                  <a:pt x="398" y="502"/>
                </a:lnTo>
                <a:lnTo>
                  <a:pt x="404" y="506"/>
                </a:lnTo>
                <a:lnTo>
                  <a:pt x="406" y="512"/>
                </a:lnTo>
                <a:lnTo>
                  <a:pt x="406" y="518"/>
                </a:lnTo>
                <a:lnTo>
                  <a:pt x="406" y="532"/>
                </a:lnTo>
                <a:lnTo>
                  <a:pt x="406" y="542"/>
                </a:lnTo>
                <a:lnTo>
                  <a:pt x="410" y="550"/>
                </a:lnTo>
                <a:lnTo>
                  <a:pt x="416" y="558"/>
                </a:lnTo>
                <a:lnTo>
                  <a:pt x="434" y="572"/>
                </a:lnTo>
                <a:lnTo>
                  <a:pt x="450" y="586"/>
                </a:lnTo>
                <a:lnTo>
                  <a:pt x="462" y="600"/>
                </a:lnTo>
                <a:lnTo>
                  <a:pt x="476" y="614"/>
                </a:lnTo>
                <a:lnTo>
                  <a:pt x="492" y="626"/>
                </a:lnTo>
                <a:lnTo>
                  <a:pt x="498" y="634"/>
                </a:lnTo>
                <a:lnTo>
                  <a:pt x="498" y="640"/>
                </a:lnTo>
                <a:lnTo>
                  <a:pt x="496" y="644"/>
                </a:lnTo>
                <a:lnTo>
                  <a:pt x="492" y="646"/>
                </a:lnTo>
                <a:lnTo>
                  <a:pt x="486" y="648"/>
                </a:lnTo>
                <a:lnTo>
                  <a:pt x="482" y="650"/>
                </a:lnTo>
                <a:lnTo>
                  <a:pt x="474" y="652"/>
                </a:lnTo>
                <a:lnTo>
                  <a:pt x="472" y="656"/>
                </a:lnTo>
                <a:lnTo>
                  <a:pt x="470" y="662"/>
                </a:lnTo>
                <a:lnTo>
                  <a:pt x="468" y="670"/>
                </a:lnTo>
                <a:lnTo>
                  <a:pt x="466" y="674"/>
                </a:lnTo>
                <a:lnTo>
                  <a:pt x="460" y="678"/>
                </a:lnTo>
                <a:lnTo>
                  <a:pt x="450" y="680"/>
                </a:lnTo>
                <a:lnTo>
                  <a:pt x="444" y="682"/>
                </a:lnTo>
                <a:lnTo>
                  <a:pt x="438" y="684"/>
                </a:lnTo>
                <a:lnTo>
                  <a:pt x="434" y="690"/>
                </a:lnTo>
                <a:lnTo>
                  <a:pt x="432" y="700"/>
                </a:lnTo>
                <a:lnTo>
                  <a:pt x="432" y="710"/>
                </a:lnTo>
                <a:lnTo>
                  <a:pt x="432" y="718"/>
                </a:lnTo>
                <a:lnTo>
                  <a:pt x="436" y="730"/>
                </a:lnTo>
                <a:lnTo>
                  <a:pt x="440" y="740"/>
                </a:lnTo>
                <a:lnTo>
                  <a:pt x="440" y="744"/>
                </a:lnTo>
                <a:lnTo>
                  <a:pt x="440" y="748"/>
                </a:lnTo>
                <a:lnTo>
                  <a:pt x="436" y="752"/>
                </a:lnTo>
                <a:lnTo>
                  <a:pt x="432" y="752"/>
                </a:lnTo>
                <a:lnTo>
                  <a:pt x="430" y="750"/>
                </a:lnTo>
                <a:lnTo>
                  <a:pt x="428" y="748"/>
                </a:lnTo>
                <a:lnTo>
                  <a:pt x="426" y="742"/>
                </a:lnTo>
                <a:lnTo>
                  <a:pt x="420" y="742"/>
                </a:lnTo>
                <a:lnTo>
                  <a:pt x="416" y="742"/>
                </a:lnTo>
                <a:lnTo>
                  <a:pt x="408" y="742"/>
                </a:lnTo>
                <a:lnTo>
                  <a:pt x="400" y="740"/>
                </a:lnTo>
                <a:lnTo>
                  <a:pt x="398" y="738"/>
                </a:lnTo>
                <a:lnTo>
                  <a:pt x="392" y="738"/>
                </a:lnTo>
                <a:lnTo>
                  <a:pt x="390" y="740"/>
                </a:lnTo>
                <a:lnTo>
                  <a:pt x="388" y="744"/>
                </a:lnTo>
                <a:lnTo>
                  <a:pt x="378" y="746"/>
                </a:lnTo>
                <a:lnTo>
                  <a:pt x="368" y="746"/>
                </a:lnTo>
                <a:lnTo>
                  <a:pt x="354" y="746"/>
                </a:lnTo>
                <a:lnTo>
                  <a:pt x="346" y="746"/>
                </a:lnTo>
                <a:lnTo>
                  <a:pt x="332" y="754"/>
                </a:lnTo>
                <a:lnTo>
                  <a:pt x="326" y="760"/>
                </a:lnTo>
                <a:lnTo>
                  <a:pt x="320" y="762"/>
                </a:lnTo>
                <a:lnTo>
                  <a:pt x="314" y="762"/>
                </a:lnTo>
                <a:lnTo>
                  <a:pt x="304" y="762"/>
                </a:lnTo>
                <a:lnTo>
                  <a:pt x="296" y="754"/>
                </a:lnTo>
                <a:lnTo>
                  <a:pt x="288" y="750"/>
                </a:lnTo>
                <a:lnTo>
                  <a:pt x="282" y="748"/>
                </a:lnTo>
                <a:lnTo>
                  <a:pt x="272" y="748"/>
                </a:lnTo>
                <a:lnTo>
                  <a:pt x="268" y="750"/>
                </a:lnTo>
                <a:lnTo>
                  <a:pt x="264" y="754"/>
                </a:lnTo>
                <a:lnTo>
                  <a:pt x="260" y="764"/>
                </a:lnTo>
                <a:lnTo>
                  <a:pt x="258" y="766"/>
                </a:lnTo>
                <a:lnTo>
                  <a:pt x="254" y="768"/>
                </a:lnTo>
                <a:lnTo>
                  <a:pt x="246" y="766"/>
                </a:lnTo>
                <a:lnTo>
                  <a:pt x="242" y="762"/>
                </a:lnTo>
                <a:lnTo>
                  <a:pt x="238" y="754"/>
                </a:lnTo>
                <a:lnTo>
                  <a:pt x="236" y="750"/>
                </a:lnTo>
                <a:lnTo>
                  <a:pt x="230" y="748"/>
                </a:lnTo>
                <a:lnTo>
                  <a:pt x="226" y="746"/>
                </a:lnTo>
                <a:lnTo>
                  <a:pt x="212" y="746"/>
                </a:lnTo>
                <a:lnTo>
                  <a:pt x="206" y="746"/>
                </a:lnTo>
                <a:lnTo>
                  <a:pt x="202" y="748"/>
                </a:lnTo>
                <a:lnTo>
                  <a:pt x="200" y="750"/>
                </a:lnTo>
                <a:lnTo>
                  <a:pt x="188" y="744"/>
                </a:lnTo>
                <a:lnTo>
                  <a:pt x="178" y="738"/>
                </a:lnTo>
                <a:lnTo>
                  <a:pt x="168" y="734"/>
                </a:lnTo>
                <a:lnTo>
                  <a:pt x="154" y="730"/>
                </a:lnTo>
                <a:lnTo>
                  <a:pt x="138" y="732"/>
                </a:lnTo>
                <a:lnTo>
                  <a:pt x="122" y="734"/>
                </a:lnTo>
                <a:lnTo>
                  <a:pt x="100" y="736"/>
                </a:lnTo>
                <a:lnTo>
                  <a:pt x="88" y="738"/>
                </a:lnTo>
                <a:lnTo>
                  <a:pt x="78" y="736"/>
                </a:lnTo>
                <a:lnTo>
                  <a:pt x="76" y="732"/>
                </a:lnTo>
                <a:lnTo>
                  <a:pt x="74" y="730"/>
                </a:lnTo>
                <a:lnTo>
                  <a:pt x="70" y="728"/>
                </a:lnTo>
                <a:lnTo>
                  <a:pt x="68" y="722"/>
                </a:lnTo>
                <a:lnTo>
                  <a:pt x="66" y="710"/>
                </a:lnTo>
                <a:lnTo>
                  <a:pt x="68" y="692"/>
                </a:lnTo>
                <a:lnTo>
                  <a:pt x="70" y="676"/>
                </a:lnTo>
                <a:lnTo>
                  <a:pt x="78" y="662"/>
                </a:lnTo>
                <a:lnTo>
                  <a:pt x="84" y="648"/>
                </a:lnTo>
                <a:lnTo>
                  <a:pt x="86" y="640"/>
                </a:lnTo>
                <a:lnTo>
                  <a:pt x="88" y="632"/>
                </a:lnTo>
                <a:lnTo>
                  <a:pt x="94" y="626"/>
                </a:lnTo>
                <a:lnTo>
                  <a:pt x="100" y="620"/>
                </a:lnTo>
                <a:lnTo>
                  <a:pt x="108" y="614"/>
                </a:lnTo>
                <a:lnTo>
                  <a:pt x="114" y="606"/>
                </a:lnTo>
                <a:lnTo>
                  <a:pt x="116" y="600"/>
                </a:lnTo>
                <a:lnTo>
                  <a:pt x="118" y="596"/>
                </a:lnTo>
                <a:lnTo>
                  <a:pt x="116" y="592"/>
                </a:lnTo>
                <a:lnTo>
                  <a:pt x="114" y="590"/>
                </a:lnTo>
                <a:lnTo>
                  <a:pt x="110" y="588"/>
                </a:lnTo>
                <a:lnTo>
                  <a:pt x="100" y="584"/>
                </a:lnTo>
                <a:lnTo>
                  <a:pt x="78" y="572"/>
                </a:lnTo>
                <a:lnTo>
                  <a:pt x="54" y="564"/>
                </a:lnTo>
                <a:lnTo>
                  <a:pt x="42" y="564"/>
                </a:lnTo>
                <a:lnTo>
                  <a:pt x="36" y="562"/>
                </a:lnTo>
                <a:lnTo>
                  <a:pt x="32" y="560"/>
                </a:lnTo>
                <a:lnTo>
                  <a:pt x="28" y="554"/>
                </a:lnTo>
                <a:lnTo>
                  <a:pt x="26" y="546"/>
                </a:lnTo>
                <a:lnTo>
                  <a:pt x="18" y="538"/>
                </a:lnTo>
                <a:lnTo>
                  <a:pt x="10" y="530"/>
                </a:lnTo>
                <a:lnTo>
                  <a:pt x="4" y="524"/>
                </a:lnTo>
                <a:lnTo>
                  <a:pt x="8" y="520"/>
                </a:lnTo>
                <a:lnTo>
                  <a:pt x="10" y="516"/>
                </a:lnTo>
                <a:lnTo>
                  <a:pt x="10" y="508"/>
                </a:lnTo>
                <a:lnTo>
                  <a:pt x="10" y="502"/>
                </a:lnTo>
                <a:lnTo>
                  <a:pt x="8" y="492"/>
                </a:lnTo>
                <a:lnTo>
                  <a:pt x="4" y="482"/>
                </a:lnTo>
                <a:lnTo>
                  <a:pt x="4" y="474"/>
                </a:lnTo>
                <a:lnTo>
                  <a:pt x="6" y="470"/>
                </a:lnTo>
                <a:lnTo>
                  <a:pt x="6" y="466"/>
                </a:lnTo>
                <a:lnTo>
                  <a:pt x="4" y="462"/>
                </a:lnTo>
                <a:lnTo>
                  <a:pt x="0" y="458"/>
                </a:lnTo>
                <a:lnTo>
                  <a:pt x="0" y="454"/>
                </a:lnTo>
                <a:lnTo>
                  <a:pt x="4" y="450"/>
                </a:lnTo>
                <a:lnTo>
                  <a:pt x="10" y="446"/>
                </a:lnTo>
                <a:lnTo>
                  <a:pt x="12" y="442"/>
                </a:lnTo>
                <a:lnTo>
                  <a:pt x="16" y="432"/>
                </a:lnTo>
                <a:lnTo>
                  <a:pt x="8" y="422"/>
                </a:lnTo>
                <a:lnTo>
                  <a:pt x="8" y="410"/>
                </a:lnTo>
                <a:lnTo>
                  <a:pt x="4" y="400"/>
                </a:lnTo>
                <a:lnTo>
                  <a:pt x="4" y="394"/>
                </a:lnTo>
                <a:lnTo>
                  <a:pt x="2" y="372"/>
                </a:lnTo>
                <a:lnTo>
                  <a:pt x="4" y="364"/>
                </a:lnTo>
                <a:lnTo>
                  <a:pt x="6" y="362"/>
                </a:lnTo>
                <a:lnTo>
                  <a:pt x="10" y="358"/>
                </a:lnTo>
                <a:lnTo>
                  <a:pt x="12" y="346"/>
                </a:lnTo>
                <a:lnTo>
                  <a:pt x="16" y="336"/>
                </a:lnTo>
                <a:lnTo>
                  <a:pt x="18" y="322"/>
                </a:lnTo>
                <a:lnTo>
                  <a:pt x="18" y="310"/>
                </a:lnTo>
                <a:lnTo>
                  <a:pt x="16" y="294"/>
                </a:lnTo>
                <a:lnTo>
                  <a:pt x="16" y="286"/>
                </a:lnTo>
                <a:lnTo>
                  <a:pt x="18" y="282"/>
                </a:lnTo>
                <a:lnTo>
                  <a:pt x="24" y="282"/>
                </a:lnTo>
                <a:lnTo>
                  <a:pt x="28" y="284"/>
                </a:lnTo>
                <a:lnTo>
                  <a:pt x="36" y="288"/>
                </a:lnTo>
                <a:lnTo>
                  <a:pt x="42" y="294"/>
                </a:lnTo>
                <a:lnTo>
                  <a:pt x="48" y="294"/>
                </a:lnTo>
                <a:lnTo>
                  <a:pt x="52" y="292"/>
                </a:lnTo>
                <a:lnTo>
                  <a:pt x="56" y="286"/>
                </a:lnTo>
                <a:lnTo>
                  <a:pt x="58" y="280"/>
                </a:lnTo>
                <a:lnTo>
                  <a:pt x="60" y="274"/>
                </a:lnTo>
                <a:lnTo>
                  <a:pt x="62" y="268"/>
                </a:lnTo>
                <a:lnTo>
                  <a:pt x="68" y="264"/>
                </a:lnTo>
                <a:lnTo>
                  <a:pt x="74" y="262"/>
                </a:lnTo>
                <a:lnTo>
                  <a:pt x="80" y="256"/>
                </a:lnTo>
                <a:lnTo>
                  <a:pt x="84" y="250"/>
                </a:lnTo>
                <a:lnTo>
                  <a:pt x="86" y="244"/>
                </a:lnTo>
                <a:lnTo>
                  <a:pt x="86" y="238"/>
                </a:lnTo>
                <a:lnTo>
                  <a:pt x="82" y="236"/>
                </a:lnTo>
                <a:lnTo>
                  <a:pt x="78" y="234"/>
                </a:lnTo>
                <a:lnTo>
                  <a:pt x="70" y="228"/>
                </a:lnTo>
                <a:lnTo>
                  <a:pt x="66" y="226"/>
                </a:lnTo>
                <a:lnTo>
                  <a:pt x="64" y="222"/>
                </a:lnTo>
                <a:lnTo>
                  <a:pt x="64" y="216"/>
                </a:lnTo>
                <a:lnTo>
                  <a:pt x="68" y="212"/>
                </a:lnTo>
                <a:lnTo>
                  <a:pt x="74" y="210"/>
                </a:lnTo>
                <a:lnTo>
                  <a:pt x="80" y="210"/>
                </a:lnTo>
                <a:lnTo>
                  <a:pt x="84" y="206"/>
                </a:lnTo>
                <a:lnTo>
                  <a:pt x="90" y="196"/>
                </a:lnTo>
                <a:lnTo>
                  <a:pt x="96" y="182"/>
                </a:lnTo>
                <a:lnTo>
                  <a:pt x="98" y="168"/>
                </a:lnTo>
                <a:lnTo>
                  <a:pt x="100" y="156"/>
                </a:lnTo>
                <a:lnTo>
                  <a:pt x="110" y="154"/>
                </a:lnTo>
                <a:lnTo>
                  <a:pt x="114" y="154"/>
                </a:lnTo>
                <a:lnTo>
                  <a:pt x="118" y="154"/>
                </a:lnTo>
                <a:lnTo>
                  <a:pt x="120" y="158"/>
                </a:lnTo>
                <a:lnTo>
                  <a:pt x="122" y="164"/>
                </a:lnTo>
                <a:lnTo>
                  <a:pt x="124" y="166"/>
                </a:lnTo>
                <a:lnTo>
                  <a:pt x="124" y="164"/>
                </a:lnTo>
                <a:lnTo>
                  <a:pt x="124" y="160"/>
                </a:lnTo>
                <a:lnTo>
                  <a:pt x="122" y="156"/>
                </a:lnTo>
                <a:lnTo>
                  <a:pt x="118" y="150"/>
                </a:lnTo>
                <a:lnTo>
                  <a:pt x="112" y="146"/>
                </a:lnTo>
                <a:lnTo>
                  <a:pt x="108" y="142"/>
                </a:lnTo>
                <a:lnTo>
                  <a:pt x="100" y="140"/>
                </a:lnTo>
                <a:lnTo>
                  <a:pt x="100" y="138"/>
                </a:lnTo>
                <a:lnTo>
                  <a:pt x="106" y="130"/>
                </a:lnTo>
                <a:lnTo>
                  <a:pt x="110" y="126"/>
                </a:lnTo>
                <a:lnTo>
                  <a:pt x="112" y="122"/>
                </a:lnTo>
                <a:lnTo>
                  <a:pt x="114" y="118"/>
                </a:lnTo>
                <a:lnTo>
                  <a:pt x="120" y="116"/>
                </a:lnTo>
                <a:lnTo>
                  <a:pt x="128" y="116"/>
                </a:lnTo>
                <a:lnTo>
                  <a:pt x="144" y="116"/>
                </a:lnTo>
                <a:lnTo>
                  <a:pt x="152" y="118"/>
                </a:lnTo>
                <a:lnTo>
                  <a:pt x="162" y="120"/>
                </a:lnTo>
                <a:lnTo>
                  <a:pt x="166" y="124"/>
                </a:lnTo>
                <a:lnTo>
                  <a:pt x="168" y="130"/>
                </a:lnTo>
                <a:lnTo>
                  <a:pt x="166" y="136"/>
                </a:lnTo>
                <a:lnTo>
                  <a:pt x="166" y="140"/>
                </a:lnTo>
                <a:lnTo>
                  <a:pt x="168" y="142"/>
                </a:lnTo>
                <a:lnTo>
                  <a:pt x="172" y="146"/>
                </a:lnTo>
                <a:lnTo>
                  <a:pt x="174" y="142"/>
                </a:lnTo>
                <a:lnTo>
                  <a:pt x="176" y="140"/>
                </a:lnTo>
                <a:lnTo>
                  <a:pt x="176" y="138"/>
                </a:lnTo>
                <a:lnTo>
                  <a:pt x="176" y="134"/>
                </a:lnTo>
                <a:lnTo>
                  <a:pt x="176" y="132"/>
                </a:lnTo>
                <a:lnTo>
                  <a:pt x="180" y="134"/>
                </a:lnTo>
                <a:lnTo>
                  <a:pt x="184" y="136"/>
                </a:lnTo>
                <a:lnTo>
                  <a:pt x="186" y="142"/>
                </a:lnTo>
                <a:lnTo>
                  <a:pt x="188" y="150"/>
                </a:lnTo>
                <a:lnTo>
                  <a:pt x="192" y="156"/>
                </a:lnTo>
                <a:lnTo>
                  <a:pt x="194" y="158"/>
                </a:lnTo>
                <a:lnTo>
                  <a:pt x="196" y="158"/>
                </a:lnTo>
                <a:lnTo>
                  <a:pt x="196" y="156"/>
                </a:lnTo>
                <a:lnTo>
                  <a:pt x="196" y="150"/>
                </a:lnTo>
                <a:lnTo>
                  <a:pt x="192" y="136"/>
                </a:lnTo>
                <a:lnTo>
                  <a:pt x="192" y="126"/>
                </a:lnTo>
                <a:lnTo>
                  <a:pt x="194" y="118"/>
                </a:lnTo>
                <a:lnTo>
                  <a:pt x="196" y="112"/>
                </a:lnTo>
                <a:lnTo>
                  <a:pt x="198" y="108"/>
                </a:lnTo>
                <a:lnTo>
                  <a:pt x="200" y="104"/>
                </a:lnTo>
                <a:lnTo>
                  <a:pt x="204" y="104"/>
                </a:lnTo>
                <a:lnTo>
                  <a:pt x="212" y="104"/>
                </a:lnTo>
                <a:lnTo>
                  <a:pt x="220" y="106"/>
                </a:lnTo>
                <a:lnTo>
                  <a:pt x="224" y="106"/>
                </a:lnTo>
                <a:lnTo>
                  <a:pt x="226" y="104"/>
                </a:lnTo>
                <a:lnTo>
                  <a:pt x="224" y="100"/>
                </a:lnTo>
                <a:lnTo>
                  <a:pt x="220" y="98"/>
                </a:lnTo>
                <a:lnTo>
                  <a:pt x="214" y="96"/>
                </a:lnTo>
                <a:lnTo>
                  <a:pt x="212" y="94"/>
                </a:lnTo>
                <a:lnTo>
                  <a:pt x="212" y="90"/>
                </a:lnTo>
                <a:lnTo>
                  <a:pt x="214" y="84"/>
                </a:lnTo>
                <a:lnTo>
                  <a:pt x="220" y="82"/>
                </a:lnTo>
                <a:lnTo>
                  <a:pt x="222" y="78"/>
                </a:lnTo>
                <a:lnTo>
                  <a:pt x="220" y="76"/>
                </a:lnTo>
                <a:lnTo>
                  <a:pt x="214" y="74"/>
                </a:lnTo>
                <a:lnTo>
                  <a:pt x="212" y="68"/>
                </a:lnTo>
                <a:lnTo>
                  <a:pt x="214" y="64"/>
                </a:lnTo>
                <a:lnTo>
                  <a:pt x="214" y="62"/>
                </a:lnTo>
                <a:lnTo>
                  <a:pt x="210" y="58"/>
                </a:lnTo>
                <a:lnTo>
                  <a:pt x="208" y="58"/>
                </a:lnTo>
                <a:lnTo>
                  <a:pt x="204" y="58"/>
                </a:lnTo>
                <a:lnTo>
                  <a:pt x="206" y="54"/>
                </a:lnTo>
                <a:lnTo>
                  <a:pt x="208" y="52"/>
                </a:lnTo>
                <a:lnTo>
                  <a:pt x="210" y="48"/>
                </a:lnTo>
                <a:lnTo>
                  <a:pt x="212" y="46"/>
                </a:lnTo>
                <a:lnTo>
                  <a:pt x="216" y="44"/>
                </a:lnTo>
                <a:lnTo>
                  <a:pt x="224" y="44"/>
                </a:lnTo>
                <a:lnTo>
                  <a:pt x="226" y="40"/>
                </a:lnTo>
                <a:lnTo>
                  <a:pt x="226" y="38"/>
                </a:lnTo>
                <a:lnTo>
                  <a:pt x="224" y="34"/>
                </a:lnTo>
                <a:lnTo>
                  <a:pt x="216" y="28"/>
                </a:lnTo>
                <a:lnTo>
                  <a:pt x="212" y="18"/>
                </a:lnTo>
                <a:lnTo>
                  <a:pt x="210" y="10"/>
                </a:lnTo>
                <a:lnTo>
                  <a:pt x="210" y="4"/>
                </a:lnTo>
                <a:lnTo>
                  <a:pt x="210" y="0"/>
                </a:lnTo>
                <a:lnTo>
                  <a:pt x="214" y="0"/>
                </a:lnTo>
                <a:lnTo>
                  <a:pt x="220" y="0"/>
                </a:lnTo>
                <a:lnTo>
                  <a:pt x="232" y="4"/>
                </a:lnTo>
                <a:lnTo>
                  <a:pt x="238" y="8"/>
                </a:lnTo>
                <a:lnTo>
                  <a:pt x="244" y="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3" name="Freeform 125"/>
          <p:cNvSpPr>
            <a:spLocks/>
          </p:cNvSpPr>
          <p:nvPr/>
        </p:nvSpPr>
        <p:spPr bwMode="auto">
          <a:xfrm>
            <a:off x="5986462" y="3509875"/>
            <a:ext cx="911225" cy="1219200"/>
          </a:xfrm>
          <a:custGeom>
            <a:avLst/>
            <a:gdLst/>
            <a:ahLst/>
            <a:cxnLst>
              <a:cxn ang="0">
                <a:pos x="254" y="10"/>
              </a:cxn>
              <a:cxn ang="0">
                <a:pos x="280" y="38"/>
              </a:cxn>
              <a:cxn ang="0">
                <a:pos x="286" y="52"/>
              </a:cxn>
              <a:cxn ang="0">
                <a:pos x="310" y="58"/>
              </a:cxn>
              <a:cxn ang="0">
                <a:pos x="342" y="64"/>
              </a:cxn>
              <a:cxn ang="0">
                <a:pos x="324" y="100"/>
              </a:cxn>
              <a:cxn ang="0">
                <a:pos x="348" y="100"/>
              </a:cxn>
              <a:cxn ang="0">
                <a:pos x="366" y="94"/>
              </a:cxn>
              <a:cxn ang="0">
                <a:pos x="400" y="88"/>
              </a:cxn>
              <a:cxn ang="0">
                <a:pos x="438" y="54"/>
              </a:cxn>
              <a:cxn ang="0">
                <a:pos x="424" y="74"/>
              </a:cxn>
              <a:cxn ang="0">
                <a:pos x="460" y="68"/>
              </a:cxn>
              <a:cxn ang="0">
                <a:pos x="482" y="92"/>
              </a:cxn>
              <a:cxn ang="0">
                <a:pos x="502" y="118"/>
              </a:cxn>
              <a:cxn ang="0">
                <a:pos x="528" y="132"/>
              </a:cxn>
              <a:cxn ang="0">
                <a:pos x="530" y="200"/>
              </a:cxn>
              <a:cxn ang="0">
                <a:pos x="546" y="244"/>
              </a:cxn>
              <a:cxn ang="0">
                <a:pos x="554" y="340"/>
              </a:cxn>
              <a:cxn ang="0">
                <a:pos x="566" y="412"/>
              </a:cxn>
              <a:cxn ang="0">
                <a:pos x="538" y="396"/>
              </a:cxn>
              <a:cxn ang="0">
                <a:pos x="520" y="422"/>
              </a:cxn>
              <a:cxn ang="0">
                <a:pos x="460" y="454"/>
              </a:cxn>
              <a:cxn ang="0">
                <a:pos x="404" y="486"/>
              </a:cxn>
              <a:cxn ang="0">
                <a:pos x="382" y="472"/>
              </a:cxn>
              <a:cxn ang="0">
                <a:pos x="404" y="506"/>
              </a:cxn>
              <a:cxn ang="0">
                <a:pos x="434" y="572"/>
              </a:cxn>
              <a:cxn ang="0">
                <a:pos x="496" y="644"/>
              </a:cxn>
              <a:cxn ang="0">
                <a:pos x="468" y="670"/>
              </a:cxn>
              <a:cxn ang="0">
                <a:pos x="432" y="700"/>
              </a:cxn>
              <a:cxn ang="0">
                <a:pos x="436" y="752"/>
              </a:cxn>
              <a:cxn ang="0">
                <a:pos x="408" y="742"/>
              </a:cxn>
              <a:cxn ang="0">
                <a:pos x="368" y="746"/>
              </a:cxn>
              <a:cxn ang="0">
                <a:pos x="304" y="762"/>
              </a:cxn>
              <a:cxn ang="0">
                <a:pos x="260" y="764"/>
              </a:cxn>
              <a:cxn ang="0">
                <a:pos x="230" y="748"/>
              </a:cxn>
              <a:cxn ang="0">
                <a:pos x="178" y="738"/>
              </a:cxn>
              <a:cxn ang="0">
                <a:pos x="78" y="736"/>
              </a:cxn>
              <a:cxn ang="0">
                <a:pos x="70" y="676"/>
              </a:cxn>
              <a:cxn ang="0">
                <a:pos x="108" y="614"/>
              </a:cxn>
              <a:cxn ang="0">
                <a:pos x="100" y="584"/>
              </a:cxn>
              <a:cxn ang="0">
                <a:pos x="26" y="546"/>
              </a:cxn>
              <a:cxn ang="0">
                <a:pos x="10" y="502"/>
              </a:cxn>
              <a:cxn ang="0">
                <a:pos x="0" y="458"/>
              </a:cxn>
              <a:cxn ang="0">
                <a:pos x="8" y="410"/>
              </a:cxn>
              <a:cxn ang="0">
                <a:pos x="12" y="346"/>
              </a:cxn>
              <a:cxn ang="0">
                <a:pos x="24" y="282"/>
              </a:cxn>
              <a:cxn ang="0">
                <a:pos x="58" y="280"/>
              </a:cxn>
              <a:cxn ang="0">
                <a:pos x="86" y="244"/>
              </a:cxn>
              <a:cxn ang="0">
                <a:pos x="64" y="216"/>
              </a:cxn>
              <a:cxn ang="0">
                <a:pos x="98" y="168"/>
              </a:cxn>
              <a:cxn ang="0">
                <a:pos x="124" y="166"/>
              </a:cxn>
              <a:cxn ang="0">
                <a:pos x="100" y="140"/>
              </a:cxn>
              <a:cxn ang="0">
                <a:pos x="128" y="116"/>
              </a:cxn>
              <a:cxn ang="0">
                <a:pos x="166" y="140"/>
              </a:cxn>
              <a:cxn ang="0">
                <a:pos x="176" y="132"/>
              </a:cxn>
              <a:cxn ang="0">
                <a:pos x="196" y="158"/>
              </a:cxn>
              <a:cxn ang="0">
                <a:pos x="198" y="108"/>
              </a:cxn>
              <a:cxn ang="0">
                <a:pos x="224" y="100"/>
              </a:cxn>
              <a:cxn ang="0">
                <a:pos x="222" y="78"/>
              </a:cxn>
              <a:cxn ang="0">
                <a:pos x="208" y="58"/>
              </a:cxn>
              <a:cxn ang="0">
                <a:pos x="224" y="44"/>
              </a:cxn>
              <a:cxn ang="0">
                <a:pos x="210" y="4"/>
              </a:cxn>
            </a:cxnLst>
            <a:rect l="0" t="0" r="r" b="b"/>
            <a:pathLst>
              <a:path w="574" h="768">
                <a:moveTo>
                  <a:pt x="244" y="8"/>
                </a:moveTo>
                <a:lnTo>
                  <a:pt x="244" y="8"/>
                </a:lnTo>
                <a:lnTo>
                  <a:pt x="250" y="6"/>
                </a:lnTo>
                <a:lnTo>
                  <a:pt x="252" y="4"/>
                </a:lnTo>
                <a:lnTo>
                  <a:pt x="254" y="4"/>
                </a:lnTo>
                <a:lnTo>
                  <a:pt x="254" y="6"/>
                </a:lnTo>
                <a:lnTo>
                  <a:pt x="254" y="10"/>
                </a:lnTo>
                <a:lnTo>
                  <a:pt x="256" y="10"/>
                </a:lnTo>
                <a:lnTo>
                  <a:pt x="260" y="10"/>
                </a:lnTo>
                <a:lnTo>
                  <a:pt x="268" y="12"/>
                </a:lnTo>
                <a:lnTo>
                  <a:pt x="278" y="16"/>
                </a:lnTo>
                <a:lnTo>
                  <a:pt x="280" y="20"/>
                </a:lnTo>
                <a:lnTo>
                  <a:pt x="282" y="28"/>
                </a:lnTo>
                <a:lnTo>
                  <a:pt x="280" y="38"/>
                </a:lnTo>
                <a:lnTo>
                  <a:pt x="278" y="40"/>
                </a:lnTo>
                <a:lnTo>
                  <a:pt x="272" y="44"/>
                </a:lnTo>
                <a:lnTo>
                  <a:pt x="274" y="46"/>
                </a:lnTo>
                <a:lnTo>
                  <a:pt x="278" y="48"/>
                </a:lnTo>
                <a:lnTo>
                  <a:pt x="282" y="48"/>
                </a:lnTo>
                <a:lnTo>
                  <a:pt x="286" y="48"/>
                </a:lnTo>
                <a:lnTo>
                  <a:pt x="286" y="52"/>
                </a:lnTo>
                <a:lnTo>
                  <a:pt x="286" y="58"/>
                </a:lnTo>
                <a:lnTo>
                  <a:pt x="288" y="60"/>
                </a:lnTo>
                <a:lnTo>
                  <a:pt x="292" y="58"/>
                </a:lnTo>
                <a:lnTo>
                  <a:pt x="294" y="54"/>
                </a:lnTo>
                <a:lnTo>
                  <a:pt x="296" y="52"/>
                </a:lnTo>
                <a:lnTo>
                  <a:pt x="302" y="52"/>
                </a:lnTo>
                <a:lnTo>
                  <a:pt x="310" y="58"/>
                </a:lnTo>
                <a:lnTo>
                  <a:pt x="312" y="62"/>
                </a:lnTo>
                <a:lnTo>
                  <a:pt x="314" y="66"/>
                </a:lnTo>
                <a:lnTo>
                  <a:pt x="320" y="66"/>
                </a:lnTo>
                <a:lnTo>
                  <a:pt x="328" y="62"/>
                </a:lnTo>
                <a:lnTo>
                  <a:pt x="334" y="60"/>
                </a:lnTo>
                <a:lnTo>
                  <a:pt x="338" y="60"/>
                </a:lnTo>
                <a:lnTo>
                  <a:pt x="342" y="64"/>
                </a:lnTo>
                <a:lnTo>
                  <a:pt x="344" y="68"/>
                </a:lnTo>
                <a:lnTo>
                  <a:pt x="342" y="74"/>
                </a:lnTo>
                <a:lnTo>
                  <a:pt x="334" y="80"/>
                </a:lnTo>
                <a:lnTo>
                  <a:pt x="326" y="84"/>
                </a:lnTo>
                <a:lnTo>
                  <a:pt x="324" y="90"/>
                </a:lnTo>
                <a:lnTo>
                  <a:pt x="322" y="96"/>
                </a:lnTo>
                <a:lnTo>
                  <a:pt x="324" y="100"/>
                </a:lnTo>
                <a:lnTo>
                  <a:pt x="324" y="104"/>
                </a:lnTo>
                <a:lnTo>
                  <a:pt x="326" y="106"/>
                </a:lnTo>
                <a:lnTo>
                  <a:pt x="330" y="106"/>
                </a:lnTo>
                <a:lnTo>
                  <a:pt x="334" y="104"/>
                </a:lnTo>
                <a:lnTo>
                  <a:pt x="340" y="100"/>
                </a:lnTo>
                <a:lnTo>
                  <a:pt x="342" y="98"/>
                </a:lnTo>
                <a:lnTo>
                  <a:pt x="348" y="100"/>
                </a:lnTo>
                <a:lnTo>
                  <a:pt x="354" y="102"/>
                </a:lnTo>
                <a:lnTo>
                  <a:pt x="360" y="104"/>
                </a:lnTo>
                <a:lnTo>
                  <a:pt x="362" y="104"/>
                </a:lnTo>
                <a:lnTo>
                  <a:pt x="366" y="102"/>
                </a:lnTo>
                <a:lnTo>
                  <a:pt x="366" y="100"/>
                </a:lnTo>
                <a:lnTo>
                  <a:pt x="362" y="98"/>
                </a:lnTo>
                <a:lnTo>
                  <a:pt x="366" y="94"/>
                </a:lnTo>
                <a:lnTo>
                  <a:pt x="370" y="90"/>
                </a:lnTo>
                <a:lnTo>
                  <a:pt x="380" y="84"/>
                </a:lnTo>
                <a:lnTo>
                  <a:pt x="390" y="80"/>
                </a:lnTo>
                <a:lnTo>
                  <a:pt x="396" y="78"/>
                </a:lnTo>
                <a:lnTo>
                  <a:pt x="402" y="80"/>
                </a:lnTo>
                <a:lnTo>
                  <a:pt x="400" y="82"/>
                </a:lnTo>
                <a:lnTo>
                  <a:pt x="400" y="88"/>
                </a:lnTo>
                <a:lnTo>
                  <a:pt x="404" y="88"/>
                </a:lnTo>
                <a:lnTo>
                  <a:pt x="406" y="84"/>
                </a:lnTo>
                <a:lnTo>
                  <a:pt x="410" y="74"/>
                </a:lnTo>
                <a:lnTo>
                  <a:pt x="416" y="64"/>
                </a:lnTo>
                <a:lnTo>
                  <a:pt x="426" y="58"/>
                </a:lnTo>
                <a:lnTo>
                  <a:pt x="436" y="54"/>
                </a:lnTo>
                <a:lnTo>
                  <a:pt x="438" y="54"/>
                </a:lnTo>
                <a:lnTo>
                  <a:pt x="442" y="58"/>
                </a:lnTo>
                <a:lnTo>
                  <a:pt x="440" y="60"/>
                </a:lnTo>
                <a:lnTo>
                  <a:pt x="438" y="60"/>
                </a:lnTo>
                <a:lnTo>
                  <a:pt x="432" y="64"/>
                </a:lnTo>
                <a:lnTo>
                  <a:pt x="426" y="68"/>
                </a:lnTo>
                <a:lnTo>
                  <a:pt x="424" y="72"/>
                </a:lnTo>
                <a:lnTo>
                  <a:pt x="424" y="74"/>
                </a:lnTo>
                <a:lnTo>
                  <a:pt x="426" y="74"/>
                </a:lnTo>
                <a:lnTo>
                  <a:pt x="426" y="72"/>
                </a:lnTo>
                <a:lnTo>
                  <a:pt x="430" y="70"/>
                </a:lnTo>
                <a:lnTo>
                  <a:pt x="438" y="66"/>
                </a:lnTo>
                <a:lnTo>
                  <a:pt x="446" y="64"/>
                </a:lnTo>
                <a:lnTo>
                  <a:pt x="456" y="64"/>
                </a:lnTo>
                <a:lnTo>
                  <a:pt x="460" y="68"/>
                </a:lnTo>
                <a:lnTo>
                  <a:pt x="462" y="70"/>
                </a:lnTo>
                <a:lnTo>
                  <a:pt x="470" y="76"/>
                </a:lnTo>
                <a:lnTo>
                  <a:pt x="470" y="80"/>
                </a:lnTo>
                <a:lnTo>
                  <a:pt x="472" y="84"/>
                </a:lnTo>
                <a:lnTo>
                  <a:pt x="474" y="84"/>
                </a:lnTo>
                <a:lnTo>
                  <a:pt x="478" y="88"/>
                </a:lnTo>
                <a:lnTo>
                  <a:pt x="482" y="92"/>
                </a:lnTo>
                <a:lnTo>
                  <a:pt x="488" y="90"/>
                </a:lnTo>
                <a:lnTo>
                  <a:pt x="492" y="90"/>
                </a:lnTo>
                <a:lnTo>
                  <a:pt x="496" y="92"/>
                </a:lnTo>
                <a:lnTo>
                  <a:pt x="498" y="96"/>
                </a:lnTo>
                <a:lnTo>
                  <a:pt x="502" y="104"/>
                </a:lnTo>
                <a:lnTo>
                  <a:pt x="502" y="112"/>
                </a:lnTo>
                <a:lnTo>
                  <a:pt x="502" y="118"/>
                </a:lnTo>
                <a:lnTo>
                  <a:pt x="504" y="120"/>
                </a:lnTo>
                <a:lnTo>
                  <a:pt x="508" y="122"/>
                </a:lnTo>
                <a:lnTo>
                  <a:pt x="516" y="124"/>
                </a:lnTo>
                <a:lnTo>
                  <a:pt x="524" y="126"/>
                </a:lnTo>
                <a:lnTo>
                  <a:pt x="528" y="128"/>
                </a:lnTo>
                <a:lnTo>
                  <a:pt x="528" y="130"/>
                </a:lnTo>
                <a:lnTo>
                  <a:pt x="528" y="132"/>
                </a:lnTo>
                <a:lnTo>
                  <a:pt x="530" y="136"/>
                </a:lnTo>
                <a:lnTo>
                  <a:pt x="534" y="148"/>
                </a:lnTo>
                <a:lnTo>
                  <a:pt x="538" y="156"/>
                </a:lnTo>
                <a:lnTo>
                  <a:pt x="538" y="164"/>
                </a:lnTo>
                <a:lnTo>
                  <a:pt x="538" y="176"/>
                </a:lnTo>
                <a:lnTo>
                  <a:pt x="536" y="188"/>
                </a:lnTo>
                <a:lnTo>
                  <a:pt x="530" y="200"/>
                </a:lnTo>
                <a:lnTo>
                  <a:pt x="526" y="216"/>
                </a:lnTo>
                <a:lnTo>
                  <a:pt x="526" y="222"/>
                </a:lnTo>
                <a:lnTo>
                  <a:pt x="530" y="226"/>
                </a:lnTo>
                <a:lnTo>
                  <a:pt x="534" y="228"/>
                </a:lnTo>
                <a:lnTo>
                  <a:pt x="538" y="234"/>
                </a:lnTo>
                <a:lnTo>
                  <a:pt x="544" y="236"/>
                </a:lnTo>
                <a:lnTo>
                  <a:pt x="546" y="244"/>
                </a:lnTo>
                <a:lnTo>
                  <a:pt x="546" y="258"/>
                </a:lnTo>
                <a:lnTo>
                  <a:pt x="546" y="272"/>
                </a:lnTo>
                <a:lnTo>
                  <a:pt x="550" y="282"/>
                </a:lnTo>
                <a:lnTo>
                  <a:pt x="552" y="302"/>
                </a:lnTo>
                <a:lnTo>
                  <a:pt x="552" y="312"/>
                </a:lnTo>
                <a:lnTo>
                  <a:pt x="552" y="328"/>
                </a:lnTo>
                <a:lnTo>
                  <a:pt x="554" y="340"/>
                </a:lnTo>
                <a:lnTo>
                  <a:pt x="556" y="346"/>
                </a:lnTo>
                <a:lnTo>
                  <a:pt x="562" y="352"/>
                </a:lnTo>
                <a:lnTo>
                  <a:pt x="572" y="362"/>
                </a:lnTo>
                <a:lnTo>
                  <a:pt x="574" y="368"/>
                </a:lnTo>
                <a:lnTo>
                  <a:pt x="574" y="380"/>
                </a:lnTo>
                <a:lnTo>
                  <a:pt x="572" y="390"/>
                </a:lnTo>
                <a:lnTo>
                  <a:pt x="566" y="412"/>
                </a:lnTo>
                <a:lnTo>
                  <a:pt x="564" y="416"/>
                </a:lnTo>
                <a:lnTo>
                  <a:pt x="562" y="422"/>
                </a:lnTo>
                <a:lnTo>
                  <a:pt x="556" y="422"/>
                </a:lnTo>
                <a:lnTo>
                  <a:pt x="550" y="416"/>
                </a:lnTo>
                <a:lnTo>
                  <a:pt x="548" y="412"/>
                </a:lnTo>
                <a:lnTo>
                  <a:pt x="544" y="402"/>
                </a:lnTo>
                <a:lnTo>
                  <a:pt x="538" y="396"/>
                </a:lnTo>
                <a:lnTo>
                  <a:pt x="532" y="394"/>
                </a:lnTo>
                <a:lnTo>
                  <a:pt x="528" y="394"/>
                </a:lnTo>
                <a:lnTo>
                  <a:pt x="526" y="398"/>
                </a:lnTo>
                <a:lnTo>
                  <a:pt x="526" y="404"/>
                </a:lnTo>
                <a:lnTo>
                  <a:pt x="524" y="414"/>
                </a:lnTo>
                <a:lnTo>
                  <a:pt x="524" y="420"/>
                </a:lnTo>
                <a:lnTo>
                  <a:pt x="520" y="422"/>
                </a:lnTo>
                <a:lnTo>
                  <a:pt x="514" y="424"/>
                </a:lnTo>
                <a:lnTo>
                  <a:pt x="500" y="428"/>
                </a:lnTo>
                <a:lnTo>
                  <a:pt x="488" y="430"/>
                </a:lnTo>
                <a:lnTo>
                  <a:pt x="478" y="436"/>
                </a:lnTo>
                <a:lnTo>
                  <a:pt x="474" y="442"/>
                </a:lnTo>
                <a:lnTo>
                  <a:pt x="470" y="448"/>
                </a:lnTo>
                <a:lnTo>
                  <a:pt x="460" y="454"/>
                </a:lnTo>
                <a:lnTo>
                  <a:pt x="448" y="458"/>
                </a:lnTo>
                <a:lnTo>
                  <a:pt x="430" y="462"/>
                </a:lnTo>
                <a:lnTo>
                  <a:pt x="418" y="468"/>
                </a:lnTo>
                <a:lnTo>
                  <a:pt x="410" y="472"/>
                </a:lnTo>
                <a:lnTo>
                  <a:pt x="406" y="480"/>
                </a:lnTo>
                <a:lnTo>
                  <a:pt x="406" y="484"/>
                </a:lnTo>
                <a:lnTo>
                  <a:pt x="404" y="486"/>
                </a:lnTo>
                <a:lnTo>
                  <a:pt x="402" y="488"/>
                </a:lnTo>
                <a:lnTo>
                  <a:pt x="396" y="484"/>
                </a:lnTo>
                <a:lnTo>
                  <a:pt x="390" y="478"/>
                </a:lnTo>
                <a:lnTo>
                  <a:pt x="386" y="472"/>
                </a:lnTo>
                <a:lnTo>
                  <a:pt x="384" y="470"/>
                </a:lnTo>
                <a:lnTo>
                  <a:pt x="382" y="470"/>
                </a:lnTo>
                <a:lnTo>
                  <a:pt x="382" y="472"/>
                </a:lnTo>
                <a:lnTo>
                  <a:pt x="380" y="476"/>
                </a:lnTo>
                <a:lnTo>
                  <a:pt x="380" y="480"/>
                </a:lnTo>
                <a:lnTo>
                  <a:pt x="380" y="486"/>
                </a:lnTo>
                <a:lnTo>
                  <a:pt x="384" y="492"/>
                </a:lnTo>
                <a:lnTo>
                  <a:pt x="390" y="500"/>
                </a:lnTo>
                <a:lnTo>
                  <a:pt x="398" y="502"/>
                </a:lnTo>
                <a:lnTo>
                  <a:pt x="404" y="506"/>
                </a:lnTo>
                <a:lnTo>
                  <a:pt x="406" y="512"/>
                </a:lnTo>
                <a:lnTo>
                  <a:pt x="406" y="518"/>
                </a:lnTo>
                <a:lnTo>
                  <a:pt x="406" y="532"/>
                </a:lnTo>
                <a:lnTo>
                  <a:pt x="406" y="542"/>
                </a:lnTo>
                <a:lnTo>
                  <a:pt x="410" y="550"/>
                </a:lnTo>
                <a:lnTo>
                  <a:pt x="416" y="558"/>
                </a:lnTo>
                <a:lnTo>
                  <a:pt x="434" y="572"/>
                </a:lnTo>
                <a:lnTo>
                  <a:pt x="450" y="586"/>
                </a:lnTo>
                <a:lnTo>
                  <a:pt x="462" y="600"/>
                </a:lnTo>
                <a:lnTo>
                  <a:pt x="476" y="614"/>
                </a:lnTo>
                <a:lnTo>
                  <a:pt x="492" y="626"/>
                </a:lnTo>
                <a:lnTo>
                  <a:pt x="498" y="634"/>
                </a:lnTo>
                <a:lnTo>
                  <a:pt x="498" y="640"/>
                </a:lnTo>
                <a:lnTo>
                  <a:pt x="496" y="644"/>
                </a:lnTo>
                <a:lnTo>
                  <a:pt x="492" y="646"/>
                </a:lnTo>
                <a:lnTo>
                  <a:pt x="486" y="648"/>
                </a:lnTo>
                <a:lnTo>
                  <a:pt x="482" y="650"/>
                </a:lnTo>
                <a:lnTo>
                  <a:pt x="474" y="652"/>
                </a:lnTo>
                <a:lnTo>
                  <a:pt x="472" y="656"/>
                </a:lnTo>
                <a:lnTo>
                  <a:pt x="470" y="662"/>
                </a:lnTo>
                <a:lnTo>
                  <a:pt x="468" y="670"/>
                </a:lnTo>
                <a:lnTo>
                  <a:pt x="466" y="674"/>
                </a:lnTo>
                <a:lnTo>
                  <a:pt x="460" y="678"/>
                </a:lnTo>
                <a:lnTo>
                  <a:pt x="450" y="680"/>
                </a:lnTo>
                <a:lnTo>
                  <a:pt x="444" y="682"/>
                </a:lnTo>
                <a:lnTo>
                  <a:pt x="438" y="684"/>
                </a:lnTo>
                <a:lnTo>
                  <a:pt x="434" y="690"/>
                </a:lnTo>
                <a:lnTo>
                  <a:pt x="432" y="700"/>
                </a:lnTo>
                <a:lnTo>
                  <a:pt x="432" y="710"/>
                </a:lnTo>
                <a:lnTo>
                  <a:pt x="432" y="718"/>
                </a:lnTo>
                <a:lnTo>
                  <a:pt x="436" y="730"/>
                </a:lnTo>
                <a:lnTo>
                  <a:pt x="440" y="740"/>
                </a:lnTo>
                <a:lnTo>
                  <a:pt x="440" y="744"/>
                </a:lnTo>
                <a:lnTo>
                  <a:pt x="440" y="748"/>
                </a:lnTo>
                <a:lnTo>
                  <a:pt x="436" y="752"/>
                </a:lnTo>
                <a:lnTo>
                  <a:pt x="432" y="752"/>
                </a:lnTo>
                <a:lnTo>
                  <a:pt x="430" y="750"/>
                </a:lnTo>
                <a:lnTo>
                  <a:pt x="428" y="748"/>
                </a:lnTo>
                <a:lnTo>
                  <a:pt x="426" y="742"/>
                </a:lnTo>
                <a:lnTo>
                  <a:pt x="420" y="742"/>
                </a:lnTo>
                <a:lnTo>
                  <a:pt x="416" y="742"/>
                </a:lnTo>
                <a:lnTo>
                  <a:pt x="408" y="742"/>
                </a:lnTo>
                <a:lnTo>
                  <a:pt x="400" y="740"/>
                </a:lnTo>
                <a:lnTo>
                  <a:pt x="398" y="738"/>
                </a:lnTo>
                <a:lnTo>
                  <a:pt x="392" y="738"/>
                </a:lnTo>
                <a:lnTo>
                  <a:pt x="390" y="740"/>
                </a:lnTo>
                <a:lnTo>
                  <a:pt x="388" y="744"/>
                </a:lnTo>
                <a:lnTo>
                  <a:pt x="378" y="746"/>
                </a:lnTo>
                <a:lnTo>
                  <a:pt x="368" y="746"/>
                </a:lnTo>
                <a:lnTo>
                  <a:pt x="354" y="746"/>
                </a:lnTo>
                <a:lnTo>
                  <a:pt x="346" y="746"/>
                </a:lnTo>
                <a:lnTo>
                  <a:pt x="332" y="754"/>
                </a:lnTo>
                <a:lnTo>
                  <a:pt x="326" y="760"/>
                </a:lnTo>
                <a:lnTo>
                  <a:pt x="320" y="762"/>
                </a:lnTo>
                <a:lnTo>
                  <a:pt x="314" y="762"/>
                </a:lnTo>
                <a:lnTo>
                  <a:pt x="304" y="762"/>
                </a:lnTo>
                <a:lnTo>
                  <a:pt x="296" y="754"/>
                </a:lnTo>
                <a:lnTo>
                  <a:pt x="288" y="750"/>
                </a:lnTo>
                <a:lnTo>
                  <a:pt x="282" y="748"/>
                </a:lnTo>
                <a:lnTo>
                  <a:pt x="272" y="748"/>
                </a:lnTo>
                <a:lnTo>
                  <a:pt x="268" y="750"/>
                </a:lnTo>
                <a:lnTo>
                  <a:pt x="264" y="754"/>
                </a:lnTo>
                <a:lnTo>
                  <a:pt x="260" y="764"/>
                </a:lnTo>
                <a:lnTo>
                  <a:pt x="258" y="766"/>
                </a:lnTo>
                <a:lnTo>
                  <a:pt x="254" y="768"/>
                </a:lnTo>
                <a:lnTo>
                  <a:pt x="246" y="766"/>
                </a:lnTo>
                <a:lnTo>
                  <a:pt x="242" y="762"/>
                </a:lnTo>
                <a:lnTo>
                  <a:pt x="238" y="754"/>
                </a:lnTo>
                <a:lnTo>
                  <a:pt x="236" y="750"/>
                </a:lnTo>
                <a:lnTo>
                  <a:pt x="230" y="748"/>
                </a:lnTo>
                <a:lnTo>
                  <a:pt x="226" y="746"/>
                </a:lnTo>
                <a:lnTo>
                  <a:pt x="212" y="746"/>
                </a:lnTo>
                <a:lnTo>
                  <a:pt x="206" y="746"/>
                </a:lnTo>
                <a:lnTo>
                  <a:pt x="202" y="748"/>
                </a:lnTo>
                <a:lnTo>
                  <a:pt x="200" y="750"/>
                </a:lnTo>
                <a:lnTo>
                  <a:pt x="188" y="744"/>
                </a:lnTo>
                <a:lnTo>
                  <a:pt x="178" y="738"/>
                </a:lnTo>
                <a:lnTo>
                  <a:pt x="168" y="734"/>
                </a:lnTo>
                <a:lnTo>
                  <a:pt x="154" y="730"/>
                </a:lnTo>
                <a:lnTo>
                  <a:pt x="138" y="732"/>
                </a:lnTo>
                <a:lnTo>
                  <a:pt x="122" y="734"/>
                </a:lnTo>
                <a:lnTo>
                  <a:pt x="100" y="736"/>
                </a:lnTo>
                <a:lnTo>
                  <a:pt x="88" y="738"/>
                </a:lnTo>
                <a:lnTo>
                  <a:pt x="78" y="736"/>
                </a:lnTo>
                <a:lnTo>
                  <a:pt x="76" y="732"/>
                </a:lnTo>
                <a:lnTo>
                  <a:pt x="74" y="730"/>
                </a:lnTo>
                <a:lnTo>
                  <a:pt x="70" y="728"/>
                </a:lnTo>
                <a:lnTo>
                  <a:pt x="68" y="722"/>
                </a:lnTo>
                <a:lnTo>
                  <a:pt x="66" y="710"/>
                </a:lnTo>
                <a:lnTo>
                  <a:pt x="68" y="692"/>
                </a:lnTo>
                <a:lnTo>
                  <a:pt x="70" y="676"/>
                </a:lnTo>
                <a:lnTo>
                  <a:pt x="78" y="662"/>
                </a:lnTo>
                <a:lnTo>
                  <a:pt x="84" y="648"/>
                </a:lnTo>
                <a:lnTo>
                  <a:pt x="86" y="640"/>
                </a:lnTo>
                <a:lnTo>
                  <a:pt x="88" y="632"/>
                </a:lnTo>
                <a:lnTo>
                  <a:pt x="94" y="626"/>
                </a:lnTo>
                <a:lnTo>
                  <a:pt x="100" y="620"/>
                </a:lnTo>
                <a:lnTo>
                  <a:pt x="108" y="614"/>
                </a:lnTo>
                <a:lnTo>
                  <a:pt x="114" y="606"/>
                </a:lnTo>
                <a:lnTo>
                  <a:pt x="116" y="600"/>
                </a:lnTo>
                <a:lnTo>
                  <a:pt x="118" y="596"/>
                </a:lnTo>
                <a:lnTo>
                  <a:pt x="116" y="592"/>
                </a:lnTo>
                <a:lnTo>
                  <a:pt x="114" y="590"/>
                </a:lnTo>
                <a:lnTo>
                  <a:pt x="110" y="588"/>
                </a:lnTo>
                <a:lnTo>
                  <a:pt x="100" y="584"/>
                </a:lnTo>
                <a:lnTo>
                  <a:pt x="78" y="572"/>
                </a:lnTo>
                <a:lnTo>
                  <a:pt x="54" y="564"/>
                </a:lnTo>
                <a:lnTo>
                  <a:pt x="42" y="564"/>
                </a:lnTo>
                <a:lnTo>
                  <a:pt x="36" y="562"/>
                </a:lnTo>
                <a:lnTo>
                  <a:pt x="32" y="560"/>
                </a:lnTo>
                <a:lnTo>
                  <a:pt x="28" y="554"/>
                </a:lnTo>
                <a:lnTo>
                  <a:pt x="26" y="546"/>
                </a:lnTo>
                <a:lnTo>
                  <a:pt x="18" y="538"/>
                </a:lnTo>
                <a:lnTo>
                  <a:pt x="10" y="530"/>
                </a:lnTo>
                <a:lnTo>
                  <a:pt x="4" y="524"/>
                </a:lnTo>
                <a:lnTo>
                  <a:pt x="8" y="520"/>
                </a:lnTo>
                <a:lnTo>
                  <a:pt x="10" y="516"/>
                </a:lnTo>
                <a:lnTo>
                  <a:pt x="10" y="508"/>
                </a:lnTo>
                <a:lnTo>
                  <a:pt x="10" y="502"/>
                </a:lnTo>
                <a:lnTo>
                  <a:pt x="8" y="492"/>
                </a:lnTo>
                <a:lnTo>
                  <a:pt x="4" y="482"/>
                </a:lnTo>
                <a:lnTo>
                  <a:pt x="4" y="474"/>
                </a:lnTo>
                <a:lnTo>
                  <a:pt x="6" y="470"/>
                </a:lnTo>
                <a:lnTo>
                  <a:pt x="6" y="466"/>
                </a:lnTo>
                <a:lnTo>
                  <a:pt x="4" y="462"/>
                </a:lnTo>
                <a:lnTo>
                  <a:pt x="0" y="458"/>
                </a:lnTo>
                <a:lnTo>
                  <a:pt x="0" y="454"/>
                </a:lnTo>
                <a:lnTo>
                  <a:pt x="4" y="450"/>
                </a:lnTo>
                <a:lnTo>
                  <a:pt x="10" y="446"/>
                </a:lnTo>
                <a:lnTo>
                  <a:pt x="12" y="442"/>
                </a:lnTo>
                <a:lnTo>
                  <a:pt x="16" y="432"/>
                </a:lnTo>
                <a:lnTo>
                  <a:pt x="8" y="422"/>
                </a:lnTo>
                <a:lnTo>
                  <a:pt x="8" y="410"/>
                </a:lnTo>
                <a:lnTo>
                  <a:pt x="4" y="400"/>
                </a:lnTo>
                <a:lnTo>
                  <a:pt x="4" y="394"/>
                </a:lnTo>
                <a:lnTo>
                  <a:pt x="2" y="372"/>
                </a:lnTo>
                <a:lnTo>
                  <a:pt x="4" y="364"/>
                </a:lnTo>
                <a:lnTo>
                  <a:pt x="6" y="362"/>
                </a:lnTo>
                <a:lnTo>
                  <a:pt x="10" y="358"/>
                </a:lnTo>
                <a:lnTo>
                  <a:pt x="12" y="346"/>
                </a:lnTo>
                <a:lnTo>
                  <a:pt x="16" y="336"/>
                </a:lnTo>
                <a:lnTo>
                  <a:pt x="18" y="322"/>
                </a:lnTo>
                <a:lnTo>
                  <a:pt x="18" y="310"/>
                </a:lnTo>
                <a:lnTo>
                  <a:pt x="16" y="294"/>
                </a:lnTo>
                <a:lnTo>
                  <a:pt x="16" y="286"/>
                </a:lnTo>
                <a:lnTo>
                  <a:pt x="18" y="282"/>
                </a:lnTo>
                <a:lnTo>
                  <a:pt x="24" y="282"/>
                </a:lnTo>
                <a:lnTo>
                  <a:pt x="28" y="284"/>
                </a:lnTo>
                <a:lnTo>
                  <a:pt x="36" y="288"/>
                </a:lnTo>
                <a:lnTo>
                  <a:pt x="42" y="294"/>
                </a:lnTo>
                <a:lnTo>
                  <a:pt x="48" y="294"/>
                </a:lnTo>
                <a:lnTo>
                  <a:pt x="52" y="292"/>
                </a:lnTo>
                <a:lnTo>
                  <a:pt x="56" y="286"/>
                </a:lnTo>
                <a:lnTo>
                  <a:pt x="58" y="280"/>
                </a:lnTo>
                <a:lnTo>
                  <a:pt x="60" y="274"/>
                </a:lnTo>
                <a:lnTo>
                  <a:pt x="62" y="268"/>
                </a:lnTo>
                <a:lnTo>
                  <a:pt x="68" y="264"/>
                </a:lnTo>
                <a:lnTo>
                  <a:pt x="74" y="262"/>
                </a:lnTo>
                <a:lnTo>
                  <a:pt x="80" y="256"/>
                </a:lnTo>
                <a:lnTo>
                  <a:pt x="84" y="250"/>
                </a:lnTo>
                <a:lnTo>
                  <a:pt x="86" y="244"/>
                </a:lnTo>
                <a:lnTo>
                  <a:pt x="86" y="238"/>
                </a:lnTo>
                <a:lnTo>
                  <a:pt x="82" y="236"/>
                </a:lnTo>
                <a:lnTo>
                  <a:pt x="78" y="234"/>
                </a:lnTo>
                <a:lnTo>
                  <a:pt x="70" y="228"/>
                </a:lnTo>
                <a:lnTo>
                  <a:pt x="66" y="226"/>
                </a:lnTo>
                <a:lnTo>
                  <a:pt x="64" y="222"/>
                </a:lnTo>
                <a:lnTo>
                  <a:pt x="64" y="216"/>
                </a:lnTo>
                <a:lnTo>
                  <a:pt x="68" y="212"/>
                </a:lnTo>
                <a:lnTo>
                  <a:pt x="74" y="210"/>
                </a:lnTo>
                <a:lnTo>
                  <a:pt x="80" y="210"/>
                </a:lnTo>
                <a:lnTo>
                  <a:pt x="84" y="206"/>
                </a:lnTo>
                <a:lnTo>
                  <a:pt x="90" y="196"/>
                </a:lnTo>
                <a:lnTo>
                  <a:pt x="96" y="182"/>
                </a:lnTo>
                <a:lnTo>
                  <a:pt x="98" y="168"/>
                </a:lnTo>
                <a:lnTo>
                  <a:pt x="100" y="156"/>
                </a:lnTo>
                <a:lnTo>
                  <a:pt x="110" y="154"/>
                </a:lnTo>
                <a:lnTo>
                  <a:pt x="114" y="154"/>
                </a:lnTo>
                <a:lnTo>
                  <a:pt x="118" y="154"/>
                </a:lnTo>
                <a:lnTo>
                  <a:pt x="120" y="158"/>
                </a:lnTo>
                <a:lnTo>
                  <a:pt x="122" y="164"/>
                </a:lnTo>
                <a:lnTo>
                  <a:pt x="124" y="166"/>
                </a:lnTo>
                <a:lnTo>
                  <a:pt x="124" y="164"/>
                </a:lnTo>
                <a:lnTo>
                  <a:pt x="124" y="160"/>
                </a:lnTo>
                <a:lnTo>
                  <a:pt x="122" y="156"/>
                </a:lnTo>
                <a:lnTo>
                  <a:pt x="118" y="150"/>
                </a:lnTo>
                <a:lnTo>
                  <a:pt x="112" y="146"/>
                </a:lnTo>
                <a:lnTo>
                  <a:pt x="108" y="142"/>
                </a:lnTo>
                <a:lnTo>
                  <a:pt x="100" y="140"/>
                </a:lnTo>
                <a:lnTo>
                  <a:pt x="100" y="138"/>
                </a:lnTo>
                <a:lnTo>
                  <a:pt x="106" y="130"/>
                </a:lnTo>
                <a:lnTo>
                  <a:pt x="110" y="126"/>
                </a:lnTo>
                <a:lnTo>
                  <a:pt x="112" y="122"/>
                </a:lnTo>
                <a:lnTo>
                  <a:pt x="114" y="118"/>
                </a:lnTo>
                <a:lnTo>
                  <a:pt x="120" y="116"/>
                </a:lnTo>
                <a:lnTo>
                  <a:pt x="128" y="116"/>
                </a:lnTo>
                <a:lnTo>
                  <a:pt x="144" y="116"/>
                </a:lnTo>
                <a:lnTo>
                  <a:pt x="152" y="118"/>
                </a:lnTo>
                <a:lnTo>
                  <a:pt x="162" y="120"/>
                </a:lnTo>
                <a:lnTo>
                  <a:pt x="166" y="124"/>
                </a:lnTo>
                <a:lnTo>
                  <a:pt x="168" y="130"/>
                </a:lnTo>
                <a:lnTo>
                  <a:pt x="166" y="136"/>
                </a:lnTo>
                <a:lnTo>
                  <a:pt x="166" y="140"/>
                </a:lnTo>
                <a:lnTo>
                  <a:pt x="168" y="142"/>
                </a:lnTo>
                <a:lnTo>
                  <a:pt x="172" y="146"/>
                </a:lnTo>
                <a:lnTo>
                  <a:pt x="174" y="142"/>
                </a:lnTo>
                <a:lnTo>
                  <a:pt x="176" y="140"/>
                </a:lnTo>
                <a:lnTo>
                  <a:pt x="176" y="138"/>
                </a:lnTo>
                <a:lnTo>
                  <a:pt x="176" y="134"/>
                </a:lnTo>
                <a:lnTo>
                  <a:pt x="176" y="132"/>
                </a:lnTo>
                <a:lnTo>
                  <a:pt x="180" y="134"/>
                </a:lnTo>
                <a:lnTo>
                  <a:pt x="184" y="136"/>
                </a:lnTo>
                <a:lnTo>
                  <a:pt x="186" y="142"/>
                </a:lnTo>
                <a:lnTo>
                  <a:pt x="188" y="150"/>
                </a:lnTo>
                <a:lnTo>
                  <a:pt x="192" y="156"/>
                </a:lnTo>
                <a:lnTo>
                  <a:pt x="194" y="158"/>
                </a:lnTo>
                <a:lnTo>
                  <a:pt x="196" y="158"/>
                </a:lnTo>
                <a:lnTo>
                  <a:pt x="196" y="156"/>
                </a:lnTo>
                <a:lnTo>
                  <a:pt x="196" y="150"/>
                </a:lnTo>
                <a:lnTo>
                  <a:pt x="192" y="136"/>
                </a:lnTo>
                <a:lnTo>
                  <a:pt x="192" y="126"/>
                </a:lnTo>
                <a:lnTo>
                  <a:pt x="194" y="118"/>
                </a:lnTo>
                <a:lnTo>
                  <a:pt x="196" y="112"/>
                </a:lnTo>
                <a:lnTo>
                  <a:pt x="198" y="108"/>
                </a:lnTo>
                <a:lnTo>
                  <a:pt x="200" y="104"/>
                </a:lnTo>
                <a:lnTo>
                  <a:pt x="204" y="104"/>
                </a:lnTo>
                <a:lnTo>
                  <a:pt x="212" y="104"/>
                </a:lnTo>
                <a:lnTo>
                  <a:pt x="220" y="106"/>
                </a:lnTo>
                <a:lnTo>
                  <a:pt x="224" y="106"/>
                </a:lnTo>
                <a:lnTo>
                  <a:pt x="226" y="104"/>
                </a:lnTo>
                <a:lnTo>
                  <a:pt x="224" y="100"/>
                </a:lnTo>
                <a:lnTo>
                  <a:pt x="220" y="98"/>
                </a:lnTo>
                <a:lnTo>
                  <a:pt x="214" y="96"/>
                </a:lnTo>
                <a:lnTo>
                  <a:pt x="212" y="94"/>
                </a:lnTo>
                <a:lnTo>
                  <a:pt x="212" y="90"/>
                </a:lnTo>
                <a:lnTo>
                  <a:pt x="214" y="84"/>
                </a:lnTo>
                <a:lnTo>
                  <a:pt x="220" y="82"/>
                </a:lnTo>
                <a:lnTo>
                  <a:pt x="222" y="78"/>
                </a:lnTo>
                <a:lnTo>
                  <a:pt x="220" y="76"/>
                </a:lnTo>
                <a:lnTo>
                  <a:pt x="214" y="74"/>
                </a:lnTo>
                <a:lnTo>
                  <a:pt x="212" y="68"/>
                </a:lnTo>
                <a:lnTo>
                  <a:pt x="214" y="64"/>
                </a:lnTo>
                <a:lnTo>
                  <a:pt x="214" y="62"/>
                </a:lnTo>
                <a:lnTo>
                  <a:pt x="210" y="58"/>
                </a:lnTo>
                <a:lnTo>
                  <a:pt x="208" y="58"/>
                </a:lnTo>
                <a:lnTo>
                  <a:pt x="204" y="58"/>
                </a:lnTo>
                <a:lnTo>
                  <a:pt x="206" y="54"/>
                </a:lnTo>
                <a:lnTo>
                  <a:pt x="208" y="52"/>
                </a:lnTo>
                <a:lnTo>
                  <a:pt x="210" y="48"/>
                </a:lnTo>
                <a:lnTo>
                  <a:pt x="212" y="46"/>
                </a:lnTo>
                <a:lnTo>
                  <a:pt x="216" y="44"/>
                </a:lnTo>
                <a:lnTo>
                  <a:pt x="224" y="44"/>
                </a:lnTo>
                <a:lnTo>
                  <a:pt x="226" y="40"/>
                </a:lnTo>
                <a:lnTo>
                  <a:pt x="226" y="38"/>
                </a:lnTo>
                <a:lnTo>
                  <a:pt x="224" y="34"/>
                </a:lnTo>
                <a:lnTo>
                  <a:pt x="216" y="28"/>
                </a:lnTo>
                <a:lnTo>
                  <a:pt x="212" y="18"/>
                </a:lnTo>
                <a:lnTo>
                  <a:pt x="210" y="10"/>
                </a:lnTo>
                <a:lnTo>
                  <a:pt x="210" y="4"/>
                </a:lnTo>
                <a:lnTo>
                  <a:pt x="210" y="0"/>
                </a:lnTo>
                <a:lnTo>
                  <a:pt x="214" y="0"/>
                </a:lnTo>
                <a:lnTo>
                  <a:pt x="220" y="0"/>
                </a:lnTo>
                <a:lnTo>
                  <a:pt x="232" y="4"/>
                </a:lnTo>
                <a:lnTo>
                  <a:pt x="238" y="8"/>
                </a:lnTo>
                <a:lnTo>
                  <a:pt x="244" y="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4" name="Freeform 126"/>
          <p:cNvSpPr>
            <a:spLocks/>
          </p:cNvSpPr>
          <p:nvPr/>
        </p:nvSpPr>
        <p:spPr bwMode="auto">
          <a:xfrm>
            <a:off x="7024687" y="4525876"/>
            <a:ext cx="727075" cy="466725"/>
          </a:xfrm>
          <a:custGeom>
            <a:avLst/>
            <a:gdLst/>
            <a:ahLst/>
            <a:cxnLst>
              <a:cxn ang="0">
                <a:pos x="398" y="12"/>
              </a:cxn>
              <a:cxn ang="0">
                <a:pos x="424" y="16"/>
              </a:cxn>
              <a:cxn ang="0">
                <a:pos x="454" y="42"/>
              </a:cxn>
              <a:cxn ang="0">
                <a:pos x="450" y="64"/>
              </a:cxn>
              <a:cxn ang="0">
                <a:pos x="436" y="68"/>
              </a:cxn>
              <a:cxn ang="0">
                <a:pos x="414" y="84"/>
              </a:cxn>
              <a:cxn ang="0">
                <a:pos x="400" y="114"/>
              </a:cxn>
              <a:cxn ang="0">
                <a:pos x="392" y="138"/>
              </a:cxn>
              <a:cxn ang="0">
                <a:pos x="372" y="186"/>
              </a:cxn>
              <a:cxn ang="0">
                <a:pos x="360" y="218"/>
              </a:cxn>
              <a:cxn ang="0">
                <a:pos x="336" y="234"/>
              </a:cxn>
              <a:cxn ang="0">
                <a:pos x="296" y="248"/>
              </a:cxn>
              <a:cxn ang="0">
                <a:pos x="286" y="240"/>
              </a:cxn>
              <a:cxn ang="0">
                <a:pos x="272" y="246"/>
              </a:cxn>
              <a:cxn ang="0">
                <a:pos x="246" y="254"/>
              </a:cxn>
              <a:cxn ang="0">
                <a:pos x="218" y="266"/>
              </a:cxn>
              <a:cxn ang="0">
                <a:pos x="200" y="274"/>
              </a:cxn>
              <a:cxn ang="0">
                <a:pos x="174" y="284"/>
              </a:cxn>
              <a:cxn ang="0">
                <a:pos x="136" y="294"/>
              </a:cxn>
              <a:cxn ang="0">
                <a:pos x="108" y="278"/>
              </a:cxn>
              <a:cxn ang="0">
                <a:pos x="86" y="258"/>
              </a:cxn>
              <a:cxn ang="0">
                <a:pos x="62" y="240"/>
              </a:cxn>
              <a:cxn ang="0">
                <a:pos x="40" y="222"/>
              </a:cxn>
              <a:cxn ang="0">
                <a:pos x="24" y="198"/>
              </a:cxn>
              <a:cxn ang="0">
                <a:pos x="12" y="186"/>
              </a:cxn>
              <a:cxn ang="0">
                <a:pos x="0" y="184"/>
              </a:cxn>
              <a:cxn ang="0">
                <a:pos x="14" y="170"/>
              </a:cxn>
              <a:cxn ang="0">
                <a:pos x="28" y="166"/>
              </a:cxn>
              <a:cxn ang="0">
                <a:pos x="26" y="152"/>
              </a:cxn>
              <a:cxn ang="0">
                <a:pos x="36" y="124"/>
              </a:cxn>
              <a:cxn ang="0">
                <a:pos x="34" y="112"/>
              </a:cxn>
              <a:cxn ang="0">
                <a:pos x="32" y="102"/>
              </a:cxn>
              <a:cxn ang="0">
                <a:pos x="50" y="98"/>
              </a:cxn>
              <a:cxn ang="0">
                <a:pos x="70" y="92"/>
              </a:cxn>
              <a:cxn ang="0">
                <a:pos x="72" y="62"/>
              </a:cxn>
              <a:cxn ang="0">
                <a:pos x="86" y="70"/>
              </a:cxn>
              <a:cxn ang="0">
                <a:pos x="120" y="92"/>
              </a:cxn>
              <a:cxn ang="0">
                <a:pos x="160" y="90"/>
              </a:cxn>
              <a:cxn ang="0">
                <a:pos x="174" y="76"/>
              </a:cxn>
              <a:cxn ang="0">
                <a:pos x="192" y="60"/>
              </a:cxn>
              <a:cxn ang="0">
                <a:pos x="230" y="44"/>
              </a:cxn>
              <a:cxn ang="0">
                <a:pos x="244" y="38"/>
              </a:cxn>
              <a:cxn ang="0">
                <a:pos x="260" y="44"/>
              </a:cxn>
              <a:cxn ang="0">
                <a:pos x="284" y="32"/>
              </a:cxn>
              <a:cxn ang="0">
                <a:pos x="292" y="14"/>
              </a:cxn>
              <a:cxn ang="0">
                <a:pos x="324" y="4"/>
              </a:cxn>
              <a:cxn ang="0">
                <a:pos x="348" y="0"/>
              </a:cxn>
              <a:cxn ang="0">
                <a:pos x="378" y="8"/>
              </a:cxn>
            </a:cxnLst>
            <a:rect l="0" t="0" r="r" b="b"/>
            <a:pathLst>
              <a:path w="458" h="294">
                <a:moveTo>
                  <a:pt x="390" y="14"/>
                </a:moveTo>
                <a:lnTo>
                  <a:pt x="390" y="14"/>
                </a:lnTo>
                <a:lnTo>
                  <a:pt x="398" y="12"/>
                </a:lnTo>
                <a:lnTo>
                  <a:pt x="404" y="8"/>
                </a:lnTo>
                <a:lnTo>
                  <a:pt x="416" y="12"/>
                </a:lnTo>
                <a:lnTo>
                  <a:pt x="424" y="16"/>
                </a:lnTo>
                <a:lnTo>
                  <a:pt x="440" y="26"/>
                </a:lnTo>
                <a:lnTo>
                  <a:pt x="452" y="36"/>
                </a:lnTo>
                <a:lnTo>
                  <a:pt x="454" y="42"/>
                </a:lnTo>
                <a:lnTo>
                  <a:pt x="458" y="48"/>
                </a:lnTo>
                <a:lnTo>
                  <a:pt x="454" y="56"/>
                </a:lnTo>
                <a:lnTo>
                  <a:pt x="450" y="64"/>
                </a:lnTo>
                <a:lnTo>
                  <a:pt x="446" y="68"/>
                </a:lnTo>
                <a:lnTo>
                  <a:pt x="442" y="68"/>
                </a:lnTo>
                <a:lnTo>
                  <a:pt x="436" y="68"/>
                </a:lnTo>
                <a:lnTo>
                  <a:pt x="426" y="72"/>
                </a:lnTo>
                <a:lnTo>
                  <a:pt x="420" y="76"/>
                </a:lnTo>
                <a:lnTo>
                  <a:pt x="414" y="84"/>
                </a:lnTo>
                <a:lnTo>
                  <a:pt x="406" y="92"/>
                </a:lnTo>
                <a:lnTo>
                  <a:pt x="406" y="102"/>
                </a:lnTo>
                <a:lnTo>
                  <a:pt x="400" y="114"/>
                </a:lnTo>
                <a:lnTo>
                  <a:pt x="400" y="122"/>
                </a:lnTo>
                <a:lnTo>
                  <a:pt x="398" y="130"/>
                </a:lnTo>
                <a:lnTo>
                  <a:pt x="392" y="138"/>
                </a:lnTo>
                <a:lnTo>
                  <a:pt x="386" y="148"/>
                </a:lnTo>
                <a:lnTo>
                  <a:pt x="382" y="164"/>
                </a:lnTo>
                <a:lnTo>
                  <a:pt x="372" y="186"/>
                </a:lnTo>
                <a:lnTo>
                  <a:pt x="364" y="198"/>
                </a:lnTo>
                <a:lnTo>
                  <a:pt x="360" y="212"/>
                </a:lnTo>
                <a:lnTo>
                  <a:pt x="360" y="218"/>
                </a:lnTo>
                <a:lnTo>
                  <a:pt x="356" y="222"/>
                </a:lnTo>
                <a:lnTo>
                  <a:pt x="346" y="228"/>
                </a:lnTo>
                <a:lnTo>
                  <a:pt x="336" y="234"/>
                </a:lnTo>
                <a:lnTo>
                  <a:pt x="316" y="242"/>
                </a:lnTo>
                <a:lnTo>
                  <a:pt x="298" y="248"/>
                </a:lnTo>
                <a:lnTo>
                  <a:pt x="296" y="248"/>
                </a:lnTo>
                <a:lnTo>
                  <a:pt x="292" y="248"/>
                </a:lnTo>
                <a:lnTo>
                  <a:pt x="288" y="244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2" y="246"/>
                </a:lnTo>
                <a:lnTo>
                  <a:pt x="262" y="248"/>
                </a:lnTo>
                <a:lnTo>
                  <a:pt x="254" y="248"/>
                </a:lnTo>
                <a:lnTo>
                  <a:pt x="246" y="254"/>
                </a:lnTo>
                <a:lnTo>
                  <a:pt x="236" y="264"/>
                </a:lnTo>
                <a:lnTo>
                  <a:pt x="226" y="264"/>
                </a:lnTo>
                <a:lnTo>
                  <a:pt x="218" y="266"/>
                </a:lnTo>
                <a:lnTo>
                  <a:pt x="214" y="268"/>
                </a:lnTo>
                <a:lnTo>
                  <a:pt x="210" y="272"/>
                </a:lnTo>
                <a:lnTo>
                  <a:pt x="200" y="274"/>
                </a:lnTo>
                <a:lnTo>
                  <a:pt x="192" y="274"/>
                </a:lnTo>
                <a:lnTo>
                  <a:pt x="184" y="280"/>
                </a:lnTo>
                <a:lnTo>
                  <a:pt x="174" y="284"/>
                </a:lnTo>
                <a:lnTo>
                  <a:pt x="158" y="292"/>
                </a:lnTo>
                <a:lnTo>
                  <a:pt x="146" y="294"/>
                </a:lnTo>
                <a:lnTo>
                  <a:pt x="136" y="294"/>
                </a:lnTo>
                <a:lnTo>
                  <a:pt x="126" y="286"/>
                </a:lnTo>
                <a:lnTo>
                  <a:pt x="116" y="280"/>
                </a:lnTo>
                <a:lnTo>
                  <a:pt x="108" y="278"/>
                </a:lnTo>
                <a:lnTo>
                  <a:pt x="102" y="276"/>
                </a:lnTo>
                <a:lnTo>
                  <a:pt x="94" y="268"/>
                </a:lnTo>
                <a:lnTo>
                  <a:pt x="86" y="258"/>
                </a:lnTo>
                <a:lnTo>
                  <a:pt x="76" y="252"/>
                </a:lnTo>
                <a:lnTo>
                  <a:pt x="68" y="248"/>
                </a:lnTo>
                <a:lnTo>
                  <a:pt x="62" y="240"/>
                </a:lnTo>
                <a:lnTo>
                  <a:pt x="54" y="228"/>
                </a:lnTo>
                <a:lnTo>
                  <a:pt x="46" y="226"/>
                </a:lnTo>
                <a:lnTo>
                  <a:pt x="40" y="222"/>
                </a:lnTo>
                <a:lnTo>
                  <a:pt x="38" y="220"/>
                </a:lnTo>
                <a:lnTo>
                  <a:pt x="26" y="208"/>
                </a:lnTo>
                <a:lnTo>
                  <a:pt x="24" y="198"/>
                </a:lnTo>
                <a:lnTo>
                  <a:pt x="20" y="190"/>
                </a:lnTo>
                <a:lnTo>
                  <a:pt x="16" y="186"/>
                </a:lnTo>
                <a:lnTo>
                  <a:pt x="12" y="186"/>
                </a:lnTo>
                <a:lnTo>
                  <a:pt x="6" y="186"/>
                </a:lnTo>
                <a:lnTo>
                  <a:pt x="4" y="186"/>
                </a:lnTo>
                <a:lnTo>
                  <a:pt x="0" y="184"/>
                </a:lnTo>
                <a:lnTo>
                  <a:pt x="0" y="182"/>
                </a:lnTo>
                <a:lnTo>
                  <a:pt x="6" y="178"/>
                </a:lnTo>
                <a:lnTo>
                  <a:pt x="14" y="170"/>
                </a:lnTo>
                <a:lnTo>
                  <a:pt x="22" y="168"/>
                </a:lnTo>
                <a:lnTo>
                  <a:pt x="24" y="168"/>
                </a:lnTo>
                <a:lnTo>
                  <a:pt x="28" y="166"/>
                </a:lnTo>
                <a:lnTo>
                  <a:pt x="28" y="164"/>
                </a:lnTo>
                <a:lnTo>
                  <a:pt x="28" y="160"/>
                </a:lnTo>
                <a:lnTo>
                  <a:pt x="26" y="152"/>
                </a:lnTo>
                <a:lnTo>
                  <a:pt x="26" y="140"/>
                </a:lnTo>
                <a:lnTo>
                  <a:pt x="34" y="130"/>
                </a:lnTo>
                <a:lnTo>
                  <a:pt x="36" y="124"/>
                </a:lnTo>
                <a:lnTo>
                  <a:pt x="38" y="118"/>
                </a:lnTo>
                <a:lnTo>
                  <a:pt x="36" y="114"/>
                </a:lnTo>
                <a:lnTo>
                  <a:pt x="34" y="112"/>
                </a:lnTo>
                <a:lnTo>
                  <a:pt x="28" y="110"/>
                </a:lnTo>
                <a:lnTo>
                  <a:pt x="28" y="106"/>
                </a:lnTo>
                <a:lnTo>
                  <a:pt x="32" y="102"/>
                </a:lnTo>
                <a:lnTo>
                  <a:pt x="34" y="98"/>
                </a:lnTo>
                <a:lnTo>
                  <a:pt x="40" y="96"/>
                </a:lnTo>
                <a:lnTo>
                  <a:pt x="50" y="98"/>
                </a:lnTo>
                <a:lnTo>
                  <a:pt x="58" y="98"/>
                </a:lnTo>
                <a:lnTo>
                  <a:pt x="66" y="96"/>
                </a:lnTo>
                <a:lnTo>
                  <a:pt x="70" y="92"/>
                </a:lnTo>
                <a:lnTo>
                  <a:pt x="72" y="84"/>
                </a:lnTo>
                <a:lnTo>
                  <a:pt x="72" y="74"/>
                </a:lnTo>
                <a:lnTo>
                  <a:pt x="72" y="62"/>
                </a:lnTo>
                <a:lnTo>
                  <a:pt x="74" y="64"/>
                </a:lnTo>
                <a:lnTo>
                  <a:pt x="78" y="66"/>
                </a:lnTo>
                <a:lnTo>
                  <a:pt x="86" y="70"/>
                </a:lnTo>
                <a:lnTo>
                  <a:pt x="102" y="82"/>
                </a:lnTo>
                <a:lnTo>
                  <a:pt x="110" y="90"/>
                </a:lnTo>
                <a:lnTo>
                  <a:pt x="120" y="92"/>
                </a:lnTo>
                <a:lnTo>
                  <a:pt x="128" y="94"/>
                </a:lnTo>
                <a:lnTo>
                  <a:pt x="138" y="92"/>
                </a:lnTo>
                <a:lnTo>
                  <a:pt x="160" y="90"/>
                </a:lnTo>
                <a:lnTo>
                  <a:pt x="168" y="90"/>
                </a:lnTo>
                <a:lnTo>
                  <a:pt x="172" y="82"/>
                </a:lnTo>
                <a:lnTo>
                  <a:pt x="174" y="76"/>
                </a:lnTo>
                <a:lnTo>
                  <a:pt x="180" y="68"/>
                </a:lnTo>
                <a:lnTo>
                  <a:pt x="184" y="64"/>
                </a:lnTo>
                <a:lnTo>
                  <a:pt x="192" y="60"/>
                </a:lnTo>
                <a:lnTo>
                  <a:pt x="200" y="54"/>
                </a:lnTo>
                <a:lnTo>
                  <a:pt x="220" y="50"/>
                </a:lnTo>
                <a:lnTo>
                  <a:pt x="230" y="44"/>
                </a:lnTo>
                <a:lnTo>
                  <a:pt x="236" y="40"/>
                </a:lnTo>
                <a:lnTo>
                  <a:pt x="240" y="38"/>
                </a:lnTo>
                <a:lnTo>
                  <a:pt x="244" y="38"/>
                </a:lnTo>
                <a:lnTo>
                  <a:pt x="250" y="40"/>
                </a:lnTo>
                <a:lnTo>
                  <a:pt x="256" y="42"/>
                </a:lnTo>
                <a:lnTo>
                  <a:pt x="260" y="44"/>
                </a:lnTo>
                <a:lnTo>
                  <a:pt x="270" y="40"/>
                </a:lnTo>
                <a:lnTo>
                  <a:pt x="276" y="34"/>
                </a:lnTo>
                <a:lnTo>
                  <a:pt x="284" y="32"/>
                </a:lnTo>
                <a:lnTo>
                  <a:pt x="288" y="30"/>
                </a:lnTo>
                <a:lnTo>
                  <a:pt x="290" y="22"/>
                </a:lnTo>
                <a:lnTo>
                  <a:pt x="292" y="14"/>
                </a:lnTo>
                <a:lnTo>
                  <a:pt x="304" y="8"/>
                </a:lnTo>
                <a:lnTo>
                  <a:pt x="314" y="4"/>
                </a:lnTo>
                <a:lnTo>
                  <a:pt x="324" y="4"/>
                </a:lnTo>
                <a:lnTo>
                  <a:pt x="334" y="4"/>
                </a:lnTo>
                <a:lnTo>
                  <a:pt x="342" y="2"/>
                </a:lnTo>
                <a:lnTo>
                  <a:pt x="348" y="0"/>
                </a:lnTo>
                <a:lnTo>
                  <a:pt x="360" y="0"/>
                </a:lnTo>
                <a:lnTo>
                  <a:pt x="368" y="2"/>
                </a:lnTo>
                <a:lnTo>
                  <a:pt x="378" y="8"/>
                </a:lnTo>
                <a:lnTo>
                  <a:pt x="386" y="12"/>
                </a:lnTo>
                <a:lnTo>
                  <a:pt x="390" y="1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6" name="Freeform 127"/>
          <p:cNvSpPr>
            <a:spLocks/>
          </p:cNvSpPr>
          <p:nvPr/>
        </p:nvSpPr>
        <p:spPr bwMode="auto">
          <a:xfrm>
            <a:off x="7024687" y="4525876"/>
            <a:ext cx="727075" cy="466725"/>
          </a:xfrm>
          <a:custGeom>
            <a:avLst/>
            <a:gdLst/>
            <a:ahLst/>
            <a:cxnLst>
              <a:cxn ang="0">
                <a:pos x="398" y="12"/>
              </a:cxn>
              <a:cxn ang="0">
                <a:pos x="424" y="16"/>
              </a:cxn>
              <a:cxn ang="0">
                <a:pos x="454" y="42"/>
              </a:cxn>
              <a:cxn ang="0">
                <a:pos x="450" y="64"/>
              </a:cxn>
              <a:cxn ang="0">
                <a:pos x="436" y="68"/>
              </a:cxn>
              <a:cxn ang="0">
                <a:pos x="414" y="84"/>
              </a:cxn>
              <a:cxn ang="0">
                <a:pos x="400" y="114"/>
              </a:cxn>
              <a:cxn ang="0">
                <a:pos x="392" y="138"/>
              </a:cxn>
              <a:cxn ang="0">
                <a:pos x="372" y="186"/>
              </a:cxn>
              <a:cxn ang="0">
                <a:pos x="360" y="218"/>
              </a:cxn>
              <a:cxn ang="0">
                <a:pos x="336" y="234"/>
              </a:cxn>
              <a:cxn ang="0">
                <a:pos x="296" y="248"/>
              </a:cxn>
              <a:cxn ang="0">
                <a:pos x="286" y="240"/>
              </a:cxn>
              <a:cxn ang="0">
                <a:pos x="272" y="246"/>
              </a:cxn>
              <a:cxn ang="0">
                <a:pos x="246" y="254"/>
              </a:cxn>
              <a:cxn ang="0">
                <a:pos x="218" y="266"/>
              </a:cxn>
              <a:cxn ang="0">
                <a:pos x="200" y="274"/>
              </a:cxn>
              <a:cxn ang="0">
                <a:pos x="174" y="284"/>
              </a:cxn>
              <a:cxn ang="0">
                <a:pos x="136" y="294"/>
              </a:cxn>
              <a:cxn ang="0">
                <a:pos x="108" y="278"/>
              </a:cxn>
              <a:cxn ang="0">
                <a:pos x="86" y="258"/>
              </a:cxn>
              <a:cxn ang="0">
                <a:pos x="62" y="240"/>
              </a:cxn>
              <a:cxn ang="0">
                <a:pos x="40" y="222"/>
              </a:cxn>
              <a:cxn ang="0">
                <a:pos x="24" y="198"/>
              </a:cxn>
              <a:cxn ang="0">
                <a:pos x="12" y="186"/>
              </a:cxn>
              <a:cxn ang="0">
                <a:pos x="0" y="184"/>
              </a:cxn>
              <a:cxn ang="0">
                <a:pos x="14" y="170"/>
              </a:cxn>
              <a:cxn ang="0">
                <a:pos x="28" y="166"/>
              </a:cxn>
              <a:cxn ang="0">
                <a:pos x="26" y="152"/>
              </a:cxn>
              <a:cxn ang="0">
                <a:pos x="36" y="124"/>
              </a:cxn>
              <a:cxn ang="0">
                <a:pos x="34" y="112"/>
              </a:cxn>
              <a:cxn ang="0">
                <a:pos x="32" y="102"/>
              </a:cxn>
              <a:cxn ang="0">
                <a:pos x="50" y="98"/>
              </a:cxn>
              <a:cxn ang="0">
                <a:pos x="70" y="92"/>
              </a:cxn>
              <a:cxn ang="0">
                <a:pos x="72" y="62"/>
              </a:cxn>
              <a:cxn ang="0">
                <a:pos x="86" y="70"/>
              </a:cxn>
              <a:cxn ang="0">
                <a:pos x="120" y="92"/>
              </a:cxn>
              <a:cxn ang="0">
                <a:pos x="160" y="90"/>
              </a:cxn>
              <a:cxn ang="0">
                <a:pos x="174" y="76"/>
              </a:cxn>
              <a:cxn ang="0">
                <a:pos x="192" y="60"/>
              </a:cxn>
              <a:cxn ang="0">
                <a:pos x="230" y="44"/>
              </a:cxn>
              <a:cxn ang="0">
                <a:pos x="244" y="38"/>
              </a:cxn>
              <a:cxn ang="0">
                <a:pos x="260" y="44"/>
              </a:cxn>
              <a:cxn ang="0">
                <a:pos x="284" y="32"/>
              </a:cxn>
              <a:cxn ang="0">
                <a:pos x="292" y="14"/>
              </a:cxn>
              <a:cxn ang="0">
                <a:pos x="324" y="4"/>
              </a:cxn>
              <a:cxn ang="0">
                <a:pos x="348" y="0"/>
              </a:cxn>
              <a:cxn ang="0">
                <a:pos x="378" y="8"/>
              </a:cxn>
            </a:cxnLst>
            <a:rect l="0" t="0" r="r" b="b"/>
            <a:pathLst>
              <a:path w="458" h="294">
                <a:moveTo>
                  <a:pt x="390" y="14"/>
                </a:moveTo>
                <a:lnTo>
                  <a:pt x="390" y="14"/>
                </a:lnTo>
                <a:lnTo>
                  <a:pt x="398" y="12"/>
                </a:lnTo>
                <a:lnTo>
                  <a:pt x="404" y="8"/>
                </a:lnTo>
                <a:lnTo>
                  <a:pt x="416" y="12"/>
                </a:lnTo>
                <a:lnTo>
                  <a:pt x="424" y="16"/>
                </a:lnTo>
                <a:lnTo>
                  <a:pt x="440" y="26"/>
                </a:lnTo>
                <a:lnTo>
                  <a:pt x="452" y="36"/>
                </a:lnTo>
                <a:lnTo>
                  <a:pt x="454" y="42"/>
                </a:lnTo>
                <a:lnTo>
                  <a:pt x="458" y="48"/>
                </a:lnTo>
                <a:lnTo>
                  <a:pt x="454" y="56"/>
                </a:lnTo>
                <a:lnTo>
                  <a:pt x="450" y="64"/>
                </a:lnTo>
                <a:lnTo>
                  <a:pt x="446" y="68"/>
                </a:lnTo>
                <a:lnTo>
                  <a:pt x="442" y="68"/>
                </a:lnTo>
                <a:lnTo>
                  <a:pt x="436" y="68"/>
                </a:lnTo>
                <a:lnTo>
                  <a:pt x="426" y="72"/>
                </a:lnTo>
                <a:lnTo>
                  <a:pt x="420" y="76"/>
                </a:lnTo>
                <a:lnTo>
                  <a:pt x="414" y="84"/>
                </a:lnTo>
                <a:lnTo>
                  <a:pt x="406" y="92"/>
                </a:lnTo>
                <a:lnTo>
                  <a:pt x="406" y="102"/>
                </a:lnTo>
                <a:lnTo>
                  <a:pt x="400" y="114"/>
                </a:lnTo>
                <a:lnTo>
                  <a:pt x="400" y="122"/>
                </a:lnTo>
                <a:lnTo>
                  <a:pt x="398" y="130"/>
                </a:lnTo>
                <a:lnTo>
                  <a:pt x="392" y="138"/>
                </a:lnTo>
                <a:lnTo>
                  <a:pt x="386" y="148"/>
                </a:lnTo>
                <a:lnTo>
                  <a:pt x="382" y="164"/>
                </a:lnTo>
                <a:lnTo>
                  <a:pt x="372" y="186"/>
                </a:lnTo>
                <a:lnTo>
                  <a:pt x="364" y="198"/>
                </a:lnTo>
                <a:lnTo>
                  <a:pt x="360" y="212"/>
                </a:lnTo>
                <a:lnTo>
                  <a:pt x="360" y="218"/>
                </a:lnTo>
                <a:lnTo>
                  <a:pt x="356" y="222"/>
                </a:lnTo>
                <a:lnTo>
                  <a:pt x="346" y="228"/>
                </a:lnTo>
                <a:lnTo>
                  <a:pt x="336" y="234"/>
                </a:lnTo>
                <a:lnTo>
                  <a:pt x="316" y="242"/>
                </a:lnTo>
                <a:lnTo>
                  <a:pt x="298" y="248"/>
                </a:lnTo>
                <a:lnTo>
                  <a:pt x="296" y="248"/>
                </a:lnTo>
                <a:lnTo>
                  <a:pt x="292" y="248"/>
                </a:lnTo>
                <a:lnTo>
                  <a:pt x="288" y="244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2" y="246"/>
                </a:lnTo>
                <a:lnTo>
                  <a:pt x="262" y="248"/>
                </a:lnTo>
                <a:lnTo>
                  <a:pt x="254" y="248"/>
                </a:lnTo>
                <a:lnTo>
                  <a:pt x="246" y="254"/>
                </a:lnTo>
                <a:lnTo>
                  <a:pt x="236" y="264"/>
                </a:lnTo>
                <a:lnTo>
                  <a:pt x="226" y="264"/>
                </a:lnTo>
                <a:lnTo>
                  <a:pt x="218" y="266"/>
                </a:lnTo>
                <a:lnTo>
                  <a:pt x="214" y="268"/>
                </a:lnTo>
                <a:lnTo>
                  <a:pt x="210" y="272"/>
                </a:lnTo>
                <a:lnTo>
                  <a:pt x="200" y="274"/>
                </a:lnTo>
                <a:lnTo>
                  <a:pt x="192" y="274"/>
                </a:lnTo>
                <a:lnTo>
                  <a:pt x="184" y="280"/>
                </a:lnTo>
                <a:lnTo>
                  <a:pt x="174" y="284"/>
                </a:lnTo>
                <a:lnTo>
                  <a:pt x="158" y="292"/>
                </a:lnTo>
                <a:lnTo>
                  <a:pt x="146" y="294"/>
                </a:lnTo>
                <a:lnTo>
                  <a:pt x="136" y="294"/>
                </a:lnTo>
                <a:lnTo>
                  <a:pt x="126" y="286"/>
                </a:lnTo>
                <a:lnTo>
                  <a:pt x="116" y="280"/>
                </a:lnTo>
                <a:lnTo>
                  <a:pt x="108" y="278"/>
                </a:lnTo>
                <a:lnTo>
                  <a:pt x="102" y="276"/>
                </a:lnTo>
                <a:lnTo>
                  <a:pt x="94" y="268"/>
                </a:lnTo>
                <a:lnTo>
                  <a:pt x="86" y="258"/>
                </a:lnTo>
                <a:lnTo>
                  <a:pt x="76" y="252"/>
                </a:lnTo>
                <a:lnTo>
                  <a:pt x="68" y="248"/>
                </a:lnTo>
                <a:lnTo>
                  <a:pt x="62" y="240"/>
                </a:lnTo>
                <a:lnTo>
                  <a:pt x="54" y="228"/>
                </a:lnTo>
                <a:lnTo>
                  <a:pt x="46" y="226"/>
                </a:lnTo>
                <a:lnTo>
                  <a:pt x="40" y="222"/>
                </a:lnTo>
                <a:lnTo>
                  <a:pt x="38" y="220"/>
                </a:lnTo>
                <a:lnTo>
                  <a:pt x="26" y="208"/>
                </a:lnTo>
                <a:lnTo>
                  <a:pt x="24" y="198"/>
                </a:lnTo>
                <a:lnTo>
                  <a:pt x="20" y="190"/>
                </a:lnTo>
                <a:lnTo>
                  <a:pt x="16" y="186"/>
                </a:lnTo>
                <a:lnTo>
                  <a:pt x="12" y="186"/>
                </a:lnTo>
                <a:lnTo>
                  <a:pt x="6" y="186"/>
                </a:lnTo>
                <a:lnTo>
                  <a:pt x="4" y="186"/>
                </a:lnTo>
                <a:lnTo>
                  <a:pt x="0" y="184"/>
                </a:lnTo>
                <a:lnTo>
                  <a:pt x="0" y="182"/>
                </a:lnTo>
                <a:lnTo>
                  <a:pt x="6" y="178"/>
                </a:lnTo>
                <a:lnTo>
                  <a:pt x="14" y="170"/>
                </a:lnTo>
                <a:lnTo>
                  <a:pt x="22" y="168"/>
                </a:lnTo>
                <a:lnTo>
                  <a:pt x="24" y="168"/>
                </a:lnTo>
                <a:lnTo>
                  <a:pt x="28" y="166"/>
                </a:lnTo>
                <a:lnTo>
                  <a:pt x="28" y="164"/>
                </a:lnTo>
                <a:lnTo>
                  <a:pt x="28" y="160"/>
                </a:lnTo>
                <a:lnTo>
                  <a:pt x="26" y="152"/>
                </a:lnTo>
                <a:lnTo>
                  <a:pt x="26" y="140"/>
                </a:lnTo>
                <a:lnTo>
                  <a:pt x="34" y="130"/>
                </a:lnTo>
                <a:lnTo>
                  <a:pt x="36" y="124"/>
                </a:lnTo>
                <a:lnTo>
                  <a:pt x="38" y="118"/>
                </a:lnTo>
                <a:lnTo>
                  <a:pt x="36" y="114"/>
                </a:lnTo>
                <a:lnTo>
                  <a:pt x="34" y="112"/>
                </a:lnTo>
                <a:lnTo>
                  <a:pt x="28" y="110"/>
                </a:lnTo>
                <a:lnTo>
                  <a:pt x="28" y="106"/>
                </a:lnTo>
                <a:lnTo>
                  <a:pt x="32" y="102"/>
                </a:lnTo>
                <a:lnTo>
                  <a:pt x="34" y="98"/>
                </a:lnTo>
                <a:lnTo>
                  <a:pt x="40" y="96"/>
                </a:lnTo>
                <a:lnTo>
                  <a:pt x="50" y="98"/>
                </a:lnTo>
                <a:lnTo>
                  <a:pt x="58" y="98"/>
                </a:lnTo>
                <a:lnTo>
                  <a:pt x="66" y="96"/>
                </a:lnTo>
                <a:lnTo>
                  <a:pt x="70" y="92"/>
                </a:lnTo>
                <a:lnTo>
                  <a:pt x="72" y="84"/>
                </a:lnTo>
                <a:lnTo>
                  <a:pt x="72" y="74"/>
                </a:lnTo>
                <a:lnTo>
                  <a:pt x="72" y="62"/>
                </a:lnTo>
                <a:lnTo>
                  <a:pt x="74" y="64"/>
                </a:lnTo>
                <a:lnTo>
                  <a:pt x="78" y="66"/>
                </a:lnTo>
                <a:lnTo>
                  <a:pt x="86" y="70"/>
                </a:lnTo>
                <a:lnTo>
                  <a:pt x="102" y="82"/>
                </a:lnTo>
                <a:lnTo>
                  <a:pt x="110" y="90"/>
                </a:lnTo>
                <a:lnTo>
                  <a:pt x="120" y="92"/>
                </a:lnTo>
                <a:lnTo>
                  <a:pt x="128" y="94"/>
                </a:lnTo>
                <a:lnTo>
                  <a:pt x="138" y="92"/>
                </a:lnTo>
                <a:lnTo>
                  <a:pt x="160" y="90"/>
                </a:lnTo>
                <a:lnTo>
                  <a:pt x="168" y="90"/>
                </a:lnTo>
                <a:lnTo>
                  <a:pt x="172" y="82"/>
                </a:lnTo>
                <a:lnTo>
                  <a:pt x="174" y="76"/>
                </a:lnTo>
                <a:lnTo>
                  <a:pt x="180" y="68"/>
                </a:lnTo>
                <a:lnTo>
                  <a:pt x="184" y="64"/>
                </a:lnTo>
                <a:lnTo>
                  <a:pt x="192" y="60"/>
                </a:lnTo>
                <a:lnTo>
                  <a:pt x="200" y="54"/>
                </a:lnTo>
                <a:lnTo>
                  <a:pt x="220" y="50"/>
                </a:lnTo>
                <a:lnTo>
                  <a:pt x="230" y="44"/>
                </a:lnTo>
                <a:lnTo>
                  <a:pt x="236" y="40"/>
                </a:lnTo>
                <a:lnTo>
                  <a:pt x="240" y="38"/>
                </a:lnTo>
                <a:lnTo>
                  <a:pt x="244" y="38"/>
                </a:lnTo>
                <a:lnTo>
                  <a:pt x="250" y="40"/>
                </a:lnTo>
                <a:lnTo>
                  <a:pt x="256" y="42"/>
                </a:lnTo>
                <a:lnTo>
                  <a:pt x="260" y="44"/>
                </a:lnTo>
                <a:lnTo>
                  <a:pt x="270" y="40"/>
                </a:lnTo>
                <a:lnTo>
                  <a:pt x="276" y="34"/>
                </a:lnTo>
                <a:lnTo>
                  <a:pt x="284" y="32"/>
                </a:lnTo>
                <a:lnTo>
                  <a:pt x="288" y="30"/>
                </a:lnTo>
                <a:lnTo>
                  <a:pt x="290" y="22"/>
                </a:lnTo>
                <a:lnTo>
                  <a:pt x="292" y="14"/>
                </a:lnTo>
                <a:lnTo>
                  <a:pt x="304" y="8"/>
                </a:lnTo>
                <a:lnTo>
                  <a:pt x="314" y="4"/>
                </a:lnTo>
                <a:lnTo>
                  <a:pt x="324" y="4"/>
                </a:lnTo>
                <a:lnTo>
                  <a:pt x="334" y="4"/>
                </a:lnTo>
                <a:lnTo>
                  <a:pt x="342" y="2"/>
                </a:lnTo>
                <a:lnTo>
                  <a:pt x="348" y="0"/>
                </a:lnTo>
                <a:lnTo>
                  <a:pt x="360" y="0"/>
                </a:lnTo>
                <a:lnTo>
                  <a:pt x="368" y="2"/>
                </a:lnTo>
                <a:lnTo>
                  <a:pt x="378" y="8"/>
                </a:lnTo>
                <a:lnTo>
                  <a:pt x="386" y="12"/>
                </a:lnTo>
                <a:lnTo>
                  <a:pt x="390" y="1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0" name="Freeform 128"/>
          <p:cNvSpPr>
            <a:spLocks/>
          </p:cNvSpPr>
          <p:nvPr/>
        </p:nvSpPr>
        <p:spPr bwMode="auto">
          <a:xfrm>
            <a:off x="8151812" y="4456025"/>
            <a:ext cx="409575" cy="463550"/>
          </a:xfrm>
          <a:custGeom>
            <a:avLst/>
            <a:gdLst/>
            <a:ahLst/>
            <a:cxnLst>
              <a:cxn ang="0">
                <a:pos x="258" y="166"/>
              </a:cxn>
              <a:cxn ang="0">
                <a:pos x="256" y="176"/>
              </a:cxn>
              <a:cxn ang="0">
                <a:pos x="248" y="182"/>
              </a:cxn>
              <a:cxn ang="0">
                <a:pos x="234" y="182"/>
              </a:cxn>
              <a:cxn ang="0">
                <a:pos x="216" y="180"/>
              </a:cxn>
              <a:cxn ang="0">
                <a:pos x="210" y="186"/>
              </a:cxn>
              <a:cxn ang="0">
                <a:pos x="206" y="182"/>
              </a:cxn>
              <a:cxn ang="0">
                <a:pos x="204" y="180"/>
              </a:cxn>
              <a:cxn ang="0">
                <a:pos x="194" y="184"/>
              </a:cxn>
              <a:cxn ang="0">
                <a:pos x="190" y="196"/>
              </a:cxn>
              <a:cxn ang="0">
                <a:pos x="192" y="212"/>
              </a:cxn>
              <a:cxn ang="0">
                <a:pos x="192" y="228"/>
              </a:cxn>
              <a:cxn ang="0">
                <a:pos x="184" y="234"/>
              </a:cxn>
              <a:cxn ang="0">
                <a:pos x="180" y="248"/>
              </a:cxn>
              <a:cxn ang="0">
                <a:pos x="176" y="258"/>
              </a:cxn>
              <a:cxn ang="0">
                <a:pos x="170" y="270"/>
              </a:cxn>
              <a:cxn ang="0">
                <a:pos x="170" y="282"/>
              </a:cxn>
              <a:cxn ang="0">
                <a:pos x="164" y="290"/>
              </a:cxn>
              <a:cxn ang="0">
                <a:pos x="154" y="290"/>
              </a:cxn>
              <a:cxn ang="0">
                <a:pos x="150" y="272"/>
              </a:cxn>
              <a:cxn ang="0">
                <a:pos x="140" y="242"/>
              </a:cxn>
              <a:cxn ang="0">
                <a:pos x="140" y="222"/>
              </a:cxn>
              <a:cxn ang="0">
                <a:pos x="128" y="178"/>
              </a:cxn>
              <a:cxn ang="0">
                <a:pos x="114" y="148"/>
              </a:cxn>
              <a:cxn ang="0">
                <a:pos x="84" y="114"/>
              </a:cxn>
              <a:cxn ang="0">
                <a:pos x="64" y="90"/>
              </a:cxn>
              <a:cxn ang="0">
                <a:pos x="58" y="70"/>
              </a:cxn>
              <a:cxn ang="0">
                <a:pos x="44" y="56"/>
              </a:cxn>
              <a:cxn ang="0">
                <a:pos x="16" y="34"/>
              </a:cxn>
              <a:cxn ang="0">
                <a:pos x="4" y="32"/>
              </a:cxn>
              <a:cxn ang="0">
                <a:pos x="0" y="32"/>
              </a:cxn>
              <a:cxn ang="0">
                <a:pos x="0" y="26"/>
              </a:cxn>
              <a:cxn ang="0">
                <a:pos x="8" y="16"/>
              </a:cxn>
              <a:cxn ang="0">
                <a:pos x="16" y="10"/>
              </a:cxn>
              <a:cxn ang="0">
                <a:pos x="32" y="8"/>
              </a:cxn>
              <a:cxn ang="0">
                <a:pos x="48" y="0"/>
              </a:cxn>
              <a:cxn ang="0">
                <a:pos x="70" y="2"/>
              </a:cxn>
              <a:cxn ang="0">
                <a:pos x="92" y="16"/>
              </a:cxn>
              <a:cxn ang="0">
                <a:pos x="116" y="24"/>
              </a:cxn>
              <a:cxn ang="0">
                <a:pos x="134" y="18"/>
              </a:cxn>
              <a:cxn ang="0">
                <a:pos x="152" y="24"/>
              </a:cxn>
              <a:cxn ang="0">
                <a:pos x="160" y="30"/>
              </a:cxn>
              <a:cxn ang="0">
                <a:pos x="170" y="26"/>
              </a:cxn>
              <a:cxn ang="0">
                <a:pos x="178" y="32"/>
              </a:cxn>
              <a:cxn ang="0">
                <a:pos x="180" y="54"/>
              </a:cxn>
              <a:cxn ang="0">
                <a:pos x="180" y="68"/>
              </a:cxn>
              <a:cxn ang="0">
                <a:pos x="184" y="78"/>
              </a:cxn>
              <a:cxn ang="0">
                <a:pos x="192" y="84"/>
              </a:cxn>
              <a:cxn ang="0">
                <a:pos x="202" y="86"/>
              </a:cxn>
              <a:cxn ang="0">
                <a:pos x="208" y="90"/>
              </a:cxn>
              <a:cxn ang="0">
                <a:pos x="210" y="100"/>
              </a:cxn>
              <a:cxn ang="0">
                <a:pos x="214" y="116"/>
              </a:cxn>
              <a:cxn ang="0">
                <a:pos x="232" y="126"/>
              </a:cxn>
              <a:cxn ang="0">
                <a:pos x="248" y="138"/>
              </a:cxn>
              <a:cxn ang="0">
                <a:pos x="250" y="156"/>
              </a:cxn>
              <a:cxn ang="0">
                <a:pos x="258" y="166"/>
              </a:cxn>
            </a:cxnLst>
            <a:rect l="0" t="0" r="r" b="b"/>
            <a:pathLst>
              <a:path w="258" h="292">
                <a:moveTo>
                  <a:pt x="258" y="166"/>
                </a:moveTo>
                <a:lnTo>
                  <a:pt x="258" y="166"/>
                </a:lnTo>
                <a:lnTo>
                  <a:pt x="258" y="172"/>
                </a:lnTo>
                <a:lnTo>
                  <a:pt x="256" y="176"/>
                </a:lnTo>
                <a:lnTo>
                  <a:pt x="252" y="180"/>
                </a:lnTo>
                <a:lnTo>
                  <a:pt x="248" y="182"/>
                </a:lnTo>
                <a:lnTo>
                  <a:pt x="240" y="182"/>
                </a:lnTo>
                <a:lnTo>
                  <a:pt x="234" y="182"/>
                </a:lnTo>
                <a:lnTo>
                  <a:pt x="226" y="180"/>
                </a:lnTo>
                <a:lnTo>
                  <a:pt x="216" y="180"/>
                </a:lnTo>
                <a:lnTo>
                  <a:pt x="214" y="184"/>
                </a:lnTo>
                <a:lnTo>
                  <a:pt x="210" y="186"/>
                </a:lnTo>
                <a:lnTo>
                  <a:pt x="208" y="186"/>
                </a:lnTo>
                <a:lnTo>
                  <a:pt x="206" y="182"/>
                </a:lnTo>
                <a:lnTo>
                  <a:pt x="206" y="180"/>
                </a:lnTo>
                <a:lnTo>
                  <a:pt x="204" y="180"/>
                </a:lnTo>
                <a:lnTo>
                  <a:pt x="198" y="182"/>
                </a:lnTo>
                <a:lnTo>
                  <a:pt x="194" y="184"/>
                </a:lnTo>
                <a:lnTo>
                  <a:pt x="192" y="192"/>
                </a:lnTo>
                <a:lnTo>
                  <a:pt x="190" y="196"/>
                </a:lnTo>
                <a:lnTo>
                  <a:pt x="190" y="204"/>
                </a:lnTo>
                <a:lnTo>
                  <a:pt x="192" y="212"/>
                </a:lnTo>
                <a:lnTo>
                  <a:pt x="194" y="222"/>
                </a:lnTo>
                <a:lnTo>
                  <a:pt x="192" y="228"/>
                </a:lnTo>
                <a:lnTo>
                  <a:pt x="188" y="232"/>
                </a:lnTo>
                <a:lnTo>
                  <a:pt x="184" y="234"/>
                </a:lnTo>
                <a:lnTo>
                  <a:pt x="180" y="242"/>
                </a:lnTo>
                <a:lnTo>
                  <a:pt x="180" y="248"/>
                </a:lnTo>
                <a:lnTo>
                  <a:pt x="180" y="254"/>
                </a:lnTo>
                <a:lnTo>
                  <a:pt x="176" y="258"/>
                </a:lnTo>
                <a:lnTo>
                  <a:pt x="172" y="260"/>
                </a:lnTo>
                <a:lnTo>
                  <a:pt x="170" y="270"/>
                </a:lnTo>
                <a:lnTo>
                  <a:pt x="170" y="274"/>
                </a:lnTo>
                <a:lnTo>
                  <a:pt x="170" y="282"/>
                </a:lnTo>
                <a:lnTo>
                  <a:pt x="168" y="286"/>
                </a:lnTo>
                <a:lnTo>
                  <a:pt x="164" y="290"/>
                </a:lnTo>
                <a:lnTo>
                  <a:pt x="156" y="290"/>
                </a:lnTo>
                <a:lnTo>
                  <a:pt x="154" y="290"/>
                </a:lnTo>
                <a:lnTo>
                  <a:pt x="152" y="292"/>
                </a:lnTo>
                <a:lnTo>
                  <a:pt x="150" y="272"/>
                </a:lnTo>
                <a:lnTo>
                  <a:pt x="146" y="258"/>
                </a:lnTo>
                <a:lnTo>
                  <a:pt x="140" y="242"/>
                </a:lnTo>
                <a:lnTo>
                  <a:pt x="140" y="232"/>
                </a:lnTo>
                <a:lnTo>
                  <a:pt x="140" y="222"/>
                </a:lnTo>
                <a:lnTo>
                  <a:pt x="134" y="198"/>
                </a:lnTo>
                <a:lnTo>
                  <a:pt x="128" y="178"/>
                </a:lnTo>
                <a:lnTo>
                  <a:pt x="122" y="162"/>
                </a:lnTo>
                <a:lnTo>
                  <a:pt x="114" y="148"/>
                </a:lnTo>
                <a:lnTo>
                  <a:pt x="104" y="138"/>
                </a:lnTo>
                <a:lnTo>
                  <a:pt x="84" y="114"/>
                </a:lnTo>
                <a:lnTo>
                  <a:pt x="72" y="104"/>
                </a:lnTo>
                <a:lnTo>
                  <a:pt x="64" y="90"/>
                </a:lnTo>
                <a:lnTo>
                  <a:pt x="60" y="80"/>
                </a:lnTo>
                <a:lnTo>
                  <a:pt x="58" y="70"/>
                </a:lnTo>
                <a:lnTo>
                  <a:pt x="52" y="62"/>
                </a:lnTo>
                <a:lnTo>
                  <a:pt x="44" y="56"/>
                </a:lnTo>
                <a:lnTo>
                  <a:pt x="26" y="40"/>
                </a:lnTo>
                <a:lnTo>
                  <a:pt x="16" y="34"/>
                </a:lnTo>
                <a:lnTo>
                  <a:pt x="8" y="30"/>
                </a:lnTo>
                <a:lnTo>
                  <a:pt x="4" y="32"/>
                </a:lnTo>
                <a:lnTo>
                  <a:pt x="2" y="32"/>
                </a:lnTo>
                <a:lnTo>
                  <a:pt x="0" y="32"/>
                </a:lnTo>
                <a:lnTo>
                  <a:pt x="0" y="30"/>
                </a:lnTo>
                <a:lnTo>
                  <a:pt x="0" y="26"/>
                </a:lnTo>
                <a:lnTo>
                  <a:pt x="4" y="18"/>
                </a:lnTo>
                <a:lnTo>
                  <a:pt x="8" y="16"/>
                </a:lnTo>
                <a:lnTo>
                  <a:pt x="12" y="10"/>
                </a:lnTo>
                <a:lnTo>
                  <a:pt x="16" y="10"/>
                </a:lnTo>
                <a:lnTo>
                  <a:pt x="22" y="12"/>
                </a:lnTo>
                <a:lnTo>
                  <a:pt x="32" y="8"/>
                </a:lnTo>
                <a:lnTo>
                  <a:pt x="40" y="4"/>
                </a:lnTo>
                <a:lnTo>
                  <a:pt x="48" y="0"/>
                </a:lnTo>
                <a:lnTo>
                  <a:pt x="60" y="0"/>
                </a:lnTo>
                <a:lnTo>
                  <a:pt x="70" y="2"/>
                </a:lnTo>
                <a:lnTo>
                  <a:pt x="80" y="6"/>
                </a:lnTo>
                <a:lnTo>
                  <a:pt x="92" y="16"/>
                </a:lnTo>
                <a:lnTo>
                  <a:pt x="106" y="22"/>
                </a:lnTo>
                <a:lnTo>
                  <a:pt x="116" y="24"/>
                </a:lnTo>
                <a:lnTo>
                  <a:pt x="126" y="20"/>
                </a:lnTo>
                <a:lnTo>
                  <a:pt x="134" y="18"/>
                </a:lnTo>
                <a:lnTo>
                  <a:pt x="146" y="18"/>
                </a:lnTo>
                <a:lnTo>
                  <a:pt x="152" y="24"/>
                </a:lnTo>
                <a:lnTo>
                  <a:pt x="156" y="28"/>
                </a:lnTo>
                <a:lnTo>
                  <a:pt x="160" y="30"/>
                </a:lnTo>
                <a:lnTo>
                  <a:pt x="164" y="28"/>
                </a:lnTo>
                <a:lnTo>
                  <a:pt x="170" y="26"/>
                </a:lnTo>
                <a:lnTo>
                  <a:pt x="174" y="28"/>
                </a:lnTo>
                <a:lnTo>
                  <a:pt x="178" y="32"/>
                </a:lnTo>
                <a:lnTo>
                  <a:pt x="178" y="44"/>
                </a:lnTo>
                <a:lnTo>
                  <a:pt x="180" y="54"/>
                </a:lnTo>
                <a:lnTo>
                  <a:pt x="180" y="64"/>
                </a:lnTo>
                <a:lnTo>
                  <a:pt x="180" y="68"/>
                </a:lnTo>
                <a:lnTo>
                  <a:pt x="180" y="74"/>
                </a:lnTo>
                <a:lnTo>
                  <a:pt x="184" y="78"/>
                </a:lnTo>
                <a:lnTo>
                  <a:pt x="188" y="80"/>
                </a:lnTo>
                <a:lnTo>
                  <a:pt x="192" y="84"/>
                </a:lnTo>
                <a:lnTo>
                  <a:pt x="194" y="86"/>
                </a:lnTo>
                <a:lnTo>
                  <a:pt x="202" y="86"/>
                </a:lnTo>
                <a:lnTo>
                  <a:pt x="206" y="86"/>
                </a:lnTo>
                <a:lnTo>
                  <a:pt x="208" y="90"/>
                </a:lnTo>
                <a:lnTo>
                  <a:pt x="210" y="96"/>
                </a:lnTo>
                <a:lnTo>
                  <a:pt x="210" y="100"/>
                </a:lnTo>
                <a:lnTo>
                  <a:pt x="210" y="108"/>
                </a:lnTo>
                <a:lnTo>
                  <a:pt x="214" y="116"/>
                </a:lnTo>
                <a:lnTo>
                  <a:pt x="222" y="122"/>
                </a:lnTo>
                <a:lnTo>
                  <a:pt x="232" y="126"/>
                </a:lnTo>
                <a:lnTo>
                  <a:pt x="242" y="128"/>
                </a:lnTo>
                <a:lnTo>
                  <a:pt x="248" y="138"/>
                </a:lnTo>
                <a:lnTo>
                  <a:pt x="250" y="146"/>
                </a:lnTo>
                <a:lnTo>
                  <a:pt x="250" y="156"/>
                </a:lnTo>
                <a:lnTo>
                  <a:pt x="256" y="162"/>
                </a:lnTo>
                <a:lnTo>
                  <a:pt x="258" y="16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1" name="Freeform 129"/>
          <p:cNvSpPr>
            <a:spLocks/>
          </p:cNvSpPr>
          <p:nvPr/>
        </p:nvSpPr>
        <p:spPr bwMode="auto">
          <a:xfrm>
            <a:off x="8151812" y="4456025"/>
            <a:ext cx="409575" cy="463550"/>
          </a:xfrm>
          <a:custGeom>
            <a:avLst/>
            <a:gdLst/>
            <a:ahLst/>
            <a:cxnLst>
              <a:cxn ang="0">
                <a:pos x="258" y="166"/>
              </a:cxn>
              <a:cxn ang="0">
                <a:pos x="256" y="176"/>
              </a:cxn>
              <a:cxn ang="0">
                <a:pos x="248" y="182"/>
              </a:cxn>
              <a:cxn ang="0">
                <a:pos x="234" y="182"/>
              </a:cxn>
              <a:cxn ang="0">
                <a:pos x="216" y="180"/>
              </a:cxn>
              <a:cxn ang="0">
                <a:pos x="210" y="186"/>
              </a:cxn>
              <a:cxn ang="0">
                <a:pos x="206" y="182"/>
              </a:cxn>
              <a:cxn ang="0">
                <a:pos x="204" y="180"/>
              </a:cxn>
              <a:cxn ang="0">
                <a:pos x="194" y="184"/>
              </a:cxn>
              <a:cxn ang="0">
                <a:pos x="190" y="196"/>
              </a:cxn>
              <a:cxn ang="0">
                <a:pos x="192" y="212"/>
              </a:cxn>
              <a:cxn ang="0">
                <a:pos x="192" y="228"/>
              </a:cxn>
              <a:cxn ang="0">
                <a:pos x="184" y="234"/>
              </a:cxn>
              <a:cxn ang="0">
                <a:pos x="180" y="248"/>
              </a:cxn>
              <a:cxn ang="0">
                <a:pos x="176" y="258"/>
              </a:cxn>
              <a:cxn ang="0">
                <a:pos x="170" y="270"/>
              </a:cxn>
              <a:cxn ang="0">
                <a:pos x="170" y="282"/>
              </a:cxn>
              <a:cxn ang="0">
                <a:pos x="164" y="290"/>
              </a:cxn>
              <a:cxn ang="0">
                <a:pos x="154" y="290"/>
              </a:cxn>
              <a:cxn ang="0">
                <a:pos x="150" y="272"/>
              </a:cxn>
              <a:cxn ang="0">
                <a:pos x="140" y="242"/>
              </a:cxn>
              <a:cxn ang="0">
                <a:pos x="140" y="222"/>
              </a:cxn>
              <a:cxn ang="0">
                <a:pos x="128" y="178"/>
              </a:cxn>
              <a:cxn ang="0">
                <a:pos x="114" y="148"/>
              </a:cxn>
              <a:cxn ang="0">
                <a:pos x="84" y="114"/>
              </a:cxn>
              <a:cxn ang="0">
                <a:pos x="64" y="90"/>
              </a:cxn>
              <a:cxn ang="0">
                <a:pos x="58" y="70"/>
              </a:cxn>
              <a:cxn ang="0">
                <a:pos x="44" y="56"/>
              </a:cxn>
              <a:cxn ang="0">
                <a:pos x="16" y="34"/>
              </a:cxn>
              <a:cxn ang="0">
                <a:pos x="4" y="32"/>
              </a:cxn>
              <a:cxn ang="0">
                <a:pos x="0" y="32"/>
              </a:cxn>
              <a:cxn ang="0">
                <a:pos x="0" y="26"/>
              </a:cxn>
              <a:cxn ang="0">
                <a:pos x="8" y="16"/>
              </a:cxn>
              <a:cxn ang="0">
                <a:pos x="16" y="10"/>
              </a:cxn>
              <a:cxn ang="0">
                <a:pos x="32" y="8"/>
              </a:cxn>
              <a:cxn ang="0">
                <a:pos x="48" y="0"/>
              </a:cxn>
              <a:cxn ang="0">
                <a:pos x="70" y="2"/>
              </a:cxn>
              <a:cxn ang="0">
                <a:pos x="92" y="16"/>
              </a:cxn>
              <a:cxn ang="0">
                <a:pos x="116" y="24"/>
              </a:cxn>
              <a:cxn ang="0">
                <a:pos x="134" y="18"/>
              </a:cxn>
              <a:cxn ang="0">
                <a:pos x="152" y="24"/>
              </a:cxn>
              <a:cxn ang="0">
                <a:pos x="160" y="30"/>
              </a:cxn>
              <a:cxn ang="0">
                <a:pos x="170" y="26"/>
              </a:cxn>
              <a:cxn ang="0">
                <a:pos x="178" y="32"/>
              </a:cxn>
              <a:cxn ang="0">
                <a:pos x="180" y="54"/>
              </a:cxn>
              <a:cxn ang="0">
                <a:pos x="180" y="68"/>
              </a:cxn>
              <a:cxn ang="0">
                <a:pos x="184" y="78"/>
              </a:cxn>
              <a:cxn ang="0">
                <a:pos x="192" y="84"/>
              </a:cxn>
              <a:cxn ang="0">
                <a:pos x="202" y="86"/>
              </a:cxn>
              <a:cxn ang="0">
                <a:pos x="208" y="90"/>
              </a:cxn>
              <a:cxn ang="0">
                <a:pos x="210" y="100"/>
              </a:cxn>
              <a:cxn ang="0">
                <a:pos x="214" y="116"/>
              </a:cxn>
              <a:cxn ang="0">
                <a:pos x="232" y="126"/>
              </a:cxn>
              <a:cxn ang="0">
                <a:pos x="248" y="138"/>
              </a:cxn>
              <a:cxn ang="0">
                <a:pos x="250" y="156"/>
              </a:cxn>
              <a:cxn ang="0">
                <a:pos x="258" y="166"/>
              </a:cxn>
            </a:cxnLst>
            <a:rect l="0" t="0" r="r" b="b"/>
            <a:pathLst>
              <a:path w="258" h="292">
                <a:moveTo>
                  <a:pt x="258" y="166"/>
                </a:moveTo>
                <a:lnTo>
                  <a:pt x="258" y="166"/>
                </a:lnTo>
                <a:lnTo>
                  <a:pt x="258" y="172"/>
                </a:lnTo>
                <a:lnTo>
                  <a:pt x="256" y="176"/>
                </a:lnTo>
                <a:lnTo>
                  <a:pt x="252" y="180"/>
                </a:lnTo>
                <a:lnTo>
                  <a:pt x="248" y="182"/>
                </a:lnTo>
                <a:lnTo>
                  <a:pt x="240" y="182"/>
                </a:lnTo>
                <a:lnTo>
                  <a:pt x="234" y="182"/>
                </a:lnTo>
                <a:lnTo>
                  <a:pt x="226" y="180"/>
                </a:lnTo>
                <a:lnTo>
                  <a:pt x="216" y="180"/>
                </a:lnTo>
                <a:lnTo>
                  <a:pt x="214" y="184"/>
                </a:lnTo>
                <a:lnTo>
                  <a:pt x="210" y="186"/>
                </a:lnTo>
                <a:lnTo>
                  <a:pt x="208" y="186"/>
                </a:lnTo>
                <a:lnTo>
                  <a:pt x="206" y="182"/>
                </a:lnTo>
                <a:lnTo>
                  <a:pt x="206" y="180"/>
                </a:lnTo>
                <a:lnTo>
                  <a:pt x="204" y="180"/>
                </a:lnTo>
                <a:lnTo>
                  <a:pt x="198" y="182"/>
                </a:lnTo>
                <a:lnTo>
                  <a:pt x="194" y="184"/>
                </a:lnTo>
                <a:lnTo>
                  <a:pt x="192" y="192"/>
                </a:lnTo>
                <a:lnTo>
                  <a:pt x="190" y="196"/>
                </a:lnTo>
                <a:lnTo>
                  <a:pt x="190" y="204"/>
                </a:lnTo>
                <a:lnTo>
                  <a:pt x="192" y="212"/>
                </a:lnTo>
                <a:lnTo>
                  <a:pt x="194" y="222"/>
                </a:lnTo>
                <a:lnTo>
                  <a:pt x="192" y="228"/>
                </a:lnTo>
                <a:lnTo>
                  <a:pt x="188" y="232"/>
                </a:lnTo>
                <a:lnTo>
                  <a:pt x="184" y="234"/>
                </a:lnTo>
                <a:lnTo>
                  <a:pt x="180" y="242"/>
                </a:lnTo>
                <a:lnTo>
                  <a:pt x="180" y="248"/>
                </a:lnTo>
                <a:lnTo>
                  <a:pt x="180" y="254"/>
                </a:lnTo>
                <a:lnTo>
                  <a:pt x="176" y="258"/>
                </a:lnTo>
                <a:lnTo>
                  <a:pt x="172" y="260"/>
                </a:lnTo>
                <a:lnTo>
                  <a:pt x="170" y="270"/>
                </a:lnTo>
                <a:lnTo>
                  <a:pt x="170" y="274"/>
                </a:lnTo>
                <a:lnTo>
                  <a:pt x="170" y="282"/>
                </a:lnTo>
                <a:lnTo>
                  <a:pt x="168" y="286"/>
                </a:lnTo>
                <a:lnTo>
                  <a:pt x="164" y="290"/>
                </a:lnTo>
                <a:lnTo>
                  <a:pt x="156" y="290"/>
                </a:lnTo>
                <a:lnTo>
                  <a:pt x="154" y="290"/>
                </a:lnTo>
                <a:lnTo>
                  <a:pt x="152" y="292"/>
                </a:lnTo>
                <a:lnTo>
                  <a:pt x="150" y="272"/>
                </a:lnTo>
                <a:lnTo>
                  <a:pt x="146" y="258"/>
                </a:lnTo>
                <a:lnTo>
                  <a:pt x="140" y="242"/>
                </a:lnTo>
                <a:lnTo>
                  <a:pt x="140" y="232"/>
                </a:lnTo>
                <a:lnTo>
                  <a:pt x="140" y="222"/>
                </a:lnTo>
                <a:lnTo>
                  <a:pt x="134" y="198"/>
                </a:lnTo>
                <a:lnTo>
                  <a:pt x="128" y="178"/>
                </a:lnTo>
                <a:lnTo>
                  <a:pt x="122" y="162"/>
                </a:lnTo>
                <a:lnTo>
                  <a:pt x="114" y="148"/>
                </a:lnTo>
                <a:lnTo>
                  <a:pt x="104" y="138"/>
                </a:lnTo>
                <a:lnTo>
                  <a:pt x="84" y="114"/>
                </a:lnTo>
                <a:lnTo>
                  <a:pt x="72" y="104"/>
                </a:lnTo>
                <a:lnTo>
                  <a:pt x="64" y="90"/>
                </a:lnTo>
                <a:lnTo>
                  <a:pt x="60" y="80"/>
                </a:lnTo>
                <a:lnTo>
                  <a:pt x="58" y="70"/>
                </a:lnTo>
                <a:lnTo>
                  <a:pt x="52" y="62"/>
                </a:lnTo>
                <a:lnTo>
                  <a:pt x="44" y="56"/>
                </a:lnTo>
                <a:lnTo>
                  <a:pt x="26" y="40"/>
                </a:lnTo>
                <a:lnTo>
                  <a:pt x="16" y="34"/>
                </a:lnTo>
                <a:lnTo>
                  <a:pt x="8" y="30"/>
                </a:lnTo>
                <a:lnTo>
                  <a:pt x="4" y="32"/>
                </a:lnTo>
                <a:lnTo>
                  <a:pt x="2" y="32"/>
                </a:lnTo>
                <a:lnTo>
                  <a:pt x="0" y="32"/>
                </a:lnTo>
                <a:lnTo>
                  <a:pt x="0" y="30"/>
                </a:lnTo>
                <a:lnTo>
                  <a:pt x="0" y="26"/>
                </a:lnTo>
                <a:lnTo>
                  <a:pt x="4" y="18"/>
                </a:lnTo>
                <a:lnTo>
                  <a:pt x="8" y="16"/>
                </a:lnTo>
                <a:lnTo>
                  <a:pt x="12" y="10"/>
                </a:lnTo>
                <a:lnTo>
                  <a:pt x="16" y="10"/>
                </a:lnTo>
                <a:lnTo>
                  <a:pt x="22" y="12"/>
                </a:lnTo>
                <a:lnTo>
                  <a:pt x="32" y="8"/>
                </a:lnTo>
                <a:lnTo>
                  <a:pt x="40" y="4"/>
                </a:lnTo>
                <a:lnTo>
                  <a:pt x="48" y="0"/>
                </a:lnTo>
                <a:lnTo>
                  <a:pt x="60" y="0"/>
                </a:lnTo>
                <a:lnTo>
                  <a:pt x="70" y="2"/>
                </a:lnTo>
                <a:lnTo>
                  <a:pt x="80" y="6"/>
                </a:lnTo>
                <a:lnTo>
                  <a:pt x="92" y="16"/>
                </a:lnTo>
                <a:lnTo>
                  <a:pt x="106" y="22"/>
                </a:lnTo>
                <a:lnTo>
                  <a:pt x="116" y="24"/>
                </a:lnTo>
                <a:lnTo>
                  <a:pt x="126" y="20"/>
                </a:lnTo>
                <a:lnTo>
                  <a:pt x="134" y="18"/>
                </a:lnTo>
                <a:lnTo>
                  <a:pt x="146" y="18"/>
                </a:lnTo>
                <a:lnTo>
                  <a:pt x="152" y="24"/>
                </a:lnTo>
                <a:lnTo>
                  <a:pt x="156" y="28"/>
                </a:lnTo>
                <a:lnTo>
                  <a:pt x="160" y="30"/>
                </a:lnTo>
                <a:lnTo>
                  <a:pt x="164" y="28"/>
                </a:lnTo>
                <a:lnTo>
                  <a:pt x="170" y="26"/>
                </a:lnTo>
                <a:lnTo>
                  <a:pt x="174" y="28"/>
                </a:lnTo>
                <a:lnTo>
                  <a:pt x="178" y="32"/>
                </a:lnTo>
                <a:lnTo>
                  <a:pt x="178" y="44"/>
                </a:lnTo>
                <a:lnTo>
                  <a:pt x="180" y="54"/>
                </a:lnTo>
                <a:lnTo>
                  <a:pt x="180" y="64"/>
                </a:lnTo>
                <a:lnTo>
                  <a:pt x="180" y="68"/>
                </a:lnTo>
                <a:lnTo>
                  <a:pt x="180" y="74"/>
                </a:lnTo>
                <a:lnTo>
                  <a:pt x="184" y="78"/>
                </a:lnTo>
                <a:lnTo>
                  <a:pt x="188" y="80"/>
                </a:lnTo>
                <a:lnTo>
                  <a:pt x="192" y="84"/>
                </a:lnTo>
                <a:lnTo>
                  <a:pt x="194" y="86"/>
                </a:lnTo>
                <a:lnTo>
                  <a:pt x="202" y="86"/>
                </a:lnTo>
                <a:lnTo>
                  <a:pt x="206" y="86"/>
                </a:lnTo>
                <a:lnTo>
                  <a:pt x="208" y="90"/>
                </a:lnTo>
                <a:lnTo>
                  <a:pt x="210" y="96"/>
                </a:lnTo>
                <a:lnTo>
                  <a:pt x="210" y="100"/>
                </a:lnTo>
                <a:lnTo>
                  <a:pt x="210" y="108"/>
                </a:lnTo>
                <a:lnTo>
                  <a:pt x="214" y="116"/>
                </a:lnTo>
                <a:lnTo>
                  <a:pt x="222" y="122"/>
                </a:lnTo>
                <a:lnTo>
                  <a:pt x="232" y="126"/>
                </a:lnTo>
                <a:lnTo>
                  <a:pt x="242" y="128"/>
                </a:lnTo>
                <a:lnTo>
                  <a:pt x="248" y="138"/>
                </a:lnTo>
                <a:lnTo>
                  <a:pt x="250" y="146"/>
                </a:lnTo>
                <a:lnTo>
                  <a:pt x="250" y="156"/>
                </a:lnTo>
                <a:lnTo>
                  <a:pt x="256" y="162"/>
                </a:lnTo>
                <a:lnTo>
                  <a:pt x="258" y="16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2" name="Freeform 130"/>
          <p:cNvSpPr>
            <a:spLocks/>
          </p:cNvSpPr>
          <p:nvPr/>
        </p:nvSpPr>
        <p:spPr bwMode="auto">
          <a:xfrm>
            <a:off x="7488236" y="4503650"/>
            <a:ext cx="1085850" cy="768350"/>
          </a:xfrm>
          <a:custGeom>
            <a:avLst/>
            <a:gdLst/>
            <a:ahLst/>
            <a:cxnLst>
              <a:cxn ang="0">
                <a:pos x="570" y="266"/>
              </a:cxn>
              <a:cxn ang="0">
                <a:pos x="588" y="266"/>
              </a:cxn>
              <a:cxn ang="0">
                <a:pos x="608" y="282"/>
              </a:cxn>
              <a:cxn ang="0">
                <a:pos x="634" y="264"/>
              </a:cxn>
              <a:cxn ang="0">
                <a:pos x="674" y="256"/>
              </a:cxn>
              <a:cxn ang="0">
                <a:pos x="682" y="286"/>
              </a:cxn>
              <a:cxn ang="0">
                <a:pos x="668" y="320"/>
              </a:cxn>
              <a:cxn ang="0">
                <a:pos x="640" y="356"/>
              </a:cxn>
              <a:cxn ang="0">
                <a:pos x="630" y="352"/>
              </a:cxn>
              <a:cxn ang="0">
                <a:pos x="644" y="324"/>
              </a:cxn>
              <a:cxn ang="0">
                <a:pos x="634" y="306"/>
              </a:cxn>
              <a:cxn ang="0">
                <a:pos x="630" y="338"/>
              </a:cxn>
              <a:cxn ang="0">
                <a:pos x="626" y="394"/>
              </a:cxn>
              <a:cxn ang="0">
                <a:pos x="632" y="432"/>
              </a:cxn>
              <a:cxn ang="0">
                <a:pos x="610" y="438"/>
              </a:cxn>
              <a:cxn ang="0">
                <a:pos x="580" y="424"/>
              </a:cxn>
              <a:cxn ang="0">
                <a:pos x="542" y="418"/>
              </a:cxn>
              <a:cxn ang="0">
                <a:pos x="506" y="416"/>
              </a:cxn>
              <a:cxn ang="0">
                <a:pos x="436" y="460"/>
              </a:cxn>
              <a:cxn ang="0">
                <a:pos x="392" y="478"/>
              </a:cxn>
              <a:cxn ang="0">
                <a:pos x="290" y="482"/>
              </a:cxn>
              <a:cxn ang="0">
                <a:pos x="218" y="478"/>
              </a:cxn>
              <a:cxn ang="0">
                <a:pos x="214" y="462"/>
              </a:cxn>
              <a:cxn ang="0">
                <a:pos x="210" y="448"/>
              </a:cxn>
              <a:cxn ang="0">
                <a:pos x="180" y="436"/>
              </a:cxn>
              <a:cxn ang="0">
                <a:pos x="182" y="416"/>
              </a:cxn>
              <a:cxn ang="0">
                <a:pos x="184" y="402"/>
              </a:cxn>
              <a:cxn ang="0">
                <a:pos x="168" y="402"/>
              </a:cxn>
              <a:cxn ang="0">
                <a:pos x="142" y="406"/>
              </a:cxn>
              <a:cxn ang="0">
                <a:pos x="102" y="384"/>
              </a:cxn>
              <a:cxn ang="0">
                <a:pos x="98" y="358"/>
              </a:cxn>
              <a:cxn ang="0">
                <a:pos x="76" y="346"/>
              </a:cxn>
              <a:cxn ang="0">
                <a:pos x="52" y="316"/>
              </a:cxn>
              <a:cxn ang="0">
                <a:pos x="26" y="274"/>
              </a:cxn>
              <a:cxn ang="0">
                <a:pos x="0" y="264"/>
              </a:cxn>
              <a:cxn ang="0">
                <a:pos x="24" y="256"/>
              </a:cxn>
              <a:cxn ang="0">
                <a:pos x="68" y="232"/>
              </a:cxn>
              <a:cxn ang="0">
                <a:pos x="90" y="178"/>
              </a:cxn>
              <a:cxn ang="0">
                <a:pos x="108" y="136"/>
              </a:cxn>
              <a:cxn ang="0">
                <a:pos x="122" y="98"/>
              </a:cxn>
              <a:cxn ang="0">
                <a:pos x="150" y="82"/>
              </a:cxn>
              <a:cxn ang="0">
                <a:pos x="166" y="62"/>
              </a:cxn>
              <a:cxn ang="0">
                <a:pos x="218" y="58"/>
              </a:cxn>
              <a:cxn ang="0">
                <a:pos x="276" y="48"/>
              </a:cxn>
              <a:cxn ang="0">
                <a:pos x="306" y="60"/>
              </a:cxn>
              <a:cxn ang="0">
                <a:pos x="332" y="46"/>
              </a:cxn>
              <a:cxn ang="0">
                <a:pos x="370" y="34"/>
              </a:cxn>
              <a:cxn ang="0">
                <a:pos x="408" y="2"/>
              </a:cxn>
              <a:cxn ang="0">
                <a:pos x="426" y="0"/>
              </a:cxn>
              <a:cxn ang="0">
                <a:pos x="470" y="32"/>
              </a:cxn>
              <a:cxn ang="0">
                <a:pos x="490" y="74"/>
              </a:cxn>
              <a:cxn ang="0">
                <a:pos x="540" y="132"/>
              </a:cxn>
              <a:cxn ang="0">
                <a:pos x="558" y="202"/>
              </a:cxn>
              <a:cxn ang="0">
                <a:pos x="570" y="262"/>
              </a:cxn>
            </a:cxnLst>
            <a:rect l="0" t="0" r="r" b="b"/>
            <a:pathLst>
              <a:path w="684" h="484">
                <a:moveTo>
                  <a:pt x="570" y="262"/>
                </a:moveTo>
                <a:lnTo>
                  <a:pt x="570" y="262"/>
                </a:lnTo>
                <a:lnTo>
                  <a:pt x="570" y="264"/>
                </a:lnTo>
                <a:lnTo>
                  <a:pt x="570" y="266"/>
                </a:lnTo>
                <a:lnTo>
                  <a:pt x="572" y="266"/>
                </a:lnTo>
                <a:lnTo>
                  <a:pt x="576" y="264"/>
                </a:lnTo>
                <a:lnTo>
                  <a:pt x="580" y="262"/>
                </a:lnTo>
                <a:lnTo>
                  <a:pt x="588" y="266"/>
                </a:lnTo>
                <a:lnTo>
                  <a:pt x="592" y="272"/>
                </a:lnTo>
                <a:lnTo>
                  <a:pt x="596" y="280"/>
                </a:lnTo>
                <a:lnTo>
                  <a:pt x="602" y="282"/>
                </a:lnTo>
                <a:lnTo>
                  <a:pt x="608" y="282"/>
                </a:lnTo>
                <a:lnTo>
                  <a:pt x="616" y="280"/>
                </a:lnTo>
                <a:lnTo>
                  <a:pt x="622" y="272"/>
                </a:lnTo>
                <a:lnTo>
                  <a:pt x="626" y="266"/>
                </a:lnTo>
                <a:lnTo>
                  <a:pt x="634" y="264"/>
                </a:lnTo>
                <a:lnTo>
                  <a:pt x="646" y="260"/>
                </a:lnTo>
                <a:lnTo>
                  <a:pt x="656" y="254"/>
                </a:lnTo>
                <a:lnTo>
                  <a:pt x="666" y="254"/>
                </a:lnTo>
                <a:lnTo>
                  <a:pt x="674" y="256"/>
                </a:lnTo>
                <a:lnTo>
                  <a:pt x="678" y="258"/>
                </a:lnTo>
                <a:lnTo>
                  <a:pt x="680" y="264"/>
                </a:lnTo>
                <a:lnTo>
                  <a:pt x="682" y="274"/>
                </a:lnTo>
                <a:lnTo>
                  <a:pt x="682" y="286"/>
                </a:lnTo>
                <a:lnTo>
                  <a:pt x="684" y="300"/>
                </a:lnTo>
                <a:lnTo>
                  <a:pt x="680" y="310"/>
                </a:lnTo>
                <a:lnTo>
                  <a:pt x="676" y="316"/>
                </a:lnTo>
                <a:lnTo>
                  <a:pt x="668" y="320"/>
                </a:lnTo>
                <a:lnTo>
                  <a:pt x="662" y="322"/>
                </a:lnTo>
                <a:lnTo>
                  <a:pt x="652" y="336"/>
                </a:lnTo>
                <a:lnTo>
                  <a:pt x="644" y="350"/>
                </a:lnTo>
                <a:lnTo>
                  <a:pt x="640" y="356"/>
                </a:lnTo>
                <a:lnTo>
                  <a:pt x="638" y="358"/>
                </a:lnTo>
                <a:lnTo>
                  <a:pt x="634" y="358"/>
                </a:lnTo>
                <a:lnTo>
                  <a:pt x="632" y="356"/>
                </a:lnTo>
                <a:lnTo>
                  <a:pt x="630" y="352"/>
                </a:lnTo>
                <a:lnTo>
                  <a:pt x="634" y="346"/>
                </a:lnTo>
                <a:lnTo>
                  <a:pt x="638" y="342"/>
                </a:lnTo>
                <a:lnTo>
                  <a:pt x="640" y="332"/>
                </a:lnTo>
                <a:lnTo>
                  <a:pt x="644" y="324"/>
                </a:lnTo>
                <a:lnTo>
                  <a:pt x="644" y="314"/>
                </a:lnTo>
                <a:lnTo>
                  <a:pt x="640" y="310"/>
                </a:lnTo>
                <a:lnTo>
                  <a:pt x="638" y="306"/>
                </a:lnTo>
                <a:lnTo>
                  <a:pt x="634" y="306"/>
                </a:lnTo>
                <a:lnTo>
                  <a:pt x="630" y="308"/>
                </a:lnTo>
                <a:lnTo>
                  <a:pt x="628" y="314"/>
                </a:lnTo>
                <a:lnTo>
                  <a:pt x="628" y="322"/>
                </a:lnTo>
                <a:lnTo>
                  <a:pt x="630" y="338"/>
                </a:lnTo>
                <a:lnTo>
                  <a:pt x="628" y="356"/>
                </a:lnTo>
                <a:lnTo>
                  <a:pt x="628" y="370"/>
                </a:lnTo>
                <a:lnTo>
                  <a:pt x="626" y="382"/>
                </a:lnTo>
                <a:lnTo>
                  <a:pt x="626" y="394"/>
                </a:lnTo>
                <a:lnTo>
                  <a:pt x="628" y="406"/>
                </a:lnTo>
                <a:lnTo>
                  <a:pt x="628" y="416"/>
                </a:lnTo>
                <a:lnTo>
                  <a:pt x="632" y="424"/>
                </a:lnTo>
                <a:lnTo>
                  <a:pt x="632" y="432"/>
                </a:lnTo>
                <a:lnTo>
                  <a:pt x="628" y="432"/>
                </a:lnTo>
                <a:lnTo>
                  <a:pt x="622" y="434"/>
                </a:lnTo>
                <a:lnTo>
                  <a:pt x="616" y="436"/>
                </a:lnTo>
                <a:lnTo>
                  <a:pt x="610" y="438"/>
                </a:lnTo>
                <a:lnTo>
                  <a:pt x="604" y="436"/>
                </a:lnTo>
                <a:lnTo>
                  <a:pt x="596" y="432"/>
                </a:lnTo>
                <a:lnTo>
                  <a:pt x="588" y="426"/>
                </a:lnTo>
                <a:lnTo>
                  <a:pt x="580" y="424"/>
                </a:lnTo>
                <a:lnTo>
                  <a:pt x="572" y="420"/>
                </a:lnTo>
                <a:lnTo>
                  <a:pt x="562" y="420"/>
                </a:lnTo>
                <a:lnTo>
                  <a:pt x="550" y="418"/>
                </a:lnTo>
                <a:lnTo>
                  <a:pt x="542" y="418"/>
                </a:lnTo>
                <a:lnTo>
                  <a:pt x="536" y="414"/>
                </a:lnTo>
                <a:lnTo>
                  <a:pt x="532" y="412"/>
                </a:lnTo>
                <a:lnTo>
                  <a:pt x="518" y="412"/>
                </a:lnTo>
                <a:lnTo>
                  <a:pt x="506" y="416"/>
                </a:lnTo>
                <a:lnTo>
                  <a:pt x="490" y="424"/>
                </a:lnTo>
                <a:lnTo>
                  <a:pt x="476" y="432"/>
                </a:lnTo>
                <a:lnTo>
                  <a:pt x="448" y="448"/>
                </a:lnTo>
                <a:lnTo>
                  <a:pt x="436" y="460"/>
                </a:lnTo>
                <a:lnTo>
                  <a:pt x="426" y="468"/>
                </a:lnTo>
                <a:lnTo>
                  <a:pt x="416" y="474"/>
                </a:lnTo>
                <a:lnTo>
                  <a:pt x="404" y="476"/>
                </a:lnTo>
                <a:lnTo>
                  <a:pt x="392" y="478"/>
                </a:lnTo>
                <a:lnTo>
                  <a:pt x="374" y="476"/>
                </a:lnTo>
                <a:lnTo>
                  <a:pt x="344" y="474"/>
                </a:lnTo>
                <a:lnTo>
                  <a:pt x="316" y="476"/>
                </a:lnTo>
                <a:lnTo>
                  <a:pt x="290" y="482"/>
                </a:lnTo>
                <a:lnTo>
                  <a:pt x="244" y="482"/>
                </a:lnTo>
                <a:lnTo>
                  <a:pt x="236" y="482"/>
                </a:lnTo>
                <a:lnTo>
                  <a:pt x="226" y="484"/>
                </a:lnTo>
                <a:lnTo>
                  <a:pt x="218" y="478"/>
                </a:lnTo>
                <a:lnTo>
                  <a:pt x="214" y="474"/>
                </a:lnTo>
                <a:lnTo>
                  <a:pt x="212" y="472"/>
                </a:lnTo>
                <a:lnTo>
                  <a:pt x="212" y="466"/>
                </a:lnTo>
                <a:lnTo>
                  <a:pt x="214" y="462"/>
                </a:lnTo>
                <a:lnTo>
                  <a:pt x="218" y="456"/>
                </a:lnTo>
                <a:lnTo>
                  <a:pt x="218" y="452"/>
                </a:lnTo>
                <a:lnTo>
                  <a:pt x="214" y="448"/>
                </a:lnTo>
                <a:lnTo>
                  <a:pt x="210" y="448"/>
                </a:lnTo>
                <a:lnTo>
                  <a:pt x="200" y="446"/>
                </a:lnTo>
                <a:lnTo>
                  <a:pt x="194" y="446"/>
                </a:lnTo>
                <a:lnTo>
                  <a:pt x="188" y="446"/>
                </a:lnTo>
                <a:lnTo>
                  <a:pt x="180" y="436"/>
                </a:lnTo>
                <a:lnTo>
                  <a:pt x="174" y="430"/>
                </a:lnTo>
                <a:lnTo>
                  <a:pt x="174" y="426"/>
                </a:lnTo>
                <a:lnTo>
                  <a:pt x="178" y="420"/>
                </a:lnTo>
                <a:lnTo>
                  <a:pt x="182" y="416"/>
                </a:lnTo>
                <a:lnTo>
                  <a:pt x="186" y="412"/>
                </a:lnTo>
                <a:lnTo>
                  <a:pt x="188" y="410"/>
                </a:lnTo>
                <a:lnTo>
                  <a:pt x="186" y="406"/>
                </a:lnTo>
                <a:lnTo>
                  <a:pt x="184" y="402"/>
                </a:lnTo>
                <a:lnTo>
                  <a:pt x="180" y="398"/>
                </a:lnTo>
                <a:lnTo>
                  <a:pt x="178" y="396"/>
                </a:lnTo>
                <a:lnTo>
                  <a:pt x="172" y="398"/>
                </a:lnTo>
                <a:lnTo>
                  <a:pt x="168" y="402"/>
                </a:lnTo>
                <a:lnTo>
                  <a:pt x="166" y="406"/>
                </a:lnTo>
                <a:lnTo>
                  <a:pt x="162" y="408"/>
                </a:lnTo>
                <a:lnTo>
                  <a:pt x="154" y="408"/>
                </a:lnTo>
                <a:lnTo>
                  <a:pt x="142" y="406"/>
                </a:lnTo>
                <a:lnTo>
                  <a:pt x="124" y="400"/>
                </a:lnTo>
                <a:lnTo>
                  <a:pt x="112" y="394"/>
                </a:lnTo>
                <a:lnTo>
                  <a:pt x="106" y="388"/>
                </a:lnTo>
                <a:lnTo>
                  <a:pt x="102" y="384"/>
                </a:lnTo>
                <a:lnTo>
                  <a:pt x="102" y="380"/>
                </a:lnTo>
                <a:lnTo>
                  <a:pt x="100" y="376"/>
                </a:lnTo>
                <a:lnTo>
                  <a:pt x="100" y="366"/>
                </a:lnTo>
                <a:lnTo>
                  <a:pt x="98" y="358"/>
                </a:lnTo>
                <a:lnTo>
                  <a:pt x="96" y="352"/>
                </a:lnTo>
                <a:lnTo>
                  <a:pt x="90" y="348"/>
                </a:lnTo>
                <a:lnTo>
                  <a:pt x="84" y="346"/>
                </a:lnTo>
                <a:lnTo>
                  <a:pt x="76" y="346"/>
                </a:lnTo>
                <a:lnTo>
                  <a:pt x="70" y="344"/>
                </a:lnTo>
                <a:lnTo>
                  <a:pt x="64" y="338"/>
                </a:lnTo>
                <a:lnTo>
                  <a:pt x="56" y="326"/>
                </a:lnTo>
                <a:lnTo>
                  <a:pt x="52" y="316"/>
                </a:lnTo>
                <a:lnTo>
                  <a:pt x="50" y="302"/>
                </a:lnTo>
                <a:lnTo>
                  <a:pt x="42" y="290"/>
                </a:lnTo>
                <a:lnTo>
                  <a:pt x="34" y="282"/>
                </a:lnTo>
                <a:lnTo>
                  <a:pt x="26" y="274"/>
                </a:lnTo>
                <a:lnTo>
                  <a:pt x="16" y="270"/>
                </a:lnTo>
                <a:lnTo>
                  <a:pt x="8" y="266"/>
                </a:lnTo>
                <a:lnTo>
                  <a:pt x="4" y="266"/>
                </a:lnTo>
                <a:lnTo>
                  <a:pt x="0" y="264"/>
                </a:lnTo>
                <a:lnTo>
                  <a:pt x="0" y="262"/>
                </a:lnTo>
                <a:lnTo>
                  <a:pt x="4" y="262"/>
                </a:lnTo>
                <a:lnTo>
                  <a:pt x="6" y="262"/>
                </a:lnTo>
                <a:lnTo>
                  <a:pt x="24" y="256"/>
                </a:lnTo>
                <a:lnTo>
                  <a:pt x="44" y="248"/>
                </a:lnTo>
                <a:lnTo>
                  <a:pt x="54" y="242"/>
                </a:lnTo>
                <a:lnTo>
                  <a:pt x="64" y="236"/>
                </a:lnTo>
                <a:lnTo>
                  <a:pt x="68" y="232"/>
                </a:lnTo>
                <a:lnTo>
                  <a:pt x="68" y="226"/>
                </a:lnTo>
                <a:lnTo>
                  <a:pt x="72" y="212"/>
                </a:lnTo>
                <a:lnTo>
                  <a:pt x="80" y="200"/>
                </a:lnTo>
                <a:lnTo>
                  <a:pt x="90" y="178"/>
                </a:lnTo>
                <a:lnTo>
                  <a:pt x="94" y="162"/>
                </a:lnTo>
                <a:lnTo>
                  <a:pt x="100" y="152"/>
                </a:lnTo>
                <a:lnTo>
                  <a:pt x="106" y="144"/>
                </a:lnTo>
                <a:lnTo>
                  <a:pt x="108" y="136"/>
                </a:lnTo>
                <a:lnTo>
                  <a:pt x="108" y="128"/>
                </a:lnTo>
                <a:lnTo>
                  <a:pt x="114" y="116"/>
                </a:lnTo>
                <a:lnTo>
                  <a:pt x="114" y="106"/>
                </a:lnTo>
                <a:lnTo>
                  <a:pt x="122" y="98"/>
                </a:lnTo>
                <a:lnTo>
                  <a:pt x="128" y="90"/>
                </a:lnTo>
                <a:lnTo>
                  <a:pt x="134" y="86"/>
                </a:lnTo>
                <a:lnTo>
                  <a:pt x="144" y="82"/>
                </a:lnTo>
                <a:lnTo>
                  <a:pt x="150" y="82"/>
                </a:lnTo>
                <a:lnTo>
                  <a:pt x="154" y="82"/>
                </a:lnTo>
                <a:lnTo>
                  <a:pt x="158" y="78"/>
                </a:lnTo>
                <a:lnTo>
                  <a:pt x="162" y="70"/>
                </a:lnTo>
                <a:lnTo>
                  <a:pt x="166" y="62"/>
                </a:lnTo>
                <a:lnTo>
                  <a:pt x="174" y="58"/>
                </a:lnTo>
                <a:lnTo>
                  <a:pt x="184" y="56"/>
                </a:lnTo>
                <a:lnTo>
                  <a:pt x="194" y="56"/>
                </a:lnTo>
                <a:lnTo>
                  <a:pt x="218" y="58"/>
                </a:lnTo>
                <a:lnTo>
                  <a:pt x="232" y="58"/>
                </a:lnTo>
                <a:lnTo>
                  <a:pt x="248" y="56"/>
                </a:lnTo>
                <a:lnTo>
                  <a:pt x="266" y="50"/>
                </a:lnTo>
                <a:lnTo>
                  <a:pt x="276" y="48"/>
                </a:lnTo>
                <a:lnTo>
                  <a:pt x="284" y="48"/>
                </a:lnTo>
                <a:lnTo>
                  <a:pt x="294" y="52"/>
                </a:lnTo>
                <a:lnTo>
                  <a:pt x="300" y="56"/>
                </a:lnTo>
                <a:lnTo>
                  <a:pt x="306" y="60"/>
                </a:lnTo>
                <a:lnTo>
                  <a:pt x="312" y="62"/>
                </a:lnTo>
                <a:lnTo>
                  <a:pt x="316" y="60"/>
                </a:lnTo>
                <a:lnTo>
                  <a:pt x="324" y="54"/>
                </a:lnTo>
                <a:lnTo>
                  <a:pt x="332" y="46"/>
                </a:lnTo>
                <a:lnTo>
                  <a:pt x="340" y="40"/>
                </a:lnTo>
                <a:lnTo>
                  <a:pt x="352" y="36"/>
                </a:lnTo>
                <a:lnTo>
                  <a:pt x="360" y="36"/>
                </a:lnTo>
                <a:lnTo>
                  <a:pt x="370" y="34"/>
                </a:lnTo>
                <a:lnTo>
                  <a:pt x="378" y="28"/>
                </a:lnTo>
                <a:lnTo>
                  <a:pt x="390" y="18"/>
                </a:lnTo>
                <a:lnTo>
                  <a:pt x="400" y="8"/>
                </a:lnTo>
                <a:lnTo>
                  <a:pt x="408" y="2"/>
                </a:lnTo>
                <a:lnTo>
                  <a:pt x="418" y="2"/>
                </a:lnTo>
                <a:lnTo>
                  <a:pt x="420" y="2"/>
                </a:lnTo>
                <a:lnTo>
                  <a:pt x="422" y="2"/>
                </a:lnTo>
                <a:lnTo>
                  <a:pt x="426" y="0"/>
                </a:lnTo>
                <a:lnTo>
                  <a:pt x="434" y="4"/>
                </a:lnTo>
                <a:lnTo>
                  <a:pt x="444" y="10"/>
                </a:lnTo>
                <a:lnTo>
                  <a:pt x="462" y="26"/>
                </a:lnTo>
                <a:lnTo>
                  <a:pt x="470" y="32"/>
                </a:lnTo>
                <a:lnTo>
                  <a:pt x="476" y="40"/>
                </a:lnTo>
                <a:lnTo>
                  <a:pt x="478" y="50"/>
                </a:lnTo>
                <a:lnTo>
                  <a:pt x="482" y="60"/>
                </a:lnTo>
                <a:lnTo>
                  <a:pt x="490" y="74"/>
                </a:lnTo>
                <a:lnTo>
                  <a:pt x="502" y="84"/>
                </a:lnTo>
                <a:lnTo>
                  <a:pt x="522" y="108"/>
                </a:lnTo>
                <a:lnTo>
                  <a:pt x="532" y="118"/>
                </a:lnTo>
                <a:lnTo>
                  <a:pt x="540" y="132"/>
                </a:lnTo>
                <a:lnTo>
                  <a:pt x="546" y="148"/>
                </a:lnTo>
                <a:lnTo>
                  <a:pt x="552" y="168"/>
                </a:lnTo>
                <a:lnTo>
                  <a:pt x="558" y="192"/>
                </a:lnTo>
                <a:lnTo>
                  <a:pt x="558" y="202"/>
                </a:lnTo>
                <a:lnTo>
                  <a:pt x="558" y="212"/>
                </a:lnTo>
                <a:lnTo>
                  <a:pt x="564" y="228"/>
                </a:lnTo>
                <a:lnTo>
                  <a:pt x="568" y="242"/>
                </a:lnTo>
                <a:lnTo>
                  <a:pt x="570" y="26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3" name="Freeform 131"/>
          <p:cNvSpPr>
            <a:spLocks/>
          </p:cNvSpPr>
          <p:nvPr/>
        </p:nvSpPr>
        <p:spPr bwMode="auto">
          <a:xfrm>
            <a:off x="7488236" y="4503650"/>
            <a:ext cx="1085850" cy="768350"/>
          </a:xfrm>
          <a:custGeom>
            <a:avLst/>
            <a:gdLst/>
            <a:ahLst/>
            <a:cxnLst>
              <a:cxn ang="0">
                <a:pos x="570" y="266"/>
              </a:cxn>
              <a:cxn ang="0">
                <a:pos x="588" y="266"/>
              </a:cxn>
              <a:cxn ang="0">
                <a:pos x="608" y="282"/>
              </a:cxn>
              <a:cxn ang="0">
                <a:pos x="634" y="264"/>
              </a:cxn>
              <a:cxn ang="0">
                <a:pos x="674" y="256"/>
              </a:cxn>
              <a:cxn ang="0">
                <a:pos x="682" y="286"/>
              </a:cxn>
              <a:cxn ang="0">
                <a:pos x="668" y="320"/>
              </a:cxn>
              <a:cxn ang="0">
                <a:pos x="640" y="356"/>
              </a:cxn>
              <a:cxn ang="0">
                <a:pos x="630" y="352"/>
              </a:cxn>
              <a:cxn ang="0">
                <a:pos x="644" y="324"/>
              </a:cxn>
              <a:cxn ang="0">
                <a:pos x="634" y="306"/>
              </a:cxn>
              <a:cxn ang="0">
                <a:pos x="630" y="338"/>
              </a:cxn>
              <a:cxn ang="0">
                <a:pos x="626" y="394"/>
              </a:cxn>
              <a:cxn ang="0">
                <a:pos x="632" y="432"/>
              </a:cxn>
              <a:cxn ang="0">
                <a:pos x="610" y="438"/>
              </a:cxn>
              <a:cxn ang="0">
                <a:pos x="580" y="424"/>
              </a:cxn>
              <a:cxn ang="0">
                <a:pos x="542" y="418"/>
              </a:cxn>
              <a:cxn ang="0">
                <a:pos x="506" y="416"/>
              </a:cxn>
              <a:cxn ang="0">
                <a:pos x="436" y="460"/>
              </a:cxn>
              <a:cxn ang="0">
                <a:pos x="392" y="478"/>
              </a:cxn>
              <a:cxn ang="0">
                <a:pos x="290" y="482"/>
              </a:cxn>
              <a:cxn ang="0">
                <a:pos x="218" y="478"/>
              </a:cxn>
              <a:cxn ang="0">
                <a:pos x="214" y="462"/>
              </a:cxn>
              <a:cxn ang="0">
                <a:pos x="210" y="448"/>
              </a:cxn>
              <a:cxn ang="0">
                <a:pos x="180" y="436"/>
              </a:cxn>
              <a:cxn ang="0">
                <a:pos x="182" y="416"/>
              </a:cxn>
              <a:cxn ang="0">
                <a:pos x="184" y="402"/>
              </a:cxn>
              <a:cxn ang="0">
                <a:pos x="168" y="402"/>
              </a:cxn>
              <a:cxn ang="0">
                <a:pos x="142" y="406"/>
              </a:cxn>
              <a:cxn ang="0">
                <a:pos x="102" y="384"/>
              </a:cxn>
              <a:cxn ang="0">
                <a:pos x="98" y="358"/>
              </a:cxn>
              <a:cxn ang="0">
                <a:pos x="76" y="346"/>
              </a:cxn>
              <a:cxn ang="0">
                <a:pos x="52" y="316"/>
              </a:cxn>
              <a:cxn ang="0">
                <a:pos x="26" y="274"/>
              </a:cxn>
              <a:cxn ang="0">
                <a:pos x="0" y="264"/>
              </a:cxn>
              <a:cxn ang="0">
                <a:pos x="24" y="256"/>
              </a:cxn>
              <a:cxn ang="0">
                <a:pos x="68" y="232"/>
              </a:cxn>
              <a:cxn ang="0">
                <a:pos x="90" y="178"/>
              </a:cxn>
              <a:cxn ang="0">
                <a:pos x="108" y="136"/>
              </a:cxn>
              <a:cxn ang="0">
                <a:pos x="122" y="98"/>
              </a:cxn>
              <a:cxn ang="0">
                <a:pos x="150" y="82"/>
              </a:cxn>
              <a:cxn ang="0">
                <a:pos x="166" y="62"/>
              </a:cxn>
              <a:cxn ang="0">
                <a:pos x="218" y="58"/>
              </a:cxn>
              <a:cxn ang="0">
                <a:pos x="276" y="48"/>
              </a:cxn>
              <a:cxn ang="0">
                <a:pos x="306" y="60"/>
              </a:cxn>
              <a:cxn ang="0">
                <a:pos x="332" y="46"/>
              </a:cxn>
              <a:cxn ang="0">
                <a:pos x="370" y="34"/>
              </a:cxn>
              <a:cxn ang="0">
                <a:pos x="408" y="2"/>
              </a:cxn>
              <a:cxn ang="0">
                <a:pos x="426" y="0"/>
              </a:cxn>
              <a:cxn ang="0">
                <a:pos x="470" y="32"/>
              </a:cxn>
              <a:cxn ang="0">
                <a:pos x="490" y="74"/>
              </a:cxn>
              <a:cxn ang="0">
                <a:pos x="540" y="132"/>
              </a:cxn>
              <a:cxn ang="0">
                <a:pos x="558" y="202"/>
              </a:cxn>
              <a:cxn ang="0">
                <a:pos x="570" y="262"/>
              </a:cxn>
            </a:cxnLst>
            <a:rect l="0" t="0" r="r" b="b"/>
            <a:pathLst>
              <a:path w="684" h="484">
                <a:moveTo>
                  <a:pt x="570" y="262"/>
                </a:moveTo>
                <a:lnTo>
                  <a:pt x="570" y="262"/>
                </a:lnTo>
                <a:lnTo>
                  <a:pt x="570" y="264"/>
                </a:lnTo>
                <a:lnTo>
                  <a:pt x="570" y="266"/>
                </a:lnTo>
                <a:lnTo>
                  <a:pt x="572" y="266"/>
                </a:lnTo>
                <a:lnTo>
                  <a:pt x="576" y="264"/>
                </a:lnTo>
                <a:lnTo>
                  <a:pt x="580" y="262"/>
                </a:lnTo>
                <a:lnTo>
                  <a:pt x="588" y="266"/>
                </a:lnTo>
                <a:lnTo>
                  <a:pt x="592" y="272"/>
                </a:lnTo>
                <a:lnTo>
                  <a:pt x="596" y="280"/>
                </a:lnTo>
                <a:lnTo>
                  <a:pt x="602" y="282"/>
                </a:lnTo>
                <a:lnTo>
                  <a:pt x="608" y="282"/>
                </a:lnTo>
                <a:lnTo>
                  <a:pt x="616" y="280"/>
                </a:lnTo>
                <a:lnTo>
                  <a:pt x="622" y="272"/>
                </a:lnTo>
                <a:lnTo>
                  <a:pt x="626" y="266"/>
                </a:lnTo>
                <a:lnTo>
                  <a:pt x="634" y="264"/>
                </a:lnTo>
                <a:lnTo>
                  <a:pt x="646" y="260"/>
                </a:lnTo>
                <a:lnTo>
                  <a:pt x="656" y="254"/>
                </a:lnTo>
                <a:lnTo>
                  <a:pt x="666" y="254"/>
                </a:lnTo>
                <a:lnTo>
                  <a:pt x="674" y="256"/>
                </a:lnTo>
                <a:lnTo>
                  <a:pt x="678" y="258"/>
                </a:lnTo>
                <a:lnTo>
                  <a:pt x="680" y="264"/>
                </a:lnTo>
                <a:lnTo>
                  <a:pt x="682" y="274"/>
                </a:lnTo>
                <a:lnTo>
                  <a:pt x="682" y="286"/>
                </a:lnTo>
                <a:lnTo>
                  <a:pt x="684" y="300"/>
                </a:lnTo>
                <a:lnTo>
                  <a:pt x="680" y="310"/>
                </a:lnTo>
                <a:lnTo>
                  <a:pt x="676" y="316"/>
                </a:lnTo>
                <a:lnTo>
                  <a:pt x="668" y="320"/>
                </a:lnTo>
                <a:lnTo>
                  <a:pt x="662" y="322"/>
                </a:lnTo>
                <a:lnTo>
                  <a:pt x="652" y="336"/>
                </a:lnTo>
                <a:lnTo>
                  <a:pt x="644" y="350"/>
                </a:lnTo>
                <a:lnTo>
                  <a:pt x="640" y="356"/>
                </a:lnTo>
                <a:lnTo>
                  <a:pt x="638" y="358"/>
                </a:lnTo>
                <a:lnTo>
                  <a:pt x="634" y="358"/>
                </a:lnTo>
                <a:lnTo>
                  <a:pt x="632" y="356"/>
                </a:lnTo>
                <a:lnTo>
                  <a:pt x="630" y="352"/>
                </a:lnTo>
                <a:lnTo>
                  <a:pt x="634" y="346"/>
                </a:lnTo>
                <a:lnTo>
                  <a:pt x="638" y="342"/>
                </a:lnTo>
                <a:lnTo>
                  <a:pt x="640" y="332"/>
                </a:lnTo>
                <a:lnTo>
                  <a:pt x="644" y="324"/>
                </a:lnTo>
                <a:lnTo>
                  <a:pt x="644" y="314"/>
                </a:lnTo>
                <a:lnTo>
                  <a:pt x="640" y="310"/>
                </a:lnTo>
                <a:lnTo>
                  <a:pt x="638" y="306"/>
                </a:lnTo>
                <a:lnTo>
                  <a:pt x="634" y="306"/>
                </a:lnTo>
                <a:lnTo>
                  <a:pt x="630" y="308"/>
                </a:lnTo>
                <a:lnTo>
                  <a:pt x="628" y="314"/>
                </a:lnTo>
                <a:lnTo>
                  <a:pt x="628" y="322"/>
                </a:lnTo>
                <a:lnTo>
                  <a:pt x="630" y="338"/>
                </a:lnTo>
                <a:lnTo>
                  <a:pt x="628" y="356"/>
                </a:lnTo>
                <a:lnTo>
                  <a:pt x="628" y="370"/>
                </a:lnTo>
                <a:lnTo>
                  <a:pt x="626" y="382"/>
                </a:lnTo>
                <a:lnTo>
                  <a:pt x="626" y="394"/>
                </a:lnTo>
                <a:lnTo>
                  <a:pt x="628" y="406"/>
                </a:lnTo>
                <a:lnTo>
                  <a:pt x="628" y="416"/>
                </a:lnTo>
                <a:lnTo>
                  <a:pt x="632" y="424"/>
                </a:lnTo>
                <a:lnTo>
                  <a:pt x="632" y="432"/>
                </a:lnTo>
                <a:lnTo>
                  <a:pt x="628" y="432"/>
                </a:lnTo>
                <a:lnTo>
                  <a:pt x="622" y="434"/>
                </a:lnTo>
                <a:lnTo>
                  <a:pt x="616" y="436"/>
                </a:lnTo>
                <a:lnTo>
                  <a:pt x="610" y="438"/>
                </a:lnTo>
                <a:lnTo>
                  <a:pt x="604" y="436"/>
                </a:lnTo>
                <a:lnTo>
                  <a:pt x="596" y="432"/>
                </a:lnTo>
                <a:lnTo>
                  <a:pt x="588" y="426"/>
                </a:lnTo>
                <a:lnTo>
                  <a:pt x="580" y="424"/>
                </a:lnTo>
                <a:lnTo>
                  <a:pt x="572" y="420"/>
                </a:lnTo>
                <a:lnTo>
                  <a:pt x="562" y="420"/>
                </a:lnTo>
                <a:lnTo>
                  <a:pt x="550" y="418"/>
                </a:lnTo>
                <a:lnTo>
                  <a:pt x="542" y="418"/>
                </a:lnTo>
                <a:lnTo>
                  <a:pt x="536" y="414"/>
                </a:lnTo>
                <a:lnTo>
                  <a:pt x="532" y="412"/>
                </a:lnTo>
                <a:lnTo>
                  <a:pt x="518" y="412"/>
                </a:lnTo>
                <a:lnTo>
                  <a:pt x="506" y="416"/>
                </a:lnTo>
                <a:lnTo>
                  <a:pt x="490" y="424"/>
                </a:lnTo>
                <a:lnTo>
                  <a:pt x="476" y="432"/>
                </a:lnTo>
                <a:lnTo>
                  <a:pt x="448" y="448"/>
                </a:lnTo>
                <a:lnTo>
                  <a:pt x="436" y="460"/>
                </a:lnTo>
                <a:lnTo>
                  <a:pt x="426" y="468"/>
                </a:lnTo>
                <a:lnTo>
                  <a:pt x="416" y="474"/>
                </a:lnTo>
                <a:lnTo>
                  <a:pt x="404" y="476"/>
                </a:lnTo>
                <a:lnTo>
                  <a:pt x="392" y="478"/>
                </a:lnTo>
                <a:lnTo>
                  <a:pt x="374" y="476"/>
                </a:lnTo>
                <a:lnTo>
                  <a:pt x="344" y="474"/>
                </a:lnTo>
                <a:lnTo>
                  <a:pt x="316" y="476"/>
                </a:lnTo>
                <a:lnTo>
                  <a:pt x="290" y="482"/>
                </a:lnTo>
                <a:lnTo>
                  <a:pt x="244" y="482"/>
                </a:lnTo>
                <a:lnTo>
                  <a:pt x="236" y="482"/>
                </a:lnTo>
                <a:lnTo>
                  <a:pt x="226" y="484"/>
                </a:lnTo>
                <a:lnTo>
                  <a:pt x="218" y="478"/>
                </a:lnTo>
                <a:lnTo>
                  <a:pt x="214" y="474"/>
                </a:lnTo>
                <a:lnTo>
                  <a:pt x="212" y="472"/>
                </a:lnTo>
                <a:lnTo>
                  <a:pt x="212" y="466"/>
                </a:lnTo>
                <a:lnTo>
                  <a:pt x="214" y="462"/>
                </a:lnTo>
                <a:lnTo>
                  <a:pt x="218" y="456"/>
                </a:lnTo>
                <a:lnTo>
                  <a:pt x="218" y="452"/>
                </a:lnTo>
                <a:lnTo>
                  <a:pt x="214" y="448"/>
                </a:lnTo>
                <a:lnTo>
                  <a:pt x="210" y="448"/>
                </a:lnTo>
                <a:lnTo>
                  <a:pt x="200" y="446"/>
                </a:lnTo>
                <a:lnTo>
                  <a:pt x="194" y="446"/>
                </a:lnTo>
                <a:lnTo>
                  <a:pt x="188" y="446"/>
                </a:lnTo>
                <a:lnTo>
                  <a:pt x="180" y="436"/>
                </a:lnTo>
                <a:lnTo>
                  <a:pt x="174" y="430"/>
                </a:lnTo>
                <a:lnTo>
                  <a:pt x="174" y="426"/>
                </a:lnTo>
                <a:lnTo>
                  <a:pt x="178" y="420"/>
                </a:lnTo>
                <a:lnTo>
                  <a:pt x="182" y="416"/>
                </a:lnTo>
                <a:lnTo>
                  <a:pt x="186" y="412"/>
                </a:lnTo>
                <a:lnTo>
                  <a:pt x="188" y="410"/>
                </a:lnTo>
                <a:lnTo>
                  <a:pt x="186" y="406"/>
                </a:lnTo>
                <a:lnTo>
                  <a:pt x="184" y="402"/>
                </a:lnTo>
                <a:lnTo>
                  <a:pt x="180" y="398"/>
                </a:lnTo>
                <a:lnTo>
                  <a:pt x="178" y="396"/>
                </a:lnTo>
                <a:lnTo>
                  <a:pt x="172" y="398"/>
                </a:lnTo>
                <a:lnTo>
                  <a:pt x="168" y="402"/>
                </a:lnTo>
                <a:lnTo>
                  <a:pt x="166" y="406"/>
                </a:lnTo>
                <a:lnTo>
                  <a:pt x="162" y="408"/>
                </a:lnTo>
                <a:lnTo>
                  <a:pt x="154" y="408"/>
                </a:lnTo>
                <a:lnTo>
                  <a:pt x="142" y="406"/>
                </a:lnTo>
                <a:lnTo>
                  <a:pt x="124" y="400"/>
                </a:lnTo>
                <a:lnTo>
                  <a:pt x="112" y="394"/>
                </a:lnTo>
                <a:lnTo>
                  <a:pt x="106" y="388"/>
                </a:lnTo>
                <a:lnTo>
                  <a:pt x="102" y="384"/>
                </a:lnTo>
                <a:lnTo>
                  <a:pt x="102" y="380"/>
                </a:lnTo>
                <a:lnTo>
                  <a:pt x="100" y="376"/>
                </a:lnTo>
                <a:lnTo>
                  <a:pt x="100" y="366"/>
                </a:lnTo>
                <a:lnTo>
                  <a:pt x="98" y="358"/>
                </a:lnTo>
                <a:lnTo>
                  <a:pt x="96" y="352"/>
                </a:lnTo>
                <a:lnTo>
                  <a:pt x="90" y="348"/>
                </a:lnTo>
                <a:lnTo>
                  <a:pt x="84" y="346"/>
                </a:lnTo>
                <a:lnTo>
                  <a:pt x="76" y="346"/>
                </a:lnTo>
                <a:lnTo>
                  <a:pt x="70" y="344"/>
                </a:lnTo>
                <a:lnTo>
                  <a:pt x="64" y="338"/>
                </a:lnTo>
                <a:lnTo>
                  <a:pt x="56" y="326"/>
                </a:lnTo>
                <a:lnTo>
                  <a:pt x="52" y="316"/>
                </a:lnTo>
                <a:lnTo>
                  <a:pt x="50" y="302"/>
                </a:lnTo>
                <a:lnTo>
                  <a:pt x="42" y="290"/>
                </a:lnTo>
                <a:lnTo>
                  <a:pt x="34" y="282"/>
                </a:lnTo>
                <a:lnTo>
                  <a:pt x="26" y="274"/>
                </a:lnTo>
                <a:lnTo>
                  <a:pt x="16" y="270"/>
                </a:lnTo>
                <a:lnTo>
                  <a:pt x="8" y="266"/>
                </a:lnTo>
                <a:lnTo>
                  <a:pt x="4" y="266"/>
                </a:lnTo>
                <a:lnTo>
                  <a:pt x="0" y="264"/>
                </a:lnTo>
                <a:lnTo>
                  <a:pt x="0" y="262"/>
                </a:lnTo>
                <a:lnTo>
                  <a:pt x="4" y="262"/>
                </a:lnTo>
                <a:lnTo>
                  <a:pt x="6" y="262"/>
                </a:lnTo>
                <a:lnTo>
                  <a:pt x="24" y="256"/>
                </a:lnTo>
                <a:lnTo>
                  <a:pt x="44" y="248"/>
                </a:lnTo>
                <a:lnTo>
                  <a:pt x="54" y="242"/>
                </a:lnTo>
                <a:lnTo>
                  <a:pt x="64" y="236"/>
                </a:lnTo>
                <a:lnTo>
                  <a:pt x="68" y="232"/>
                </a:lnTo>
                <a:lnTo>
                  <a:pt x="68" y="226"/>
                </a:lnTo>
                <a:lnTo>
                  <a:pt x="72" y="212"/>
                </a:lnTo>
                <a:lnTo>
                  <a:pt x="80" y="200"/>
                </a:lnTo>
                <a:lnTo>
                  <a:pt x="90" y="178"/>
                </a:lnTo>
                <a:lnTo>
                  <a:pt x="94" y="162"/>
                </a:lnTo>
                <a:lnTo>
                  <a:pt x="100" y="152"/>
                </a:lnTo>
                <a:lnTo>
                  <a:pt x="106" y="144"/>
                </a:lnTo>
                <a:lnTo>
                  <a:pt x="108" y="136"/>
                </a:lnTo>
                <a:lnTo>
                  <a:pt x="108" y="128"/>
                </a:lnTo>
                <a:lnTo>
                  <a:pt x="114" y="116"/>
                </a:lnTo>
                <a:lnTo>
                  <a:pt x="114" y="106"/>
                </a:lnTo>
                <a:lnTo>
                  <a:pt x="122" y="98"/>
                </a:lnTo>
                <a:lnTo>
                  <a:pt x="128" y="90"/>
                </a:lnTo>
                <a:lnTo>
                  <a:pt x="134" y="86"/>
                </a:lnTo>
                <a:lnTo>
                  <a:pt x="144" y="82"/>
                </a:lnTo>
                <a:lnTo>
                  <a:pt x="150" y="82"/>
                </a:lnTo>
                <a:lnTo>
                  <a:pt x="154" y="82"/>
                </a:lnTo>
                <a:lnTo>
                  <a:pt x="158" y="78"/>
                </a:lnTo>
                <a:lnTo>
                  <a:pt x="162" y="70"/>
                </a:lnTo>
                <a:lnTo>
                  <a:pt x="166" y="62"/>
                </a:lnTo>
                <a:lnTo>
                  <a:pt x="174" y="58"/>
                </a:lnTo>
                <a:lnTo>
                  <a:pt x="184" y="56"/>
                </a:lnTo>
                <a:lnTo>
                  <a:pt x="194" y="56"/>
                </a:lnTo>
                <a:lnTo>
                  <a:pt x="218" y="58"/>
                </a:lnTo>
                <a:lnTo>
                  <a:pt x="232" y="58"/>
                </a:lnTo>
                <a:lnTo>
                  <a:pt x="248" y="56"/>
                </a:lnTo>
                <a:lnTo>
                  <a:pt x="266" y="50"/>
                </a:lnTo>
                <a:lnTo>
                  <a:pt x="276" y="48"/>
                </a:lnTo>
                <a:lnTo>
                  <a:pt x="284" y="48"/>
                </a:lnTo>
                <a:lnTo>
                  <a:pt x="294" y="52"/>
                </a:lnTo>
                <a:lnTo>
                  <a:pt x="300" y="56"/>
                </a:lnTo>
                <a:lnTo>
                  <a:pt x="306" y="60"/>
                </a:lnTo>
                <a:lnTo>
                  <a:pt x="312" y="62"/>
                </a:lnTo>
                <a:lnTo>
                  <a:pt x="316" y="60"/>
                </a:lnTo>
                <a:lnTo>
                  <a:pt x="324" y="54"/>
                </a:lnTo>
                <a:lnTo>
                  <a:pt x="332" y="46"/>
                </a:lnTo>
                <a:lnTo>
                  <a:pt x="340" y="40"/>
                </a:lnTo>
                <a:lnTo>
                  <a:pt x="350" y="36"/>
                </a:lnTo>
                <a:lnTo>
                  <a:pt x="360" y="36"/>
                </a:lnTo>
                <a:lnTo>
                  <a:pt x="370" y="34"/>
                </a:lnTo>
                <a:lnTo>
                  <a:pt x="378" y="28"/>
                </a:lnTo>
                <a:lnTo>
                  <a:pt x="390" y="18"/>
                </a:lnTo>
                <a:lnTo>
                  <a:pt x="400" y="8"/>
                </a:lnTo>
                <a:lnTo>
                  <a:pt x="408" y="2"/>
                </a:lnTo>
                <a:lnTo>
                  <a:pt x="418" y="2"/>
                </a:lnTo>
                <a:lnTo>
                  <a:pt x="420" y="2"/>
                </a:lnTo>
                <a:lnTo>
                  <a:pt x="422" y="2"/>
                </a:lnTo>
                <a:lnTo>
                  <a:pt x="426" y="0"/>
                </a:lnTo>
                <a:lnTo>
                  <a:pt x="434" y="4"/>
                </a:lnTo>
                <a:lnTo>
                  <a:pt x="444" y="10"/>
                </a:lnTo>
                <a:lnTo>
                  <a:pt x="462" y="26"/>
                </a:lnTo>
                <a:lnTo>
                  <a:pt x="470" y="32"/>
                </a:lnTo>
                <a:lnTo>
                  <a:pt x="476" y="40"/>
                </a:lnTo>
                <a:lnTo>
                  <a:pt x="478" y="50"/>
                </a:lnTo>
                <a:lnTo>
                  <a:pt x="482" y="60"/>
                </a:lnTo>
                <a:lnTo>
                  <a:pt x="490" y="74"/>
                </a:lnTo>
                <a:lnTo>
                  <a:pt x="502" y="84"/>
                </a:lnTo>
                <a:lnTo>
                  <a:pt x="522" y="108"/>
                </a:lnTo>
                <a:lnTo>
                  <a:pt x="532" y="118"/>
                </a:lnTo>
                <a:lnTo>
                  <a:pt x="540" y="132"/>
                </a:lnTo>
                <a:lnTo>
                  <a:pt x="546" y="148"/>
                </a:lnTo>
                <a:lnTo>
                  <a:pt x="552" y="168"/>
                </a:lnTo>
                <a:lnTo>
                  <a:pt x="558" y="192"/>
                </a:lnTo>
                <a:lnTo>
                  <a:pt x="558" y="202"/>
                </a:lnTo>
                <a:lnTo>
                  <a:pt x="558" y="212"/>
                </a:lnTo>
                <a:lnTo>
                  <a:pt x="564" y="228"/>
                </a:lnTo>
                <a:lnTo>
                  <a:pt x="568" y="242"/>
                </a:lnTo>
                <a:lnTo>
                  <a:pt x="570" y="26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4" name="Freeform 132"/>
          <p:cNvSpPr>
            <a:spLocks/>
          </p:cNvSpPr>
          <p:nvPr/>
        </p:nvSpPr>
        <p:spPr bwMode="auto">
          <a:xfrm>
            <a:off x="6827837" y="6576925"/>
            <a:ext cx="28575" cy="31750"/>
          </a:xfrm>
          <a:custGeom>
            <a:avLst/>
            <a:gdLst/>
            <a:ahLst/>
            <a:cxnLst>
              <a:cxn ang="0">
                <a:pos x="18" y="14"/>
              </a:cxn>
              <a:cxn ang="0">
                <a:pos x="18" y="14"/>
              </a:cxn>
              <a:cxn ang="0">
                <a:pos x="16" y="20"/>
              </a:cxn>
              <a:cxn ang="0">
                <a:pos x="12" y="20"/>
              </a:cxn>
              <a:cxn ang="0">
                <a:pos x="6" y="16"/>
              </a:cxn>
              <a:cxn ang="0">
                <a:pos x="2" y="12"/>
              </a:cxn>
              <a:cxn ang="0">
                <a:pos x="0" y="8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2" y="0"/>
              </a:cxn>
              <a:cxn ang="0">
                <a:pos x="6" y="2"/>
              </a:cxn>
              <a:cxn ang="0">
                <a:pos x="12" y="6"/>
              </a:cxn>
              <a:cxn ang="0">
                <a:pos x="14" y="10"/>
              </a:cxn>
              <a:cxn ang="0">
                <a:pos x="16" y="12"/>
              </a:cxn>
              <a:cxn ang="0">
                <a:pos x="18" y="14"/>
              </a:cxn>
            </a:cxnLst>
            <a:rect l="0" t="0" r="r" b="b"/>
            <a:pathLst>
              <a:path w="18" h="20">
                <a:moveTo>
                  <a:pt x="18" y="14"/>
                </a:moveTo>
                <a:lnTo>
                  <a:pt x="18" y="14"/>
                </a:lnTo>
                <a:lnTo>
                  <a:pt x="16" y="20"/>
                </a:lnTo>
                <a:lnTo>
                  <a:pt x="12" y="20"/>
                </a:lnTo>
                <a:lnTo>
                  <a:pt x="6" y="16"/>
                </a:lnTo>
                <a:lnTo>
                  <a:pt x="2" y="12"/>
                </a:lnTo>
                <a:lnTo>
                  <a:pt x="0" y="8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6" y="2"/>
                </a:lnTo>
                <a:lnTo>
                  <a:pt x="12" y="6"/>
                </a:lnTo>
                <a:lnTo>
                  <a:pt x="14" y="10"/>
                </a:lnTo>
                <a:lnTo>
                  <a:pt x="16" y="12"/>
                </a:lnTo>
                <a:lnTo>
                  <a:pt x="18" y="1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5" name="Freeform 133"/>
          <p:cNvSpPr>
            <a:spLocks/>
          </p:cNvSpPr>
          <p:nvPr/>
        </p:nvSpPr>
        <p:spPr bwMode="auto">
          <a:xfrm>
            <a:off x="6827837" y="6576925"/>
            <a:ext cx="28575" cy="31750"/>
          </a:xfrm>
          <a:custGeom>
            <a:avLst/>
            <a:gdLst/>
            <a:ahLst/>
            <a:cxnLst>
              <a:cxn ang="0">
                <a:pos x="18" y="14"/>
              </a:cxn>
              <a:cxn ang="0">
                <a:pos x="18" y="14"/>
              </a:cxn>
              <a:cxn ang="0">
                <a:pos x="16" y="20"/>
              </a:cxn>
              <a:cxn ang="0">
                <a:pos x="12" y="20"/>
              </a:cxn>
              <a:cxn ang="0">
                <a:pos x="6" y="16"/>
              </a:cxn>
              <a:cxn ang="0">
                <a:pos x="2" y="12"/>
              </a:cxn>
              <a:cxn ang="0">
                <a:pos x="0" y="8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2" y="0"/>
              </a:cxn>
              <a:cxn ang="0">
                <a:pos x="6" y="2"/>
              </a:cxn>
              <a:cxn ang="0">
                <a:pos x="12" y="6"/>
              </a:cxn>
              <a:cxn ang="0">
                <a:pos x="14" y="10"/>
              </a:cxn>
              <a:cxn ang="0">
                <a:pos x="16" y="12"/>
              </a:cxn>
              <a:cxn ang="0">
                <a:pos x="18" y="14"/>
              </a:cxn>
            </a:cxnLst>
            <a:rect l="0" t="0" r="r" b="b"/>
            <a:pathLst>
              <a:path w="18" h="20">
                <a:moveTo>
                  <a:pt x="18" y="14"/>
                </a:moveTo>
                <a:lnTo>
                  <a:pt x="18" y="14"/>
                </a:lnTo>
                <a:lnTo>
                  <a:pt x="16" y="20"/>
                </a:lnTo>
                <a:lnTo>
                  <a:pt x="12" y="20"/>
                </a:lnTo>
                <a:lnTo>
                  <a:pt x="6" y="16"/>
                </a:lnTo>
                <a:lnTo>
                  <a:pt x="2" y="12"/>
                </a:lnTo>
                <a:lnTo>
                  <a:pt x="0" y="8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6" y="2"/>
                </a:lnTo>
                <a:lnTo>
                  <a:pt x="12" y="6"/>
                </a:lnTo>
                <a:lnTo>
                  <a:pt x="14" y="10"/>
                </a:lnTo>
                <a:lnTo>
                  <a:pt x="16" y="12"/>
                </a:lnTo>
                <a:lnTo>
                  <a:pt x="18" y="1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6" name="Freeform 134"/>
          <p:cNvSpPr>
            <a:spLocks/>
          </p:cNvSpPr>
          <p:nvPr/>
        </p:nvSpPr>
        <p:spPr bwMode="auto">
          <a:xfrm>
            <a:off x="6078537" y="5697451"/>
            <a:ext cx="180975" cy="384175"/>
          </a:xfrm>
          <a:custGeom>
            <a:avLst/>
            <a:gdLst/>
            <a:ahLst/>
            <a:cxnLst>
              <a:cxn ang="0">
                <a:pos x="114" y="62"/>
              </a:cxn>
              <a:cxn ang="0">
                <a:pos x="110" y="114"/>
              </a:cxn>
              <a:cxn ang="0">
                <a:pos x="108" y="156"/>
              </a:cxn>
              <a:cxn ang="0">
                <a:pos x="104" y="196"/>
              </a:cxn>
              <a:cxn ang="0">
                <a:pos x="96" y="212"/>
              </a:cxn>
              <a:cxn ang="0">
                <a:pos x="88" y="218"/>
              </a:cxn>
              <a:cxn ang="0">
                <a:pos x="80" y="214"/>
              </a:cxn>
              <a:cxn ang="0">
                <a:pos x="70" y="212"/>
              </a:cxn>
              <a:cxn ang="0">
                <a:pos x="62" y="218"/>
              </a:cxn>
              <a:cxn ang="0">
                <a:pos x="46" y="238"/>
              </a:cxn>
              <a:cxn ang="0">
                <a:pos x="32" y="242"/>
              </a:cxn>
              <a:cxn ang="0">
                <a:pos x="24" y="234"/>
              </a:cxn>
              <a:cxn ang="0">
                <a:pos x="10" y="210"/>
              </a:cxn>
              <a:cxn ang="0">
                <a:pos x="10" y="190"/>
              </a:cxn>
              <a:cxn ang="0">
                <a:pos x="8" y="162"/>
              </a:cxn>
              <a:cxn ang="0">
                <a:pos x="20" y="144"/>
              </a:cxn>
              <a:cxn ang="0">
                <a:pos x="18" y="130"/>
              </a:cxn>
              <a:cxn ang="0">
                <a:pos x="18" y="108"/>
              </a:cxn>
              <a:cxn ang="0">
                <a:pos x="18" y="82"/>
              </a:cxn>
              <a:cxn ang="0">
                <a:pos x="12" y="70"/>
              </a:cxn>
              <a:cxn ang="0">
                <a:pos x="4" y="68"/>
              </a:cxn>
              <a:cxn ang="0">
                <a:pos x="0" y="60"/>
              </a:cxn>
              <a:cxn ang="0">
                <a:pos x="2" y="30"/>
              </a:cxn>
              <a:cxn ang="0">
                <a:pos x="6" y="30"/>
              </a:cxn>
              <a:cxn ang="0">
                <a:pos x="12" y="38"/>
              </a:cxn>
              <a:cxn ang="0">
                <a:pos x="22" y="40"/>
              </a:cxn>
              <a:cxn ang="0">
                <a:pos x="36" y="34"/>
              </a:cxn>
              <a:cxn ang="0">
                <a:pos x="52" y="20"/>
              </a:cxn>
              <a:cxn ang="0">
                <a:pos x="66" y="12"/>
              </a:cxn>
              <a:cxn ang="0">
                <a:pos x="74" y="2"/>
              </a:cxn>
              <a:cxn ang="0">
                <a:pos x="80" y="0"/>
              </a:cxn>
              <a:cxn ang="0">
                <a:pos x="92" y="6"/>
              </a:cxn>
              <a:cxn ang="0">
                <a:pos x="100" y="16"/>
              </a:cxn>
              <a:cxn ang="0">
                <a:pos x="108" y="32"/>
              </a:cxn>
            </a:cxnLst>
            <a:rect l="0" t="0" r="r" b="b"/>
            <a:pathLst>
              <a:path w="114" h="242">
                <a:moveTo>
                  <a:pt x="114" y="62"/>
                </a:moveTo>
                <a:lnTo>
                  <a:pt x="114" y="62"/>
                </a:lnTo>
                <a:lnTo>
                  <a:pt x="114" y="90"/>
                </a:lnTo>
                <a:lnTo>
                  <a:pt x="110" y="114"/>
                </a:lnTo>
                <a:lnTo>
                  <a:pt x="110" y="134"/>
                </a:lnTo>
                <a:lnTo>
                  <a:pt x="108" y="156"/>
                </a:lnTo>
                <a:lnTo>
                  <a:pt x="108" y="176"/>
                </a:lnTo>
                <a:lnTo>
                  <a:pt x="104" y="196"/>
                </a:lnTo>
                <a:lnTo>
                  <a:pt x="98" y="206"/>
                </a:lnTo>
                <a:lnTo>
                  <a:pt x="96" y="212"/>
                </a:lnTo>
                <a:lnTo>
                  <a:pt x="94" y="216"/>
                </a:lnTo>
                <a:lnTo>
                  <a:pt x="88" y="218"/>
                </a:lnTo>
                <a:lnTo>
                  <a:pt x="84" y="218"/>
                </a:lnTo>
                <a:lnTo>
                  <a:pt x="80" y="214"/>
                </a:lnTo>
                <a:lnTo>
                  <a:pt x="76" y="212"/>
                </a:lnTo>
                <a:lnTo>
                  <a:pt x="70" y="212"/>
                </a:lnTo>
                <a:lnTo>
                  <a:pt x="66" y="214"/>
                </a:lnTo>
                <a:lnTo>
                  <a:pt x="62" y="218"/>
                </a:lnTo>
                <a:lnTo>
                  <a:pt x="56" y="232"/>
                </a:lnTo>
                <a:lnTo>
                  <a:pt x="46" y="238"/>
                </a:lnTo>
                <a:lnTo>
                  <a:pt x="38" y="242"/>
                </a:lnTo>
                <a:lnTo>
                  <a:pt x="32" y="242"/>
                </a:lnTo>
                <a:lnTo>
                  <a:pt x="28" y="238"/>
                </a:lnTo>
                <a:lnTo>
                  <a:pt x="24" y="234"/>
                </a:lnTo>
                <a:lnTo>
                  <a:pt x="18" y="224"/>
                </a:lnTo>
                <a:lnTo>
                  <a:pt x="10" y="210"/>
                </a:lnTo>
                <a:lnTo>
                  <a:pt x="8" y="198"/>
                </a:lnTo>
                <a:lnTo>
                  <a:pt x="10" y="190"/>
                </a:lnTo>
                <a:lnTo>
                  <a:pt x="6" y="178"/>
                </a:lnTo>
                <a:lnTo>
                  <a:pt x="8" y="162"/>
                </a:lnTo>
                <a:lnTo>
                  <a:pt x="12" y="150"/>
                </a:lnTo>
                <a:lnTo>
                  <a:pt x="20" y="144"/>
                </a:lnTo>
                <a:lnTo>
                  <a:pt x="22" y="138"/>
                </a:lnTo>
                <a:lnTo>
                  <a:pt x="18" y="130"/>
                </a:lnTo>
                <a:lnTo>
                  <a:pt x="16" y="118"/>
                </a:lnTo>
                <a:lnTo>
                  <a:pt x="18" y="108"/>
                </a:lnTo>
                <a:lnTo>
                  <a:pt x="18" y="92"/>
                </a:lnTo>
                <a:lnTo>
                  <a:pt x="18" y="82"/>
                </a:lnTo>
                <a:lnTo>
                  <a:pt x="16" y="74"/>
                </a:lnTo>
                <a:lnTo>
                  <a:pt x="12" y="70"/>
                </a:lnTo>
                <a:lnTo>
                  <a:pt x="10" y="68"/>
                </a:lnTo>
                <a:lnTo>
                  <a:pt x="4" y="68"/>
                </a:lnTo>
                <a:lnTo>
                  <a:pt x="2" y="64"/>
                </a:lnTo>
                <a:lnTo>
                  <a:pt x="0" y="60"/>
                </a:lnTo>
                <a:lnTo>
                  <a:pt x="0" y="44"/>
                </a:lnTo>
                <a:lnTo>
                  <a:pt x="2" y="30"/>
                </a:lnTo>
                <a:lnTo>
                  <a:pt x="4" y="28"/>
                </a:lnTo>
                <a:lnTo>
                  <a:pt x="6" y="30"/>
                </a:lnTo>
                <a:lnTo>
                  <a:pt x="8" y="34"/>
                </a:lnTo>
                <a:lnTo>
                  <a:pt x="12" y="38"/>
                </a:lnTo>
                <a:lnTo>
                  <a:pt x="16" y="40"/>
                </a:lnTo>
                <a:lnTo>
                  <a:pt x="22" y="40"/>
                </a:lnTo>
                <a:lnTo>
                  <a:pt x="30" y="38"/>
                </a:lnTo>
                <a:lnTo>
                  <a:pt x="36" y="34"/>
                </a:lnTo>
                <a:lnTo>
                  <a:pt x="46" y="28"/>
                </a:lnTo>
                <a:lnTo>
                  <a:pt x="52" y="20"/>
                </a:lnTo>
                <a:lnTo>
                  <a:pt x="58" y="14"/>
                </a:lnTo>
                <a:lnTo>
                  <a:pt x="66" y="12"/>
                </a:lnTo>
                <a:lnTo>
                  <a:pt x="70" y="6"/>
                </a:lnTo>
                <a:lnTo>
                  <a:pt x="74" y="2"/>
                </a:lnTo>
                <a:lnTo>
                  <a:pt x="76" y="0"/>
                </a:lnTo>
                <a:lnTo>
                  <a:pt x="80" y="0"/>
                </a:lnTo>
                <a:lnTo>
                  <a:pt x="84" y="2"/>
                </a:lnTo>
                <a:lnTo>
                  <a:pt x="92" y="6"/>
                </a:lnTo>
                <a:lnTo>
                  <a:pt x="94" y="10"/>
                </a:lnTo>
                <a:lnTo>
                  <a:pt x="100" y="16"/>
                </a:lnTo>
                <a:lnTo>
                  <a:pt x="106" y="26"/>
                </a:lnTo>
                <a:lnTo>
                  <a:pt x="108" y="32"/>
                </a:lnTo>
                <a:lnTo>
                  <a:pt x="114" y="6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7" name="Freeform 135"/>
          <p:cNvSpPr>
            <a:spLocks/>
          </p:cNvSpPr>
          <p:nvPr/>
        </p:nvSpPr>
        <p:spPr bwMode="auto">
          <a:xfrm>
            <a:off x="6078537" y="5697451"/>
            <a:ext cx="180975" cy="384175"/>
          </a:xfrm>
          <a:custGeom>
            <a:avLst/>
            <a:gdLst/>
            <a:ahLst/>
            <a:cxnLst>
              <a:cxn ang="0">
                <a:pos x="114" y="62"/>
              </a:cxn>
              <a:cxn ang="0">
                <a:pos x="110" y="114"/>
              </a:cxn>
              <a:cxn ang="0">
                <a:pos x="108" y="156"/>
              </a:cxn>
              <a:cxn ang="0">
                <a:pos x="104" y="196"/>
              </a:cxn>
              <a:cxn ang="0">
                <a:pos x="96" y="212"/>
              </a:cxn>
              <a:cxn ang="0">
                <a:pos x="88" y="218"/>
              </a:cxn>
              <a:cxn ang="0">
                <a:pos x="80" y="214"/>
              </a:cxn>
              <a:cxn ang="0">
                <a:pos x="70" y="212"/>
              </a:cxn>
              <a:cxn ang="0">
                <a:pos x="62" y="218"/>
              </a:cxn>
              <a:cxn ang="0">
                <a:pos x="46" y="238"/>
              </a:cxn>
              <a:cxn ang="0">
                <a:pos x="32" y="242"/>
              </a:cxn>
              <a:cxn ang="0">
                <a:pos x="24" y="234"/>
              </a:cxn>
              <a:cxn ang="0">
                <a:pos x="10" y="210"/>
              </a:cxn>
              <a:cxn ang="0">
                <a:pos x="10" y="190"/>
              </a:cxn>
              <a:cxn ang="0">
                <a:pos x="8" y="162"/>
              </a:cxn>
              <a:cxn ang="0">
                <a:pos x="20" y="144"/>
              </a:cxn>
              <a:cxn ang="0">
                <a:pos x="18" y="130"/>
              </a:cxn>
              <a:cxn ang="0">
                <a:pos x="18" y="108"/>
              </a:cxn>
              <a:cxn ang="0">
                <a:pos x="18" y="82"/>
              </a:cxn>
              <a:cxn ang="0">
                <a:pos x="12" y="70"/>
              </a:cxn>
              <a:cxn ang="0">
                <a:pos x="4" y="68"/>
              </a:cxn>
              <a:cxn ang="0">
                <a:pos x="0" y="60"/>
              </a:cxn>
              <a:cxn ang="0">
                <a:pos x="2" y="30"/>
              </a:cxn>
              <a:cxn ang="0">
                <a:pos x="6" y="30"/>
              </a:cxn>
              <a:cxn ang="0">
                <a:pos x="12" y="38"/>
              </a:cxn>
              <a:cxn ang="0">
                <a:pos x="22" y="40"/>
              </a:cxn>
              <a:cxn ang="0">
                <a:pos x="36" y="34"/>
              </a:cxn>
              <a:cxn ang="0">
                <a:pos x="52" y="20"/>
              </a:cxn>
              <a:cxn ang="0">
                <a:pos x="66" y="12"/>
              </a:cxn>
              <a:cxn ang="0">
                <a:pos x="74" y="2"/>
              </a:cxn>
              <a:cxn ang="0">
                <a:pos x="80" y="0"/>
              </a:cxn>
              <a:cxn ang="0">
                <a:pos x="92" y="6"/>
              </a:cxn>
              <a:cxn ang="0">
                <a:pos x="100" y="16"/>
              </a:cxn>
              <a:cxn ang="0">
                <a:pos x="108" y="32"/>
              </a:cxn>
            </a:cxnLst>
            <a:rect l="0" t="0" r="r" b="b"/>
            <a:pathLst>
              <a:path w="114" h="242">
                <a:moveTo>
                  <a:pt x="114" y="62"/>
                </a:moveTo>
                <a:lnTo>
                  <a:pt x="114" y="62"/>
                </a:lnTo>
                <a:lnTo>
                  <a:pt x="114" y="90"/>
                </a:lnTo>
                <a:lnTo>
                  <a:pt x="110" y="114"/>
                </a:lnTo>
                <a:lnTo>
                  <a:pt x="110" y="134"/>
                </a:lnTo>
                <a:lnTo>
                  <a:pt x="108" y="156"/>
                </a:lnTo>
                <a:lnTo>
                  <a:pt x="108" y="176"/>
                </a:lnTo>
                <a:lnTo>
                  <a:pt x="104" y="196"/>
                </a:lnTo>
                <a:lnTo>
                  <a:pt x="98" y="206"/>
                </a:lnTo>
                <a:lnTo>
                  <a:pt x="96" y="212"/>
                </a:lnTo>
                <a:lnTo>
                  <a:pt x="94" y="216"/>
                </a:lnTo>
                <a:lnTo>
                  <a:pt x="88" y="218"/>
                </a:lnTo>
                <a:lnTo>
                  <a:pt x="84" y="218"/>
                </a:lnTo>
                <a:lnTo>
                  <a:pt x="80" y="214"/>
                </a:lnTo>
                <a:lnTo>
                  <a:pt x="76" y="212"/>
                </a:lnTo>
                <a:lnTo>
                  <a:pt x="70" y="212"/>
                </a:lnTo>
                <a:lnTo>
                  <a:pt x="66" y="214"/>
                </a:lnTo>
                <a:lnTo>
                  <a:pt x="62" y="218"/>
                </a:lnTo>
                <a:lnTo>
                  <a:pt x="56" y="232"/>
                </a:lnTo>
                <a:lnTo>
                  <a:pt x="46" y="238"/>
                </a:lnTo>
                <a:lnTo>
                  <a:pt x="38" y="242"/>
                </a:lnTo>
                <a:lnTo>
                  <a:pt x="32" y="242"/>
                </a:lnTo>
                <a:lnTo>
                  <a:pt x="28" y="238"/>
                </a:lnTo>
                <a:lnTo>
                  <a:pt x="24" y="234"/>
                </a:lnTo>
                <a:lnTo>
                  <a:pt x="18" y="224"/>
                </a:lnTo>
                <a:lnTo>
                  <a:pt x="10" y="210"/>
                </a:lnTo>
                <a:lnTo>
                  <a:pt x="8" y="198"/>
                </a:lnTo>
                <a:lnTo>
                  <a:pt x="10" y="190"/>
                </a:lnTo>
                <a:lnTo>
                  <a:pt x="6" y="178"/>
                </a:lnTo>
                <a:lnTo>
                  <a:pt x="8" y="162"/>
                </a:lnTo>
                <a:lnTo>
                  <a:pt x="12" y="150"/>
                </a:lnTo>
                <a:lnTo>
                  <a:pt x="20" y="144"/>
                </a:lnTo>
                <a:lnTo>
                  <a:pt x="22" y="138"/>
                </a:lnTo>
                <a:lnTo>
                  <a:pt x="18" y="130"/>
                </a:lnTo>
                <a:lnTo>
                  <a:pt x="16" y="118"/>
                </a:lnTo>
                <a:lnTo>
                  <a:pt x="18" y="108"/>
                </a:lnTo>
                <a:lnTo>
                  <a:pt x="18" y="92"/>
                </a:lnTo>
                <a:lnTo>
                  <a:pt x="18" y="82"/>
                </a:lnTo>
                <a:lnTo>
                  <a:pt x="16" y="74"/>
                </a:lnTo>
                <a:lnTo>
                  <a:pt x="12" y="70"/>
                </a:lnTo>
                <a:lnTo>
                  <a:pt x="10" y="68"/>
                </a:lnTo>
                <a:lnTo>
                  <a:pt x="4" y="68"/>
                </a:lnTo>
                <a:lnTo>
                  <a:pt x="2" y="64"/>
                </a:lnTo>
                <a:lnTo>
                  <a:pt x="0" y="60"/>
                </a:lnTo>
                <a:lnTo>
                  <a:pt x="0" y="44"/>
                </a:lnTo>
                <a:lnTo>
                  <a:pt x="2" y="30"/>
                </a:lnTo>
                <a:lnTo>
                  <a:pt x="4" y="28"/>
                </a:lnTo>
                <a:lnTo>
                  <a:pt x="6" y="30"/>
                </a:lnTo>
                <a:lnTo>
                  <a:pt x="8" y="34"/>
                </a:lnTo>
                <a:lnTo>
                  <a:pt x="12" y="38"/>
                </a:lnTo>
                <a:lnTo>
                  <a:pt x="16" y="40"/>
                </a:lnTo>
                <a:lnTo>
                  <a:pt x="22" y="40"/>
                </a:lnTo>
                <a:lnTo>
                  <a:pt x="30" y="38"/>
                </a:lnTo>
                <a:lnTo>
                  <a:pt x="36" y="34"/>
                </a:lnTo>
                <a:lnTo>
                  <a:pt x="46" y="28"/>
                </a:lnTo>
                <a:lnTo>
                  <a:pt x="52" y="20"/>
                </a:lnTo>
                <a:lnTo>
                  <a:pt x="58" y="14"/>
                </a:lnTo>
                <a:lnTo>
                  <a:pt x="66" y="12"/>
                </a:lnTo>
                <a:lnTo>
                  <a:pt x="70" y="6"/>
                </a:lnTo>
                <a:lnTo>
                  <a:pt x="74" y="2"/>
                </a:lnTo>
                <a:lnTo>
                  <a:pt x="76" y="0"/>
                </a:lnTo>
                <a:lnTo>
                  <a:pt x="80" y="0"/>
                </a:lnTo>
                <a:lnTo>
                  <a:pt x="84" y="2"/>
                </a:lnTo>
                <a:lnTo>
                  <a:pt x="92" y="6"/>
                </a:lnTo>
                <a:lnTo>
                  <a:pt x="94" y="10"/>
                </a:lnTo>
                <a:lnTo>
                  <a:pt x="100" y="16"/>
                </a:lnTo>
                <a:lnTo>
                  <a:pt x="106" y="26"/>
                </a:lnTo>
                <a:lnTo>
                  <a:pt x="108" y="32"/>
                </a:lnTo>
                <a:lnTo>
                  <a:pt x="114" y="6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6" name="Freeform 136"/>
          <p:cNvSpPr>
            <a:spLocks/>
          </p:cNvSpPr>
          <p:nvPr/>
        </p:nvSpPr>
        <p:spPr bwMode="auto">
          <a:xfrm>
            <a:off x="6589712" y="6205451"/>
            <a:ext cx="403225" cy="257175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252" y="4"/>
              </a:cxn>
              <a:cxn ang="0">
                <a:pos x="244" y="16"/>
              </a:cxn>
              <a:cxn ang="0">
                <a:pos x="236" y="34"/>
              </a:cxn>
              <a:cxn ang="0">
                <a:pos x="216" y="68"/>
              </a:cxn>
              <a:cxn ang="0">
                <a:pos x="210" y="92"/>
              </a:cxn>
              <a:cxn ang="0">
                <a:pos x="212" y="98"/>
              </a:cxn>
              <a:cxn ang="0">
                <a:pos x="216" y="110"/>
              </a:cxn>
              <a:cxn ang="0">
                <a:pos x="224" y="126"/>
              </a:cxn>
              <a:cxn ang="0">
                <a:pos x="220" y="140"/>
              </a:cxn>
              <a:cxn ang="0">
                <a:pos x="214" y="156"/>
              </a:cxn>
              <a:cxn ang="0">
                <a:pos x="208" y="162"/>
              </a:cxn>
              <a:cxn ang="0">
                <a:pos x="192" y="160"/>
              </a:cxn>
              <a:cxn ang="0">
                <a:pos x="174" y="156"/>
              </a:cxn>
              <a:cxn ang="0">
                <a:pos x="156" y="144"/>
              </a:cxn>
              <a:cxn ang="0">
                <a:pos x="146" y="128"/>
              </a:cxn>
              <a:cxn ang="0">
                <a:pos x="124" y="122"/>
              </a:cxn>
              <a:cxn ang="0">
                <a:pos x="98" y="114"/>
              </a:cxn>
              <a:cxn ang="0">
                <a:pos x="70" y="94"/>
              </a:cxn>
              <a:cxn ang="0">
                <a:pos x="36" y="72"/>
              </a:cxn>
              <a:cxn ang="0">
                <a:pos x="18" y="68"/>
              </a:cxn>
              <a:cxn ang="0">
                <a:pos x="6" y="62"/>
              </a:cxn>
              <a:cxn ang="0">
                <a:pos x="2" y="44"/>
              </a:cxn>
              <a:cxn ang="0">
                <a:pos x="4" y="24"/>
              </a:cxn>
              <a:cxn ang="0">
                <a:pos x="8" y="12"/>
              </a:cxn>
              <a:cxn ang="0">
                <a:pos x="16" y="8"/>
              </a:cxn>
              <a:cxn ang="0">
                <a:pos x="22" y="14"/>
              </a:cxn>
              <a:cxn ang="0">
                <a:pos x="38" y="18"/>
              </a:cxn>
              <a:cxn ang="0">
                <a:pos x="56" y="8"/>
              </a:cxn>
              <a:cxn ang="0">
                <a:pos x="68" y="8"/>
              </a:cxn>
              <a:cxn ang="0">
                <a:pos x="92" y="22"/>
              </a:cxn>
              <a:cxn ang="0">
                <a:pos x="98" y="32"/>
              </a:cxn>
              <a:cxn ang="0">
                <a:pos x="110" y="30"/>
              </a:cxn>
              <a:cxn ang="0">
                <a:pos x="142" y="26"/>
              </a:cxn>
              <a:cxn ang="0">
                <a:pos x="174" y="18"/>
              </a:cxn>
              <a:cxn ang="0">
                <a:pos x="190" y="12"/>
              </a:cxn>
              <a:cxn ang="0">
                <a:pos x="202" y="12"/>
              </a:cxn>
              <a:cxn ang="0">
                <a:pos x="214" y="12"/>
              </a:cxn>
              <a:cxn ang="0">
                <a:pos x="224" y="4"/>
              </a:cxn>
              <a:cxn ang="0">
                <a:pos x="240" y="4"/>
              </a:cxn>
              <a:cxn ang="0">
                <a:pos x="250" y="0"/>
              </a:cxn>
            </a:cxnLst>
            <a:rect l="0" t="0" r="r" b="b"/>
            <a:pathLst>
              <a:path w="254" h="162">
                <a:moveTo>
                  <a:pt x="252" y="0"/>
                </a:moveTo>
                <a:lnTo>
                  <a:pt x="252" y="0"/>
                </a:lnTo>
                <a:lnTo>
                  <a:pt x="254" y="2"/>
                </a:lnTo>
                <a:lnTo>
                  <a:pt x="252" y="4"/>
                </a:lnTo>
                <a:lnTo>
                  <a:pt x="250" y="8"/>
                </a:lnTo>
                <a:lnTo>
                  <a:pt x="244" y="16"/>
                </a:lnTo>
                <a:lnTo>
                  <a:pt x="242" y="26"/>
                </a:lnTo>
                <a:lnTo>
                  <a:pt x="236" y="34"/>
                </a:lnTo>
                <a:lnTo>
                  <a:pt x="226" y="50"/>
                </a:lnTo>
                <a:lnTo>
                  <a:pt x="216" y="68"/>
                </a:lnTo>
                <a:lnTo>
                  <a:pt x="210" y="88"/>
                </a:lnTo>
                <a:lnTo>
                  <a:pt x="210" y="92"/>
                </a:lnTo>
                <a:lnTo>
                  <a:pt x="210" y="96"/>
                </a:lnTo>
                <a:lnTo>
                  <a:pt x="212" y="98"/>
                </a:lnTo>
                <a:lnTo>
                  <a:pt x="216" y="102"/>
                </a:lnTo>
                <a:lnTo>
                  <a:pt x="216" y="110"/>
                </a:lnTo>
                <a:lnTo>
                  <a:pt x="222" y="118"/>
                </a:lnTo>
                <a:lnTo>
                  <a:pt x="224" y="126"/>
                </a:lnTo>
                <a:lnTo>
                  <a:pt x="224" y="132"/>
                </a:lnTo>
                <a:lnTo>
                  <a:pt x="220" y="140"/>
                </a:lnTo>
                <a:lnTo>
                  <a:pt x="214" y="150"/>
                </a:lnTo>
                <a:lnTo>
                  <a:pt x="214" y="156"/>
                </a:lnTo>
                <a:lnTo>
                  <a:pt x="212" y="160"/>
                </a:lnTo>
                <a:lnTo>
                  <a:pt x="208" y="162"/>
                </a:lnTo>
                <a:lnTo>
                  <a:pt x="202" y="162"/>
                </a:lnTo>
                <a:lnTo>
                  <a:pt x="192" y="160"/>
                </a:lnTo>
                <a:lnTo>
                  <a:pt x="182" y="160"/>
                </a:lnTo>
                <a:lnTo>
                  <a:pt x="174" y="156"/>
                </a:lnTo>
                <a:lnTo>
                  <a:pt x="166" y="152"/>
                </a:lnTo>
                <a:lnTo>
                  <a:pt x="156" y="144"/>
                </a:lnTo>
                <a:lnTo>
                  <a:pt x="152" y="138"/>
                </a:lnTo>
                <a:lnTo>
                  <a:pt x="146" y="128"/>
                </a:lnTo>
                <a:lnTo>
                  <a:pt x="136" y="124"/>
                </a:lnTo>
                <a:lnTo>
                  <a:pt x="124" y="122"/>
                </a:lnTo>
                <a:lnTo>
                  <a:pt x="112" y="120"/>
                </a:lnTo>
                <a:lnTo>
                  <a:pt x="98" y="114"/>
                </a:lnTo>
                <a:lnTo>
                  <a:pt x="88" y="102"/>
                </a:lnTo>
                <a:lnTo>
                  <a:pt x="70" y="94"/>
                </a:lnTo>
                <a:lnTo>
                  <a:pt x="54" y="82"/>
                </a:lnTo>
                <a:lnTo>
                  <a:pt x="36" y="72"/>
                </a:lnTo>
                <a:lnTo>
                  <a:pt x="24" y="70"/>
                </a:lnTo>
                <a:lnTo>
                  <a:pt x="18" y="68"/>
                </a:lnTo>
                <a:lnTo>
                  <a:pt x="10" y="66"/>
                </a:lnTo>
                <a:lnTo>
                  <a:pt x="6" y="62"/>
                </a:lnTo>
                <a:lnTo>
                  <a:pt x="4" y="56"/>
                </a:lnTo>
                <a:lnTo>
                  <a:pt x="2" y="44"/>
                </a:lnTo>
                <a:lnTo>
                  <a:pt x="0" y="34"/>
                </a:lnTo>
                <a:lnTo>
                  <a:pt x="4" y="24"/>
                </a:lnTo>
                <a:lnTo>
                  <a:pt x="6" y="16"/>
                </a:lnTo>
                <a:lnTo>
                  <a:pt x="8" y="12"/>
                </a:lnTo>
                <a:lnTo>
                  <a:pt x="12" y="10"/>
                </a:lnTo>
                <a:lnTo>
                  <a:pt x="16" y="8"/>
                </a:lnTo>
                <a:lnTo>
                  <a:pt x="20" y="10"/>
                </a:lnTo>
                <a:lnTo>
                  <a:pt x="22" y="14"/>
                </a:lnTo>
                <a:lnTo>
                  <a:pt x="28" y="18"/>
                </a:lnTo>
                <a:lnTo>
                  <a:pt x="38" y="18"/>
                </a:lnTo>
                <a:lnTo>
                  <a:pt x="50" y="12"/>
                </a:lnTo>
                <a:lnTo>
                  <a:pt x="56" y="8"/>
                </a:lnTo>
                <a:lnTo>
                  <a:pt x="62" y="6"/>
                </a:lnTo>
                <a:lnTo>
                  <a:pt x="68" y="8"/>
                </a:lnTo>
                <a:lnTo>
                  <a:pt x="78" y="10"/>
                </a:lnTo>
                <a:lnTo>
                  <a:pt x="92" y="22"/>
                </a:lnTo>
                <a:lnTo>
                  <a:pt x="94" y="26"/>
                </a:lnTo>
                <a:lnTo>
                  <a:pt x="98" y="32"/>
                </a:lnTo>
                <a:lnTo>
                  <a:pt x="104" y="32"/>
                </a:lnTo>
                <a:lnTo>
                  <a:pt x="110" y="30"/>
                </a:lnTo>
                <a:lnTo>
                  <a:pt x="118" y="28"/>
                </a:lnTo>
                <a:lnTo>
                  <a:pt x="142" y="26"/>
                </a:lnTo>
                <a:lnTo>
                  <a:pt x="164" y="24"/>
                </a:lnTo>
                <a:lnTo>
                  <a:pt x="174" y="18"/>
                </a:lnTo>
                <a:lnTo>
                  <a:pt x="180" y="16"/>
                </a:lnTo>
                <a:lnTo>
                  <a:pt x="190" y="12"/>
                </a:lnTo>
                <a:lnTo>
                  <a:pt x="194" y="12"/>
                </a:lnTo>
                <a:lnTo>
                  <a:pt x="202" y="12"/>
                </a:lnTo>
                <a:lnTo>
                  <a:pt x="208" y="12"/>
                </a:lnTo>
                <a:lnTo>
                  <a:pt x="214" y="12"/>
                </a:lnTo>
                <a:lnTo>
                  <a:pt x="220" y="8"/>
                </a:lnTo>
                <a:lnTo>
                  <a:pt x="224" y="4"/>
                </a:lnTo>
                <a:lnTo>
                  <a:pt x="232" y="4"/>
                </a:lnTo>
                <a:lnTo>
                  <a:pt x="240" y="4"/>
                </a:lnTo>
                <a:lnTo>
                  <a:pt x="248" y="0"/>
                </a:lnTo>
                <a:lnTo>
                  <a:pt x="250" y="0"/>
                </a:lnTo>
                <a:lnTo>
                  <a:pt x="252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7" name="Freeform 137"/>
          <p:cNvSpPr>
            <a:spLocks/>
          </p:cNvSpPr>
          <p:nvPr/>
        </p:nvSpPr>
        <p:spPr bwMode="auto">
          <a:xfrm>
            <a:off x="6589712" y="6205451"/>
            <a:ext cx="403225" cy="257175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252" y="4"/>
              </a:cxn>
              <a:cxn ang="0">
                <a:pos x="244" y="16"/>
              </a:cxn>
              <a:cxn ang="0">
                <a:pos x="236" y="34"/>
              </a:cxn>
              <a:cxn ang="0">
                <a:pos x="216" y="68"/>
              </a:cxn>
              <a:cxn ang="0">
                <a:pos x="210" y="92"/>
              </a:cxn>
              <a:cxn ang="0">
                <a:pos x="212" y="98"/>
              </a:cxn>
              <a:cxn ang="0">
                <a:pos x="216" y="110"/>
              </a:cxn>
              <a:cxn ang="0">
                <a:pos x="224" y="126"/>
              </a:cxn>
              <a:cxn ang="0">
                <a:pos x="220" y="140"/>
              </a:cxn>
              <a:cxn ang="0">
                <a:pos x="214" y="156"/>
              </a:cxn>
              <a:cxn ang="0">
                <a:pos x="208" y="162"/>
              </a:cxn>
              <a:cxn ang="0">
                <a:pos x="192" y="160"/>
              </a:cxn>
              <a:cxn ang="0">
                <a:pos x="174" y="156"/>
              </a:cxn>
              <a:cxn ang="0">
                <a:pos x="156" y="144"/>
              </a:cxn>
              <a:cxn ang="0">
                <a:pos x="146" y="128"/>
              </a:cxn>
              <a:cxn ang="0">
                <a:pos x="124" y="122"/>
              </a:cxn>
              <a:cxn ang="0">
                <a:pos x="98" y="114"/>
              </a:cxn>
              <a:cxn ang="0">
                <a:pos x="70" y="94"/>
              </a:cxn>
              <a:cxn ang="0">
                <a:pos x="36" y="72"/>
              </a:cxn>
              <a:cxn ang="0">
                <a:pos x="18" y="68"/>
              </a:cxn>
              <a:cxn ang="0">
                <a:pos x="6" y="62"/>
              </a:cxn>
              <a:cxn ang="0">
                <a:pos x="2" y="44"/>
              </a:cxn>
              <a:cxn ang="0">
                <a:pos x="4" y="24"/>
              </a:cxn>
              <a:cxn ang="0">
                <a:pos x="8" y="12"/>
              </a:cxn>
              <a:cxn ang="0">
                <a:pos x="16" y="8"/>
              </a:cxn>
              <a:cxn ang="0">
                <a:pos x="22" y="14"/>
              </a:cxn>
              <a:cxn ang="0">
                <a:pos x="38" y="18"/>
              </a:cxn>
              <a:cxn ang="0">
                <a:pos x="56" y="8"/>
              </a:cxn>
              <a:cxn ang="0">
                <a:pos x="68" y="8"/>
              </a:cxn>
              <a:cxn ang="0">
                <a:pos x="92" y="22"/>
              </a:cxn>
              <a:cxn ang="0">
                <a:pos x="98" y="32"/>
              </a:cxn>
              <a:cxn ang="0">
                <a:pos x="110" y="30"/>
              </a:cxn>
              <a:cxn ang="0">
                <a:pos x="142" y="26"/>
              </a:cxn>
              <a:cxn ang="0">
                <a:pos x="174" y="18"/>
              </a:cxn>
              <a:cxn ang="0">
                <a:pos x="190" y="12"/>
              </a:cxn>
              <a:cxn ang="0">
                <a:pos x="202" y="12"/>
              </a:cxn>
              <a:cxn ang="0">
                <a:pos x="214" y="12"/>
              </a:cxn>
              <a:cxn ang="0">
                <a:pos x="224" y="4"/>
              </a:cxn>
              <a:cxn ang="0">
                <a:pos x="240" y="4"/>
              </a:cxn>
              <a:cxn ang="0">
                <a:pos x="250" y="0"/>
              </a:cxn>
            </a:cxnLst>
            <a:rect l="0" t="0" r="r" b="b"/>
            <a:pathLst>
              <a:path w="254" h="162">
                <a:moveTo>
                  <a:pt x="252" y="0"/>
                </a:moveTo>
                <a:lnTo>
                  <a:pt x="252" y="0"/>
                </a:lnTo>
                <a:lnTo>
                  <a:pt x="254" y="2"/>
                </a:lnTo>
                <a:lnTo>
                  <a:pt x="252" y="4"/>
                </a:lnTo>
                <a:lnTo>
                  <a:pt x="250" y="8"/>
                </a:lnTo>
                <a:lnTo>
                  <a:pt x="244" y="16"/>
                </a:lnTo>
                <a:lnTo>
                  <a:pt x="242" y="26"/>
                </a:lnTo>
                <a:lnTo>
                  <a:pt x="236" y="34"/>
                </a:lnTo>
                <a:lnTo>
                  <a:pt x="226" y="50"/>
                </a:lnTo>
                <a:lnTo>
                  <a:pt x="216" y="68"/>
                </a:lnTo>
                <a:lnTo>
                  <a:pt x="210" y="88"/>
                </a:lnTo>
                <a:lnTo>
                  <a:pt x="210" y="92"/>
                </a:lnTo>
                <a:lnTo>
                  <a:pt x="210" y="96"/>
                </a:lnTo>
                <a:lnTo>
                  <a:pt x="212" y="98"/>
                </a:lnTo>
                <a:lnTo>
                  <a:pt x="216" y="102"/>
                </a:lnTo>
                <a:lnTo>
                  <a:pt x="216" y="110"/>
                </a:lnTo>
                <a:lnTo>
                  <a:pt x="222" y="118"/>
                </a:lnTo>
                <a:lnTo>
                  <a:pt x="224" y="126"/>
                </a:lnTo>
                <a:lnTo>
                  <a:pt x="224" y="132"/>
                </a:lnTo>
                <a:lnTo>
                  <a:pt x="220" y="140"/>
                </a:lnTo>
                <a:lnTo>
                  <a:pt x="214" y="150"/>
                </a:lnTo>
                <a:lnTo>
                  <a:pt x="214" y="156"/>
                </a:lnTo>
                <a:lnTo>
                  <a:pt x="212" y="160"/>
                </a:lnTo>
                <a:lnTo>
                  <a:pt x="208" y="162"/>
                </a:lnTo>
                <a:lnTo>
                  <a:pt x="202" y="162"/>
                </a:lnTo>
                <a:lnTo>
                  <a:pt x="192" y="160"/>
                </a:lnTo>
                <a:lnTo>
                  <a:pt x="182" y="160"/>
                </a:lnTo>
                <a:lnTo>
                  <a:pt x="174" y="156"/>
                </a:lnTo>
                <a:lnTo>
                  <a:pt x="166" y="152"/>
                </a:lnTo>
                <a:lnTo>
                  <a:pt x="156" y="144"/>
                </a:lnTo>
                <a:lnTo>
                  <a:pt x="152" y="138"/>
                </a:lnTo>
                <a:lnTo>
                  <a:pt x="146" y="128"/>
                </a:lnTo>
                <a:lnTo>
                  <a:pt x="136" y="124"/>
                </a:lnTo>
                <a:lnTo>
                  <a:pt x="124" y="122"/>
                </a:lnTo>
                <a:lnTo>
                  <a:pt x="112" y="120"/>
                </a:lnTo>
                <a:lnTo>
                  <a:pt x="98" y="114"/>
                </a:lnTo>
                <a:lnTo>
                  <a:pt x="88" y="102"/>
                </a:lnTo>
                <a:lnTo>
                  <a:pt x="70" y="94"/>
                </a:lnTo>
                <a:lnTo>
                  <a:pt x="54" y="82"/>
                </a:lnTo>
                <a:lnTo>
                  <a:pt x="36" y="72"/>
                </a:lnTo>
                <a:lnTo>
                  <a:pt x="24" y="70"/>
                </a:lnTo>
                <a:lnTo>
                  <a:pt x="18" y="68"/>
                </a:lnTo>
                <a:lnTo>
                  <a:pt x="10" y="66"/>
                </a:lnTo>
                <a:lnTo>
                  <a:pt x="6" y="62"/>
                </a:lnTo>
                <a:lnTo>
                  <a:pt x="4" y="56"/>
                </a:lnTo>
                <a:lnTo>
                  <a:pt x="2" y="44"/>
                </a:lnTo>
                <a:lnTo>
                  <a:pt x="0" y="34"/>
                </a:lnTo>
                <a:lnTo>
                  <a:pt x="4" y="24"/>
                </a:lnTo>
                <a:lnTo>
                  <a:pt x="6" y="16"/>
                </a:lnTo>
                <a:lnTo>
                  <a:pt x="8" y="12"/>
                </a:lnTo>
                <a:lnTo>
                  <a:pt x="12" y="10"/>
                </a:lnTo>
                <a:lnTo>
                  <a:pt x="16" y="8"/>
                </a:lnTo>
                <a:lnTo>
                  <a:pt x="20" y="10"/>
                </a:lnTo>
                <a:lnTo>
                  <a:pt x="22" y="14"/>
                </a:lnTo>
                <a:lnTo>
                  <a:pt x="28" y="18"/>
                </a:lnTo>
                <a:lnTo>
                  <a:pt x="38" y="18"/>
                </a:lnTo>
                <a:lnTo>
                  <a:pt x="50" y="12"/>
                </a:lnTo>
                <a:lnTo>
                  <a:pt x="56" y="8"/>
                </a:lnTo>
                <a:lnTo>
                  <a:pt x="62" y="6"/>
                </a:lnTo>
                <a:lnTo>
                  <a:pt x="68" y="8"/>
                </a:lnTo>
                <a:lnTo>
                  <a:pt x="78" y="10"/>
                </a:lnTo>
                <a:lnTo>
                  <a:pt x="92" y="22"/>
                </a:lnTo>
                <a:lnTo>
                  <a:pt x="94" y="26"/>
                </a:lnTo>
                <a:lnTo>
                  <a:pt x="98" y="32"/>
                </a:lnTo>
                <a:lnTo>
                  <a:pt x="104" y="32"/>
                </a:lnTo>
                <a:lnTo>
                  <a:pt x="110" y="30"/>
                </a:lnTo>
                <a:lnTo>
                  <a:pt x="118" y="28"/>
                </a:lnTo>
                <a:lnTo>
                  <a:pt x="142" y="26"/>
                </a:lnTo>
                <a:lnTo>
                  <a:pt x="164" y="24"/>
                </a:lnTo>
                <a:lnTo>
                  <a:pt x="174" y="18"/>
                </a:lnTo>
                <a:lnTo>
                  <a:pt x="180" y="16"/>
                </a:lnTo>
                <a:lnTo>
                  <a:pt x="190" y="12"/>
                </a:lnTo>
                <a:lnTo>
                  <a:pt x="194" y="12"/>
                </a:lnTo>
                <a:lnTo>
                  <a:pt x="202" y="12"/>
                </a:lnTo>
                <a:lnTo>
                  <a:pt x="208" y="12"/>
                </a:lnTo>
                <a:lnTo>
                  <a:pt x="214" y="12"/>
                </a:lnTo>
                <a:lnTo>
                  <a:pt x="220" y="8"/>
                </a:lnTo>
                <a:lnTo>
                  <a:pt x="224" y="4"/>
                </a:lnTo>
                <a:lnTo>
                  <a:pt x="232" y="4"/>
                </a:lnTo>
                <a:lnTo>
                  <a:pt x="240" y="4"/>
                </a:lnTo>
                <a:lnTo>
                  <a:pt x="248" y="0"/>
                </a:lnTo>
                <a:lnTo>
                  <a:pt x="250" y="0"/>
                </a:lnTo>
                <a:lnTo>
                  <a:pt x="252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8" name="Freeform 138"/>
          <p:cNvSpPr>
            <a:spLocks/>
          </p:cNvSpPr>
          <p:nvPr/>
        </p:nvSpPr>
        <p:spPr bwMode="auto">
          <a:xfrm>
            <a:off x="5967411" y="4783050"/>
            <a:ext cx="1371600" cy="1485900"/>
          </a:xfrm>
          <a:custGeom>
            <a:avLst/>
            <a:gdLst/>
            <a:ahLst/>
            <a:cxnLst>
              <a:cxn ang="0">
                <a:pos x="328" y="10"/>
              </a:cxn>
              <a:cxn ang="0">
                <a:pos x="394" y="8"/>
              </a:cxn>
              <a:cxn ang="0">
                <a:pos x="442" y="50"/>
              </a:cxn>
              <a:cxn ang="0">
                <a:pos x="494" y="66"/>
              </a:cxn>
              <a:cxn ang="0">
                <a:pos x="490" y="94"/>
              </a:cxn>
              <a:cxn ang="0">
                <a:pos x="496" y="132"/>
              </a:cxn>
              <a:cxn ang="0">
                <a:pos x="504" y="162"/>
              </a:cxn>
              <a:cxn ang="0">
                <a:pos x="490" y="138"/>
              </a:cxn>
              <a:cxn ang="0">
                <a:pos x="424" y="162"/>
              </a:cxn>
              <a:cxn ang="0">
                <a:pos x="394" y="192"/>
              </a:cxn>
              <a:cxn ang="0">
                <a:pos x="404" y="226"/>
              </a:cxn>
              <a:cxn ang="0">
                <a:pos x="416" y="310"/>
              </a:cxn>
              <a:cxn ang="0">
                <a:pos x="480" y="350"/>
              </a:cxn>
              <a:cxn ang="0">
                <a:pos x="516" y="440"/>
              </a:cxn>
              <a:cxn ang="0">
                <a:pos x="570" y="502"/>
              </a:cxn>
              <a:cxn ang="0">
                <a:pos x="606" y="538"/>
              </a:cxn>
              <a:cxn ang="0">
                <a:pos x="630" y="524"/>
              </a:cxn>
              <a:cxn ang="0">
                <a:pos x="654" y="522"/>
              </a:cxn>
              <a:cxn ang="0">
                <a:pos x="682" y="540"/>
              </a:cxn>
              <a:cxn ang="0">
                <a:pos x="672" y="576"/>
              </a:cxn>
              <a:cxn ang="0">
                <a:pos x="780" y="632"/>
              </a:cxn>
              <a:cxn ang="0">
                <a:pos x="860" y="696"/>
              </a:cxn>
              <a:cxn ang="0">
                <a:pos x="848" y="730"/>
              </a:cxn>
              <a:cxn ang="0">
                <a:pos x="798" y="686"/>
              </a:cxn>
              <a:cxn ang="0">
                <a:pos x="734" y="688"/>
              </a:cxn>
              <a:cxn ang="0">
                <a:pos x="720" y="752"/>
              </a:cxn>
              <a:cxn ang="0">
                <a:pos x="762" y="810"/>
              </a:cxn>
              <a:cxn ang="0">
                <a:pos x="724" y="838"/>
              </a:cxn>
              <a:cxn ang="0">
                <a:pos x="708" y="890"/>
              </a:cxn>
              <a:cxn ang="0">
                <a:pos x="658" y="936"/>
              </a:cxn>
              <a:cxn ang="0">
                <a:pos x="650" y="904"/>
              </a:cxn>
              <a:cxn ang="0">
                <a:pos x="660" y="860"/>
              </a:cxn>
              <a:cxn ang="0">
                <a:pos x="680" y="810"/>
              </a:cxn>
              <a:cxn ang="0">
                <a:pos x="642" y="714"/>
              </a:cxn>
              <a:cxn ang="0">
                <a:pos x="624" y="722"/>
              </a:cxn>
              <a:cxn ang="0">
                <a:pos x="592" y="680"/>
              </a:cxn>
              <a:cxn ang="0">
                <a:pos x="550" y="662"/>
              </a:cxn>
              <a:cxn ang="0">
                <a:pos x="536" y="640"/>
              </a:cxn>
              <a:cxn ang="0">
                <a:pos x="472" y="590"/>
              </a:cxn>
              <a:cxn ang="0">
                <a:pos x="384" y="526"/>
              </a:cxn>
              <a:cxn ang="0">
                <a:pos x="332" y="474"/>
              </a:cxn>
              <a:cxn ang="0">
                <a:pos x="302" y="452"/>
              </a:cxn>
              <a:cxn ang="0">
                <a:pos x="262" y="380"/>
              </a:cxn>
              <a:cxn ang="0">
                <a:pos x="180" y="270"/>
              </a:cxn>
              <a:cxn ang="0">
                <a:pos x="108" y="278"/>
              </a:cxn>
              <a:cxn ang="0">
                <a:pos x="60" y="312"/>
              </a:cxn>
              <a:cxn ang="0">
                <a:pos x="42" y="270"/>
              </a:cxn>
              <a:cxn ang="0">
                <a:pos x="10" y="212"/>
              </a:cxn>
              <a:cxn ang="0">
                <a:pos x="10" y="168"/>
              </a:cxn>
              <a:cxn ang="0">
                <a:pos x="12" y="104"/>
              </a:cxn>
              <a:cxn ang="0">
                <a:pos x="70" y="94"/>
              </a:cxn>
              <a:cxn ang="0">
                <a:pos x="110" y="62"/>
              </a:cxn>
              <a:cxn ang="0">
                <a:pos x="136" y="78"/>
              </a:cxn>
              <a:cxn ang="0">
                <a:pos x="174" y="88"/>
              </a:cxn>
              <a:cxn ang="0">
                <a:pos x="200" y="56"/>
              </a:cxn>
              <a:cxn ang="0">
                <a:pos x="250" y="72"/>
              </a:cxn>
              <a:cxn ang="0">
                <a:pos x="256" y="40"/>
              </a:cxn>
            </a:cxnLst>
            <a:rect l="0" t="0" r="r" b="b"/>
            <a:pathLst>
              <a:path w="864" h="936">
                <a:moveTo>
                  <a:pt x="274" y="18"/>
                </a:moveTo>
                <a:lnTo>
                  <a:pt x="274" y="18"/>
                </a:lnTo>
                <a:lnTo>
                  <a:pt x="276" y="20"/>
                </a:lnTo>
                <a:lnTo>
                  <a:pt x="280" y="22"/>
                </a:lnTo>
                <a:lnTo>
                  <a:pt x="290" y="22"/>
                </a:lnTo>
                <a:lnTo>
                  <a:pt x="296" y="22"/>
                </a:lnTo>
                <a:lnTo>
                  <a:pt x="314" y="18"/>
                </a:lnTo>
                <a:lnTo>
                  <a:pt x="328" y="10"/>
                </a:lnTo>
                <a:lnTo>
                  <a:pt x="340" y="6"/>
                </a:lnTo>
                <a:lnTo>
                  <a:pt x="352" y="6"/>
                </a:lnTo>
                <a:lnTo>
                  <a:pt x="364" y="6"/>
                </a:lnTo>
                <a:lnTo>
                  <a:pt x="378" y="4"/>
                </a:lnTo>
                <a:lnTo>
                  <a:pt x="384" y="0"/>
                </a:lnTo>
                <a:lnTo>
                  <a:pt x="390" y="0"/>
                </a:lnTo>
                <a:lnTo>
                  <a:pt x="394" y="2"/>
                </a:lnTo>
                <a:lnTo>
                  <a:pt x="394" y="8"/>
                </a:lnTo>
                <a:lnTo>
                  <a:pt x="396" y="20"/>
                </a:lnTo>
                <a:lnTo>
                  <a:pt x="400" y="28"/>
                </a:lnTo>
                <a:lnTo>
                  <a:pt x="408" y="34"/>
                </a:lnTo>
                <a:lnTo>
                  <a:pt x="414" y="38"/>
                </a:lnTo>
                <a:lnTo>
                  <a:pt x="420" y="38"/>
                </a:lnTo>
                <a:lnTo>
                  <a:pt x="426" y="44"/>
                </a:lnTo>
                <a:lnTo>
                  <a:pt x="432" y="48"/>
                </a:lnTo>
                <a:lnTo>
                  <a:pt x="442" y="50"/>
                </a:lnTo>
                <a:lnTo>
                  <a:pt x="452" y="52"/>
                </a:lnTo>
                <a:lnTo>
                  <a:pt x="472" y="54"/>
                </a:lnTo>
                <a:lnTo>
                  <a:pt x="488" y="60"/>
                </a:lnTo>
                <a:lnTo>
                  <a:pt x="496" y="60"/>
                </a:lnTo>
                <a:lnTo>
                  <a:pt x="498" y="60"/>
                </a:lnTo>
                <a:lnTo>
                  <a:pt x="500" y="60"/>
                </a:lnTo>
                <a:lnTo>
                  <a:pt x="498" y="64"/>
                </a:lnTo>
                <a:lnTo>
                  <a:pt x="494" y="66"/>
                </a:lnTo>
                <a:lnTo>
                  <a:pt x="486" y="74"/>
                </a:lnTo>
                <a:lnTo>
                  <a:pt x="482" y="84"/>
                </a:lnTo>
                <a:lnTo>
                  <a:pt x="482" y="88"/>
                </a:lnTo>
                <a:lnTo>
                  <a:pt x="484" y="90"/>
                </a:lnTo>
                <a:lnTo>
                  <a:pt x="488" y="90"/>
                </a:lnTo>
                <a:lnTo>
                  <a:pt x="490" y="90"/>
                </a:lnTo>
                <a:lnTo>
                  <a:pt x="490" y="92"/>
                </a:lnTo>
                <a:lnTo>
                  <a:pt x="490" y="94"/>
                </a:lnTo>
                <a:lnTo>
                  <a:pt x="488" y="98"/>
                </a:lnTo>
                <a:lnTo>
                  <a:pt x="486" y="104"/>
                </a:lnTo>
                <a:lnTo>
                  <a:pt x="486" y="110"/>
                </a:lnTo>
                <a:lnTo>
                  <a:pt x="488" y="114"/>
                </a:lnTo>
                <a:lnTo>
                  <a:pt x="494" y="118"/>
                </a:lnTo>
                <a:lnTo>
                  <a:pt x="494" y="122"/>
                </a:lnTo>
                <a:lnTo>
                  <a:pt x="494" y="126"/>
                </a:lnTo>
                <a:lnTo>
                  <a:pt x="496" y="132"/>
                </a:lnTo>
                <a:lnTo>
                  <a:pt x="500" y="134"/>
                </a:lnTo>
                <a:lnTo>
                  <a:pt x="506" y="136"/>
                </a:lnTo>
                <a:lnTo>
                  <a:pt x="508" y="142"/>
                </a:lnTo>
                <a:lnTo>
                  <a:pt x="514" y="144"/>
                </a:lnTo>
                <a:lnTo>
                  <a:pt x="516" y="150"/>
                </a:lnTo>
                <a:lnTo>
                  <a:pt x="514" y="154"/>
                </a:lnTo>
                <a:lnTo>
                  <a:pt x="510" y="160"/>
                </a:lnTo>
                <a:lnTo>
                  <a:pt x="504" y="162"/>
                </a:lnTo>
                <a:lnTo>
                  <a:pt x="500" y="160"/>
                </a:lnTo>
                <a:lnTo>
                  <a:pt x="498" y="160"/>
                </a:lnTo>
                <a:lnTo>
                  <a:pt x="498" y="156"/>
                </a:lnTo>
                <a:lnTo>
                  <a:pt x="502" y="146"/>
                </a:lnTo>
                <a:lnTo>
                  <a:pt x="502" y="144"/>
                </a:lnTo>
                <a:lnTo>
                  <a:pt x="502" y="140"/>
                </a:lnTo>
                <a:lnTo>
                  <a:pt x="498" y="138"/>
                </a:lnTo>
                <a:lnTo>
                  <a:pt x="490" y="138"/>
                </a:lnTo>
                <a:lnTo>
                  <a:pt x="486" y="142"/>
                </a:lnTo>
                <a:lnTo>
                  <a:pt x="480" y="144"/>
                </a:lnTo>
                <a:lnTo>
                  <a:pt x="474" y="142"/>
                </a:lnTo>
                <a:lnTo>
                  <a:pt x="468" y="140"/>
                </a:lnTo>
                <a:lnTo>
                  <a:pt x="458" y="144"/>
                </a:lnTo>
                <a:lnTo>
                  <a:pt x="446" y="150"/>
                </a:lnTo>
                <a:lnTo>
                  <a:pt x="436" y="156"/>
                </a:lnTo>
                <a:lnTo>
                  <a:pt x="424" y="162"/>
                </a:lnTo>
                <a:lnTo>
                  <a:pt x="422" y="164"/>
                </a:lnTo>
                <a:lnTo>
                  <a:pt x="418" y="164"/>
                </a:lnTo>
                <a:lnTo>
                  <a:pt x="418" y="162"/>
                </a:lnTo>
                <a:lnTo>
                  <a:pt x="412" y="162"/>
                </a:lnTo>
                <a:lnTo>
                  <a:pt x="404" y="166"/>
                </a:lnTo>
                <a:lnTo>
                  <a:pt x="398" y="172"/>
                </a:lnTo>
                <a:lnTo>
                  <a:pt x="394" y="180"/>
                </a:lnTo>
                <a:lnTo>
                  <a:pt x="394" y="192"/>
                </a:lnTo>
                <a:lnTo>
                  <a:pt x="396" y="196"/>
                </a:lnTo>
                <a:lnTo>
                  <a:pt x="398" y="200"/>
                </a:lnTo>
                <a:lnTo>
                  <a:pt x="402" y="202"/>
                </a:lnTo>
                <a:lnTo>
                  <a:pt x="408" y="204"/>
                </a:lnTo>
                <a:lnTo>
                  <a:pt x="410" y="208"/>
                </a:lnTo>
                <a:lnTo>
                  <a:pt x="412" y="212"/>
                </a:lnTo>
                <a:lnTo>
                  <a:pt x="410" y="222"/>
                </a:lnTo>
                <a:lnTo>
                  <a:pt x="404" y="226"/>
                </a:lnTo>
                <a:lnTo>
                  <a:pt x="400" y="228"/>
                </a:lnTo>
                <a:lnTo>
                  <a:pt x="398" y="238"/>
                </a:lnTo>
                <a:lnTo>
                  <a:pt x="396" y="250"/>
                </a:lnTo>
                <a:lnTo>
                  <a:pt x="396" y="262"/>
                </a:lnTo>
                <a:lnTo>
                  <a:pt x="396" y="276"/>
                </a:lnTo>
                <a:lnTo>
                  <a:pt x="400" y="286"/>
                </a:lnTo>
                <a:lnTo>
                  <a:pt x="408" y="298"/>
                </a:lnTo>
                <a:lnTo>
                  <a:pt x="416" y="310"/>
                </a:lnTo>
                <a:lnTo>
                  <a:pt x="428" y="316"/>
                </a:lnTo>
                <a:lnTo>
                  <a:pt x="444" y="324"/>
                </a:lnTo>
                <a:lnTo>
                  <a:pt x="452" y="334"/>
                </a:lnTo>
                <a:lnTo>
                  <a:pt x="460" y="340"/>
                </a:lnTo>
                <a:lnTo>
                  <a:pt x="470" y="346"/>
                </a:lnTo>
                <a:lnTo>
                  <a:pt x="472" y="350"/>
                </a:lnTo>
                <a:lnTo>
                  <a:pt x="476" y="350"/>
                </a:lnTo>
                <a:lnTo>
                  <a:pt x="480" y="350"/>
                </a:lnTo>
                <a:lnTo>
                  <a:pt x="486" y="354"/>
                </a:lnTo>
                <a:lnTo>
                  <a:pt x="490" y="366"/>
                </a:lnTo>
                <a:lnTo>
                  <a:pt x="498" y="376"/>
                </a:lnTo>
                <a:lnTo>
                  <a:pt x="500" y="392"/>
                </a:lnTo>
                <a:lnTo>
                  <a:pt x="504" y="408"/>
                </a:lnTo>
                <a:lnTo>
                  <a:pt x="508" y="414"/>
                </a:lnTo>
                <a:lnTo>
                  <a:pt x="512" y="428"/>
                </a:lnTo>
                <a:lnTo>
                  <a:pt x="516" y="440"/>
                </a:lnTo>
                <a:lnTo>
                  <a:pt x="528" y="458"/>
                </a:lnTo>
                <a:lnTo>
                  <a:pt x="534" y="470"/>
                </a:lnTo>
                <a:lnTo>
                  <a:pt x="546" y="486"/>
                </a:lnTo>
                <a:lnTo>
                  <a:pt x="556" y="492"/>
                </a:lnTo>
                <a:lnTo>
                  <a:pt x="562" y="498"/>
                </a:lnTo>
                <a:lnTo>
                  <a:pt x="566" y="498"/>
                </a:lnTo>
                <a:lnTo>
                  <a:pt x="568" y="498"/>
                </a:lnTo>
                <a:lnTo>
                  <a:pt x="570" y="502"/>
                </a:lnTo>
                <a:lnTo>
                  <a:pt x="570" y="510"/>
                </a:lnTo>
                <a:lnTo>
                  <a:pt x="574" y="510"/>
                </a:lnTo>
                <a:lnTo>
                  <a:pt x="578" y="510"/>
                </a:lnTo>
                <a:lnTo>
                  <a:pt x="586" y="514"/>
                </a:lnTo>
                <a:lnTo>
                  <a:pt x="592" y="520"/>
                </a:lnTo>
                <a:lnTo>
                  <a:pt x="600" y="530"/>
                </a:lnTo>
                <a:lnTo>
                  <a:pt x="604" y="538"/>
                </a:lnTo>
                <a:lnTo>
                  <a:pt x="606" y="538"/>
                </a:lnTo>
                <a:lnTo>
                  <a:pt x="608" y="538"/>
                </a:lnTo>
                <a:lnTo>
                  <a:pt x="612" y="538"/>
                </a:lnTo>
                <a:lnTo>
                  <a:pt x="612" y="532"/>
                </a:lnTo>
                <a:lnTo>
                  <a:pt x="608" y="528"/>
                </a:lnTo>
                <a:lnTo>
                  <a:pt x="612" y="526"/>
                </a:lnTo>
                <a:lnTo>
                  <a:pt x="614" y="524"/>
                </a:lnTo>
                <a:lnTo>
                  <a:pt x="620" y="524"/>
                </a:lnTo>
                <a:lnTo>
                  <a:pt x="630" y="524"/>
                </a:lnTo>
                <a:lnTo>
                  <a:pt x="644" y="526"/>
                </a:lnTo>
                <a:lnTo>
                  <a:pt x="654" y="526"/>
                </a:lnTo>
                <a:lnTo>
                  <a:pt x="658" y="526"/>
                </a:lnTo>
                <a:lnTo>
                  <a:pt x="662" y="526"/>
                </a:lnTo>
                <a:lnTo>
                  <a:pt x="662" y="524"/>
                </a:lnTo>
                <a:lnTo>
                  <a:pt x="660" y="522"/>
                </a:lnTo>
                <a:lnTo>
                  <a:pt x="658" y="522"/>
                </a:lnTo>
                <a:lnTo>
                  <a:pt x="654" y="522"/>
                </a:lnTo>
                <a:lnTo>
                  <a:pt x="652" y="520"/>
                </a:lnTo>
                <a:lnTo>
                  <a:pt x="656" y="520"/>
                </a:lnTo>
                <a:lnTo>
                  <a:pt x="660" y="518"/>
                </a:lnTo>
                <a:lnTo>
                  <a:pt x="666" y="518"/>
                </a:lnTo>
                <a:lnTo>
                  <a:pt x="672" y="522"/>
                </a:lnTo>
                <a:lnTo>
                  <a:pt x="678" y="526"/>
                </a:lnTo>
                <a:lnTo>
                  <a:pt x="682" y="532"/>
                </a:lnTo>
                <a:lnTo>
                  <a:pt x="682" y="540"/>
                </a:lnTo>
                <a:lnTo>
                  <a:pt x="680" y="546"/>
                </a:lnTo>
                <a:lnTo>
                  <a:pt x="676" y="550"/>
                </a:lnTo>
                <a:lnTo>
                  <a:pt x="672" y="552"/>
                </a:lnTo>
                <a:lnTo>
                  <a:pt x="664" y="556"/>
                </a:lnTo>
                <a:lnTo>
                  <a:pt x="662" y="562"/>
                </a:lnTo>
                <a:lnTo>
                  <a:pt x="662" y="570"/>
                </a:lnTo>
                <a:lnTo>
                  <a:pt x="666" y="576"/>
                </a:lnTo>
                <a:lnTo>
                  <a:pt x="672" y="576"/>
                </a:lnTo>
                <a:lnTo>
                  <a:pt x="680" y="578"/>
                </a:lnTo>
                <a:lnTo>
                  <a:pt x="690" y="584"/>
                </a:lnTo>
                <a:lnTo>
                  <a:pt x="716" y="596"/>
                </a:lnTo>
                <a:lnTo>
                  <a:pt x="742" y="606"/>
                </a:lnTo>
                <a:lnTo>
                  <a:pt x="760" y="614"/>
                </a:lnTo>
                <a:lnTo>
                  <a:pt x="764" y="620"/>
                </a:lnTo>
                <a:lnTo>
                  <a:pt x="770" y="628"/>
                </a:lnTo>
                <a:lnTo>
                  <a:pt x="780" y="632"/>
                </a:lnTo>
                <a:lnTo>
                  <a:pt x="796" y="634"/>
                </a:lnTo>
                <a:lnTo>
                  <a:pt x="810" y="638"/>
                </a:lnTo>
                <a:lnTo>
                  <a:pt x="822" y="644"/>
                </a:lnTo>
                <a:lnTo>
                  <a:pt x="826" y="648"/>
                </a:lnTo>
                <a:lnTo>
                  <a:pt x="830" y="656"/>
                </a:lnTo>
                <a:lnTo>
                  <a:pt x="836" y="670"/>
                </a:lnTo>
                <a:lnTo>
                  <a:pt x="852" y="684"/>
                </a:lnTo>
                <a:lnTo>
                  <a:pt x="860" y="696"/>
                </a:lnTo>
                <a:lnTo>
                  <a:pt x="864" y="700"/>
                </a:lnTo>
                <a:lnTo>
                  <a:pt x="864" y="706"/>
                </a:lnTo>
                <a:lnTo>
                  <a:pt x="864" y="710"/>
                </a:lnTo>
                <a:lnTo>
                  <a:pt x="860" y="718"/>
                </a:lnTo>
                <a:lnTo>
                  <a:pt x="856" y="728"/>
                </a:lnTo>
                <a:lnTo>
                  <a:pt x="856" y="732"/>
                </a:lnTo>
                <a:lnTo>
                  <a:pt x="852" y="732"/>
                </a:lnTo>
                <a:lnTo>
                  <a:pt x="848" y="730"/>
                </a:lnTo>
                <a:lnTo>
                  <a:pt x="838" y="724"/>
                </a:lnTo>
                <a:lnTo>
                  <a:pt x="832" y="718"/>
                </a:lnTo>
                <a:lnTo>
                  <a:pt x="828" y="708"/>
                </a:lnTo>
                <a:lnTo>
                  <a:pt x="826" y="702"/>
                </a:lnTo>
                <a:lnTo>
                  <a:pt x="824" y="696"/>
                </a:lnTo>
                <a:lnTo>
                  <a:pt x="816" y="692"/>
                </a:lnTo>
                <a:lnTo>
                  <a:pt x="806" y="688"/>
                </a:lnTo>
                <a:lnTo>
                  <a:pt x="798" y="686"/>
                </a:lnTo>
                <a:lnTo>
                  <a:pt x="788" y="684"/>
                </a:lnTo>
                <a:lnTo>
                  <a:pt x="776" y="674"/>
                </a:lnTo>
                <a:lnTo>
                  <a:pt x="770" y="670"/>
                </a:lnTo>
                <a:lnTo>
                  <a:pt x="764" y="666"/>
                </a:lnTo>
                <a:lnTo>
                  <a:pt x="754" y="668"/>
                </a:lnTo>
                <a:lnTo>
                  <a:pt x="748" y="670"/>
                </a:lnTo>
                <a:lnTo>
                  <a:pt x="740" y="678"/>
                </a:lnTo>
                <a:lnTo>
                  <a:pt x="734" y="688"/>
                </a:lnTo>
                <a:lnTo>
                  <a:pt x="728" y="696"/>
                </a:lnTo>
                <a:lnTo>
                  <a:pt x="720" y="704"/>
                </a:lnTo>
                <a:lnTo>
                  <a:pt x="716" y="720"/>
                </a:lnTo>
                <a:lnTo>
                  <a:pt x="714" y="732"/>
                </a:lnTo>
                <a:lnTo>
                  <a:pt x="714" y="742"/>
                </a:lnTo>
                <a:lnTo>
                  <a:pt x="714" y="748"/>
                </a:lnTo>
                <a:lnTo>
                  <a:pt x="716" y="750"/>
                </a:lnTo>
                <a:lnTo>
                  <a:pt x="720" y="752"/>
                </a:lnTo>
                <a:lnTo>
                  <a:pt x="730" y="754"/>
                </a:lnTo>
                <a:lnTo>
                  <a:pt x="736" y="762"/>
                </a:lnTo>
                <a:lnTo>
                  <a:pt x="750" y="772"/>
                </a:lnTo>
                <a:lnTo>
                  <a:pt x="758" y="778"/>
                </a:lnTo>
                <a:lnTo>
                  <a:pt x="758" y="786"/>
                </a:lnTo>
                <a:lnTo>
                  <a:pt x="758" y="792"/>
                </a:lnTo>
                <a:lnTo>
                  <a:pt x="760" y="800"/>
                </a:lnTo>
                <a:lnTo>
                  <a:pt x="762" y="810"/>
                </a:lnTo>
                <a:lnTo>
                  <a:pt x="762" y="818"/>
                </a:lnTo>
                <a:lnTo>
                  <a:pt x="758" y="824"/>
                </a:lnTo>
                <a:lnTo>
                  <a:pt x="754" y="824"/>
                </a:lnTo>
                <a:lnTo>
                  <a:pt x="750" y="824"/>
                </a:lnTo>
                <a:lnTo>
                  <a:pt x="744" y="830"/>
                </a:lnTo>
                <a:lnTo>
                  <a:pt x="736" y="834"/>
                </a:lnTo>
                <a:lnTo>
                  <a:pt x="732" y="836"/>
                </a:lnTo>
                <a:lnTo>
                  <a:pt x="724" y="838"/>
                </a:lnTo>
                <a:lnTo>
                  <a:pt x="720" y="844"/>
                </a:lnTo>
                <a:lnTo>
                  <a:pt x="720" y="850"/>
                </a:lnTo>
                <a:lnTo>
                  <a:pt x="720" y="862"/>
                </a:lnTo>
                <a:lnTo>
                  <a:pt x="720" y="876"/>
                </a:lnTo>
                <a:lnTo>
                  <a:pt x="718" y="880"/>
                </a:lnTo>
                <a:lnTo>
                  <a:pt x="716" y="884"/>
                </a:lnTo>
                <a:lnTo>
                  <a:pt x="712" y="888"/>
                </a:lnTo>
                <a:lnTo>
                  <a:pt x="708" y="890"/>
                </a:lnTo>
                <a:lnTo>
                  <a:pt x="700" y="898"/>
                </a:lnTo>
                <a:lnTo>
                  <a:pt x="692" y="904"/>
                </a:lnTo>
                <a:lnTo>
                  <a:pt x="688" y="918"/>
                </a:lnTo>
                <a:lnTo>
                  <a:pt x="682" y="928"/>
                </a:lnTo>
                <a:lnTo>
                  <a:pt x="678" y="932"/>
                </a:lnTo>
                <a:lnTo>
                  <a:pt x="666" y="934"/>
                </a:lnTo>
                <a:lnTo>
                  <a:pt x="662" y="934"/>
                </a:lnTo>
                <a:lnTo>
                  <a:pt x="658" y="936"/>
                </a:lnTo>
                <a:lnTo>
                  <a:pt x="658" y="934"/>
                </a:lnTo>
                <a:lnTo>
                  <a:pt x="656" y="930"/>
                </a:lnTo>
                <a:lnTo>
                  <a:pt x="652" y="932"/>
                </a:lnTo>
                <a:lnTo>
                  <a:pt x="652" y="930"/>
                </a:lnTo>
                <a:lnTo>
                  <a:pt x="652" y="928"/>
                </a:lnTo>
                <a:lnTo>
                  <a:pt x="652" y="922"/>
                </a:lnTo>
                <a:lnTo>
                  <a:pt x="650" y="912"/>
                </a:lnTo>
                <a:lnTo>
                  <a:pt x="650" y="904"/>
                </a:lnTo>
                <a:lnTo>
                  <a:pt x="652" y="896"/>
                </a:lnTo>
                <a:lnTo>
                  <a:pt x="656" y="890"/>
                </a:lnTo>
                <a:lnTo>
                  <a:pt x="662" y="882"/>
                </a:lnTo>
                <a:lnTo>
                  <a:pt x="666" y="874"/>
                </a:lnTo>
                <a:lnTo>
                  <a:pt x="664" y="870"/>
                </a:lnTo>
                <a:lnTo>
                  <a:pt x="662" y="866"/>
                </a:lnTo>
                <a:lnTo>
                  <a:pt x="660" y="862"/>
                </a:lnTo>
                <a:lnTo>
                  <a:pt x="660" y="860"/>
                </a:lnTo>
                <a:lnTo>
                  <a:pt x="664" y="854"/>
                </a:lnTo>
                <a:lnTo>
                  <a:pt x="672" y="850"/>
                </a:lnTo>
                <a:lnTo>
                  <a:pt x="682" y="846"/>
                </a:lnTo>
                <a:lnTo>
                  <a:pt x="688" y="844"/>
                </a:lnTo>
                <a:lnTo>
                  <a:pt x="692" y="840"/>
                </a:lnTo>
                <a:lnTo>
                  <a:pt x="692" y="834"/>
                </a:lnTo>
                <a:lnTo>
                  <a:pt x="688" y="824"/>
                </a:lnTo>
                <a:lnTo>
                  <a:pt x="680" y="810"/>
                </a:lnTo>
                <a:lnTo>
                  <a:pt x="674" y="784"/>
                </a:lnTo>
                <a:lnTo>
                  <a:pt x="664" y="772"/>
                </a:lnTo>
                <a:lnTo>
                  <a:pt x="658" y="756"/>
                </a:lnTo>
                <a:lnTo>
                  <a:pt x="652" y="736"/>
                </a:lnTo>
                <a:lnTo>
                  <a:pt x="652" y="728"/>
                </a:lnTo>
                <a:lnTo>
                  <a:pt x="648" y="720"/>
                </a:lnTo>
                <a:lnTo>
                  <a:pt x="646" y="716"/>
                </a:lnTo>
                <a:lnTo>
                  <a:pt x="642" y="714"/>
                </a:lnTo>
                <a:lnTo>
                  <a:pt x="636" y="710"/>
                </a:lnTo>
                <a:lnTo>
                  <a:pt x="634" y="714"/>
                </a:lnTo>
                <a:lnTo>
                  <a:pt x="632" y="716"/>
                </a:lnTo>
                <a:lnTo>
                  <a:pt x="630" y="720"/>
                </a:lnTo>
                <a:lnTo>
                  <a:pt x="628" y="724"/>
                </a:lnTo>
                <a:lnTo>
                  <a:pt x="626" y="726"/>
                </a:lnTo>
                <a:lnTo>
                  <a:pt x="626" y="724"/>
                </a:lnTo>
                <a:lnTo>
                  <a:pt x="624" y="722"/>
                </a:lnTo>
                <a:lnTo>
                  <a:pt x="620" y="716"/>
                </a:lnTo>
                <a:lnTo>
                  <a:pt x="614" y="708"/>
                </a:lnTo>
                <a:lnTo>
                  <a:pt x="604" y="704"/>
                </a:lnTo>
                <a:lnTo>
                  <a:pt x="596" y="702"/>
                </a:lnTo>
                <a:lnTo>
                  <a:pt x="592" y="696"/>
                </a:lnTo>
                <a:lnTo>
                  <a:pt x="590" y="692"/>
                </a:lnTo>
                <a:lnTo>
                  <a:pt x="590" y="686"/>
                </a:lnTo>
                <a:lnTo>
                  <a:pt x="592" y="680"/>
                </a:lnTo>
                <a:lnTo>
                  <a:pt x="590" y="672"/>
                </a:lnTo>
                <a:lnTo>
                  <a:pt x="588" y="666"/>
                </a:lnTo>
                <a:lnTo>
                  <a:pt x="584" y="662"/>
                </a:lnTo>
                <a:lnTo>
                  <a:pt x="582" y="658"/>
                </a:lnTo>
                <a:lnTo>
                  <a:pt x="572" y="656"/>
                </a:lnTo>
                <a:lnTo>
                  <a:pt x="566" y="658"/>
                </a:lnTo>
                <a:lnTo>
                  <a:pt x="560" y="660"/>
                </a:lnTo>
                <a:lnTo>
                  <a:pt x="550" y="662"/>
                </a:lnTo>
                <a:lnTo>
                  <a:pt x="548" y="662"/>
                </a:lnTo>
                <a:lnTo>
                  <a:pt x="546" y="660"/>
                </a:lnTo>
                <a:lnTo>
                  <a:pt x="546" y="658"/>
                </a:lnTo>
                <a:lnTo>
                  <a:pt x="546" y="656"/>
                </a:lnTo>
                <a:lnTo>
                  <a:pt x="548" y="648"/>
                </a:lnTo>
                <a:lnTo>
                  <a:pt x="546" y="644"/>
                </a:lnTo>
                <a:lnTo>
                  <a:pt x="542" y="642"/>
                </a:lnTo>
                <a:lnTo>
                  <a:pt x="536" y="640"/>
                </a:lnTo>
                <a:lnTo>
                  <a:pt x="530" y="638"/>
                </a:lnTo>
                <a:lnTo>
                  <a:pt x="524" y="634"/>
                </a:lnTo>
                <a:lnTo>
                  <a:pt x="520" y="628"/>
                </a:lnTo>
                <a:lnTo>
                  <a:pt x="518" y="620"/>
                </a:lnTo>
                <a:lnTo>
                  <a:pt x="508" y="608"/>
                </a:lnTo>
                <a:lnTo>
                  <a:pt x="498" y="596"/>
                </a:lnTo>
                <a:lnTo>
                  <a:pt x="488" y="592"/>
                </a:lnTo>
                <a:lnTo>
                  <a:pt x="472" y="590"/>
                </a:lnTo>
                <a:lnTo>
                  <a:pt x="452" y="590"/>
                </a:lnTo>
                <a:lnTo>
                  <a:pt x="448" y="592"/>
                </a:lnTo>
                <a:lnTo>
                  <a:pt x="446" y="592"/>
                </a:lnTo>
                <a:lnTo>
                  <a:pt x="438" y="588"/>
                </a:lnTo>
                <a:lnTo>
                  <a:pt x="426" y="580"/>
                </a:lnTo>
                <a:lnTo>
                  <a:pt x="412" y="564"/>
                </a:lnTo>
                <a:lnTo>
                  <a:pt x="394" y="546"/>
                </a:lnTo>
                <a:lnTo>
                  <a:pt x="384" y="526"/>
                </a:lnTo>
                <a:lnTo>
                  <a:pt x="378" y="518"/>
                </a:lnTo>
                <a:lnTo>
                  <a:pt x="370" y="512"/>
                </a:lnTo>
                <a:lnTo>
                  <a:pt x="364" y="510"/>
                </a:lnTo>
                <a:lnTo>
                  <a:pt x="356" y="510"/>
                </a:lnTo>
                <a:lnTo>
                  <a:pt x="352" y="502"/>
                </a:lnTo>
                <a:lnTo>
                  <a:pt x="346" y="496"/>
                </a:lnTo>
                <a:lnTo>
                  <a:pt x="338" y="482"/>
                </a:lnTo>
                <a:lnTo>
                  <a:pt x="332" y="474"/>
                </a:lnTo>
                <a:lnTo>
                  <a:pt x="326" y="470"/>
                </a:lnTo>
                <a:lnTo>
                  <a:pt x="316" y="468"/>
                </a:lnTo>
                <a:lnTo>
                  <a:pt x="310" y="472"/>
                </a:lnTo>
                <a:lnTo>
                  <a:pt x="308" y="472"/>
                </a:lnTo>
                <a:lnTo>
                  <a:pt x="306" y="472"/>
                </a:lnTo>
                <a:lnTo>
                  <a:pt x="304" y="468"/>
                </a:lnTo>
                <a:lnTo>
                  <a:pt x="302" y="464"/>
                </a:lnTo>
                <a:lnTo>
                  <a:pt x="302" y="452"/>
                </a:lnTo>
                <a:lnTo>
                  <a:pt x="296" y="442"/>
                </a:lnTo>
                <a:lnTo>
                  <a:pt x="290" y="434"/>
                </a:lnTo>
                <a:lnTo>
                  <a:pt x="274" y="422"/>
                </a:lnTo>
                <a:lnTo>
                  <a:pt x="268" y="412"/>
                </a:lnTo>
                <a:lnTo>
                  <a:pt x="264" y="406"/>
                </a:lnTo>
                <a:lnTo>
                  <a:pt x="264" y="400"/>
                </a:lnTo>
                <a:lnTo>
                  <a:pt x="264" y="396"/>
                </a:lnTo>
                <a:lnTo>
                  <a:pt x="262" y="380"/>
                </a:lnTo>
                <a:lnTo>
                  <a:pt x="252" y="356"/>
                </a:lnTo>
                <a:lnTo>
                  <a:pt x="246" y="334"/>
                </a:lnTo>
                <a:lnTo>
                  <a:pt x="244" y="316"/>
                </a:lnTo>
                <a:lnTo>
                  <a:pt x="240" y="310"/>
                </a:lnTo>
                <a:lnTo>
                  <a:pt x="228" y="302"/>
                </a:lnTo>
                <a:lnTo>
                  <a:pt x="218" y="298"/>
                </a:lnTo>
                <a:lnTo>
                  <a:pt x="192" y="280"/>
                </a:lnTo>
                <a:lnTo>
                  <a:pt x="180" y="270"/>
                </a:lnTo>
                <a:lnTo>
                  <a:pt x="166" y="262"/>
                </a:lnTo>
                <a:lnTo>
                  <a:pt x="154" y="258"/>
                </a:lnTo>
                <a:lnTo>
                  <a:pt x="144" y="258"/>
                </a:lnTo>
                <a:lnTo>
                  <a:pt x="130" y="260"/>
                </a:lnTo>
                <a:lnTo>
                  <a:pt x="124" y="264"/>
                </a:lnTo>
                <a:lnTo>
                  <a:pt x="120" y="266"/>
                </a:lnTo>
                <a:lnTo>
                  <a:pt x="116" y="276"/>
                </a:lnTo>
                <a:lnTo>
                  <a:pt x="108" y="278"/>
                </a:lnTo>
                <a:lnTo>
                  <a:pt x="102" y="286"/>
                </a:lnTo>
                <a:lnTo>
                  <a:pt x="96" y="294"/>
                </a:lnTo>
                <a:lnTo>
                  <a:pt x="94" y="298"/>
                </a:lnTo>
                <a:lnTo>
                  <a:pt x="94" y="302"/>
                </a:lnTo>
                <a:lnTo>
                  <a:pt x="90" y="308"/>
                </a:lnTo>
                <a:lnTo>
                  <a:pt x="82" y="310"/>
                </a:lnTo>
                <a:lnTo>
                  <a:pt x="70" y="312"/>
                </a:lnTo>
                <a:lnTo>
                  <a:pt x="60" y="312"/>
                </a:lnTo>
                <a:lnTo>
                  <a:pt x="52" y="312"/>
                </a:lnTo>
                <a:lnTo>
                  <a:pt x="48" y="310"/>
                </a:lnTo>
                <a:lnTo>
                  <a:pt x="46" y="306"/>
                </a:lnTo>
                <a:lnTo>
                  <a:pt x="50" y="296"/>
                </a:lnTo>
                <a:lnTo>
                  <a:pt x="50" y="286"/>
                </a:lnTo>
                <a:lnTo>
                  <a:pt x="50" y="280"/>
                </a:lnTo>
                <a:lnTo>
                  <a:pt x="48" y="276"/>
                </a:lnTo>
                <a:lnTo>
                  <a:pt x="42" y="270"/>
                </a:lnTo>
                <a:lnTo>
                  <a:pt x="34" y="270"/>
                </a:lnTo>
                <a:lnTo>
                  <a:pt x="22" y="268"/>
                </a:lnTo>
                <a:lnTo>
                  <a:pt x="16" y="266"/>
                </a:lnTo>
                <a:lnTo>
                  <a:pt x="12" y="262"/>
                </a:lnTo>
                <a:lnTo>
                  <a:pt x="10" y="256"/>
                </a:lnTo>
                <a:lnTo>
                  <a:pt x="6" y="240"/>
                </a:lnTo>
                <a:lnTo>
                  <a:pt x="8" y="226"/>
                </a:lnTo>
                <a:lnTo>
                  <a:pt x="10" y="212"/>
                </a:lnTo>
                <a:lnTo>
                  <a:pt x="12" y="208"/>
                </a:lnTo>
                <a:lnTo>
                  <a:pt x="10" y="204"/>
                </a:lnTo>
                <a:lnTo>
                  <a:pt x="6" y="200"/>
                </a:lnTo>
                <a:lnTo>
                  <a:pt x="2" y="198"/>
                </a:lnTo>
                <a:lnTo>
                  <a:pt x="0" y="192"/>
                </a:lnTo>
                <a:lnTo>
                  <a:pt x="0" y="184"/>
                </a:lnTo>
                <a:lnTo>
                  <a:pt x="2" y="174"/>
                </a:lnTo>
                <a:lnTo>
                  <a:pt x="10" y="168"/>
                </a:lnTo>
                <a:lnTo>
                  <a:pt x="18" y="164"/>
                </a:lnTo>
                <a:lnTo>
                  <a:pt x="22" y="162"/>
                </a:lnTo>
                <a:lnTo>
                  <a:pt x="24" y="156"/>
                </a:lnTo>
                <a:lnTo>
                  <a:pt x="24" y="152"/>
                </a:lnTo>
                <a:lnTo>
                  <a:pt x="22" y="146"/>
                </a:lnTo>
                <a:lnTo>
                  <a:pt x="18" y="130"/>
                </a:lnTo>
                <a:lnTo>
                  <a:pt x="12" y="112"/>
                </a:lnTo>
                <a:lnTo>
                  <a:pt x="12" y="104"/>
                </a:lnTo>
                <a:lnTo>
                  <a:pt x="12" y="102"/>
                </a:lnTo>
                <a:lnTo>
                  <a:pt x="12" y="96"/>
                </a:lnTo>
                <a:lnTo>
                  <a:pt x="16" y="96"/>
                </a:lnTo>
                <a:lnTo>
                  <a:pt x="18" y="96"/>
                </a:lnTo>
                <a:lnTo>
                  <a:pt x="28" y="98"/>
                </a:lnTo>
                <a:lnTo>
                  <a:pt x="38" y="98"/>
                </a:lnTo>
                <a:lnTo>
                  <a:pt x="52" y="94"/>
                </a:lnTo>
                <a:lnTo>
                  <a:pt x="70" y="94"/>
                </a:lnTo>
                <a:lnTo>
                  <a:pt x="78" y="94"/>
                </a:lnTo>
                <a:lnTo>
                  <a:pt x="86" y="96"/>
                </a:lnTo>
                <a:lnTo>
                  <a:pt x="94" y="90"/>
                </a:lnTo>
                <a:lnTo>
                  <a:pt x="102" y="86"/>
                </a:lnTo>
                <a:lnTo>
                  <a:pt x="106" y="80"/>
                </a:lnTo>
                <a:lnTo>
                  <a:pt x="106" y="74"/>
                </a:lnTo>
                <a:lnTo>
                  <a:pt x="106" y="66"/>
                </a:lnTo>
                <a:lnTo>
                  <a:pt x="110" y="62"/>
                </a:lnTo>
                <a:lnTo>
                  <a:pt x="116" y="58"/>
                </a:lnTo>
                <a:lnTo>
                  <a:pt x="124" y="54"/>
                </a:lnTo>
                <a:lnTo>
                  <a:pt x="128" y="52"/>
                </a:lnTo>
                <a:lnTo>
                  <a:pt x="130" y="52"/>
                </a:lnTo>
                <a:lnTo>
                  <a:pt x="132" y="56"/>
                </a:lnTo>
                <a:lnTo>
                  <a:pt x="134" y="64"/>
                </a:lnTo>
                <a:lnTo>
                  <a:pt x="134" y="72"/>
                </a:lnTo>
                <a:lnTo>
                  <a:pt x="136" y="78"/>
                </a:lnTo>
                <a:lnTo>
                  <a:pt x="144" y="84"/>
                </a:lnTo>
                <a:lnTo>
                  <a:pt x="150" y="88"/>
                </a:lnTo>
                <a:lnTo>
                  <a:pt x="156" y="102"/>
                </a:lnTo>
                <a:lnTo>
                  <a:pt x="160" y="104"/>
                </a:lnTo>
                <a:lnTo>
                  <a:pt x="164" y="106"/>
                </a:lnTo>
                <a:lnTo>
                  <a:pt x="166" y="104"/>
                </a:lnTo>
                <a:lnTo>
                  <a:pt x="168" y="102"/>
                </a:lnTo>
                <a:lnTo>
                  <a:pt x="174" y="88"/>
                </a:lnTo>
                <a:lnTo>
                  <a:pt x="180" y="78"/>
                </a:lnTo>
                <a:lnTo>
                  <a:pt x="188" y="64"/>
                </a:lnTo>
                <a:lnTo>
                  <a:pt x="188" y="58"/>
                </a:lnTo>
                <a:lnTo>
                  <a:pt x="190" y="54"/>
                </a:lnTo>
                <a:lnTo>
                  <a:pt x="192" y="52"/>
                </a:lnTo>
                <a:lnTo>
                  <a:pt x="194" y="52"/>
                </a:lnTo>
                <a:lnTo>
                  <a:pt x="196" y="54"/>
                </a:lnTo>
                <a:lnTo>
                  <a:pt x="200" y="56"/>
                </a:lnTo>
                <a:lnTo>
                  <a:pt x="204" y="60"/>
                </a:lnTo>
                <a:lnTo>
                  <a:pt x="208" y="64"/>
                </a:lnTo>
                <a:lnTo>
                  <a:pt x="216" y="64"/>
                </a:lnTo>
                <a:lnTo>
                  <a:pt x="222" y="64"/>
                </a:lnTo>
                <a:lnTo>
                  <a:pt x="236" y="72"/>
                </a:lnTo>
                <a:lnTo>
                  <a:pt x="242" y="74"/>
                </a:lnTo>
                <a:lnTo>
                  <a:pt x="248" y="74"/>
                </a:lnTo>
                <a:lnTo>
                  <a:pt x="250" y="72"/>
                </a:lnTo>
                <a:lnTo>
                  <a:pt x="250" y="66"/>
                </a:lnTo>
                <a:lnTo>
                  <a:pt x="250" y="62"/>
                </a:lnTo>
                <a:lnTo>
                  <a:pt x="248" y="60"/>
                </a:lnTo>
                <a:lnTo>
                  <a:pt x="246" y="50"/>
                </a:lnTo>
                <a:lnTo>
                  <a:pt x="248" y="46"/>
                </a:lnTo>
                <a:lnTo>
                  <a:pt x="250" y="40"/>
                </a:lnTo>
                <a:lnTo>
                  <a:pt x="252" y="40"/>
                </a:lnTo>
                <a:lnTo>
                  <a:pt x="256" y="40"/>
                </a:lnTo>
                <a:lnTo>
                  <a:pt x="264" y="40"/>
                </a:lnTo>
                <a:lnTo>
                  <a:pt x="270" y="38"/>
                </a:lnTo>
                <a:lnTo>
                  <a:pt x="270" y="34"/>
                </a:lnTo>
                <a:lnTo>
                  <a:pt x="268" y="30"/>
                </a:lnTo>
                <a:lnTo>
                  <a:pt x="272" y="24"/>
                </a:lnTo>
                <a:lnTo>
                  <a:pt x="274" y="1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0" name="Freeform 139"/>
          <p:cNvSpPr>
            <a:spLocks/>
          </p:cNvSpPr>
          <p:nvPr/>
        </p:nvSpPr>
        <p:spPr bwMode="auto">
          <a:xfrm>
            <a:off x="5967411" y="4783050"/>
            <a:ext cx="1371600" cy="1485900"/>
          </a:xfrm>
          <a:custGeom>
            <a:avLst/>
            <a:gdLst/>
            <a:ahLst/>
            <a:cxnLst>
              <a:cxn ang="0">
                <a:pos x="328" y="10"/>
              </a:cxn>
              <a:cxn ang="0">
                <a:pos x="394" y="8"/>
              </a:cxn>
              <a:cxn ang="0">
                <a:pos x="442" y="50"/>
              </a:cxn>
              <a:cxn ang="0">
                <a:pos x="494" y="66"/>
              </a:cxn>
              <a:cxn ang="0">
                <a:pos x="490" y="94"/>
              </a:cxn>
              <a:cxn ang="0">
                <a:pos x="496" y="132"/>
              </a:cxn>
              <a:cxn ang="0">
                <a:pos x="504" y="162"/>
              </a:cxn>
              <a:cxn ang="0">
                <a:pos x="490" y="138"/>
              </a:cxn>
              <a:cxn ang="0">
                <a:pos x="424" y="162"/>
              </a:cxn>
              <a:cxn ang="0">
                <a:pos x="394" y="192"/>
              </a:cxn>
              <a:cxn ang="0">
                <a:pos x="404" y="226"/>
              </a:cxn>
              <a:cxn ang="0">
                <a:pos x="416" y="310"/>
              </a:cxn>
              <a:cxn ang="0">
                <a:pos x="480" y="350"/>
              </a:cxn>
              <a:cxn ang="0">
                <a:pos x="516" y="440"/>
              </a:cxn>
              <a:cxn ang="0">
                <a:pos x="570" y="502"/>
              </a:cxn>
              <a:cxn ang="0">
                <a:pos x="606" y="538"/>
              </a:cxn>
              <a:cxn ang="0">
                <a:pos x="630" y="524"/>
              </a:cxn>
              <a:cxn ang="0">
                <a:pos x="654" y="522"/>
              </a:cxn>
              <a:cxn ang="0">
                <a:pos x="682" y="540"/>
              </a:cxn>
              <a:cxn ang="0">
                <a:pos x="672" y="576"/>
              </a:cxn>
              <a:cxn ang="0">
                <a:pos x="780" y="632"/>
              </a:cxn>
              <a:cxn ang="0">
                <a:pos x="860" y="696"/>
              </a:cxn>
              <a:cxn ang="0">
                <a:pos x="848" y="730"/>
              </a:cxn>
              <a:cxn ang="0">
                <a:pos x="798" y="686"/>
              </a:cxn>
              <a:cxn ang="0">
                <a:pos x="734" y="688"/>
              </a:cxn>
              <a:cxn ang="0">
                <a:pos x="720" y="752"/>
              </a:cxn>
              <a:cxn ang="0">
                <a:pos x="762" y="810"/>
              </a:cxn>
              <a:cxn ang="0">
                <a:pos x="724" y="838"/>
              </a:cxn>
              <a:cxn ang="0">
                <a:pos x="708" y="890"/>
              </a:cxn>
              <a:cxn ang="0">
                <a:pos x="658" y="936"/>
              </a:cxn>
              <a:cxn ang="0">
                <a:pos x="650" y="904"/>
              </a:cxn>
              <a:cxn ang="0">
                <a:pos x="660" y="860"/>
              </a:cxn>
              <a:cxn ang="0">
                <a:pos x="680" y="810"/>
              </a:cxn>
              <a:cxn ang="0">
                <a:pos x="642" y="714"/>
              </a:cxn>
              <a:cxn ang="0">
                <a:pos x="624" y="722"/>
              </a:cxn>
              <a:cxn ang="0">
                <a:pos x="592" y="680"/>
              </a:cxn>
              <a:cxn ang="0">
                <a:pos x="550" y="662"/>
              </a:cxn>
              <a:cxn ang="0">
                <a:pos x="536" y="640"/>
              </a:cxn>
              <a:cxn ang="0">
                <a:pos x="472" y="590"/>
              </a:cxn>
              <a:cxn ang="0">
                <a:pos x="384" y="526"/>
              </a:cxn>
              <a:cxn ang="0">
                <a:pos x="332" y="474"/>
              </a:cxn>
              <a:cxn ang="0">
                <a:pos x="302" y="452"/>
              </a:cxn>
              <a:cxn ang="0">
                <a:pos x="262" y="380"/>
              </a:cxn>
              <a:cxn ang="0">
                <a:pos x="180" y="270"/>
              </a:cxn>
              <a:cxn ang="0">
                <a:pos x="108" y="278"/>
              </a:cxn>
              <a:cxn ang="0">
                <a:pos x="60" y="312"/>
              </a:cxn>
              <a:cxn ang="0">
                <a:pos x="42" y="270"/>
              </a:cxn>
              <a:cxn ang="0">
                <a:pos x="10" y="212"/>
              </a:cxn>
              <a:cxn ang="0">
                <a:pos x="10" y="168"/>
              </a:cxn>
              <a:cxn ang="0">
                <a:pos x="12" y="104"/>
              </a:cxn>
              <a:cxn ang="0">
                <a:pos x="70" y="94"/>
              </a:cxn>
              <a:cxn ang="0">
                <a:pos x="110" y="62"/>
              </a:cxn>
              <a:cxn ang="0">
                <a:pos x="136" y="78"/>
              </a:cxn>
              <a:cxn ang="0">
                <a:pos x="174" y="88"/>
              </a:cxn>
              <a:cxn ang="0">
                <a:pos x="200" y="56"/>
              </a:cxn>
              <a:cxn ang="0">
                <a:pos x="250" y="72"/>
              </a:cxn>
              <a:cxn ang="0">
                <a:pos x="256" y="40"/>
              </a:cxn>
            </a:cxnLst>
            <a:rect l="0" t="0" r="r" b="b"/>
            <a:pathLst>
              <a:path w="864" h="936">
                <a:moveTo>
                  <a:pt x="274" y="18"/>
                </a:moveTo>
                <a:lnTo>
                  <a:pt x="274" y="18"/>
                </a:lnTo>
                <a:lnTo>
                  <a:pt x="276" y="20"/>
                </a:lnTo>
                <a:lnTo>
                  <a:pt x="280" y="22"/>
                </a:lnTo>
                <a:lnTo>
                  <a:pt x="290" y="22"/>
                </a:lnTo>
                <a:lnTo>
                  <a:pt x="296" y="22"/>
                </a:lnTo>
                <a:lnTo>
                  <a:pt x="314" y="18"/>
                </a:lnTo>
                <a:lnTo>
                  <a:pt x="328" y="10"/>
                </a:lnTo>
                <a:lnTo>
                  <a:pt x="340" y="6"/>
                </a:lnTo>
                <a:lnTo>
                  <a:pt x="352" y="6"/>
                </a:lnTo>
                <a:lnTo>
                  <a:pt x="364" y="6"/>
                </a:lnTo>
                <a:lnTo>
                  <a:pt x="378" y="4"/>
                </a:lnTo>
                <a:lnTo>
                  <a:pt x="384" y="0"/>
                </a:lnTo>
                <a:lnTo>
                  <a:pt x="390" y="0"/>
                </a:lnTo>
                <a:lnTo>
                  <a:pt x="394" y="2"/>
                </a:lnTo>
                <a:lnTo>
                  <a:pt x="394" y="8"/>
                </a:lnTo>
                <a:lnTo>
                  <a:pt x="396" y="20"/>
                </a:lnTo>
                <a:lnTo>
                  <a:pt x="400" y="28"/>
                </a:lnTo>
                <a:lnTo>
                  <a:pt x="408" y="34"/>
                </a:lnTo>
                <a:lnTo>
                  <a:pt x="414" y="38"/>
                </a:lnTo>
                <a:lnTo>
                  <a:pt x="420" y="38"/>
                </a:lnTo>
                <a:lnTo>
                  <a:pt x="426" y="44"/>
                </a:lnTo>
                <a:lnTo>
                  <a:pt x="432" y="48"/>
                </a:lnTo>
                <a:lnTo>
                  <a:pt x="442" y="50"/>
                </a:lnTo>
                <a:lnTo>
                  <a:pt x="452" y="52"/>
                </a:lnTo>
                <a:lnTo>
                  <a:pt x="472" y="54"/>
                </a:lnTo>
                <a:lnTo>
                  <a:pt x="488" y="60"/>
                </a:lnTo>
                <a:lnTo>
                  <a:pt x="496" y="60"/>
                </a:lnTo>
                <a:lnTo>
                  <a:pt x="498" y="60"/>
                </a:lnTo>
                <a:lnTo>
                  <a:pt x="500" y="60"/>
                </a:lnTo>
                <a:lnTo>
                  <a:pt x="498" y="64"/>
                </a:lnTo>
                <a:lnTo>
                  <a:pt x="494" y="66"/>
                </a:lnTo>
                <a:lnTo>
                  <a:pt x="486" y="74"/>
                </a:lnTo>
                <a:lnTo>
                  <a:pt x="482" y="84"/>
                </a:lnTo>
                <a:lnTo>
                  <a:pt x="482" y="88"/>
                </a:lnTo>
                <a:lnTo>
                  <a:pt x="484" y="90"/>
                </a:lnTo>
                <a:lnTo>
                  <a:pt x="488" y="90"/>
                </a:lnTo>
                <a:lnTo>
                  <a:pt x="490" y="90"/>
                </a:lnTo>
                <a:lnTo>
                  <a:pt x="490" y="92"/>
                </a:lnTo>
                <a:lnTo>
                  <a:pt x="490" y="94"/>
                </a:lnTo>
                <a:lnTo>
                  <a:pt x="488" y="98"/>
                </a:lnTo>
                <a:lnTo>
                  <a:pt x="486" y="104"/>
                </a:lnTo>
                <a:lnTo>
                  <a:pt x="486" y="110"/>
                </a:lnTo>
                <a:lnTo>
                  <a:pt x="488" y="114"/>
                </a:lnTo>
                <a:lnTo>
                  <a:pt x="494" y="118"/>
                </a:lnTo>
                <a:lnTo>
                  <a:pt x="494" y="122"/>
                </a:lnTo>
                <a:lnTo>
                  <a:pt x="494" y="126"/>
                </a:lnTo>
                <a:lnTo>
                  <a:pt x="496" y="132"/>
                </a:lnTo>
                <a:lnTo>
                  <a:pt x="500" y="134"/>
                </a:lnTo>
                <a:lnTo>
                  <a:pt x="506" y="136"/>
                </a:lnTo>
                <a:lnTo>
                  <a:pt x="508" y="142"/>
                </a:lnTo>
                <a:lnTo>
                  <a:pt x="514" y="144"/>
                </a:lnTo>
                <a:lnTo>
                  <a:pt x="516" y="150"/>
                </a:lnTo>
                <a:lnTo>
                  <a:pt x="514" y="154"/>
                </a:lnTo>
                <a:lnTo>
                  <a:pt x="510" y="160"/>
                </a:lnTo>
                <a:lnTo>
                  <a:pt x="504" y="162"/>
                </a:lnTo>
                <a:lnTo>
                  <a:pt x="500" y="160"/>
                </a:lnTo>
                <a:lnTo>
                  <a:pt x="498" y="160"/>
                </a:lnTo>
                <a:lnTo>
                  <a:pt x="498" y="156"/>
                </a:lnTo>
                <a:lnTo>
                  <a:pt x="502" y="146"/>
                </a:lnTo>
                <a:lnTo>
                  <a:pt x="502" y="144"/>
                </a:lnTo>
                <a:lnTo>
                  <a:pt x="502" y="140"/>
                </a:lnTo>
                <a:lnTo>
                  <a:pt x="498" y="138"/>
                </a:lnTo>
                <a:lnTo>
                  <a:pt x="490" y="138"/>
                </a:lnTo>
                <a:lnTo>
                  <a:pt x="486" y="142"/>
                </a:lnTo>
                <a:lnTo>
                  <a:pt x="480" y="144"/>
                </a:lnTo>
                <a:lnTo>
                  <a:pt x="474" y="142"/>
                </a:lnTo>
                <a:lnTo>
                  <a:pt x="468" y="140"/>
                </a:lnTo>
                <a:lnTo>
                  <a:pt x="458" y="144"/>
                </a:lnTo>
                <a:lnTo>
                  <a:pt x="446" y="150"/>
                </a:lnTo>
                <a:lnTo>
                  <a:pt x="436" y="156"/>
                </a:lnTo>
                <a:lnTo>
                  <a:pt x="424" y="162"/>
                </a:lnTo>
                <a:lnTo>
                  <a:pt x="422" y="164"/>
                </a:lnTo>
                <a:lnTo>
                  <a:pt x="418" y="164"/>
                </a:lnTo>
                <a:lnTo>
                  <a:pt x="418" y="162"/>
                </a:lnTo>
                <a:lnTo>
                  <a:pt x="412" y="162"/>
                </a:lnTo>
                <a:lnTo>
                  <a:pt x="404" y="166"/>
                </a:lnTo>
                <a:lnTo>
                  <a:pt x="398" y="172"/>
                </a:lnTo>
                <a:lnTo>
                  <a:pt x="394" y="180"/>
                </a:lnTo>
                <a:lnTo>
                  <a:pt x="394" y="192"/>
                </a:lnTo>
                <a:lnTo>
                  <a:pt x="396" y="196"/>
                </a:lnTo>
                <a:lnTo>
                  <a:pt x="398" y="200"/>
                </a:lnTo>
                <a:lnTo>
                  <a:pt x="402" y="202"/>
                </a:lnTo>
                <a:lnTo>
                  <a:pt x="408" y="204"/>
                </a:lnTo>
                <a:lnTo>
                  <a:pt x="410" y="208"/>
                </a:lnTo>
                <a:lnTo>
                  <a:pt x="412" y="212"/>
                </a:lnTo>
                <a:lnTo>
                  <a:pt x="410" y="222"/>
                </a:lnTo>
                <a:lnTo>
                  <a:pt x="404" y="226"/>
                </a:lnTo>
                <a:lnTo>
                  <a:pt x="400" y="228"/>
                </a:lnTo>
                <a:lnTo>
                  <a:pt x="398" y="238"/>
                </a:lnTo>
                <a:lnTo>
                  <a:pt x="396" y="250"/>
                </a:lnTo>
                <a:lnTo>
                  <a:pt x="396" y="262"/>
                </a:lnTo>
                <a:lnTo>
                  <a:pt x="396" y="276"/>
                </a:lnTo>
                <a:lnTo>
                  <a:pt x="400" y="286"/>
                </a:lnTo>
                <a:lnTo>
                  <a:pt x="408" y="298"/>
                </a:lnTo>
                <a:lnTo>
                  <a:pt x="416" y="310"/>
                </a:lnTo>
                <a:lnTo>
                  <a:pt x="428" y="316"/>
                </a:lnTo>
                <a:lnTo>
                  <a:pt x="444" y="324"/>
                </a:lnTo>
                <a:lnTo>
                  <a:pt x="452" y="334"/>
                </a:lnTo>
                <a:lnTo>
                  <a:pt x="460" y="340"/>
                </a:lnTo>
                <a:lnTo>
                  <a:pt x="470" y="346"/>
                </a:lnTo>
                <a:lnTo>
                  <a:pt x="472" y="350"/>
                </a:lnTo>
                <a:lnTo>
                  <a:pt x="476" y="350"/>
                </a:lnTo>
                <a:lnTo>
                  <a:pt x="480" y="350"/>
                </a:lnTo>
                <a:lnTo>
                  <a:pt x="486" y="354"/>
                </a:lnTo>
                <a:lnTo>
                  <a:pt x="490" y="366"/>
                </a:lnTo>
                <a:lnTo>
                  <a:pt x="498" y="376"/>
                </a:lnTo>
                <a:lnTo>
                  <a:pt x="500" y="392"/>
                </a:lnTo>
                <a:lnTo>
                  <a:pt x="504" y="408"/>
                </a:lnTo>
                <a:lnTo>
                  <a:pt x="508" y="414"/>
                </a:lnTo>
                <a:lnTo>
                  <a:pt x="512" y="428"/>
                </a:lnTo>
                <a:lnTo>
                  <a:pt x="516" y="440"/>
                </a:lnTo>
                <a:lnTo>
                  <a:pt x="528" y="458"/>
                </a:lnTo>
                <a:lnTo>
                  <a:pt x="534" y="470"/>
                </a:lnTo>
                <a:lnTo>
                  <a:pt x="546" y="486"/>
                </a:lnTo>
                <a:lnTo>
                  <a:pt x="556" y="492"/>
                </a:lnTo>
                <a:lnTo>
                  <a:pt x="562" y="498"/>
                </a:lnTo>
                <a:lnTo>
                  <a:pt x="566" y="498"/>
                </a:lnTo>
                <a:lnTo>
                  <a:pt x="568" y="498"/>
                </a:lnTo>
                <a:lnTo>
                  <a:pt x="570" y="502"/>
                </a:lnTo>
                <a:lnTo>
                  <a:pt x="570" y="510"/>
                </a:lnTo>
                <a:lnTo>
                  <a:pt x="574" y="510"/>
                </a:lnTo>
                <a:lnTo>
                  <a:pt x="578" y="510"/>
                </a:lnTo>
                <a:lnTo>
                  <a:pt x="586" y="514"/>
                </a:lnTo>
                <a:lnTo>
                  <a:pt x="592" y="520"/>
                </a:lnTo>
                <a:lnTo>
                  <a:pt x="600" y="530"/>
                </a:lnTo>
                <a:lnTo>
                  <a:pt x="604" y="538"/>
                </a:lnTo>
                <a:lnTo>
                  <a:pt x="606" y="538"/>
                </a:lnTo>
                <a:lnTo>
                  <a:pt x="608" y="538"/>
                </a:lnTo>
                <a:lnTo>
                  <a:pt x="612" y="538"/>
                </a:lnTo>
                <a:lnTo>
                  <a:pt x="612" y="532"/>
                </a:lnTo>
                <a:lnTo>
                  <a:pt x="608" y="528"/>
                </a:lnTo>
                <a:lnTo>
                  <a:pt x="612" y="526"/>
                </a:lnTo>
                <a:lnTo>
                  <a:pt x="614" y="524"/>
                </a:lnTo>
                <a:lnTo>
                  <a:pt x="620" y="524"/>
                </a:lnTo>
                <a:lnTo>
                  <a:pt x="630" y="524"/>
                </a:lnTo>
                <a:lnTo>
                  <a:pt x="644" y="526"/>
                </a:lnTo>
                <a:lnTo>
                  <a:pt x="654" y="526"/>
                </a:lnTo>
                <a:lnTo>
                  <a:pt x="658" y="526"/>
                </a:lnTo>
                <a:lnTo>
                  <a:pt x="662" y="526"/>
                </a:lnTo>
                <a:lnTo>
                  <a:pt x="662" y="524"/>
                </a:lnTo>
                <a:lnTo>
                  <a:pt x="660" y="522"/>
                </a:lnTo>
                <a:lnTo>
                  <a:pt x="658" y="522"/>
                </a:lnTo>
                <a:lnTo>
                  <a:pt x="654" y="522"/>
                </a:lnTo>
                <a:lnTo>
                  <a:pt x="652" y="520"/>
                </a:lnTo>
                <a:lnTo>
                  <a:pt x="656" y="520"/>
                </a:lnTo>
                <a:lnTo>
                  <a:pt x="660" y="518"/>
                </a:lnTo>
                <a:lnTo>
                  <a:pt x="666" y="518"/>
                </a:lnTo>
                <a:lnTo>
                  <a:pt x="672" y="522"/>
                </a:lnTo>
                <a:lnTo>
                  <a:pt x="678" y="526"/>
                </a:lnTo>
                <a:lnTo>
                  <a:pt x="682" y="532"/>
                </a:lnTo>
                <a:lnTo>
                  <a:pt x="682" y="540"/>
                </a:lnTo>
                <a:lnTo>
                  <a:pt x="680" y="546"/>
                </a:lnTo>
                <a:lnTo>
                  <a:pt x="676" y="550"/>
                </a:lnTo>
                <a:lnTo>
                  <a:pt x="672" y="552"/>
                </a:lnTo>
                <a:lnTo>
                  <a:pt x="664" y="556"/>
                </a:lnTo>
                <a:lnTo>
                  <a:pt x="662" y="562"/>
                </a:lnTo>
                <a:lnTo>
                  <a:pt x="662" y="570"/>
                </a:lnTo>
                <a:lnTo>
                  <a:pt x="666" y="576"/>
                </a:lnTo>
                <a:lnTo>
                  <a:pt x="672" y="576"/>
                </a:lnTo>
                <a:lnTo>
                  <a:pt x="680" y="578"/>
                </a:lnTo>
                <a:lnTo>
                  <a:pt x="690" y="584"/>
                </a:lnTo>
                <a:lnTo>
                  <a:pt x="716" y="596"/>
                </a:lnTo>
                <a:lnTo>
                  <a:pt x="742" y="606"/>
                </a:lnTo>
                <a:lnTo>
                  <a:pt x="760" y="614"/>
                </a:lnTo>
                <a:lnTo>
                  <a:pt x="764" y="620"/>
                </a:lnTo>
                <a:lnTo>
                  <a:pt x="770" y="628"/>
                </a:lnTo>
                <a:lnTo>
                  <a:pt x="780" y="632"/>
                </a:lnTo>
                <a:lnTo>
                  <a:pt x="796" y="634"/>
                </a:lnTo>
                <a:lnTo>
                  <a:pt x="810" y="638"/>
                </a:lnTo>
                <a:lnTo>
                  <a:pt x="822" y="644"/>
                </a:lnTo>
                <a:lnTo>
                  <a:pt x="826" y="648"/>
                </a:lnTo>
                <a:lnTo>
                  <a:pt x="830" y="656"/>
                </a:lnTo>
                <a:lnTo>
                  <a:pt x="836" y="670"/>
                </a:lnTo>
                <a:lnTo>
                  <a:pt x="852" y="684"/>
                </a:lnTo>
                <a:lnTo>
                  <a:pt x="860" y="696"/>
                </a:lnTo>
                <a:lnTo>
                  <a:pt x="864" y="700"/>
                </a:lnTo>
                <a:lnTo>
                  <a:pt x="864" y="706"/>
                </a:lnTo>
                <a:lnTo>
                  <a:pt x="864" y="710"/>
                </a:lnTo>
                <a:lnTo>
                  <a:pt x="860" y="718"/>
                </a:lnTo>
                <a:lnTo>
                  <a:pt x="856" y="728"/>
                </a:lnTo>
                <a:lnTo>
                  <a:pt x="856" y="732"/>
                </a:lnTo>
                <a:lnTo>
                  <a:pt x="852" y="732"/>
                </a:lnTo>
                <a:lnTo>
                  <a:pt x="848" y="730"/>
                </a:lnTo>
                <a:lnTo>
                  <a:pt x="838" y="724"/>
                </a:lnTo>
                <a:lnTo>
                  <a:pt x="832" y="718"/>
                </a:lnTo>
                <a:lnTo>
                  <a:pt x="828" y="708"/>
                </a:lnTo>
                <a:lnTo>
                  <a:pt x="826" y="702"/>
                </a:lnTo>
                <a:lnTo>
                  <a:pt x="824" y="696"/>
                </a:lnTo>
                <a:lnTo>
                  <a:pt x="816" y="692"/>
                </a:lnTo>
                <a:lnTo>
                  <a:pt x="806" y="688"/>
                </a:lnTo>
                <a:lnTo>
                  <a:pt x="798" y="686"/>
                </a:lnTo>
                <a:lnTo>
                  <a:pt x="788" y="684"/>
                </a:lnTo>
                <a:lnTo>
                  <a:pt x="776" y="674"/>
                </a:lnTo>
                <a:lnTo>
                  <a:pt x="770" y="670"/>
                </a:lnTo>
                <a:lnTo>
                  <a:pt x="764" y="666"/>
                </a:lnTo>
                <a:lnTo>
                  <a:pt x="754" y="668"/>
                </a:lnTo>
                <a:lnTo>
                  <a:pt x="748" y="670"/>
                </a:lnTo>
                <a:lnTo>
                  <a:pt x="740" y="678"/>
                </a:lnTo>
                <a:lnTo>
                  <a:pt x="734" y="688"/>
                </a:lnTo>
                <a:lnTo>
                  <a:pt x="728" y="696"/>
                </a:lnTo>
                <a:lnTo>
                  <a:pt x="720" y="704"/>
                </a:lnTo>
                <a:lnTo>
                  <a:pt x="716" y="720"/>
                </a:lnTo>
                <a:lnTo>
                  <a:pt x="714" y="732"/>
                </a:lnTo>
                <a:lnTo>
                  <a:pt x="714" y="742"/>
                </a:lnTo>
                <a:lnTo>
                  <a:pt x="714" y="748"/>
                </a:lnTo>
                <a:lnTo>
                  <a:pt x="716" y="750"/>
                </a:lnTo>
                <a:lnTo>
                  <a:pt x="720" y="752"/>
                </a:lnTo>
                <a:lnTo>
                  <a:pt x="730" y="754"/>
                </a:lnTo>
                <a:lnTo>
                  <a:pt x="736" y="762"/>
                </a:lnTo>
                <a:lnTo>
                  <a:pt x="750" y="772"/>
                </a:lnTo>
                <a:lnTo>
                  <a:pt x="758" y="778"/>
                </a:lnTo>
                <a:lnTo>
                  <a:pt x="758" y="786"/>
                </a:lnTo>
                <a:lnTo>
                  <a:pt x="758" y="792"/>
                </a:lnTo>
                <a:lnTo>
                  <a:pt x="760" y="800"/>
                </a:lnTo>
                <a:lnTo>
                  <a:pt x="762" y="810"/>
                </a:lnTo>
                <a:lnTo>
                  <a:pt x="762" y="818"/>
                </a:lnTo>
                <a:lnTo>
                  <a:pt x="758" y="824"/>
                </a:lnTo>
                <a:lnTo>
                  <a:pt x="754" y="824"/>
                </a:lnTo>
                <a:lnTo>
                  <a:pt x="750" y="824"/>
                </a:lnTo>
                <a:lnTo>
                  <a:pt x="744" y="830"/>
                </a:lnTo>
                <a:lnTo>
                  <a:pt x="736" y="834"/>
                </a:lnTo>
                <a:lnTo>
                  <a:pt x="732" y="836"/>
                </a:lnTo>
                <a:lnTo>
                  <a:pt x="724" y="838"/>
                </a:lnTo>
                <a:lnTo>
                  <a:pt x="720" y="844"/>
                </a:lnTo>
                <a:lnTo>
                  <a:pt x="720" y="850"/>
                </a:lnTo>
                <a:lnTo>
                  <a:pt x="720" y="862"/>
                </a:lnTo>
                <a:lnTo>
                  <a:pt x="720" y="876"/>
                </a:lnTo>
                <a:lnTo>
                  <a:pt x="718" y="880"/>
                </a:lnTo>
                <a:lnTo>
                  <a:pt x="716" y="884"/>
                </a:lnTo>
                <a:lnTo>
                  <a:pt x="712" y="888"/>
                </a:lnTo>
                <a:lnTo>
                  <a:pt x="708" y="890"/>
                </a:lnTo>
                <a:lnTo>
                  <a:pt x="700" y="898"/>
                </a:lnTo>
                <a:lnTo>
                  <a:pt x="692" y="904"/>
                </a:lnTo>
                <a:lnTo>
                  <a:pt x="688" y="918"/>
                </a:lnTo>
                <a:lnTo>
                  <a:pt x="682" y="928"/>
                </a:lnTo>
                <a:lnTo>
                  <a:pt x="678" y="932"/>
                </a:lnTo>
                <a:lnTo>
                  <a:pt x="666" y="934"/>
                </a:lnTo>
                <a:lnTo>
                  <a:pt x="662" y="934"/>
                </a:lnTo>
                <a:lnTo>
                  <a:pt x="658" y="936"/>
                </a:lnTo>
                <a:lnTo>
                  <a:pt x="658" y="934"/>
                </a:lnTo>
                <a:lnTo>
                  <a:pt x="656" y="930"/>
                </a:lnTo>
                <a:lnTo>
                  <a:pt x="652" y="932"/>
                </a:lnTo>
                <a:lnTo>
                  <a:pt x="652" y="930"/>
                </a:lnTo>
                <a:lnTo>
                  <a:pt x="652" y="928"/>
                </a:lnTo>
                <a:lnTo>
                  <a:pt x="652" y="922"/>
                </a:lnTo>
                <a:lnTo>
                  <a:pt x="650" y="912"/>
                </a:lnTo>
                <a:lnTo>
                  <a:pt x="650" y="904"/>
                </a:lnTo>
                <a:lnTo>
                  <a:pt x="652" y="896"/>
                </a:lnTo>
                <a:lnTo>
                  <a:pt x="656" y="890"/>
                </a:lnTo>
                <a:lnTo>
                  <a:pt x="662" y="882"/>
                </a:lnTo>
                <a:lnTo>
                  <a:pt x="666" y="874"/>
                </a:lnTo>
                <a:lnTo>
                  <a:pt x="664" y="870"/>
                </a:lnTo>
                <a:lnTo>
                  <a:pt x="662" y="866"/>
                </a:lnTo>
                <a:lnTo>
                  <a:pt x="660" y="862"/>
                </a:lnTo>
                <a:lnTo>
                  <a:pt x="660" y="860"/>
                </a:lnTo>
                <a:lnTo>
                  <a:pt x="664" y="854"/>
                </a:lnTo>
                <a:lnTo>
                  <a:pt x="672" y="850"/>
                </a:lnTo>
                <a:lnTo>
                  <a:pt x="682" y="846"/>
                </a:lnTo>
                <a:lnTo>
                  <a:pt x="688" y="844"/>
                </a:lnTo>
                <a:lnTo>
                  <a:pt x="692" y="840"/>
                </a:lnTo>
                <a:lnTo>
                  <a:pt x="692" y="834"/>
                </a:lnTo>
                <a:lnTo>
                  <a:pt x="688" y="824"/>
                </a:lnTo>
                <a:lnTo>
                  <a:pt x="680" y="810"/>
                </a:lnTo>
                <a:lnTo>
                  <a:pt x="674" y="784"/>
                </a:lnTo>
                <a:lnTo>
                  <a:pt x="664" y="772"/>
                </a:lnTo>
                <a:lnTo>
                  <a:pt x="658" y="756"/>
                </a:lnTo>
                <a:lnTo>
                  <a:pt x="652" y="736"/>
                </a:lnTo>
                <a:lnTo>
                  <a:pt x="652" y="728"/>
                </a:lnTo>
                <a:lnTo>
                  <a:pt x="648" y="720"/>
                </a:lnTo>
                <a:lnTo>
                  <a:pt x="646" y="716"/>
                </a:lnTo>
                <a:lnTo>
                  <a:pt x="642" y="714"/>
                </a:lnTo>
                <a:lnTo>
                  <a:pt x="636" y="710"/>
                </a:lnTo>
                <a:lnTo>
                  <a:pt x="634" y="714"/>
                </a:lnTo>
                <a:lnTo>
                  <a:pt x="632" y="716"/>
                </a:lnTo>
                <a:lnTo>
                  <a:pt x="630" y="720"/>
                </a:lnTo>
                <a:lnTo>
                  <a:pt x="628" y="724"/>
                </a:lnTo>
                <a:lnTo>
                  <a:pt x="626" y="726"/>
                </a:lnTo>
                <a:lnTo>
                  <a:pt x="626" y="724"/>
                </a:lnTo>
                <a:lnTo>
                  <a:pt x="624" y="722"/>
                </a:lnTo>
                <a:lnTo>
                  <a:pt x="620" y="716"/>
                </a:lnTo>
                <a:lnTo>
                  <a:pt x="614" y="708"/>
                </a:lnTo>
                <a:lnTo>
                  <a:pt x="604" y="704"/>
                </a:lnTo>
                <a:lnTo>
                  <a:pt x="596" y="702"/>
                </a:lnTo>
                <a:lnTo>
                  <a:pt x="592" y="696"/>
                </a:lnTo>
                <a:lnTo>
                  <a:pt x="590" y="692"/>
                </a:lnTo>
                <a:lnTo>
                  <a:pt x="590" y="686"/>
                </a:lnTo>
                <a:lnTo>
                  <a:pt x="592" y="680"/>
                </a:lnTo>
                <a:lnTo>
                  <a:pt x="590" y="672"/>
                </a:lnTo>
                <a:lnTo>
                  <a:pt x="588" y="666"/>
                </a:lnTo>
                <a:lnTo>
                  <a:pt x="584" y="662"/>
                </a:lnTo>
                <a:lnTo>
                  <a:pt x="582" y="658"/>
                </a:lnTo>
                <a:lnTo>
                  <a:pt x="572" y="656"/>
                </a:lnTo>
                <a:lnTo>
                  <a:pt x="566" y="658"/>
                </a:lnTo>
                <a:lnTo>
                  <a:pt x="560" y="660"/>
                </a:lnTo>
                <a:lnTo>
                  <a:pt x="550" y="662"/>
                </a:lnTo>
                <a:lnTo>
                  <a:pt x="548" y="662"/>
                </a:lnTo>
                <a:lnTo>
                  <a:pt x="546" y="660"/>
                </a:lnTo>
                <a:lnTo>
                  <a:pt x="546" y="658"/>
                </a:lnTo>
                <a:lnTo>
                  <a:pt x="546" y="656"/>
                </a:lnTo>
                <a:lnTo>
                  <a:pt x="548" y="648"/>
                </a:lnTo>
                <a:lnTo>
                  <a:pt x="546" y="644"/>
                </a:lnTo>
                <a:lnTo>
                  <a:pt x="542" y="642"/>
                </a:lnTo>
                <a:lnTo>
                  <a:pt x="536" y="640"/>
                </a:lnTo>
                <a:lnTo>
                  <a:pt x="530" y="638"/>
                </a:lnTo>
                <a:lnTo>
                  <a:pt x="524" y="634"/>
                </a:lnTo>
                <a:lnTo>
                  <a:pt x="520" y="628"/>
                </a:lnTo>
                <a:lnTo>
                  <a:pt x="518" y="620"/>
                </a:lnTo>
                <a:lnTo>
                  <a:pt x="508" y="608"/>
                </a:lnTo>
                <a:lnTo>
                  <a:pt x="498" y="596"/>
                </a:lnTo>
                <a:lnTo>
                  <a:pt x="488" y="592"/>
                </a:lnTo>
                <a:lnTo>
                  <a:pt x="472" y="590"/>
                </a:lnTo>
                <a:lnTo>
                  <a:pt x="452" y="590"/>
                </a:lnTo>
                <a:lnTo>
                  <a:pt x="448" y="592"/>
                </a:lnTo>
                <a:lnTo>
                  <a:pt x="446" y="592"/>
                </a:lnTo>
                <a:lnTo>
                  <a:pt x="438" y="588"/>
                </a:lnTo>
                <a:lnTo>
                  <a:pt x="426" y="580"/>
                </a:lnTo>
                <a:lnTo>
                  <a:pt x="412" y="564"/>
                </a:lnTo>
                <a:lnTo>
                  <a:pt x="394" y="546"/>
                </a:lnTo>
                <a:lnTo>
                  <a:pt x="384" y="526"/>
                </a:lnTo>
                <a:lnTo>
                  <a:pt x="378" y="518"/>
                </a:lnTo>
                <a:lnTo>
                  <a:pt x="370" y="512"/>
                </a:lnTo>
                <a:lnTo>
                  <a:pt x="364" y="510"/>
                </a:lnTo>
                <a:lnTo>
                  <a:pt x="356" y="510"/>
                </a:lnTo>
                <a:lnTo>
                  <a:pt x="352" y="502"/>
                </a:lnTo>
                <a:lnTo>
                  <a:pt x="346" y="496"/>
                </a:lnTo>
                <a:lnTo>
                  <a:pt x="338" y="482"/>
                </a:lnTo>
                <a:lnTo>
                  <a:pt x="332" y="474"/>
                </a:lnTo>
                <a:lnTo>
                  <a:pt x="326" y="470"/>
                </a:lnTo>
                <a:lnTo>
                  <a:pt x="316" y="468"/>
                </a:lnTo>
                <a:lnTo>
                  <a:pt x="310" y="472"/>
                </a:lnTo>
                <a:lnTo>
                  <a:pt x="308" y="472"/>
                </a:lnTo>
                <a:lnTo>
                  <a:pt x="306" y="472"/>
                </a:lnTo>
                <a:lnTo>
                  <a:pt x="304" y="468"/>
                </a:lnTo>
                <a:lnTo>
                  <a:pt x="302" y="464"/>
                </a:lnTo>
                <a:lnTo>
                  <a:pt x="302" y="452"/>
                </a:lnTo>
                <a:lnTo>
                  <a:pt x="296" y="442"/>
                </a:lnTo>
                <a:lnTo>
                  <a:pt x="290" y="434"/>
                </a:lnTo>
                <a:lnTo>
                  <a:pt x="274" y="422"/>
                </a:lnTo>
                <a:lnTo>
                  <a:pt x="268" y="412"/>
                </a:lnTo>
                <a:lnTo>
                  <a:pt x="264" y="406"/>
                </a:lnTo>
                <a:lnTo>
                  <a:pt x="264" y="400"/>
                </a:lnTo>
                <a:lnTo>
                  <a:pt x="264" y="396"/>
                </a:lnTo>
                <a:lnTo>
                  <a:pt x="262" y="380"/>
                </a:lnTo>
                <a:lnTo>
                  <a:pt x="252" y="356"/>
                </a:lnTo>
                <a:lnTo>
                  <a:pt x="246" y="334"/>
                </a:lnTo>
                <a:lnTo>
                  <a:pt x="244" y="316"/>
                </a:lnTo>
                <a:lnTo>
                  <a:pt x="240" y="310"/>
                </a:lnTo>
                <a:lnTo>
                  <a:pt x="228" y="302"/>
                </a:lnTo>
                <a:lnTo>
                  <a:pt x="218" y="298"/>
                </a:lnTo>
                <a:lnTo>
                  <a:pt x="192" y="280"/>
                </a:lnTo>
                <a:lnTo>
                  <a:pt x="180" y="270"/>
                </a:lnTo>
                <a:lnTo>
                  <a:pt x="166" y="262"/>
                </a:lnTo>
                <a:lnTo>
                  <a:pt x="154" y="258"/>
                </a:lnTo>
                <a:lnTo>
                  <a:pt x="142" y="258"/>
                </a:lnTo>
                <a:lnTo>
                  <a:pt x="130" y="260"/>
                </a:lnTo>
                <a:lnTo>
                  <a:pt x="124" y="264"/>
                </a:lnTo>
                <a:lnTo>
                  <a:pt x="120" y="266"/>
                </a:lnTo>
                <a:lnTo>
                  <a:pt x="116" y="276"/>
                </a:lnTo>
                <a:lnTo>
                  <a:pt x="108" y="278"/>
                </a:lnTo>
                <a:lnTo>
                  <a:pt x="102" y="286"/>
                </a:lnTo>
                <a:lnTo>
                  <a:pt x="96" y="294"/>
                </a:lnTo>
                <a:lnTo>
                  <a:pt x="94" y="298"/>
                </a:lnTo>
                <a:lnTo>
                  <a:pt x="94" y="302"/>
                </a:lnTo>
                <a:lnTo>
                  <a:pt x="90" y="308"/>
                </a:lnTo>
                <a:lnTo>
                  <a:pt x="82" y="310"/>
                </a:lnTo>
                <a:lnTo>
                  <a:pt x="70" y="312"/>
                </a:lnTo>
                <a:lnTo>
                  <a:pt x="60" y="312"/>
                </a:lnTo>
                <a:lnTo>
                  <a:pt x="52" y="312"/>
                </a:lnTo>
                <a:lnTo>
                  <a:pt x="48" y="310"/>
                </a:lnTo>
                <a:lnTo>
                  <a:pt x="46" y="306"/>
                </a:lnTo>
                <a:lnTo>
                  <a:pt x="50" y="296"/>
                </a:lnTo>
                <a:lnTo>
                  <a:pt x="50" y="286"/>
                </a:lnTo>
                <a:lnTo>
                  <a:pt x="50" y="280"/>
                </a:lnTo>
                <a:lnTo>
                  <a:pt x="48" y="276"/>
                </a:lnTo>
                <a:lnTo>
                  <a:pt x="42" y="270"/>
                </a:lnTo>
                <a:lnTo>
                  <a:pt x="34" y="270"/>
                </a:lnTo>
                <a:lnTo>
                  <a:pt x="22" y="268"/>
                </a:lnTo>
                <a:lnTo>
                  <a:pt x="16" y="266"/>
                </a:lnTo>
                <a:lnTo>
                  <a:pt x="12" y="262"/>
                </a:lnTo>
                <a:lnTo>
                  <a:pt x="10" y="256"/>
                </a:lnTo>
                <a:lnTo>
                  <a:pt x="6" y="240"/>
                </a:lnTo>
                <a:lnTo>
                  <a:pt x="8" y="226"/>
                </a:lnTo>
                <a:lnTo>
                  <a:pt x="10" y="212"/>
                </a:lnTo>
                <a:lnTo>
                  <a:pt x="12" y="208"/>
                </a:lnTo>
                <a:lnTo>
                  <a:pt x="10" y="204"/>
                </a:lnTo>
                <a:lnTo>
                  <a:pt x="6" y="200"/>
                </a:lnTo>
                <a:lnTo>
                  <a:pt x="2" y="198"/>
                </a:lnTo>
                <a:lnTo>
                  <a:pt x="0" y="192"/>
                </a:lnTo>
                <a:lnTo>
                  <a:pt x="0" y="184"/>
                </a:lnTo>
                <a:lnTo>
                  <a:pt x="2" y="174"/>
                </a:lnTo>
                <a:lnTo>
                  <a:pt x="10" y="168"/>
                </a:lnTo>
                <a:lnTo>
                  <a:pt x="18" y="164"/>
                </a:lnTo>
                <a:lnTo>
                  <a:pt x="22" y="162"/>
                </a:lnTo>
                <a:lnTo>
                  <a:pt x="24" y="156"/>
                </a:lnTo>
                <a:lnTo>
                  <a:pt x="24" y="152"/>
                </a:lnTo>
                <a:lnTo>
                  <a:pt x="22" y="146"/>
                </a:lnTo>
                <a:lnTo>
                  <a:pt x="18" y="130"/>
                </a:lnTo>
                <a:lnTo>
                  <a:pt x="12" y="112"/>
                </a:lnTo>
                <a:lnTo>
                  <a:pt x="12" y="104"/>
                </a:lnTo>
                <a:lnTo>
                  <a:pt x="12" y="102"/>
                </a:lnTo>
                <a:lnTo>
                  <a:pt x="12" y="96"/>
                </a:lnTo>
                <a:lnTo>
                  <a:pt x="16" y="96"/>
                </a:lnTo>
                <a:lnTo>
                  <a:pt x="18" y="96"/>
                </a:lnTo>
                <a:lnTo>
                  <a:pt x="28" y="98"/>
                </a:lnTo>
                <a:lnTo>
                  <a:pt x="38" y="98"/>
                </a:lnTo>
                <a:lnTo>
                  <a:pt x="52" y="94"/>
                </a:lnTo>
                <a:lnTo>
                  <a:pt x="70" y="94"/>
                </a:lnTo>
                <a:lnTo>
                  <a:pt x="78" y="94"/>
                </a:lnTo>
                <a:lnTo>
                  <a:pt x="86" y="96"/>
                </a:lnTo>
                <a:lnTo>
                  <a:pt x="94" y="90"/>
                </a:lnTo>
                <a:lnTo>
                  <a:pt x="102" y="86"/>
                </a:lnTo>
                <a:lnTo>
                  <a:pt x="106" y="80"/>
                </a:lnTo>
                <a:lnTo>
                  <a:pt x="106" y="74"/>
                </a:lnTo>
                <a:lnTo>
                  <a:pt x="106" y="66"/>
                </a:lnTo>
                <a:lnTo>
                  <a:pt x="110" y="62"/>
                </a:lnTo>
                <a:lnTo>
                  <a:pt x="116" y="58"/>
                </a:lnTo>
                <a:lnTo>
                  <a:pt x="124" y="54"/>
                </a:lnTo>
                <a:lnTo>
                  <a:pt x="128" y="52"/>
                </a:lnTo>
                <a:lnTo>
                  <a:pt x="130" y="52"/>
                </a:lnTo>
                <a:lnTo>
                  <a:pt x="132" y="56"/>
                </a:lnTo>
                <a:lnTo>
                  <a:pt x="134" y="64"/>
                </a:lnTo>
                <a:lnTo>
                  <a:pt x="134" y="72"/>
                </a:lnTo>
                <a:lnTo>
                  <a:pt x="136" y="78"/>
                </a:lnTo>
                <a:lnTo>
                  <a:pt x="142" y="84"/>
                </a:lnTo>
                <a:lnTo>
                  <a:pt x="150" y="88"/>
                </a:lnTo>
                <a:lnTo>
                  <a:pt x="156" y="102"/>
                </a:lnTo>
                <a:lnTo>
                  <a:pt x="160" y="104"/>
                </a:lnTo>
                <a:lnTo>
                  <a:pt x="164" y="106"/>
                </a:lnTo>
                <a:lnTo>
                  <a:pt x="166" y="104"/>
                </a:lnTo>
                <a:lnTo>
                  <a:pt x="168" y="102"/>
                </a:lnTo>
                <a:lnTo>
                  <a:pt x="174" y="88"/>
                </a:lnTo>
                <a:lnTo>
                  <a:pt x="180" y="78"/>
                </a:lnTo>
                <a:lnTo>
                  <a:pt x="188" y="64"/>
                </a:lnTo>
                <a:lnTo>
                  <a:pt x="188" y="58"/>
                </a:lnTo>
                <a:lnTo>
                  <a:pt x="190" y="54"/>
                </a:lnTo>
                <a:lnTo>
                  <a:pt x="192" y="52"/>
                </a:lnTo>
                <a:lnTo>
                  <a:pt x="194" y="52"/>
                </a:lnTo>
                <a:lnTo>
                  <a:pt x="196" y="54"/>
                </a:lnTo>
                <a:lnTo>
                  <a:pt x="200" y="56"/>
                </a:lnTo>
                <a:lnTo>
                  <a:pt x="204" y="60"/>
                </a:lnTo>
                <a:lnTo>
                  <a:pt x="208" y="64"/>
                </a:lnTo>
                <a:lnTo>
                  <a:pt x="216" y="64"/>
                </a:lnTo>
                <a:lnTo>
                  <a:pt x="222" y="64"/>
                </a:lnTo>
                <a:lnTo>
                  <a:pt x="236" y="72"/>
                </a:lnTo>
                <a:lnTo>
                  <a:pt x="242" y="74"/>
                </a:lnTo>
                <a:lnTo>
                  <a:pt x="248" y="74"/>
                </a:lnTo>
                <a:lnTo>
                  <a:pt x="250" y="72"/>
                </a:lnTo>
                <a:lnTo>
                  <a:pt x="250" y="66"/>
                </a:lnTo>
                <a:lnTo>
                  <a:pt x="250" y="62"/>
                </a:lnTo>
                <a:lnTo>
                  <a:pt x="248" y="60"/>
                </a:lnTo>
                <a:lnTo>
                  <a:pt x="246" y="50"/>
                </a:lnTo>
                <a:lnTo>
                  <a:pt x="248" y="46"/>
                </a:lnTo>
                <a:lnTo>
                  <a:pt x="250" y="40"/>
                </a:lnTo>
                <a:lnTo>
                  <a:pt x="252" y="40"/>
                </a:lnTo>
                <a:lnTo>
                  <a:pt x="256" y="40"/>
                </a:lnTo>
                <a:lnTo>
                  <a:pt x="264" y="40"/>
                </a:lnTo>
                <a:lnTo>
                  <a:pt x="270" y="38"/>
                </a:lnTo>
                <a:lnTo>
                  <a:pt x="270" y="34"/>
                </a:lnTo>
                <a:lnTo>
                  <a:pt x="268" y="30"/>
                </a:lnTo>
                <a:lnTo>
                  <a:pt x="272" y="24"/>
                </a:lnTo>
                <a:lnTo>
                  <a:pt x="274" y="1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1" name="Freeform 140"/>
          <p:cNvSpPr>
            <a:spLocks/>
          </p:cNvSpPr>
          <p:nvPr/>
        </p:nvSpPr>
        <p:spPr bwMode="auto">
          <a:xfrm>
            <a:off x="6846886" y="5087851"/>
            <a:ext cx="31750" cy="41275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20"/>
              </a:cxn>
              <a:cxn ang="0">
                <a:pos x="20" y="22"/>
              </a:cxn>
              <a:cxn ang="0">
                <a:pos x="20" y="26"/>
              </a:cxn>
              <a:cxn ang="0">
                <a:pos x="18" y="26"/>
              </a:cxn>
              <a:cxn ang="0">
                <a:pos x="14" y="22"/>
              </a:cxn>
              <a:cxn ang="0">
                <a:pos x="10" y="20"/>
              </a:cxn>
              <a:cxn ang="0">
                <a:pos x="2" y="20"/>
              </a:cxn>
              <a:cxn ang="0">
                <a:pos x="0" y="16"/>
              </a:cxn>
              <a:cxn ang="0">
                <a:pos x="0" y="10"/>
              </a:cxn>
              <a:cxn ang="0">
                <a:pos x="2" y="4"/>
              </a:cxn>
              <a:cxn ang="0">
                <a:pos x="4" y="2"/>
              </a:cxn>
              <a:cxn ang="0">
                <a:pos x="6" y="0"/>
              </a:cxn>
              <a:cxn ang="0">
                <a:pos x="6" y="2"/>
              </a:cxn>
              <a:cxn ang="0">
                <a:pos x="8" y="6"/>
              </a:cxn>
              <a:cxn ang="0">
                <a:pos x="8" y="12"/>
              </a:cxn>
              <a:cxn ang="0">
                <a:pos x="14" y="16"/>
              </a:cxn>
              <a:cxn ang="0">
                <a:pos x="18" y="20"/>
              </a:cxn>
            </a:cxnLst>
            <a:rect l="0" t="0" r="r" b="b"/>
            <a:pathLst>
              <a:path w="20" h="26">
                <a:moveTo>
                  <a:pt x="18" y="20"/>
                </a:moveTo>
                <a:lnTo>
                  <a:pt x="18" y="20"/>
                </a:lnTo>
                <a:lnTo>
                  <a:pt x="20" y="22"/>
                </a:lnTo>
                <a:lnTo>
                  <a:pt x="20" y="26"/>
                </a:lnTo>
                <a:lnTo>
                  <a:pt x="18" y="26"/>
                </a:lnTo>
                <a:lnTo>
                  <a:pt x="14" y="22"/>
                </a:lnTo>
                <a:lnTo>
                  <a:pt x="10" y="20"/>
                </a:lnTo>
                <a:lnTo>
                  <a:pt x="2" y="20"/>
                </a:lnTo>
                <a:lnTo>
                  <a:pt x="0" y="16"/>
                </a:lnTo>
                <a:lnTo>
                  <a:pt x="0" y="10"/>
                </a:lnTo>
                <a:lnTo>
                  <a:pt x="2" y="4"/>
                </a:lnTo>
                <a:lnTo>
                  <a:pt x="4" y="2"/>
                </a:lnTo>
                <a:lnTo>
                  <a:pt x="6" y="0"/>
                </a:lnTo>
                <a:lnTo>
                  <a:pt x="6" y="2"/>
                </a:lnTo>
                <a:lnTo>
                  <a:pt x="8" y="6"/>
                </a:lnTo>
                <a:lnTo>
                  <a:pt x="8" y="12"/>
                </a:lnTo>
                <a:lnTo>
                  <a:pt x="14" y="16"/>
                </a:lnTo>
                <a:lnTo>
                  <a:pt x="18" y="2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2" name="Freeform 141"/>
          <p:cNvSpPr>
            <a:spLocks/>
          </p:cNvSpPr>
          <p:nvPr/>
        </p:nvSpPr>
        <p:spPr bwMode="auto">
          <a:xfrm>
            <a:off x="6846886" y="5087851"/>
            <a:ext cx="31750" cy="41275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20"/>
              </a:cxn>
              <a:cxn ang="0">
                <a:pos x="20" y="22"/>
              </a:cxn>
              <a:cxn ang="0">
                <a:pos x="20" y="26"/>
              </a:cxn>
              <a:cxn ang="0">
                <a:pos x="18" y="26"/>
              </a:cxn>
              <a:cxn ang="0">
                <a:pos x="14" y="22"/>
              </a:cxn>
              <a:cxn ang="0">
                <a:pos x="10" y="20"/>
              </a:cxn>
              <a:cxn ang="0">
                <a:pos x="2" y="20"/>
              </a:cxn>
              <a:cxn ang="0">
                <a:pos x="0" y="16"/>
              </a:cxn>
              <a:cxn ang="0">
                <a:pos x="0" y="10"/>
              </a:cxn>
              <a:cxn ang="0">
                <a:pos x="2" y="4"/>
              </a:cxn>
              <a:cxn ang="0">
                <a:pos x="4" y="2"/>
              </a:cxn>
              <a:cxn ang="0">
                <a:pos x="6" y="0"/>
              </a:cxn>
              <a:cxn ang="0">
                <a:pos x="6" y="2"/>
              </a:cxn>
              <a:cxn ang="0">
                <a:pos x="8" y="6"/>
              </a:cxn>
              <a:cxn ang="0">
                <a:pos x="8" y="12"/>
              </a:cxn>
              <a:cxn ang="0">
                <a:pos x="14" y="16"/>
              </a:cxn>
              <a:cxn ang="0">
                <a:pos x="18" y="20"/>
              </a:cxn>
            </a:cxnLst>
            <a:rect l="0" t="0" r="r" b="b"/>
            <a:pathLst>
              <a:path w="20" h="26">
                <a:moveTo>
                  <a:pt x="18" y="20"/>
                </a:moveTo>
                <a:lnTo>
                  <a:pt x="18" y="20"/>
                </a:lnTo>
                <a:lnTo>
                  <a:pt x="20" y="22"/>
                </a:lnTo>
                <a:lnTo>
                  <a:pt x="20" y="26"/>
                </a:lnTo>
                <a:lnTo>
                  <a:pt x="18" y="26"/>
                </a:lnTo>
                <a:lnTo>
                  <a:pt x="14" y="22"/>
                </a:lnTo>
                <a:lnTo>
                  <a:pt x="10" y="20"/>
                </a:lnTo>
                <a:lnTo>
                  <a:pt x="2" y="20"/>
                </a:lnTo>
                <a:lnTo>
                  <a:pt x="0" y="16"/>
                </a:lnTo>
                <a:lnTo>
                  <a:pt x="0" y="10"/>
                </a:lnTo>
                <a:lnTo>
                  <a:pt x="2" y="4"/>
                </a:lnTo>
                <a:lnTo>
                  <a:pt x="4" y="2"/>
                </a:lnTo>
                <a:lnTo>
                  <a:pt x="6" y="0"/>
                </a:lnTo>
                <a:lnTo>
                  <a:pt x="6" y="2"/>
                </a:lnTo>
                <a:lnTo>
                  <a:pt x="8" y="6"/>
                </a:lnTo>
                <a:lnTo>
                  <a:pt x="8" y="12"/>
                </a:lnTo>
                <a:lnTo>
                  <a:pt x="14" y="16"/>
                </a:lnTo>
                <a:lnTo>
                  <a:pt x="18" y="2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3" name="Freeform 142"/>
          <p:cNvSpPr>
            <a:spLocks/>
          </p:cNvSpPr>
          <p:nvPr/>
        </p:nvSpPr>
        <p:spPr bwMode="auto">
          <a:xfrm>
            <a:off x="6824661" y="5097375"/>
            <a:ext cx="25400" cy="82550"/>
          </a:xfrm>
          <a:custGeom>
            <a:avLst/>
            <a:gdLst/>
            <a:ahLst/>
            <a:cxnLst>
              <a:cxn ang="0">
                <a:pos x="8" y="34"/>
              </a:cxn>
              <a:cxn ang="0">
                <a:pos x="8" y="34"/>
              </a:cxn>
              <a:cxn ang="0">
                <a:pos x="14" y="42"/>
              </a:cxn>
              <a:cxn ang="0">
                <a:pos x="16" y="46"/>
              </a:cxn>
              <a:cxn ang="0">
                <a:pos x="14" y="52"/>
              </a:cxn>
              <a:cxn ang="0">
                <a:pos x="10" y="52"/>
              </a:cxn>
              <a:cxn ang="0">
                <a:pos x="8" y="50"/>
              </a:cxn>
              <a:cxn ang="0">
                <a:pos x="6" y="42"/>
              </a:cxn>
              <a:cxn ang="0">
                <a:pos x="0" y="30"/>
              </a:cxn>
              <a:cxn ang="0">
                <a:pos x="0" y="28"/>
              </a:cxn>
              <a:cxn ang="0">
                <a:pos x="6" y="22"/>
              </a:cxn>
              <a:cxn ang="0">
                <a:pos x="6" y="16"/>
              </a:cxn>
              <a:cxn ang="0">
                <a:pos x="4" y="14"/>
              </a:cxn>
              <a:cxn ang="0">
                <a:pos x="2" y="2"/>
              </a:cxn>
              <a:cxn ang="0">
                <a:pos x="2" y="0"/>
              </a:cxn>
              <a:cxn ang="0">
                <a:pos x="4" y="0"/>
              </a:cxn>
              <a:cxn ang="0">
                <a:pos x="6" y="0"/>
              </a:cxn>
              <a:cxn ang="0">
                <a:pos x="6" y="4"/>
              </a:cxn>
              <a:cxn ang="0">
                <a:pos x="8" y="12"/>
              </a:cxn>
              <a:cxn ang="0">
                <a:pos x="8" y="22"/>
              </a:cxn>
              <a:cxn ang="0">
                <a:pos x="8" y="34"/>
              </a:cxn>
            </a:cxnLst>
            <a:rect l="0" t="0" r="r" b="b"/>
            <a:pathLst>
              <a:path w="16" h="52">
                <a:moveTo>
                  <a:pt x="8" y="34"/>
                </a:moveTo>
                <a:lnTo>
                  <a:pt x="8" y="34"/>
                </a:lnTo>
                <a:lnTo>
                  <a:pt x="14" y="42"/>
                </a:lnTo>
                <a:lnTo>
                  <a:pt x="16" y="46"/>
                </a:lnTo>
                <a:lnTo>
                  <a:pt x="14" y="52"/>
                </a:lnTo>
                <a:lnTo>
                  <a:pt x="10" y="52"/>
                </a:lnTo>
                <a:lnTo>
                  <a:pt x="8" y="50"/>
                </a:lnTo>
                <a:lnTo>
                  <a:pt x="6" y="42"/>
                </a:lnTo>
                <a:lnTo>
                  <a:pt x="0" y="30"/>
                </a:lnTo>
                <a:lnTo>
                  <a:pt x="0" y="28"/>
                </a:lnTo>
                <a:lnTo>
                  <a:pt x="6" y="22"/>
                </a:lnTo>
                <a:lnTo>
                  <a:pt x="6" y="16"/>
                </a:lnTo>
                <a:lnTo>
                  <a:pt x="4" y="14"/>
                </a:lnTo>
                <a:lnTo>
                  <a:pt x="2" y="2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6" y="4"/>
                </a:lnTo>
                <a:lnTo>
                  <a:pt x="8" y="12"/>
                </a:lnTo>
                <a:lnTo>
                  <a:pt x="8" y="22"/>
                </a:lnTo>
                <a:lnTo>
                  <a:pt x="8" y="3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4" name="Freeform 143"/>
          <p:cNvSpPr>
            <a:spLocks/>
          </p:cNvSpPr>
          <p:nvPr/>
        </p:nvSpPr>
        <p:spPr bwMode="auto">
          <a:xfrm>
            <a:off x="6824661" y="5097375"/>
            <a:ext cx="25400" cy="82550"/>
          </a:xfrm>
          <a:custGeom>
            <a:avLst/>
            <a:gdLst/>
            <a:ahLst/>
            <a:cxnLst>
              <a:cxn ang="0">
                <a:pos x="8" y="34"/>
              </a:cxn>
              <a:cxn ang="0">
                <a:pos x="8" y="34"/>
              </a:cxn>
              <a:cxn ang="0">
                <a:pos x="14" y="42"/>
              </a:cxn>
              <a:cxn ang="0">
                <a:pos x="16" y="46"/>
              </a:cxn>
              <a:cxn ang="0">
                <a:pos x="14" y="52"/>
              </a:cxn>
              <a:cxn ang="0">
                <a:pos x="10" y="52"/>
              </a:cxn>
              <a:cxn ang="0">
                <a:pos x="8" y="50"/>
              </a:cxn>
              <a:cxn ang="0">
                <a:pos x="6" y="42"/>
              </a:cxn>
              <a:cxn ang="0">
                <a:pos x="0" y="30"/>
              </a:cxn>
              <a:cxn ang="0">
                <a:pos x="0" y="28"/>
              </a:cxn>
              <a:cxn ang="0">
                <a:pos x="6" y="22"/>
              </a:cxn>
              <a:cxn ang="0">
                <a:pos x="6" y="16"/>
              </a:cxn>
              <a:cxn ang="0">
                <a:pos x="4" y="14"/>
              </a:cxn>
              <a:cxn ang="0">
                <a:pos x="2" y="2"/>
              </a:cxn>
              <a:cxn ang="0">
                <a:pos x="2" y="0"/>
              </a:cxn>
              <a:cxn ang="0">
                <a:pos x="4" y="0"/>
              </a:cxn>
              <a:cxn ang="0">
                <a:pos x="6" y="0"/>
              </a:cxn>
              <a:cxn ang="0">
                <a:pos x="6" y="4"/>
              </a:cxn>
              <a:cxn ang="0">
                <a:pos x="8" y="12"/>
              </a:cxn>
              <a:cxn ang="0">
                <a:pos x="8" y="22"/>
              </a:cxn>
              <a:cxn ang="0">
                <a:pos x="8" y="34"/>
              </a:cxn>
            </a:cxnLst>
            <a:rect l="0" t="0" r="r" b="b"/>
            <a:pathLst>
              <a:path w="16" h="52">
                <a:moveTo>
                  <a:pt x="8" y="34"/>
                </a:moveTo>
                <a:lnTo>
                  <a:pt x="8" y="34"/>
                </a:lnTo>
                <a:lnTo>
                  <a:pt x="14" y="42"/>
                </a:lnTo>
                <a:lnTo>
                  <a:pt x="16" y="46"/>
                </a:lnTo>
                <a:lnTo>
                  <a:pt x="14" y="52"/>
                </a:lnTo>
                <a:lnTo>
                  <a:pt x="10" y="52"/>
                </a:lnTo>
                <a:lnTo>
                  <a:pt x="8" y="50"/>
                </a:lnTo>
                <a:lnTo>
                  <a:pt x="6" y="42"/>
                </a:lnTo>
                <a:lnTo>
                  <a:pt x="0" y="30"/>
                </a:lnTo>
                <a:lnTo>
                  <a:pt x="0" y="28"/>
                </a:lnTo>
                <a:lnTo>
                  <a:pt x="6" y="22"/>
                </a:lnTo>
                <a:lnTo>
                  <a:pt x="6" y="16"/>
                </a:lnTo>
                <a:lnTo>
                  <a:pt x="4" y="14"/>
                </a:lnTo>
                <a:lnTo>
                  <a:pt x="2" y="2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6" y="4"/>
                </a:lnTo>
                <a:lnTo>
                  <a:pt x="8" y="12"/>
                </a:lnTo>
                <a:lnTo>
                  <a:pt x="8" y="22"/>
                </a:lnTo>
                <a:lnTo>
                  <a:pt x="8" y="3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5" name="Freeform 144"/>
          <p:cNvSpPr>
            <a:spLocks/>
          </p:cNvSpPr>
          <p:nvPr/>
        </p:nvSpPr>
        <p:spPr bwMode="auto">
          <a:xfrm>
            <a:off x="6738936" y="4865601"/>
            <a:ext cx="673100" cy="574675"/>
          </a:xfrm>
          <a:custGeom>
            <a:avLst/>
            <a:gdLst/>
            <a:ahLst/>
            <a:cxnLst>
              <a:cxn ang="0">
                <a:pos x="382" y="68"/>
              </a:cxn>
              <a:cxn ang="0">
                <a:pos x="380" y="90"/>
              </a:cxn>
              <a:cxn ang="0">
                <a:pos x="396" y="94"/>
              </a:cxn>
              <a:cxn ang="0">
                <a:pos x="392" y="104"/>
              </a:cxn>
              <a:cxn ang="0">
                <a:pos x="400" y="116"/>
              </a:cxn>
              <a:cxn ang="0">
                <a:pos x="424" y="120"/>
              </a:cxn>
              <a:cxn ang="0">
                <a:pos x="406" y="124"/>
              </a:cxn>
              <a:cxn ang="0">
                <a:pos x="406" y="150"/>
              </a:cxn>
              <a:cxn ang="0">
                <a:pos x="388" y="162"/>
              </a:cxn>
              <a:cxn ang="0">
                <a:pos x="378" y="144"/>
              </a:cxn>
              <a:cxn ang="0">
                <a:pos x="362" y="146"/>
              </a:cxn>
              <a:cxn ang="0">
                <a:pos x="338" y="142"/>
              </a:cxn>
              <a:cxn ang="0">
                <a:pos x="316" y="146"/>
              </a:cxn>
              <a:cxn ang="0">
                <a:pos x="296" y="140"/>
              </a:cxn>
              <a:cxn ang="0">
                <a:pos x="272" y="130"/>
              </a:cxn>
              <a:cxn ang="0">
                <a:pos x="246" y="124"/>
              </a:cxn>
              <a:cxn ang="0">
                <a:pos x="222" y="128"/>
              </a:cxn>
              <a:cxn ang="0">
                <a:pos x="204" y="152"/>
              </a:cxn>
              <a:cxn ang="0">
                <a:pos x="176" y="126"/>
              </a:cxn>
              <a:cxn ang="0">
                <a:pos x="164" y="160"/>
              </a:cxn>
              <a:cxn ang="0">
                <a:pos x="170" y="180"/>
              </a:cxn>
              <a:cxn ang="0">
                <a:pos x="186" y="202"/>
              </a:cxn>
              <a:cxn ang="0">
                <a:pos x="192" y="224"/>
              </a:cxn>
              <a:cxn ang="0">
                <a:pos x="200" y="236"/>
              </a:cxn>
              <a:cxn ang="0">
                <a:pos x="218" y="250"/>
              </a:cxn>
              <a:cxn ang="0">
                <a:pos x="244" y="290"/>
              </a:cxn>
              <a:cxn ang="0">
                <a:pos x="274" y="326"/>
              </a:cxn>
              <a:cxn ang="0">
                <a:pos x="306" y="358"/>
              </a:cxn>
              <a:cxn ang="0">
                <a:pos x="284" y="356"/>
              </a:cxn>
              <a:cxn ang="0">
                <a:pos x="206" y="314"/>
              </a:cxn>
              <a:cxn ang="0">
                <a:pos x="178" y="304"/>
              </a:cxn>
              <a:cxn ang="0">
                <a:pos x="148" y="274"/>
              </a:cxn>
              <a:cxn ang="0">
                <a:pos x="126" y="234"/>
              </a:cxn>
              <a:cxn ang="0">
                <a:pos x="136" y="226"/>
              </a:cxn>
              <a:cxn ang="0">
                <a:pos x="100" y="188"/>
              </a:cxn>
              <a:cxn ang="0">
                <a:pos x="102" y="158"/>
              </a:cxn>
              <a:cxn ang="0">
                <a:pos x="82" y="142"/>
              </a:cxn>
              <a:cxn ang="0">
                <a:pos x="56" y="132"/>
              </a:cxn>
              <a:cxn ang="0">
                <a:pos x="38" y="178"/>
              </a:cxn>
              <a:cxn ang="0">
                <a:pos x="0" y="124"/>
              </a:cxn>
              <a:cxn ang="0">
                <a:pos x="8" y="116"/>
              </a:cxn>
              <a:cxn ang="0">
                <a:pos x="32" y="116"/>
              </a:cxn>
              <a:cxn ang="0">
                <a:pos x="52" y="122"/>
              </a:cxn>
              <a:cxn ang="0">
                <a:pos x="70" y="102"/>
              </a:cxn>
              <a:cxn ang="0">
                <a:pos x="86" y="120"/>
              </a:cxn>
              <a:cxn ang="0">
                <a:pos x="102" y="118"/>
              </a:cxn>
              <a:cxn ang="0">
                <a:pos x="118" y="128"/>
              </a:cxn>
              <a:cxn ang="0">
                <a:pos x="126" y="110"/>
              </a:cxn>
              <a:cxn ang="0">
                <a:pos x="128" y="92"/>
              </a:cxn>
              <a:cxn ang="0">
                <a:pos x="154" y="80"/>
              </a:cxn>
              <a:cxn ang="0">
                <a:pos x="146" y="52"/>
              </a:cxn>
              <a:cxn ang="0">
                <a:pos x="176" y="30"/>
              </a:cxn>
              <a:cxn ang="0">
                <a:pos x="190" y="20"/>
              </a:cxn>
              <a:cxn ang="0">
                <a:pos x="198" y="0"/>
              </a:cxn>
              <a:cxn ang="0">
                <a:pos x="218" y="6"/>
              </a:cxn>
              <a:cxn ang="0">
                <a:pos x="248" y="34"/>
              </a:cxn>
              <a:cxn ang="0">
                <a:pos x="288" y="64"/>
              </a:cxn>
              <a:cxn ang="0">
                <a:pos x="338" y="78"/>
              </a:cxn>
            </a:cxnLst>
            <a:rect l="0" t="0" r="r" b="b"/>
            <a:pathLst>
              <a:path w="424" h="362">
                <a:moveTo>
                  <a:pt x="372" y="60"/>
                </a:moveTo>
                <a:lnTo>
                  <a:pt x="372" y="60"/>
                </a:lnTo>
                <a:lnTo>
                  <a:pt x="372" y="62"/>
                </a:lnTo>
                <a:lnTo>
                  <a:pt x="376" y="64"/>
                </a:lnTo>
                <a:lnTo>
                  <a:pt x="382" y="68"/>
                </a:lnTo>
                <a:lnTo>
                  <a:pt x="382" y="72"/>
                </a:lnTo>
                <a:lnTo>
                  <a:pt x="380" y="78"/>
                </a:lnTo>
                <a:lnTo>
                  <a:pt x="384" y="80"/>
                </a:lnTo>
                <a:lnTo>
                  <a:pt x="384" y="84"/>
                </a:lnTo>
                <a:lnTo>
                  <a:pt x="380" y="90"/>
                </a:lnTo>
                <a:lnTo>
                  <a:pt x="382" y="92"/>
                </a:lnTo>
                <a:lnTo>
                  <a:pt x="384" y="94"/>
                </a:lnTo>
                <a:lnTo>
                  <a:pt x="390" y="92"/>
                </a:lnTo>
                <a:lnTo>
                  <a:pt x="392" y="92"/>
                </a:lnTo>
                <a:lnTo>
                  <a:pt x="396" y="94"/>
                </a:lnTo>
                <a:lnTo>
                  <a:pt x="396" y="96"/>
                </a:lnTo>
                <a:lnTo>
                  <a:pt x="394" y="98"/>
                </a:lnTo>
                <a:lnTo>
                  <a:pt x="392" y="98"/>
                </a:lnTo>
                <a:lnTo>
                  <a:pt x="390" y="102"/>
                </a:lnTo>
                <a:lnTo>
                  <a:pt x="392" y="104"/>
                </a:lnTo>
                <a:lnTo>
                  <a:pt x="392" y="108"/>
                </a:lnTo>
                <a:lnTo>
                  <a:pt x="390" y="112"/>
                </a:lnTo>
                <a:lnTo>
                  <a:pt x="392" y="114"/>
                </a:lnTo>
                <a:lnTo>
                  <a:pt x="398" y="112"/>
                </a:lnTo>
                <a:lnTo>
                  <a:pt x="400" y="116"/>
                </a:lnTo>
                <a:lnTo>
                  <a:pt x="404" y="118"/>
                </a:lnTo>
                <a:lnTo>
                  <a:pt x="408" y="118"/>
                </a:lnTo>
                <a:lnTo>
                  <a:pt x="416" y="120"/>
                </a:lnTo>
                <a:lnTo>
                  <a:pt x="420" y="118"/>
                </a:lnTo>
                <a:lnTo>
                  <a:pt x="424" y="120"/>
                </a:lnTo>
                <a:lnTo>
                  <a:pt x="424" y="122"/>
                </a:lnTo>
                <a:lnTo>
                  <a:pt x="420" y="126"/>
                </a:lnTo>
                <a:lnTo>
                  <a:pt x="412" y="124"/>
                </a:lnTo>
                <a:lnTo>
                  <a:pt x="408" y="124"/>
                </a:lnTo>
                <a:lnTo>
                  <a:pt x="406" y="124"/>
                </a:lnTo>
                <a:lnTo>
                  <a:pt x="404" y="130"/>
                </a:lnTo>
                <a:lnTo>
                  <a:pt x="402" y="136"/>
                </a:lnTo>
                <a:lnTo>
                  <a:pt x="402" y="142"/>
                </a:lnTo>
                <a:lnTo>
                  <a:pt x="404" y="148"/>
                </a:lnTo>
                <a:lnTo>
                  <a:pt x="406" y="150"/>
                </a:lnTo>
                <a:lnTo>
                  <a:pt x="406" y="152"/>
                </a:lnTo>
                <a:lnTo>
                  <a:pt x="406" y="154"/>
                </a:lnTo>
                <a:lnTo>
                  <a:pt x="398" y="162"/>
                </a:lnTo>
                <a:lnTo>
                  <a:pt x="394" y="162"/>
                </a:lnTo>
                <a:lnTo>
                  <a:pt x="388" y="162"/>
                </a:lnTo>
                <a:lnTo>
                  <a:pt x="382" y="160"/>
                </a:lnTo>
                <a:lnTo>
                  <a:pt x="380" y="158"/>
                </a:lnTo>
                <a:lnTo>
                  <a:pt x="380" y="154"/>
                </a:lnTo>
                <a:lnTo>
                  <a:pt x="380" y="150"/>
                </a:lnTo>
                <a:lnTo>
                  <a:pt x="378" y="144"/>
                </a:lnTo>
                <a:lnTo>
                  <a:pt x="372" y="140"/>
                </a:lnTo>
                <a:lnTo>
                  <a:pt x="368" y="140"/>
                </a:lnTo>
                <a:lnTo>
                  <a:pt x="364" y="140"/>
                </a:lnTo>
                <a:lnTo>
                  <a:pt x="364" y="144"/>
                </a:lnTo>
                <a:lnTo>
                  <a:pt x="362" y="146"/>
                </a:lnTo>
                <a:lnTo>
                  <a:pt x="358" y="142"/>
                </a:lnTo>
                <a:lnTo>
                  <a:pt x="354" y="138"/>
                </a:lnTo>
                <a:lnTo>
                  <a:pt x="348" y="136"/>
                </a:lnTo>
                <a:lnTo>
                  <a:pt x="340" y="138"/>
                </a:lnTo>
                <a:lnTo>
                  <a:pt x="338" y="142"/>
                </a:lnTo>
                <a:lnTo>
                  <a:pt x="334" y="142"/>
                </a:lnTo>
                <a:lnTo>
                  <a:pt x="326" y="136"/>
                </a:lnTo>
                <a:lnTo>
                  <a:pt x="322" y="136"/>
                </a:lnTo>
                <a:lnTo>
                  <a:pt x="320" y="140"/>
                </a:lnTo>
                <a:lnTo>
                  <a:pt x="316" y="146"/>
                </a:lnTo>
                <a:lnTo>
                  <a:pt x="312" y="146"/>
                </a:lnTo>
                <a:lnTo>
                  <a:pt x="308" y="142"/>
                </a:lnTo>
                <a:lnTo>
                  <a:pt x="302" y="138"/>
                </a:lnTo>
                <a:lnTo>
                  <a:pt x="300" y="138"/>
                </a:lnTo>
                <a:lnTo>
                  <a:pt x="296" y="140"/>
                </a:lnTo>
                <a:lnTo>
                  <a:pt x="292" y="140"/>
                </a:lnTo>
                <a:lnTo>
                  <a:pt x="286" y="140"/>
                </a:lnTo>
                <a:lnTo>
                  <a:pt x="278" y="138"/>
                </a:lnTo>
                <a:lnTo>
                  <a:pt x="274" y="136"/>
                </a:lnTo>
                <a:lnTo>
                  <a:pt x="272" y="130"/>
                </a:lnTo>
                <a:lnTo>
                  <a:pt x="268" y="136"/>
                </a:lnTo>
                <a:lnTo>
                  <a:pt x="262" y="136"/>
                </a:lnTo>
                <a:lnTo>
                  <a:pt x="256" y="130"/>
                </a:lnTo>
                <a:lnTo>
                  <a:pt x="248" y="124"/>
                </a:lnTo>
                <a:lnTo>
                  <a:pt x="246" y="124"/>
                </a:lnTo>
                <a:lnTo>
                  <a:pt x="244" y="128"/>
                </a:lnTo>
                <a:lnTo>
                  <a:pt x="242" y="130"/>
                </a:lnTo>
                <a:lnTo>
                  <a:pt x="234" y="130"/>
                </a:lnTo>
                <a:lnTo>
                  <a:pt x="228" y="130"/>
                </a:lnTo>
                <a:lnTo>
                  <a:pt x="222" y="128"/>
                </a:lnTo>
                <a:lnTo>
                  <a:pt x="216" y="128"/>
                </a:lnTo>
                <a:lnTo>
                  <a:pt x="214" y="132"/>
                </a:lnTo>
                <a:lnTo>
                  <a:pt x="212" y="140"/>
                </a:lnTo>
                <a:lnTo>
                  <a:pt x="208" y="148"/>
                </a:lnTo>
                <a:lnTo>
                  <a:pt x="204" y="152"/>
                </a:lnTo>
                <a:lnTo>
                  <a:pt x="200" y="152"/>
                </a:lnTo>
                <a:lnTo>
                  <a:pt x="192" y="144"/>
                </a:lnTo>
                <a:lnTo>
                  <a:pt x="184" y="132"/>
                </a:lnTo>
                <a:lnTo>
                  <a:pt x="180" y="128"/>
                </a:lnTo>
                <a:lnTo>
                  <a:pt x="176" y="126"/>
                </a:lnTo>
                <a:lnTo>
                  <a:pt x="170" y="126"/>
                </a:lnTo>
                <a:lnTo>
                  <a:pt x="166" y="130"/>
                </a:lnTo>
                <a:lnTo>
                  <a:pt x="164" y="136"/>
                </a:lnTo>
                <a:lnTo>
                  <a:pt x="162" y="148"/>
                </a:lnTo>
                <a:lnTo>
                  <a:pt x="164" y="160"/>
                </a:lnTo>
                <a:lnTo>
                  <a:pt x="164" y="166"/>
                </a:lnTo>
                <a:lnTo>
                  <a:pt x="160" y="168"/>
                </a:lnTo>
                <a:lnTo>
                  <a:pt x="160" y="172"/>
                </a:lnTo>
                <a:lnTo>
                  <a:pt x="164" y="176"/>
                </a:lnTo>
                <a:lnTo>
                  <a:pt x="170" y="180"/>
                </a:lnTo>
                <a:lnTo>
                  <a:pt x="176" y="180"/>
                </a:lnTo>
                <a:lnTo>
                  <a:pt x="178" y="184"/>
                </a:lnTo>
                <a:lnTo>
                  <a:pt x="178" y="188"/>
                </a:lnTo>
                <a:lnTo>
                  <a:pt x="180" y="198"/>
                </a:lnTo>
                <a:lnTo>
                  <a:pt x="186" y="202"/>
                </a:lnTo>
                <a:lnTo>
                  <a:pt x="190" y="206"/>
                </a:lnTo>
                <a:lnTo>
                  <a:pt x="190" y="212"/>
                </a:lnTo>
                <a:lnTo>
                  <a:pt x="192" y="216"/>
                </a:lnTo>
                <a:lnTo>
                  <a:pt x="194" y="218"/>
                </a:lnTo>
                <a:lnTo>
                  <a:pt x="192" y="224"/>
                </a:lnTo>
                <a:lnTo>
                  <a:pt x="190" y="228"/>
                </a:lnTo>
                <a:lnTo>
                  <a:pt x="192" y="232"/>
                </a:lnTo>
                <a:lnTo>
                  <a:pt x="194" y="232"/>
                </a:lnTo>
                <a:lnTo>
                  <a:pt x="196" y="232"/>
                </a:lnTo>
                <a:lnTo>
                  <a:pt x="200" y="236"/>
                </a:lnTo>
                <a:lnTo>
                  <a:pt x="202" y="240"/>
                </a:lnTo>
                <a:lnTo>
                  <a:pt x="204" y="246"/>
                </a:lnTo>
                <a:lnTo>
                  <a:pt x="208" y="248"/>
                </a:lnTo>
                <a:lnTo>
                  <a:pt x="214" y="250"/>
                </a:lnTo>
                <a:lnTo>
                  <a:pt x="218" y="250"/>
                </a:lnTo>
                <a:lnTo>
                  <a:pt x="224" y="260"/>
                </a:lnTo>
                <a:lnTo>
                  <a:pt x="230" y="270"/>
                </a:lnTo>
                <a:lnTo>
                  <a:pt x="230" y="276"/>
                </a:lnTo>
                <a:lnTo>
                  <a:pt x="236" y="284"/>
                </a:lnTo>
                <a:lnTo>
                  <a:pt x="244" y="290"/>
                </a:lnTo>
                <a:lnTo>
                  <a:pt x="258" y="302"/>
                </a:lnTo>
                <a:lnTo>
                  <a:pt x="266" y="304"/>
                </a:lnTo>
                <a:lnTo>
                  <a:pt x="272" y="312"/>
                </a:lnTo>
                <a:lnTo>
                  <a:pt x="274" y="318"/>
                </a:lnTo>
                <a:lnTo>
                  <a:pt x="274" y="326"/>
                </a:lnTo>
                <a:lnTo>
                  <a:pt x="282" y="332"/>
                </a:lnTo>
                <a:lnTo>
                  <a:pt x="292" y="342"/>
                </a:lnTo>
                <a:lnTo>
                  <a:pt x="302" y="350"/>
                </a:lnTo>
                <a:lnTo>
                  <a:pt x="306" y="354"/>
                </a:lnTo>
                <a:lnTo>
                  <a:pt x="306" y="358"/>
                </a:lnTo>
                <a:lnTo>
                  <a:pt x="304" y="360"/>
                </a:lnTo>
                <a:lnTo>
                  <a:pt x="302" y="360"/>
                </a:lnTo>
                <a:lnTo>
                  <a:pt x="296" y="362"/>
                </a:lnTo>
                <a:lnTo>
                  <a:pt x="290" y="360"/>
                </a:lnTo>
                <a:lnTo>
                  <a:pt x="284" y="356"/>
                </a:lnTo>
                <a:lnTo>
                  <a:pt x="266" y="336"/>
                </a:lnTo>
                <a:lnTo>
                  <a:pt x="246" y="322"/>
                </a:lnTo>
                <a:lnTo>
                  <a:pt x="234" y="318"/>
                </a:lnTo>
                <a:lnTo>
                  <a:pt x="222" y="314"/>
                </a:lnTo>
                <a:lnTo>
                  <a:pt x="206" y="314"/>
                </a:lnTo>
                <a:lnTo>
                  <a:pt x="194" y="314"/>
                </a:lnTo>
                <a:lnTo>
                  <a:pt x="188" y="316"/>
                </a:lnTo>
                <a:lnTo>
                  <a:pt x="180" y="314"/>
                </a:lnTo>
                <a:lnTo>
                  <a:pt x="180" y="308"/>
                </a:lnTo>
                <a:lnTo>
                  <a:pt x="178" y="304"/>
                </a:lnTo>
                <a:lnTo>
                  <a:pt x="176" y="298"/>
                </a:lnTo>
                <a:lnTo>
                  <a:pt x="174" y="292"/>
                </a:lnTo>
                <a:lnTo>
                  <a:pt x="166" y="288"/>
                </a:lnTo>
                <a:lnTo>
                  <a:pt x="160" y="286"/>
                </a:lnTo>
                <a:lnTo>
                  <a:pt x="148" y="274"/>
                </a:lnTo>
                <a:lnTo>
                  <a:pt x="136" y="266"/>
                </a:lnTo>
                <a:lnTo>
                  <a:pt x="128" y="258"/>
                </a:lnTo>
                <a:lnTo>
                  <a:pt x="120" y="246"/>
                </a:lnTo>
                <a:lnTo>
                  <a:pt x="120" y="240"/>
                </a:lnTo>
                <a:lnTo>
                  <a:pt x="126" y="234"/>
                </a:lnTo>
                <a:lnTo>
                  <a:pt x="132" y="234"/>
                </a:lnTo>
                <a:lnTo>
                  <a:pt x="136" y="232"/>
                </a:lnTo>
                <a:lnTo>
                  <a:pt x="138" y="232"/>
                </a:lnTo>
                <a:lnTo>
                  <a:pt x="138" y="228"/>
                </a:lnTo>
                <a:lnTo>
                  <a:pt x="136" y="226"/>
                </a:lnTo>
                <a:lnTo>
                  <a:pt x="128" y="218"/>
                </a:lnTo>
                <a:lnTo>
                  <a:pt x="118" y="214"/>
                </a:lnTo>
                <a:lnTo>
                  <a:pt x="110" y="210"/>
                </a:lnTo>
                <a:lnTo>
                  <a:pt x="104" y="200"/>
                </a:lnTo>
                <a:lnTo>
                  <a:pt x="100" y="188"/>
                </a:lnTo>
                <a:lnTo>
                  <a:pt x="102" y="182"/>
                </a:lnTo>
                <a:lnTo>
                  <a:pt x="104" y="176"/>
                </a:lnTo>
                <a:lnTo>
                  <a:pt x="106" y="170"/>
                </a:lnTo>
                <a:lnTo>
                  <a:pt x="108" y="162"/>
                </a:lnTo>
                <a:lnTo>
                  <a:pt x="102" y="158"/>
                </a:lnTo>
                <a:lnTo>
                  <a:pt x="98" y="154"/>
                </a:lnTo>
                <a:lnTo>
                  <a:pt x="92" y="150"/>
                </a:lnTo>
                <a:lnTo>
                  <a:pt x="90" y="148"/>
                </a:lnTo>
                <a:lnTo>
                  <a:pt x="86" y="148"/>
                </a:lnTo>
                <a:lnTo>
                  <a:pt x="82" y="142"/>
                </a:lnTo>
                <a:lnTo>
                  <a:pt x="76" y="136"/>
                </a:lnTo>
                <a:lnTo>
                  <a:pt x="70" y="130"/>
                </a:lnTo>
                <a:lnTo>
                  <a:pt x="62" y="128"/>
                </a:lnTo>
                <a:lnTo>
                  <a:pt x="60" y="128"/>
                </a:lnTo>
                <a:lnTo>
                  <a:pt x="56" y="132"/>
                </a:lnTo>
                <a:lnTo>
                  <a:pt x="54" y="140"/>
                </a:lnTo>
                <a:lnTo>
                  <a:pt x="52" y="152"/>
                </a:lnTo>
                <a:lnTo>
                  <a:pt x="46" y="168"/>
                </a:lnTo>
                <a:lnTo>
                  <a:pt x="42" y="174"/>
                </a:lnTo>
                <a:lnTo>
                  <a:pt x="38" y="178"/>
                </a:lnTo>
                <a:lnTo>
                  <a:pt x="28" y="180"/>
                </a:lnTo>
                <a:lnTo>
                  <a:pt x="22" y="176"/>
                </a:lnTo>
                <a:lnTo>
                  <a:pt x="14" y="158"/>
                </a:lnTo>
                <a:lnTo>
                  <a:pt x="8" y="140"/>
                </a:lnTo>
                <a:lnTo>
                  <a:pt x="0" y="124"/>
                </a:lnTo>
                <a:lnTo>
                  <a:pt x="0" y="118"/>
                </a:lnTo>
                <a:lnTo>
                  <a:pt x="0" y="114"/>
                </a:lnTo>
                <a:lnTo>
                  <a:pt x="2" y="112"/>
                </a:lnTo>
                <a:lnTo>
                  <a:pt x="4" y="114"/>
                </a:lnTo>
                <a:lnTo>
                  <a:pt x="8" y="116"/>
                </a:lnTo>
                <a:lnTo>
                  <a:pt x="12" y="120"/>
                </a:lnTo>
                <a:lnTo>
                  <a:pt x="22" y="122"/>
                </a:lnTo>
                <a:lnTo>
                  <a:pt x="26" y="122"/>
                </a:lnTo>
                <a:lnTo>
                  <a:pt x="30" y="120"/>
                </a:lnTo>
                <a:lnTo>
                  <a:pt x="32" y="116"/>
                </a:lnTo>
                <a:lnTo>
                  <a:pt x="32" y="114"/>
                </a:lnTo>
                <a:lnTo>
                  <a:pt x="34" y="114"/>
                </a:lnTo>
                <a:lnTo>
                  <a:pt x="38" y="116"/>
                </a:lnTo>
                <a:lnTo>
                  <a:pt x="40" y="120"/>
                </a:lnTo>
                <a:lnTo>
                  <a:pt x="52" y="122"/>
                </a:lnTo>
                <a:lnTo>
                  <a:pt x="58" y="120"/>
                </a:lnTo>
                <a:lnTo>
                  <a:pt x="62" y="120"/>
                </a:lnTo>
                <a:lnTo>
                  <a:pt x="64" y="116"/>
                </a:lnTo>
                <a:lnTo>
                  <a:pt x="68" y="110"/>
                </a:lnTo>
                <a:lnTo>
                  <a:pt x="70" y="102"/>
                </a:lnTo>
                <a:lnTo>
                  <a:pt x="74" y="98"/>
                </a:lnTo>
                <a:lnTo>
                  <a:pt x="76" y="98"/>
                </a:lnTo>
                <a:lnTo>
                  <a:pt x="80" y="104"/>
                </a:lnTo>
                <a:lnTo>
                  <a:pt x="84" y="112"/>
                </a:lnTo>
                <a:lnTo>
                  <a:pt x="86" y="120"/>
                </a:lnTo>
                <a:lnTo>
                  <a:pt x="90" y="124"/>
                </a:lnTo>
                <a:lnTo>
                  <a:pt x="98" y="124"/>
                </a:lnTo>
                <a:lnTo>
                  <a:pt x="98" y="120"/>
                </a:lnTo>
                <a:lnTo>
                  <a:pt x="98" y="118"/>
                </a:lnTo>
                <a:lnTo>
                  <a:pt x="102" y="118"/>
                </a:lnTo>
                <a:lnTo>
                  <a:pt x="104" y="122"/>
                </a:lnTo>
                <a:lnTo>
                  <a:pt x="108" y="122"/>
                </a:lnTo>
                <a:lnTo>
                  <a:pt x="112" y="126"/>
                </a:lnTo>
                <a:lnTo>
                  <a:pt x="114" y="128"/>
                </a:lnTo>
                <a:lnTo>
                  <a:pt x="118" y="128"/>
                </a:lnTo>
                <a:lnTo>
                  <a:pt x="122" y="128"/>
                </a:lnTo>
                <a:lnTo>
                  <a:pt x="126" y="124"/>
                </a:lnTo>
                <a:lnTo>
                  <a:pt x="128" y="122"/>
                </a:lnTo>
                <a:lnTo>
                  <a:pt x="126" y="118"/>
                </a:lnTo>
                <a:lnTo>
                  <a:pt x="126" y="110"/>
                </a:lnTo>
                <a:lnTo>
                  <a:pt x="128" y="104"/>
                </a:lnTo>
                <a:lnTo>
                  <a:pt x="130" y="102"/>
                </a:lnTo>
                <a:lnTo>
                  <a:pt x="128" y="98"/>
                </a:lnTo>
                <a:lnTo>
                  <a:pt x="126" y="96"/>
                </a:lnTo>
                <a:lnTo>
                  <a:pt x="128" y="92"/>
                </a:lnTo>
                <a:lnTo>
                  <a:pt x="130" y="90"/>
                </a:lnTo>
                <a:lnTo>
                  <a:pt x="138" y="84"/>
                </a:lnTo>
                <a:lnTo>
                  <a:pt x="144" y="84"/>
                </a:lnTo>
                <a:lnTo>
                  <a:pt x="150" y="84"/>
                </a:lnTo>
                <a:lnTo>
                  <a:pt x="154" y="80"/>
                </a:lnTo>
                <a:lnTo>
                  <a:pt x="156" y="72"/>
                </a:lnTo>
                <a:lnTo>
                  <a:pt x="158" y="66"/>
                </a:lnTo>
                <a:lnTo>
                  <a:pt x="156" y="58"/>
                </a:lnTo>
                <a:lnTo>
                  <a:pt x="150" y="54"/>
                </a:lnTo>
                <a:lnTo>
                  <a:pt x="146" y="52"/>
                </a:lnTo>
                <a:lnTo>
                  <a:pt x="146" y="44"/>
                </a:lnTo>
                <a:lnTo>
                  <a:pt x="150" y="38"/>
                </a:lnTo>
                <a:lnTo>
                  <a:pt x="156" y="36"/>
                </a:lnTo>
                <a:lnTo>
                  <a:pt x="164" y="34"/>
                </a:lnTo>
                <a:lnTo>
                  <a:pt x="176" y="30"/>
                </a:lnTo>
                <a:lnTo>
                  <a:pt x="180" y="26"/>
                </a:lnTo>
                <a:lnTo>
                  <a:pt x="180" y="24"/>
                </a:lnTo>
                <a:lnTo>
                  <a:pt x="180" y="20"/>
                </a:lnTo>
                <a:lnTo>
                  <a:pt x="186" y="20"/>
                </a:lnTo>
                <a:lnTo>
                  <a:pt x="190" y="20"/>
                </a:lnTo>
                <a:lnTo>
                  <a:pt x="194" y="22"/>
                </a:lnTo>
                <a:lnTo>
                  <a:pt x="196" y="20"/>
                </a:lnTo>
                <a:lnTo>
                  <a:pt x="192" y="10"/>
                </a:lnTo>
                <a:lnTo>
                  <a:pt x="192" y="4"/>
                </a:lnTo>
                <a:lnTo>
                  <a:pt x="198" y="0"/>
                </a:lnTo>
                <a:lnTo>
                  <a:pt x="202" y="2"/>
                </a:lnTo>
                <a:lnTo>
                  <a:pt x="206" y="6"/>
                </a:lnTo>
                <a:lnTo>
                  <a:pt x="212" y="8"/>
                </a:lnTo>
                <a:lnTo>
                  <a:pt x="214" y="8"/>
                </a:lnTo>
                <a:lnTo>
                  <a:pt x="218" y="6"/>
                </a:lnTo>
                <a:lnTo>
                  <a:pt x="220" y="8"/>
                </a:lnTo>
                <a:lnTo>
                  <a:pt x="226" y="12"/>
                </a:lnTo>
                <a:lnTo>
                  <a:pt x="234" y="14"/>
                </a:lnTo>
                <a:lnTo>
                  <a:pt x="242" y="26"/>
                </a:lnTo>
                <a:lnTo>
                  <a:pt x="248" y="34"/>
                </a:lnTo>
                <a:lnTo>
                  <a:pt x="256" y="38"/>
                </a:lnTo>
                <a:lnTo>
                  <a:pt x="266" y="44"/>
                </a:lnTo>
                <a:lnTo>
                  <a:pt x="274" y="54"/>
                </a:lnTo>
                <a:lnTo>
                  <a:pt x="282" y="62"/>
                </a:lnTo>
                <a:lnTo>
                  <a:pt x="288" y="64"/>
                </a:lnTo>
                <a:lnTo>
                  <a:pt x="296" y="66"/>
                </a:lnTo>
                <a:lnTo>
                  <a:pt x="306" y="72"/>
                </a:lnTo>
                <a:lnTo>
                  <a:pt x="316" y="80"/>
                </a:lnTo>
                <a:lnTo>
                  <a:pt x="326" y="80"/>
                </a:lnTo>
                <a:lnTo>
                  <a:pt x="338" y="78"/>
                </a:lnTo>
                <a:lnTo>
                  <a:pt x="354" y="70"/>
                </a:lnTo>
                <a:lnTo>
                  <a:pt x="364" y="66"/>
                </a:lnTo>
                <a:lnTo>
                  <a:pt x="372" y="6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6" name="Freeform 145"/>
          <p:cNvSpPr>
            <a:spLocks/>
          </p:cNvSpPr>
          <p:nvPr/>
        </p:nvSpPr>
        <p:spPr bwMode="auto">
          <a:xfrm>
            <a:off x="6738936" y="4865601"/>
            <a:ext cx="673100" cy="574675"/>
          </a:xfrm>
          <a:custGeom>
            <a:avLst/>
            <a:gdLst/>
            <a:ahLst/>
            <a:cxnLst>
              <a:cxn ang="0">
                <a:pos x="382" y="68"/>
              </a:cxn>
              <a:cxn ang="0">
                <a:pos x="380" y="90"/>
              </a:cxn>
              <a:cxn ang="0">
                <a:pos x="396" y="94"/>
              </a:cxn>
              <a:cxn ang="0">
                <a:pos x="392" y="104"/>
              </a:cxn>
              <a:cxn ang="0">
                <a:pos x="400" y="116"/>
              </a:cxn>
              <a:cxn ang="0">
                <a:pos x="424" y="120"/>
              </a:cxn>
              <a:cxn ang="0">
                <a:pos x="406" y="124"/>
              </a:cxn>
              <a:cxn ang="0">
                <a:pos x="406" y="150"/>
              </a:cxn>
              <a:cxn ang="0">
                <a:pos x="388" y="162"/>
              </a:cxn>
              <a:cxn ang="0">
                <a:pos x="378" y="144"/>
              </a:cxn>
              <a:cxn ang="0">
                <a:pos x="362" y="146"/>
              </a:cxn>
              <a:cxn ang="0">
                <a:pos x="338" y="142"/>
              </a:cxn>
              <a:cxn ang="0">
                <a:pos x="316" y="146"/>
              </a:cxn>
              <a:cxn ang="0">
                <a:pos x="296" y="140"/>
              </a:cxn>
              <a:cxn ang="0">
                <a:pos x="272" y="130"/>
              </a:cxn>
              <a:cxn ang="0">
                <a:pos x="246" y="124"/>
              </a:cxn>
              <a:cxn ang="0">
                <a:pos x="222" y="128"/>
              </a:cxn>
              <a:cxn ang="0">
                <a:pos x="204" y="152"/>
              </a:cxn>
              <a:cxn ang="0">
                <a:pos x="176" y="126"/>
              </a:cxn>
              <a:cxn ang="0">
                <a:pos x="164" y="160"/>
              </a:cxn>
              <a:cxn ang="0">
                <a:pos x="170" y="180"/>
              </a:cxn>
              <a:cxn ang="0">
                <a:pos x="186" y="202"/>
              </a:cxn>
              <a:cxn ang="0">
                <a:pos x="192" y="224"/>
              </a:cxn>
              <a:cxn ang="0">
                <a:pos x="200" y="236"/>
              </a:cxn>
              <a:cxn ang="0">
                <a:pos x="218" y="250"/>
              </a:cxn>
              <a:cxn ang="0">
                <a:pos x="244" y="290"/>
              </a:cxn>
              <a:cxn ang="0">
                <a:pos x="274" y="326"/>
              </a:cxn>
              <a:cxn ang="0">
                <a:pos x="306" y="358"/>
              </a:cxn>
              <a:cxn ang="0">
                <a:pos x="284" y="356"/>
              </a:cxn>
              <a:cxn ang="0">
                <a:pos x="206" y="314"/>
              </a:cxn>
              <a:cxn ang="0">
                <a:pos x="178" y="304"/>
              </a:cxn>
              <a:cxn ang="0">
                <a:pos x="148" y="274"/>
              </a:cxn>
              <a:cxn ang="0">
                <a:pos x="126" y="234"/>
              </a:cxn>
              <a:cxn ang="0">
                <a:pos x="136" y="226"/>
              </a:cxn>
              <a:cxn ang="0">
                <a:pos x="100" y="188"/>
              </a:cxn>
              <a:cxn ang="0">
                <a:pos x="102" y="158"/>
              </a:cxn>
              <a:cxn ang="0">
                <a:pos x="82" y="142"/>
              </a:cxn>
              <a:cxn ang="0">
                <a:pos x="56" y="132"/>
              </a:cxn>
              <a:cxn ang="0">
                <a:pos x="38" y="178"/>
              </a:cxn>
              <a:cxn ang="0">
                <a:pos x="0" y="124"/>
              </a:cxn>
              <a:cxn ang="0">
                <a:pos x="8" y="116"/>
              </a:cxn>
              <a:cxn ang="0">
                <a:pos x="32" y="116"/>
              </a:cxn>
              <a:cxn ang="0">
                <a:pos x="52" y="122"/>
              </a:cxn>
              <a:cxn ang="0">
                <a:pos x="70" y="102"/>
              </a:cxn>
              <a:cxn ang="0">
                <a:pos x="86" y="120"/>
              </a:cxn>
              <a:cxn ang="0">
                <a:pos x="102" y="118"/>
              </a:cxn>
              <a:cxn ang="0">
                <a:pos x="118" y="128"/>
              </a:cxn>
              <a:cxn ang="0">
                <a:pos x="126" y="110"/>
              </a:cxn>
              <a:cxn ang="0">
                <a:pos x="128" y="92"/>
              </a:cxn>
              <a:cxn ang="0">
                <a:pos x="154" y="80"/>
              </a:cxn>
              <a:cxn ang="0">
                <a:pos x="146" y="52"/>
              </a:cxn>
              <a:cxn ang="0">
                <a:pos x="176" y="30"/>
              </a:cxn>
              <a:cxn ang="0">
                <a:pos x="190" y="20"/>
              </a:cxn>
              <a:cxn ang="0">
                <a:pos x="198" y="0"/>
              </a:cxn>
              <a:cxn ang="0">
                <a:pos x="218" y="6"/>
              </a:cxn>
              <a:cxn ang="0">
                <a:pos x="248" y="34"/>
              </a:cxn>
              <a:cxn ang="0">
                <a:pos x="288" y="64"/>
              </a:cxn>
              <a:cxn ang="0">
                <a:pos x="338" y="78"/>
              </a:cxn>
            </a:cxnLst>
            <a:rect l="0" t="0" r="r" b="b"/>
            <a:pathLst>
              <a:path w="424" h="362">
                <a:moveTo>
                  <a:pt x="372" y="60"/>
                </a:moveTo>
                <a:lnTo>
                  <a:pt x="372" y="60"/>
                </a:lnTo>
                <a:lnTo>
                  <a:pt x="372" y="62"/>
                </a:lnTo>
                <a:lnTo>
                  <a:pt x="376" y="64"/>
                </a:lnTo>
                <a:lnTo>
                  <a:pt x="382" y="68"/>
                </a:lnTo>
                <a:lnTo>
                  <a:pt x="382" y="72"/>
                </a:lnTo>
                <a:lnTo>
                  <a:pt x="380" y="78"/>
                </a:lnTo>
                <a:lnTo>
                  <a:pt x="384" y="80"/>
                </a:lnTo>
                <a:lnTo>
                  <a:pt x="384" y="84"/>
                </a:lnTo>
                <a:lnTo>
                  <a:pt x="380" y="90"/>
                </a:lnTo>
                <a:lnTo>
                  <a:pt x="382" y="92"/>
                </a:lnTo>
                <a:lnTo>
                  <a:pt x="384" y="94"/>
                </a:lnTo>
                <a:lnTo>
                  <a:pt x="390" y="92"/>
                </a:lnTo>
                <a:lnTo>
                  <a:pt x="392" y="92"/>
                </a:lnTo>
                <a:lnTo>
                  <a:pt x="396" y="94"/>
                </a:lnTo>
                <a:lnTo>
                  <a:pt x="396" y="96"/>
                </a:lnTo>
                <a:lnTo>
                  <a:pt x="394" y="98"/>
                </a:lnTo>
                <a:lnTo>
                  <a:pt x="392" y="98"/>
                </a:lnTo>
                <a:lnTo>
                  <a:pt x="390" y="102"/>
                </a:lnTo>
                <a:lnTo>
                  <a:pt x="392" y="104"/>
                </a:lnTo>
                <a:lnTo>
                  <a:pt x="392" y="108"/>
                </a:lnTo>
                <a:lnTo>
                  <a:pt x="390" y="112"/>
                </a:lnTo>
                <a:lnTo>
                  <a:pt x="392" y="114"/>
                </a:lnTo>
                <a:lnTo>
                  <a:pt x="398" y="112"/>
                </a:lnTo>
                <a:lnTo>
                  <a:pt x="400" y="116"/>
                </a:lnTo>
                <a:lnTo>
                  <a:pt x="404" y="118"/>
                </a:lnTo>
                <a:lnTo>
                  <a:pt x="408" y="118"/>
                </a:lnTo>
                <a:lnTo>
                  <a:pt x="416" y="120"/>
                </a:lnTo>
                <a:lnTo>
                  <a:pt x="420" y="118"/>
                </a:lnTo>
                <a:lnTo>
                  <a:pt x="424" y="120"/>
                </a:lnTo>
                <a:lnTo>
                  <a:pt x="424" y="122"/>
                </a:lnTo>
                <a:lnTo>
                  <a:pt x="420" y="126"/>
                </a:lnTo>
                <a:lnTo>
                  <a:pt x="412" y="124"/>
                </a:lnTo>
                <a:lnTo>
                  <a:pt x="408" y="124"/>
                </a:lnTo>
                <a:lnTo>
                  <a:pt x="406" y="124"/>
                </a:lnTo>
                <a:lnTo>
                  <a:pt x="404" y="130"/>
                </a:lnTo>
                <a:lnTo>
                  <a:pt x="402" y="136"/>
                </a:lnTo>
                <a:lnTo>
                  <a:pt x="402" y="142"/>
                </a:lnTo>
                <a:lnTo>
                  <a:pt x="404" y="148"/>
                </a:lnTo>
                <a:lnTo>
                  <a:pt x="406" y="150"/>
                </a:lnTo>
                <a:lnTo>
                  <a:pt x="406" y="152"/>
                </a:lnTo>
                <a:lnTo>
                  <a:pt x="406" y="154"/>
                </a:lnTo>
                <a:lnTo>
                  <a:pt x="398" y="162"/>
                </a:lnTo>
                <a:lnTo>
                  <a:pt x="394" y="162"/>
                </a:lnTo>
                <a:lnTo>
                  <a:pt x="388" y="162"/>
                </a:lnTo>
                <a:lnTo>
                  <a:pt x="382" y="160"/>
                </a:lnTo>
                <a:lnTo>
                  <a:pt x="380" y="158"/>
                </a:lnTo>
                <a:lnTo>
                  <a:pt x="380" y="154"/>
                </a:lnTo>
                <a:lnTo>
                  <a:pt x="380" y="150"/>
                </a:lnTo>
                <a:lnTo>
                  <a:pt x="378" y="144"/>
                </a:lnTo>
                <a:lnTo>
                  <a:pt x="372" y="140"/>
                </a:lnTo>
                <a:lnTo>
                  <a:pt x="368" y="140"/>
                </a:lnTo>
                <a:lnTo>
                  <a:pt x="364" y="140"/>
                </a:lnTo>
                <a:lnTo>
                  <a:pt x="364" y="144"/>
                </a:lnTo>
                <a:lnTo>
                  <a:pt x="362" y="146"/>
                </a:lnTo>
                <a:lnTo>
                  <a:pt x="358" y="142"/>
                </a:lnTo>
                <a:lnTo>
                  <a:pt x="354" y="138"/>
                </a:lnTo>
                <a:lnTo>
                  <a:pt x="348" y="136"/>
                </a:lnTo>
                <a:lnTo>
                  <a:pt x="340" y="138"/>
                </a:lnTo>
                <a:lnTo>
                  <a:pt x="338" y="142"/>
                </a:lnTo>
                <a:lnTo>
                  <a:pt x="334" y="142"/>
                </a:lnTo>
                <a:lnTo>
                  <a:pt x="326" y="136"/>
                </a:lnTo>
                <a:lnTo>
                  <a:pt x="322" y="136"/>
                </a:lnTo>
                <a:lnTo>
                  <a:pt x="320" y="140"/>
                </a:lnTo>
                <a:lnTo>
                  <a:pt x="316" y="146"/>
                </a:lnTo>
                <a:lnTo>
                  <a:pt x="312" y="146"/>
                </a:lnTo>
                <a:lnTo>
                  <a:pt x="308" y="142"/>
                </a:lnTo>
                <a:lnTo>
                  <a:pt x="302" y="138"/>
                </a:lnTo>
                <a:lnTo>
                  <a:pt x="300" y="138"/>
                </a:lnTo>
                <a:lnTo>
                  <a:pt x="296" y="140"/>
                </a:lnTo>
                <a:lnTo>
                  <a:pt x="292" y="140"/>
                </a:lnTo>
                <a:lnTo>
                  <a:pt x="286" y="140"/>
                </a:lnTo>
                <a:lnTo>
                  <a:pt x="278" y="138"/>
                </a:lnTo>
                <a:lnTo>
                  <a:pt x="274" y="136"/>
                </a:lnTo>
                <a:lnTo>
                  <a:pt x="272" y="130"/>
                </a:lnTo>
                <a:lnTo>
                  <a:pt x="268" y="136"/>
                </a:lnTo>
                <a:lnTo>
                  <a:pt x="262" y="136"/>
                </a:lnTo>
                <a:lnTo>
                  <a:pt x="256" y="130"/>
                </a:lnTo>
                <a:lnTo>
                  <a:pt x="248" y="124"/>
                </a:lnTo>
                <a:lnTo>
                  <a:pt x="246" y="124"/>
                </a:lnTo>
                <a:lnTo>
                  <a:pt x="244" y="128"/>
                </a:lnTo>
                <a:lnTo>
                  <a:pt x="242" y="130"/>
                </a:lnTo>
                <a:lnTo>
                  <a:pt x="234" y="130"/>
                </a:lnTo>
                <a:lnTo>
                  <a:pt x="228" y="130"/>
                </a:lnTo>
                <a:lnTo>
                  <a:pt x="222" y="128"/>
                </a:lnTo>
                <a:lnTo>
                  <a:pt x="216" y="128"/>
                </a:lnTo>
                <a:lnTo>
                  <a:pt x="214" y="132"/>
                </a:lnTo>
                <a:lnTo>
                  <a:pt x="212" y="140"/>
                </a:lnTo>
                <a:lnTo>
                  <a:pt x="208" y="148"/>
                </a:lnTo>
                <a:lnTo>
                  <a:pt x="204" y="152"/>
                </a:lnTo>
                <a:lnTo>
                  <a:pt x="200" y="152"/>
                </a:lnTo>
                <a:lnTo>
                  <a:pt x="192" y="144"/>
                </a:lnTo>
                <a:lnTo>
                  <a:pt x="184" y="132"/>
                </a:lnTo>
                <a:lnTo>
                  <a:pt x="180" y="128"/>
                </a:lnTo>
                <a:lnTo>
                  <a:pt x="176" y="126"/>
                </a:lnTo>
                <a:lnTo>
                  <a:pt x="170" y="126"/>
                </a:lnTo>
                <a:lnTo>
                  <a:pt x="166" y="130"/>
                </a:lnTo>
                <a:lnTo>
                  <a:pt x="164" y="136"/>
                </a:lnTo>
                <a:lnTo>
                  <a:pt x="162" y="148"/>
                </a:lnTo>
                <a:lnTo>
                  <a:pt x="164" y="160"/>
                </a:lnTo>
                <a:lnTo>
                  <a:pt x="164" y="166"/>
                </a:lnTo>
                <a:lnTo>
                  <a:pt x="160" y="168"/>
                </a:lnTo>
                <a:lnTo>
                  <a:pt x="160" y="172"/>
                </a:lnTo>
                <a:lnTo>
                  <a:pt x="164" y="176"/>
                </a:lnTo>
                <a:lnTo>
                  <a:pt x="170" y="180"/>
                </a:lnTo>
                <a:lnTo>
                  <a:pt x="176" y="180"/>
                </a:lnTo>
                <a:lnTo>
                  <a:pt x="178" y="184"/>
                </a:lnTo>
                <a:lnTo>
                  <a:pt x="178" y="188"/>
                </a:lnTo>
                <a:lnTo>
                  <a:pt x="180" y="198"/>
                </a:lnTo>
                <a:lnTo>
                  <a:pt x="186" y="202"/>
                </a:lnTo>
                <a:lnTo>
                  <a:pt x="190" y="206"/>
                </a:lnTo>
                <a:lnTo>
                  <a:pt x="190" y="212"/>
                </a:lnTo>
                <a:lnTo>
                  <a:pt x="192" y="216"/>
                </a:lnTo>
                <a:lnTo>
                  <a:pt x="194" y="218"/>
                </a:lnTo>
                <a:lnTo>
                  <a:pt x="192" y="224"/>
                </a:lnTo>
                <a:lnTo>
                  <a:pt x="190" y="228"/>
                </a:lnTo>
                <a:lnTo>
                  <a:pt x="192" y="232"/>
                </a:lnTo>
                <a:lnTo>
                  <a:pt x="194" y="232"/>
                </a:lnTo>
                <a:lnTo>
                  <a:pt x="196" y="232"/>
                </a:lnTo>
                <a:lnTo>
                  <a:pt x="200" y="236"/>
                </a:lnTo>
                <a:lnTo>
                  <a:pt x="202" y="240"/>
                </a:lnTo>
                <a:lnTo>
                  <a:pt x="204" y="246"/>
                </a:lnTo>
                <a:lnTo>
                  <a:pt x="208" y="248"/>
                </a:lnTo>
                <a:lnTo>
                  <a:pt x="214" y="250"/>
                </a:lnTo>
                <a:lnTo>
                  <a:pt x="218" y="250"/>
                </a:lnTo>
                <a:lnTo>
                  <a:pt x="224" y="260"/>
                </a:lnTo>
                <a:lnTo>
                  <a:pt x="230" y="270"/>
                </a:lnTo>
                <a:lnTo>
                  <a:pt x="230" y="276"/>
                </a:lnTo>
                <a:lnTo>
                  <a:pt x="236" y="284"/>
                </a:lnTo>
                <a:lnTo>
                  <a:pt x="244" y="290"/>
                </a:lnTo>
                <a:lnTo>
                  <a:pt x="258" y="302"/>
                </a:lnTo>
                <a:lnTo>
                  <a:pt x="266" y="304"/>
                </a:lnTo>
                <a:lnTo>
                  <a:pt x="272" y="312"/>
                </a:lnTo>
                <a:lnTo>
                  <a:pt x="274" y="318"/>
                </a:lnTo>
                <a:lnTo>
                  <a:pt x="274" y="326"/>
                </a:lnTo>
                <a:lnTo>
                  <a:pt x="282" y="332"/>
                </a:lnTo>
                <a:lnTo>
                  <a:pt x="292" y="342"/>
                </a:lnTo>
                <a:lnTo>
                  <a:pt x="302" y="350"/>
                </a:lnTo>
                <a:lnTo>
                  <a:pt x="306" y="354"/>
                </a:lnTo>
                <a:lnTo>
                  <a:pt x="306" y="358"/>
                </a:lnTo>
                <a:lnTo>
                  <a:pt x="304" y="360"/>
                </a:lnTo>
                <a:lnTo>
                  <a:pt x="302" y="360"/>
                </a:lnTo>
                <a:lnTo>
                  <a:pt x="296" y="362"/>
                </a:lnTo>
                <a:lnTo>
                  <a:pt x="290" y="360"/>
                </a:lnTo>
                <a:lnTo>
                  <a:pt x="284" y="356"/>
                </a:lnTo>
                <a:lnTo>
                  <a:pt x="266" y="336"/>
                </a:lnTo>
                <a:lnTo>
                  <a:pt x="246" y="322"/>
                </a:lnTo>
                <a:lnTo>
                  <a:pt x="234" y="318"/>
                </a:lnTo>
                <a:lnTo>
                  <a:pt x="222" y="314"/>
                </a:lnTo>
                <a:lnTo>
                  <a:pt x="206" y="314"/>
                </a:lnTo>
                <a:lnTo>
                  <a:pt x="194" y="314"/>
                </a:lnTo>
                <a:lnTo>
                  <a:pt x="188" y="316"/>
                </a:lnTo>
                <a:lnTo>
                  <a:pt x="180" y="314"/>
                </a:lnTo>
                <a:lnTo>
                  <a:pt x="180" y="308"/>
                </a:lnTo>
                <a:lnTo>
                  <a:pt x="178" y="304"/>
                </a:lnTo>
                <a:lnTo>
                  <a:pt x="176" y="298"/>
                </a:lnTo>
                <a:lnTo>
                  <a:pt x="174" y="292"/>
                </a:lnTo>
                <a:lnTo>
                  <a:pt x="166" y="288"/>
                </a:lnTo>
                <a:lnTo>
                  <a:pt x="160" y="286"/>
                </a:lnTo>
                <a:lnTo>
                  <a:pt x="148" y="274"/>
                </a:lnTo>
                <a:lnTo>
                  <a:pt x="136" y="266"/>
                </a:lnTo>
                <a:lnTo>
                  <a:pt x="128" y="258"/>
                </a:lnTo>
                <a:lnTo>
                  <a:pt x="120" y="246"/>
                </a:lnTo>
                <a:lnTo>
                  <a:pt x="120" y="240"/>
                </a:lnTo>
                <a:lnTo>
                  <a:pt x="126" y="234"/>
                </a:lnTo>
                <a:lnTo>
                  <a:pt x="132" y="234"/>
                </a:lnTo>
                <a:lnTo>
                  <a:pt x="136" y="232"/>
                </a:lnTo>
                <a:lnTo>
                  <a:pt x="138" y="232"/>
                </a:lnTo>
                <a:lnTo>
                  <a:pt x="138" y="228"/>
                </a:lnTo>
                <a:lnTo>
                  <a:pt x="136" y="226"/>
                </a:lnTo>
                <a:lnTo>
                  <a:pt x="128" y="218"/>
                </a:lnTo>
                <a:lnTo>
                  <a:pt x="118" y="214"/>
                </a:lnTo>
                <a:lnTo>
                  <a:pt x="110" y="210"/>
                </a:lnTo>
                <a:lnTo>
                  <a:pt x="104" y="200"/>
                </a:lnTo>
                <a:lnTo>
                  <a:pt x="100" y="188"/>
                </a:lnTo>
                <a:lnTo>
                  <a:pt x="102" y="182"/>
                </a:lnTo>
                <a:lnTo>
                  <a:pt x="104" y="176"/>
                </a:lnTo>
                <a:lnTo>
                  <a:pt x="106" y="170"/>
                </a:lnTo>
                <a:lnTo>
                  <a:pt x="108" y="162"/>
                </a:lnTo>
                <a:lnTo>
                  <a:pt x="102" y="158"/>
                </a:lnTo>
                <a:lnTo>
                  <a:pt x="98" y="154"/>
                </a:lnTo>
                <a:lnTo>
                  <a:pt x="92" y="150"/>
                </a:lnTo>
                <a:lnTo>
                  <a:pt x="90" y="148"/>
                </a:lnTo>
                <a:lnTo>
                  <a:pt x="86" y="148"/>
                </a:lnTo>
                <a:lnTo>
                  <a:pt x="82" y="142"/>
                </a:lnTo>
                <a:lnTo>
                  <a:pt x="76" y="136"/>
                </a:lnTo>
                <a:lnTo>
                  <a:pt x="70" y="130"/>
                </a:lnTo>
                <a:lnTo>
                  <a:pt x="62" y="128"/>
                </a:lnTo>
                <a:lnTo>
                  <a:pt x="60" y="128"/>
                </a:lnTo>
                <a:lnTo>
                  <a:pt x="56" y="132"/>
                </a:lnTo>
                <a:lnTo>
                  <a:pt x="54" y="140"/>
                </a:lnTo>
                <a:lnTo>
                  <a:pt x="52" y="152"/>
                </a:lnTo>
                <a:lnTo>
                  <a:pt x="46" y="168"/>
                </a:lnTo>
                <a:lnTo>
                  <a:pt x="42" y="174"/>
                </a:lnTo>
                <a:lnTo>
                  <a:pt x="38" y="178"/>
                </a:lnTo>
                <a:lnTo>
                  <a:pt x="28" y="180"/>
                </a:lnTo>
                <a:lnTo>
                  <a:pt x="22" y="176"/>
                </a:lnTo>
                <a:lnTo>
                  <a:pt x="14" y="158"/>
                </a:lnTo>
                <a:lnTo>
                  <a:pt x="8" y="140"/>
                </a:lnTo>
                <a:lnTo>
                  <a:pt x="0" y="124"/>
                </a:lnTo>
                <a:lnTo>
                  <a:pt x="0" y="118"/>
                </a:lnTo>
                <a:lnTo>
                  <a:pt x="0" y="114"/>
                </a:lnTo>
                <a:lnTo>
                  <a:pt x="2" y="112"/>
                </a:lnTo>
                <a:lnTo>
                  <a:pt x="4" y="114"/>
                </a:lnTo>
                <a:lnTo>
                  <a:pt x="8" y="116"/>
                </a:lnTo>
                <a:lnTo>
                  <a:pt x="12" y="120"/>
                </a:lnTo>
                <a:lnTo>
                  <a:pt x="22" y="122"/>
                </a:lnTo>
                <a:lnTo>
                  <a:pt x="26" y="122"/>
                </a:lnTo>
                <a:lnTo>
                  <a:pt x="30" y="120"/>
                </a:lnTo>
                <a:lnTo>
                  <a:pt x="32" y="116"/>
                </a:lnTo>
                <a:lnTo>
                  <a:pt x="32" y="114"/>
                </a:lnTo>
                <a:lnTo>
                  <a:pt x="34" y="114"/>
                </a:lnTo>
                <a:lnTo>
                  <a:pt x="38" y="116"/>
                </a:lnTo>
                <a:lnTo>
                  <a:pt x="40" y="120"/>
                </a:lnTo>
                <a:lnTo>
                  <a:pt x="52" y="122"/>
                </a:lnTo>
                <a:lnTo>
                  <a:pt x="58" y="120"/>
                </a:lnTo>
                <a:lnTo>
                  <a:pt x="62" y="120"/>
                </a:lnTo>
                <a:lnTo>
                  <a:pt x="64" y="116"/>
                </a:lnTo>
                <a:lnTo>
                  <a:pt x="68" y="110"/>
                </a:lnTo>
                <a:lnTo>
                  <a:pt x="70" y="102"/>
                </a:lnTo>
                <a:lnTo>
                  <a:pt x="74" y="98"/>
                </a:lnTo>
                <a:lnTo>
                  <a:pt x="76" y="98"/>
                </a:lnTo>
                <a:lnTo>
                  <a:pt x="80" y="104"/>
                </a:lnTo>
                <a:lnTo>
                  <a:pt x="84" y="112"/>
                </a:lnTo>
                <a:lnTo>
                  <a:pt x="86" y="120"/>
                </a:lnTo>
                <a:lnTo>
                  <a:pt x="90" y="124"/>
                </a:lnTo>
                <a:lnTo>
                  <a:pt x="98" y="124"/>
                </a:lnTo>
                <a:lnTo>
                  <a:pt x="98" y="120"/>
                </a:lnTo>
                <a:lnTo>
                  <a:pt x="98" y="118"/>
                </a:lnTo>
                <a:lnTo>
                  <a:pt x="102" y="118"/>
                </a:lnTo>
                <a:lnTo>
                  <a:pt x="104" y="122"/>
                </a:lnTo>
                <a:lnTo>
                  <a:pt x="108" y="122"/>
                </a:lnTo>
                <a:lnTo>
                  <a:pt x="112" y="126"/>
                </a:lnTo>
                <a:lnTo>
                  <a:pt x="114" y="128"/>
                </a:lnTo>
                <a:lnTo>
                  <a:pt x="118" y="128"/>
                </a:lnTo>
                <a:lnTo>
                  <a:pt x="122" y="128"/>
                </a:lnTo>
                <a:lnTo>
                  <a:pt x="126" y="124"/>
                </a:lnTo>
                <a:lnTo>
                  <a:pt x="128" y="122"/>
                </a:lnTo>
                <a:lnTo>
                  <a:pt x="126" y="118"/>
                </a:lnTo>
                <a:lnTo>
                  <a:pt x="126" y="110"/>
                </a:lnTo>
                <a:lnTo>
                  <a:pt x="128" y="104"/>
                </a:lnTo>
                <a:lnTo>
                  <a:pt x="130" y="102"/>
                </a:lnTo>
                <a:lnTo>
                  <a:pt x="128" y="98"/>
                </a:lnTo>
                <a:lnTo>
                  <a:pt x="126" y="96"/>
                </a:lnTo>
                <a:lnTo>
                  <a:pt x="128" y="92"/>
                </a:lnTo>
                <a:lnTo>
                  <a:pt x="130" y="90"/>
                </a:lnTo>
                <a:lnTo>
                  <a:pt x="138" y="84"/>
                </a:lnTo>
                <a:lnTo>
                  <a:pt x="144" y="84"/>
                </a:lnTo>
                <a:lnTo>
                  <a:pt x="150" y="84"/>
                </a:lnTo>
                <a:lnTo>
                  <a:pt x="154" y="80"/>
                </a:lnTo>
                <a:lnTo>
                  <a:pt x="156" y="72"/>
                </a:lnTo>
                <a:lnTo>
                  <a:pt x="158" y="66"/>
                </a:lnTo>
                <a:lnTo>
                  <a:pt x="156" y="58"/>
                </a:lnTo>
                <a:lnTo>
                  <a:pt x="150" y="54"/>
                </a:lnTo>
                <a:lnTo>
                  <a:pt x="146" y="52"/>
                </a:lnTo>
                <a:lnTo>
                  <a:pt x="146" y="44"/>
                </a:lnTo>
                <a:lnTo>
                  <a:pt x="150" y="38"/>
                </a:lnTo>
                <a:lnTo>
                  <a:pt x="156" y="36"/>
                </a:lnTo>
                <a:lnTo>
                  <a:pt x="164" y="34"/>
                </a:lnTo>
                <a:lnTo>
                  <a:pt x="176" y="30"/>
                </a:lnTo>
                <a:lnTo>
                  <a:pt x="180" y="26"/>
                </a:lnTo>
                <a:lnTo>
                  <a:pt x="180" y="24"/>
                </a:lnTo>
                <a:lnTo>
                  <a:pt x="180" y="20"/>
                </a:lnTo>
                <a:lnTo>
                  <a:pt x="186" y="20"/>
                </a:lnTo>
                <a:lnTo>
                  <a:pt x="190" y="20"/>
                </a:lnTo>
                <a:lnTo>
                  <a:pt x="194" y="22"/>
                </a:lnTo>
                <a:lnTo>
                  <a:pt x="196" y="20"/>
                </a:lnTo>
                <a:lnTo>
                  <a:pt x="192" y="10"/>
                </a:lnTo>
                <a:lnTo>
                  <a:pt x="192" y="4"/>
                </a:lnTo>
                <a:lnTo>
                  <a:pt x="198" y="0"/>
                </a:lnTo>
                <a:lnTo>
                  <a:pt x="202" y="2"/>
                </a:lnTo>
                <a:lnTo>
                  <a:pt x="206" y="6"/>
                </a:lnTo>
                <a:lnTo>
                  <a:pt x="212" y="8"/>
                </a:lnTo>
                <a:lnTo>
                  <a:pt x="214" y="8"/>
                </a:lnTo>
                <a:lnTo>
                  <a:pt x="218" y="6"/>
                </a:lnTo>
                <a:lnTo>
                  <a:pt x="220" y="8"/>
                </a:lnTo>
                <a:lnTo>
                  <a:pt x="226" y="12"/>
                </a:lnTo>
                <a:lnTo>
                  <a:pt x="234" y="14"/>
                </a:lnTo>
                <a:lnTo>
                  <a:pt x="242" y="26"/>
                </a:lnTo>
                <a:lnTo>
                  <a:pt x="248" y="34"/>
                </a:lnTo>
                <a:lnTo>
                  <a:pt x="256" y="38"/>
                </a:lnTo>
                <a:lnTo>
                  <a:pt x="266" y="44"/>
                </a:lnTo>
                <a:lnTo>
                  <a:pt x="274" y="54"/>
                </a:lnTo>
                <a:lnTo>
                  <a:pt x="282" y="62"/>
                </a:lnTo>
                <a:lnTo>
                  <a:pt x="288" y="64"/>
                </a:lnTo>
                <a:lnTo>
                  <a:pt x="296" y="66"/>
                </a:lnTo>
                <a:lnTo>
                  <a:pt x="306" y="72"/>
                </a:lnTo>
                <a:lnTo>
                  <a:pt x="316" y="80"/>
                </a:lnTo>
                <a:lnTo>
                  <a:pt x="326" y="80"/>
                </a:lnTo>
                <a:lnTo>
                  <a:pt x="338" y="78"/>
                </a:lnTo>
                <a:lnTo>
                  <a:pt x="354" y="70"/>
                </a:lnTo>
                <a:lnTo>
                  <a:pt x="364" y="66"/>
                </a:lnTo>
                <a:lnTo>
                  <a:pt x="372" y="6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7" name="Freeform 146"/>
          <p:cNvSpPr>
            <a:spLocks/>
          </p:cNvSpPr>
          <p:nvPr/>
        </p:nvSpPr>
        <p:spPr bwMode="auto">
          <a:xfrm>
            <a:off x="7104062" y="5443451"/>
            <a:ext cx="53975" cy="22225"/>
          </a:xfrm>
          <a:custGeom>
            <a:avLst/>
            <a:gdLst/>
            <a:ahLst/>
            <a:cxnLst>
              <a:cxn ang="0">
                <a:pos x="32" y="2"/>
              </a:cxn>
              <a:cxn ang="0">
                <a:pos x="32" y="2"/>
              </a:cxn>
              <a:cxn ang="0">
                <a:pos x="34" y="6"/>
              </a:cxn>
              <a:cxn ang="0">
                <a:pos x="34" y="8"/>
              </a:cxn>
              <a:cxn ang="0">
                <a:pos x="32" y="10"/>
              </a:cxn>
              <a:cxn ang="0">
                <a:pos x="28" y="12"/>
              </a:cxn>
              <a:cxn ang="0">
                <a:pos x="20" y="14"/>
              </a:cxn>
              <a:cxn ang="0">
                <a:pos x="8" y="12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8" y="0"/>
              </a:cxn>
              <a:cxn ang="0">
                <a:pos x="16" y="0"/>
              </a:cxn>
              <a:cxn ang="0">
                <a:pos x="28" y="0"/>
              </a:cxn>
              <a:cxn ang="0">
                <a:pos x="32" y="2"/>
              </a:cxn>
            </a:cxnLst>
            <a:rect l="0" t="0" r="r" b="b"/>
            <a:pathLst>
              <a:path w="34" h="14">
                <a:moveTo>
                  <a:pt x="32" y="2"/>
                </a:moveTo>
                <a:lnTo>
                  <a:pt x="32" y="2"/>
                </a:lnTo>
                <a:lnTo>
                  <a:pt x="34" y="6"/>
                </a:lnTo>
                <a:lnTo>
                  <a:pt x="34" y="8"/>
                </a:lnTo>
                <a:lnTo>
                  <a:pt x="32" y="10"/>
                </a:lnTo>
                <a:lnTo>
                  <a:pt x="28" y="12"/>
                </a:lnTo>
                <a:lnTo>
                  <a:pt x="20" y="14"/>
                </a:lnTo>
                <a:lnTo>
                  <a:pt x="8" y="12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8" y="0"/>
                </a:lnTo>
                <a:lnTo>
                  <a:pt x="16" y="0"/>
                </a:lnTo>
                <a:lnTo>
                  <a:pt x="28" y="0"/>
                </a:lnTo>
                <a:lnTo>
                  <a:pt x="32" y="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8" name="Freeform 147"/>
          <p:cNvSpPr>
            <a:spLocks/>
          </p:cNvSpPr>
          <p:nvPr/>
        </p:nvSpPr>
        <p:spPr bwMode="auto">
          <a:xfrm>
            <a:off x="7104062" y="5443451"/>
            <a:ext cx="53975" cy="22225"/>
          </a:xfrm>
          <a:custGeom>
            <a:avLst/>
            <a:gdLst/>
            <a:ahLst/>
            <a:cxnLst>
              <a:cxn ang="0">
                <a:pos x="32" y="2"/>
              </a:cxn>
              <a:cxn ang="0">
                <a:pos x="32" y="2"/>
              </a:cxn>
              <a:cxn ang="0">
                <a:pos x="34" y="6"/>
              </a:cxn>
              <a:cxn ang="0">
                <a:pos x="34" y="8"/>
              </a:cxn>
              <a:cxn ang="0">
                <a:pos x="32" y="10"/>
              </a:cxn>
              <a:cxn ang="0">
                <a:pos x="28" y="12"/>
              </a:cxn>
              <a:cxn ang="0">
                <a:pos x="20" y="14"/>
              </a:cxn>
              <a:cxn ang="0">
                <a:pos x="8" y="12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8" y="0"/>
              </a:cxn>
              <a:cxn ang="0">
                <a:pos x="16" y="0"/>
              </a:cxn>
              <a:cxn ang="0">
                <a:pos x="28" y="0"/>
              </a:cxn>
              <a:cxn ang="0">
                <a:pos x="32" y="2"/>
              </a:cxn>
            </a:cxnLst>
            <a:rect l="0" t="0" r="r" b="b"/>
            <a:pathLst>
              <a:path w="34" h="14">
                <a:moveTo>
                  <a:pt x="32" y="2"/>
                </a:moveTo>
                <a:lnTo>
                  <a:pt x="32" y="2"/>
                </a:lnTo>
                <a:lnTo>
                  <a:pt x="34" y="6"/>
                </a:lnTo>
                <a:lnTo>
                  <a:pt x="34" y="8"/>
                </a:lnTo>
                <a:lnTo>
                  <a:pt x="32" y="10"/>
                </a:lnTo>
                <a:lnTo>
                  <a:pt x="28" y="12"/>
                </a:lnTo>
                <a:lnTo>
                  <a:pt x="20" y="14"/>
                </a:lnTo>
                <a:lnTo>
                  <a:pt x="8" y="12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8" y="0"/>
                </a:lnTo>
                <a:lnTo>
                  <a:pt x="16" y="0"/>
                </a:lnTo>
                <a:lnTo>
                  <a:pt x="28" y="0"/>
                </a:lnTo>
                <a:lnTo>
                  <a:pt x="32" y="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9" name="Freeform 148"/>
          <p:cNvSpPr>
            <a:spLocks/>
          </p:cNvSpPr>
          <p:nvPr/>
        </p:nvSpPr>
        <p:spPr bwMode="auto">
          <a:xfrm>
            <a:off x="6992936" y="5062450"/>
            <a:ext cx="457200" cy="457200"/>
          </a:xfrm>
          <a:custGeom>
            <a:avLst/>
            <a:gdLst/>
            <a:ahLst/>
            <a:cxnLst>
              <a:cxn ang="0">
                <a:pos x="208" y="288"/>
              </a:cxn>
              <a:cxn ang="0">
                <a:pos x="154" y="256"/>
              </a:cxn>
              <a:cxn ang="0">
                <a:pos x="112" y="242"/>
              </a:cxn>
              <a:cxn ang="0">
                <a:pos x="106" y="234"/>
              </a:cxn>
              <a:cxn ang="0">
                <a:pos x="130" y="246"/>
              </a:cxn>
              <a:cxn ang="0">
                <a:pos x="142" y="236"/>
              </a:cxn>
              <a:cxn ang="0">
                <a:pos x="142" y="226"/>
              </a:cxn>
              <a:cxn ang="0">
                <a:pos x="114" y="194"/>
              </a:cxn>
              <a:cxn ang="0">
                <a:pos x="84" y="166"/>
              </a:cxn>
              <a:cxn ang="0">
                <a:pos x="64" y="136"/>
              </a:cxn>
              <a:cxn ang="0">
                <a:pos x="44" y="122"/>
              </a:cxn>
              <a:cxn ang="0">
                <a:pos x="34" y="108"/>
              </a:cxn>
              <a:cxn ang="0">
                <a:pos x="34" y="94"/>
              </a:cxn>
              <a:cxn ang="0">
                <a:pos x="26" y="78"/>
              </a:cxn>
              <a:cxn ang="0">
                <a:pos x="16" y="56"/>
              </a:cxn>
              <a:cxn ang="0">
                <a:pos x="0" y="44"/>
              </a:cxn>
              <a:cxn ang="0">
                <a:pos x="4" y="12"/>
              </a:cxn>
              <a:cxn ang="0">
                <a:pos x="20" y="4"/>
              </a:cxn>
              <a:cxn ang="0">
                <a:pos x="44" y="28"/>
              </a:cxn>
              <a:cxn ang="0">
                <a:pos x="56" y="4"/>
              </a:cxn>
              <a:cxn ang="0">
                <a:pos x="82" y="6"/>
              </a:cxn>
              <a:cxn ang="0">
                <a:pos x="96" y="6"/>
              </a:cxn>
              <a:cxn ang="0">
                <a:pos x="114" y="12"/>
              </a:cxn>
              <a:cxn ang="0">
                <a:pos x="136" y="16"/>
              </a:cxn>
              <a:cxn ang="0">
                <a:pos x="152" y="22"/>
              </a:cxn>
              <a:cxn ang="0">
                <a:pos x="166" y="12"/>
              </a:cxn>
              <a:cxn ang="0">
                <a:pos x="188" y="12"/>
              </a:cxn>
              <a:cxn ang="0">
                <a:pos x="204" y="20"/>
              </a:cxn>
              <a:cxn ang="0">
                <a:pos x="218" y="20"/>
              </a:cxn>
              <a:cxn ang="0">
                <a:pos x="222" y="36"/>
              </a:cxn>
              <a:cxn ang="0">
                <a:pos x="246" y="30"/>
              </a:cxn>
              <a:cxn ang="0">
                <a:pos x="262" y="32"/>
              </a:cxn>
              <a:cxn ang="0">
                <a:pos x="262" y="52"/>
              </a:cxn>
              <a:cxn ang="0">
                <a:pos x="248" y="72"/>
              </a:cxn>
              <a:cxn ang="0">
                <a:pos x="246" y="86"/>
              </a:cxn>
              <a:cxn ang="0">
                <a:pos x="260" y="96"/>
              </a:cxn>
              <a:cxn ang="0">
                <a:pos x="270" y="108"/>
              </a:cxn>
              <a:cxn ang="0">
                <a:pos x="278" y="114"/>
              </a:cxn>
              <a:cxn ang="0">
                <a:pos x="286" y="124"/>
              </a:cxn>
              <a:cxn ang="0">
                <a:pos x="266" y="124"/>
              </a:cxn>
              <a:cxn ang="0">
                <a:pos x="270" y="138"/>
              </a:cxn>
              <a:cxn ang="0">
                <a:pos x="282" y="162"/>
              </a:cxn>
              <a:cxn ang="0">
                <a:pos x="270" y="164"/>
              </a:cxn>
              <a:cxn ang="0">
                <a:pos x="256" y="174"/>
              </a:cxn>
              <a:cxn ang="0">
                <a:pos x="244" y="172"/>
              </a:cxn>
              <a:cxn ang="0">
                <a:pos x="248" y="190"/>
              </a:cxn>
              <a:cxn ang="0">
                <a:pos x="246" y="204"/>
              </a:cxn>
              <a:cxn ang="0">
                <a:pos x="234" y="194"/>
              </a:cxn>
              <a:cxn ang="0">
                <a:pos x="218" y="212"/>
              </a:cxn>
              <a:cxn ang="0">
                <a:pos x="210" y="228"/>
              </a:cxn>
              <a:cxn ang="0">
                <a:pos x="206" y="246"/>
              </a:cxn>
              <a:cxn ang="0">
                <a:pos x="214" y="266"/>
              </a:cxn>
            </a:cxnLst>
            <a:rect l="0" t="0" r="r" b="b"/>
            <a:pathLst>
              <a:path w="288" h="288">
                <a:moveTo>
                  <a:pt x="208" y="278"/>
                </a:moveTo>
                <a:lnTo>
                  <a:pt x="208" y="278"/>
                </a:lnTo>
                <a:lnTo>
                  <a:pt x="206" y="282"/>
                </a:lnTo>
                <a:lnTo>
                  <a:pt x="208" y="288"/>
                </a:lnTo>
                <a:lnTo>
                  <a:pt x="186" y="270"/>
                </a:lnTo>
                <a:lnTo>
                  <a:pt x="176" y="264"/>
                </a:lnTo>
                <a:lnTo>
                  <a:pt x="164" y="258"/>
                </a:lnTo>
                <a:lnTo>
                  <a:pt x="154" y="256"/>
                </a:lnTo>
                <a:lnTo>
                  <a:pt x="144" y="256"/>
                </a:lnTo>
                <a:lnTo>
                  <a:pt x="130" y="250"/>
                </a:lnTo>
                <a:lnTo>
                  <a:pt x="120" y="242"/>
                </a:lnTo>
                <a:lnTo>
                  <a:pt x="112" y="242"/>
                </a:lnTo>
                <a:lnTo>
                  <a:pt x="104" y="240"/>
                </a:lnTo>
                <a:lnTo>
                  <a:pt x="102" y="238"/>
                </a:lnTo>
                <a:lnTo>
                  <a:pt x="104" y="236"/>
                </a:lnTo>
                <a:lnTo>
                  <a:pt x="106" y="234"/>
                </a:lnTo>
                <a:lnTo>
                  <a:pt x="116" y="234"/>
                </a:lnTo>
                <a:lnTo>
                  <a:pt x="122" y="236"/>
                </a:lnTo>
                <a:lnTo>
                  <a:pt x="126" y="240"/>
                </a:lnTo>
                <a:lnTo>
                  <a:pt x="130" y="246"/>
                </a:lnTo>
                <a:lnTo>
                  <a:pt x="136" y="246"/>
                </a:lnTo>
                <a:lnTo>
                  <a:pt x="136" y="242"/>
                </a:lnTo>
                <a:lnTo>
                  <a:pt x="136" y="238"/>
                </a:lnTo>
                <a:lnTo>
                  <a:pt x="142" y="236"/>
                </a:lnTo>
                <a:lnTo>
                  <a:pt x="144" y="236"/>
                </a:lnTo>
                <a:lnTo>
                  <a:pt x="146" y="234"/>
                </a:lnTo>
                <a:lnTo>
                  <a:pt x="146" y="230"/>
                </a:lnTo>
                <a:lnTo>
                  <a:pt x="142" y="226"/>
                </a:lnTo>
                <a:lnTo>
                  <a:pt x="132" y="218"/>
                </a:lnTo>
                <a:lnTo>
                  <a:pt x="122" y="208"/>
                </a:lnTo>
                <a:lnTo>
                  <a:pt x="114" y="202"/>
                </a:lnTo>
                <a:lnTo>
                  <a:pt x="114" y="194"/>
                </a:lnTo>
                <a:lnTo>
                  <a:pt x="112" y="188"/>
                </a:lnTo>
                <a:lnTo>
                  <a:pt x="106" y="180"/>
                </a:lnTo>
                <a:lnTo>
                  <a:pt x="98" y="178"/>
                </a:lnTo>
                <a:lnTo>
                  <a:pt x="84" y="166"/>
                </a:lnTo>
                <a:lnTo>
                  <a:pt x="76" y="160"/>
                </a:lnTo>
                <a:lnTo>
                  <a:pt x="70" y="152"/>
                </a:lnTo>
                <a:lnTo>
                  <a:pt x="70" y="146"/>
                </a:lnTo>
                <a:lnTo>
                  <a:pt x="64" y="136"/>
                </a:lnTo>
                <a:lnTo>
                  <a:pt x="58" y="126"/>
                </a:lnTo>
                <a:lnTo>
                  <a:pt x="54" y="126"/>
                </a:lnTo>
                <a:lnTo>
                  <a:pt x="48" y="124"/>
                </a:lnTo>
                <a:lnTo>
                  <a:pt x="44" y="122"/>
                </a:lnTo>
                <a:lnTo>
                  <a:pt x="42" y="116"/>
                </a:lnTo>
                <a:lnTo>
                  <a:pt x="40" y="112"/>
                </a:lnTo>
                <a:lnTo>
                  <a:pt x="36" y="108"/>
                </a:lnTo>
                <a:lnTo>
                  <a:pt x="34" y="108"/>
                </a:lnTo>
                <a:lnTo>
                  <a:pt x="32" y="108"/>
                </a:lnTo>
                <a:lnTo>
                  <a:pt x="30" y="104"/>
                </a:lnTo>
                <a:lnTo>
                  <a:pt x="32" y="100"/>
                </a:lnTo>
                <a:lnTo>
                  <a:pt x="34" y="94"/>
                </a:lnTo>
                <a:lnTo>
                  <a:pt x="32" y="92"/>
                </a:lnTo>
                <a:lnTo>
                  <a:pt x="30" y="88"/>
                </a:lnTo>
                <a:lnTo>
                  <a:pt x="30" y="82"/>
                </a:lnTo>
                <a:lnTo>
                  <a:pt x="26" y="78"/>
                </a:lnTo>
                <a:lnTo>
                  <a:pt x="20" y="74"/>
                </a:lnTo>
                <a:lnTo>
                  <a:pt x="18" y="64"/>
                </a:lnTo>
                <a:lnTo>
                  <a:pt x="18" y="60"/>
                </a:lnTo>
                <a:lnTo>
                  <a:pt x="16" y="56"/>
                </a:lnTo>
                <a:lnTo>
                  <a:pt x="10" y="56"/>
                </a:lnTo>
                <a:lnTo>
                  <a:pt x="4" y="52"/>
                </a:lnTo>
                <a:lnTo>
                  <a:pt x="0" y="48"/>
                </a:lnTo>
                <a:lnTo>
                  <a:pt x="0" y="44"/>
                </a:lnTo>
                <a:lnTo>
                  <a:pt x="4" y="42"/>
                </a:lnTo>
                <a:lnTo>
                  <a:pt x="4" y="36"/>
                </a:lnTo>
                <a:lnTo>
                  <a:pt x="2" y="24"/>
                </a:lnTo>
                <a:lnTo>
                  <a:pt x="4" y="12"/>
                </a:lnTo>
                <a:lnTo>
                  <a:pt x="6" y="6"/>
                </a:lnTo>
                <a:lnTo>
                  <a:pt x="10" y="2"/>
                </a:lnTo>
                <a:lnTo>
                  <a:pt x="16" y="2"/>
                </a:lnTo>
                <a:lnTo>
                  <a:pt x="20" y="4"/>
                </a:lnTo>
                <a:lnTo>
                  <a:pt x="24" y="8"/>
                </a:lnTo>
                <a:lnTo>
                  <a:pt x="32" y="20"/>
                </a:lnTo>
                <a:lnTo>
                  <a:pt x="40" y="28"/>
                </a:lnTo>
                <a:lnTo>
                  <a:pt x="44" y="28"/>
                </a:lnTo>
                <a:lnTo>
                  <a:pt x="48" y="24"/>
                </a:lnTo>
                <a:lnTo>
                  <a:pt x="52" y="16"/>
                </a:lnTo>
                <a:lnTo>
                  <a:pt x="54" y="8"/>
                </a:lnTo>
                <a:lnTo>
                  <a:pt x="56" y="4"/>
                </a:lnTo>
                <a:lnTo>
                  <a:pt x="62" y="4"/>
                </a:lnTo>
                <a:lnTo>
                  <a:pt x="68" y="6"/>
                </a:lnTo>
                <a:lnTo>
                  <a:pt x="74" y="6"/>
                </a:lnTo>
                <a:lnTo>
                  <a:pt x="82" y="6"/>
                </a:lnTo>
                <a:lnTo>
                  <a:pt x="84" y="4"/>
                </a:lnTo>
                <a:lnTo>
                  <a:pt x="86" y="0"/>
                </a:lnTo>
                <a:lnTo>
                  <a:pt x="88" y="0"/>
                </a:lnTo>
                <a:lnTo>
                  <a:pt x="96" y="6"/>
                </a:lnTo>
                <a:lnTo>
                  <a:pt x="102" y="12"/>
                </a:lnTo>
                <a:lnTo>
                  <a:pt x="108" y="12"/>
                </a:lnTo>
                <a:lnTo>
                  <a:pt x="112" y="6"/>
                </a:lnTo>
                <a:lnTo>
                  <a:pt x="114" y="12"/>
                </a:lnTo>
                <a:lnTo>
                  <a:pt x="118" y="14"/>
                </a:lnTo>
                <a:lnTo>
                  <a:pt x="126" y="16"/>
                </a:lnTo>
                <a:lnTo>
                  <a:pt x="132" y="16"/>
                </a:lnTo>
                <a:lnTo>
                  <a:pt x="136" y="16"/>
                </a:lnTo>
                <a:lnTo>
                  <a:pt x="140" y="14"/>
                </a:lnTo>
                <a:lnTo>
                  <a:pt x="142" y="14"/>
                </a:lnTo>
                <a:lnTo>
                  <a:pt x="148" y="18"/>
                </a:lnTo>
                <a:lnTo>
                  <a:pt x="152" y="22"/>
                </a:lnTo>
                <a:lnTo>
                  <a:pt x="156" y="22"/>
                </a:lnTo>
                <a:lnTo>
                  <a:pt x="160" y="16"/>
                </a:lnTo>
                <a:lnTo>
                  <a:pt x="162" y="12"/>
                </a:lnTo>
                <a:lnTo>
                  <a:pt x="166" y="12"/>
                </a:lnTo>
                <a:lnTo>
                  <a:pt x="174" y="18"/>
                </a:lnTo>
                <a:lnTo>
                  <a:pt x="178" y="18"/>
                </a:lnTo>
                <a:lnTo>
                  <a:pt x="180" y="14"/>
                </a:lnTo>
                <a:lnTo>
                  <a:pt x="188" y="12"/>
                </a:lnTo>
                <a:lnTo>
                  <a:pt x="194" y="14"/>
                </a:lnTo>
                <a:lnTo>
                  <a:pt x="198" y="18"/>
                </a:lnTo>
                <a:lnTo>
                  <a:pt x="202" y="22"/>
                </a:lnTo>
                <a:lnTo>
                  <a:pt x="204" y="20"/>
                </a:lnTo>
                <a:lnTo>
                  <a:pt x="204" y="16"/>
                </a:lnTo>
                <a:lnTo>
                  <a:pt x="208" y="16"/>
                </a:lnTo>
                <a:lnTo>
                  <a:pt x="212" y="16"/>
                </a:lnTo>
                <a:lnTo>
                  <a:pt x="218" y="20"/>
                </a:lnTo>
                <a:lnTo>
                  <a:pt x="220" y="26"/>
                </a:lnTo>
                <a:lnTo>
                  <a:pt x="220" y="30"/>
                </a:lnTo>
                <a:lnTo>
                  <a:pt x="220" y="34"/>
                </a:lnTo>
                <a:lnTo>
                  <a:pt x="222" y="36"/>
                </a:lnTo>
                <a:lnTo>
                  <a:pt x="228" y="38"/>
                </a:lnTo>
                <a:lnTo>
                  <a:pt x="234" y="38"/>
                </a:lnTo>
                <a:lnTo>
                  <a:pt x="238" y="38"/>
                </a:lnTo>
                <a:lnTo>
                  <a:pt x="246" y="30"/>
                </a:lnTo>
                <a:lnTo>
                  <a:pt x="248" y="32"/>
                </a:lnTo>
                <a:lnTo>
                  <a:pt x="252" y="32"/>
                </a:lnTo>
                <a:lnTo>
                  <a:pt x="258" y="30"/>
                </a:lnTo>
                <a:lnTo>
                  <a:pt x="262" y="32"/>
                </a:lnTo>
                <a:lnTo>
                  <a:pt x="266" y="34"/>
                </a:lnTo>
                <a:lnTo>
                  <a:pt x="264" y="42"/>
                </a:lnTo>
                <a:lnTo>
                  <a:pt x="264" y="46"/>
                </a:lnTo>
                <a:lnTo>
                  <a:pt x="262" y="52"/>
                </a:lnTo>
                <a:lnTo>
                  <a:pt x="258" y="56"/>
                </a:lnTo>
                <a:lnTo>
                  <a:pt x="256" y="62"/>
                </a:lnTo>
                <a:lnTo>
                  <a:pt x="252" y="72"/>
                </a:lnTo>
                <a:lnTo>
                  <a:pt x="248" y="72"/>
                </a:lnTo>
                <a:lnTo>
                  <a:pt x="248" y="76"/>
                </a:lnTo>
                <a:lnTo>
                  <a:pt x="250" y="78"/>
                </a:lnTo>
                <a:lnTo>
                  <a:pt x="248" y="82"/>
                </a:lnTo>
                <a:lnTo>
                  <a:pt x="246" y="86"/>
                </a:lnTo>
                <a:lnTo>
                  <a:pt x="248" y="90"/>
                </a:lnTo>
                <a:lnTo>
                  <a:pt x="250" y="94"/>
                </a:lnTo>
                <a:lnTo>
                  <a:pt x="256" y="94"/>
                </a:lnTo>
                <a:lnTo>
                  <a:pt x="260" y="96"/>
                </a:lnTo>
                <a:lnTo>
                  <a:pt x="264" y="96"/>
                </a:lnTo>
                <a:lnTo>
                  <a:pt x="266" y="100"/>
                </a:lnTo>
                <a:lnTo>
                  <a:pt x="268" y="106"/>
                </a:lnTo>
                <a:lnTo>
                  <a:pt x="270" y="108"/>
                </a:lnTo>
                <a:lnTo>
                  <a:pt x="272" y="110"/>
                </a:lnTo>
                <a:lnTo>
                  <a:pt x="276" y="108"/>
                </a:lnTo>
                <a:lnTo>
                  <a:pt x="278" y="110"/>
                </a:lnTo>
                <a:lnTo>
                  <a:pt x="278" y="114"/>
                </a:lnTo>
                <a:lnTo>
                  <a:pt x="282" y="116"/>
                </a:lnTo>
                <a:lnTo>
                  <a:pt x="288" y="116"/>
                </a:lnTo>
                <a:lnTo>
                  <a:pt x="288" y="120"/>
                </a:lnTo>
                <a:lnTo>
                  <a:pt x="286" y="124"/>
                </a:lnTo>
                <a:lnTo>
                  <a:pt x="282" y="126"/>
                </a:lnTo>
                <a:lnTo>
                  <a:pt x="276" y="130"/>
                </a:lnTo>
                <a:lnTo>
                  <a:pt x="272" y="130"/>
                </a:lnTo>
                <a:lnTo>
                  <a:pt x="266" y="124"/>
                </a:lnTo>
                <a:lnTo>
                  <a:pt x="262" y="124"/>
                </a:lnTo>
                <a:lnTo>
                  <a:pt x="260" y="126"/>
                </a:lnTo>
                <a:lnTo>
                  <a:pt x="262" y="130"/>
                </a:lnTo>
                <a:lnTo>
                  <a:pt x="270" y="138"/>
                </a:lnTo>
                <a:lnTo>
                  <a:pt x="278" y="150"/>
                </a:lnTo>
                <a:lnTo>
                  <a:pt x="282" y="150"/>
                </a:lnTo>
                <a:lnTo>
                  <a:pt x="282" y="154"/>
                </a:lnTo>
                <a:lnTo>
                  <a:pt x="282" y="162"/>
                </a:lnTo>
                <a:lnTo>
                  <a:pt x="280" y="166"/>
                </a:lnTo>
                <a:lnTo>
                  <a:pt x="276" y="168"/>
                </a:lnTo>
                <a:lnTo>
                  <a:pt x="274" y="164"/>
                </a:lnTo>
                <a:lnTo>
                  <a:pt x="270" y="164"/>
                </a:lnTo>
                <a:lnTo>
                  <a:pt x="268" y="168"/>
                </a:lnTo>
                <a:lnTo>
                  <a:pt x="268" y="170"/>
                </a:lnTo>
                <a:lnTo>
                  <a:pt x="262" y="174"/>
                </a:lnTo>
                <a:lnTo>
                  <a:pt x="256" y="174"/>
                </a:lnTo>
                <a:lnTo>
                  <a:pt x="252" y="176"/>
                </a:lnTo>
                <a:lnTo>
                  <a:pt x="248" y="176"/>
                </a:lnTo>
                <a:lnTo>
                  <a:pt x="248" y="172"/>
                </a:lnTo>
                <a:lnTo>
                  <a:pt x="244" y="172"/>
                </a:lnTo>
                <a:lnTo>
                  <a:pt x="240" y="178"/>
                </a:lnTo>
                <a:lnTo>
                  <a:pt x="242" y="180"/>
                </a:lnTo>
                <a:lnTo>
                  <a:pt x="246" y="182"/>
                </a:lnTo>
                <a:lnTo>
                  <a:pt x="248" y="190"/>
                </a:lnTo>
                <a:lnTo>
                  <a:pt x="250" y="194"/>
                </a:lnTo>
                <a:lnTo>
                  <a:pt x="250" y="202"/>
                </a:lnTo>
                <a:lnTo>
                  <a:pt x="248" y="204"/>
                </a:lnTo>
                <a:lnTo>
                  <a:pt x="246" y="204"/>
                </a:lnTo>
                <a:lnTo>
                  <a:pt x="244" y="202"/>
                </a:lnTo>
                <a:lnTo>
                  <a:pt x="242" y="194"/>
                </a:lnTo>
                <a:lnTo>
                  <a:pt x="240" y="194"/>
                </a:lnTo>
                <a:lnTo>
                  <a:pt x="234" y="194"/>
                </a:lnTo>
                <a:lnTo>
                  <a:pt x="228" y="198"/>
                </a:lnTo>
                <a:lnTo>
                  <a:pt x="222" y="204"/>
                </a:lnTo>
                <a:lnTo>
                  <a:pt x="220" y="210"/>
                </a:lnTo>
                <a:lnTo>
                  <a:pt x="218" y="212"/>
                </a:lnTo>
                <a:lnTo>
                  <a:pt x="218" y="220"/>
                </a:lnTo>
                <a:lnTo>
                  <a:pt x="218" y="224"/>
                </a:lnTo>
                <a:lnTo>
                  <a:pt x="216" y="228"/>
                </a:lnTo>
                <a:lnTo>
                  <a:pt x="210" y="228"/>
                </a:lnTo>
                <a:lnTo>
                  <a:pt x="208" y="232"/>
                </a:lnTo>
                <a:lnTo>
                  <a:pt x="208" y="238"/>
                </a:lnTo>
                <a:lnTo>
                  <a:pt x="208" y="246"/>
                </a:lnTo>
                <a:lnTo>
                  <a:pt x="206" y="246"/>
                </a:lnTo>
                <a:lnTo>
                  <a:pt x="206" y="250"/>
                </a:lnTo>
                <a:lnTo>
                  <a:pt x="210" y="256"/>
                </a:lnTo>
                <a:lnTo>
                  <a:pt x="214" y="260"/>
                </a:lnTo>
                <a:lnTo>
                  <a:pt x="214" y="266"/>
                </a:lnTo>
                <a:lnTo>
                  <a:pt x="208" y="27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0" name="Freeform 149"/>
          <p:cNvSpPr>
            <a:spLocks/>
          </p:cNvSpPr>
          <p:nvPr/>
        </p:nvSpPr>
        <p:spPr bwMode="auto">
          <a:xfrm>
            <a:off x="6992936" y="5062450"/>
            <a:ext cx="457200" cy="457200"/>
          </a:xfrm>
          <a:custGeom>
            <a:avLst/>
            <a:gdLst/>
            <a:ahLst/>
            <a:cxnLst>
              <a:cxn ang="0">
                <a:pos x="208" y="288"/>
              </a:cxn>
              <a:cxn ang="0">
                <a:pos x="154" y="256"/>
              </a:cxn>
              <a:cxn ang="0">
                <a:pos x="112" y="242"/>
              </a:cxn>
              <a:cxn ang="0">
                <a:pos x="106" y="234"/>
              </a:cxn>
              <a:cxn ang="0">
                <a:pos x="130" y="246"/>
              </a:cxn>
              <a:cxn ang="0">
                <a:pos x="142" y="236"/>
              </a:cxn>
              <a:cxn ang="0">
                <a:pos x="142" y="226"/>
              </a:cxn>
              <a:cxn ang="0">
                <a:pos x="114" y="194"/>
              </a:cxn>
              <a:cxn ang="0">
                <a:pos x="84" y="166"/>
              </a:cxn>
              <a:cxn ang="0">
                <a:pos x="64" y="136"/>
              </a:cxn>
              <a:cxn ang="0">
                <a:pos x="44" y="122"/>
              </a:cxn>
              <a:cxn ang="0">
                <a:pos x="34" y="108"/>
              </a:cxn>
              <a:cxn ang="0">
                <a:pos x="34" y="94"/>
              </a:cxn>
              <a:cxn ang="0">
                <a:pos x="26" y="78"/>
              </a:cxn>
              <a:cxn ang="0">
                <a:pos x="16" y="56"/>
              </a:cxn>
              <a:cxn ang="0">
                <a:pos x="0" y="44"/>
              </a:cxn>
              <a:cxn ang="0">
                <a:pos x="4" y="12"/>
              </a:cxn>
              <a:cxn ang="0">
                <a:pos x="20" y="4"/>
              </a:cxn>
              <a:cxn ang="0">
                <a:pos x="44" y="28"/>
              </a:cxn>
              <a:cxn ang="0">
                <a:pos x="56" y="4"/>
              </a:cxn>
              <a:cxn ang="0">
                <a:pos x="82" y="6"/>
              </a:cxn>
              <a:cxn ang="0">
                <a:pos x="96" y="6"/>
              </a:cxn>
              <a:cxn ang="0">
                <a:pos x="114" y="12"/>
              </a:cxn>
              <a:cxn ang="0">
                <a:pos x="136" y="16"/>
              </a:cxn>
              <a:cxn ang="0">
                <a:pos x="152" y="22"/>
              </a:cxn>
              <a:cxn ang="0">
                <a:pos x="166" y="12"/>
              </a:cxn>
              <a:cxn ang="0">
                <a:pos x="188" y="12"/>
              </a:cxn>
              <a:cxn ang="0">
                <a:pos x="204" y="20"/>
              </a:cxn>
              <a:cxn ang="0">
                <a:pos x="218" y="20"/>
              </a:cxn>
              <a:cxn ang="0">
                <a:pos x="222" y="36"/>
              </a:cxn>
              <a:cxn ang="0">
                <a:pos x="246" y="30"/>
              </a:cxn>
              <a:cxn ang="0">
                <a:pos x="262" y="32"/>
              </a:cxn>
              <a:cxn ang="0">
                <a:pos x="262" y="52"/>
              </a:cxn>
              <a:cxn ang="0">
                <a:pos x="248" y="72"/>
              </a:cxn>
              <a:cxn ang="0">
                <a:pos x="246" y="86"/>
              </a:cxn>
              <a:cxn ang="0">
                <a:pos x="260" y="96"/>
              </a:cxn>
              <a:cxn ang="0">
                <a:pos x="270" y="108"/>
              </a:cxn>
              <a:cxn ang="0">
                <a:pos x="278" y="114"/>
              </a:cxn>
              <a:cxn ang="0">
                <a:pos x="286" y="124"/>
              </a:cxn>
              <a:cxn ang="0">
                <a:pos x="266" y="124"/>
              </a:cxn>
              <a:cxn ang="0">
                <a:pos x="270" y="138"/>
              </a:cxn>
              <a:cxn ang="0">
                <a:pos x="282" y="162"/>
              </a:cxn>
              <a:cxn ang="0">
                <a:pos x="270" y="164"/>
              </a:cxn>
              <a:cxn ang="0">
                <a:pos x="256" y="174"/>
              </a:cxn>
              <a:cxn ang="0">
                <a:pos x="244" y="172"/>
              </a:cxn>
              <a:cxn ang="0">
                <a:pos x="248" y="190"/>
              </a:cxn>
              <a:cxn ang="0">
                <a:pos x="246" y="204"/>
              </a:cxn>
              <a:cxn ang="0">
                <a:pos x="234" y="194"/>
              </a:cxn>
              <a:cxn ang="0">
                <a:pos x="218" y="212"/>
              </a:cxn>
              <a:cxn ang="0">
                <a:pos x="210" y="228"/>
              </a:cxn>
              <a:cxn ang="0">
                <a:pos x="206" y="246"/>
              </a:cxn>
              <a:cxn ang="0">
                <a:pos x="214" y="266"/>
              </a:cxn>
            </a:cxnLst>
            <a:rect l="0" t="0" r="r" b="b"/>
            <a:pathLst>
              <a:path w="288" h="288">
                <a:moveTo>
                  <a:pt x="208" y="278"/>
                </a:moveTo>
                <a:lnTo>
                  <a:pt x="208" y="278"/>
                </a:lnTo>
                <a:lnTo>
                  <a:pt x="206" y="282"/>
                </a:lnTo>
                <a:lnTo>
                  <a:pt x="208" y="288"/>
                </a:lnTo>
                <a:lnTo>
                  <a:pt x="186" y="270"/>
                </a:lnTo>
                <a:lnTo>
                  <a:pt x="176" y="264"/>
                </a:lnTo>
                <a:lnTo>
                  <a:pt x="164" y="258"/>
                </a:lnTo>
                <a:lnTo>
                  <a:pt x="154" y="256"/>
                </a:lnTo>
                <a:lnTo>
                  <a:pt x="144" y="256"/>
                </a:lnTo>
                <a:lnTo>
                  <a:pt x="130" y="250"/>
                </a:lnTo>
                <a:lnTo>
                  <a:pt x="120" y="242"/>
                </a:lnTo>
                <a:lnTo>
                  <a:pt x="112" y="242"/>
                </a:lnTo>
                <a:lnTo>
                  <a:pt x="104" y="240"/>
                </a:lnTo>
                <a:lnTo>
                  <a:pt x="102" y="238"/>
                </a:lnTo>
                <a:lnTo>
                  <a:pt x="104" y="236"/>
                </a:lnTo>
                <a:lnTo>
                  <a:pt x="106" y="234"/>
                </a:lnTo>
                <a:lnTo>
                  <a:pt x="116" y="234"/>
                </a:lnTo>
                <a:lnTo>
                  <a:pt x="122" y="236"/>
                </a:lnTo>
                <a:lnTo>
                  <a:pt x="126" y="240"/>
                </a:lnTo>
                <a:lnTo>
                  <a:pt x="130" y="246"/>
                </a:lnTo>
                <a:lnTo>
                  <a:pt x="136" y="246"/>
                </a:lnTo>
                <a:lnTo>
                  <a:pt x="136" y="242"/>
                </a:lnTo>
                <a:lnTo>
                  <a:pt x="136" y="238"/>
                </a:lnTo>
                <a:lnTo>
                  <a:pt x="142" y="236"/>
                </a:lnTo>
                <a:lnTo>
                  <a:pt x="144" y="236"/>
                </a:lnTo>
                <a:lnTo>
                  <a:pt x="146" y="234"/>
                </a:lnTo>
                <a:lnTo>
                  <a:pt x="146" y="230"/>
                </a:lnTo>
                <a:lnTo>
                  <a:pt x="142" y="226"/>
                </a:lnTo>
                <a:lnTo>
                  <a:pt x="132" y="218"/>
                </a:lnTo>
                <a:lnTo>
                  <a:pt x="122" y="208"/>
                </a:lnTo>
                <a:lnTo>
                  <a:pt x="114" y="202"/>
                </a:lnTo>
                <a:lnTo>
                  <a:pt x="114" y="194"/>
                </a:lnTo>
                <a:lnTo>
                  <a:pt x="112" y="188"/>
                </a:lnTo>
                <a:lnTo>
                  <a:pt x="106" y="180"/>
                </a:lnTo>
                <a:lnTo>
                  <a:pt x="98" y="178"/>
                </a:lnTo>
                <a:lnTo>
                  <a:pt x="84" y="166"/>
                </a:lnTo>
                <a:lnTo>
                  <a:pt x="76" y="160"/>
                </a:lnTo>
                <a:lnTo>
                  <a:pt x="70" y="152"/>
                </a:lnTo>
                <a:lnTo>
                  <a:pt x="70" y="146"/>
                </a:lnTo>
                <a:lnTo>
                  <a:pt x="64" y="136"/>
                </a:lnTo>
                <a:lnTo>
                  <a:pt x="58" y="126"/>
                </a:lnTo>
                <a:lnTo>
                  <a:pt x="54" y="126"/>
                </a:lnTo>
                <a:lnTo>
                  <a:pt x="48" y="124"/>
                </a:lnTo>
                <a:lnTo>
                  <a:pt x="44" y="122"/>
                </a:lnTo>
                <a:lnTo>
                  <a:pt x="42" y="116"/>
                </a:lnTo>
                <a:lnTo>
                  <a:pt x="40" y="112"/>
                </a:lnTo>
                <a:lnTo>
                  <a:pt x="36" y="108"/>
                </a:lnTo>
                <a:lnTo>
                  <a:pt x="34" y="108"/>
                </a:lnTo>
                <a:lnTo>
                  <a:pt x="32" y="108"/>
                </a:lnTo>
                <a:lnTo>
                  <a:pt x="30" y="104"/>
                </a:lnTo>
                <a:lnTo>
                  <a:pt x="32" y="100"/>
                </a:lnTo>
                <a:lnTo>
                  <a:pt x="34" y="94"/>
                </a:lnTo>
                <a:lnTo>
                  <a:pt x="32" y="92"/>
                </a:lnTo>
                <a:lnTo>
                  <a:pt x="30" y="88"/>
                </a:lnTo>
                <a:lnTo>
                  <a:pt x="30" y="82"/>
                </a:lnTo>
                <a:lnTo>
                  <a:pt x="26" y="78"/>
                </a:lnTo>
                <a:lnTo>
                  <a:pt x="20" y="74"/>
                </a:lnTo>
                <a:lnTo>
                  <a:pt x="18" y="64"/>
                </a:lnTo>
                <a:lnTo>
                  <a:pt x="18" y="60"/>
                </a:lnTo>
                <a:lnTo>
                  <a:pt x="16" y="56"/>
                </a:lnTo>
                <a:lnTo>
                  <a:pt x="10" y="56"/>
                </a:lnTo>
                <a:lnTo>
                  <a:pt x="4" y="52"/>
                </a:lnTo>
                <a:lnTo>
                  <a:pt x="0" y="48"/>
                </a:lnTo>
                <a:lnTo>
                  <a:pt x="0" y="44"/>
                </a:lnTo>
                <a:lnTo>
                  <a:pt x="4" y="42"/>
                </a:lnTo>
                <a:lnTo>
                  <a:pt x="4" y="36"/>
                </a:lnTo>
                <a:lnTo>
                  <a:pt x="2" y="24"/>
                </a:lnTo>
                <a:lnTo>
                  <a:pt x="4" y="12"/>
                </a:lnTo>
                <a:lnTo>
                  <a:pt x="6" y="6"/>
                </a:lnTo>
                <a:lnTo>
                  <a:pt x="10" y="2"/>
                </a:lnTo>
                <a:lnTo>
                  <a:pt x="16" y="2"/>
                </a:lnTo>
                <a:lnTo>
                  <a:pt x="20" y="4"/>
                </a:lnTo>
                <a:lnTo>
                  <a:pt x="24" y="8"/>
                </a:lnTo>
                <a:lnTo>
                  <a:pt x="32" y="20"/>
                </a:lnTo>
                <a:lnTo>
                  <a:pt x="40" y="28"/>
                </a:lnTo>
                <a:lnTo>
                  <a:pt x="44" y="28"/>
                </a:lnTo>
                <a:lnTo>
                  <a:pt x="48" y="24"/>
                </a:lnTo>
                <a:lnTo>
                  <a:pt x="52" y="16"/>
                </a:lnTo>
                <a:lnTo>
                  <a:pt x="54" y="8"/>
                </a:lnTo>
                <a:lnTo>
                  <a:pt x="56" y="4"/>
                </a:lnTo>
                <a:lnTo>
                  <a:pt x="62" y="4"/>
                </a:lnTo>
                <a:lnTo>
                  <a:pt x="68" y="6"/>
                </a:lnTo>
                <a:lnTo>
                  <a:pt x="74" y="6"/>
                </a:lnTo>
                <a:lnTo>
                  <a:pt x="82" y="6"/>
                </a:lnTo>
                <a:lnTo>
                  <a:pt x="84" y="4"/>
                </a:lnTo>
                <a:lnTo>
                  <a:pt x="86" y="0"/>
                </a:lnTo>
                <a:lnTo>
                  <a:pt x="88" y="0"/>
                </a:lnTo>
                <a:lnTo>
                  <a:pt x="96" y="6"/>
                </a:lnTo>
                <a:lnTo>
                  <a:pt x="102" y="12"/>
                </a:lnTo>
                <a:lnTo>
                  <a:pt x="108" y="12"/>
                </a:lnTo>
                <a:lnTo>
                  <a:pt x="112" y="6"/>
                </a:lnTo>
                <a:lnTo>
                  <a:pt x="114" y="12"/>
                </a:lnTo>
                <a:lnTo>
                  <a:pt x="118" y="14"/>
                </a:lnTo>
                <a:lnTo>
                  <a:pt x="126" y="16"/>
                </a:lnTo>
                <a:lnTo>
                  <a:pt x="132" y="16"/>
                </a:lnTo>
                <a:lnTo>
                  <a:pt x="136" y="16"/>
                </a:lnTo>
                <a:lnTo>
                  <a:pt x="140" y="14"/>
                </a:lnTo>
                <a:lnTo>
                  <a:pt x="142" y="14"/>
                </a:lnTo>
                <a:lnTo>
                  <a:pt x="148" y="18"/>
                </a:lnTo>
                <a:lnTo>
                  <a:pt x="152" y="22"/>
                </a:lnTo>
                <a:lnTo>
                  <a:pt x="156" y="22"/>
                </a:lnTo>
                <a:lnTo>
                  <a:pt x="160" y="16"/>
                </a:lnTo>
                <a:lnTo>
                  <a:pt x="162" y="12"/>
                </a:lnTo>
                <a:lnTo>
                  <a:pt x="166" y="12"/>
                </a:lnTo>
                <a:lnTo>
                  <a:pt x="174" y="18"/>
                </a:lnTo>
                <a:lnTo>
                  <a:pt x="178" y="18"/>
                </a:lnTo>
                <a:lnTo>
                  <a:pt x="180" y="14"/>
                </a:lnTo>
                <a:lnTo>
                  <a:pt x="188" y="12"/>
                </a:lnTo>
                <a:lnTo>
                  <a:pt x="194" y="14"/>
                </a:lnTo>
                <a:lnTo>
                  <a:pt x="198" y="18"/>
                </a:lnTo>
                <a:lnTo>
                  <a:pt x="202" y="22"/>
                </a:lnTo>
                <a:lnTo>
                  <a:pt x="204" y="20"/>
                </a:lnTo>
                <a:lnTo>
                  <a:pt x="204" y="16"/>
                </a:lnTo>
                <a:lnTo>
                  <a:pt x="208" y="16"/>
                </a:lnTo>
                <a:lnTo>
                  <a:pt x="212" y="16"/>
                </a:lnTo>
                <a:lnTo>
                  <a:pt x="218" y="20"/>
                </a:lnTo>
                <a:lnTo>
                  <a:pt x="220" y="26"/>
                </a:lnTo>
                <a:lnTo>
                  <a:pt x="220" y="30"/>
                </a:lnTo>
                <a:lnTo>
                  <a:pt x="220" y="34"/>
                </a:lnTo>
                <a:lnTo>
                  <a:pt x="222" y="36"/>
                </a:lnTo>
                <a:lnTo>
                  <a:pt x="228" y="38"/>
                </a:lnTo>
                <a:lnTo>
                  <a:pt x="234" y="38"/>
                </a:lnTo>
                <a:lnTo>
                  <a:pt x="238" y="38"/>
                </a:lnTo>
                <a:lnTo>
                  <a:pt x="246" y="30"/>
                </a:lnTo>
                <a:lnTo>
                  <a:pt x="248" y="32"/>
                </a:lnTo>
                <a:lnTo>
                  <a:pt x="252" y="32"/>
                </a:lnTo>
                <a:lnTo>
                  <a:pt x="258" y="30"/>
                </a:lnTo>
                <a:lnTo>
                  <a:pt x="262" y="32"/>
                </a:lnTo>
                <a:lnTo>
                  <a:pt x="266" y="34"/>
                </a:lnTo>
                <a:lnTo>
                  <a:pt x="264" y="42"/>
                </a:lnTo>
                <a:lnTo>
                  <a:pt x="264" y="46"/>
                </a:lnTo>
                <a:lnTo>
                  <a:pt x="262" y="52"/>
                </a:lnTo>
                <a:lnTo>
                  <a:pt x="258" y="56"/>
                </a:lnTo>
                <a:lnTo>
                  <a:pt x="256" y="62"/>
                </a:lnTo>
                <a:lnTo>
                  <a:pt x="252" y="72"/>
                </a:lnTo>
                <a:lnTo>
                  <a:pt x="248" y="72"/>
                </a:lnTo>
                <a:lnTo>
                  <a:pt x="248" y="76"/>
                </a:lnTo>
                <a:lnTo>
                  <a:pt x="250" y="78"/>
                </a:lnTo>
                <a:lnTo>
                  <a:pt x="248" y="82"/>
                </a:lnTo>
                <a:lnTo>
                  <a:pt x="246" y="86"/>
                </a:lnTo>
                <a:lnTo>
                  <a:pt x="248" y="90"/>
                </a:lnTo>
                <a:lnTo>
                  <a:pt x="250" y="94"/>
                </a:lnTo>
                <a:lnTo>
                  <a:pt x="256" y="94"/>
                </a:lnTo>
                <a:lnTo>
                  <a:pt x="260" y="96"/>
                </a:lnTo>
                <a:lnTo>
                  <a:pt x="264" y="96"/>
                </a:lnTo>
                <a:lnTo>
                  <a:pt x="266" y="100"/>
                </a:lnTo>
                <a:lnTo>
                  <a:pt x="268" y="106"/>
                </a:lnTo>
                <a:lnTo>
                  <a:pt x="270" y="108"/>
                </a:lnTo>
                <a:lnTo>
                  <a:pt x="272" y="110"/>
                </a:lnTo>
                <a:lnTo>
                  <a:pt x="276" y="108"/>
                </a:lnTo>
                <a:lnTo>
                  <a:pt x="278" y="110"/>
                </a:lnTo>
                <a:lnTo>
                  <a:pt x="278" y="114"/>
                </a:lnTo>
                <a:lnTo>
                  <a:pt x="282" y="116"/>
                </a:lnTo>
                <a:lnTo>
                  <a:pt x="288" y="116"/>
                </a:lnTo>
                <a:lnTo>
                  <a:pt x="288" y="120"/>
                </a:lnTo>
                <a:lnTo>
                  <a:pt x="286" y="124"/>
                </a:lnTo>
                <a:lnTo>
                  <a:pt x="282" y="126"/>
                </a:lnTo>
                <a:lnTo>
                  <a:pt x="276" y="130"/>
                </a:lnTo>
                <a:lnTo>
                  <a:pt x="272" y="130"/>
                </a:lnTo>
                <a:lnTo>
                  <a:pt x="266" y="124"/>
                </a:lnTo>
                <a:lnTo>
                  <a:pt x="262" y="124"/>
                </a:lnTo>
                <a:lnTo>
                  <a:pt x="260" y="126"/>
                </a:lnTo>
                <a:lnTo>
                  <a:pt x="262" y="130"/>
                </a:lnTo>
                <a:lnTo>
                  <a:pt x="270" y="138"/>
                </a:lnTo>
                <a:lnTo>
                  <a:pt x="278" y="150"/>
                </a:lnTo>
                <a:lnTo>
                  <a:pt x="282" y="150"/>
                </a:lnTo>
                <a:lnTo>
                  <a:pt x="282" y="154"/>
                </a:lnTo>
                <a:lnTo>
                  <a:pt x="282" y="162"/>
                </a:lnTo>
                <a:lnTo>
                  <a:pt x="280" y="166"/>
                </a:lnTo>
                <a:lnTo>
                  <a:pt x="276" y="168"/>
                </a:lnTo>
                <a:lnTo>
                  <a:pt x="274" y="164"/>
                </a:lnTo>
                <a:lnTo>
                  <a:pt x="270" y="164"/>
                </a:lnTo>
                <a:lnTo>
                  <a:pt x="268" y="168"/>
                </a:lnTo>
                <a:lnTo>
                  <a:pt x="268" y="170"/>
                </a:lnTo>
                <a:lnTo>
                  <a:pt x="262" y="174"/>
                </a:lnTo>
                <a:lnTo>
                  <a:pt x="256" y="174"/>
                </a:lnTo>
                <a:lnTo>
                  <a:pt x="252" y="176"/>
                </a:lnTo>
                <a:lnTo>
                  <a:pt x="248" y="176"/>
                </a:lnTo>
                <a:lnTo>
                  <a:pt x="248" y="172"/>
                </a:lnTo>
                <a:lnTo>
                  <a:pt x="244" y="172"/>
                </a:lnTo>
                <a:lnTo>
                  <a:pt x="240" y="178"/>
                </a:lnTo>
                <a:lnTo>
                  <a:pt x="242" y="180"/>
                </a:lnTo>
                <a:lnTo>
                  <a:pt x="246" y="182"/>
                </a:lnTo>
                <a:lnTo>
                  <a:pt x="248" y="190"/>
                </a:lnTo>
                <a:lnTo>
                  <a:pt x="250" y="194"/>
                </a:lnTo>
                <a:lnTo>
                  <a:pt x="250" y="202"/>
                </a:lnTo>
                <a:lnTo>
                  <a:pt x="248" y="204"/>
                </a:lnTo>
                <a:lnTo>
                  <a:pt x="246" y="204"/>
                </a:lnTo>
                <a:lnTo>
                  <a:pt x="244" y="202"/>
                </a:lnTo>
                <a:lnTo>
                  <a:pt x="242" y="194"/>
                </a:lnTo>
                <a:lnTo>
                  <a:pt x="240" y="194"/>
                </a:lnTo>
                <a:lnTo>
                  <a:pt x="234" y="194"/>
                </a:lnTo>
                <a:lnTo>
                  <a:pt x="228" y="198"/>
                </a:lnTo>
                <a:lnTo>
                  <a:pt x="222" y="204"/>
                </a:lnTo>
                <a:lnTo>
                  <a:pt x="220" y="210"/>
                </a:lnTo>
                <a:lnTo>
                  <a:pt x="218" y="212"/>
                </a:lnTo>
                <a:lnTo>
                  <a:pt x="218" y="220"/>
                </a:lnTo>
                <a:lnTo>
                  <a:pt x="218" y="224"/>
                </a:lnTo>
                <a:lnTo>
                  <a:pt x="216" y="228"/>
                </a:lnTo>
                <a:lnTo>
                  <a:pt x="210" y="228"/>
                </a:lnTo>
                <a:lnTo>
                  <a:pt x="208" y="232"/>
                </a:lnTo>
                <a:lnTo>
                  <a:pt x="208" y="238"/>
                </a:lnTo>
                <a:lnTo>
                  <a:pt x="208" y="246"/>
                </a:lnTo>
                <a:lnTo>
                  <a:pt x="206" y="246"/>
                </a:lnTo>
                <a:lnTo>
                  <a:pt x="206" y="250"/>
                </a:lnTo>
                <a:lnTo>
                  <a:pt x="210" y="256"/>
                </a:lnTo>
                <a:lnTo>
                  <a:pt x="214" y="260"/>
                </a:lnTo>
                <a:lnTo>
                  <a:pt x="214" y="266"/>
                </a:lnTo>
                <a:lnTo>
                  <a:pt x="208" y="27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1" name="Freeform 150"/>
          <p:cNvSpPr>
            <a:spLocks/>
          </p:cNvSpPr>
          <p:nvPr/>
        </p:nvSpPr>
        <p:spPr bwMode="auto">
          <a:xfrm>
            <a:off x="7319961" y="4906876"/>
            <a:ext cx="514350" cy="708025"/>
          </a:xfrm>
          <a:custGeom>
            <a:avLst/>
            <a:gdLst/>
            <a:ahLst/>
            <a:cxnLst>
              <a:cxn ang="0">
                <a:pos x="310" y="320"/>
              </a:cxn>
              <a:cxn ang="0">
                <a:pos x="300" y="388"/>
              </a:cxn>
              <a:cxn ang="0">
                <a:pos x="262" y="386"/>
              </a:cxn>
              <a:cxn ang="0">
                <a:pos x="240" y="392"/>
              </a:cxn>
              <a:cxn ang="0">
                <a:pos x="220" y="402"/>
              </a:cxn>
              <a:cxn ang="0">
                <a:pos x="204" y="394"/>
              </a:cxn>
              <a:cxn ang="0">
                <a:pos x="180" y="416"/>
              </a:cxn>
              <a:cxn ang="0">
                <a:pos x="158" y="406"/>
              </a:cxn>
              <a:cxn ang="0">
                <a:pos x="128" y="380"/>
              </a:cxn>
              <a:cxn ang="0">
                <a:pos x="100" y="370"/>
              </a:cxn>
              <a:cxn ang="0">
                <a:pos x="88" y="380"/>
              </a:cxn>
              <a:cxn ang="0">
                <a:pos x="74" y="416"/>
              </a:cxn>
              <a:cxn ang="0">
                <a:pos x="70" y="446"/>
              </a:cxn>
              <a:cxn ang="0">
                <a:pos x="46" y="418"/>
              </a:cxn>
              <a:cxn ang="0">
                <a:pos x="2" y="386"/>
              </a:cxn>
              <a:cxn ang="0">
                <a:pos x="4" y="354"/>
              </a:cxn>
              <a:cxn ang="0">
                <a:pos x="2" y="330"/>
              </a:cxn>
              <a:cxn ang="0">
                <a:pos x="12" y="310"/>
              </a:cxn>
              <a:cxn ang="0">
                <a:pos x="34" y="292"/>
              </a:cxn>
              <a:cxn ang="0">
                <a:pos x="44" y="300"/>
              </a:cxn>
              <a:cxn ang="0">
                <a:pos x="34" y="276"/>
              </a:cxn>
              <a:cxn ang="0">
                <a:pos x="50" y="272"/>
              </a:cxn>
              <a:cxn ang="0">
                <a:pos x="68" y="262"/>
              </a:cxn>
              <a:cxn ang="0">
                <a:pos x="76" y="248"/>
              </a:cxn>
              <a:cxn ang="0">
                <a:pos x="56" y="222"/>
              </a:cxn>
              <a:cxn ang="0">
                <a:pos x="80" y="222"/>
              </a:cxn>
              <a:cxn ang="0">
                <a:pos x="72" y="208"/>
              </a:cxn>
              <a:cxn ang="0">
                <a:pos x="60" y="198"/>
              </a:cxn>
              <a:cxn ang="0">
                <a:pos x="42" y="188"/>
              </a:cxn>
              <a:cxn ang="0">
                <a:pos x="42" y="170"/>
              </a:cxn>
              <a:cxn ang="0">
                <a:pos x="58" y="144"/>
              </a:cxn>
              <a:cxn ang="0">
                <a:pos x="46" y="130"/>
              </a:cxn>
              <a:cxn ang="0">
                <a:pos x="38" y="122"/>
              </a:cxn>
              <a:cxn ang="0">
                <a:pos x="42" y="98"/>
              </a:cxn>
              <a:cxn ang="0">
                <a:pos x="54" y="92"/>
              </a:cxn>
              <a:cxn ang="0">
                <a:pos x="32" y="86"/>
              </a:cxn>
              <a:cxn ang="0">
                <a:pos x="24" y="76"/>
              </a:cxn>
              <a:cxn ang="0">
                <a:pos x="26" y="66"/>
              </a:cxn>
              <a:cxn ang="0">
                <a:pos x="18" y="58"/>
              </a:cxn>
              <a:cxn ang="0">
                <a:pos x="10" y="38"/>
              </a:cxn>
              <a:cxn ang="0">
                <a:pos x="28" y="28"/>
              </a:cxn>
              <a:cxn ang="0">
                <a:pos x="68" y="8"/>
              </a:cxn>
              <a:cxn ang="0">
                <a:pos x="100" y="0"/>
              </a:cxn>
              <a:cxn ang="0">
                <a:pos x="114" y="12"/>
              </a:cxn>
              <a:cxn ang="0">
                <a:pos x="156" y="48"/>
              </a:cxn>
              <a:cxn ang="0">
                <a:pos x="182" y="92"/>
              </a:cxn>
              <a:cxn ang="0">
                <a:pos x="206" y="112"/>
              </a:cxn>
              <a:cxn ang="0">
                <a:pos x="218" y="140"/>
              </a:cxn>
              <a:cxn ang="0">
                <a:pos x="272" y="152"/>
              </a:cxn>
              <a:cxn ang="0">
                <a:pos x="290" y="148"/>
              </a:cxn>
              <a:cxn ang="0">
                <a:pos x="284" y="166"/>
              </a:cxn>
              <a:cxn ang="0">
                <a:pos x="300" y="192"/>
              </a:cxn>
              <a:cxn ang="0">
                <a:pos x="284" y="212"/>
              </a:cxn>
              <a:cxn ang="0">
                <a:pos x="296" y="272"/>
              </a:cxn>
            </a:cxnLst>
            <a:rect l="0" t="0" r="r" b="b"/>
            <a:pathLst>
              <a:path w="324" h="446">
                <a:moveTo>
                  <a:pt x="324" y="302"/>
                </a:moveTo>
                <a:lnTo>
                  <a:pt x="324" y="302"/>
                </a:lnTo>
                <a:lnTo>
                  <a:pt x="324" y="306"/>
                </a:lnTo>
                <a:lnTo>
                  <a:pt x="320" y="310"/>
                </a:lnTo>
                <a:lnTo>
                  <a:pt x="310" y="320"/>
                </a:lnTo>
                <a:lnTo>
                  <a:pt x="302" y="336"/>
                </a:lnTo>
                <a:lnTo>
                  <a:pt x="298" y="356"/>
                </a:lnTo>
                <a:lnTo>
                  <a:pt x="296" y="374"/>
                </a:lnTo>
                <a:lnTo>
                  <a:pt x="298" y="382"/>
                </a:lnTo>
                <a:lnTo>
                  <a:pt x="300" y="388"/>
                </a:lnTo>
                <a:lnTo>
                  <a:pt x="292" y="386"/>
                </a:lnTo>
                <a:lnTo>
                  <a:pt x="284" y="386"/>
                </a:lnTo>
                <a:lnTo>
                  <a:pt x="276" y="388"/>
                </a:lnTo>
                <a:lnTo>
                  <a:pt x="266" y="386"/>
                </a:lnTo>
                <a:lnTo>
                  <a:pt x="262" y="386"/>
                </a:lnTo>
                <a:lnTo>
                  <a:pt x="258" y="386"/>
                </a:lnTo>
                <a:lnTo>
                  <a:pt x="256" y="390"/>
                </a:lnTo>
                <a:lnTo>
                  <a:pt x="254" y="392"/>
                </a:lnTo>
                <a:lnTo>
                  <a:pt x="246" y="392"/>
                </a:lnTo>
                <a:lnTo>
                  <a:pt x="240" y="392"/>
                </a:lnTo>
                <a:lnTo>
                  <a:pt x="236" y="390"/>
                </a:lnTo>
                <a:lnTo>
                  <a:pt x="230" y="390"/>
                </a:lnTo>
                <a:lnTo>
                  <a:pt x="226" y="392"/>
                </a:lnTo>
                <a:lnTo>
                  <a:pt x="220" y="396"/>
                </a:lnTo>
                <a:lnTo>
                  <a:pt x="220" y="402"/>
                </a:lnTo>
                <a:lnTo>
                  <a:pt x="220" y="404"/>
                </a:lnTo>
                <a:lnTo>
                  <a:pt x="216" y="404"/>
                </a:lnTo>
                <a:lnTo>
                  <a:pt x="212" y="398"/>
                </a:lnTo>
                <a:lnTo>
                  <a:pt x="208" y="394"/>
                </a:lnTo>
                <a:lnTo>
                  <a:pt x="204" y="394"/>
                </a:lnTo>
                <a:lnTo>
                  <a:pt x="190" y="396"/>
                </a:lnTo>
                <a:lnTo>
                  <a:pt x="184" y="398"/>
                </a:lnTo>
                <a:lnTo>
                  <a:pt x="180" y="404"/>
                </a:lnTo>
                <a:lnTo>
                  <a:pt x="180" y="410"/>
                </a:lnTo>
                <a:lnTo>
                  <a:pt x="180" y="416"/>
                </a:lnTo>
                <a:lnTo>
                  <a:pt x="176" y="420"/>
                </a:lnTo>
                <a:lnTo>
                  <a:pt x="170" y="420"/>
                </a:lnTo>
                <a:lnTo>
                  <a:pt x="168" y="418"/>
                </a:lnTo>
                <a:lnTo>
                  <a:pt x="162" y="412"/>
                </a:lnTo>
                <a:lnTo>
                  <a:pt x="158" y="406"/>
                </a:lnTo>
                <a:lnTo>
                  <a:pt x="150" y="396"/>
                </a:lnTo>
                <a:lnTo>
                  <a:pt x="142" y="394"/>
                </a:lnTo>
                <a:lnTo>
                  <a:pt x="134" y="392"/>
                </a:lnTo>
                <a:lnTo>
                  <a:pt x="130" y="384"/>
                </a:lnTo>
                <a:lnTo>
                  <a:pt x="128" y="380"/>
                </a:lnTo>
                <a:lnTo>
                  <a:pt x="126" y="378"/>
                </a:lnTo>
                <a:lnTo>
                  <a:pt x="122" y="376"/>
                </a:lnTo>
                <a:lnTo>
                  <a:pt x="116" y="376"/>
                </a:lnTo>
                <a:lnTo>
                  <a:pt x="106" y="376"/>
                </a:lnTo>
                <a:lnTo>
                  <a:pt x="100" y="370"/>
                </a:lnTo>
                <a:lnTo>
                  <a:pt x="98" y="366"/>
                </a:lnTo>
                <a:lnTo>
                  <a:pt x="96" y="366"/>
                </a:lnTo>
                <a:lnTo>
                  <a:pt x="92" y="368"/>
                </a:lnTo>
                <a:lnTo>
                  <a:pt x="90" y="374"/>
                </a:lnTo>
                <a:lnTo>
                  <a:pt x="88" y="380"/>
                </a:lnTo>
                <a:lnTo>
                  <a:pt x="82" y="384"/>
                </a:lnTo>
                <a:lnTo>
                  <a:pt x="76" y="388"/>
                </a:lnTo>
                <a:lnTo>
                  <a:pt x="74" y="398"/>
                </a:lnTo>
                <a:lnTo>
                  <a:pt x="72" y="410"/>
                </a:lnTo>
                <a:lnTo>
                  <a:pt x="74" y="416"/>
                </a:lnTo>
                <a:lnTo>
                  <a:pt x="76" y="424"/>
                </a:lnTo>
                <a:lnTo>
                  <a:pt x="74" y="428"/>
                </a:lnTo>
                <a:lnTo>
                  <a:pt x="72" y="436"/>
                </a:lnTo>
                <a:lnTo>
                  <a:pt x="70" y="442"/>
                </a:lnTo>
                <a:lnTo>
                  <a:pt x="70" y="446"/>
                </a:lnTo>
                <a:lnTo>
                  <a:pt x="66" y="444"/>
                </a:lnTo>
                <a:lnTo>
                  <a:pt x="62" y="440"/>
                </a:lnTo>
                <a:lnTo>
                  <a:pt x="58" y="432"/>
                </a:lnTo>
                <a:lnTo>
                  <a:pt x="54" y="422"/>
                </a:lnTo>
                <a:lnTo>
                  <a:pt x="46" y="418"/>
                </a:lnTo>
                <a:lnTo>
                  <a:pt x="40" y="414"/>
                </a:lnTo>
                <a:lnTo>
                  <a:pt x="24" y="402"/>
                </a:lnTo>
                <a:lnTo>
                  <a:pt x="12" y="394"/>
                </a:lnTo>
                <a:lnTo>
                  <a:pt x="6" y="390"/>
                </a:lnTo>
                <a:lnTo>
                  <a:pt x="2" y="386"/>
                </a:lnTo>
                <a:lnTo>
                  <a:pt x="0" y="380"/>
                </a:lnTo>
                <a:lnTo>
                  <a:pt x="2" y="376"/>
                </a:lnTo>
                <a:lnTo>
                  <a:pt x="8" y="364"/>
                </a:lnTo>
                <a:lnTo>
                  <a:pt x="8" y="358"/>
                </a:lnTo>
                <a:lnTo>
                  <a:pt x="4" y="354"/>
                </a:lnTo>
                <a:lnTo>
                  <a:pt x="0" y="348"/>
                </a:lnTo>
                <a:lnTo>
                  <a:pt x="0" y="344"/>
                </a:lnTo>
                <a:lnTo>
                  <a:pt x="2" y="344"/>
                </a:lnTo>
                <a:lnTo>
                  <a:pt x="2" y="336"/>
                </a:lnTo>
                <a:lnTo>
                  <a:pt x="2" y="330"/>
                </a:lnTo>
                <a:lnTo>
                  <a:pt x="4" y="326"/>
                </a:lnTo>
                <a:lnTo>
                  <a:pt x="10" y="326"/>
                </a:lnTo>
                <a:lnTo>
                  <a:pt x="12" y="322"/>
                </a:lnTo>
                <a:lnTo>
                  <a:pt x="12" y="318"/>
                </a:lnTo>
                <a:lnTo>
                  <a:pt x="12" y="310"/>
                </a:lnTo>
                <a:lnTo>
                  <a:pt x="14" y="308"/>
                </a:lnTo>
                <a:lnTo>
                  <a:pt x="16" y="302"/>
                </a:lnTo>
                <a:lnTo>
                  <a:pt x="22" y="296"/>
                </a:lnTo>
                <a:lnTo>
                  <a:pt x="28" y="292"/>
                </a:lnTo>
                <a:lnTo>
                  <a:pt x="34" y="292"/>
                </a:lnTo>
                <a:lnTo>
                  <a:pt x="36" y="292"/>
                </a:lnTo>
                <a:lnTo>
                  <a:pt x="38" y="300"/>
                </a:lnTo>
                <a:lnTo>
                  <a:pt x="40" y="302"/>
                </a:lnTo>
                <a:lnTo>
                  <a:pt x="42" y="302"/>
                </a:lnTo>
                <a:lnTo>
                  <a:pt x="44" y="300"/>
                </a:lnTo>
                <a:lnTo>
                  <a:pt x="44" y="292"/>
                </a:lnTo>
                <a:lnTo>
                  <a:pt x="42" y="288"/>
                </a:lnTo>
                <a:lnTo>
                  <a:pt x="40" y="280"/>
                </a:lnTo>
                <a:lnTo>
                  <a:pt x="36" y="278"/>
                </a:lnTo>
                <a:lnTo>
                  <a:pt x="34" y="276"/>
                </a:lnTo>
                <a:lnTo>
                  <a:pt x="38" y="270"/>
                </a:lnTo>
                <a:lnTo>
                  <a:pt x="42" y="270"/>
                </a:lnTo>
                <a:lnTo>
                  <a:pt x="42" y="274"/>
                </a:lnTo>
                <a:lnTo>
                  <a:pt x="46" y="274"/>
                </a:lnTo>
                <a:lnTo>
                  <a:pt x="50" y="272"/>
                </a:lnTo>
                <a:lnTo>
                  <a:pt x="56" y="272"/>
                </a:lnTo>
                <a:lnTo>
                  <a:pt x="62" y="268"/>
                </a:lnTo>
                <a:lnTo>
                  <a:pt x="62" y="266"/>
                </a:lnTo>
                <a:lnTo>
                  <a:pt x="64" y="262"/>
                </a:lnTo>
                <a:lnTo>
                  <a:pt x="68" y="262"/>
                </a:lnTo>
                <a:lnTo>
                  <a:pt x="70" y="266"/>
                </a:lnTo>
                <a:lnTo>
                  <a:pt x="74" y="264"/>
                </a:lnTo>
                <a:lnTo>
                  <a:pt x="76" y="260"/>
                </a:lnTo>
                <a:lnTo>
                  <a:pt x="76" y="252"/>
                </a:lnTo>
                <a:lnTo>
                  <a:pt x="76" y="248"/>
                </a:lnTo>
                <a:lnTo>
                  <a:pt x="72" y="248"/>
                </a:lnTo>
                <a:lnTo>
                  <a:pt x="64" y="236"/>
                </a:lnTo>
                <a:lnTo>
                  <a:pt x="56" y="228"/>
                </a:lnTo>
                <a:lnTo>
                  <a:pt x="54" y="224"/>
                </a:lnTo>
                <a:lnTo>
                  <a:pt x="56" y="222"/>
                </a:lnTo>
                <a:lnTo>
                  <a:pt x="60" y="222"/>
                </a:lnTo>
                <a:lnTo>
                  <a:pt x="66" y="228"/>
                </a:lnTo>
                <a:lnTo>
                  <a:pt x="70" y="228"/>
                </a:lnTo>
                <a:lnTo>
                  <a:pt x="76" y="224"/>
                </a:lnTo>
                <a:lnTo>
                  <a:pt x="80" y="222"/>
                </a:lnTo>
                <a:lnTo>
                  <a:pt x="82" y="218"/>
                </a:lnTo>
                <a:lnTo>
                  <a:pt x="82" y="214"/>
                </a:lnTo>
                <a:lnTo>
                  <a:pt x="76" y="214"/>
                </a:lnTo>
                <a:lnTo>
                  <a:pt x="72" y="212"/>
                </a:lnTo>
                <a:lnTo>
                  <a:pt x="72" y="208"/>
                </a:lnTo>
                <a:lnTo>
                  <a:pt x="70" y="206"/>
                </a:lnTo>
                <a:lnTo>
                  <a:pt x="66" y="208"/>
                </a:lnTo>
                <a:lnTo>
                  <a:pt x="64" y="206"/>
                </a:lnTo>
                <a:lnTo>
                  <a:pt x="62" y="204"/>
                </a:lnTo>
                <a:lnTo>
                  <a:pt x="60" y="198"/>
                </a:lnTo>
                <a:lnTo>
                  <a:pt x="58" y="194"/>
                </a:lnTo>
                <a:lnTo>
                  <a:pt x="54" y="194"/>
                </a:lnTo>
                <a:lnTo>
                  <a:pt x="50" y="192"/>
                </a:lnTo>
                <a:lnTo>
                  <a:pt x="44" y="192"/>
                </a:lnTo>
                <a:lnTo>
                  <a:pt x="42" y="188"/>
                </a:lnTo>
                <a:lnTo>
                  <a:pt x="40" y="184"/>
                </a:lnTo>
                <a:lnTo>
                  <a:pt x="42" y="180"/>
                </a:lnTo>
                <a:lnTo>
                  <a:pt x="44" y="176"/>
                </a:lnTo>
                <a:lnTo>
                  <a:pt x="42" y="174"/>
                </a:lnTo>
                <a:lnTo>
                  <a:pt x="42" y="170"/>
                </a:lnTo>
                <a:lnTo>
                  <a:pt x="46" y="170"/>
                </a:lnTo>
                <a:lnTo>
                  <a:pt x="50" y="160"/>
                </a:lnTo>
                <a:lnTo>
                  <a:pt x="52" y="154"/>
                </a:lnTo>
                <a:lnTo>
                  <a:pt x="56" y="150"/>
                </a:lnTo>
                <a:lnTo>
                  <a:pt x="58" y="144"/>
                </a:lnTo>
                <a:lnTo>
                  <a:pt x="58" y="140"/>
                </a:lnTo>
                <a:lnTo>
                  <a:pt x="60" y="132"/>
                </a:lnTo>
                <a:lnTo>
                  <a:pt x="56" y="130"/>
                </a:lnTo>
                <a:lnTo>
                  <a:pt x="52" y="128"/>
                </a:lnTo>
                <a:lnTo>
                  <a:pt x="46" y="130"/>
                </a:lnTo>
                <a:lnTo>
                  <a:pt x="42" y="130"/>
                </a:lnTo>
                <a:lnTo>
                  <a:pt x="40" y="128"/>
                </a:lnTo>
                <a:lnTo>
                  <a:pt x="40" y="126"/>
                </a:lnTo>
                <a:lnTo>
                  <a:pt x="40" y="124"/>
                </a:lnTo>
                <a:lnTo>
                  <a:pt x="38" y="122"/>
                </a:lnTo>
                <a:lnTo>
                  <a:pt x="36" y="116"/>
                </a:lnTo>
                <a:lnTo>
                  <a:pt x="36" y="110"/>
                </a:lnTo>
                <a:lnTo>
                  <a:pt x="38" y="104"/>
                </a:lnTo>
                <a:lnTo>
                  <a:pt x="40" y="98"/>
                </a:lnTo>
                <a:lnTo>
                  <a:pt x="42" y="98"/>
                </a:lnTo>
                <a:lnTo>
                  <a:pt x="46" y="98"/>
                </a:lnTo>
                <a:lnTo>
                  <a:pt x="54" y="100"/>
                </a:lnTo>
                <a:lnTo>
                  <a:pt x="58" y="96"/>
                </a:lnTo>
                <a:lnTo>
                  <a:pt x="58" y="94"/>
                </a:lnTo>
                <a:lnTo>
                  <a:pt x="54" y="92"/>
                </a:lnTo>
                <a:lnTo>
                  <a:pt x="50" y="94"/>
                </a:lnTo>
                <a:lnTo>
                  <a:pt x="42" y="92"/>
                </a:lnTo>
                <a:lnTo>
                  <a:pt x="38" y="92"/>
                </a:lnTo>
                <a:lnTo>
                  <a:pt x="34" y="90"/>
                </a:lnTo>
                <a:lnTo>
                  <a:pt x="32" y="86"/>
                </a:lnTo>
                <a:lnTo>
                  <a:pt x="26" y="88"/>
                </a:lnTo>
                <a:lnTo>
                  <a:pt x="24" y="86"/>
                </a:lnTo>
                <a:lnTo>
                  <a:pt x="26" y="82"/>
                </a:lnTo>
                <a:lnTo>
                  <a:pt x="26" y="78"/>
                </a:lnTo>
                <a:lnTo>
                  <a:pt x="24" y="76"/>
                </a:lnTo>
                <a:lnTo>
                  <a:pt x="26" y="72"/>
                </a:lnTo>
                <a:lnTo>
                  <a:pt x="28" y="72"/>
                </a:lnTo>
                <a:lnTo>
                  <a:pt x="30" y="70"/>
                </a:lnTo>
                <a:lnTo>
                  <a:pt x="30" y="68"/>
                </a:lnTo>
                <a:lnTo>
                  <a:pt x="26" y="66"/>
                </a:lnTo>
                <a:lnTo>
                  <a:pt x="24" y="66"/>
                </a:lnTo>
                <a:lnTo>
                  <a:pt x="18" y="68"/>
                </a:lnTo>
                <a:lnTo>
                  <a:pt x="16" y="66"/>
                </a:lnTo>
                <a:lnTo>
                  <a:pt x="14" y="64"/>
                </a:lnTo>
                <a:lnTo>
                  <a:pt x="18" y="58"/>
                </a:lnTo>
                <a:lnTo>
                  <a:pt x="18" y="54"/>
                </a:lnTo>
                <a:lnTo>
                  <a:pt x="14" y="52"/>
                </a:lnTo>
                <a:lnTo>
                  <a:pt x="16" y="46"/>
                </a:lnTo>
                <a:lnTo>
                  <a:pt x="16" y="42"/>
                </a:lnTo>
                <a:lnTo>
                  <a:pt x="10" y="38"/>
                </a:lnTo>
                <a:lnTo>
                  <a:pt x="6" y="36"/>
                </a:lnTo>
                <a:lnTo>
                  <a:pt x="6" y="34"/>
                </a:lnTo>
                <a:lnTo>
                  <a:pt x="14" y="34"/>
                </a:lnTo>
                <a:lnTo>
                  <a:pt x="24" y="32"/>
                </a:lnTo>
                <a:lnTo>
                  <a:pt x="28" y="28"/>
                </a:lnTo>
                <a:lnTo>
                  <a:pt x="32" y="26"/>
                </a:lnTo>
                <a:lnTo>
                  <a:pt x="40" y="24"/>
                </a:lnTo>
                <a:lnTo>
                  <a:pt x="50" y="24"/>
                </a:lnTo>
                <a:lnTo>
                  <a:pt x="60" y="14"/>
                </a:lnTo>
                <a:lnTo>
                  <a:pt x="68" y="8"/>
                </a:lnTo>
                <a:lnTo>
                  <a:pt x="76" y="8"/>
                </a:lnTo>
                <a:lnTo>
                  <a:pt x="86" y="6"/>
                </a:lnTo>
                <a:lnTo>
                  <a:pt x="92" y="2"/>
                </a:lnTo>
                <a:lnTo>
                  <a:pt x="96" y="0"/>
                </a:lnTo>
                <a:lnTo>
                  <a:pt x="100" y="0"/>
                </a:lnTo>
                <a:lnTo>
                  <a:pt x="102" y="4"/>
                </a:lnTo>
                <a:lnTo>
                  <a:pt x="106" y="8"/>
                </a:lnTo>
                <a:lnTo>
                  <a:pt x="106" y="10"/>
                </a:lnTo>
                <a:lnTo>
                  <a:pt x="110" y="12"/>
                </a:lnTo>
                <a:lnTo>
                  <a:pt x="114" y="12"/>
                </a:lnTo>
                <a:lnTo>
                  <a:pt x="122" y="16"/>
                </a:lnTo>
                <a:lnTo>
                  <a:pt x="132" y="20"/>
                </a:lnTo>
                <a:lnTo>
                  <a:pt x="140" y="28"/>
                </a:lnTo>
                <a:lnTo>
                  <a:pt x="148" y="36"/>
                </a:lnTo>
                <a:lnTo>
                  <a:pt x="156" y="48"/>
                </a:lnTo>
                <a:lnTo>
                  <a:pt x="158" y="62"/>
                </a:lnTo>
                <a:lnTo>
                  <a:pt x="162" y="72"/>
                </a:lnTo>
                <a:lnTo>
                  <a:pt x="170" y="84"/>
                </a:lnTo>
                <a:lnTo>
                  <a:pt x="176" y="90"/>
                </a:lnTo>
                <a:lnTo>
                  <a:pt x="182" y="92"/>
                </a:lnTo>
                <a:lnTo>
                  <a:pt x="190" y="92"/>
                </a:lnTo>
                <a:lnTo>
                  <a:pt x="196" y="94"/>
                </a:lnTo>
                <a:lnTo>
                  <a:pt x="202" y="98"/>
                </a:lnTo>
                <a:lnTo>
                  <a:pt x="204" y="104"/>
                </a:lnTo>
                <a:lnTo>
                  <a:pt x="206" y="112"/>
                </a:lnTo>
                <a:lnTo>
                  <a:pt x="206" y="122"/>
                </a:lnTo>
                <a:lnTo>
                  <a:pt x="208" y="126"/>
                </a:lnTo>
                <a:lnTo>
                  <a:pt x="208" y="130"/>
                </a:lnTo>
                <a:lnTo>
                  <a:pt x="212" y="134"/>
                </a:lnTo>
                <a:lnTo>
                  <a:pt x="218" y="140"/>
                </a:lnTo>
                <a:lnTo>
                  <a:pt x="230" y="146"/>
                </a:lnTo>
                <a:lnTo>
                  <a:pt x="248" y="152"/>
                </a:lnTo>
                <a:lnTo>
                  <a:pt x="260" y="154"/>
                </a:lnTo>
                <a:lnTo>
                  <a:pt x="268" y="154"/>
                </a:lnTo>
                <a:lnTo>
                  <a:pt x="272" y="152"/>
                </a:lnTo>
                <a:lnTo>
                  <a:pt x="274" y="148"/>
                </a:lnTo>
                <a:lnTo>
                  <a:pt x="278" y="144"/>
                </a:lnTo>
                <a:lnTo>
                  <a:pt x="284" y="142"/>
                </a:lnTo>
                <a:lnTo>
                  <a:pt x="286" y="144"/>
                </a:lnTo>
                <a:lnTo>
                  <a:pt x="290" y="148"/>
                </a:lnTo>
                <a:lnTo>
                  <a:pt x="292" y="152"/>
                </a:lnTo>
                <a:lnTo>
                  <a:pt x="294" y="156"/>
                </a:lnTo>
                <a:lnTo>
                  <a:pt x="292" y="158"/>
                </a:lnTo>
                <a:lnTo>
                  <a:pt x="288" y="162"/>
                </a:lnTo>
                <a:lnTo>
                  <a:pt x="284" y="166"/>
                </a:lnTo>
                <a:lnTo>
                  <a:pt x="280" y="172"/>
                </a:lnTo>
                <a:lnTo>
                  <a:pt x="280" y="176"/>
                </a:lnTo>
                <a:lnTo>
                  <a:pt x="286" y="182"/>
                </a:lnTo>
                <a:lnTo>
                  <a:pt x="294" y="192"/>
                </a:lnTo>
                <a:lnTo>
                  <a:pt x="300" y="192"/>
                </a:lnTo>
                <a:lnTo>
                  <a:pt x="306" y="192"/>
                </a:lnTo>
                <a:lnTo>
                  <a:pt x="294" y="200"/>
                </a:lnTo>
                <a:lnTo>
                  <a:pt x="290" y="202"/>
                </a:lnTo>
                <a:lnTo>
                  <a:pt x="286" y="206"/>
                </a:lnTo>
                <a:lnTo>
                  <a:pt x="284" y="212"/>
                </a:lnTo>
                <a:lnTo>
                  <a:pt x="284" y="220"/>
                </a:lnTo>
                <a:lnTo>
                  <a:pt x="284" y="236"/>
                </a:lnTo>
                <a:lnTo>
                  <a:pt x="286" y="248"/>
                </a:lnTo>
                <a:lnTo>
                  <a:pt x="290" y="264"/>
                </a:lnTo>
                <a:lnTo>
                  <a:pt x="296" y="272"/>
                </a:lnTo>
                <a:lnTo>
                  <a:pt x="302" y="280"/>
                </a:lnTo>
                <a:lnTo>
                  <a:pt x="316" y="292"/>
                </a:lnTo>
                <a:lnTo>
                  <a:pt x="322" y="296"/>
                </a:lnTo>
                <a:lnTo>
                  <a:pt x="324" y="30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2" name="Freeform 151"/>
          <p:cNvSpPr>
            <a:spLocks/>
          </p:cNvSpPr>
          <p:nvPr/>
        </p:nvSpPr>
        <p:spPr bwMode="auto">
          <a:xfrm>
            <a:off x="7577136" y="5519651"/>
            <a:ext cx="298450" cy="244475"/>
          </a:xfrm>
          <a:custGeom>
            <a:avLst/>
            <a:gdLst/>
            <a:ahLst/>
            <a:cxnLst>
              <a:cxn ang="0">
                <a:pos x="184" y="66"/>
              </a:cxn>
              <a:cxn ang="0">
                <a:pos x="184" y="90"/>
              </a:cxn>
              <a:cxn ang="0">
                <a:pos x="174" y="96"/>
              </a:cxn>
              <a:cxn ang="0">
                <a:pos x="164" y="110"/>
              </a:cxn>
              <a:cxn ang="0">
                <a:pos x="154" y="114"/>
              </a:cxn>
              <a:cxn ang="0">
                <a:pos x="132" y="116"/>
              </a:cxn>
              <a:cxn ang="0">
                <a:pos x="106" y="128"/>
              </a:cxn>
              <a:cxn ang="0">
                <a:pos x="94" y="144"/>
              </a:cxn>
              <a:cxn ang="0">
                <a:pos x="80" y="146"/>
              </a:cxn>
              <a:cxn ang="0">
                <a:pos x="50" y="148"/>
              </a:cxn>
              <a:cxn ang="0">
                <a:pos x="44" y="154"/>
              </a:cxn>
              <a:cxn ang="0">
                <a:pos x="30" y="144"/>
              </a:cxn>
              <a:cxn ang="0">
                <a:pos x="18" y="134"/>
              </a:cxn>
              <a:cxn ang="0">
                <a:pos x="2" y="106"/>
              </a:cxn>
              <a:cxn ang="0">
                <a:pos x="0" y="82"/>
              </a:cxn>
              <a:cxn ang="0">
                <a:pos x="6" y="42"/>
              </a:cxn>
              <a:cxn ang="0">
                <a:pos x="8" y="34"/>
              </a:cxn>
              <a:cxn ang="0">
                <a:pos x="18" y="30"/>
              </a:cxn>
              <a:cxn ang="0">
                <a:pos x="18" y="18"/>
              </a:cxn>
              <a:cxn ang="0">
                <a:pos x="28" y="10"/>
              </a:cxn>
              <a:cxn ang="0">
                <a:pos x="46" y="8"/>
              </a:cxn>
              <a:cxn ang="0">
                <a:pos x="54" y="18"/>
              </a:cxn>
              <a:cxn ang="0">
                <a:pos x="58" y="16"/>
              </a:cxn>
              <a:cxn ang="0">
                <a:pos x="64" y="6"/>
              </a:cxn>
              <a:cxn ang="0">
                <a:pos x="74" y="4"/>
              </a:cxn>
              <a:cxn ang="0">
                <a:pos x="84" y="6"/>
              </a:cxn>
              <a:cxn ang="0">
                <a:pos x="94" y="4"/>
              </a:cxn>
              <a:cxn ang="0">
                <a:pos x="100" y="0"/>
              </a:cxn>
              <a:cxn ang="0">
                <a:pos x="114" y="2"/>
              </a:cxn>
              <a:cxn ang="0">
                <a:pos x="130" y="0"/>
              </a:cxn>
              <a:cxn ang="0">
                <a:pos x="144" y="8"/>
              </a:cxn>
              <a:cxn ang="0">
                <a:pos x="164" y="20"/>
              </a:cxn>
              <a:cxn ang="0">
                <a:pos x="176" y="34"/>
              </a:cxn>
              <a:cxn ang="0">
                <a:pos x="184" y="66"/>
              </a:cxn>
            </a:cxnLst>
            <a:rect l="0" t="0" r="r" b="b"/>
            <a:pathLst>
              <a:path w="188" h="154">
                <a:moveTo>
                  <a:pt x="184" y="66"/>
                </a:moveTo>
                <a:lnTo>
                  <a:pt x="184" y="66"/>
                </a:lnTo>
                <a:lnTo>
                  <a:pt x="188" y="90"/>
                </a:lnTo>
                <a:lnTo>
                  <a:pt x="184" y="90"/>
                </a:lnTo>
                <a:lnTo>
                  <a:pt x="180" y="92"/>
                </a:lnTo>
                <a:lnTo>
                  <a:pt x="174" y="96"/>
                </a:lnTo>
                <a:lnTo>
                  <a:pt x="168" y="104"/>
                </a:lnTo>
                <a:lnTo>
                  <a:pt x="164" y="110"/>
                </a:lnTo>
                <a:lnTo>
                  <a:pt x="160" y="114"/>
                </a:lnTo>
                <a:lnTo>
                  <a:pt x="154" y="114"/>
                </a:lnTo>
                <a:lnTo>
                  <a:pt x="144" y="116"/>
                </a:lnTo>
                <a:lnTo>
                  <a:pt x="132" y="116"/>
                </a:lnTo>
                <a:lnTo>
                  <a:pt x="118" y="120"/>
                </a:lnTo>
                <a:lnTo>
                  <a:pt x="106" y="128"/>
                </a:lnTo>
                <a:lnTo>
                  <a:pt x="100" y="136"/>
                </a:lnTo>
                <a:lnTo>
                  <a:pt x="94" y="144"/>
                </a:lnTo>
                <a:lnTo>
                  <a:pt x="86" y="146"/>
                </a:lnTo>
                <a:lnTo>
                  <a:pt x="80" y="146"/>
                </a:lnTo>
                <a:lnTo>
                  <a:pt x="64" y="146"/>
                </a:lnTo>
                <a:lnTo>
                  <a:pt x="50" y="148"/>
                </a:lnTo>
                <a:lnTo>
                  <a:pt x="44" y="150"/>
                </a:lnTo>
                <a:lnTo>
                  <a:pt x="44" y="154"/>
                </a:lnTo>
                <a:lnTo>
                  <a:pt x="38" y="148"/>
                </a:lnTo>
                <a:lnTo>
                  <a:pt x="30" y="144"/>
                </a:lnTo>
                <a:lnTo>
                  <a:pt x="22" y="138"/>
                </a:lnTo>
                <a:lnTo>
                  <a:pt x="18" y="134"/>
                </a:lnTo>
                <a:lnTo>
                  <a:pt x="10" y="120"/>
                </a:lnTo>
                <a:lnTo>
                  <a:pt x="2" y="106"/>
                </a:lnTo>
                <a:lnTo>
                  <a:pt x="0" y="94"/>
                </a:lnTo>
                <a:lnTo>
                  <a:pt x="0" y="82"/>
                </a:lnTo>
                <a:lnTo>
                  <a:pt x="6" y="56"/>
                </a:lnTo>
                <a:lnTo>
                  <a:pt x="6" y="42"/>
                </a:lnTo>
                <a:lnTo>
                  <a:pt x="6" y="32"/>
                </a:lnTo>
                <a:lnTo>
                  <a:pt x="8" y="34"/>
                </a:lnTo>
                <a:lnTo>
                  <a:pt x="14" y="34"/>
                </a:lnTo>
                <a:lnTo>
                  <a:pt x="18" y="30"/>
                </a:lnTo>
                <a:lnTo>
                  <a:pt x="18" y="24"/>
                </a:lnTo>
                <a:lnTo>
                  <a:pt x="18" y="18"/>
                </a:lnTo>
                <a:lnTo>
                  <a:pt x="22" y="12"/>
                </a:lnTo>
                <a:lnTo>
                  <a:pt x="28" y="10"/>
                </a:lnTo>
                <a:lnTo>
                  <a:pt x="42" y="8"/>
                </a:lnTo>
                <a:lnTo>
                  <a:pt x="46" y="8"/>
                </a:lnTo>
                <a:lnTo>
                  <a:pt x="50" y="12"/>
                </a:lnTo>
                <a:lnTo>
                  <a:pt x="54" y="18"/>
                </a:lnTo>
                <a:lnTo>
                  <a:pt x="58" y="18"/>
                </a:lnTo>
                <a:lnTo>
                  <a:pt x="58" y="16"/>
                </a:lnTo>
                <a:lnTo>
                  <a:pt x="58" y="10"/>
                </a:lnTo>
                <a:lnTo>
                  <a:pt x="64" y="6"/>
                </a:lnTo>
                <a:lnTo>
                  <a:pt x="68" y="4"/>
                </a:lnTo>
                <a:lnTo>
                  <a:pt x="74" y="4"/>
                </a:lnTo>
                <a:lnTo>
                  <a:pt x="78" y="6"/>
                </a:lnTo>
                <a:lnTo>
                  <a:pt x="84" y="6"/>
                </a:lnTo>
                <a:lnTo>
                  <a:pt x="92" y="6"/>
                </a:lnTo>
                <a:lnTo>
                  <a:pt x="94" y="4"/>
                </a:lnTo>
                <a:lnTo>
                  <a:pt x="96" y="0"/>
                </a:lnTo>
                <a:lnTo>
                  <a:pt x="100" y="0"/>
                </a:lnTo>
                <a:lnTo>
                  <a:pt x="104" y="0"/>
                </a:lnTo>
                <a:lnTo>
                  <a:pt x="114" y="2"/>
                </a:lnTo>
                <a:lnTo>
                  <a:pt x="122" y="0"/>
                </a:lnTo>
                <a:lnTo>
                  <a:pt x="130" y="0"/>
                </a:lnTo>
                <a:lnTo>
                  <a:pt x="138" y="2"/>
                </a:lnTo>
                <a:lnTo>
                  <a:pt x="144" y="8"/>
                </a:lnTo>
                <a:lnTo>
                  <a:pt x="156" y="16"/>
                </a:lnTo>
                <a:lnTo>
                  <a:pt x="164" y="20"/>
                </a:lnTo>
                <a:lnTo>
                  <a:pt x="172" y="26"/>
                </a:lnTo>
                <a:lnTo>
                  <a:pt x="176" y="34"/>
                </a:lnTo>
                <a:lnTo>
                  <a:pt x="180" y="46"/>
                </a:lnTo>
                <a:lnTo>
                  <a:pt x="184" y="6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3" name="Freeform 152"/>
          <p:cNvSpPr>
            <a:spLocks/>
          </p:cNvSpPr>
          <p:nvPr/>
        </p:nvSpPr>
        <p:spPr bwMode="auto">
          <a:xfrm>
            <a:off x="7577136" y="5519651"/>
            <a:ext cx="298450" cy="244475"/>
          </a:xfrm>
          <a:custGeom>
            <a:avLst/>
            <a:gdLst/>
            <a:ahLst/>
            <a:cxnLst>
              <a:cxn ang="0">
                <a:pos x="184" y="66"/>
              </a:cxn>
              <a:cxn ang="0">
                <a:pos x="184" y="90"/>
              </a:cxn>
              <a:cxn ang="0">
                <a:pos x="174" y="96"/>
              </a:cxn>
              <a:cxn ang="0">
                <a:pos x="164" y="110"/>
              </a:cxn>
              <a:cxn ang="0">
                <a:pos x="154" y="114"/>
              </a:cxn>
              <a:cxn ang="0">
                <a:pos x="132" y="116"/>
              </a:cxn>
              <a:cxn ang="0">
                <a:pos x="106" y="128"/>
              </a:cxn>
              <a:cxn ang="0">
                <a:pos x="94" y="144"/>
              </a:cxn>
              <a:cxn ang="0">
                <a:pos x="80" y="146"/>
              </a:cxn>
              <a:cxn ang="0">
                <a:pos x="50" y="148"/>
              </a:cxn>
              <a:cxn ang="0">
                <a:pos x="44" y="154"/>
              </a:cxn>
              <a:cxn ang="0">
                <a:pos x="30" y="144"/>
              </a:cxn>
              <a:cxn ang="0">
                <a:pos x="18" y="134"/>
              </a:cxn>
              <a:cxn ang="0">
                <a:pos x="2" y="106"/>
              </a:cxn>
              <a:cxn ang="0">
                <a:pos x="0" y="82"/>
              </a:cxn>
              <a:cxn ang="0">
                <a:pos x="6" y="42"/>
              </a:cxn>
              <a:cxn ang="0">
                <a:pos x="8" y="34"/>
              </a:cxn>
              <a:cxn ang="0">
                <a:pos x="18" y="30"/>
              </a:cxn>
              <a:cxn ang="0">
                <a:pos x="18" y="18"/>
              </a:cxn>
              <a:cxn ang="0">
                <a:pos x="28" y="10"/>
              </a:cxn>
              <a:cxn ang="0">
                <a:pos x="46" y="8"/>
              </a:cxn>
              <a:cxn ang="0">
                <a:pos x="54" y="18"/>
              </a:cxn>
              <a:cxn ang="0">
                <a:pos x="58" y="16"/>
              </a:cxn>
              <a:cxn ang="0">
                <a:pos x="64" y="6"/>
              </a:cxn>
              <a:cxn ang="0">
                <a:pos x="74" y="4"/>
              </a:cxn>
              <a:cxn ang="0">
                <a:pos x="84" y="6"/>
              </a:cxn>
              <a:cxn ang="0">
                <a:pos x="94" y="4"/>
              </a:cxn>
              <a:cxn ang="0">
                <a:pos x="100" y="0"/>
              </a:cxn>
              <a:cxn ang="0">
                <a:pos x="114" y="2"/>
              </a:cxn>
              <a:cxn ang="0">
                <a:pos x="130" y="0"/>
              </a:cxn>
              <a:cxn ang="0">
                <a:pos x="144" y="8"/>
              </a:cxn>
              <a:cxn ang="0">
                <a:pos x="164" y="20"/>
              </a:cxn>
              <a:cxn ang="0">
                <a:pos x="176" y="34"/>
              </a:cxn>
              <a:cxn ang="0">
                <a:pos x="184" y="66"/>
              </a:cxn>
            </a:cxnLst>
            <a:rect l="0" t="0" r="r" b="b"/>
            <a:pathLst>
              <a:path w="188" h="154">
                <a:moveTo>
                  <a:pt x="184" y="66"/>
                </a:moveTo>
                <a:lnTo>
                  <a:pt x="184" y="66"/>
                </a:lnTo>
                <a:lnTo>
                  <a:pt x="188" y="90"/>
                </a:lnTo>
                <a:lnTo>
                  <a:pt x="184" y="90"/>
                </a:lnTo>
                <a:lnTo>
                  <a:pt x="180" y="92"/>
                </a:lnTo>
                <a:lnTo>
                  <a:pt x="174" y="96"/>
                </a:lnTo>
                <a:lnTo>
                  <a:pt x="168" y="104"/>
                </a:lnTo>
                <a:lnTo>
                  <a:pt x="164" y="110"/>
                </a:lnTo>
                <a:lnTo>
                  <a:pt x="160" y="114"/>
                </a:lnTo>
                <a:lnTo>
                  <a:pt x="154" y="114"/>
                </a:lnTo>
                <a:lnTo>
                  <a:pt x="144" y="116"/>
                </a:lnTo>
                <a:lnTo>
                  <a:pt x="132" y="116"/>
                </a:lnTo>
                <a:lnTo>
                  <a:pt x="118" y="120"/>
                </a:lnTo>
                <a:lnTo>
                  <a:pt x="106" y="128"/>
                </a:lnTo>
                <a:lnTo>
                  <a:pt x="100" y="136"/>
                </a:lnTo>
                <a:lnTo>
                  <a:pt x="94" y="144"/>
                </a:lnTo>
                <a:lnTo>
                  <a:pt x="86" y="146"/>
                </a:lnTo>
                <a:lnTo>
                  <a:pt x="80" y="146"/>
                </a:lnTo>
                <a:lnTo>
                  <a:pt x="64" y="146"/>
                </a:lnTo>
                <a:lnTo>
                  <a:pt x="50" y="148"/>
                </a:lnTo>
                <a:lnTo>
                  <a:pt x="44" y="150"/>
                </a:lnTo>
                <a:lnTo>
                  <a:pt x="44" y="154"/>
                </a:lnTo>
                <a:lnTo>
                  <a:pt x="38" y="148"/>
                </a:lnTo>
                <a:lnTo>
                  <a:pt x="30" y="144"/>
                </a:lnTo>
                <a:lnTo>
                  <a:pt x="22" y="138"/>
                </a:lnTo>
                <a:lnTo>
                  <a:pt x="18" y="134"/>
                </a:lnTo>
                <a:lnTo>
                  <a:pt x="10" y="120"/>
                </a:lnTo>
                <a:lnTo>
                  <a:pt x="2" y="106"/>
                </a:lnTo>
                <a:lnTo>
                  <a:pt x="0" y="94"/>
                </a:lnTo>
                <a:lnTo>
                  <a:pt x="0" y="82"/>
                </a:lnTo>
                <a:lnTo>
                  <a:pt x="6" y="56"/>
                </a:lnTo>
                <a:lnTo>
                  <a:pt x="6" y="42"/>
                </a:lnTo>
                <a:lnTo>
                  <a:pt x="6" y="32"/>
                </a:lnTo>
                <a:lnTo>
                  <a:pt x="8" y="34"/>
                </a:lnTo>
                <a:lnTo>
                  <a:pt x="14" y="34"/>
                </a:lnTo>
                <a:lnTo>
                  <a:pt x="18" y="30"/>
                </a:lnTo>
                <a:lnTo>
                  <a:pt x="18" y="24"/>
                </a:lnTo>
                <a:lnTo>
                  <a:pt x="18" y="18"/>
                </a:lnTo>
                <a:lnTo>
                  <a:pt x="22" y="12"/>
                </a:lnTo>
                <a:lnTo>
                  <a:pt x="28" y="10"/>
                </a:lnTo>
                <a:lnTo>
                  <a:pt x="42" y="8"/>
                </a:lnTo>
                <a:lnTo>
                  <a:pt x="46" y="8"/>
                </a:lnTo>
                <a:lnTo>
                  <a:pt x="50" y="12"/>
                </a:lnTo>
                <a:lnTo>
                  <a:pt x="54" y="18"/>
                </a:lnTo>
                <a:lnTo>
                  <a:pt x="58" y="18"/>
                </a:lnTo>
                <a:lnTo>
                  <a:pt x="58" y="16"/>
                </a:lnTo>
                <a:lnTo>
                  <a:pt x="58" y="10"/>
                </a:lnTo>
                <a:lnTo>
                  <a:pt x="64" y="6"/>
                </a:lnTo>
                <a:lnTo>
                  <a:pt x="68" y="4"/>
                </a:lnTo>
                <a:lnTo>
                  <a:pt x="74" y="4"/>
                </a:lnTo>
                <a:lnTo>
                  <a:pt x="78" y="6"/>
                </a:lnTo>
                <a:lnTo>
                  <a:pt x="84" y="6"/>
                </a:lnTo>
                <a:lnTo>
                  <a:pt x="92" y="6"/>
                </a:lnTo>
                <a:lnTo>
                  <a:pt x="94" y="4"/>
                </a:lnTo>
                <a:lnTo>
                  <a:pt x="96" y="0"/>
                </a:lnTo>
                <a:lnTo>
                  <a:pt x="100" y="0"/>
                </a:lnTo>
                <a:lnTo>
                  <a:pt x="104" y="0"/>
                </a:lnTo>
                <a:lnTo>
                  <a:pt x="114" y="2"/>
                </a:lnTo>
                <a:lnTo>
                  <a:pt x="122" y="0"/>
                </a:lnTo>
                <a:lnTo>
                  <a:pt x="130" y="0"/>
                </a:lnTo>
                <a:lnTo>
                  <a:pt x="138" y="2"/>
                </a:lnTo>
                <a:lnTo>
                  <a:pt x="144" y="8"/>
                </a:lnTo>
                <a:lnTo>
                  <a:pt x="156" y="16"/>
                </a:lnTo>
                <a:lnTo>
                  <a:pt x="164" y="20"/>
                </a:lnTo>
                <a:lnTo>
                  <a:pt x="172" y="26"/>
                </a:lnTo>
                <a:lnTo>
                  <a:pt x="176" y="34"/>
                </a:lnTo>
                <a:lnTo>
                  <a:pt x="180" y="46"/>
                </a:lnTo>
                <a:lnTo>
                  <a:pt x="184" y="6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4" name="Freeform 153"/>
          <p:cNvSpPr>
            <a:spLocks/>
          </p:cNvSpPr>
          <p:nvPr/>
        </p:nvSpPr>
        <p:spPr bwMode="auto">
          <a:xfrm>
            <a:off x="10234611" y="5087851"/>
            <a:ext cx="101600" cy="1809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114"/>
              </a:cxn>
              <a:cxn ang="0">
                <a:pos x="60" y="114"/>
              </a:cxn>
              <a:cxn ang="0">
                <a:pos x="54" y="108"/>
              </a:cxn>
              <a:cxn ang="0">
                <a:pos x="44" y="102"/>
              </a:cxn>
              <a:cxn ang="0">
                <a:pos x="40" y="94"/>
              </a:cxn>
              <a:cxn ang="0">
                <a:pos x="34" y="86"/>
              </a:cxn>
              <a:cxn ang="0">
                <a:pos x="30" y="72"/>
              </a:cxn>
              <a:cxn ang="0">
                <a:pos x="26" y="60"/>
              </a:cxn>
              <a:cxn ang="0">
                <a:pos x="18" y="50"/>
              </a:cxn>
              <a:cxn ang="0">
                <a:pos x="10" y="44"/>
              </a:cxn>
              <a:cxn ang="0">
                <a:pos x="0" y="40"/>
              </a:cxn>
              <a:cxn ang="0">
                <a:pos x="0" y="38"/>
              </a:cxn>
              <a:cxn ang="0">
                <a:pos x="2" y="36"/>
              </a:cxn>
              <a:cxn ang="0">
                <a:pos x="10" y="34"/>
              </a:cxn>
              <a:cxn ang="0">
                <a:pos x="18" y="32"/>
              </a:cxn>
              <a:cxn ang="0">
                <a:pos x="24" y="30"/>
              </a:cxn>
              <a:cxn ang="0">
                <a:pos x="30" y="18"/>
              </a:cxn>
              <a:cxn ang="0">
                <a:pos x="40" y="14"/>
              </a:cxn>
              <a:cxn ang="0">
                <a:pos x="48" y="10"/>
              </a:cxn>
              <a:cxn ang="0">
                <a:pos x="54" y="6"/>
              </a:cxn>
              <a:cxn ang="0">
                <a:pos x="56" y="2"/>
              </a:cxn>
              <a:cxn ang="0">
                <a:pos x="64" y="0"/>
              </a:cxn>
            </a:cxnLst>
            <a:rect l="0" t="0" r="r" b="b"/>
            <a:pathLst>
              <a:path w="64" h="114">
                <a:moveTo>
                  <a:pt x="64" y="0"/>
                </a:moveTo>
                <a:lnTo>
                  <a:pt x="64" y="114"/>
                </a:lnTo>
                <a:lnTo>
                  <a:pt x="60" y="114"/>
                </a:lnTo>
                <a:lnTo>
                  <a:pt x="54" y="108"/>
                </a:lnTo>
                <a:lnTo>
                  <a:pt x="44" y="102"/>
                </a:lnTo>
                <a:lnTo>
                  <a:pt x="40" y="94"/>
                </a:lnTo>
                <a:lnTo>
                  <a:pt x="34" y="86"/>
                </a:lnTo>
                <a:lnTo>
                  <a:pt x="30" y="72"/>
                </a:lnTo>
                <a:lnTo>
                  <a:pt x="26" y="60"/>
                </a:lnTo>
                <a:lnTo>
                  <a:pt x="18" y="50"/>
                </a:lnTo>
                <a:lnTo>
                  <a:pt x="10" y="44"/>
                </a:lnTo>
                <a:lnTo>
                  <a:pt x="0" y="40"/>
                </a:lnTo>
                <a:lnTo>
                  <a:pt x="0" y="38"/>
                </a:lnTo>
                <a:lnTo>
                  <a:pt x="2" y="36"/>
                </a:lnTo>
                <a:lnTo>
                  <a:pt x="10" y="34"/>
                </a:lnTo>
                <a:lnTo>
                  <a:pt x="18" y="32"/>
                </a:lnTo>
                <a:lnTo>
                  <a:pt x="24" y="30"/>
                </a:lnTo>
                <a:lnTo>
                  <a:pt x="30" y="18"/>
                </a:lnTo>
                <a:lnTo>
                  <a:pt x="40" y="14"/>
                </a:lnTo>
                <a:lnTo>
                  <a:pt x="48" y="10"/>
                </a:lnTo>
                <a:lnTo>
                  <a:pt x="54" y="6"/>
                </a:lnTo>
                <a:lnTo>
                  <a:pt x="56" y="2"/>
                </a:lnTo>
                <a:lnTo>
                  <a:pt x="64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5" name="Freeform 154"/>
          <p:cNvSpPr>
            <a:spLocks/>
          </p:cNvSpPr>
          <p:nvPr/>
        </p:nvSpPr>
        <p:spPr bwMode="auto">
          <a:xfrm>
            <a:off x="10234611" y="5087851"/>
            <a:ext cx="101600" cy="18097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114"/>
              </a:cxn>
              <a:cxn ang="0">
                <a:pos x="60" y="114"/>
              </a:cxn>
              <a:cxn ang="0">
                <a:pos x="54" y="108"/>
              </a:cxn>
              <a:cxn ang="0">
                <a:pos x="44" y="102"/>
              </a:cxn>
              <a:cxn ang="0">
                <a:pos x="40" y="94"/>
              </a:cxn>
              <a:cxn ang="0">
                <a:pos x="34" y="86"/>
              </a:cxn>
              <a:cxn ang="0">
                <a:pos x="30" y="72"/>
              </a:cxn>
              <a:cxn ang="0">
                <a:pos x="26" y="60"/>
              </a:cxn>
              <a:cxn ang="0">
                <a:pos x="18" y="50"/>
              </a:cxn>
              <a:cxn ang="0">
                <a:pos x="10" y="44"/>
              </a:cxn>
              <a:cxn ang="0">
                <a:pos x="0" y="40"/>
              </a:cxn>
              <a:cxn ang="0">
                <a:pos x="0" y="38"/>
              </a:cxn>
              <a:cxn ang="0">
                <a:pos x="2" y="36"/>
              </a:cxn>
              <a:cxn ang="0">
                <a:pos x="10" y="34"/>
              </a:cxn>
              <a:cxn ang="0">
                <a:pos x="18" y="32"/>
              </a:cxn>
              <a:cxn ang="0">
                <a:pos x="24" y="30"/>
              </a:cxn>
              <a:cxn ang="0">
                <a:pos x="30" y="18"/>
              </a:cxn>
              <a:cxn ang="0">
                <a:pos x="40" y="14"/>
              </a:cxn>
              <a:cxn ang="0">
                <a:pos x="48" y="10"/>
              </a:cxn>
              <a:cxn ang="0">
                <a:pos x="54" y="6"/>
              </a:cxn>
              <a:cxn ang="0">
                <a:pos x="56" y="2"/>
              </a:cxn>
              <a:cxn ang="0">
                <a:pos x="64" y="0"/>
              </a:cxn>
            </a:cxnLst>
            <a:rect l="0" t="0" r="r" b="b"/>
            <a:pathLst>
              <a:path w="64" h="114">
                <a:moveTo>
                  <a:pt x="64" y="0"/>
                </a:moveTo>
                <a:lnTo>
                  <a:pt x="64" y="114"/>
                </a:lnTo>
                <a:lnTo>
                  <a:pt x="60" y="114"/>
                </a:lnTo>
                <a:lnTo>
                  <a:pt x="54" y="108"/>
                </a:lnTo>
                <a:lnTo>
                  <a:pt x="44" y="102"/>
                </a:lnTo>
                <a:lnTo>
                  <a:pt x="40" y="94"/>
                </a:lnTo>
                <a:lnTo>
                  <a:pt x="34" y="86"/>
                </a:lnTo>
                <a:lnTo>
                  <a:pt x="30" y="72"/>
                </a:lnTo>
                <a:lnTo>
                  <a:pt x="26" y="60"/>
                </a:lnTo>
                <a:lnTo>
                  <a:pt x="18" y="50"/>
                </a:lnTo>
                <a:lnTo>
                  <a:pt x="10" y="44"/>
                </a:lnTo>
                <a:lnTo>
                  <a:pt x="0" y="40"/>
                </a:lnTo>
                <a:lnTo>
                  <a:pt x="0" y="38"/>
                </a:lnTo>
                <a:lnTo>
                  <a:pt x="2" y="36"/>
                </a:lnTo>
                <a:lnTo>
                  <a:pt x="10" y="34"/>
                </a:lnTo>
                <a:lnTo>
                  <a:pt x="18" y="32"/>
                </a:lnTo>
                <a:lnTo>
                  <a:pt x="24" y="30"/>
                </a:lnTo>
                <a:lnTo>
                  <a:pt x="30" y="18"/>
                </a:lnTo>
                <a:lnTo>
                  <a:pt x="40" y="14"/>
                </a:lnTo>
                <a:lnTo>
                  <a:pt x="48" y="10"/>
                </a:lnTo>
                <a:lnTo>
                  <a:pt x="54" y="6"/>
                </a:lnTo>
                <a:lnTo>
                  <a:pt x="56" y="2"/>
                </a:lnTo>
                <a:lnTo>
                  <a:pt x="64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6" name="Freeform 155"/>
          <p:cNvSpPr>
            <a:spLocks/>
          </p:cNvSpPr>
          <p:nvPr/>
        </p:nvSpPr>
        <p:spPr bwMode="auto">
          <a:xfrm>
            <a:off x="9742487" y="4833850"/>
            <a:ext cx="593725" cy="330200"/>
          </a:xfrm>
          <a:custGeom>
            <a:avLst/>
            <a:gdLst/>
            <a:ahLst/>
            <a:cxnLst>
              <a:cxn ang="0">
                <a:pos x="374" y="160"/>
              </a:cxn>
              <a:cxn ang="0">
                <a:pos x="364" y="166"/>
              </a:cxn>
              <a:cxn ang="0">
                <a:pos x="350" y="174"/>
              </a:cxn>
              <a:cxn ang="0">
                <a:pos x="334" y="190"/>
              </a:cxn>
              <a:cxn ang="0">
                <a:pos x="320" y="194"/>
              </a:cxn>
              <a:cxn ang="0">
                <a:pos x="310" y="198"/>
              </a:cxn>
              <a:cxn ang="0">
                <a:pos x="300" y="196"/>
              </a:cxn>
              <a:cxn ang="0">
                <a:pos x="288" y="192"/>
              </a:cxn>
              <a:cxn ang="0">
                <a:pos x="278" y="186"/>
              </a:cxn>
              <a:cxn ang="0">
                <a:pos x="254" y="170"/>
              </a:cxn>
              <a:cxn ang="0">
                <a:pos x="244" y="172"/>
              </a:cxn>
              <a:cxn ang="0">
                <a:pos x="236" y="182"/>
              </a:cxn>
              <a:cxn ang="0">
                <a:pos x="232" y="192"/>
              </a:cxn>
              <a:cxn ang="0">
                <a:pos x="212" y="194"/>
              </a:cxn>
              <a:cxn ang="0">
                <a:pos x="202" y="194"/>
              </a:cxn>
              <a:cxn ang="0">
                <a:pos x="188" y="204"/>
              </a:cxn>
              <a:cxn ang="0">
                <a:pos x="176" y="208"/>
              </a:cxn>
              <a:cxn ang="0">
                <a:pos x="168" y="202"/>
              </a:cxn>
              <a:cxn ang="0">
                <a:pos x="168" y="198"/>
              </a:cxn>
              <a:cxn ang="0">
                <a:pos x="176" y="186"/>
              </a:cxn>
              <a:cxn ang="0">
                <a:pos x="172" y="166"/>
              </a:cxn>
              <a:cxn ang="0">
                <a:pos x="166" y="150"/>
              </a:cxn>
              <a:cxn ang="0">
                <a:pos x="152" y="142"/>
              </a:cxn>
              <a:cxn ang="0">
                <a:pos x="144" y="130"/>
              </a:cxn>
              <a:cxn ang="0">
                <a:pos x="130" y="100"/>
              </a:cxn>
              <a:cxn ang="0">
                <a:pos x="102" y="82"/>
              </a:cxn>
              <a:cxn ang="0">
                <a:pos x="82" y="74"/>
              </a:cxn>
              <a:cxn ang="0">
                <a:pos x="64" y="74"/>
              </a:cxn>
              <a:cxn ang="0">
                <a:pos x="34" y="74"/>
              </a:cxn>
              <a:cxn ang="0">
                <a:pos x="22" y="62"/>
              </a:cxn>
              <a:cxn ang="0">
                <a:pos x="4" y="56"/>
              </a:cxn>
              <a:cxn ang="0">
                <a:pos x="4" y="52"/>
              </a:cxn>
              <a:cxn ang="0">
                <a:pos x="18" y="42"/>
              </a:cxn>
              <a:cxn ang="0">
                <a:pos x="36" y="36"/>
              </a:cxn>
              <a:cxn ang="0">
                <a:pos x="58" y="30"/>
              </a:cxn>
              <a:cxn ang="0">
                <a:pos x="78" y="36"/>
              </a:cxn>
              <a:cxn ang="0">
                <a:pos x="96" y="34"/>
              </a:cxn>
              <a:cxn ang="0">
                <a:pos x="130" y="36"/>
              </a:cxn>
              <a:cxn ang="0">
                <a:pos x="154" y="28"/>
              </a:cxn>
              <a:cxn ang="0">
                <a:pos x="178" y="20"/>
              </a:cxn>
              <a:cxn ang="0">
                <a:pos x="200" y="16"/>
              </a:cxn>
              <a:cxn ang="0">
                <a:pos x="220" y="16"/>
              </a:cxn>
              <a:cxn ang="0">
                <a:pos x="238" y="24"/>
              </a:cxn>
              <a:cxn ang="0">
                <a:pos x="268" y="28"/>
              </a:cxn>
              <a:cxn ang="0">
                <a:pos x="284" y="36"/>
              </a:cxn>
              <a:cxn ang="0">
                <a:pos x="292" y="42"/>
              </a:cxn>
              <a:cxn ang="0">
                <a:pos x="304" y="40"/>
              </a:cxn>
              <a:cxn ang="0">
                <a:pos x="314" y="26"/>
              </a:cxn>
              <a:cxn ang="0">
                <a:pos x="334" y="8"/>
              </a:cxn>
              <a:cxn ang="0">
                <a:pos x="342" y="8"/>
              </a:cxn>
              <a:cxn ang="0">
                <a:pos x="350" y="8"/>
              </a:cxn>
              <a:cxn ang="0">
                <a:pos x="366" y="2"/>
              </a:cxn>
            </a:cxnLst>
            <a:rect l="0" t="0" r="r" b="b"/>
            <a:pathLst>
              <a:path w="374" h="208">
                <a:moveTo>
                  <a:pt x="374" y="0"/>
                </a:moveTo>
                <a:lnTo>
                  <a:pt x="374" y="160"/>
                </a:lnTo>
                <a:lnTo>
                  <a:pt x="366" y="162"/>
                </a:lnTo>
                <a:lnTo>
                  <a:pt x="364" y="166"/>
                </a:lnTo>
                <a:lnTo>
                  <a:pt x="358" y="170"/>
                </a:lnTo>
                <a:lnTo>
                  <a:pt x="350" y="174"/>
                </a:lnTo>
                <a:lnTo>
                  <a:pt x="340" y="178"/>
                </a:lnTo>
                <a:lnTo>
                  <a:pt x="334" y="190"/>
                </a:lnTo>
                <a:lnTo>
                  <a:pt x="328" y="192"/>
                </a:lnTo>
                <a:lnTo>
                  <a:pt x="320" y="194"/>
                </a:lnTo>
                <a:lnTo>
                  <a:pt x="312" y="196"/>
                </a:lnTo>
                <a:lnTo>
                  <a:pt x="310" y="198"/>
                </a:lnTo>
                <a:lnTo>
                  <a:pt x="310" y="200"/>
                </a:lnTo>
                <a:lnTo>
                  <a:pt x="300" y="196"/>
                </a:lnTo>
                <a:lnTo>
                  <a:pt x="294" y="192"/>
                </a:lnTo>
                <a:lnTo>
                  <a:pt x="288" y="192"/>
                </a:lnTo>
                <a:lnTo>
                  <a:pt x="282" y="190"/>
                </a:lnTo>
                <a:lnTo>
                  <a:pt x="278" y="186"/>
                </a:lnTo>
                <a:lnTo>
                  <a:pt x="266" y="176"/>
                </a:lnTo>
                <a:lnTo>
                  <a:pt x="254" y="170"/>
                </a:lnTo>
                <a:lnTo>
                  <a:pt x="248" y="170"/>
                </a:lnTo>
                <a:lnTo>
                  <a:pt x="244" y="172"/>
                </a:lnTo>
                <a:lnTo>
                  <a:pt x="238" y="176"/>
                </a:lnTo>
                <a:lnTo>
                  <a:pt x="236" y="182"/>
                </a:lnTo>
                <a:lnTo>
                  <a:pt x="234" y="190"/>
                </a:lnTo>
                <a:lnTo>
                  <a:pt x="232" y="192"/>
                </a:lnTo>
                <a:lnTo>
                  <a:pt x="226" y="194"/>
                </a:lnTo>
                <a:lnTo>
                  <a:pt x="212" y="194"/>
                </a:lnTo>
                <a:lnTo>
                  <a:pt x="206" y="192"/>
                </a:lnTo>
                <a:lnTo>
                  <a:pt x="202" y="194"/>
                </a:lnTo>
                <a:lnTo>
                  <a:pt x="194" y="198"/>
                </a:lnTo>
                <a:lnTo>
                  <a:pt x="188" y="204"/>
                </a:lnTo>
                <a:lnTo>
                  <a:pt x="182" y="206"/>
                </a:lnTo>
                <a:lnTo>
                  <a:pt x="176" y="208"/>
                </a:lnTo>
                <a:lnTo>
                  <a:pt x="172" y="204"/>
                </a:lnTo>
                <a:lnTo>
                  <a:pt x="168" y="202"/>
                </a:lnTo>
                <a:lnTo>
                  <a:pt x="166" y="202"/>
                </a:lnTo>
                <a:lnTo>
                  <a:pt x="168" y="198"/>
                </a:lnTo>
                <a:lnTo>
                  <a:pt x="172" y="196"/>
                </a:lnTo>
                <a:lnTo>
                  <a:pt x="176" y="186"/>
                </a:lnTo>
                <a:lnTo>
                  <a:pt x="174" y="174"/>
                </a:lnTo>
                <a:lnTo>
                  <a:pt x="172" y="166"/>
                </a:lnTo>
                <a:lnTo>
                  <a:pt x="170" y="158"/>
                </a:lnTo>
                <a:lnTo>
                  <a:pt x="166" y="150"/>
                </a:lnTo>
                <a:lnTo>
                  <a:pt x="160" y="146"/>
                </a:lnTo>
                <a:lnTo>
                  <a:pt x="152" y="142"/>
                </a:lnTo>
                <a:lnTo>
                  <a:pt x="148" y="136"/>
                </a:lnTo>
                <a:lnTo>
                  <a:pt x="144" y="130"/>
                </a:lnTo>
                <a:lnTo>
                  <a:pt x="138" y="114"/>
                </a:lnTo>
                <a:lnTo>
                  <a:pt x="130" y="100"/>
                </a:lnTo>
                <a:lnTo>
                  <a:pt x="116" y="88"/>
                </a:lnTo>
                <a:lnTo>
                  <a:pt x="102" y="82"/>
                </a:lnTo>
                <a:lnTo>
                  <a:pt x="90" y="78"/>
                </a:lnTo>
                <a:lnTo>
                  <a:pt x="82" y="74"/>
                </a:lnTo>
                <a:lnTo>
                  <a:pt x="74" y="74"/>
                </a:lnTo>
                <a:lnTo>
                  <a:pt x="64" y="74"/>
                </a:lnTo>
                <a:lnTo>
                  <a:pt x="50" y="76"/>
                </a:lnTo>
                <a:lnTo>
                  <a:pt x="34" y="74"/>
                </a:lnTo>
                <a:lnTo>
                  <a:pt x="28" y="66"/>
                </a:lnTo>
                <a:lnTo>
                  <a:pt x="22" y="62"/>
                </a:lnTo>
                <a:lnTo>
                  <a:pt x="8" y="58"/>
                </a:lnTo>
                <a:lnTo>
                  <a:pt x="4" y="56"/>
                </a:lnTo>
                <a:lnTo>
                  <a:pt x="0" y="54"/>
                </a:lnTo>
                <a:lnTo>
                  <a:pt x="4" y="52"/>
                </a:lnTo>
                <a:lnTo>
                  <a:pt x="8" y="48"/>
                </a:lnTo>
                <a:lnTo>
                  <a:pt x="18" y="42"/>
                </a:lnTo>
                <a:lnTo>
                  <a:pt x="28" y="36"/>
                </a:lnTo>
                <a:lnTo>
                  <a:pt x="36" y="36"/>
                </a:lnTo>
                <a:lnTo>
                  <a:pt x="48" y="32"/>
                </a:lnTo>
                <a:lnTo>
                  <a:pt x="58" y="30"/>
                </a:lnTo>
                <a:lnTo>
                  <a:pt x="66" y="32"/>
                </a:lnTo>
                <a:lnTo>
                  <a:pt x="78" y="36"/>
                </a:lnTo>
                <a:lnTo>
                  <a:pt x="88" y="34"/>
                </a:lnTo>
                <a:lnTo>
                  <a:pt x="96" y="34"/>
                </a:lnTo>
                <a:lnTo>
                  <a:pt x="114" y="34"/>
                </a:lnTo>
                <a:lnTo>
                  <a:pt x="130" y="36"/>
                </a:lnTo>
                <a:lnTo>
                  <a:pt x="140" y="34"/>
                </a:lnTo>
                <a:lnTo>
                  <a:pt x="154" y="28"/>
                </a:lnTo>
                <a:lnTo>
                  <a:pt x="168" y="20"/>
                </a:lnTo>
                <a:lnTo>
                  <a:pt x="178" y="20"/>
                </a:lnTo>
                <a:lnTo>
                  <a:pt x="190" y="20"/>
                </a:lnTo>
                <a:lnTo>
                  <a:pt x="200" y="16"/>
                </a:lnTo>
                <a:lnTo>
                  <a:pt x="208" y="14"/>
                </a:lnTo>
                <a:lnTo>
                  <a:pt x="220" y="16"/>
                </a:lnTo>
                <a:lnTo>
                  <a:pt x="226" y="20"/>
                </a:lnTo>
                <a:lnTo>
                  <a:pt x="238" y="24"/>
                </a:lnTo>
                <a:lnTo>
                  <a:pt x="254" y="26"/>
                </a:lnTo>
                <a:lnTo>
                  <a:pt x="268" y="28"/>
                </a:lnTo>
                <a:lnTo>
                  <a:pt x="282" y="32"/>
                </a:lnTo>
                <a:lnTo>
                  <a:pt x="284" y="36"/>
                </a:lnTo>
                <a:lnTo>
                  <a:pt x="288" y="42"/>
                </a:lnTo>
                <a:lnTo>
                  <a:pt x="292" y="42"/>
                </a:lnTo>
                <a:lnTo>
                  <a:pt x="298" y="42"/>
                </a:lnTo>
                <a:lnTo>
                  <a:pt x="304" y="40"/>
                </a:lnTo>
                <a:lnTo>
                  <a:pt x="308" y="34"/>
                </a:lnTo>
                <a:lnTo>
                  <a:pt x="314" y="26"/>
                </a:lnTo>
                <a:lnTo>
                  <a:pt x="328" y="12"/>
                </a:lnTo>
                <a:lnTo>
                  <a:pt x="334" y="8"/>
                </a:lnTo>
                <a:lnTo>
                  <a:pt x="338" y="6"/>
                </a:lnTo>
                <a:lnTo>
                  <a:pt x="342" y="8"/>
                </a:lnTo>
                <a:lnTo>
                  <a:pt x="346" y="12"/>
                </a:lnTo>
                <a:lnTo>
                  <a:pt x="350" y="8"/>
                </a:lnTo>
                <a:lnTo>
                  <a:pt x="354" y="4"/>
                </a:lnTo>
                <a:lnTo>
                  <a:pt x="366" y="2"/>
                </a:lnTo>
                <a:lnTo>
                  <a:pt x="374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7" name="Freeform 156"/>
          <p:cNvSpPr>
            <a:spLocks/>
          </p:cNvSpPr>
          <p:nvPr/>
        </p:nvSpPr>
        <p:spPr bwMode="auto">
          <a:xfrm>
            <a:off x="9742487" y="4833850"/>
            <a:ext cx="593725" cy="330200"/>
          </a:xfrm>
          <a:custGeom>
            <a:avLst/>
            <a:gdLst/>
            <a:ahLst/>
            <a:cxnLst>
              <a:cxn ang="0">
                <a:pos x="374" y="160"/>
              </a:cxn>
              <a:cxn ang="0">
                <a:pos x="364" y="166"/>
              </a:cxn>
              <a:cxn ang="0">
                <a:pos x="350" y="174"/>
              </a:cxn>
              <a:cxn ang="0">
                <a:pos x="334" y="190"/>
              </a:cxn>
              <a:cxn ang="0">
                <a:pos x="320" y="194"/>
              </a:cxn>
              <a:cxn ang="0">
                <a:pos x="310" y="198"/>
              </a:cxn>
              <a:cxn ang="0">
                <a:pos x="300" y="196"/>
              </a:cxn>
              <a:cxn ang="0">
                <a:pos x="288" y="192"/>
              </a:cxn>
              <a:cxn ang="0">
                <a:pos x="278" y="186"/>
              </a:cxn>
              <a:cxn ang="0">
                <a:pos x="254" y="170"/>
              </a:cxn>
              <a:cxn ang="0">
                <a:pos x="244" y="172"/>
              </a:cxn>
              <a:cxn ang="0">
                <a:pos x="236" y="182"/>
              </a:cxn>
              <a:cxn ang="0">
                <a:pos x="232" y="192"/>
              </a:cxn>
              <a:cxn ang="0">
                <a:pos x="212" y="194"/>
              </a:cxn>
              <a:cxn ang="0">
                <a:pos x="202" y="194"/>
              </a:cxn>
              <a:cxn ang="0">
                <a:pos x="188" y="204"/>
              </a:cxn>
              <a:cxn ang="0">
                <a:pos x="176" y="208"/>
              </a:cxn>
              <a:cxn ang="0">
                <a:pos x="168" y="202"/>
              </a:cxn>
              <a:cxn ang="0">
                <a:pos x="168" y="198"/>
              </a:cxn>
              <a:cxn ang="0">
                <a:pos x="176" y="186"/>
              </a:cxn>
              <a:cxn ang="0">
                <a:pos x="172" y="166"/>
              </a:cxn>
              <a:cxn ang="0">
                <a:pos x="166" y="150"/>
              </a:cxn>
              <a:cxn ang="0">
                <a:pos x="152" y="142"/>
              </a:cxn>
              <a:cxn ang="0">
                <a:pos x="144" y="130"/>
              </a:cxn>
              <a:cxn ang="0">
                <a:pos x="130" y="100"/>
              </a:cxn>
              <a:cxn ang="0">
                <a:pos x="102" y="82"/>
              </a:cxn>
              <a:cxn ang="0">
                <a:pos x="82" y="74"/>
              </a:cxn>
              <a:cxn ang="0">
                <a:pos x="64" y="74"/>
              </a:cxn>
              <a:cxn ang="0">
                <a:pos x="34" y="74"/>
              </a:cxn>
              <a:cxn ang="0">
                <a:pos x="22" y="62"/>
              </a:cxn>
              <a:cxn ang="0">
                <a:pos x="4" y="56"/>
              </a:cxn>
              <a:cxn ang="0">
                <a:pos x="4" y="52"/>
              </a:cxn>
              <a:cxn ang="0">
                <a:pos x="18" y="42"/>
              </a:cxn>
              <a:cxn ang="0">
                <a:pos x="36" y="36"/>
              </a:cxn>
              <a:cxn ang="0">
                <a:pos x="58" y="30"/>
              </a:cxn>
              <a:cxn ang="0">
                <a:pos x="78" y="36"/>
              </a:cxn>
              <a:cxn ang="0">
                <a:pos x="96" y="34"/>
              </a:cxn>
              <a:cxn ang="0">
                <a:pos x="130" y="36"/>
              </a:cxn>
              <a:cxn ang="0">
                <a:pos x="154" y="28"/>
              </a:cxn>
              <a:cxn ang="0">
                <a:pos x="178" y="20"/>
              </a:cxn>
              <a:cxn ang="0">
                <a:pos x="200" y="16"/>
              </a:cxn>
              <a:cxn ang="0">
                <a:pos x="220" y="16"/>
              </a:cxn>
              <a:cxn ang="0">
                <a:pos x="238" y="24"/>
              </a:cxn>
              <a:cxn ang="0">
                <a:pos x="268" y="28"/>
              </a:cxn>
              <a:cxn ang="0">
                <a:pos x="284" y="36"/>
              </a:cxn>
              <a:cxn ang="0">
                <a:pos x="292" y="42"/>
              </a:cxn>
              <a:cxn ang="0">
                <a:pos x="304" y="40"/>
              </a:cxn>
              <a:cxn ang="0">
                <a:pos x="314" y="26"/>
              </a:cxn>
              <a:cxn ang="0">
                <a:pos x="334" y="10"/>
              </a:cxn>
              <a:cxn ang="0">
                <a:pos x="342" y="10"/>
              </a:cxn>
              <a:cxn ang="0">
                <a:pos x="350" y="10"/>
              </a:cxn>
              <a:cxn ang="0">
                <a:pos x="366" y="2"/>
              </a:cxn>
            </a:cxnLst>
            <a:rect l="0" t="0" r="r" b="b"/>
            <a:pathLst>
              <a:path w="374" h="208">
                <a:moveTo>
                  <a:pt x="374" y="0"/>
                </a:moveTo>
                <a:lnTo>
                  <a:pt x="374" y="160"/>
                </a:lnTo>
                <a:lnTo>
                  <a:pt x="366" y="162"/>
                </a:lnTo>
                <a:lnTo>
                  <a:pt x="364" y="166"/>
                </a:lnTo>
                <a:lnTo>
                  <a:pt x="358" y="170"/>
                </a:lnTo>
                <a:lnTo>
                  <a:pt x="350" y="174"/>
                </a:lnTo>
                <a:lnTo>
                  <a:pt x="340" y="178"/>
                </a:lnTo>
                <a:lnTo>
                  <a:pt x="334" y="190"/>
                </a:lnTo>
                <a:lnTo>
                  <a:pt x="328" y="192"/>
                </a:lnTo>
                <a:lnTo>
                  <a:pt x="320" y="194"/>
                </a:lnTo>
                <a:lnTo>
                  <a:pt x="312" y="196"/>
                </a:lnTo>
                <a:lnTo>
                  <a:pt x="310" y="198"/>
                </a:lnTo>
                <a:lnTo>
                  <a:pt x="310" y="200"/>
                </a:lnTo>
                <a:lnTo>
                  <a:pt x="300" y="196"/>
                </a:lnTo>
                <a:lnTo>
                  <a:pt x="294" y="192"/>
                </a:lnTo>
                <a:lnTo>
                  <a:pt x="288" y="192"/>
                </a:lnTo>
                <a:lnTo>
                  <a:pt x="282" y="190"/>
                </a:lnTo>
                <a:lnTo>
                  <a:pt x="278" y="186"/>
                </a:lnTo>
                <a:lnTo>
                  <a:pt x="266" y="176"/>
                </a:lnTo>
                <a:lnTo>
                  <a:pt x="254" y="170"/>
                </a:lnTo>
                <a:lnTo>
                  <a:pt x="248" y="170"/>
                </a:lnTo>
                <a:lnTo>
                  <a:pt x="244" y="172"/>
                </a:lnTo>
                <a:lnTo>
                  <a:pt x="238" y="176"/>
                </a:lnTo>
                <a:lnTo>
                  <a:pt x="236" y="182"/>
                </a:lnTo>
                <a:lnTo>
                  <a:pt x="234" y="190"/>
                </a:lnTo>
                <a:lnTo>
                  <a:pt x="232" y="192"/>
                </a:lnTo>
                <a:lnTo>
                  <a:pt x="226" y="194"/>
                </a:lnTo>
                <a:lnTo>
                  <a:pt x="212" y="194"/>
                </a:lnTo>
                <a:lnTo>
                  <a:pt x="206" y="192"/>
                </a:lnTo>
                <a:lnTo>
                  <a:pt x="202" y="194"/>
                </a:lnTo>
                <a:lnTo>
                  <a:pt x="194" y="198"/>
                </a:lnTo>
                <a:lnTo>
                  <a:pt x="188" y="204"/>
                </a:lnTo>
                <a:lnTo>
                  <a:pt x="182" y="206"/>
                </a:lnTo>
                <a:lnTo>
                  <a:pt x="176" y="208"/>
                </a:lnTo>
                <a:lnTo>
                  <a:pt x="172" y="204"/>
                </a:lnTo>
                <a:lnTo>
                  <a:pt x="168" y="202"/>
                </a:lnTo>
                <a:lnTo>
                  <a:pt x="166" y="202"/>
                </a:lnTo>
                <a:lnTo>
                  <a:pt x="168" y="198"/>
                </a:lnTo>
                <a:lnTo>
                  <a:pt x="172" y="196"/>
                </a:lnTo>
                <a:lnTo>
                  <a:pt x="176" y="186"/>
                </a:lnTo>
                <a:lnTo>
                  <a:pt x="174" y="174"/>
                </a:lnTo>
                <a:lnTo>
                  <a:pt x="172" y="166"/>
                </a:lnTo>
                <a:lnTo>
                  <a:pt x="170" y="158"/>
                </a:lnTo>
                <a:lnTo>
                  <a:pt x="166" y="150"/>
                </a:lnTo>
                <a:lnTo>
                  <a:pt x="160" y="146"/>
                </a:lnTo>
                <a:lnTo>
                  <a:pt x="152" y="142"/>
                </a:lnTo>
                <a:lnTo>
                  <a:pt x="148" y="136"/>
                </a:lnTo>
                <a:lnTo>
                  <a:pt x="144" y="130"/>
                </a:lnTo>
                <a:lnTo>
                  <a:pt x="138" y="114"/>
                </a:lnTo>
                <a:lnTo>
                  <a:pt x="130" y="100"/>
                </a:lnTo>
                <a:lnTo>
                  <a:pt x="116" y="88"/>
                </a:lnTo>
                <a:lnTo>
                  <a:pt x="102" y="82"/>
                </a:lnTo>
                <a:lnTo>
                  <a:pt x="90" y="78"/>
                </a:lnTo>
                <a:lnTo>
                  <a:pt x="82" y="74"/>
                </a:lnTo>
                <a:lnTo>
                  <a:pt x="74" y="74"/>
                </a:lnTo>
                <a:lnTo>
                  <a:pt x="64" y="74"/>
                </a:lnTo>
                <a:lnTo>
                  <a:pt x="50" y="76"/>
                </a:lnTo>
                <a:lnTo>
                  <a:pt x="34" y="74"/>
                </a:lnTo>
                <a:lnTo>
                  <a:pt x="28" y="66"/>
                </a:lnTo>
                <a:lnTo>
                  <a:pt x="22" y="62"/>
                </a:lnTo>
                <a:lnTo>
                  <a:pt x="8" y="58"/>
                </a:lnTo>
                <a:lnTo>
                  <a:pt x="4" y="56"/>
                </a:lnTo>
                <a:lnTo>
                  <a:pt x="0" y="54"/>
                </a:lnTo>
                <a:lnTo>
                  <a:pt x="4" y="52"/>
                </a:lnTo>
                <a:lnTo>
                  <a:pt x="8" y="48"/>
                </a:lnTo>
                <a:lnTo>
                  <a:pt x="18" y="42"/>
                </a:lnTo>
                <a:lnTo>
                  <a:pt x="28" y="36"/>
                </a:lnTo>
                <a:lnTo>
                  <a:pt x="36" y="36"/>
                </a:lnTo>
                <a:lnTo>
                  <a:pt x="48" y="32"/>
                </a:lnTo>
                <a:lnTo>
                  <a:pt x="58" y="30"/>
                </a:lnTo>
                <a:lnTo>
                  <a:pt x="66" y="32"/>
                </a:lnTo>
                <a:lnTo>
                  <a:pt x="78" y="36"/>
                </a:lnTo>
                <a:lnTo>
                  <a:pt x="88" y="34"/>
                </a:lnTo>
                <a:lnTo>
                  <a:pt x="96" y="34"/>
                </a:lnTo>
                <a:lnTo>
                  <a:pt x="114" y="34"/>
                </a:lnTo>
                <a:lnTo>
                  <a:pt x="130" y="36"/>
                </a:lnTo>
                <a:lnTo>
                  <a:pt x="140" y="34"/>
                </a:lnTo>
                <a:lnTo>
                  <a:pt x="154" y="28"/>
                </a:lnTo>
                <a:lnTo>
                  <a:pt x="168" y="20"/>
                </a:lnTo>
                <a:lnTo>
                  <a:pt x="178" y="20"/>
                </a:lnTo>
                <a:lnTo>
                  <a:pt x="190" y="20"/>
                </a:lnTo>
                <a:lnTo>
                  <a:pt x="200" y="16"/>
                </a:lnTo>
                <a:lnTo>
                  <a:pt x="208" y="14"/>
                </a:lnTo>
                <a:lnTo>
                  <a:pt x="220" y="16"/>
                </a:lnTo>
                <a:lnTo>
                  <a:pt x="226" y="20"/>
                </a:lnTo>
                <a:lnTo>
                  <a:pt x="238" y="24"/>
                </a:lnTo>
                <a:lnTo>
                  <a:pt x="254" y="26"/>
                </a:lnTo>
                <a:lnTo>
                  <a:pt x="268" y="28"/>
                </a:lnTo>
                <a:lnTo>
                  <a:pt x="282" y="32"/>
                </a:lnTo>
                <a:lnTo>
                  <a:pt x="284" y="36"/>
                </a:lnTo>
                <a:lnTo>
                  <a:pt x="288" y="42"/>
                </a:lnTo>
                <a:lnTo>
                  <a:pt x="292" y="42"/>
                </a:lnTo>
                <a:lnTo>
                  <a:pt x="298" y="42"/>
                </a:lnTo>
                <a:lnTo>
                  <a:pt x="304" y="40"/>
                </a:lnTo>
                <a:lnTo>
                  <a:pt x="308" y="34"/>
                </a:lnTo>
                <a:lnTo>
                  <a:pt x="314" y="26"/>
                </a:lnTo>
                <a:lnTo>
                  <a:pt x="328" y="12"/>
                </a:lnTo>
                <a:lnTo>
                  <a:pt x="334" y="10"/>
                </a:lnTo>
                <a:lnTo>
                  <a:pt x="338" y="6"/>
                </a:lnTo>
                <a:lnTo>
                  <a:pt x="342" y="10"/>
                </a:lnTo>
                <a:lnTo>
                  <a:pt x="346" y="12"/>
                </a:lnTo>
                <a:lnTo>
                  <a:pt x="350" y="10"/>
                </a:lnTo>
                <a:lnTo>
                  <a:pt x="354" y="4"/>
                </a:lnTo>
                <a:lnTo>
                  <a:pt x="366" y="2"/>
                </a:lnTo>
                <a:lnTo>
                  <a:pt x="374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8" name="Freeform 157"/>
          <p:cNvSpPr>
            <a:spLocks/>
          </p:cNvSpPr>
          <p:nvPr/>
        </p:nvSpPr>
        <p:spPr bwMode="auto">
          <a:xfrm>
            <a:off x="10075861" y="3252700"/>
            <a:ext cx="260350" cy="742950"/>
          </a:xfrm>
          <a:custGeom>
            <a:avLst/>
            <a:gdLst/>
            <a:ahLst/>
            <a:cxnLst>
              <a:cxn ang="0">
                <a:pos x="164" y="446"/>
              </a:cxn>
              <a:cxn ang="0">
                <a:pos x="154" y="440"/>
              </a:cxn>
              <a:cxn ang="0">
                <a:pos x="140" y="442"/>
              </a:cxn>
              <a:cxn ang="0">
                <a:pos x="126" y="454"/>
              </a:cxn>
              <a:cxn ang="0">
                <a:pos x="110" y="454"/>
              </a:cxn>
              <a:cxn ang="0">
                <a:pos x="108" y="458"/>
              </a:cxn>
              <a:cxn ang="0">
                <a:pos x="112" y="464"/>
              </a:cxn>
              <a:cxn ang="0">
                <a:pos x="108" y="468"/>
              </a:cxn>
              <a:cxn ang="0">
                <a:pos x="94" y="458"/>
              </a:cxn>
              <a:cxn ang="0">
                <a:pos x="84" y="446"/>
              </a:cxn>
              <a:cxn ang="0">
                <a:pos x="80" y="438"/>
              </a:cxn>
              <a:cxn ang="0">
                <a:pos x="78" y="432"/>
              </a:cxn>
              <a:cxn ang="0">
                <a:pos x="72" y="424"/>
              </a:cxn>
              <a:cxn ang="0">
                <a:pos x="60" y="418"/>
              </a:cxn>
              <a:cxn ang="0">
                <a:pos x="42" y="424"/>
              </a:cxn>
              <a:cxn ang="0">
                <a:pos x="34" y="420"/>
              </a:cxn>
              <a:cxn ang="0">
                <a:pos x="26" y="412"/>
              </a:cxn>
              <a:cxn ang="0">
                <a:pos x="22" y="380"/>
              </a:cxn>
              <a:cxn ang="0">
                <a:pos x="28" y="360"/>
              </a:cxn>
              <a:cxn ang="0">
                <a:pos x="36" y="348"/>
              </a:cxn>
              <a:cxn ang="0">
                <a:pos x="34" y="340"/>
              </a:cxn>
              <a:cxn ang="0">
                <a:pos x="20" y="332"/>
              </a:cxn>
              <a:cxn ang="0">
                <a:pos x="12" y="328"/>
              </a:cxn>
              <a:cxn ang="0">
                <a:pos x="2" y="302"/>
              </a:cxn>
              <a:cxn ang="0">
                <a:pos x="0" y="272"/>
              </a:cxn>
              <a:cxn ang="0">
                <a:pos x="10" y="258"/>
              </a:cxn>
              <a:cxn ang="0">
                <a:pos x="12" y="250"/>
              </a:cxn>
              <a:cxn ang="0">
                <a:pos x="6" y="240"/>
              </a:cxn>
              <a:cxn ang="0">
                <a:pos x="0" y="224"/>
              </a:cxn>
              <a:cxn ang="0">
                <a:pos x="0" y="208"/>
              </a:cxn>
              <a:cxn ang="0">
                <a:pos x="8" y="204"/>
              </a:cxn>
              <a:cxn ang="0">
                <a:pos x="18" y="212"/>
              </a:cxn>
              <a:cxn ang="0">
                <a:pos x="38" y="216"/>
              </a:cxn>
              <a:cxn ang="0">
                <a:pos x="54" y="234"/>
              </a:cxn>
              <a:cxn ang="0">
                <a:pos x="72" y="250"/>
              </a:cxn>
              <a:cxn ang="0">
                <a:pos x="82" y="250"/>
              </a:cxn>
              <a:cxn ang="0">
                <a:pos x="94" y="234"/>
              </a:cxn>
              <a:cxn ang="0">
                <a:pos x="100" y="216"/>
              </a:cxn>
              <a:cxn ang="0">
                <a:pos x="94" y="208"/>
              </a:cxn>
              <a:cxn ang="0">
                <a:pos x="76" y="192"/>
              </a:cxn>
              <a:cxn ang="0">
                <a:pos x="58" y="174"/>
              </a:cxn>
              <a:cxn ang="0">
                <a:pos x="54" y="168"/>
              </a:cxn>
              <a:cxn ang="0">
                <a:pos x="58" y="166"/>
              </a:cxn>
              <a:cxn ang="0">
                <a:pos x="70" y="158"/>
              </a:cxn>
              <a:cxn ang="0">
                <a:pos x="80" y="134"/>
              </a:cxn>
              <a:cxn ang="0">
                <a:pos x="86" y="118"/>
              </a:cxn>
              <a:cxn ang="0">
                <a:pos x="80" y="106"/>
              </a:cxn>
              <a:cxn ang="0">
                <a:pos x="82" y="96"/>
              </a:cxn>
              <a:cxn ang="0">
                <a:pos x="94" y="92"/>
              </a:cxn>
              <a:cxn ang="0">
                <a:pos x="102" y="78"/>
              </a:cxn>
              <a:cxn ang="0">
                <a:pos x="112" y="62"/>
              </a:cxn>
              <a:cxn ang="0">
                <a:pos x="116" y="46"/>
              </a:cxn>
              <a:cxn ang="0">
                <a:pos x="116" y="28"/>
              </a:cxn>
              <a:cxn ang="0">
                <a:pos x="132" y="8"/>
              </a:cxn>
              <a:cxn ang="0">
                <a:pos x="142" y="0"/>
              </a:cxn>
              <a:cxn ang="0">
                <a:pos x="148" y="4"/>
              </a:cxn>
              <a:cxn ang="0">
                <a:pos x="156" y="10"/>
              </a:cxn>
              <a:cxn ang="0">
                <a:pos x="164" y="10"/>
              </a:cxn>
            </a:cxnLst>
            <a:rect l="0" t="0" r="r" b="b"/>
            <a:pathLst>
              <a:path w="164" h="468">
                <a:moveTo>
                  <a:pt x="164" y="10"/>
                </a:moveTo>
                <a:lnTo>
                  <a:pt x="164" y="446"/>
                </a:lnTo>
                <a:lnTo>
                  <a:pt x="158" y="442"/>
                </a:lnTo>
                <a:lnTo>
                  <a:pt x="154" y="440"/>
                </a:lnTo>
                <a:lnTo>
                  <a:pt x="148" y="440"/>
                </a:lnTo>
                <a:lnTo>
                  <a:pt x="140" y="442"/>
                </a:lnTo>
                <a:lnTo>
                  <a:pt x="132" y="448"/>
                </a:lnTo>
                <a:lnTo>
                  <a:pt x="126" y="454"/>
                </a:lnTo>
                <a:lnTo>
                  <a:pt x="116" y="454"/>
                </a:lnTo>
                <a:lnTo>
                  <a:pt x="110" y="454"/>
                </a:lnTo>
                <a:lnTo>
                  <a:pt x="108" y="456"/>
                </a:lnTo>
                <a:lnTo>
                  <a:pt x="108" y="458"/>
                </a:lnTo>
                <a:lnTo>
                  <a:pt x="110" y="462"/>
                </a:lnTo>
                <a:lnTo>
                  <a:pt x="112" y="464"/>
                </a:lnTo>
                <a:lnTo>
                  <a:pt x="112" y="466"/>
                </a:lnTo>
                <a:lnTo>
                  <a:pt x="108" y="468"/>
                </a:lnTo>
                <a:lnTo>
                  <a:pt x="102" y="466"/>
                </a:lnTo>
                <a:lnTo>
                  <a:pt x="94" y="458"/>
                </a:lnTo>
                <a:lnTo>
                  <a:pt x="86" y="448"/>
                </a:lnTo>
                <a:lnTo>
                  <a:pt x="84" y="446"/>
                </a:lnTo>
                <a:lnTo>
                  <a:pt x="80" y="442"/>
                </a:lnTo>
                <a:lnTo>
                  <a:pt x="80" y="438"/>
                </a:lnTo>
                <a:lnTo>
                  <a:pt x="80" y="434"/>
                </a:lnTo>
                <a:lnTo>
                  <a:pt x="78" y="432"/>
                </a:lnTo>
                <a:lnTo>
                  <a:pt x="74" y="428"/>
                </a:lnTo>
                <a:lnTo>
                  <a:pt x="72" y="424"/>
                </a:lnTo>
                <a:lnTo>
                  <a:pt x="70" y="418"/>
                </a:lnTo>
                <a:lnTo>
                  <a:pt x="60" y="418"/>
                </a:lnTo>
                <a:lnTo>
                  <a:pt x="50" y="420"/>
                </a:lnTo>
                <a:lnTo>
                  <a:pt x="42" y="424"/>
                </a:lnTo>
                <a:lnTo>
                  <a:pt x="38" y="424"/>
                </a:lnTo>
                <a:lnTo>
                  <a:pt x="34" y="420"/>
                </a:lnTo>
                <a:lnTo>
                  <a:pt x="30" y="416"/>
                </a:lnTo>
                <a:lnTo>
                  <a:pt x="26" y="412"/>
                </a:lnTo>
                <a:lnTo>
                  <a:pt x="24" y="398"/>
                </a:lnTo>
                <a:lnTo>
                  <a:pt x="22" y="380"/>
                </a:lnTo>
                <a:lnTo>
                  <a:pt x="24" y="368"/>
                </a:lnTo>
                <a:lnTo>
                  <a:pt x="28" y="360"/>
                </a:lnTo>
                <a:lnTo>
                  <a:pt x="36" y="352"/>
                </a:lnTo>
                <a:lnTo>
                  <a:pt x="36" y="348"/>
                </a:lnTo>
                <a:lnTo>
                  <a:pt x="36" y="342"/>
                </a:lnTo>
                <a:lnTo>
                  <a:pt x="34" y="340"/>
                </a:lnTo>
                <a:lnTo>
                  <a:pt x="28" y="336"/>
                </a:lnTo>
                <a:lnTo>
                  <a:pt x="20" y="332"/>
                </a:lnTo>
                <a:lnTo>
                  <a:pt x="16" y="330"/>
                </a:lnTo>
                <a:lnTo>
                  <a:pt x="12" y="328"/>
                </a:lnTo>
                <a:lnTo>
                  <a:pt x="8" y="318"/>
                </a:lnTo>
                <a:lnTo>
                  <a:pt x="2" y="302"/>
                </a:lnTo>
                <a:lnTo>
                  <a:pt x="0" y="286"/>
                </a:lnTo>
                <a:lnTo>
                  <a:pt x="0" y="272"/>
                </a:lnTo>
                <a:lnTo>
                  <a:pt x="6" y="266"/>
                </a:lnTo>
                <a:lnTo>
                  <a:pt x="10" y="258"/>
                </a:lnTo>
                <a:lnTo>
                  <a:pt x="12" y="254"/>
                </a:lnTo>
                <a:lnTo>
                  <a:pt x="12" y="250"/>
                </a:lnTo>
                <a:lnTo>
                  <a:pt x="10" y="244"/>
                </a:lnTo>
                <a:lnTo>
                  <a:pt x="6" y="240"/>
                </a:lnTo>
                <a:lnTo>
                  <a:pt x="6" y="232"/>
                </a:lnTo>
                <a:lnTo>
                  <a:pt x="0" y="224"/>
                </a:lnTo>
                <a:lnTo>
                  <a:pt x="0" y="212"/>
                </a:lnTo>
                <a:lnTo>
                  <a:pt x="0" y="208"/>
                </a:lnTo>
                <a:lnTo>
                  <a:pt x="2" y="204"/>
                </a:lnTo>
                <a:lnTo>
                  <a:pt x="8" y="204"/>
                </a:lnTo>
                <a:lnTo>
                  <a:pt x="12" y="206"/>
                </a:lnTo>
                <a:lnTo>
                  <a:pt x="18" y="212"/>
                </a:lnTo>
                <a:lnTo>
                  <a:pt x="26" y="214"/>
                </a:lnTo>
                <a:lnTo>
                  <a:pt x="38" y="216"/>
                </a:lnTo>
                <a:lnTo>
                  <a:pt x="44" y="226"/>
                </a:lnTo>
                <a:lnTo>
                  <a:pt x="54" y="234"/>
                </a:lnTo>
                <a:lnTo>
                  <a:pt x="64" y="244"/>
                </a:lnTo>
                <a:lnTo>
                  <a:pt x="72" y="250"/>
                </a:lnTo>
                <a:lnTo>
                  <a:pt x="78" y="250"/>
                </a:lnTo>
                <a:lnTo>
                  <a:pt x="82" y="250"/>
                </a:lnTo>
                <a:lnTo>
                  <a:pt x="86" y="242"/>
                </a:lnTo>
                <a:lnTo>
                  <a:pt x="94" y="234"/>
                </a:lnTo>
                <a:lnTo>
                  <a:pt x="98" y="226"/>
                </a:lnTo>
                <a:lnTo>
                  <a:pt x="100" y="216"/>
                </a:lnTo>
                <a:lnTo>
                  <a:pt x="96" y="212"/>
                </a:lnTo>
                <a:lnTo>
                  <a:pt x="94" y="208"/>
                </a:lnTo>
                <a:lnTo>
                  <a:pt x="84" y="202"/>
                </a:lnTo>
                <a:lnTo>
                  <a:pt x="76" y="192"/>
                </a:lnTo>
                <a:lnTo>
                  <a:pt x="70" y="178"/>
                </a:lnTo>
                <a:lnTo>
                  <a:pt x="58" y="174"/>
                </a:lnTo>
                <a:lnTo>
                  <a:pt x="54" y="170"/>
                </a:lnTo>
                <a:lnTo>
                  <a:pt x="54" y="168"/>
                </a:lnTo>
                <a:lnTo>
                  <a:pt x="54" y="166"/>
                </a:lnTo>
                <a:lnTo>
                  <a:pt x="58" y="166"/>
                </a:lnTo>
                <a:lnTo>
                  <a:pt x="64" y="166"/>
                </a:lnTo>
                <a:lnTo>
                  <a:pt x="70" y="158"/>
                </a:lnTo>
                <a:lnTo>
                  <a:pt x="74" y="146"/>
                </a:lnTo>
                <a:lnTo>
                  <a:pt x="80" y="134"/>
                </a:lnTo>
                <a:lnTo>
                  <a:pt x="86" y="126"/>
                </a:lnTo>
                <a:lnTo>
                  <a:pt x="86" y="118"/>
                </a:lnTo>
                <a:lnTo>
                  <a:pt x="84" y="108"/>
                </a:lnTo>
                <a:lnTo>
                  <a:pt x="80" y="106"/>
                </a:lnTo>
                <a:lnTo>
                  <a:pt x="78" y="100"/>
                </a:lnTo>
                <a:lnTo>
                  <a:pt x="82" y="96"/>
                </a:lnTo>
                <a:lnTo>
                  <a:pt x="84" y="94"/>
                </a:lnTo>
                <a:lnTo>
                  <a:pt x="94" y="92"/>
                </a:lnTo>
                <a:lnTo>
                  <a:pt x="100" y="86"/>
                </a:lnTo>
                <a:lnTo>
                  <a:pt x="102" y="78"/>
                </a:lnTo>
                <a:lnTo>
                  <a:pt x="106" y="68"/>
                </a:lnTo>
                <a:lnTo>
                  <a:pt x="112" y="62"/>
                </a:lnTo>
                <a:lnTo>
                  <a:pt x="112" y="54"/>
                </a:lnTo>
                <a:lnTo>
                  <a:pt x="116" y="46"/>
                </a:lnTo>
                <a:lnTo>
                  <a:pt x="118" y="36"/>
                </a:lnTo>
                <a:lnTo>
                  <a:pt x="116" y="28"/>
                </a:lnTo>
                <a:lnTo>
                  <a:pt x="118" y="20"/>
                </a:lnTo>
                <a:lnTo>
                  <a:pt x="132" y="8"/>
                </a:lnTo>
                <a:lnTo>
                  <a:pt x="138" y="2"/>
                </a:lnTo>
                <a:lnTo>
                  <a:pt x="142" y="0"/>
                </a:lnTo>
                <a:lnTo>
                  <a:pt x="146" y="0"/>
                </a:lnTo>
                <a:lnTo>
                  <a:pt x="148" y="4"/>
                </a:lnTo>
                <a:lnTo>
                  <a:pt x="154" y="8"/>
                </a:lnTo>
                <a:lnTo>
                  <a:pt x="156" y="10"/>
                </a:lnTo>
                <a:lnTo>
                  <a:pt x="160" y="12"/>
                </a:lnTo>
                <a:lnTo>
                  <a:pt x="164" y="1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9" name="Freeform 158"/>
          <p:cNvSpPr>
            <a:spLocks/>
          </p:cNvSpPr>
          <p:nvPr/>
        </p:nvSpPr>
        <p:spPr bwMode="auto">
          <a:xfrm>
            <a:off x="10075861" y="3252700"/>
            <a:ext cx="260350" cy="742950"/>
          </a:xfrm>
          <a:custGeom>
            <a:avLst/>
            <a:gdLst/>
            <a:ahLst/>
            <a:cxnLst>
              <a:cxn ang="0">
                <a:pos x="164" y="446"/>
              </a:cxn>
              <a:cxn ang="0">
                <a:pos x="154" y="440"/>
              </a:cxn>
              <a:cxn ang="0">
                <a:pos x="140" y="442"/>
              </a:cxn>
              <a:cxn ang="0">
                <a:pos x="126" y="454"/>
              </a:cxn>
              <a:cxn ang="0">
                <a:pos x="110" y="454"/>
              </a:cxn>
              <a:cxn ang="0">
                <a:pos x="108" y="458"/>
              </a:cxn>
              <a:cxn ang="0">
                <a:pos x="112" y="464"/>
              </a:cxn>
              <a:cxn ang="0">
                <a:pos x="108" y="468"/>
              </a:cxn>
              <a:cxn ang="0">
                <a:pos x="94" y="458"/>
              </a:cxn>
              <a:cxn ang="0">
                <a:pos x="84" y="446"/>
              </a:cxn>
              <a:cxn ang="0">
                <a:pos x="80" y="438"/>
              </a:cxn>
              <a:cxn ang="0">
                <a:pos x="78" y="432"/>
              </a:cxn>
              <a:cxn ang="0">
                <a:pos x="72" y="424"/>
              </a:cxn>
              <a:cxn ang="0">
                <a:pos x="60" y="418"/>
              </a:cxn>
              <a:cxn ang="0">
                <a:pos x="42" y="424"/>
              </a:cxn>
              <a:cxn ang="0">
                <a:pos x="34" y="420"/>
              </a:cxn>
              <a:cxn ang="0">
                <a:pos x="26" y="412"/>
              </a:cxn>
              <a:cxn ang="0">
                <a:pos x="22" y="380"/>
              </a:cxn>
              <a:cxn ang="0">
                <a:pos x="28" y="360"/>
              </a:cxn>
              <a:cxn ang="0">
                <a:pos x="36" y="348"/>
              </a:cxn>
              <a:cxn ang="0">
                <a:pos x="34" y="340"/>
              </a:cxn>
              <a:cxn ang="0">
                <a:pos x="20" y="332"/>
              </a:cxn>
              <a:cxn ang="0">
                <a:pos x="12" y="328"/>
              </a:cxn>
              <a:cxn ang="0">
                <a:pos x="2" y="302"/>
              </a:cxn>
              <a:cxn ang="0">
                <a:pos x="0" y="272"/>
              </a:cxn>
              <a:cxn ang="0">
                <a:pos x="10" y="258"/>
              </a:cxn>
              <a:cxn ang="0">
                <a:pos x="12" y="250"/>
              </a:cxn>
              <a:cxn ang="0">
                <a:pos x="6" y="240"/>
              </a:cxn>
              <a:cxn ang="0">
                <a:pos x="0" y="224"/>
              </a:cxn>
              <a:cxn ang="0">
                <a:pos x="0" y="208"/>
              </a:cxn>
              <a:cxn ang="0">
                <a:pos x="8" y="204"/>
              </a:cxn>
              <a:cxn ang="0">
                <a:pos x="18" y="212"/>
              </a:cxn>
              <a:cxn ang="0">
                <a:pos x="38" y="216"/>
              </a:cxn>
              <a:cxn ang="0">
                <a:pos x="54" y="234"/>
              </a:cxn>
              <a:cxn ang="0">
                <a:pos x="72" y="250"/>
              </a:cxn>
              <a:cxn ang="0">
                <a:pos x="82" y="250"/>
              </a:cxn>
              <a:cxn ang="0">
                <a:pos x="94" y="234"/>
              </a:cxn>
              <a:cxn ang="0">
                <a:pos x="100" y="216"/>
              </a:cxn>
              <a:cxn ang="0">
                <a:pos x="94" y="208"/>
              </a:cxn>
              <a:cxn ang="0">
                <a:pos x="76" y="192"/>
              </a:cxn>
              <a:cxn ang="0">
                <a:pos x="58" y="174"/>
              </a:cxn>
              <a:cxn ang="0">
                <a:pos x="54" y="168"/>
              </a:cxn>
              <a:cxn ang="0">
                <a:pos x="58" y="166"/>
              </a:cxn>
              <a:cxn ang="0">
                <a:pos x="70" y="158"/>
              </a:cxn>
              <a:cxn ang="0">
                <a:pos x="80" y="134"/>
              </a:cxn>
              <a:cxn ang="0">
                <a:pos x="86" y="118"/>
              </a:cxn>
              <a:cxn ang="0">
                <a:pos x="80" y="106"/>
              </a:cxn>
              <a:cxn ang="0">
                <a:pos x="82" y="96"/>
              </a:cxn>
              <a:cxn ang="0">
                <a:pos x="94" y="92"/>
              </a:cxn>
              <a:cxn ang="0">
                <a:pos x="102" y="78"/>
              </a:cxn>
              <a:cxn ang="0">
                <a:pos x="112" y="62"/>
              </a:cxn>
              <a:cxn ang="0">
                <a:pos x="116" y="46"/>
              </a:cxn>
              <a:cxn ang="0">
                <a:pos x="116" y="28"/>
              </a:cxn>
              <a:cxn ang="0">
                <a:pos x="132" y="8"/>
              </a:cxn>
              <a:cxn ang="0">
                <a:pos x="142" y="0"/>
              </a:cxn>
              <a:cxn ang="0">
                <a:pos x="148" y="4"/>
              </a:cxn>
              <a:cxn ang="0">
                <a:pos x="156" y="10"/>
              </a:cxn>
              <a:cxn ang="0">
                <a:pos x="164" y="10"/>
              </a:cxn>
            </a:cxnLst>
            <a:rect l="0" t="0" r="r" b="b"/>
            <a:pathLst>
              <a:path w="164" h="468">
                <a:moveTo>
                  <a:pt x="164" y="10"/>
                </a:moveTo>
                <a:lnTo>
                  <a:pt x="164" y="446"/>
                </a:lnTo>
                <a:lnTo>
                  <a:pt x="158" y="442"/>
                </a:lnTo>
                <a:lnTo>
                  <a:pt x="154" y="440"/>
                </a:lnTo>
                <a:lnTo>
                  <a:pt x="148" y="440"/>
                </a:lnTo>
                <a:lnTo>
                  <a:pt x="140" y="442"/>
                </a:lnTo>
                <a:lnTo>
                  <a:pt x="132" y="448"/>
                </a:lnTo>
                <a:lnTo>
                  <a:pt x="126" y="454"/>
                </a:lnTo>
                <a:lnTo>
                  <a:pt x="116" y="454"/>
                </a:lnTo>
                <a:lnTo>
                  <a:pt x="110" y="454"/>
                </a:lnTo>
                <a:lnTo>
                  <a:pt x="108" y="456"/>
                </a:lnTo>
                <a:lnTo>
                  <a:pt x="108" y="458"/>
                </a:lnTo>
                <a:lnTo>
                  <a:pt x="110" y="462"/>
                </a:lnTo>
                <a:lnTo>
                  <a:pt x="112" y="464"/>
                </a:lnTo>
                <a:lnTo>
                  <a:pt x="112" y="466"/>
                </a:lnTo>
                <a:lnTo>
                  <a:pt x="108" y="468"/>
                </a:lnTo>
                <a:lnTo>
                  <a:pt x="102" y="466"/>
                </a:lnTo>
                <a:lnTo>
                  <a:pt x="94" y="458"/>
                </a:lnTo>
                <a:lnTo>
                  <a:pt x="86" y="448"/>
                </a:lnTo>
                <a:lnTo>
                  <a:pt x="84" y="446"/>
                </a:lnTo>
                <a:lnTo>
                  <a:pt x="80" y="442"/>
                </a:lnTo>
                <a:lnTo>
                  <a:pt x="80" y="438"/>
                </a:lnTo>
                <a:lnTo>
                  <a:pt x="80" y="434"/>
                </a:lnTo>
                <a:lnTo>
                  <a:pt x="78" y="432"/>
                </a:lnTo>
                <a:lnTo>
                  <a:pt x="74" y="428"/>
                </a:lnTo>
                <a:lnTo>
                  <a:pt x="72" y="424"/>
                </a:lnTo>
                <a:lnTo>
                  <a:pt x="70" y="418"/>
                </a:lnTo>
                <a:lnTo>
                  <a:pt x="60" y="418"/>
                </a:lnTo>
                <a:lnTo>
                  <a:pt x="50" y="420"/>
                </a:lnTo>
                <a:lnTo>
                  <a:pt x="42" y="424"/>
                </a:lnTo>
                <a:lnTo>
                  <a:pt x="38" y="424"/>
                </a:lnTo>
                <a:lnTo>
                  <a:pt x="34" y="420"/>
                </a:lnTo>
                <a:lnTo>
                  <a:pt x="30" y="416"/>
                </a:lnTo>
                <a:lnTo>
                  <a:pt x="26" y="412"/>
                </a:lnTo>
                <a:lnTo>
                  <a:pt x="24" y="398"/>
                </a:lnTo>
                <a:lnTo>
                  <a:pt x="22" y="380"/>
                </a:lnTo>
                <a:lnTo>
                  <a:pt x="24" y="368"/>
                </a:lnTo>
                <a:lnTo>
                  <a:pt x="28" y="360"/>
                </a:lnTo>
                <a:lnTo>
                  <a:pt x="36" y="352"/>
                </a:lnTo>
                <a:lnTo>
                  <a:pt x="36" y="348"/>
                </a:lnTo>
                <a:lnTo>
                  <a:pt x="36" y="342"/>
                </a:lnTo>
                <a:lnTo>
                  <a:pt x="34" y="340"/>
                </a:lnTo>
                <a:lnTo>
                  <a:pt x="28" y="336"/>
                </a:lnTo>
                <a:lnTo>
                  <a:pt x="20" y="332"/>
                </a:lnTo>
                <a:lnTo>
                  <a:pt x="16" y="330"/>
                </a:lnTo>
                <a:lnTo>
                  <a:pt x="12" y="328"/>
                </a:lnTo>
                <a:lnTo>
                  <a:pt x="8" y="318"/>
                </a:lnTo>
                <a:lnTo>
                  <a:pt x="2" y="302"/>
                </a:lnTo>
                <a:lnTo>
                  <a:pt x="0" y="286"/>
                </a:lnTo>
                <a:lnTo>
                  <a:pt x="0" y="272"/>
                </a:lnTo>
                <a:lnTo>
                  <a:pt x="6" y="266"/>
                </a:lnTo>
                <a:lnTo>
                  <a:pt x="10" y="258"/>
                </a:lnTo>
                <a:lnTo>
                  <a:pt x="12" y="254"/>
                </a:lnTo>
                <a:lnTo>
                  <a:pt x="12" y="250"/>
                </a:lnTo>
                <a:lnTo>
                  <a:pt x="10" y="244"/>
                </a:lnTo>
                <a:lnTo>
                  <a:pt x="6" y="240"/>
                </a:lnTo>
                <a:lnTo>
                  <a:pt x="6" y="232"/>
                </a:lnTo>
                <a:lnTo>
                  <a:pt x="0" y="224"/>
                </a:lnTo>
                <a:lnTo>
                  <a:pt x="0" y="212"/>
                </a:lnTo>
                <a:lnTo>
                  <a:pt x="0" y="208"/>
                </a:lnTo>
                <a:lnTo>
                  <a:pt x="2" y="204"/>
                </a:lnTo>
                <a:lnTo>
                  <a:pt x="8" y="204"/>
                </a:lnTo>
                <a:lnTo>
                  <a:pt x="12" y="206"/>
                </a:lnTo>
                <a:lnTo>
                  <a:pt x="18" y="212"/>
                </a:lnTo>
                <a:lnTo>
                  <a:pt x="26" y="214"/>
                </a:lnTo>
                <a:lnTo>
                  <a:pt x="38" y="216"/>
                </a:lnTo>
                <a:lnTo>
                  <a:pt x="44" y="226"/>
                </a:lnTo>
                <a:lnTo>
                  <a:pt x="54" y="234"/>
                </a:lnTo>
                <a:lnTo>
                  <a:pt x="64" y="244"/>
                </a:lnTo>
                <a:lnTo>
                  <a:pt x="72" y="250"/>
                </a:lnTo>
                <a:lnTo>
                  <a:pt x="78" y="250"/>
                </a:lnTo>
                <a:lnTo>
                  <a:pt x="82" y="250"/>
                </a:lnTo>
                <a:lnTo>
                  <a:pt x="86" y="242"/>
                </a:lnTo>
                <a:lnTo>
                  <a:pt x="94" y="234"/>
                </a:lnTo>
                <a:lnTo>
                  <a:pt x="98" y="226"/>
                </a:lnTo>
                <a:lnTo>
                  <a:pt x="100" y="216"/>
                </a:lnTo>
                <a:lnTo>
                  <a:pt x="96" y="212"/>
                </a:lnTo>
                <a:lnTo>
                  <a:pt x="94" y="208"/>
                </a:lnTo>
                <a:lnTo>
                  <a:pt x="84" y="202"/>
                </a:lnTo>
                <a:lnTo>
                  <a:pt x="76" y="192"/>
                </a:lnTo>
                <a:lnTo>
                  <a:pt x="70" y="178"/>
                </a:lnTo>
                <a:lnTo>
                  <a:pt x="58" y="174"/>
                </a:lnTo>
                <a:lnTo>
                  <a:pt x="54" y="170"/>
                </a:lnTo>
                <a:lnTo>
                  <a:pt x="54" y="168"/>
                </a:lnTo>
                <a:lnTo>
                  <a:pt x="54" y="166"/>
                </a:lnTo>
                <a:lnTo>
                  <a:pt x="58" y="166"/>
                </a:lnTo>
                <a:lnTo>
                  <a:pt x="64" y="166"/>
                </a:lnTo>
                <a:lnTo>
                  <a:pt x="70" y="158"/>
                </a:lnTo>
                <a:lnTo>
                  <a:pt x="74" y="146"/>
                </a:lnTo>
                <a:lnTo>
                  <a:pt x="80" y="134"/>
                </a:lnTo>
                <a:lnTo>
                  <a:pt x="86" y="126"/>
                </a:lnTo>
                <a:lnTo>
                  <a:pt x="86" y="118"/>
                </a:lnTo>
                <a:lnTo>
                  <a:pt x="84" y="108"/>
                </a:lnTo>
                <a:lnTo>
                  <a:pt x="80" y="106"/>
                </a:lnTo>
                <a:lnTo>
                  <a:pt x="78" y="100"/>
                </a:lnTo>
                <a:lnTo>
                  <a:pt x="82" y="96"/>
                </a:lnTo>
                <a:lnTo>
                  <a:pt x="84" y="94"/>
                </a:lnTo>
                <a:lnTo>
                  <a:pt x="94" y="92"/>
                </a:lnTo>
                <a:lnTo>
                  <a:pt x="100" y="86"/>
                </a:lnTo>
                <a:lnTo>
                  <a:pt x="102" y="78"/>
                </a:lnTo>
                <a:lnTo>
                  <a:pt x="106" y="68"/>
                </a:lnTo>
                <a:lnTo>
                  <a:pt x="112" y="62"/>
                </a:lnTo>
                <a:lnTo>
                  <a:pt x="112" y="54"/>
                </a:lnTo>
                <a:lnTo>
                  <a:pt x="116" y="46"/>
                </a:lnTo>
                <a:lnTo>
                  <a:pt x="118" y="36"/>
                </a:lnTo>
                <a:lnTo>
                  <a:pt x="116" y="28"/>
                </a:lnTo>
                <a:lnTo>
                  <a:pt x="118" y="20"/>
                </a:lnTo>
                <a:lnTo>
                  <a:pt x="132" y="8"/>
                </a:lnTo>
                <a:lnTo>
                  <a:pt x="138" y="2"/>
                </a:lnTo>
                <a:lnTo>
                  <a:pt x="142" y="0"/>
                </a:lnTo>
                <a:lnTo>
                  <a:pt x="146" y="0"/>
                </a:lnTo>
                <a:lnTo>
                  <a:pt x="148" y="4"/>
                </a:lnTo>
                <a:lnTo>
                  <a:pt x="154" y="8"/>
                </a:lnTo>
                <a:lnTo>
                  <a:pt x="156" y="10"/>
                </a:lnTo>
                <a:lnTo>
                  <a:pt x="160" y="12"/>
                </a:lnTo>
                <a:lnTo>
                  <a:pt x="164" y="1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0" name="Freeform 159"/>
          <p:cNvSpPr>
            <a:spLocks/>
          </p:cNvSpPr>
          <p:nvPr/>
        </p:nvSpPr>
        <p:spPr bwMode="auto">
          <a:xfrm>
            <a:off x="7666037" y="3716251"/>
            <a:ext cx="1851025" cy="1247775"/>
          </a:xfrm>
          <a:custGeom>
            <a:avLst/>
            <a:gdLst/>
            <a:ahLst/>
            <a:cxnLst>
              <a:cxn ang="0">
                <a:pos x="1122" y="350"/>
              </a:cxn>
              <a:cxn ang="0">
                <a:pos x="1090" y="430"/>
              </a:cxn>
              <a:cxn ang="0">
                <a:pos x="1020" y="486"/>
              </a:cxn>
              <a:cxn ang="0">
                <a:pos x="978" y="526"/>
              </a:cxn>
              <a:cxn ang="0">
                <a:pos x="934" y="558"/>
              </a:cxn>
              <a:cxn ang="0">
                <a:pos x="922" y="560"/>
              </a:cxn>
              <a:cxn ang="0">
                <a:pos x="914" y="618"/>
              </a:cxn>
              <a:cxn ang="0">
                <a:pos x="886" y="616"/>
              </a:cxn>
              <a:cxn ang="0">
                <a:pos x="850" y="588"/>
              </a:cxn>
              <a:cxn ang="0">
                <a:pos x="834" y="612"/>
              </a:cxn>
              <a:cxn ang="0">
                <a:pos x="870" y="620"/>
              </a:cxn>
              <a:cxn ang="0">
                <a:pos x="902" y="642"/>
              </a:cxn>
              <a:cxn ang="0">
                <a:pos x="936" y="676"/>
              </a:cxn>
              <a:cxn ang="0">
                <a:pos x="980" y="670"/>
              </a:cxn>
              <a:cxn ang="0">
                <a:pos x="1034" y="634"/>
              </a:cxn>
              <a:cxn ang="0">
                <a:pos x="1016" y="682"/>
              </a:cxn>
              <a:cxn ang="0">
                <a:pos x="950" y="726"/>
              </a:cxn>
              <a:cxn ang="0">
                <a:pos x="912" y="750"/>
              </a:cxn>
              <a:cxn ang="0">
                <a:pos x="846" y="774"/>
              </a:cxn>
              <a:cxn ang="0">
                <a:pos x="804" y="712"/>
              </a:cxn>
              <a:cxn ang="0">
                <a:pos x="800" y="660"/>
              </a:cxn>
              <a:cxn ang="0">
                <a:pos x="812" y="628"/>
              </a:cxn>
              <a:cxn ang="0">
                <a:pos x="766" y="638"/>
              </a:cxn>
              <a:cxn ang="0">
                <a:pos x="702" y="624"/>
              </a:cxn>
              <a:cxn ang="0">
                <a:pos x="702" y="608"/>
              </a:cxn>
              <a:cxn ang="0">
                <a:pos x="690" y="588"/>
              </a:cxn>
              <a:cxn ang="0">
                <a:pos x="652" y="608"/>
              </a:cxn>
              <a:cxn ang="0">
                <a:pos x="598" y="650"/>
              </a:cxn>
              <a:cxn ang="0">
                <a:pos x="598" y="690"/>
              </a:cxn>
              <a:cxn ang="0">
                <a:pos x="568" y="724"/>
              </a:cxn>
              <a:cxn ang="0">
                <a:pos x="566" y="750"/>
              </a:cxn>
              <a:cxn ang="0">
                <a:pos x="476" y="762"/>
              </a:cxn>
              <a:cxn ang="0">
                <a:pos x="476" y="736"/>
              </a:cxn>
              <a:cxn ang="0">
                <a:pos x="498" y="658"/>
              </a:cxn>
              <a:cxn ang="0">
                <a:pos x="554" y="648"/>
              </a:cxn>
              <a:cxn ang="0">
                <a:pos x="516" y="574"/>
              </a:cxn>
              <a:cxn ang="0">
                <a:pos x="486" y="520"/>
              </a:cxn>
              <a:cxn ang="0">
                <a:pos x="412" y="488"/>
              </a:cxn>
              <a:cxn ang="0">
                <a:pos x="306" y="492"/>
              </a:cxn>
              <a:cxn ang="0">
                <a:pos x="204" y="556"/>
              </a:cxn>
              <a:cxn ang="0">
                <a:pos x="62" y="554"/>
              </a:cxn>
              <a:cxn ang="0">
                <a:pos x="16" y="444"/>
              </a:cxn>
              <a:cxn ang="0">
                <a:pos x="72" y="328"/>
              </a:cxn>
              <a:cxn ang="0">
                <a:pos x="70" y="216"/>
              </a:cxn>
              <a:cxn ang="0">
                <a:pos x="106" y="152"/>
              </a:cxn>
              <a:cxn ang="0">
                <a:pos x="234" y="142"/>
              </a:cxn>
              <a:cxn ang="0">
                <a:pos x="306" y="156"/>
              </a:cxn>
              <a:cxn ang="0">
                <a:pos x="354" y="150"/>
              </a:cxn>
              <a:cxn ang="0">
                <a:pos x="406" y="138"/>
              </a:cxn>
              <a:cxn ang="0">
                <a:pos x="494" y="148"/>
              </a:cxn>
              <a:cxn ang="0">
                <a:pos x="524" y="60"/>
              </a:cxn>
              <a:cxn ang="0">
                <a:pos x="592" y="30"/>
              </a:cxn>
              <a:cxn ang="0">
                <a:pos x="684" y="4"/>
              </a:cxn>
              <a:cxn ang="0">
                <a:pos x="712" y="60"/>
              </a:cxn>
              <a:cxn ang="0">
                <a:pos x="784" y="92"/>
              </a:cxn>
              <a:cxn ang="0">
                <a:pos x="858" y="150"/>
              </a:cxn>
              <a:cxn ang="0">
                <a:pos x="940" y="126"/>
              </a:cxn>
              <a:cxn ang="0">
                <a:pos x="1012" y="150"/>
              </a:cxn>
              <a:cxn ang="0">
                <a:pos x="1086" y="156"/>
              </a:cxn>
              <a:cxn ang="0">
                <a:pos x="1136" y="180"/>
              </a:cxn>
              <a:cxn ang="0">
                <a:pos x="1154" y="234"/>
              </a:cxn>
              <a:cxn ang="0">
                <a:pos x="1158" y="288"/>
              </a:cxn>
            </a:cxnLst>
            <a:rect l="0" t="0" r="r" b="b"/>
            <a:pathLst>
              <a:path w="1166" h="786">
                <a:moveTo>
                  <a:pt x="1164" y="310"/>
                </a:moveTo>
                <a:lnTo>
                  <a:pt x="1164" y="310"/>
                </a:lnTo>
                <a:lnTo>
                  <a:pt x="1166" y="324"/>
                </a:lnTo>
                <a:lnTo>
                  <a:pt x="1166" y="332"/>
                </a:lnTo>
                <a:lnTo>
                  <a:pt x="1166" y="340"/>
                </a:lnTo>
                <a:lnTo>
                  <a:pt x="1162" y="344"/>
                </a:lnTo>
                <a:lnTo>
                  <a:pt x="1158" y="346"/>
                </a:lnTo>
                <a:lnTo>
                  <a:pt x="1150" y="348"/>
                </a:lnTo>
                <a:lnTo>
                  <a:pt x="1140" y="348"/>
                </a:lnTo>
                <a:lnTo>
                  <a:pt x="1136" y="350"/>
                </a:lnTo>
                <a:lnTo>
                  <a:pt x="1132" y="352"/>
                </a:lnTo>
                <a:lnTo>
                  <a:pt x="1128" y="352"/>
                </a:lnTo>
                <a:lnTo>
                  <a:pt x="1122" y="350"/>
                </a:lnTo>
                <a:lnTo>
                  <a:pt x="1118" y="348"/>
                </a:lnTo>
                <a:lnTo>
                  <a:pt x="1112" y="348"/>
                </a:lnTo>
                <a:lnTo>
                  <a:pt x="1108" y="352"/>
                </a:lnTo>
                <a:lnTo>
                  <a:pt x="1106" y="356"/>
                </a:lnTo>
                <a:lnTo>
                  <a:pt x="1104" y="368"/>
                </a:lnTo>
                <a:lnTo>
                  <a:pt x="1102" y="376"/>
                </a:lnTo>
                <a:lnTo>
                  <a:pt x="1094" y="382"/>
                </a:lnTo>
                <a:lnTo>
                  <a:pt x="1090" y="386"/>
                </a:lnTo>
                <a:lnTo>
                  <a:pt x="1088" y="388"/>
                </a:lnTo>
                <a:lnTo>
                  <a:pt x="1086" y="400"/>
                </a:lnTo>
                <a:lnTo>
                  <a:pt x="1086" y="408"/>
                </a:lnTo>
                <a:lnTo>
                  <a:pt x="1088" y="418"/>
                </a:lnTo>
                <a:lnTo>
                  <a:pt x="1090" y="430"/>
                </a:lnTo>
                <a:lnTo>
                  <a:pt x="1092" y="434"/>
                </a:lnTo>
                <a:lnTo>
                  <a:pt x="1094" y="436"/>
                </a:lnTo>
                <a:lnTo>
                  <a:pt x="1090" y="440"/>
                </a:lnTo>
                <a:lnTo>
                  <a:pt x="1082" y="444"/>
                </a:lnTo>
                <a:lnTo>
                  <a:pt x="1068" y="448"/>
                </a:lnTo>
                <a:lnTo>
                  <a:pt x="1060" y="454"/>
                </a:lnTo>
                <a:lnTo>
                  <a:pt x="1052" y="458"/>
                </a:lnTo>
                <a:lnTo>
                  <a:pt x="1050" y="466"/>
                </a:lnTo>
                <a:lnTo>
                  <a:pt x="1046" y="472"/>
                </a:lnTo>
                <a:lnTo>
                  <a:pt x="1042" y="474"/>
                </a:lnTo>
                <a:lnTo>
                  <a:pt x="1038" y="474"/>
                </a:lnTo>
                <a:lnTo>
                  <a:pt x="1028" y="482"/>
                </a:lnTo>
                <a:lnTo>
                  <a:pt x="1020" y="486"/>
                </a:lnTo>
                <a:lnTo>
                  <a:pt x="1018" y="490"/>
                </a:lnTo>
                <a:lnTo>
                  <a:pt x="1016" y="494"/>
                </a:lnTo>
                <a:lnTo>
                  <a:pt x="1018" y="498"/>
                </a:lnTo>
                <a:lnTo>
                  <a:pt x="1018" y="502"/>
                </a:lnTo>
                <a:lnTo>
                  <a:pt x="1018" y="504"/>
                </a:lnTo>
                <a:lnTo>
                  <a:pt x="1014" y="506"/>
                </a:lnTo>
                <a:lnTo>
                  <a:pt x="1010" y="504"/>
                </a:lnTo>
                <a:lnTo>
                  <a:pt x="1006" y="502"/>
                </a:lnTo>
                <a:lnTo>
                  <a:pt x="1002" y="500"/>
                </a:lnTo>
                <a:lnTo>
                  <a:pt x="994" y="504"/>
                </a:lnTo>
                <a:lnTo>
                  <a:pt x="988" y="510"/>
                </a:lnTo>
                <a:lnTo>
                  <a:pt x="978" y="522"/>
                </a:lnTo>
                <a:lnTo>
                  <a:pt x="978" y="526"/>
                </a:lnTo>
                <a:lnTo>
                  <a:pt x="976" y="528"/>
                </a:lnTo>
                <a:lnTo>
                  <a:pt x="976" y="526"/>
                </a:lnTo>
                <a:lnTo>
                  <a:pt x="974" y="522"/>
                </a:lnTo>
                <a:lnTo>
                  <a:pt x="972" y="524"/>
                </a:lnTo>
                <a:lnTo>
                  <a:pt x="966" y="526"/>
                </a:lnTo>
                <a:lnTo>
                  <a:pt x="962" y="530"/>
                </a:lnTo>
                <a:lnTo>
                  <a:pt x="956" y="532"/>
                </a:lnTo>
                <a:lnTo>
                  <a:pt x="952" y="534"/>
                </a:lnTo>
                <a:lnTo>
                  <a:pt x="950" y="540"/>
                </a:lnTo>
                <a:lnTo>
                  <a:pt x="946" y="546"/>
                </a:lnTo>
                <a:lnTo>
                  <a:pt x="942" y="552"/>
                </a:lnTo>
                <a:lnTo>
                  <a:pt x="940" y="558"/>
                </a:lnTo>
                <a:lnTo>
                  <a:pt x="934" y="558"/>
                </a:lnTo>
                <a:lnTo>
                  <a:pt x="932" y="566"/>
                </a:lnTo>
                <a:lnTo>
                  <a:pt x="930" y="574"/>
                </a:lnTo>
                <a:lnTo>
                  <a:pt x="928" y="582"/>
                </a:lnTo>
                <a:lnTo>
                  <a:pt x="926" y="590"/>
                </a:lnTo>
                <a:lnTo>
                  <a:pt x="922" y="594"/>
                </a:lnTo>
                <a:lnTo>
                  <a:pt x="920" y="598"/>
                </a:lnTo>
                <a:lnTo>
                  <a:pt x="918" y="598"/>
                </a:lnTo>
                <a:lnTo>
                  <a:pt x="918" y="592"/>
                </a:lnTo>
                <a:lnTo>
                  <a:pt x="920" y="590"/>
                </a:lnTo>
                <a:lnTo>
                  <a:pt x="926" y="584"/>
                </a:lnTo>
                <a:lnTo>
                  <a:pt x="928" y="576"/>
                </a:lnTo>
                <a:lnTo>
                  <a:pt x="926" y="566"/>
                </a:lnTo>
                <a:lnTo>
                  <a:pt x="922" y="560"/>
                </a:lnTo>
                <a:lnTo>
                  <a:pt x="920" y="558"/>
                </a:lnTo>
                <a:lnTo>
                  <a:pt x="916" y="558"/>
                </a:lnTo>
                <a:lnTo>
                  <a:pt x="914" y="560"/>
                </a:lnTo>
                <a:lnTo>
                  <a:pt x="914" y="564"/>
                </a:lnTo>
                <a:lnTo>
                  <a:pt x="914" y="570"/>
                </a:lnTo>
                <a:lnTo>
                  <a:pt x="914" y="580"/>
                </a:lnTo>
                <a:lnTo>
                  <a:pt x="908" y="588"/>
                </a:lnTo>
                <a:lnTo>
                  <a:pt x="904" y="592"/>
                </a:lnTo>
                <a:lnTo>
                  <a:pt x="904" y="598"/>
                </a:lnTo>
                <a:lnTo>
                  <a:pt x="904" y="602"/>
                </a:lnTo>
                <a:lnTo>
                  <a:pt x="906" y="606"/>
                </a:lnTo>
                <a:lnTo>
                  <a:pt x="912" y="614"/>
                </a:lnTo>
                <a:lnTo>
                  <a:pt x="914" y="618"/>
                </a:lnTo>
                <a:lnTo>
                  <a:pt x="916" y="624"/>
                </a:lnTo>
                <a:lnTo>
                  <a:pt x="912" y="628"/>
                </a:lnTo>
                <a:lnTo>
                  <a:pt x="908" y="628"/>
                </a:lnTo>
                <a:lnTo>
                  <a:pt x="906" y="622"/>
                </a:lnTo>
                <a:lnTo>
                  <a:pt x="902" y="616"/>
                </a:lnTo>
                <a:lnTo>
                  <a:pt x="898" y="610"/>
                </a:lnTo>
                <a:lnTo>
                  <a:pt x="898" y="604"/>
                </a:lnTo>
                <a:lnTo>
                  <a:pt x="896" y="602"/>
                </a:lnTo>
                <a:lnTo>
                  <a:pt x="894" y="600"/>
                </a:lnTo>
                <a:lnTo>
                  <a:pt x="890" y="604"/>
                </a:lnTo>
                <a:lnTo>
                  <a:pt x="888" y="608"/>
                </a:lnTo>
                <a:lnTo>
                  <a:pt x="886" y="612"/>
                </a:lnTo>
                <a:lnTo>
                  <a:pt x="886" y="616"/>
                </a:lnTo>
                <a:lnTo>
                  <a:pt x="884" y="616"/>
                </a:lnTo>
                <a:lnTo>
                  <a:pt x="882" y="616"/>
                </a:lnTo>
                <a:lnTo>
                  <a:pt x="882" y="612"/>
                </a:lnTo>
                <a:lnTo>
                  <a:pt x="882" y="608"/>
                </a:lnTo>
                <a:lnTo>
                  <a:pt x="878" y="604"/>
                </a:lnTo>
                <a:lnTo>
                  <a:pt x="874" y="604"/>
                </a:lnTo>
                <a:lnTo>
                  <a:pt x="870" y="606"/>
                </a:lnTo>
                <a:lnTo>
                  <a:pt x="866" y="608"/>
                </a:lnTo>
                <a:lnTo>
                  <a:pt x="862" y="608"/>
                </a:lnTo>
                <a:lnTo>
                  <a:pt x="860" y="606"/>
                </a:lnTo>
                <a:lnTo>
                  <a:pt x="856" y="594"/>
                </a:lnTo>
                <a:lnTo>
                  <a:pt x="854" y="590"/>
                </a:lnTo>
                <a:lnTo>
                  <a:pt x="850" y="588"/>
                </a:lnTo>
                <a:lnTo>
                  <a:pt x="848" y="592"/>
                </a:lnTo>
                <a:lnTo>
                  <a:pt x="850" y="598"/>
                </a:lnTo>
                <a:lnTo>
                  <a:pt x="854" y="604"/>
                </a:lnTo>
                <a:lnTo>
                  <a:pt x="854" y="608"/>
                </a:lnTo>
                <a:lnTo>
                  <a:pt x="848" y="610"/>
                </a:lnTo>
                <a:lnTo>
                  <a:pt x="844" y="610"/>
                </a:lnTo>
                <a:lnTo>
                  <a:pt x="836" y="608"/>
                </a:lnTo>
                <a:lnTo>
                  <a:pt x="830" y="606"/>
                </a:lnTo>
                <a:lnTo>
                  <a:pt x="828" y="608"/>
                </a:lnTo>
                <a:lnTo>
                  <a:pt x="826" y="608"/>
                </a:lnTo>
                <a:lnTo>
                  <a:pt x="828" y="610"/>
                </a:lnTo>
                <a:lnTo>
                  <a:pt x="830" y="610"/>
                </a:lnTo>
                <a:lnTo>
                  <a:pt x="834" y="612"/>
                </a:lnTo>
                <a:lnTo>
                  <a:pt x="836" y="614"/>
                </a:lnTo>
                <a:lnTo>
                  <a:pt x="840" y="616"/>
                </a:lnTo>
                <a:lnTo>
                  <a:pt x="844" y="614"/>
                </a:lnTo>
                <a:lnTo>
                  <a:pt x="848" y="616"/>
                </a:lnTo>
                <a:lnTo>
                  <a:pt x="856" y="622"/>
                </a:lnTo>
                <a:lnTo>
                  <a:pt x="858" y="630"/>
                </a:lnTo>
                <a:lnTo>
                  <a:pt x="860" y="632"/>
                </a:lnTo>
                <a:lnTo>
                  <a:pt x="862" y="634"/>
                </a:lnTo>
                <a:lnTo>
                  <a:pt x="866" y="630"/>
                </a:lnTo>
                <a:lnTo>
                  <a:pt x="864" y="624"/>
                </a:lnTo>
                <a:lnTo>
                  <a:pt x="864" y="620"/>
                </a:lnTo>
                <a:lnTo>
                  <a:pt x="866" y="620"/>
                </a:lnTo>
                <a:lnTo>
                  <a:pt x="870" y="620"/>
                </a:lnTo>
                <a:lnTo>
                  <a:pt x="876" y="620"/>
                </a:lnTo>
                <a:lnTo>
                  <a:pt x="884" y="622"/>
                </a:lnTo>
                <a:lnTo>
                  <a:pt x="888" y="622"/>
                </a:lnTo>
                <a:lnTo>
                  <a:pt x="890" y="622"/>
                </a:lnTo>
                <a:lnTo>
                  <a:pt x="890" y="624"/>
                </a:lnTo>
                <a:lnTo>
                  <a:pt x="890" y="630"/>
                </a:lnTo>
                <a:lnTo>
                  <a:pt x="888" y="636"/>
                </a:lnTo>
                <a:lnTo>
                  <a:pt x="888" y="640"/>
                </a:lnTo>
                <a:lnTo>
                  <a:pt x="892" y="640"/>
                </a:lnTo>
                <a:lnTo>
                  <a:pt x="894" y="638"/>
                </a:lnTo>
                <a:lnTo>
                  <a:pt x="898" y="636"/>
                </a:lnTo>
                <a:lnTo>
                  <a:pt x="902" y="636"/>
                </a:lnTo>
                <a:lnTo>
                  <a:pt x="902" y="642"/>
                </a:lnTo>
                <a:lnTo>
                  <a:pt x="902" y="644"/>
                </a:lnTo>
                <a:lnTo>
                  <a:pt x="902" y="646"/>
                </a:lnTo>
                <a:lnTo>
                  <a:pt x="904" y="646"/>
                </a:lnTo>
                <a:lnTo>
                  <a:pt x="908" y="644"/>
                </a:lnTo>
                <a:lnTo>
                  <a:pt x="914" y="642"/>
                </a:lnTo>
                <a:lnTo>
                  <a:pt x="918" y="642"/>
                </a:lnTo>
                <a:lnTo>
                  <a:pt x="922" y="644"/>
                </a:lnTo>
                <a:lnTo>
                  <a:pt x="928" y="650"/>
                </a:lnTo>
                <a:lnTo>
                  <a:pt x="930" y="658"/>
                </a:lnTo>
                <a:lnTo>
                  <a:pt x="932" y="666"/>
                </a:lnTo>
                <a:lnTo>
                  <a:pt x="934" y="672"/>
                </a:lnTo>
                <a:lnTo>
                  <a:pt x="934" y="674"/>
                </a:lnTo>
                <a:lnTo>
                  <a:pt x="936" y="676"/>
                </a:lnTo>
                <a:lnTo>
                  <a:pt x="940" y="672"/>
                </a:lnTo>
                <a:lnTo>
                  <a:pt x="942" y="670"/>
                </a:lnTo>
                <a:lnTo>
                  <a:pt x="946" y="668"/>
                </a:lnTo>
                <a:lnTo>
                  <a:pt x="952" y="670"/>
                </a:lnTo>
                <a:lnTo>
                  <a:pt x="958" y="670"/>
                </a:lnTo>
                <a:lnTo>
                  <a:pt x="964" y="670"/>
                </a:lnTo>
                <a:lnTo>
                  <a:pt x="962" y="666"/>
                </a:lnTo>
                <a:lnTo>
                  <a:pt x="962" y="664"/>
                </a:lnTo>
                <a:lnTo>
                  <a:pt x="962" y="662"/>
                </a:lnTo>
                <a:lnTo>
                  <a:pt x="966" y="662"/>
                </a:lnTo>
                <a:lnTo>
                  <a:pt x="972" y="666"/>
                </a:lnTo>
                <a:lnTo>
                  <a:pt x="976" y="668"/>
                </a:lnTo>
                <a:lnTo>
                  <a:pt x="980" y="670"/>
                </a:lnTo>
                <a:lnTo>
                  <a:pt x="982" y="666"/>
                </a:lnTo>
                <a:lnTo>
                  <a:pt x="984" y="660"/>
                </a:lnTo>
                <a:lnTo>
                  <a:pt x="986" y="652"/>
                </a:lnTo>
                <a:lnTo>
                  <a:pt x="988" y="648"/>
                </a:lnTo>
                <a:lnTo>
                  <a:pt x="994" y="646"/>
                </a:lnTo>
                <a:lnTo>
                  <a:pt x="998" y="648"/>
                </a:lnTo>
                <a:lnTo>
                  <a:pt x="1000" y="652"/>
                </a:lnTo>
                <a:lnTo>
                  <a:pt x="1002" y="650"/>
                </a:lnTo>
                <a:lnTo>
                  <a:pt x="1004" y="648"/>
                </a:lnTo>
                <a:lnTo>
                  <a:pt x="1008" y="644"/>
                </a:lnTo>
                <a:lnTo>
                  <a:pt x="1022" y="636"/>
                </a:lnTo>
                <a:lnTo>
                  <a:pt x="1030" y="634"/>
                </a:lnTo>
                <a:lnTo>
                  <a:pt x="1034" y="634"/>
                </a:lnTo>
                <a:lnTo>
                  <a:pt x="1036" y="634"/>
                </a:lnTo>
                <a:lnTo>
                  <a:pt x="1038" y="638"/>
                </a:lnTo>
                <a:lnTo>
                  <a:pt x="1038" y="644"/>
                </a:lnTo>
                <a:lnTo>
                  <a:pt x="1034" y="650"/>
                </a:lnTo>
                <a:lnTo>
                  <a:pt x="1034" y="656"/>
                </a:lnTo>
                <a:lnTo>
                  <a:pt x="1036" y="662"/>
                </a:lnTo>
                <a:lnTo>
                  <a:pt x="1038" y="668"/>
                </a:lnTo>
                <a:lnTo>
                  <a:pt x="1038" y="672"/>
                </a:lnTo>
                <a:lnTo>
                  <a:pt x="1038" y="674"/>
                </a:lnTo>
                <a:lnTo>
                  <a:pt x="1034" y="678"/>
                </a:lnTo>
                <a:lnTo>
                  <a:pt x="1028" y="678"/>
                </a:lnTo>
                <a:lnTo>
                  <a:pt x="1020" y="680"/>
                </a:lnTo>
                <a:lnTo>
                  <a:pt x="1016" y="682"/>
                </a:lnTo>
                <a:lnTo>
                  <a:pt x="1014" y="686"/>
                </a:lnTo>
                <a:lnTo>
                  <a:pt x="1012" y="688"/>
                </a:lnTo>
                <a:lnTo>
                  <a:pt x="1010" y="690"/>
                </a:lnTo>
                <a:lnTo>
                  <a:pt x="1004" y="690"/>
                </a:lnTo>
                <a:lnTo>
                  <a:pt x="992" y="688"/>
                </a:lnTo>
                <a:lnTo>
                  <a:pt x="980" y="686"/>
                </a:lnTo>
                <a:lnTo>
                  <a:pt x="976" y="686"/>
                </a:lnTo>
                <a:lnTo>
                  <a:pt x="972" y="686"/>
                </a:lnTo>
                <a:lnTo>
                  <a:pt x="966" y="692"/>
                </a:lnTo>
                <a:lnTo>
                  <a:pt x="962" y="698"/>
                </a:lnTo>
                <a:lnTo>
                  <a:pt x="954" y="712"/>
                </a:lnTo>
                <a:lnTo>
                  <a:pt x="952" y="722"/>
                </a:lnTo>
                <a:lnTo>
                  <a:pt x="950" y="726"/>
                </a:lnTo>
                <a:lnTo>
                  <a:pt x="948" y="728"/>
                </a:lnTo>
                <a:lnTo>
                  <a:pt x="944" y="730"/>
                </a:lnTo>
                <a:lnTo>
                  <a:pt x="940" y="730"/>
                </a:lnTo>
                <a:lnTo>
                  <a:pt x="930" y="728"/>
                </a:lnTo>
                <a:lnTo>
                  <a:pt x="922" y="732"/>
                </a:lnTo>
                <a:lnTo>
                  <a:pt x="916" y="734"/>
                </a:lnTo>
                <a:lnTo>
                  <a:pt x="916" y="738"/>
                </a:lnTo>
                <a:lnTo>
                  <a:pt x="918" y="740"/>
                </a:lnTo>
                <a:lnTo>
                  <a:pt x="922" y="740"/>
                </a:lnTo>
                <a:lnTo>
                  <a:pt x="922" y="744"/>
                </a:lnTo>
                <a:lnTo>
                  <a:pt x="920" y="744"/>
                </a:lnTo>
                <a:lnTo>
                  <a:pt x="914" y="746"/>
                </a:lnTo>
                <a:lnTo>
                  <a:pt x="912" y="750"/>
                </a:lnTo>
                <a:lnTo>
                  <a:pt x="912" y="756"/>
                </a:lnTo>
                <a:lnTo>
                  <a:pt x="912" y="762"/>
                </a:lnTo>
                <a:lnTo>
                  <a:pt x="906" y="766"/>
                </a:lnTo>
                <a:lnTo>
                  <a:pt x="900" y="770"/>
                </a:lnTo>
                <a:lnTo>
                  <a:pt x="894" y="778"/>
                </a:lnTo>
                <a:lnTo>
                  <a:pt x="888" y="784"/>
                </a:lnTo>
                <a:lnTo>
                  <a:pt x="876" y="786"/>
                </a:lnTo>
                <a:lnTo>
                  <a:pt x="866" y="786"/>
                </a:lnTo>
                <a:lnTo>
                  <a:pt x="862" y="786"/>
                </a:lnTo>
                <a:lnTo>
                  <a:pt x="854" y="784"/>
                </a:lnTo>
                <a:lnTo>
                  <a:pt x="848" y="782"/>
                </a:lnTo>
                <a:lnTo>
                  <a:pt x="844" y="778"/>
                </a:lnTo>
                <a:lnTo>
                  <a:pt x="846" y="774"/>
                </a:lnTo>
                <a:lnTo>
                  <a:pt x="848" y="766"/>
                </a:lnTo>
                <a:lnTo>
                  <a:pt x="846" y="760"/>
                </a:lnTo>
                <a:lnTo>
                  <a:pt x="844" y="754"/>
                </a:lnTo>
                <a:lnTo>
                  <a:pt x="844" y="744"/>
                </a:lnTo>
                <a:lnTo>
                  <a:pt x="840" y="730"/>
                </a:lnTo>
                <a:lnTo>
                  <a:pt x="836" y="724"/>
                </a:lnTo>
                <a:lnTo>
                  <a:pt x="832" y="718"/>
                </a:lnTo>
                <a:lnTo>
                  <a:pt x="828" y="718"/>
                </a:lnTo>
                <a:lnTo>
                  <a:pt x="824" y="718"/>
                </a:lnTo>
                <a:lnTo>
                  <a:pt x="818" y="720"/>
                </a:lnTo>
                <a:lnTo>
                  <a:pt x="814" y="722"/>
                </a:lnTo>
                <a:lnTo>
                  <a:pt x="808" y="718"/>
                </a:lnTo>
                <a:lnTo>
                  <a:pt x="804" y="712"/>
                </a:lnTo>
                <a:lnTo>
                  <a:pt x="796" y="708"/>
                </a:lnTo>
                <a:lnTo>
                  <a:pt x="786" y="706"/>
                </a:lnTo>
                <a:lnTo>
                  <a:pt x="782" y="708"/>
                </a:lnTo>
                <a:lnTo>
                  <a:pt x="776" y="710"/>
                </a:lnTo>
                <a:lnTo>
                  <a:pt x="770" y="710"/>
                </a:lnTo>
                <a:lnTo>
                  <a:pt x="766" y="710"/>
                </a:lnTo>
                <a:lnTo>
                  <a:pt x="766" y="708"/>
                </a:lnTo>
                <a:lnTo>
                  <a:pt x="768" y="700"/>
                </a:lnTo>
                <a:lnTo>
                  <a:pt x="772" y="696"/>
                </a:lnTo>
                <a:lnTo>
                  <a:pt x="778" y="690"/>
                </a:lnTo>
                <a:lnTo>
                  <a:pt x="784" y="680"/>
                </a:lnTo>
                <a:lnTo>
                  <a:pt x="788" y="670"/>
                </a:lnTo>
                <a:lnTo>
                  <a:pt x="800" y="660"/>
                </a:lnTo>
                <a:lnTo>
                  <a:pt x="814" y="650"/>
                </a:lnTo>
                <a:lnTo>
                  <a:pt x="832" y="640"/>
                </a:lnTo>
                <a:lnTo>
                  <a:pt x="834" y="638"/>
                </a:lnTo>
                <a:lnTo>
                  <a:pt x="836" y="636"/>
                </a:lnTo>
                <a:lnTo>
                  <a:pt x="832" y="636"/>
                </a:lnTo>
                <a:lnTo>
                  <a:pt x="830" y="634"/>
                </a:lnTo>
                <a:lnTo>
                  <a:pt x="828" y="630"/>
                </a:lnTo>
                <a:lnTo>
                  <a:pt x="826" y="624"/>
                </a:lnTo>
                <a:lnTo>
                  <a:pt x="820" y="620"/>
                </a:lnTo>
                <a:lnTo>
                  <a:pt x="816" y="618"/>
                </a:lnTo>
                <a:lnTo>
                  <a:pt x="814" y="620"/>
                </a:lnTo>
                <a:lnTo>
                  <a:pt x="814" y="622"/>
                </a:lnTo>
                <a:lnTo>
                  <a:pt x="812" y="628"/>
                </a:lnTo>
                <a:lnTo>
                  <a:pt x="812" y="630"/>
                </a:lnTo>
                <a:lnTo>
                  <a:pt x="808" y="630"/>
                </a:lnTo>
                <a:lnTo>
                  <a:pt x="804" y="628"/>
                </a:lnTo>
                <a:lnTo>
                  <a:pt x="798" y="624"/>
                </a:lnTo>
                <a:lnTo>
                  <a:pt x="798" y="620"/>
                </a:lnTo>
                <a:lnTo>
                  <a:pt x="796" y="618"/>
                </a:lnTo>
                <a:lnTo>
                  <a:pt x="794" y="618"/>
                </a:lnTo>
                <a:lnTo>
                  <a:pt x="790" y="620"/>
                </a:lnTo>
                <a:lnTo>
                  <a:pt x="786" y="624"/>
                </a:lnTo>
                <a:lnTo>
                  <a:pt x="784" y="630"/>
                </a:lnTo>
                <a:lnTo>
                  <a:pt x="782" y="632"/>
                </a:lnTo>
                <a:lnTo>
                  <a:pt x="778" y="632"/>
                </a:lnTo>
                <a:lnTo>
                  <a:pt x="766" y="638"/>
                </a:lnTo>
                <a:lnTo>
                  <a:pt x="756" y="642"/>
                </a:lnTo>
                <a:lnTo>
                  <a:pt x="750" y="644"/>
                </a:lnTo>
                <a:lnTo>
                  <a:pt x="740" y="644"/>
                </a:lnTo>
                <a:lnTo>
                  <a:pt x="728" y="640"/>
                </a:lnTo>
                <a:lnTo>
                  <a:pt x="720" y="634"/>
                </a:lnTo>
                <a:lnTo>
                  <a:pt x="712" y="634"/>
                </a:lnTo>
                <a:lnTo>
                  <a:pt x="704" y="636"/>
                </a:lnTo>
                <a:lnTo>
                  <a:pt x="700" y="638"/>
                </a:lnTo>
                <a:lnTo>
                  <a:pt x="698" y="638"/>
                </a:lnTo>
                <a:lnTo>
                  <a:pt x="696" y="636"/>
                </a:lnTo>
                <a:lnTo>
                  <a:pt x="696" y="634"/>
                </a:lnTo>
                <a:lnTo>
                  <a:pt x="698" y="630"/>
                </a:lnTo>
                <a:lnTo>
                  <a:pt x="702" y="624"/>
                </a:lnTo>
                <a:lnTo>
                  <a:pt x="708" y="620"/>
                </a:lnTo>
                <a:lnTo>
                  <a:pt x="710" y="616"/>
                </a:lnTo>
                <a:lnTo>
                  <a:pt x="708" y="614"/>
                </a:lnTo>
                <a:lnTo>
                  <a:pt x="702" y="614"/>
                </a:lnTo>
                <a:lnTo>
                  <a:pt x="696" y="614"/>
                </a:lnTo>
                <a:lnTo>
                  <a:pt x="686" y="616"/>
                </a:lnTo>
                <a:lnTo>
                  <a:pt x="682" y="616"/>
                </a:lnTo>
                <a:lnTo>
                  <a:pt x="680" y="614"/>
                </a:lnTo>
                <a:lnTo>
                  <a:pt x="680" y="612"/>
                </a:lnTo>
                <a:lnTo>
                  <a:pt x="682" y="610"/>
                </a:lnTo>
                <a:lnTo>
                  <a:pt x="688" y="608"/>
                </a:lnTo>
                <a:lnTo>
                  <a:pt x="694" y="608"/>
                </a:lnTo>
                <a:lnTo>
                  <a:pt x="702" y="608"/>
                </a:lnTo>
                <a:lnTo>
                  <a:pt x="712" y="608"/>
                </a:lnTo>
                <a:lnTo>
                  <a:pt x="720" y="606"/>
                </a:lnTo>
                <a:lnTo>
                  <a:pt x="722" y="604"/>
                </a:lnTo>
                <a:lnTo>
                  <a:pt x="718" y="600"/>
                </a:lnTo>
                <a:lnTo>
                  <a:pt x="710" y="600"/>
                </a:lnTo>
                <a:lnTo>
                  <a:pt x="704" y="594"/>
                </a:lnTo>
                <a:lnTo>
                  <a:pt x="700" y="590"/>
                </a:lnTo>
                <a:lnTo>
                  <a:pt x="696" y="584"/>
                </a:lnTo>
                <a:lnTo>
                  <a:pt x="694" y="580"/>
                </a:lnTo>
                <a:lnTo>
                  <a:pt x="690" y="580"/>
                </a:lnTo>
                <a:lnTo>
                  <a:pt x="690" y="582"/>
                </a:lnTo>
                <a:lnTo>
                  <a:pt x="690" y="584"/>
                </a:lnTo>
                <a:lnTo>
                  <a:pt x="690" y="588"/>
                </a:lnTo>
                <a:lnTo>
                  <a:pt x="686" y="592"/>
                </a:lnTo>
                <a:lnTo>
                  <a:pt x="682" y="594"/>
                </a:lnTo>
                <a:lnTo>
                  <a:pt x="678" y="600"/>
                </a:lnTo>
                <a:lnTo>
                  <a:pt x="672" y="602"/>
                </a:lnTo>
                <a:lnTo>
                  <a:pt x="670" y="602"/>
                </a:lnTo>
                <a:lnTo>
                  <a:pt x="670" y="600"/>
                </a:lnTo>
                <a:lnTo>
                  <a:pt x="670" y="594"/>
                </a:lnTo>
                <a:lnTo>
                  <a:pt x="670" y="590"/>
                </a:lnTo>
                <a:lnTo>
                  <a:pt x="670" y="588"/>
                </a:lnTo>
                <a:lnTo>
                  <a:pt x="668" y="588"/>
                </a:lnTo>
                <a:lnTo>
                  <a:pt x="666" y="590"/>
                </a:lnTo>
                <a:lnTo>
                  <a:pt x="664" y="594"/>
                </a:lnTo>
                <a:lnTo>
                  <a:pt x="652" y="608"/>
                </a:lnTo>
                <a:lnTo>
                  <a:pt x="642" y="610"/>
                </a:lnTo>
                <a:lnTo>
                  <a:pt x="632" y="614"/>
                </a:lnTo>
                <a:lnTo>
                  <a:pt x="626" y="620"/>
                </a:lnTo>
                <a:lnTo>
                  <a:pt x="622" y="622"/>
                </a:lnTo>
                <a:lnTo>
                  <a:pt x="616" y="624"/>
                </a:lnTo>
                <a:lnTo>
                  <a:pt x="616" y="630"/>
                </a:lnTo>
                <a:lnTo>
                  <a:pt x="616" y="636"/>
                </a:lnTo>
                <a:lnTo>
                  <a:pt x="614" y="648"/>
                </a:lnTo>
                <a:lnTo>
                  <a:pt x="612" y="658"/>
                </a:lnTo>
                <a:lnTo>
                  <a:pt x="608" y="662"/>
                </a:lnTo>
                <a:lnTo>
                  <a:pt x="604" y="660"/>
                </a:lnTo>
                <a:lnTo>
                  <a:pt x="600" y="656"/>
                </a:lnTo>
                <a:lnTo>
                  <a:pt x="598" y="650"/>
                </a:lnTo>
                <a:lnTo>
                  <a:pt x="592" y="650"/>
                </a:lnTo>
                <a:lnTo>
                  <a:pt x="584" y="650"/>
                </a:lnTo>
                <a:lnTo>
                  <a:pt x="582" y="648"/>
                </a:lnTo>
                <a:lnTo>
                  <a:pt x="580" y="646"/>
                </a:lnTo>
                <a:lnTo>
                  <a:pt x="580" y="648"/>
                </a:lnTo>
                <a:lnTo>
                  <a:pt x="580" y="650"/>
                </a:lnTo>
                <a:lnTo>
                  <a:pt x="584" y="656"/>
                </a:lnTo>
                <a:lnTo>
                  <a:pt x="592" y="658"/>
                </a:lnTo>
                <a:lnTo>
                  <a:pt x="598" y="662"/>
                </a:lnTo>
                <a:lnTo>
                  <a:pt x="602" y="668"/>
                </a:lnTo>
                <a:lnTo>
                  <a:pt x="602" y="674"/>
                </a:lnTo>
                <a:lnTo>
                  <a:pt x="602" y="682"/>
                </a:lnTo>
                <a:lnTo>
                  <a:pt x="598" y="690"/>
                </a:lnTo>
                <a:lnTo>
                  <a:pt x="596" y="696"/>
                </a:lnTo>
                <a:lnTo>
                  <a:pt x="594" y="698"/>
                </a:lnTo>
                <a:lnTo>
                  <a:pt x="590" y="700"/>
                </a:lnTo>
                <a:lnTo>
                  <a:pt x="584" y="700"/>
                </a:lnTo>
                <a:lnTo>
                  <a:pt x="580" y="700"/>
                </a:lnTo>
                <a:lnTo>
                  <a:pt x="576" y="702"/>
                </a:lnTo>
                <a:lnTo>
                  <a:pt x="576" y="706"/>
                </a:lnTo>
                <a:lnTo>
                  <a:pt x="574" y="708"/>
                </a:lnTo>
                <a:lnTo>
                  <a:pt x="572" y="710"/>
                </a:lnTo>
                <a:lnTo>
                  <a:pt x="568" y="716"/>
                </a:lnTo>
                <a:lnTo>
                  <a:pt x="568" y="720"/>
                </a:lnTo>
                <a:lnTo>
                  <a:pt x="570" y="722"/>
                </a:lnTo>
                <a:lnTo>
                  <a:pt x="568" y="724"/>
                </a:lnTo>
                <a:lnTo>
                  <a:pt x="566" y="724"/>
                </a:lnTo>
                <a:lnTo>
                  <a:pt x="562" y="722"/>
                </a:lnTo>
                <a:lnTo>
                  <a:pt x="558" y="716"/>
                </a:lnTo>
                <a:lnTo>
                  <a:pt x="558" y="708"/>
                </a:lnTo>
                <a:lnTo>
                  <a:pt x="556" y="706"/>
                </a:lnTo>
                <a:lnTo>
                  <a:pt x="554" y="704"/>
                </a:lnTo>
                <a:lnTo>
                  <a:pt x="552" y="706"/>
                </a:lnTo>
                <a:lnTo>
                  <a:pt x="552" y="708"/>
                </a:lnTo>
                <a:lnTo>
                  <a:pt x="554" y="716"/>
                </a:lnTo>
                <a:lnTo>
                  <a:pt x="558" y="730"/>
                </a:lnTo>
                <a:lnTo>
                  <a:pt x="564" y="738"/>
                </a:lnTo>
                <a:lnTo>
                  <a:pt x="566" y="746"/>
                </a:lnTo>
                <a:lnTo>
                  <a:pt x="566" y="750"/>
                </a:lnTo>
                <a:lnTo>
                  <a:pt x="562" y="752"/>
                </a:lnTo>
                <a:lnTo>
                  <a:pt x="554" y="750"/>
                </a:lnTo>
                <a:lnTo>
                  <a:pt x="544" y="750"/>
                </a:lnTo>
                <a:lnTo>
                  <a:pt x="534" y="756"/>
                </a:lnTo>
                <a:lnTo>
                  <a:pt x="522" y="760"/>
                </a:lnTo>
                <a:lnTo>
                  <a:pt x="514" y="762"/>
                </a:lnTo>
                <a:lnTo>
                  <a:pt x="510" y="768"/>
                </a:lnTo>
                <a:lnTo>
                  <a:pt x="504" y="776"/>
                </a:lnTo>
                <a:lnTo>
                  <a:pt x="496" y="778"/>
                </a:lnTo>
                <a:lnTo>
                  <a:pt x="490" y="778"/>
                </a:lnTo>
                <a:lnTo>
                  <a:pt x="484" y="776"/>
                </a:lnTo>
                <a:lnTo>
                  <a:pt x="480" y="768"/>
                </a:lnTo>
                <a:lnTo>
                  <a:pt x="476" y="762"/>
                </a:lnTo>
                <a:lnTo>
                  <a:pt x="468" y="758"/>
                </a:lnTo>
                <a:lnTo>
                  <a:pt x="464" y="760"/>
                </a:lnTo>
                <a:lnTo>
                  <a:pt x="460" y="762"/>
                </a:lnTo>
                <a:lnTo>
                  <a:pt x="458" y="762"/>
                </a:lnTo>
                <a:lnTo>
                  <a:pt x="458" y="760"/>
                </a:lnTo>
                <a:lnTo>
                  <a:pt x="458" y="758"/>
                </a:lnTo>
                <a:lnTo>
                  <a:pt x="460" y="756"/>
                </a:lnTo>
                <a:lnTo>
                  <a:pt x="462" y="756"/>
                </a:lnTo>
                <a:lnTo>
                  <a:pt x="470" y="756"/>
                </a:lnTo>
                <a:lnTo>
                  <a:pt x="474" y="752"/>
                </a:lnTo>
                <a:lnTo>
                  <a:pt x="476" y="748"/>
                </a:lnTo>
                <a:lnTo>
                  <a:pt x="476" y="740"/>
                </a:lnTo>
                <a:lnTo>
                  <a:pt x="476" y="736"/>
                </a:lnTo>
                <a:lnTo>
                  <a:pt x="478" y="726"/>
                </a:lnTo>
                <a:lnTo>
                  <a:pt x="482" y="724"/>
                </a:lnTo>
                <a:lnTo>
                  <a:pt x="486" y="720"/>
                </a:lnTo>
                <a:lnTo>
                  <a:pt x="486" y="712"/>
                </a:lnTo>
                <a:lnTo>
                  <a:pt x="486" y="708"/>
                </a:lnTo>
                <a:lnTo>
                  <a:pt x="490" y="700"/>
                </a:lnTo>
                <a:lnTo>
                  <a:pt x="494" y="698"/>
                </a:lnTo>
                <a:lnTo>
                  <a:pt x="498" y="694"/>
                </a:lnTo>
                <a:lnTo>
                  <a:pt x="500" y="688"/>
                </a:lnTo>
                <a:lnTo>
                  <a:pt x="498" y="678"/>
                </a:lnTo>
                <a:lnTo>
                  <a:pt x="496" y="670"/>
                </a:lnTo>
                <a:lnTo>
                  <a:pt x="496" y="662"/>
                </a:lnTo>
                <a:lnTo>
                  <a:pt x="498" y="658"/>
                </a:lnTo>
                <a:lnTo>
                  <a:pt x="500" y="650"/>
                </a:lnTo>
                <a:lnTo>
                  <a:pt x="504" y="648"/>
                </a:lnTo>
                <a:lnTo>
                  <a:pt x="510" y="646"/>
                </a:lnTo>
                <a:lnTo>
                  <a:pt x="512" y="646"/>
                </a:lnTo>
                <a:lnTo>
                  <a:pt x="512" y="648"/>
                </a:lnTo>
                <a:lnTo>
                  <a:pt x="514" y="652"/>
                </a:lnTo>
                <a:lnTo>
                  <a:pt x="516" y="652"/>
                </a:lnTo>
                <a:lnTo>
                  <a:pt x="520" y="650"/>
                </a:lnTo>
                <a:lnTo>
                  <a:pt x="522" y="646"/>
                </a:lnTo>
                <a:lnTo>
                  <a:pt x="532" y="646"/>
                </a:lnTo>
                <a:lnTo>
                  <a:pt x="540" y="648"/>
                </a:lnTo>
                <a:lnTo>
                  <a:pt x="546" y="648"/>
                </a:lnTo>
                <a:lnTo>
                  <a:pt x="554" y="648"/>
                </a:lnTo>
                <a:lnTo>
                  <a:pt x="558" y="646"/>
                </a:lnTo>
                <a:lnTo>
                  <a:pt x="562" y="642"/>
                </a:lnTo>
                <a:lnTo>
                  <a:pt x="564" y="638"/>
                </a:lnTo>
                <a:lnTo>
                  <a:pt x="564" y="632"/>
                </a:lnTo>
                <a:lnTo>
                  <a:pt x="562" y="628"/>
                </a:lnTo>
                <a:lnTo>
                  <a:pt x="556" y="622"/>
                </a:lnTo>
                <a:lnTo>
                  <a:pt x="556" y="612"/>
                </a:lnTo>
                <a:lnTo>
                  <a:pt x="554" y="604"/>
                </a:lnTo>
                <a:lnTo>
                  <a:pt x="548" y="594"/>
                </a:lnTo>
                <a:lnTo>
                  <a:pt x="538" y="592"/>
                </a:lnTo>
                <a:lnTo>
                  <a:pt x="528" y="588"/>
                </a:lnTo>
                <a:lnTo>
                  <a:pt x="520" y="582"/>
                </a:lnTo>
                <a:lnTo>
                  <a:pt x="516" y="574"/>
                </a:lnTo>
                <a:lnTo>
                  <a:pt x="516" y="566"/>
                </a:lnTo>
                <a:lnTo>
                  <a:pt x="516" y="562"/>
                </a:lnTo>
                <a:lnTo>
                  <a:pt x="514" y="556"/>
                </a:lnTo>
                <a:lnTo>
                  <a:pt x="512" y="552"/>
                </a:lnTo>
                <a:lnTo>
                  <a:pt x="508" y="552"/>
                </a:lnTo>
                <a:lnTo>
                  <a:pt x="500" y="552"/>
                </a:lnTo>
                <a:lnTo>
                  <a:pt x="498" y="550"/>
                </a:lnTo>
                <a:lnTo>
                  <a:pt x="494" y="546"/>
                </a:lnTo>
                <a:lnTo>
                  <a:pt x="490" y="544"/>
                </a:lnTo>
                <a:lnTo>
                  <a:pt x="486" y="540"/>
                </a:lnTo>
                <a:lnTo>
                  <a:pt x="486" y="534"/>
                </a:lnTo>
                <a:lnTo>
                  <a:pt x="486" y="530"/>
                </a:lnTo>
                <a:lnTo>
                  <a:pt x="486" y="520"/>
                </a:lnTo>
                <a:lnTo>
                  <a:pt x="484" y="510"/>
                </a:lnTo>
                <a:lnTo>
                  <a:pt x="484" y="498"/>
                </a:lnTo>
                <a:lnTo>
                  <a:pt x="480" y="494"/>
                </a:lnTo>
                <a:lnTo>
                  <a:pt x="476" y="492"/>
                </a:lnTo>
                <a:lnTo>
                  <a:pt x="470" y="494"/>
                </a:lnTo>
                <a:lnTo>
                  <a:pt x="466" y="496"/>
                </a:lnTo>
                <a:lnTo>
                  <a:pt x="462" y="494"/>
                </a:lnTo>
                <a:lnTo>
                  <a:pt x="458" y="490"/>
                </a:lnTo>
                <a:lnTo>
                  <a:pt x="452" y="484"/>
                </a:lnTo>
                <a:lnTo>
                  <a:pt x="440" y="484"/>
                </a:lnTo>
                <a:lnTo>
                  <a:pt x="432" y="486"/>
                </a:lnTo>
                <a:lnTo>
                  <a:pt x="422" y="490"/>
                </a:lnTo>
                <a:lnTo>
                  <a:pt x="412" y="488"/>
                </a:lnTo>
                <a:lnTo>
                  <a:pt x="398" y="482"/>
                </a:lnTo>
                <a:lnTo>
                  <a:pt x="386" y="472"/>
                </a:lnTo>
                <a:lnTo>
                  <a:pt x="376" y="468"/>
                </a:lnTo>
                <a:lnTo>
                  <a:pt x="366" y="466"/>
                </a:lnTo>
                <a:lnTo>
                  <a:pt x="354" y="466"/>
                </a:lnTo>
                <a:lnTo>
                  <a:pt x="346" y="470"/>
                </a:lnTo>
                <a:lnTo>
                  <a:pt x="338" y="474"/>
                </a:lnTo>
                <a:lnTo>
                  <a:pt x="328" y="478"/>
                </a:lnTo>
                <a:lnTo>
                  <a:pt x="322" y="476"/>
                </a:lnTo>
                <a:lnTo>
                  <a:pt x="318" y="476"/>
                </a:lnTo>
                <a:lnTo>
                  <a:pt x="314" y="482"/>
                </a:lnTo>
                <a:lnTo>
                  <a:pt x="310" y="484"/>
                </a:lnTo>
                <a:lnTo>
                  <a:pt x="306" y="492"/>
                </a:lnTo>
                <a:lnTo>
                  <a:pt x="306" y="496"/>
                </a:lnTo>
                <a:lnTo>
                  <a:pt x="306" y="498"/>
                </a:lnTo>
                <a:lnTo>
                  <a:pt x="296" y="498"/>
                </a:lnTo>
                <a:lnTo>
                  <a:pt x="288" y="504"/>
                </a:lnTo>
                <a:lnTo>
                  <a:pt x="278" y="514"/>
                </a:lnTo>
                <a:lnTo>
                  <a:pt x="266" y="524"/>
                </a:lnTo>
                <a:lnTo>
                  <a:pt x="258" y="530"/>
                </a:lnTo>
                <a:lnTo>
                  <a:pt x="248" y="532"/>
                </a:lnTo>
                <a:lnTo>
                  <a:pt x="240" y="532"/>
                </a:lnTo>
                <a:lnTo>
                  <a:pt x="228" y="536"/>
                </a:lnTo>
                <a:lnTo>
                  <a:pt x="220" y="542"/>
                </a:lnTo>
                <a:lnTo>
                  <a:pt x="212" y="550"/>
                </a:lnTo>
                <a:lnTo>
                  <a:pt x="204" y="556"/>
                </a:lnTo>
                <a:lnTo>
                  <a:pt x="200" y="558"/>
                </a:lnTo>
                <a:lnTo>
                  <a:pt x="194" y="556"/>
                </a:lnTo>
                <a:lnTo>
                  <a:pt x="188" y="552"/>
                </a:lnTo>
                <a:lnTo>
                  <a:pt x="182" y="548"/>
                </a:lnTo>
                <a:lnTo>
                  <a:pt x="172" y="544"/>
                </a:lnTo>
                <a:lnTo>
                  <a:pt x="164" y="544"/>
                </a:lnTo>
                <a:lnTo>
                  <a:pt x="154" y="546"/>
                </a:lnTo>
                <a:lnTo>
                  <a:pt x="136" y="552"/>
                </a:lnTo>
                <a:lnTo>
                  <a:pt x="120" y="554"/>
                </a:lnTo>
                <a:lnTo>
                  <a:pt x="106" y="554"/>
                </a:lnTo>
                <a:lnTo>
                  <a:pt x="82" y="552"/>
                </a:lnTo>
                <a:lnTo>
                  <a:pt x="72" y="552"/>
                </a:lnTo>
                <a:lnTo>
                  <a:pt x="62" y="554"/>
                </a:lnTo>
                <a:lnTo>
                  <a:pt x="54" y="558"/>
                </a:lnTo>
                <a:lnTo>
                  <a:pt x="50" y="552"/>
                </a:lnTo>
                <a:lnTo>
                  <a:pt x="48" y="546"/>
                </a:lnTo>
                <a:lnTo>
                  <a:pt x="36" y="536"/>
                </a:lnTo>
                <a:lnTo>
                  <a:pt x="20" y="526"/>
                </a:lnTo>
                <a:lnTo>
                  <a:pt x="12" y="522"/>
                </a:lnTo>
                <a:lnTo>
                  <a:pt x="0" y="518"/>
                </a:lnTo>
                <a:lnTo>
                  <a:pt x="2" y="504"/>
                </a:lnTo>
                <a:lnTo>
                  <a:pt x="4" y="490"/>
                </a:lnTo>
                <a:lnTo>
                  <a:pt x="12" y="470"/>
                </a:lnTo>
                <a:lnTo>
                  <a:pt x="16" y="454"/>
                </a:lnTo>
                <a:lnTo>
                  <a:pt x="16" y="448"/>
                </a:lnTo>
                <a:lnTo>
                  <a:pt x="16" y="444"/>
                </a:lnTo>
                <a:lnTo>
                  <a:pt x="22" y="444"/>
                </a:lnTo>
                <a:lnTo>
                  <a:pt x="28" y="444"/>
                </a:lnTo>
                <a:lnTo>
                  <a:pt x="32" y="442"/>
                </a:lnTo>
                <a:lnTo>
                  <a:pt x="36" y="442"/>
                </a:lnTo>
                <a:lnTo>
                  <a:pt x="36" y="438"/>
                </a:lnTo>
                <a:lnTo>
                  <a:pt x="32" y="434"/>
                </a:lnTo>
                <a:lnTo>
                  <a:pt x="30" y="428"/>
                </a:lnTo>
                <a:lnTo>
                  <a:pt x="30" y="408"/>
                </a:lnTo>
                <a:lnTo>
                  <a:pt x="38" y="384"/>
                </a:lnTo>
                <a:lnTo>
                  <a:pt x="46" y="360"/>
                </a:lnTo>
                <a:lnTo>
                  <a:pt x="54" y="348"/>
                </a:lnTo>
                <a:lnTo>
                  <a:pt x="62" y="338"/>
                </a:lnTo>
                <a:lnTo>
                  <a:pt x="72" y="328"/>
                </a:lnTo>
                <a:lnTo>
                  <a:pt x="82" y="320"/>
                </a:lnTo>
                <a:lnTo>
                  <a:pt x="92" y="310"/>
                </a:lnTo>
                <a:lnTo>
                  <a:pt x="102" y="298"/>
                </a:lnTo>
                <a:lnTo>
                  <a:pt x="104" y="292"/>
                </a:lnTo>
                <a:lnTo>
                  <a:pt x="106" y="284"/>
                </a:lnTo>
                <a:lnTo>
                  <a:pt x="102" y="274"/>
                </a:lnTo>
                <a:lnTo>
                  <a:pt x="98" y="266"/>
                </a:lnTo>
                <a:lnTo>
                  <a:pt x="98" y="260"/>
                </a:lnTo>
                <a:lnTo>
                  <a:pt x="98" y="254"/>
                </a:lnTo>
                <a:lnTo>
                  <a:pt x="90" y="248"/>
                </a:lnTo>
                <a:lnTo>
                  <a:pt x="82" y="240"/>
                </a:lnTo>
                <a:lnTo>
                  <a:pt x="80" y="236"/>
                </a:lnTo>
                <a:lnTo>
                  <a:pt x="70" y="216"/>
                </a:lnTo>
                <a:lnTo>
                  <a:pt x="66" y="202"/>
                </a:lnTo>
                <a:lnTo>
                  <a:pt x="60" y="196"/>
                </a:lnTo>
                <a:lnTo>
                  <a:pt x="58" y="192"/>
                </a:lnTo>
                <a:lnTo>
                  <a:pt x="56" y="190"/>
                </a:lnTo>
                <a:lnTo>
                  <a:pt x="60" y="184"/>
                </a:lnTo>
                <a:lnTo>
                  <a:pt x="62" y="180"/>
                </a:lnTo>
                <a:lnTo>
                  <a:pt x="74" y="178"/>
                </a:lnTo>
                <a:lnTo>
                  <a:pt x="82" y="178"/>
                </a:lnTo>
                <a:lnTo>
                  <a:pt x="90" y="174"/>
                </a:lnTo>
                <a:lnTo>
                  <a:pt x="100" y="170"/>
                </a:lnTo>
                <a:lnTo>
                  <a:pt x="106" y="162"/>
                </a:lnTo>
                <a:lnTo>
                  <a:pt x="106" y="156"/>
                </a:lnTo>
                <a:lnTo>
                  <a:pt x="106" y="152"/>
                </a:lnTo>
                <a:lnTo>
                  <a:pt x="110" y="150"/>
                </a:lnTo>
                <a:lnTo>
                  <a:pt x="114" y="148"/>
                </a:lnTo>
                <a:lnTo>
                  <a:pt x="138" y="140"/>
                </a:lnTo>
                <a:lnTo>
                  <a:pt x="148" y="138"/>
                </a:lnTo>
                <a:lnTo>
                  <a:pt x="160" y="136"/>
                </a:lnTo>
                <a:lnTo>
                  <a:pt x="170" y="138"/>
                </a:lnTo>
                <a:lnTo>
                  <a:pt x="178" y="138"/>
                </a:lnTo>
                <a:lnTo>
                  <a:pt x="190" y="136"/>
                </a:lnTo>
                <a:lnTo>
                  <a:pt x="194" y="134"/>
                </a:lnTo>
                <a:lnTo>
                  <a:pt x="198" y="132"/>
                </a:lnTo>
                <a:lnTo>
                  <a:pt x="206" y="136"/>
                </a:lnTo>
                <a:lnTo>
                  <a:pt x="216" y="140"/>
                </a:lnTo>
                <a:lnTo>
                  <a:pt x="234" y="142"/>
                </a:lnTo>
                <a:lnTo>
                  <a:pt x="244" y="142"/>
                </a:lnTo>
                <a:lnTo>
                  <a:pt x="252" y="140"/>
                </a:lnTo>
                <a:lnTo>
                  <a:pt x="260" y="142"/>
                </a:lnTo>
                <a:lnTo>
                  <a:pt x="272" y="144"/>
                </a:lnTo>
                <a:lnTo>
                  <a:pt x="276" y="146"/>
                </a:lnTo>
                <a:lnTo>
                  <a:pt x="280" y="146"/>
                </a:lnTo>
                <a:lnTo>
                  <a:pt x="282" y="152"/>
                </a:lnTo>
                <a:lnTo>
                  <a:pt x="284" y="156"/>
                </a:lnTo>
                <a:lnTo>
                  <a:pt x="286" y="158"/>
                </a:lnTo>
                <a:lnTo>
                  <a:pt x="290" y="162"/>
                </a:lnTo>
                <a:lnTo>
                  <a:pt x="294" y="162"/>
                </a:lnTo>
                <a:lnTo>
                  <a:pt x="302" y="158"/>
                </a:lnTo>
                <a:lnTo>
                  <a:pt x="306" y="156"/>
                </a:lnTo>
                <a:lnTo>
                  <a:pt x="310" y="156"/>
                </a:lnTo>
                <a:lnTo>
                  <a:pt x="312" y="162"/>
                </a:lnTo>
                <a:lnTo>
                  <a:pt x="312" y="166"/>
                </a:lnTo>
                <a:lnTo>
                  <a:pt x="316" y="170"/>
                </a:lnTo>
                <a:lnTo>
                  <a:pt x="320" y="172"/>
                </a:lnTo>
                <a:lnTo>
                  <a:pt x="324" y="168"/>
                </a:lnTo>
                <a:lnTo>
                  <a:pt x="328" y="164"/>
                </a:lnTo>
                <a:lnTo>
                  <a:pt x="336" y="158"/>
                </a:lnTo>
                <a:lnTo>
                  <a:pt x="340" y="158"/>
                </a:lnTo>
                <a:lnTo>
                  <a:pt x="344" y="156"/>
                </a:lnTo>
                <a:lnTo>
                  <a:pt x="346" y="152"/>
                </a:lnTo>
                <a:lnTo>
                  <a:pt x="350" y="148"/>
                </a:lnTo>
                <a:lnTo>
                  <a:pt x="354" y="150"/>
                </a:lnTo>
                <a:lnTo>
                  <a:pt x="360" y="154"/>
                </a:lnTo>
                <a:lnTo>
                  <a:pt x="368" y="154"/>
                </a:lnTo>
                <a:lnTo>
                  <a:pt x="372" y="152"/>
                </a:lnTo>
                <a:lnTo>
                  <a:pt x="376" y="152"/>
                </a:lnTo>
                <a:lnTo>
                  <a:pt x="380" y="154"/>
                </a:lnTo>
                <a:lnTo>
                  <a:pt x="382" y="158"/>
                </a:lnTo>
                <a:lnTo>
                  <a:pt x="388" y="162"/>
                </a:lnTo>
                <a:lnTo>
                  <a:pt x="392" y="164"/>
                </a:lnTo>
                <a:lnTo>
                  <a:pt x="396" y="156"/>
                </a:lnTo>
                <a:lnTo>
                  <a:pt x="400" y="150"/>
                </a:lnTo>
                <a:lnTo>
                  <a:pt x="402" y="142"/>
                </a:lnTo>
                <a:lnTo>
                  <a:pt x="404" y="140"/>
                </a:lnTo>
                <a:lnTo>
                  <a:pt x="406" y="138"/>
                </a:lnTo>
                <a:lnTo>
                  <a:pt x="410" y="138"/>
                </a:lnTo>
                <a:lnTo>
                  <a:pt x="416" y="140"/>
                </a:lnTo>
                <a:lnTo>
                  <a:pt x="424" y="146"/>
                </a:lnTo>
                <a:lnTo>
                  <a:pt x="430" y="154"/>
                </a:lnTo>
                <a:lnTo>
                  <a:pt x="434" y="158"/>
                </a:lnTo>
                <a:lnTo>
                  <a:pt x="438" y="158"/>
                </a:lnTo>
                <a:lnTo>
                  <a:pt x="440" y="156"/>
                </a:lnTo>
                <a:lnTo>
                  <a:pt x="446" y="152"/>
                </a:lnTo>
                <a:lnTo>
                  <a:pt x="454" y="152"/>
                </a:lnTo>
                <a:lnTo>
                  <a:pt x="474" y="144"/>
                </a:lnTo>
                <a:lnTo>
                  <a:pt x="482" y="144"/>
                </a:lnTo>
                <a:lnTo>
                  <a:pt x="490" y="146"/>
                </a:lnTo>
                <a:lnTo>
                  <a:pt x="494" y="148"/>
                </a:lnTo>
                <a:lnTo>
                  <a:pt x="498" y="152"/>
                </a:lnTo>
                <a:lnTo>
                  <a:pt x="504" y="150"/>
                </a:lnTo>
                <a:lnTo>
                  <a:pt x="508" y="148"/>
                </a:lnTo>
                <a:lnTo>
                  <a:pt x="508" y="144"/>
                </a:lnTo>
                <a:lnTo>
                  <a:pt x="510" y="140"/>
                </a:lnTo>
                <a:lnTo>
                  <a:pt x="506" y="128"/>
                </a:lnTo>
                <a:lnTo>
                  <a:pt x="504" y="120"/>
                </a:lnTo>
                <a:lnTo>
                  <a:pt x="504" y="110"/>
                </a:lnTo>
                <a:lnTo>
                  <a:pt x="500" y="102"/>
                </a:lnTo>
                <a:lnTo>
                  <a:pt x="504" y="92"/>
                </a:lnTo>
                <a:lnTo>
                  <a:pt x="510" y="80"/>
                </a:lnTo>
                <a:lnTo>
                  <a:pt x="518" y="66"/>
                </a:lnTo>
                <a:lnTo>
                  <a:pt x="524" y="60"/>
                </a:lnTo>
                <a:lnTo>
                  <a:pt x="534" y="60"/>
                </a:lnTo>
                <a:lnTo>
                  <a:pt x="542" y="54"/>
                </a:lnTo>
                <a:lnTo>
                  <a:pt x="552" y="48"/>
                </a:lnTo>
                <a:lnTo>
                  <a:pt x="558" y="46"/>
                </a:lnTo>
                <a:lnTo>
                  <a:pt x="562" y="46"/>
                </a:lnTo>
                <a:lnTo>
                  <a:pt x="564" y="48"/>
                </a:lnTo>
                <a:lnTo>
                  <a:pt x="566" y="52"/>
                </a:lnTo>
                <a:lnTo>
                  <a:pt x="572" y="52"/>
                </a:lnTo>
                <a:lnTo>
                  <a:pt x="580" y="54"/>
                </a:lnTo>
                <a:lnTo>
                  <a:pt x="586" y="48"/>
                </a:lnTo>
                <a:lnTo>
                  <a:pt x="592" y="38"/>
                </a:lnTo>
                <a:lnTo>
                  <a:pt x="592" y="34"/>
                </a:lnTo>
                <a:lnTo>
                  <a:pt x="592" y="30"/>
                </a:lnTo>
                <a:lnTo>
                  <a:pt x="594" y="26"/>
                </a:lnTo>
                <a:lnTo>
                  <a:pt x="598" y="22"/>
                </a:lnTo>
                <a:lnTo>
                  <a:pt x="606" y="22"/>
                </a:lnTo>
                <a:lnTo>
                  <a:pt x="614" y="22"/>
                </a:lnTo>
                <a:lnTo>
                  <a:pt x="626" y="20"/>
                </a:lnTo>
                <a:lnTo>
                  <a:pt x="634" y="16"/>
                </a:lnTo>
                <a:lnTo>
                  <a:pt x="640" y="10"/>
                </a:lnTo>
                <a:lnTo>
                  <a:pt x="650" y="10"/>
                </a:lnTo>
                <a:lnTo>
                  <a:pt x="660" y="8"/>
                </a:lnTo>
                <a:lnTo>
                  <a:pt x="666" y="4"/>
                </a:lnTo>
                <a:lnTo>
                  <a:pt x="670" y="2"/>
                </a:lnTo>
                <a:lnTo>
                  <a:pt x="674" y="0"/>
                </a:lnTo>
                <a:lnTo>
                  <a:pt x="684" y="4"/>
                </a:lnTo>
                <a:lnTo>
                  <a:pt x="692" y="8"/>
                </a:lnTo>
                <a:lnTo>
                  <a:pt x="698" y="16"/>
                </a:lnTo>
                <a:lnTo>
                  <a:pt x="698" y="20"/>
                </a:lnTo>
                <a:lnTo>
                  <a:pt x="700" y="26"/>
                </a:lnTo>
                <a:lnTo>
                  <a:pt x="710" y="30"/>
                </a:lnTo>
                <a:lnTo>
                  <a:pt x="718" y="34"/>
                </a:lnTo>
                <a:lnTo>
                  <a:pt x="724" y="40"/>
                </a:lnTo>
                <a:lnTo>
                  <a:pt x="726" y="46"/>
                </a:lnTo>
                <a:lnTo>
                  <a:pt x="726" y="50"/>
                </a:lnTo>
                <a:lnTo>
                  <a:pt x="724" y="54"/>
                </a:lnTo>
                <a:lnTo>
                  <a:pt x="720" y="56"/>
                </a:lnTo>
                <a:lnTo>
                  <a:pt x="716" y="58"/>
                </a:lnTo>
                <a:lnTo>
                  <a:pt x="712" y="60"/>
                </a:lnTo>
                <a:lnTo>
                  <a:pt x="714" y="62"/>
                </a:lnTo>
                <a:lnTo>
                  <a:pt x="718" y="66"/>
                </a:lnTo>
                <a:lnTo>
                  <a:pt x="720" y="76"/>
                </a:lnTo>
                <a:lnTo>
                  <a:pt x="724" y="84"/>
                </a:lnTo>
                <a:lnTo>
                  <a:pt x="728" y="92"/>
                </a:lnTo>
                <a:lnTo>
                  <a:pt x="738" y="96"/>
                </a:lnTo>
                <a:lnTo>
                  <a:pt x="748" y="96"/>
                </a:lnTo>
                <a:lnTo>
                  <a:pt x="756" y="98"/>
                </a:lnTo>
                <a:lnTo>
                  <a:pt x="768" y="96"/>
                </a:lnTo>
                <a:lnTo>
                  <a:pt x="774" y="92"/>
                </a:lnTo>
                <a:lnTo>
                  <a:pt x="778" y="90"/>
                </a:lnTo>
                <a:lnTo>
                  <a:pt x="782" y="90"/>
                </a:lnTo>
                <a:lnTo>
                  <a:pt x="784" y="92"/>
                </a:lnTo>
                <a:lnTo>
                  <a:pt x="788" y="96"/>
                </a:lnTo>
                <a:lnTo>
                  <a:pt x="796" y="104"/>
                </a:lnTo>
                <a:lnTo>
                  <a:pt x="804" y="108"/>
                </a:lnTo>
                <a:lnTo>
                  <a:pt x="812" y="122"/>
                </a:lnTo>
                <a:lnTo>
                  <a:pt x="820" y="136"/>
                </a:lnTo>
                <a:lnTo>
                  <a:pt x="818" y="146"/>
                </a:lnTo>
                <a:lnTo>
                  <a:pt x="826" y="154"/>
                </a:lnTo>
                <a:lnTo>
                  <a:pt x="834" y="158"/>
                </a:lnTo>
                <a:lnTo>
                  <a:pt x="838" y="162"/>
                </a:lnTo>
                <a:lnTo>
                  <a:pt x="842" y="162"/>
                </a:lnTo>
                <a:lnTo>
                  <a:pt x="846" y="158"/>
                </a:lnTo>
                <a:lnTo>
                  <a:pt x="850" y="154"/>
                </a:lnTo>
                <a:lnTo>
                  <a:pt x="858" y="150"/>
                </a:lnTo>
                <a:lnTo>
                  <a:pt x="868" y="150"/>
                </a:lnTo>
                <a:lnTo>
                  <a:pt x="876" y="154"/>
                </a:lnTo>
                <a:lnTo>
                  <a:pt x="882" y="156"/>
                </a:lnTo>
                <a:lnTo>
                  <a:pt x="884" y="158"/>
                </a:lnTo>
                <a:lnTo>
                  <a:pt x="888" y="156"/>
                </a:lnTo>
                <a:lnTo>
                  <a:pt x="892" y="152"/>
                </a:lnTo>
                <a:lnTo>
                  <a:pt x="896" y="154"/>
                </a:lnTo>
                <a:lnTo>
                  <a:pt x="900" y="154"/>
                </a:lnTo>
                <a:lnTo>
                  <a:pt x="906" y="152"/>
                </a:lnTo>
                <a:lnTo>
                  <a:pt x="916" y="148"/>
                </a:lnTo>
                <a:lnTo>
                  <a:pt x="926" y="140"/>
                </a:lnTo>
                <a:lnTo>
                  <a:pt x="932" y="134"/>
                </a:lnTo>
                <a:lnTo>
                  <a:pt x="940" y="126"/>
                </a:lnTo>
                <a:lnTo>
                  <a:pt x="944" y="124"/>
                </a:lnTo>
                <a:lnTo>
                  <a:pt x="948" y="126"/>
                </a:lnTo>
                <a:lnTo>
                  <a:pt x="956" y="134"/>
                </a:lnTo>
                <a:lnTo>
                  <a:pt x="966" y="144"/>
                </a:lnTo>
                <a:lnTo>
                  <a:pt x="976" y="154"/>
                </a:lnTo>
                <a:lnTo>
                  <a:pt x="984" y="162"/>
                </a:lnTo>
                <a:lnTo>
                  <a:pt x="992" y="166"/>
                </a:lnTo>
                <a:lnTo>
                  <a:pt x="998" y="164"/>
                </a:lnTo>
                <a:lnTo>
                  <a:pt x="1002" y="162"/>
                </a:lnTo>
                <a:lnTo>
                  <a:pt x="1002" y="156"/>
                </a:lnTo>
                <a:lnTo>
                  <a:pt x="1002" y="150"/>
                </a:lnTo>
                <a:lnTo>
                  <a:pt x="1006" y="150"/>
                </a:lnTo>
                <a:lnTo>
                  <a:pt x="1012" y="150"/>
                </a:lnTo>
                <a:lnTo>
                  <a:pt x="1014" y="152"/>
                </a:lnTo>
                <a:lnTo>
                  <a:pt x="1018" y="154"/>
                </a:lnTo>
                <a:lnTo>
                  <a:pt x="1022" y="154"/>
                </a:lnTo>
                <a:lnTo>
                  <a:pt x="1030" y="152"/>
                </a:lnTo>
                <a:lnTo>
                  <a:pt x="1038" y="154"/>
                </a:lnTo>
                <a:lnTo>
                  <a:pt x="1042" y="156"/>
                </a:lnTo>
                <a:lnTo>
                  <a:pt x="1046" y="158"/>
                </a:lnTo>
                <a:lnTo>
                  <a:pt x="1050" y="158"/>
                </a:lnTo>
                <a:lnTo>
                  <a:pt x="1054" y="156"/>
                </a:lnTo>
                <a:lnTo>
                  <a:pt x="1064" y="152"/>
                </a:lnTo>
                <a:lnTo>
                  <a:pt x="1072" y="156"/>
                </a:lnTo>
                <a:lnTo>
                  <a:pt x="1080" y="158"/>
                </a:lnTo>
                <a:lnTo>
                  <a:pt x="1086" y="156"/>
                </a:lnTo>
                <a:lnTo>
                  <a:pt x="1090" y="156"/>
                </a:lnTo>
                <a:lnTo>
                  <a:pt x="1094" y="156"/>
                </a:lnTo>
                <a:lnTo>
                  <a:pt x="1098" y="158"/>
                </a:lnTo>
                <a:lnTo>
                  <a:pt x="1106" y="164"/>
                </a:lnTo>
                <a:lnTo>
                  <a:pt x="1118" y="164"/>
                </a:lnTo>
                <a:lnTo>
                  <a:pt x="1126" y="158"/>
                </a:lnTo>
                <a:lnTo>
                  <a:pt x="1132" y="158"/>
                </a:lnTo>
                <a:lnTo>
                  <a:pt x="1134" y="162"/>
                </a:lnTo>
                <a:lnTo>
                  <a:pt x="1134" y="164"/>
                </a:lnTo>
                <a:lnTo>
                  <a:pt x="1132" y="166"/>
                </a:lnTo>
                <a:lnTo>
                  <a:pt x="1128" y="170"/>
                </a:lnTo>
                <a:lnTo>
                  <a:pt x="1132" y="174"/>
                </a:lnTo>
                <a:lnTo>
                  <a:pt x="1136" y="180"/>
                </a:lnTo>
                <a:lnTo>
                  <a:pt x="1144" y="186"/>
                </a:lnTo>
                <a:lnTo>
                  <a:pt x="1148" y="194"/>
                </a:lnTo>
                <a:lnTo>
                  <a:pt x="1148" y="204"/>
                </a:lnTo>
                <a:lnTo>
                  <a:pt x="1144" y="212"/>
                </a:lnTo>
                <a:lnTo>
                  <a:pt x="1140" y="214"/>
                </a:lnTo>
                <a:lnTo>
                  <a:pt x="1134" y="216"/>
                </a:lnTo>
                <a:lnTo>
                  <a:pt x="1130" y="220"/>
                </a:lnTo>
                <a:lnTo>
                  <a:pt x="1128" y="224"/>
                </a:lnTo>
                <a:lnTo>
                  <a:pt x="1130" y="226"/>
                </a:lnTo>
                <a:lnTo>
                  <a:pt x="1134" y="230"/>
                </a:lnTo>
                <a:lnTo>
                  <a:pt x="1146" y="228"/>
                </a:lnTo>
                <a:lnTo>
                  <a:pt x="1150" y="230"/>
                </a:lnTo>
                <a:lnTo>
                  <a:pt x="1154" y="234"/>
                </a:lnTo>
                <a:lnTo>
                  <a:pt x="1152" y="236"/>
                </a:lnTo>
                <a:lnTo>
                  <a:pt x="1146" y="238"/>
                </a:lnTo>
                <a:lnTo>
                  <a:pt x="1140" y="242"/>
                </a:lnTo>
                <a:lnTo>
                  <a:pt x="1136" y="244"/>
                </a:lnTo>
                <a:lnTo>
                  <a:pt x="1136" y="250"/>
                </a:lnTo>
                <a:lnTo>
                  <a:pt x="1136" y="254"/>
                </a:lnTo>
                <a:lnTo>
                  <a:pt x="1136" y="260"/>
                </a:lnTo>
                <a:lnTo>
                  <a:pt x="1138" y="264"/>
                </a:lnTo>
                <a:lnTo>
                  <a:pt x="1146" y="268"/>
                </a:lnTo>
                <a:lnTo>
                  <a:pt x="1152" y="278"/>
                </a:lnTo>
                <a:lnTo>
                  <a:pt x="1152" y="284"/>
                </a:lnTo>
                <a:lnTo>
                  <a:pt x="1154" y="288"/>
                </a:lnTo>
                <a:lnTo>
                  <a:pt x="1158" y="288"/>
                </a:lnTo>
                <a:lnTo>
                  <a:pt x="1162" y="290"/>
                </a:lnTo>
                <a:lnTo>
                  <a:pt x="1164" y="294"/>
                </a:lnTo>
                <a:lnTo>
                  <a:pt x="1164" y="298"/>
                </a:lnTo>
                <a:lnTo>
                  <a:pt x="1164" y="31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1" name="Freeform 160"/>
          <p:cNvSpPr>
            <a:spLocks/>
          </p:cNvSpPr>
          <p:nvPr/>
        </p:nvSpPr>
        <p:spPr bwMode="auto">
          <a:xfrm>
            <a:off x="7666037" y="3716251"/>
            <a:ext cx="1851025" cy="1247775"/>
          </a:xfrm>
          <a:custGeom>
            <a:avLst/>
            <a:gdLst/>
            <a:ahLst/>
            <a:cxnLst>
              <a:cxn ang="0">
                <a:pos x="1122" y="350"/>
              </a:cxn>
              <a:cxn ang="0">
                <a:pos x="1090" y="430"/>
              </a:cxn>
              <a:cxn ang="0">
                <a:pos x="1020" y="486"/>
              </a:cxn>
              <a:cxn ang="0">
                <a:pos x="978" y="526"/>
              </a:cxn>
              <a:cxn ang="0">
                <a:pos x="934" y="558"/>
              </a:cxn>
              <a:cxn ang="0">
                <a:pos x="922" y="560"/>
              </a:cxn>
              <a:cxn ang="0">
                <a:pos x="914" y="618"/>
              </a:cxn>
              <a:cxn ang="0">
                <a:pos x="886" y="616"/>
              </a:cxn>
              <a:cxn ang="0">
                <a:pos x="850" y="588"/>
              </a:cxn>
              <a:cxn ang="0">
                <a:pos x="834" y="612"/>
              </a:cxn>
              <a:cxn ang="0">
                <a:pos x="870" y="620"/>
              </a:cxn>
              <a:cxn ang="0">
                <a:pos x="902" y="642"/>
              </a:cxn>
              <a:cxn ang="0">
                <a:pos x="936" y="676"/>
              </a:cxn>
              <a:cxn ang="0">
                <a:pos x="980" y="670"/>
              </a:cxn>
              <a:cxn ang="0">
                <a:pos x="1034" y="634"/>
              </a:cxn>
              <a:cxn ang="0">
                <a:pos x="1016" y="682"/>
              </a:cxn>
              <a:cxn ang="0">
                <a:pos x="950" y="726"/>
              </a:cxn>
              <a:cxn ang="0">
                <a:pos x="912" y="750"/>
              </a:cxn>
              <a:cxn ang="0">
                <a:pos x="846" y="774"/>
              </a:cxn>
              <a:cxn ang="0">
                <a:pos x="804" y="714"/>
              </a:cxn>
              <a:cxn ang="0">
                <a:pos x="800" y="660"/>
              </a:cxn>
              <a:cxn ang="0">
                <a:pos x="812" y="628"/>
              </a:cxn>
              <a:cxn ang="0">
                <a:pos x="766" y="638"/>
              </a:cxn>
              <a:cxn ang="0">
                <a:pos x="702" y="624"/>
              </a:cxn>
              <a:cxn ang="0">
                <a:pos x="702" y="608"/>
              </a:cxn>
              <a:cxn ang="0">
                <a:pos x="690" y="588"/>
              </a:cxn>
              <a:cxn ang="0">
                <a:pos x="652" y="608"/>
              </a:cxn>
              <a:cxn ang="0">
                <a:pos x="598" y="650"/>
              </a:cxn>
              <a:cxn ang="0">
                <a:pos x="598" y="690"/>
              </a:cxn>
              <a:cxn ang="0">
                <a:pos x="568" y="724"/>
              </a:cxn>
              <a:cxn ang="0">
                <a:pos x="566" y="750"/>
              </a:cxn>
              <a:cxn ang="0">
                <a:pos x="476" y="762"/>
              </a:cxn>
              <a:cxn ang="0">
                <a:pos x="476" y="736"/>
              </a:cxn>
              <a:cxn ang="0">
                <a:pos x="498" y="658"/>
              </a:cxn>
              <a:cxn ang="0">
                <a:pos x="554" y="648"/>
              </a:cxn>
              <a:cxn ang="0">
                <a:pos x="516" y="574"/>
              </a:cxn>
              <a:cxn ang="0">
                <a:pos x="486" y="520"/>
              </a:cxn>
              <a:cxn ang="0">
                <a:pos x="412" y="488"/>
              </a:cxn>
              <a:cxn ang="0">
                <a:pos x="306" y="492"/>
              </a:cxn>
              <a:cxn ang="0">
                <a:pos x="204" y="556"/>
              </a:cxn>
              <a:cxn ang="0">
                <a:pos x="62" y="554"/>
              </a:cxn>
              <a:cxn ang="0">
                <a:pos x="16" y="444"/>
              </a:cxn>
              <a:cxn ang="0">
                <a:pos x="72" y="328"/>
              </a:cxn>
              <a:cxn ang="0">
                <a:pos x="70" y="216"/>
              </a:cxn>
              <a:cxn ang="0">
                <a:pos x="106" y="152"/>
              </a:cxn>
              <a:cxn ang="0">
                <a:pos x="234" y="142"/>
              </a:cxn>
              <a:cxn ang="0">
                <a:pos x="306" y="156"/>
              </a:cxn>
              <a:cxn ang="0">
                <a:pos x="354" y="150"/>
              </a:cxn>
              <a:cxn ang="0">
                <a:pos x="406" y="138"/>
              </a:cxn>
              <a:cxn ang="0">
                <a:pos x="494" y="148"/>
              </a:cxn>
              <a:cxn ang="0">
                <a:pos x="524" y="60"/>
              </a:cxn>
              <a:cxn ang="0">
                <a:pos x="592" y="30"/>
              </a:cxn>
              <a:cxn ang="0">
                <a:pos x="684" y="4"/>
              </a:cxn>
              <a:cxn ang="0">
                <a:pos x="712" y="60"/>
              </a:cxn>
              <a:cxn ang="0">
                <a:pos x="784" y="92"/>
              </a:cxn>
              <a:cxn ang="0">
                <a:pos x="858" y="150"/>
              </a:cxn>
              <a:cxn ang="0">
                <a:pos x="940" y="126"/>
              </a:cxn>
              <a:cxn ang="0">
                <a:pos x="1012" y="150"/>
              </a:cxn>
              <a:cxn ang="0">
                <a:pos x="1086" y="156"/>
              </a:cxn>
              <a:cxn ang="0">
                <a:pos x="1136" y="180"/>
              </a:cxn>
              <a:cxn ang="0">
                <a:pos x="1154" y="234"/>
              </a:cxn>
              <a:cxn ang="0">
                <a:pos x="1158" y="288"/>
              </a:cxn>
            </a:cxnLst>
            <a:rect l="0" t="0" r="r" b="b"/>
            <a:pathLst>
              <a:path w="1166" h="786">
                <a:moveTo>
                  <a:pt x="1164" y="310"/>
                </a:moveTo>
                <a:lnTo>
                  <a:pt x="1164" y="310"/>
                </a:lnTo>
                <a:lnTo>
                  <a:pt x="1166" y="324"/>
                </a:lnTo>
                <a:lnTo>
                  <a:pt x="1166" y="332"/>
                </a:lnTo>
                <a:lnTo>
                  <a:pt x="1166" y="340"/>
                </a:lnTo>
                <a:lnTo>
                  <a:pt x="1162" y="344"/>
                </a:lnTo>
                <a:lnTo>
                  <a:pt x="1158" y="346"/>
                </a:lnTo>
                <a:lnTo>
                  <a:pt x="1150" y="348"/>
                </a:lnTo>
                <a:lnTo>
                  <a:pt x="1140" y="348"/>
                </a:lnTo>
                <a:lnTo>
                  <a:pt x="1136" y="350"/>
                </a:lnTo>
                <a:lnTo>
                  <a:pt x="1132" y="352"/>
                </a:lnTo>
                <a:lnTo>
                  <a:pt x="1128" y="352"/>
                </a:lnTo>
                <a:lnTo>
                  <a:pt x="1122" y="350"/>
                </a:lnTo>
                <a:lnTo>
                  <a:pt x="1118" y="348"/>
                </a:lnTo>
                <a:lnTo>
                  <a:pt x="1112" y="348"/>
                </a:lnTo>
                <a:lnTo>
                  <a:pt x="1108" y="352"/>
                </a:lnTo>
                <a:lnTo>
                  <a:pt x="1106" y="356"/>
                </a:lnTo>
                <a:lnTo>
                  <a:pt x="1104" y="368"/>
                </a:lnTo>
                <a:lnTo>
                  <a:pt x="1102" y="376"/>
                </a:lnTo>
                <a:lnTo>
                  <a:pt x="1094" y="382"/>
                </a:lnTo>
                <a:lnTo>
                  <a:pt x="1090" y="386"/>
                </a:lnTo>
                <a:lnTo>
                  <a:pt x="1088" y="388"/>
                </a:lnTo>
                <a:lnTo>
                  <a:pt x="1086" y="400"/>
                </a:lnTo>
                <a:lnTo>
                  <a:pt x="1086" y="408"/>
                </a:lnTo>
                <a:lnTo>
                  <a:pt x="1088" y="418"/>
                </a:lnTo>
                <a:lnTo>
                  <a:pt x="1090" y="430"/>
                </a:lnTo>
                <a:lnTo>
                  <a:pt x="1092" y="434"/>
                </a:lnTo>
                <a:lnTo>
                  <a:pt x="1094" y="436"/>
                </a:lnTo>
                <a:lnTo>
                  <a:pt x="1090" y="440"/>
                </a:lnTo>
                <a:lnTo>
                  <a:pt x="1082" y="444"/>
                </a:lnTo>
                <a:lnTo>
                  <a:pt x="1068" y="448"/>
                </a:lnTo>
                <a:lnTo>
                  <a:pt x="1060" y="454"/>
                </a:lnTo>
                <a:lnTo>
                  <a:pt x="1052" y="458"/>
                </a:lnTo>
                <a:lnTo>
                  <a:pt x="1050" y="466"/>
                </a:lnTo>
                <a:lnTo>
                  <a:pt x="1046" y="472"/>
                </a:lnTo>
                <a:lnTo>
                  <a:pt x="1042" y="474"/>
                </a:lnTo>
                <a:lnTo>
                  <a:pt x="1038" y="474"/>
                </a:lnTo>
                <a:lnTo>
                  <a:pt x="1028" y="482"/>
                </a:lnTo>
                <a:lnTo>
                  <a:pt x="1020" y="486"/>
                </a:lnTo>
                <a:lnTo>
                  <a:pt x="1018" y="490"/>
                </a:lnTo>
                <a:lnTo>
                  <a:pt x="1016" y="494"/>
                </a:lnTo>
                <a:lnTo>
                  <a:pt x="1018" y="498"/>
                </a:lnTo>
                <a:lnTo>
                  <a:pt x="1018" y="502"/>
                </a:lnTo>
                <a:lnTo>
                  <a:pt x="1018" y="504"/>
                </a:lnTo>
                <a:lnTo>
                  <a:pt x="1014" y="506"/>
                </a:lnTo>
                <a:lnTo>
                  <a:pt x="1010" y="504"/>
                </a:lnTo>
                <a:lnTo>
                  <a:pt x="1006" y="502"/>
                </a:lnTo>
                <a:lnTo>
                  <a:pt x="1002" y="500"/>
                </a:lnTo>
                <a:lnTo>
                  <a:pt x="994" y="504"/>
                </a:lnTo>
                <a:lnTo>
                  <a:pt x="988" y="510"/>
                </a:lnTo>
                <a:lnTo>
                  <a:pt x="978" y="522"/>
                </a:lnTo>
                <a:lnTo>
                  <a:pt x="978" y="526"/>
                </a:lnTo>
                <a:lnTo>
                  <a:pt x="976" y="528"/>
                </a:lnTo>
                <a:lnTo>
                  <a:pt x="976" y="526"/>
                </a:lnTo>
                <a:lnTo>
                  <a:pt x="974" y="522"/>
                </a:lnTo>
                <a:lnTo>
                  <a:pt x="972" y="524"/>
                </a:lnTo>
                <a:lnTo>
                  <a:pt x="966" y="526"/>
                </a:lnTo>
                <a:lnTo>
                  <a:pt x="962" y="530"/>
                </a:lnTo>
                <a:lnTo>
                  <a:pt x="956" y="532"/>
                </a:lnTo>
                <a:lnTo>
                  <a:pt x="952" y="534"/>
                </a:lnTo>
                <a:lnTo>
                  <a:pt x="950" y="540"/>
                </a:lnTo>
                <a:lnTo>
                  <a:pt x="946" y="546"/>
                </a:lnTo>
                <a:lnTo>
                  <a:pt x="942" y="552"/>
                </a:lnTo>
                <a:lnTo>
                  <a:pt x="940" y="558"/>
                </a:lnTo>
                <a:lnTo>
                  <a:pt x="934" y="558"/>
                </a:lnTo>
                <a:lnTo>
                  <a:pt x="932" y="566"/>
                </a:lnTo>
                <a:lnTo>
                  <a:pt x="930" y="574"/>
                </a:lnTo>
                <a:lnTo>
                  <a:pt x="928" y="582"/>
                </a:lnTo>
                <a:lnTo>
                  <a:pt x="926" y="590"/>
                </a:lnTo>
                <a:lnTo>
                  <a:pt x="922" y="594"/>
                </a:lnTo>
                <a:lnTo>
                  <a:pt x="920" y="598"/>
                </a:lnTo>
                <a:lnTo>
                  <a:pt x="918" y="598"/>
                </a:lnTo>
                <a:lnTo>
                  <a:pt x="918" y="592"/>
                </a:lnTo>
                <a:lnTo>
                  <a:pt x="920" y="590"/>
                </a:lnTo>
                <a:lnTo>
                  <a:pt x="926" y="584"/>
                </a:lnTo>
                <a:lnTo>
                  <a:pt x="928" y="576"/>
                </a:lnTo>
                <a:lnTo>
                  <a:pt x="926" y="566"/>
                </a:lnTo>
                <a:lnTo>
                  <a:pt x="922" y="560"/>
                </a:lnTo>
                <a:lnTo>
                  <a:pt x="920" y="558"/>
                </a:lnTo>
                <a:lnTo>
                  <a:pt x="916" y="558"/>
                </a:lnTo>
                <a:lnTo>
                  <a:pt x="914" y="560"/>
                </a:lnTo>
                <a:lnTo>
                  <a:pt x="914" y="564"/>
                </a:lnTo>
                <a:lnTo>
                  <a:pt x="914" y="570"/>
                </a:lnTo>
                <a:lnTo>
                  <a:pt x="914" y="580"/>
                </a:lnTo>
                <a:lnTo>
                  <a:pt x="908" y="588"/>
                </a:lnTo>
                <a:lnTo>
                  <a:pt x="904" y="592"/>
                </a:lnTo>
                <a:lnTo>
                  <a:pt x="904" y="598"/>
                </a:lnTo>
                <a:lnTo>
                  <a:pt x="904" y="602"/>
                </a:lnTo>
                <a:lnTo>
                  <a:pt x="906" y="606"/>
                </a:lnTo>
                <a:lnTo>
                  <a:pt x="912" y="614"/>
                </a:lnTo>
                <a:lnTo>
                  <a:pt x="914" y="618"/>
                </a:lnTo>
                <a:lnTo>
                  <a:pt x="916" y="624"/>
                </a:lnTo>
                <a:lnTo>
                  <a:pt x="912" y="628"/>
                </a:lnTo>
                <a:lnTo>
                  <a:pt x="908" y="628"/>
                </a:lnTo>
                <a:lnTo>
                  <a:pt x="906" y="622"/>
                </a:lnTo>
                <a:lnTo>
                  <a:pt x="902" y="616"/>
                </a:lnTo>
                <a:lnTo>
                  <a:pt x="898" y="610"/>
                </a:lnTo>
                <a:lnTo>
                  <a:pt x="898" y="604"/>
                </a:lnTo>
                <a:lnTo>
                  <a:pt x="896" y="602"/>
                </a:lnTo>
                <a:lnTo>
                  <a:pt x="894" y="600"/>
                </a:lnTo>
                <a:lnTo>
                  <a:pt x="890" y="604"/>
                </a:lnTo>
                <a:lnTo>
                  <a:pt x="888" y="608"/>
                </a:lnTo>
                <a:lnTo>
                  <a:pt x="886" y="612"/>
                </a:lnTo>
                <a:lnTo>
                  <a:pt x="886" y="616"/>
                </a:lnTo>
                <a:lnTo>
                  <a:pt x="884" y="616"/>
                </a:lnTo>
                <a:lnTo>
                  <a:pt x="882" y="616"/>
                </a:lnTo>
                <a:lnTo>
                  <a:pt x="882" y="612"/>
                </a:lnTo>
                <a:lnTo>
                  <a:pt x="882" y="608"/>
                </a:lnTo>
                <a:lnTo>
                  <a:pt x="878" y="604"/>
                </a:lnTo>
                <a:lnTo>
                  <a:pt x="874" y="604"/>
                </a:lnTo>
                <a:lnTo>
                  <a:pt x="870" y="606"/>
                </a:lnTo>
                <a:lnTo>
                  <a:pt x="866" y="608"/>
                </a:lnTo>
                <a:lnTo>
                  <a:pt x="862" y="608"/>
                </a:lnTo>
                <a:lnTo>
                  <a:pt x="860" y="606"/>
                </a:lnTo>
                <a:lnTo>
                  <a:pt x="856" y="594"/>
                </a:lnTo>
                <a:lnTo>
                  <a:pt x="854" y="590"/>
                </a:lnTo>
                <a:lnTo>
                  <a:pt x="850" y="588"/>
                </a:lnTo>
                <a:lnTo>
                  <a:pt x="848" y="592"/>
                </a:lnTo>
                <a:lnTo>
                  <a:pt x="850" y="598"/>
                </a:lnTo>
                <a:lnTo>
                  <a:pt x="854" y="604"/>
                </a:lnTo>
                <a:lnTo>
                  <a:pt x="854" y="608"/>
                </a:lnTo>
                <a:lnTo>
                  <a:pt x="848" y="610"/>
                </a:lnTo>
                <a:lnTo>
                  <a:pt x="844" y="610"/>
                </a:lnTo>
                <a:lnTo>
                  <a:pt x="836" y="608"/>
                </a:lnTo>
                <a:lnTo>
                  <a:pt x="830" y="606"/>
                </a:lnTo>
                <a:lnTo>
                  <a:pt x="828" y="608"/>
                </a:lnTo>
                <a:lnTo>
                  <a:pt x="826" y="608"/>
                </a:lnTo>
                <a:lnTo>
                  <a:pt x="828" y="610"/>
                </a:lnTo>
                <a:lnTo>
                  <a:pt x="830" y="610"/>
                </a:lnTo>
                <a:lnTo>
                  <a:pt x="834" y="612"/>
                </a:lnTo>
                <a:lnTo>
                  <a:pt x="836" y="614"/>
                </a:lnTo>
                <a:lnTo>
                  <a:pt x="840" y="616"/>
                </a:lnTo>
                <a:lnTo>
                  <a:pt x="844" y="614"/>
                </a:lnTo>
                <a:lnTo>
                  <a:pt x="848" y="616"/>
                </a:lnTo>
                <a:lnTo>
                  <a:pt x="856" y="622"/>
                </a:lnTo>
                <a:lnTo>
                  <a:pt x="858" y="630"/>
                </a:lnTo>
                <a:lnTo>
                  <a:pt x="860" y="632"/>
                </a:lnTo>
                <a:lnTo>
                  <a:pt x="862" y="634"/>
                </a:lnTo>
                <a:lnTo>
                  <a:pt x="866" y="630"/>
                </a:lnTo>
                <a:lnTo>
                  <a:pt x="864" y="624"/>
                </a:lnTo>
                <a:lnTo>
                  <a:pt x="864" y="620"/>
                </a:lnTo>
                <a:lnTo>
                  <a:pt x="866" y="620"/>
                </a:lnTo>
                <a:lnTo>
                  <a:pt x="870" y="620"/>
                </a:lnTo>
                <a:lnTo>
                  <a:pt x="876" y="620"/>
                </a:lnTo>
                <a:lnTo>
                  <a:pt x="884" y="622"/>
                </a:lnTo>
                <a:lnTo>
                  <a:pt x="888" y="622"/>
                </a:lnTo>
                <a:lnTo>
                  <a:pt x="890" y="622"/>
                </a:lnTo>
                <a:lnTo>
                  <a:pt x="890" y="624"/>
                </a:lnTo>
                <a:lnTo>
                  <a:pt x="890" y="630"/>
                </a:lnTo>
                <a:lnTo>
                  <a:pt x="888" y="636"/>
                </a:lnTo>
                <a:lnTo>
                  <a:pt x="888" y="640"/>
                </a:lnTo>
                <a:lnTo>
                  <a:pt x="892" y="640"/>
                </a:lnTo>
                <a:lnTo>
                  <a:pt x="894" y="638"/>
                </a:lnTo>
                <a:lnTo>
                  <a:pt x="898" y="636"/>
                </a:lnTo>
                <a:lnTo>
                  <a:pt x="902" y="636"/>
                </a:lnTo>
                <a:lnTo>
                  <a:pt x="902" y="642"/>
                </a:lnTo>
                <a:lnTo>
                  <a:pt x="902" y="644"/>
                </a:lnTo>
                <a:lnTo>
                  <a:pt x="902" y="646"/>
                </a:lnTo>
                <a:lnTo>
                  <a:pt x="904" y="646"/>
                </a:lnTo>
                <a:lnTo>
                  <a:pt x="908" y="644"/>
                </a:lnTo>
                <a:lnTo>
                  <a:pt x="914" y="642"/>
                </a:lnTo>
                <a:lnTo>
                  <a:pt x="918" y="642"/>
                </a:lnTo>
                <a:lnTo>
                  <a:pt x="922" y="644"/>
                </a:lnTo>
                <a:lnTo>
                  <a:pt x="928" y="650"/>
                </a:lnTo>
                <a:lnTo>
                  <a:pt x="930" y="658"/>
                </a:lnTo>
                <a:lnTo>
                  <a:pt x="932" y="666"/>
                </a:lnTo>
                <a:lnTo>
                  <a:pt x="934" y="672"/>
                </a:lnTo>
                <a:lnTo>
                  <a:pt x="934" y="674"/>
                </a:lnTo>
                <a:lnTo>
                  <a:pt x="936" y="676"/>
                </a:lnTo>
                <a:lnTo>
                  <a:pt x="940" y="672"/>
                </a:lnTo>
                <a:lnTo>
                  <a:pt x="942" y="670"/>
                </a:lnTo>
                <a:lnTo>
                  <a:pt x="946" y="668"/>
                </a:lnTo>
                <a:lnTo>
                  <a:pt x="952" y="670"/>
                </a:lnTo>
                <a:lnTo>
                  <a:pt x="958" y="670"/>
                </a:lnTo>
                <a:lnTo>
                  <a:pt x="964" y="670"/>
                </a:lnTo>
                <a:lnTo>
                  <a:pt x="962" y="666"/>
                </a:lnTo>
                <a:lnTo>
                  <a:pt x="962" y="664"/>
                </a:lnTo>
                <a:lnTo>
                  <a:pt x="962" y="662"/>
                </a:lnTo>
                <a:lnTo>
                  <a:pt x="966" y="662"/>
                </a:lnTo>
                <a:lnTo>
                  <a:pt x="972" y="666"/>
                </a:lnTo>
                <a:lnTo>
                  <a:pt x="976" y="668"/>
                </a:lnTo>
                <a:lnTo>
                  <a:pt x="980" y="670"/>
                </a:lnTo>
                <a:lnTo>
                  <a:pt x="982" y="666"/>
                </a:lnTo>
                <a:lnTo>
                  <a:pt x="984" y="660"/>
                </a:lnTo>
                <a:lnTo>
                  <a:pt x="986" y="652"/>
                </a:lnTo>
                <a:lnTo>
                  <a:pt x="988" y="648"/>
                </a:lnTo>
                <a:lnTo>
                  <a:pt x="994" y="646"/>
                </a:lnTo>
                <a:lnTo>
                  <a:pt x="998" y="648"/>
                </a:lnTo>
                <a:lnTo>
                  <a:pt x="1000" y="652"/>
                </a:lnTo>
                <a:lnTo>
                  <a:pt x="1002" y="650"/>
                </a:lnTo>
                <a:lnTo>
                  <a:pt x="1004" y="648"/>
                </a:lnTo>
                <a:lnTo>
                  <a:pt x="1008" y="644"/>
                </a:lnTo>
                <a:lnTo>
                  <a:pt x="1022" y="636"/>
                </a:lnTo>
                <a:lnTo>
                  <a:pt x="1030" y="634"/>
                </a:lnTo>
                <a:lnTo>
                  <a:pt x="1034" y="634"/>
                </a:lnTo>
                <a:lnTo>
                  <a:pt x="1036" y="634"/>
                </a:lnTo>
                <a:lnTo>
                  <a:pt x="1038" y="638"/>
                </a:lnTo>
                <a:lnTo>
                  <a:pt x="1038" y="644"/>
                </a:lnTo>
                <a:lnTo>
                  <a:pt x="1034" y="650"/>
                </a:lnTo>
                <a:lnTo>
                  <a:pt x="1034" y="656"/>
                </a:lnTo>
                <a:lnTo>
                  <a:pt x="1036" y="662"/>
                </a:lnTo>
                <a:lnTo>
                  <a:pt x="1038" y="668"/>
                </a:lnTo>
                <a:lnTo>
                  <a:pt x="1038" y="672"/>
                </a:lnTo>
                <a:lnTo>
                  <a:pt x="1038" y="674"/>
                </a:lnTo>
                <a:lnTo>
                  <a:pt x="1034" y="678"/>
                </a:lnTo>
                <a:lnTo>
                  <a:pt x="1028" y="678"/>
                </a:lnTo>
                <a:lnTo>
                  <a:pt x="1020" y="680"/>
                </a:lnTo>
                <a:lnTo>
                  <a:pt x="1016" y="682"/>
                </a:lnTo>
                <a:lnTo>
                  <a:pt x="1014" y="686"/>
                </a:lnTo>
                <a:lnTo>
                  <a:pt x="1012" y="688"/>
                </a:lnTo>
                <a:lnTo>
                  <a:pt x="1010" y="690"/>
                </a:lnTo>
                <a:lnTo>
                  <a:pt x="1004" y="690"/>
                </a:lnTo>
                <a:lnTo>
                  <a:pt x="992" y="688"/>
                </a:lnTo>
                <a:lnTo>
                  <a:pt x="980" y="686"/>
                </a:lnTo>
                <a:lnTo>
                  <a:pt x="976" y="686"/>
                </a:lnTo>
                <a:lnTo>
                  <a:pt x="972" y="686"/>
                </a:lnTo>
                <a:lnTo>
                  <a:pt x="966" y="692"/>
                </a:lnTo>
                <a:lnTo>
                  <a:pt x="962" y="698"/>
                </a:lnTo>
                <a:lnTo>
                  <a:pt x="954" y="714"/>
                </a:lnTo>
                <a:lnTo>
                  <a:pt x="952" y="722"/>
                </a:lnTo>
                <a:lnTo>
                  <a:pt x="950" y="726"/>
                </a:lnTo>
                <a:lnTo>
                  <a:pt x="948" y="728"/>
                </a:lnTo>
                <a:lnTo>
                  <a:pt x="944" y="730"/>
                </a:lnTo>
                <a:lnTo>
                  <a:pt x="940" y="730"/>
                </a:lnTo>
                <a:lnTo>
                  <a:pt x="930" y="728"/>
                </a:lnTo>
                <a:lnTo>
                  <a:pt x="922" y="732"/>
                </a:lnTo>
                <a:lnTo>
                  <a:pt x="916" y="734"/>
                </a:lnTo>
                <a:lnTo>
                  <a:pt x="916" y="738"/>
                </a:lnTo>
                <a:lnTo>
                  <a:pt x="918" y="740"/>
                </a:lnTo>
                <a:lnTo>
                  <a:pt x="922" y="740"/>
                </a:lnTo>
                <a:lnTo>
                  <a:pt x="922" y="744"/>
                </a:lnTo>
                <a:lnTo>
                  <a:pt x="920" y="744"/>
                </a:lnTo>
                <a:lnTo>
                  <a:pt x="914" y="746"/>
                </a:lnTo>
                <a:lnTo>
                  <a:pt x="912" y="750"/>
                </a:lnTo>
                <a:lnTo>
                  <a:pt x="912" y="756"/>
                </a:lnTo>
                <a:lnTo>
                  <a:pt x="912" y="762"/>
                </a:lnTo>
                <a:lnTo>
                  <a:pt x="906" y="766"/>
                </a:lnTo>
                <a:lnTo>
                  <a:pt x="900" y="770"/>
                </a:lnTo>
                <a:lnTo>
                  <a:pt x="894" y="778"/>
                </a:lnTo>
                <a:lnTo>
                  <a:pt x="888" y="784"/>
                </a:lnTo>
                <a:lnTo>
                  <a:pt x="876" y="786"/>
                </a:lnTo>
                <a:lnTo>
                  <a:pt x="866" y="786"/>
                </a:lnTo>
                <a:lnTo>
                  <a:pt x="862" y="786"/>
                </a:lnTo>
                <a:lnTo>
                  <a:pt x="854" y="784"/>
                </a:lnTo>
                <a:lnTo>
                  <a:pt x="848" y="782"/>
                </a:lnTo>
                <a:lnTo>
                  <a:pt x="844" y="778"/>
                </a:lnTo>
                <a:lnTo>
                  <a:pt x="846" y="774"/>
                </a:lnTo>
                <a:lnTo>
                  <a:pt x="848" y="766"/>
                </a:lnTo>
                <a:lnTo>
                  <a:pt x="846" y="760"/>
                </a:lnTo>
                <a:lnTo>
                  <a:pt x="844" y="754"/>
                </a:lnTo>
                <a:lnTo>
                  <a:pt x="844" y="744"/>
                </a:lnTo>
                <a:lnTo>
                  <a:pt x="840" y="730"/>
                </a:lnTo>
                <a:lnTo>
                  <a:pt x="836" y="724"/>
                </a:lnTo>
                <a:lnTo>
                  <a:pt x="832" y="718"/>
                </a:lnTo>
                <a:lnTo>
                  <a:pt x="828" y="718"/>
                </a:lnTo>
                <a:lnTo>
                  <a:pt x="824" y="718"/>
                </a:lnTo>
                <a:lnTo>
                  <a:pt x="818" y="720"/>
                </a:lnTo>
                <a:lnTo>
                  <a:pt x="814" y="722"/>
                </a:lnTo>
                <a:lnTo>
                  <a:pt x="808" y="718"/>
                </a:lnTo>
                <a:lnTo>
                  <a:pt x="804" y="714"/>
                </a:lnTo>
                <a:lnTo>
                  <a:pt x="796" y="708"/>
                </a:lnTo>
                <a:lnTo>
                  <a:pt x="786" y="706"/>
                </a:lnTo>
                <a:lnTo>
                  <a:pt x="782" y="708"/>
                </a:lnTo>
                <a:lnTo>
                  <a:pt x="776" y="710"/>
                </a:lnTo>
                <a:lnTo>
                  <a:pt x="770" y="710"/>
                </a:lnTo>
                <a:lnTo>
                  <a:pt x="766" y="710"/>
                </a:lnTo>
                <a:lnTo>
                  <a:pt x="766" y="708"/>
                </a:lnTo>
                <a:lnTo>
                  <a:pt x="768" y="700"/>
                </a:lnTo>
                <a:lnTo>
                  <a:pt x="772" y="696"/>
                </a:lnTo>
                <a:lnTo>
                  <a:pt x="778" y="690"/>
                </a:lnTo>
                <a:lnTo>
                  <a:pt x="784" y="680"/>
                </a:lnTo>
                <a:lnTo>
                  <a:pt x="788" y="670"/>
                </a:lnTo>
                <a:lnTo>
                  <a:pt x="800" y="660"/>
                </a:lnTo>
                <a:lnTo>
                  <a:pt x="814" y="650"/>
                </a:lnTo>
                <a:lnTo>
                  <a:pt x="832" y="640"/>
                </a:lnTo>
                <a:lnTo>
                  <a:pt x="834" y="638"/>
                </a:lnTo>
                <a:lnTo>
                  <a:pt x="836" y="636"/>
                </a:lnTo>
                <a:lnTo>
                  <a:pt x="832" y="636"/>
                </a:lnTo>
                <a:lnTo>
                  <a:pt x="830" y="634"/>
                </a:lnTo>
                <a:lnTo>
                  <a:pt x="828" y="630"/>
                </a:lnTo>
                <a:lnTo>
                  <a:pt x="826" y="624"/>
                </a:lnTo>
                <a:lnTo>
                  <a:pt x="820" y="620"/>
                </a:lnTo>
                <a:lnTo>
                  <a:pt x="816" y="618"/>
                </a:lnTo>
                <a:lnTo>
                  <a:pt x="814" y="620"/>
                </a:lnTo>
                <a:lnTo>
                  <a:pt x="814" y="622"/>
                </a:lnTo>
                <a:lnTo>
                  <a:pt x="812" y="628"/>
                </a:lnTo>
                <a:lnTo>
                  <a:pt x="812" y="630"/>
                </a:lnTo>
                <a:lnTo>
                  <a:pt x="808" y="630"/>
                </a:lnTo>
                <a:lnTo>
                  <a:pt x="804" y="628"/>
                </a:lnTo>
                <a:lnTo>
                  <a:pt x="798" y="624"/>
                </a:lnTo>
                <a:lnTo>
                  <a:pt x="798" y="620"/>
                </a:lnTo>
                <a:lnTo>
                  <a:pt x="796" y="618"/>
                </a:lnTo>
                <a:lnTo>
                  <a:pt x="794" y="618"/>
                </a:lnTo>
                <a:lnTo>
                  <a:pt x="790" y="620"/>
                </a:lnTo>
                <a:lnTo>
                  <a:pt x="786" y="624"/>
                </a:lnTo>
                <a:lnTo>
                  <a:pt x="784" y="630"/>
                </a:lnTo>
                <a:lnTo>
                  <a:pt x="782" y="632"/>
                </a:lnTo>
                <a:lnTo>
                  <a:pt x="778" y="632"/>
                </a:lnTo>
                <a:lnTo>
                  <a:pt x="766" y="638"/>
                </a:lnTo>
                <a:lnTo>
                  <a:pt x="756" y="642"/>
                </a:lnTo>
                <a:lnTo>
                  <a:pt x="750" y="644"/>
                </a:lnTo>
                <a:lnTo>
                  <a:pt x="740" y="644"/>
                </a:lnTo>
                <a:lnTo>
                  <a:pt x="728" y="640"/>
                </a:lnTo>
                <a:lnTo>
                  <a:pt x="720" y="634"/>
                </a:lnTo>
                <a:lnTo>
                  <a:pt x="712" y="634"/>
                </a:lnTo>
                <a:lnTo>
                  <a:pt x="704" y="636"/>
                </a:lnTo>
                <a:lnTo>
                  <a:pt x="700" y="638"/>
                </a:lnTo>
                <a:lnTo>
                  <a:pt x="698" y="638"/>
                </a:lnTo>
                <a:lnTo>
                  <a:pt x="696" y="636"/>
                </a:lnTo>
                <a:lnTo>
                  <a:pt x="696" y="634"/>
                </a:lnTo>
                <a:lnTo>
                  <a:pt x="698" y="630"/>
                </a:lnTo>
                <a:lnTo>
                  <a:pt x="702" y="624"/>
                </a:lnTo>
                <a:lnTo>
                  <a:pt x="708" y="620"/>
                </a:lnTo>
                <a:lnTo>
                  <a:pt x="710" y="616"/>
                </a:lnTo>
                <a:lnTo>
                  <a:pt x="708" y="614"/>
                </a:lnTo>
                <a:lnTo>
                  <a:pt x="702" y="614"/>
                </a:lnTo>
                <a:lnTo>
                  <a:pt x="696" y="614"/>
                </a:lnTo>
                <a:lnTo>
                  <a:pt x="686" y="616"/>
                </a:lnTo>
                <a:lnTo>
                  <a:pt x="682" y="616"/>
                </a:lnTo>
                <a:lnTo>
                  <a:pt x="680" y="614"/>
                </a:lnTo>
                <a:lnTo>
                  <a:pt x="680" y="612"/>
                </a:lnTo>
                <a:lnTo>
                  <a:pt x="682" y="610"/>
                </a:lnTo>
                <a:lnTo>
                  <a:pt x="688" y="608"/>
                </a:lnTo>
                <a:lnTo>
                  <a:pt x="694" y="608"/>
                </a:lnTo>
                <a:lnTo>
                  <a:pt x="702" y="608"/>
                </a:lnTo>
                <a:lnTo>
                  <a:pt x="712" y="608"/>
                </a:lnTo>
                <a:lnTo>
                  <a:pt x="720" y="606"/>
                </a:lnTo>
                <a:lnTo>
                  <a:pt x="722" y="604"/>
                </a:lnTo>
                <a:lnTo>
                  <a:pt x="718" y="600"/>
                </a:lnTo>
                <a:lnTo>
                  <a:pt x="710" y="600"/>
                </a:lnTo>
                <a:lnTo>
                  <a:pt x="704" y="594"/>
                </a:lnTo>
                <a:lnTo>
                  <a:pt x="700" y="590"/>
                </a:lnTo>
                <a:lnTo>
                  <a:pt x="696" y="584"/>
                </a:lnTo>
                <a:lnTo>
                  <a:pt x="694" y="580"/>
                </a:lnTo>
                <a:lnTo>
                  <a:pt x="690" y="580"/>
                </a:lnTo>
                <a:lnTo>
                  <a:pt x="690" y="582"/>
                </a:lnTo>
                <a:lnTo>
                  <a:pt x="690" y="584"/>
                </a:lnTo>
                <a:lnTo>
                  <a:pt x="690" y="588"/>
                </a:lnTo>
                <a:lnTo>
                  <a:pt x="686" y="592"/>
                </a:lnTo>
                <a:lnTo>
                  <a:pt x="682" y="594"/>
                </a:lnTo>
                <a:lnTo>
                  <a:pt x="678" y="600"/>
                </a:lnTo>
                <a:lnTo>
                  <a:pt x="672" y="602"/>
                </a:lnTo>
                <a:lnTo>
                  <a:pt x="670" y="602"/>
                </a:lnTo>
                <a:lnTo>
                  <a:pt x="670" y="600"/>
                </a:lnTo>
                <a:lnTo>
                  <a:pt x="670" y="594"/>
                </a:lnTo>
                <a:lnTo>
                  <a:pt x="670" y="590"/>
                </a:lnTo>
                <a:lnTo>
                  <a:pt x="670" y="588"/>
                </a:lnTo>
                <a:lnTo>
                  <a:pt x="668" y="588"/>
                </a:lnTo>
                <a:lnTo>
                  <a:pt x="666" y="590"/>
                </a:lnTo>
                <a:lnTo>
                  <a:pt x="664" y="594"/>
                </a:lnTo>
                <a:lnTo>
                  <a:pt x="652" y="608"/>
                </a:lnTo>
                <a:lnTo>
                  <a:pt x="642" y="610"/>
                </a:lnTo>
                <a:lnTo>
                  <a:pt x="632" y="614"/>
                </a:lnTo>
                <a:lnTo>
                  <a:pt x="626" y="620"/>
                </a:lnTo>
                <a:lnTo>
                  <a:pt x="622" y="622"/>
                </a:lnTo>
                <a:lnTo>
                  <a:pt x="616" y="624"/>
                </a:lnTo>
                <a:lnTo>
                  <a:pt x="616" y="630"/>
                </a:lnTo>
                <a:lnTo>
                  <a:pt x="616" y="636"/>
                </a:lnTo>
                <a:lnTo>
                  <a:pt x="614" y="648"/>
                </a:lnTo>
                <a:lnTo>
                  <a:pt x="612" y="658"/>
                </a:lnTo>
                <a:lnTo>
                  <a:pt x="608" y="662"/>
                </a:lnTo>
                <a:lnTo>
                  <a:pt x="604" y="660"/>
                </a:lnTo>
                <a:lnTo>
                  <a:pt x="600" y="656"/>
                </a:lnTo>
                <a:lnTo>
                  <a:pt x="598" y="650"/>
                </a:lnTo>
                <a:lnTo>
                  <a:pt x="592" y="650"/>
                </a:lnTo>
                <a:lnTo>
                  <a:pt x="584" y="650"/>
                </a:lnTo>
                <a:lnTo>
                  <a:pt x="582" y="648"/>
                </a:lnTo>
                <a:lnTo>
                  <a:pt x="580" y="646"/>
                </a:lnTo>
                <a:lnTo>
                  <a:pt x="580" y="648"/>
                </a:lnTo>
                <a:lnTo>
                  <a:pt x="580" y="650"/>
                </a:lnTo>
                <a:lnTo>
                  <a:pt x="584" y="656"/>
                </a:lnTo>
                <a:lnTo>
                  <a:pt x="592" y="658"/>
                </a:lnTo>
                <a:lnTo>
                  <a:pt x="598" y="662"/>
                </a:lnTo>
                <a:lnTo>
                  <a:pt x="602" y="668"/>
                </a:lnTo>
                <a:lnTo>
                  <a:pt x="602" y="674"/>
                </a:lnTo>
                <a:lnTo>
                  <a:pt x="602" y="682"/>
                </a:lnTo>
                <a:lnTo>
                  <a:pt x="598" y="690"/>
                </a:lnTo>
                <a:lnTo>
                  <a:pt x="596" y="696"/>
                </a:lnTo>
                <a:lnTo>
                  <a:pt x="594" y="698"/>
                </a:lnTo>
                <a:lnTo>
                  <a:pt x="590" y="700"/>
                </a:lnTo>
                <a:lnTo>
                  <a:pt x="584" y="700"/>
                </a:lnTo>
                <a:lnTo>
                  <a:pt x="580" y="700"/>
                </a:lnTo>
                <a:lnTo>
                  <a:pt x="576" y="702"/>
                </a:lnTo>
                <a:lnTo>
                  <a:pt x="576" y="706"/>
                </a:lnTo>
                <a:lnTo>
                  <a:pt x="574" y="708"/>
                </a:lnTo>
                <a:lnTo>
                  <a:pt x="572" y="710"/>
                </a:lnTo>
                <a:lnTo>
                  <a:pt x="568" y="716"/>
                </a:lnTo>
                <a:lnTo>
                  <a:pt x="568" y="720"/>
                </a:lnTo>
                <a:lnTo>
                  <a:pt x="570" y="722"/>
                </a:lnTo>
                <a:lnTo>
                  <a:pt x="568" y="724"/>
                </a:lnTo>
                <a:lnTo>
                  <a:pt x="566" y="724"/>
                </a:lnTo>
                <a:lnTo>
                  <a:pt x="562" y="722"/>
                </a:lnTo>
                <a:lnTo>
                  <a:pt x="558" y="716"/>
                </a:lnTo>
                <a:lnTo>
                  <a:pt x="558" y="708"/>
                </a:lnTo>
                <a:lnTo>
                  <a:pt x="556" y="706"/>
                </a:lnTo>
                <a:lnTo>
                  <a:pt x="554" y="704"/>
                </a:lnTo>
                <a:lnTo>
                  <a:pt x="552" y="706"/>
                </a:lnTo>
                <a:lnTo>
                  <a:pt x="552" y="708"/>
                </a:lnTo>
                <a:lnTo>
                  <a:pt x="554" y="716"/>
                </a:lnTo>
                <a:lnTo>
                  <a:pt x="558" y="730"/>
                </a:lnTo>
                <a:lnTo>
                  <a:pt x="564" y="738"/>
                </a:lnTo>
                <a:lnTo>
                  <a:pt x="566" y="746"/>
                </a:lnTo>
                <a:lnTo>
                  <a:pt x="566" y="750"/>
                </a:lnTo>
                <a:lnTo>
                  <a:pt x="562" y="752"/>
                </a:lnTo>
                <a:lnTo>
                  <a:pt x="554" y="750"/>
                </a:lnTo>
                <a:lnTo>
                  <a:pt x="544" y="750"/>
                </a:lnTo>
                <a:lnTo>
                  <a:pt x="534" y="756"/>
                </a:lnTo>
                <a:lnTo>
                  <a:pt x="522" y="760"/>
                </a:lnTo>
                <a:lnTo>
                  <a:pt x="514" y="762"/>
                </a:lnTo>
                <a:lnTo>
                  <a:pt x="510" y="768"/>
                </a:lnTo>
                <a:lnTo>
                  <a:pt x="504" y="776"/>
                </a:lnTo>
                <a:lnTo>
                  <a:pt x="496" y="778"/>
                </a:lnTo>
                <a:lnTo>
                  <a:pt x="490" y="778"/>
                </a:lnTo>
                <a:lnTo>
                  <a:pt x="484" y="776"/>
                </a:lnTo>
                <a:lnTo>
                  <a:pt x="480" y="768"/>
                </a:lnTo>
                <a:lnTo>
                  <a:pt x="476" y="762"/>
                </a:lnTo>
                <a:lnTo>
                  <a:pt x="468" y="758"/>
                </a:lnTo>
                <a:lnTo>
                  <a:pt x="464" y="760"/>
                </a:lnTo>
                <a:lnTo>
                  <a:pt x="460" y="762"/>
                </a:lnTo>
                <a:lnTo>
                  <a:pt x="458" y="762"/>
                </a:lnTo>
                <a:lnTo>
                  <a:pt x="458" y="760"/>
                </a:lnTo>
                <a:lnTo>
                  <a:pt x="458" y="758"/>
                </a:lnTo>
                <a:lnTo>
                  <a:pt x="460" y="756"/>
                </a:lnTo>
                <a:lnTo>
                  <a:pt x="462" y="756"/>
                </a:lnTo>
                <a:lnTo>
                  <a:pt x="470" y="756"/>
                </a:lnTo>
                <a:lnTo>
                  <a:pt x="474" y="752"/>
                </a:lnTo>
                <a:lnTo>
                  <a:pt x="476" y="748"/>
                </a:lnTo>
                <a:lnTo>
                  <a:pt x="476" y="740"/>
                </a:lnTo>
                <a:lnTo>
                  <a:pt x="476" y="736"/>
                </a:lnTo>
                <a:lnTo>
                  <a:pt x="478" y="726"/>
                </a:lnTo>
                <a:lnTo>
                  <a:pt x="482" y="724"/>
                </a:lnTo>
                <a:lnTo>
                  <a:pt x="486" y="720"/>
                </a:lnTo>
                <a:lnTo>
                  <a:pt x="486" y="714"/>
                </a:lnTo>
                <a:lnTo>
                  <a:pt x="486" y="708"/>
                </a:lnTo>
                <a:lnTo>
                  <a:pt x="490" y="700"/>
                </a:lnTo>
                <a:lnTo>
                  <a:pt x="494" y="698"/>
                </a:lnTo>
                <a:lnTo>
                  <a:pt x="498" y="694"/>
                </a:lnTo>
                <a:lnTo>
                  <a:pt x="500" y="688"/>
                </a:lnTo>
                <a:lnTo>
                  <a:pt x="498" y="678"/>
                </a:lnTo>
                <a:lnTo>
                  <a:pt x="496" y="670"/>
                </a:lnTo>
                <a:lnTo>
                  <a:pt x="496" y="662"/>
                </a:lnTo>
                <a:lnTo>
                  <a:pt x="498" y="658"/>
                </a:lnTo>
                <a:lnTo>
                  <a:pt x="500" y="650"/>
                </a:lnTo>
                <a:lnTo>
                  <a:pt x="504" y="648"/>
                </a:lnTo>
                <a:lnTo>
                  <a:pt x="510" y="646"/>
                </a:lnTo>
                <a:lnTo>
                  <a:pt x="512" y="646"/>
                </a:lnTo>
                <a:lnTo>
                  <a:pt x="512" y="648"/>
                </a:lnTo>
                <a:lnTo>
                  <a:pt x="514" y="652"/>
                </a:lnTo>
                <a:lnTo>
                  <a:pt x="516" y="652"/>
                </a:lnTo>
                <a:lnTo>
                  <a:pt x="520" y="650"/>
                </a:lnTo>
                <a:lnTo>
                  <a:pt x="522" y="646"/>
                </a:lnTo>
                <a:lnTo>
                  <a:pt x="532" y="646"/>
                </a:lnTo>
                <a:lnTo>
                  <a:pt x="540" y="648"/>
                </a:lnTo>
                <a:lnTo>
                  <a:pt x="546" y="648"/>
                </a:lnTo>
                <a:lnTo>
                  <a:pt x="554" y="648"/>
                </a:lnTo>
                <a:lnTo>
                  <a:pt x="558" y="646"/>
                </a:lnTo>
                <a:lnTo>
                  <a:pt x="562" y="642"/>
                </a:lnTo>
                <a:lnTo>
                  <a:pt x="564" y="638"/>
                </a:lnTo>
                <a:lnTo>
                  <a:pt x="564" y="632"/>
                </a:lnTo>
                <a:lnTo>
                  <a:pt x="562" y="628"/>
                </a:lnTo>
                <a:lnTo>
                  <a:pt x="556" y="622"/>
                </a:lnTo>
                <a:lnTo>
                  <a:pt x="556" y="612"/>
                </a:lnTo>
                <a:lnTo>
                  <a:pt x="554" y="604"/>
                </a:lnTo>
                <a:lnTo>
                  <a:pt x="548" y="594"/>
                </a:lnTo>
                <a:lnTo>
                  <a:pt x="538" y="592"/>
                </a:lnTo>
                <a:lnTo>
                  <a:pt x="528" y="588"/>
                </a:lnTo>
                <a:lnTo>
                  <a:pt x="520" y="582"/>
                </a:lnTo>
                <a:lnTo>
                  <a:pt x="516" y="574"/>
                </a:lnTo>
                <a:lnTo>
                  <a:pt x="516" y="566"/>
                </a:lnTo>
                <a:lnTo>
                  <a:pt x="516" y="562"/>
                </a:lnTo>
                <a:lnTo>
                  <a:pt x="514" y="556"/>
                </a:lnTo>
                <a:lnTo>
                  <a:pt x="512" y="552"/>
                </a:lnTo>
                <a:lnTo>
                  <a:pt x="508" y="552"/>
                </a:lnTo>
                <a:lnTo>
                  <a:pt x="500" y="552"/>
                </a:lnTo>
                <a:lnTo>
                  <a:pt x="498" y="550"/>
                </a:lnTo>
                <a:lnTo>
                  <a:pt x="494" y="546"/>
                </a:lnTo>
                <a:lnTo>
                  <a:pt x="490" y="544"/>
                </a:lnTo>
                <a:lnTo>
                  <a:pt x="486" y="540"/>
                </a:lnTo>
                <a:lnTo>
                  <a:pt x="486" y="534"/>
                </a:lnTo>
                <a:lnTo>
                  <a:pt x="486" y="530"/>
                </a:lnTo>
                <a:lnTo>
                  <a:pt x="486" y="520"/>
                </a:lnTo>
                <a:lnTo>
                  <a:pt x="484" y="510"/>
                </a:lnTo>
                <a:lnTo>
                  <a:pt x="484" y="498"/>
                </a:lnTo>
                <a:lnTo>
                  <a:pt x="480" y="494"/>
                </a:lnTo>
                <a:lnTo>
                  <a:pt x="476" y="492"/>
                </a:lnTo>
                <a:lnTo>
                  <a:pt x="470" y="494"/>
                </a:lnTo>
                <a:lnTo>
                  <a:pt x="466" y="496"/>
                </a:lnTo>
                <a:lnTo>
                  <a:pt x="462" y="494"/>
                </a:lnTo>
                <a:lnTo>
                  <a:pt x="458" y="490"/>
                </a:lnTo>
                <a:lnTo>
                  <a:pt x="452" y="484"/>
                </a:lnTo>
                <a:lnTo>
                  <a:pt x="440" y="484"/>
                </a:lnTo>
                <a:lnTo>
                  <a:pt x="432" y="486"/>
                </a:lnTo>
                <a:lnTo>
                  <a:pt x="422" y="490"/>
                </a:lnTo>
                <a:lnTo>
                  <a:pt x="412" y="488"/>
                </a:lnTo>
                <a:lnTo>
                  <a:pt x="398" y="482"/>
                </a:lnTo>
                <a:lnTo>
                  <a:pt x="386" y="472"/>
                </a:lnTo>
                <a:lnTo>
                  <a:pt x="376" y="468"/>
                </a:lnTo>
                <a:lnTo>
                  <a:pt x="366" y="466"/>
                </a:lnTo>
                <a:lnTo>
                  <a:pt x="354" y="466"/>
                </a:lnTo>
                <a:lnTo>
                  <a:pt x="346" y="470"/>
                </a:lnTo>
                <a:lnTo>
                  <a:pt x="338" y="474"/>
                </a:lnTo>
                <a:lnTo>
                  <a:pt x="328" y="478"/>
                </a:lnTo>
                <a:lnTo>
                  <a:pt x="322" y="476"/>
                </a:lnTo>
                <a:lnTo>
                  <a:pt x="318" y="476"/>
                </a:lnTo>
                <a:lnTo>
                  <a:pt x="314" y="482"/>
                </a:lnTo>
                <a:lnTo>
                  <a:pt x="310" y="484"/>
                </a:lnTo>
                <a:lnTo>
                  <a:pt x="306" y="492"/>
                </a:lnTo>
                <a:lnTo>
                  <a:pt x="306" y="496"/>
                </a:lnTo>
                <a:lnTo>
                  <a:pt x="306" y="498"/>
                </a:lnTo>
                <a:lnTo>
                  <a:pt x="296" y="498"/>
                </a:lnTo>
                <a:lnTo>
                  <a:pt x="288" y="504"/>
                </a:lnTo>
                <a:lnTo>
                  <a:pt x="278" y="514"/>
                </a:lnTo>
                <a:lnTo>
                  <a:pt x="266" y="524"/>
                </a:lnTo>
                <a:lnTo>
                  <a:pt x="258" y="530"/>
                </a:lnTo>
                <a:lnTo>
                  <a:pt x="248" y="532"/>
                </a:lnTo>
                <a:lnTo>
                  <a:pt x="240" y="532"/>
                </a:lnTo>
                <a:lnTo>
                  <a:pt x="228" y="536"/>
                </a:lnTo>
                <a:lnTo>
                  <a:pt x="220" y="542"/>
                </a:lnTo>
                <a:lnTo>
                  <a:pt x="212" y="550"/>
                </a:lnTo>
                <a:lnTo>
                  <a:pt x="204" y="556"/>
                </a:lnTo>
                <a:lnTo>
                  <a:pt x="200" y="558"/>
                </a:lnTo>
                <a:lnTo>
                  <a:pt x="194" y="556"/>
                </a:lnTo>
                <a:lnTo>
                  <a:pt x="188" y="552"/>
                </a:lnTo>
                <a:lnTo>
                  <a:pt x="182" y="548"/>
                </a:lnTo>
                <a:lnTo>
                  <a:pt x="172" y="544"/>
                </a:lnTo>
                <a:lnTo>
                  <a:pt x="164" y="544"/>
                </a:lnTo>
                <a:lnTo>
                  <a:pt x="154" y="546"/>
                </a:lnTo>
                <a:lnTo>
                  <a:pt x="136" y="552"/>
                </a:lnTo>
                <a:lnTo>
                  <a:pt x="120" y="554"/>
                </a:lnTo>
                <a:lnTo>
                  <a:pt x="106" y="554"/>
                </a:lnTo>
                <a:lnTo>
                  <a:pt x="82" y="552"/>
                </a:lnTo>
                <a:lnTo>
                  <a:pt x="72" y="552"/>
                </a:lnTo>
                <a:lnTo>
                  <a:pt x="62" y="554"/>
                </a:lnTo>
                <a:lnTo>
                  <a:pt x="54" y="558"/>
                </a:lnTo>
                <a:lnTo>
                  <a:pt x="50" y="552"/>
                </a:lnTo>
                <a:lnTo>
                  <a:pt x="48" y="546"/>
                </a:lnTo>
                <a:lnTo>
                  <a:pt x="36" y="536"/>
                </a:lnTo>
                <a:lnTo>
                  <a:pt x="20" y="526"/>
                </a:lnTo>
                <a:lnTo>
                  <a:pt x="12" y="522"/>
                </a:lnTo>
                <a:lnTo>
                  <a:pt x="0" y="518"/>
                </a:lnTo>
                <a:lnTo>
                  <a:pt x="2" y="504"/>
                </a:lnTo>
                <a:lnTo>
                  <a:pt x="4" y="490"/>
                </a:lnTo>
                <a:lnTo>
                  <a:pt x="12" y="470"/>
                </a:lnTo>
                <a:lnTo>
                  <a:pt x="16" y="454"/>
                </a:lnTo>
                <a:lnTo>
                  <a:pt x="16" y="448"/>
                </a:lnTo>
                <a:lnTo>
                  <a:pt x="16" y="444"/>
                </a:lnTo>
                <a:lnTo>
                  <a:pt x="22" y="444"/>
                </a:lnTo>
                <a:lnTo>
                  <a:pt x="28" y="444"/>
                </a:lnTo>
                <a:lnTo>
                  <a:pt x="32" y="442"/>
                </a:lnTo>
                <a:lnTo>
                  <a:pt x="36" y="442"/>
                </a:lnTo>
                <a:lnTo>
                  <a:pt x="36" y="438"/>
                </a:lnTo>
                <a:lnTo>
                  <a:pt x="32" y="434"/>
                </a:lnTo>
                <a:lnTo>
                  <a:pt x="30" y="428"/>
                </a:lnTo>
                <a:lnTo>
                  <a:pt x="30" y="408"/>
                </a:lnTo>
                <a:lnTo>
                  <a:pt x="38" y="384"/>
                </a:lnTo>
                <a:lnTo>
                  <a:pt x="46" y="360"/>
                </a:lnTo>
                <a:lnTo>
                  <a:pt x="54" y="348"/>
                </a:lnTo>
                <a:lnTo>
                  <a:pt x="62" y="338"/>
                </a:lnTo>
                <a:lnTo>
                  <a:pt x="72" y="328"/>
                </a:lnTo>
                <a:lnTo>
                  <a:pt x="82" y="320"/>
                </a:lnTo>
                <a:lnTo>
                  <a:pt x="92" y="310"/>
                </a:lnTo>
                <a:lnTo>
                  <a:pt x="102" y="298"/>
                </a:lnTo>
                <a:lnTo>
                  <a:pt x="104" y="292"/>
                </a:lnTo>
                <a:lnTo>
                  <a:pt x="106" y="284"/>
                </a:lnTo>
                <a:lnTo>
                  <a:pt x="102" y="274"/>
                </a:lnTo>
                <a:lnTo>
                  <a:pt x="98" y="266"/>
                </a:lnTo>
                <a:lnTo>
                  <a:pt x="98" y="260"/>
                </a:lnTo>
                <a:lnTo>
                  <a:pt x="98" y="254"/>
                </a:lnTo>
                <a:lnTo>
                  <a:pt x="90" y="248"/>
                </a:lnTo>
                <a:lnTo>
                  <a:pt x="82" y="240"/>
                </a:lnTo>
                <a:lnTo>
                  <a:pt x="80" y="236"/>
                </a:lnTo>
                <a:lnTo>
                  <a:pt x="70" y="216"/>
                </a:lnTo>
                <a:lnTo>
                  <a:pt x="66" y="202"/>
                </a:lnTo>
                <a:lnTo>
                  <a:pt x="60" y="196"/>
                </a:lnTo>
                <a:lnTo>
                  <a:pt x="58" y="192"/>
                </a:lnTo>
                <a:lnTo>
                  <a:pt x="56" y="190"/>
                </a:lnTo>
                <a:lnTo>
                  <a:pt x="60" y="184"/>
                </a:lnTo>
                <a:lnTo>
                  <a:pt x="62" y="180"/>
                </a:lnTo>
                <a:lnTo>
                  <a:pt x="74" y="178"/>
                </a:lnTo>
                <a:lnTo>
                  <a:pt x="82" y="178"/>
                </a:lnTo>
                <a:lnTo>
                  <a:pt x="90" y="174"/>
                </a:lnTo>
                <a:lnTo>
                  <a:pt x="100" y="170"/>
                </a:lnTo>
                <a:lnTo>
                  <a:pt x="106" y="162"/>
                </a:lnTo>
                <a:lnTo>
                  <a:pt x="106" y="156"/>
                </a:lnTo>
                <a:lnTo>
                  <a:pt x="106" y="152"/>
                </a:lnTo>
                <a:lnTo>
                  <a:pt x="110" y="150"/>
                </a:lnTo>
                <a:lnTo>
                  <a:pt x="114" y="148"/>
                </a:lnTo>
                <a:lnTo>
                  <a:pt x="138" y="140"/>
                </a:lnTo>
                <a:lnTo>
                  <a:pt x="148" y="138"/>
                </a:lnTo>
                <a:lnTo>
                  <a:pt x="160" y="136"/>
                </a:lnTo>
                <a:lnTo>
                  <a:pt x="170" y="138"/>
                </a:lnTo>
                <a:lnTo>
                  <a:pt x="178" y="138"/>
                </a:lnTo>
                <a:lnTo>
                  <a:pt x="190" y="136"/>
                </a:lnTo>
                <a:lnTo>
                  <a:pt x="194" y="134"/>
                </a:lnTo>
                <a:lnTo>
                  <a:pt x="198" y="132"/>
                </a:lnTo>
                <a:lnTo>
                  <a:pt x="206" y="136"/>
                </a:lnTo>
                <a:lnTo>
                  <a:pt x="216" y="140"/>
                </a:lnTo>
                <a:lnTo>
                  <a:pt x="234" y="142"/>
                </a:lnTo>
                <a:lnTo>
                  <a:pt x="244" y="142"/>
                </a:lnTo>
                <a:lnTo>
                  <a:pt x="252" y="140"/>
                </a:lnTo>
                <a:lnTo>
                  <a:pt x="260" y="142"/>
                </a:lnTo>
                <a:lnTo>
                  <a:pt x="272" y="144"/>
                </a:lnTo>
                <a:lnTo>
                  <a:pt x="276" y="146"/>
                </a:lnTo>
                <a:lnTo>
                  <a:pt x="280" y="146"/>
                </a:lnTo>
                <a:lnTo>
                  <a:pt x="282" y="152"/>
                </a:lnTo>
                <a:lnTo>
                  <a:pt x="284" y="156"/>
                </a:lnTo>
                <a:lnTo>
                  <a:pt x="286" y="158"/>
                </a:lnTo>
                <a:lnTo>
                  <a:pt x="290" y="162"/>
                </a:lnTo>
                <a:lnTo>
                  <a:pt x="294" y="162"/>
                </a:lnTo>
                <a:lnTo>
                  <a:pt x="302" y="158"/>
                </a:lnTo>
                <a:lnTo>
                  <a:pt x="306" y="156"/>
                </a:lnTo>
                <a:lnTo>
                  <a:pt x="310" y="156"/>
                </a:lnTo>
                <a:lnTo>
                  <a:pt x="312" y="162"/>
                </a:lnTo>
                <a:lnTo>
                  <a:pt x="312" y="166"/>
                </a:lnTo>
                <a:lnTo>
                  <a:pt x="316" y="170"/>
                </a:lnTo>
                <a:lnTo>
                  <a:pt x="320" y="172"/>
                </a:lnTo>
                <a:lnTo>
                  <a:pt x="324" y="168"/>
                </a:lnTo>
                <a:lnTo>
                  <a:pt x="328" y="164"/>
                </a:lnTo>
                <a:lnTo>
                  <a:pt x="336" y="158"/>
                </a:lnTo>
                <a:lnTo>
                  <a:pt x="340" y="158"/>
                </a:lnTo>
                <a:lnTo>
                  <a:pt x="344" y="156"/>
                </a:lnTo>
                <a:lnTo>
                  <a:pt x="346" y="152"/>
                </a:lnTo>
                <a:lnTo>
                  <a:pt x="350" y="148"/>
                </a:lnTo>
                <a:lnTo>
                  <a:pt x="354" y="150"/>
                </a:lnTo>
                <a:lnTo>
                  <a:pt x="360" y="154"/>
                </a:lnTo>
                <a:lnTo>
                  <a:pt x="368" y="154"/>
                </a:lnTo>
                <a:lnTo>
                  <a:pt x="372" y="152"/>
                </a:lnTo>
                <a:lnTo>
                  <a:pt x="376" y="152"/>
                </a:lnTo>
                <a:lnTo>
                  <a:pt x="380" y="154"/>
                </a:lnTo>
                <a:lnTo>
                  <a:pt x="382" y="158"/>
                </a:lnTo>
                <a:lnTo>
                  <a:pt x="388" y="162"/>
                </a:lnTo>
                <a:lnTo>
                  <a:pt x="392" y="164"/>
                </a:lnTo>
                <a:lnTo>
                  <a:pt x="396" y="156"/>
                </a:lnTo>
                <a:lnTo>
                  <a:pt x="400" y="150"/>
                </a:lnTo>
                <a:lnTo>
                  <a:pt x="402" y="142"/>
                </a:lnTo>
                <a:lnTo>
                  <a:pt x="404" y="140"/>
                </a:lnTo>
                <a:lnTo>
                  <a:pt x="406" y="138"/>
                </a:lnTo>
                <a:lnTo>
                  <a:pt x="410" y="138"/>
                </a:lnTo>
                <a:lnTo>
                  <a:pt x="416" y="140"/>
                </a:lnTo>
                <a:lnTo>
                  <a:pt x="424" y="146"/>
                </a:lnTo>
                <a:lnTo>
                  <a:pt x="430" y="154"/>
                </a:lnTo>
                <a:lnTo>
                  <a:pt x="434" y="158"/>
                </a:lnTo>
                <a:lnTo>
                  <a:pt x="438" y="158"/>
                </a:lnTo>
                <a:lnTo>
                  <a:pt x="440" y="156"/>
                </a:lnTo>
                <a:lnTo>
                  <a:pt x="446" y="152"/>
                </a:lnTo>
                <a:lnTo>
                  <a:pt x="454" y="152"/>
                </a:lnTo>
                <a:lnTo>
                  <a:pt x="474" y="144"/>
                </a:lnTo>
                <a:lnTo>
                  <a:pt x="482" y="144"/>
                </a:lnTo>
                <a:lnTo>
                  <a:pt x="490" y="146"/>
                </a:lnTo>
                <a:lnTo>
                  <a:pt x="494" y="148"/>
                </a:lnTo>
                <a:lnTo>
                  <a:pt x="498" y="152"/>
                </a:lnTo>
                <a:lnTo>
                  <a:pt x="504" y="150"/>
                </a:lnTo>
                <a:lnTo>
                  <a:pt x="508" y="148"/>
                </a:lnTo>
                <a:lnTo>
                  <a:pt x="508" y="144"/>
                </a:lnTo>
                <a:lnTo>
                  <a:pt x="510" y="140"/>
                </a:lnTo>
                <a:lnTo>
                  <a:pt x="506" y="128"/>
                </a:lnTo>
                <a:lnTo>
                  <a:pt x="504" y="120"/>
                </a:lnTo>
                <a:lnTo>
                  <a:pt x="504" y="110"/>
                </a:lnTo>
                <a:lnTo>
                  <a:pt x="500" y="102"/>
                </a:lnTo>
                <a:lnTo>
                  <a:pt x="504" y="92"/>
                </a:lnTo>
                <a:lnTo>
                  <a:pt x="510" y="80"/>
                </a:lnTo>
                <a:lnTo>
                  <a:pt x="518" y="66"/>
                </a:lnTo>
                <a:lnTo>
                  <a:pt x="524" y="60"/>
                </a:lnTo>
                <a:lnTo>
                  <a:pt x="534" y="60"/>
                </a:lnTo>
                <a:lnTo>
                  <a:pt x="542" y="54"/>
                </a:lnTo>
                <a:lnTo>
                  <a:pt x="552" y="48"/>
                </a:lnTo>
                <a:lnTo>
                  <a:pt x="558" y="46"/>
                </a:lnTo>
                <a:lnTo>
                  <a:pt x="562" y="46"/>
                </a:lnTo>
                <a:lnTo>
                  <a:pt x="564" y="48"/>
                </a:lnTo>
                <a:lnTo>
                  <a:pt x="566" y="52"/>
                </a:lnTo>
                <a:lnTo>
                  <a:pt x="572" y="52"/>
                </a:lnTo>
                <a:lnTo>
                  <a:pt x="580" y="54"/>
                </a:lnTo>
                <a:lnTo>
                  <a:pt x="586" y="48"/>
                </a:lnTo>
                <a:lnTo>
                  <a:pt x="592" y="38"/>
                </a:lnTo>
                <a:lnTo>
                  <a:pt x="592" y="34"/>
                </a:lnTo>
                <a:lnTo>
                  <a:pt x="592" y="30"/>
                </a:lnTo>
                <a:lnTo>
                  <a:pt x="594" y="26"/>
                </a:lnTo>
                <a:lnTo>
                  <a:pt x="598" y="22"/>
                </a:lnTo>
                <a:lnTo>
                  <a:pt x="606" y="22"/>
                </a:lnTo>
                <a:lnTo>
                  <a:pt x="614" y="22"/>
                </a:lnTo>
                <a:lnTo>
                  <a:pt x="626" y="20"/>
                </a:lnTo>
                <a:lnTo>
                  <a:pt x="634" y="16"/>
                </a:lnTo>
                <a:lnTo>
                  <a:pt x="640" y="10"/>
                </a:lnTo>
                <a:lnTo>
                  <a:pt x="650" y="10"/>
                </a:lnTo>
                <a:lnTo>
                  <a:pt x="660" y="8"/>
                </a:lnTo>
                <a:lnTo>
                  <a:pt x="666" y="4"/>
                </a:lnTo>
                <a:lnTo>
                  <a:pt x="670" y="2"/>
                </a:lnTo>
                <a:lnTo>
                  <a:pt x="674" y="0"/>
                </a:lnTo>
                <a:lnTo>
                  <a:pt x="684" y="4"/>
                </a:lnTo>
                <a:lnTo>
                  <a:pt x="692" y="8"/>
                </a:lnTo>
                <a:lnTo>
                  <a:pt x="698" y="16"/>
                </a:lnTo>
                <a:lnTo>
                  <a:pt x="698" y="20"/>
                </a:lnTo>
                <a:lnTo>
                  <a:pt x="700" y="26"/>
                </a:lnTo>
                <a:lnTo>
                  <a:pt x="710" y="30"/>
                </a:lnTo>
                <a:lnTo>
                  <a:pt x="718" y="34"/>
                </a:lnTo>
                <a:lnTo>
                  <a:pt x="724" y="40"/>
                </a:lnTo>
                <a:lnTo>
                  <a:pt x="726" y="46"/>
                </a:lnTo>
                <a:lnTo>
                  <a:pt x="726" y="50"/>
                </a:lnTo>
                <a:lnTo>
                  <a:pt x="724" y="54"/>
                </a:lnTo>
                <a:lnTo>
                  <a:pt x="720" y="56"/>
                </a:lnTo>
                <a:lnTo>
                  <a:pt x="716" y="58"/>
                </a:lnTo>
                <a:lnTo>
                  <a:pt x="712" y="60"/>
                </a:lnTo>
                <a:lnTo>
                  <a:pt x="714" y="62"/>
                </a:lnTo>
                <a:lnTo>
                  <a:pt x="718" y="66"/>
                </a:lnTo>
                <a:lnTo>
                  <a:pt x="720" y="76"/>
                </a:lnTo>
                <a:lnTo>
                  <a:pt x="724" y="84"/>
                </a:lnTo>
                <a:lnTo>
                  <a:pt x="728" y="92"/>
                </a:lnTo>
                <a:lnTo>
                  <a:pt x="738" y="96"/>
                </a:lnTo>
                <a:lnTo>
                  <a:pt x="748" y="96"/>
                </a:lnTo>
                <a:lnTo>
                  <a:pt x="756" y="98"/>
                </a:lnTo>
                <a:lnTo>
                  <a:pt x="768" y="96"/>
                </a:lnTo>
                <a:lnTo>
                  <a:pt x="774" y="92"/>
                </a:lnTo>
                <a:lnTo>
                  <a:pt x="778" y="90"/>
                </a:lnTo>
                <a:lnTo>
                  <a:pt x="782" y="90"/>
                </a:lnTo>
                <a:lnTo>
                  <a:pt x="784" y="92"/>
                </a:lnTo>
                <a:lnTo>
                  <a:pt x="788" y="96"/>
                </a:lnTo>
                <a:lnTo>
                  <a:pt x="796" y="104"/>
                </a:lnTo>
                <a:lnTo>
                  <a:pt x="804" y="108"/>
                </a:lnTo>
                <a:lnTo>
                  <a:pt x="812" y="122"/>
                </a:lnTo>
                <a:lnTo>
                  <a:pt x="820" y="136"/>
                </a:lnTo>
                <a:lnTo>
                  <a:pt x="818" y="146"/>
                </a:lnTo>
                <a:lnTo>
                  <a:pt x="826" y="154"/>
                </a:lnTo>
                <a:lnTo>
                  <a:pt x="834" y="158"/>
                </a:lnTo>
                <a:lnTo>
                  <a:pt x="838" y="162"/>
                </a:lnTo>
                <a:lnTo>
                  <a:pt x="842" y="162"/>
                </a:lnTo>
                <a:lnTo>
                  <a:pt x="846" y="158"/>
                </a:lnTo>
                <a:lnTo>
                  <a:pt x="850" y="154"/>
                </a:lnTo>
                <a:lnTo>
                  <a:pt x="858" y="150"/>
                </a:lnTo>
                <a:lnTo>
                  <a:pt x="868" y="150"/>
                </a:lnTo>
                <a:lnTo>
                  <a:pt x="876" y="154"/>
                </a:lnTo>
                <a:lnTo>
                  <a:pt x="882" y="156"/>
                </a:lnTo>
                <a:lnTo>
                  <a:pt x="884" y="158"/>
                </a:lnTo>
                <a:lnTo>
                  <a:pt x="888" y="156"/>
                </a:lnTo>
                <a:lnTo>
                  <a:pt x="892" y="152"/>
                </a:lnTo>
                <a:lnTo>
                  <a:pt x="896" y="154"/>
                </a:lnTo>
                <a:lnTo>
                  <a:pt x="900" y="154"/>
                </a:lnTo>
                <a:lnTo>
                  <a:pt x="906" y="152"/>
                </a:lnTo>
                <a:lnTo>
                  <a:pt x="916" y="148"/>
                </a:lnTo>
                <a:lnTo>
                  <a:pt x="926" y="140"/>
                </a:lnTo>
                <a:lnTo>
                  <a:pt x="932" y="134"/>
                </a:lnTo>
                <a:lnTo>
                  <a:pt x="940" y="126"/>
                </a:lnTo>
                <a:lnTo>
                  <a:pt x="944" y="124"/>
                </a:lnTo>
                <a:lnTo>
                  <a:pt x="948" y="126"/>
                </a:lnTo>
                <a:lnTo>
                  <a:pt x="956" y="134"/>
                </a:lnTo>
                <a:lnTo>
                  <a:pt x="966" y="144"/>
                </a:lnTo>
                <a:lnTo>
                  <a:pt x="976" y="154"/>
                </a:lnTo>
                <a:lnTo>
                  <a:pt x="984" y="162"/>
                </a:lnTo>
                <a:lnTo>
                  <a:pt x="992" y="166"/>
                </a:lnTo>
                <a:lnTo>
                  <a:pt x="998" y="164"/>
                </a:lnTo>
                <a:lnTo>
                  <a:pt x="1002" y="162"/>
                </a:lnTo>
                <a:lnTo>
                  <a:pt x="1002" y="156"/>
                </a:lnTo>
                <a:lnTo>
                  <a:pt x="1002" y="150"/>
                </a:lnTo>
                <a:lnTo>
                  <a:pt x="1006" y="150"/>
                </a:lnTo>
                <a:lnTo>
                  <a:pt x="1012" y="150"/>
                </a:lnTo>
                <a:lnTo>
                  <a:pt x="1014" y="152"/>
                </a:lnTo>
                <a:lnTo>
                  <a:pt x="1018" y="154"/>
                </a:lnTo>
                <a:lnTo>
                  <a:pt x="1022" y="154"/>
                </a:lnTo>
                <a:lnTo>
                  <a:pt x="1030" y="152"/>
                </a:lnTo>
                <a:lnTo>
                  <a:pt x="1038" y="154"/>
                </a:lnTo>
                <a:lnTo>
                  <a:pt x="1042" y="156"/>
                </a:lnTo>
                <a:lnTo>
                  <a:pt x="1046" y="158"/>
                </a:lnTo>
                <a:lnTo>
                  <a:pt x="1050" y="158"/>
                </a:lnTo>
                <a:lnTo>
                  <a:pt x="1054" y="156"/>
                </a:lnTo>
                <a:lnTo>
                  <a:pt x="1064" y="152"/>
                </a:lnTo>
                <a:lnTo>
                  <a:pt x="1072" y="156"/>
                </a:lnTo>
                <a:lnTo>
                  <a:pt x="1080" y="158"/>
                </a:lnTo>
                <a:lnTo>
                  <a:pt x="1086" y="156"/>
                </a:lnTo>
                <a:lnTo>
                  <a:pt x="1090" y="156"/>
                </a:lnTo>
                <a:lnTo>
                  <a:pt x="1094" y="156"/>
                </a:lnTo>
                <a:lnTo>
                  <a:pt x="1098" y="158"/>
                </a:lnTo>
                <a:lnTo>
                  <a:pt x="1106" y="164"/>
                </a:lnTo>
                <a:lnTo>
                  <a:pt x="1118" y="164"/>
                </a:lnTo>
                <a:lnTo>
                  <a:pt x="1126" y="158"/>
                </a:lnTo>
                <a:lnTo>
                  <a:pt x="1132" y="158"/>
                </a:lnTo>
                <a:lnTo>
                  <a:pt x="1134" y="162"/>
                </a:lnTo>
                <a:lnTo>
                  <a:pt x="1134" y="164"/>
                </a:lnTo>
                <a:lnTo>
                  <a:pt x="1132" y="166"/>
                </a:lnTo>
                <a:lnTo>
                  <a:pt x="1128" y="170"/>
                </a:lnTo>
                <a:lnTo>
                  <a:pt x="1132" y="174"/>
                </a:lnTo>
                <a:lnTo>
                  <a:pt x="1136" y="180"/>
                </a:lnTo>
                <a:lnTo>
                  <a:pt x="1144" y="186"/>
                </a:lnTo>
                <a:lnTo>
                  <a:pt x="1148" y="194"/>
                </a:lnTo>
                <a:lnTo>
                  <a:pt x="1148" y="204"/>
                </a:lnTo>
                <a:lnTo>
                  <a:pt x="1144" y="212"/>
                </a:lnTo>
                <a:lnTo>
                  <a:pt x="1140" y="214"/>
                </a:lnTo>
                <a:lnTo>
                  <a:pt x="1134" y="216"/>
                </a:lnTo>
                <a:lnTo>
                  <a:pt x="1130" y="220"/>
                </a:lnTo>
                <a:lnTo>
                  <a:pt x="1128" y="224"/>
                </a:lnTo>
                <a:lnTo>
                  <a:pt x="1130" y="226"/>
                </a:lnTo>
                <a:lnTo>
                  <a:pt x="1134" y="230"/>
                </a:lnTo>
                <a:lnTo>
                  <a:pt x="1146" y="228"/>
                </a:lnTo>
                <a:lnTo>
                  <a:pt x="1150" y="230"/>
                </a:lnTo>
                <a:lnTo>
                  <a:pt x="1154" y="234"/>
                </a:lnTo>
                <a:lnTo>
                  <a:pt x="1152" y="236"/>
                </a:lnTo>
                <a:lnTo>
                  <a:pt x="1146" y="238"/>
                </a:lnTo>
                <a:lnTo>
                  <a:pt x="1140" y="242"/>
                </a:lnTo>
                <a:lnTo>
                  <a:pt x="1136" y="244"/>
                </a:lnTo>
                <a:lnTo>
                  <a:pt x="1136" y="250"/>
                </a:lnTo>
                <a:lnTo>
                  <a:pt x="1136" y="254"/>
                </a:lnTo>
                <a:lnTo>
                  <a:pt x="1136" y="260"/>
                </a:lnTo>
                <a:lnTo>
                  <a:pt x="1138" y="264"/>
                </a:lnTo>
                <a:lnTo>
                  <a:pt x="1146" y="268"/>
                </a:lnTo>
                <a:lnTo>
                  <a:pt x="1152" y="278"/>
                </a:lnTo>
                <a:lnTo>
                  <a:pt x="1152" y="284"/>
                </a:lnTo>
                <a:lnTo>
                  <a:pt x="1154" y="288"/>
                </a:lnTo>
                <a:lnTo>
                  <a:pt x="1158" y="288"/>
                </a:lnTo>
                <a:lnTo>
                  <a:pt x="1162" y="290"/>
                </a:lnTo>
                <a:lnTo>
                  <a:pt x="1164" y="294"/>
                </a:lnTo>
                <a:lnTo>
                  <a:pt x="1164" y="298"/>
                </a:lnTo>
                <a:lnTo>
                  <a:pt x="1164" y="31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2" name="Freeform 161"/>
          <p:cNvSpPr>
            <a:spLocks/>
          </p:cNvSpPr>
          <p:nvPr/>
        </p:nvSpPr>
        <p:spPr bwMode="auto">
          <a:xfrm>
            <a:off x="9177337" y="6310226"/>
            <a:ext cx="269875" cy="225425"/>
          </a:xfrm>
          <a:custGeom>
            <a:avLst/>
            <a:gdLst/>
            <a:ahLst/>
            <a:cxnLst>
              <a:cxn ang="0">
                <a:pos x="170" y="0"/>
              </a:cxn>
              <a:cxn ang="0">
                <a:pos x="170" y="0"/>
              </a:cxn>
              <a:cxn ang="0">
                <a:pos x="170" y="2"/>
              </a:cxn>
              <a:cxn ang="0">
                <a:pos x="170" y="6"/>
              </a:cxn>
              <a:cxn ang="0">
                <a:pos x="168" y="14"/>
              </a:cxn>
              <a:cxn ang="0">
                <a:pos x="164" y="22"/>
              </a:cxn>
              <a:cxn ang="0">
                <a:pos x="158" y="30"/>
              </a:cxn>
              <a:cxn ang="0">
                <a:pos x="148" y="36"/>
              </a:cxn>
              <a:cxn ang="0">
                <a:pos x="142" y="52"/>
              </a:cxn>
              <a:cxn ang="0">
                <a:pos x="140" y="58"/>
              </a:cxn>
              <a:cxn ang="0">
                <a:pos x="138" y="66"/>
              </a:cxn>
              <a:cxn ang="0">
                <a:pos x="140" y="68"/>
              </a:cxn>
              <a:cxn ang="0">
                <a:pos x="142" y="74"/>
              </a:cxn>
              <a:cxn ang="0">
                <a:pos x="140" y="82"/>
              </a:cxn>
              <a:cxn ang="0">
                <a:pos x="136" y="88"/>
              </a:cxn>
              <a:cxn ang="0">
                <a:pos x="126" y="92"/>
              </a:cxn>
              <a:cxn ang="0">
                <a:pos x="118" y="94"/>
              </a:cxn>
              <a:cxn ang="0">
                <a:pos x="112" y="106"/>
              </a:cxn>
              <a:cxn ang="0">
                <a:pos x="106" y="116"/>
              </a:cxn>
              <a:cxn ang="0">
                <a:pos x="94" y="120"/>
              </a:cxn>
              <a:cxn ang="0">
                <a:pos x="84" y="124"/>
              </a:cxn>
              <a:cxn ang="0">
                <a:pos x="78" y="134"/>
              </a:cxn>
              <a:cxn ang="0">
                <a:pos x="70" y="140"/>
              </a:cxn>
              <a:cxn ang="0">
                <a:pos x="58" y="142"/>
              </a:cxn>
              <a:cxn ang="0">
                <a:pos x="46" y="142"/>
              </a:cxn>
              <a:cxn ang="0">
                <a:pos x="34" y="142"/>
              </a:cxn>
              <a:cxn ang="0">
                <a:pos x="24" y="138"/>
              </a:cxn>
              <a:cxn ang="0">
                <a:pos x="18" y="132"/>
              </a:cxn>
              <a:cxn ang="0">
                <a:pos x="10" y="124"/>
              </a:cxn>
              <a:cxn ang="0">
                <a:pos x="4" y="118"/>
              </a:cxn>
              <a:cxn ang="0">
                <a:pos x="2" y="114"/>
              </a:cxn>
              <a:cxn ang="0">
                <a:pos x="0" y="112"/>
              </a:cxn>
              <a:cxn ang="0">
                <a:pos x="2" y="108"/>
              </a:cxn>
              <a:cxn ang="0">
                <a:pos x="8" y="106"/>
              </a:cxn>
              <a:cxn ang="0">
                <a:pos x="18" y="102"/>
              </a:cxn>
              <a:cxn ang="0">
                <a:pos x="30" y="90"/>
              </a:cxn>
              <a:cxn ang="0">
                <a:pos x="42" y="86"/>
              </a:cxn>
              <a:cxn ang="0">
                <a:pos x="48" y="84"/>
              </a:cxn>
              <a:cxn ang="0">
                <a:pos x="52" y="80"/>
              </a:cxn>
              <a:cxn ang="0">
                <a:pos x="52" y="78"/>
              </a:cxn>
              <a:cxn ang="0">
                <a:pos x="52" y="74"/>
              </a:cxn>
              <a:cxn ang="0">
                <a:pos x="52" y="68"/>
              </a:cxn>
              <a:cxn ang="0">
                <a:pos x="52" y="66"/>
              </a:cxn>
              <a:cxn ang="0">
                <a:pos x="54" y="66"/>
              </a:cxn>
              <a:cxn ang="0">
                <a:pos x="58" y="66"/>
              </a:cxn>
              <a:cxn ang="0">
                <a:pos x="70" y="64"/>
              </a:cxn>
              <a:cxn ang="0">
                <a:pos x="86" y="58"/>
              </a:cxn>
              <a:cxn ang="0">
                <a:pos x="110" y="50"/>
              </a:cxn>
              <a:cxn ang="0">
                <a:pos x="120" y="44"/>
              </a:cxn>
              <a:cxn ang="0">
                <a:pos x="124" y="42"/>
              </a:cxn>
              <a:cxn ang="0">
                <a:pos x="126" y="36"/>
              </a:cxn>
              <a:cxn ang="0">
                <a:pos x="128" y="32"/>
              </a:cxn>
              <a:cxn ang="0">
                <a:pos x="134" y="30"/>
              </a:cxn>
              <a:cxn ang="0">
                <a:pos x="144" y="24"/>
              </a:cxn>
              <a:cxn ang="0">
                <a:pos x="150" y="14"/>
              </a:cxn>
              <a:cxn ang="0">
                <a:pos x="164" y="2"/>
              </a:cxn>
              <a:cxn ang="0">
                <a:pos x="168" y="0"/>
              </a:cxn>
              <a:cxn ang="0">
                <a:pos x="170" y="0"/>
              </a:cxn>
            </a:cxnLst>
            <a:rect l="0" t="0" r="r" b="b"/>
            <a:pathLst>
              <a:path w="170" h="142">
                <a:moveTo>
                  <a:pt x="170" y="0"/>
                </a:moveTo>
                <a:lnTo>
                  <a:pt x="170" y="0"/>
                </a:lnTo>
                <a:lnTo>
                  <a:pt x="170" y="2"/>
                </a:lnTo>
                <a:lnTo>
                  <a:pt x="170" y="6"/>
                </a:lnTo>
                <a:lnTo>
                  <a:pt x="168" y="14"/>
                </a:lnTo>
                <a:lnTo>
                  <a:pt x="164" y="22"/>
                </a:lnTo>
                <a:lnTo>
                  <a:pt x="158" y="30"/>
                </a:lnTo>
                <a:lnTo>
                  <a:pt x="148" y="36"/>
                </a:lnTo>
                <a:lnTo>
                  <a:pt x="142" y="52"/>
                </a:lnTo>
                <a:lnTo>
                  <a:pt x="140" y="58"/>
                </a:lnTo>
                <a:lnTo>
                  <a:pt x="138" y="66"/>
                </a:lnTo>
                <a:lnTo>
                  <a:pt x="140" y="68"/>
                </a:lnTo>
                <a:lnTo>
                  <a:pt x="142" y="74"/>
                </a:lnTo>
                <a:lnTo>
                  <a:pt x="140" y="82"/>
                </a:lnTo>
                <a:lnTo>
                  <a:pt x="136" y="88"/>
                </a:lnTo>
                <a:lnTo>
                  <a:pt x="126" y="92"/>
                </a:lnTo>
                <a:lnTo>
                  <a:pt x="118" y="94"/>
                </a:lnTo>
                <a:lnTo>
                  <a:pt x="112" y="106"/>
                </a:lnTo>
                <a:lnTo>
                  <a:pt x="106" y="116"/>
                </a:lnTo>
                <a:lnTo>
                  <a:pt x="94" y="120"/>
                </a:lnTo>
                <a:lnTo>
                  <a:pt x="84" y="124"/>
                </a:lnTo>
                <a:lnTo>
                  <a:pt x="78" y="134"/>
                </a:lnTo>
                <a:lnTo>
                  <a:pt x="70" y="140"/>
                </a:lnTo>
                <a:lnTo>
                  <a:pt x="58" y="142"/>
                </a:lnTo>
                <a:lnTo>
                  <a:pt x="46" y="142"/>
                </a:lnTo>
                <a:lnTo>
                  <a:pt x="34" y="142"/>
                </a:lnTo>
                <a:lnTo>
                  <a:pt x="24" y="138"/>
                </a:lnTo>
                <a:lnTo>
                  <a:pt x="18" y="132"/>
                </a:lnTo>
                <a:lnTo>
                  <a:pt x="10" y="124"/>
                </a:lnTo>
                <a:lnTo>
                  <a:pt x="4" y="118"/>
                </a:lnTo>
                <a:lnTo>
                  <a:pt x="2" y="114"/>
                </a:lnTo>
                <a:lnTo>
                  <a:pt x="0" y="112"/>
                </a:lnTo>
                <a:lnTo>
                  <a:pt x="2" y="108"/>
                </a:lnTo>
                <a:lnTo>
                  <a:pt x="8" y="106"/>
                </a:lnTo>
                <a:lnTo>
                  <a:pt x="18" y="102"/>
                </a:lnTo>
                <a:lnTo>
                  <a:pt x="30" y="90"/>
                </a:lnTo>
                <a:lnTo>
                  <a:pt x="42" y="86"/>
                </a:lnTo>
                <a:lnTo>
                  <a:pt x="48" y="84"/>
                </a:lnTo>
                <a:lnTo>
                  <a:pt x="52" y="80"/>
                </a:lnTo>
                <a:lnTo>
                  <a:pt x="52" y="78"/>
                </a:lnTo>
                <a:lnTo>
                  <a:pt x="52" y="74"/>
                </a:lnTo>
                <a:lnTo>
                  <a:pt x="52" y="68"/>
                </a:lnTo>
                <a:lnTo>
                  <a:pt x="52" y="66"/>
                </a:lnTo>
                <a:lnTo>
                  <a:pt x="54" y="66"/>
                </a:lnTo>
                <a:lnTo>
                  <a:pt x="58" y="66"/>
                </a:lnTo>
                <a:lnTo>
                  <a:pt x="70" y="64"/>
                </a:lnTo>
                <a:lnTo>
                  <a:pt x="86" y="58"/>
                </a:lnTo>
                <a:lnTo>
                  <a:pt x="110" y="50"/>
                </a:lnTo>
                <a:lnTo>
                  <a:pt x="120" y="44"/>
                </a:lnTo>
                <a:lnTo>
                  <a:pt x="124" y="42"/>
                </a:lnTo>
                <a:lnTo>
                  <a:pt x="126" y="36"/>
                </a:lnTo>
                <a:lnTo>
                  <a:pt x="128" y="32"/>
                </a:lnTo>
                <a:lnTo>
                  <a:pt x="134" y="30"/>
                </a:lnTo>
                <a:lnTo>
                  <a:pt x="144" y="24"/>
                </a:lnTo>
                <a:lnTo>
                  <a:pt x="150" y="14"/>
                </a:lnTo>
                <a:lnTo>
                  <a:pt x="164" y="2"/>
                </a:lnTo>
                <a:lnTo>
                  <a:pt x="168" y="0"/>
                </a:lnTo>
                <a:lnTo>
                  <a:pt x="170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3" name="Freeform 162"/>
          <p:cNvSpPr>
            <a:spLocks/>
          </p:cNvSpPr>
          <p:nvPr/>
        </p:nvSpPr>
        <p:spPr bwMode="auto">
          <a:xfrm>
            <a:off x="9177337" y="6310226"/>
            <a:ext cx="269875" cy="225425"/>
          </a:xfrm>
          <a:custGeom>
            <a:avLst/>
            <a:gdLst/>
            <a:ahLst/>
            <a:cxnLst>
              <a:cxn ang="0">
                <a:pos x="170" y="0"/>
              </a:cxn>
              <a:cxn ang="0">
                <a:pos x="170" y="0"/>
              </a:cxn>
              <a:cxn ang="0">
                <a:pos x="170" y="2"/>
              </a:cxn>
              <a:cxn ang="0">
                <a:pos x="170" y="6"/>
              </a:cxn>
              <a:cxn ang="0">
                <a:pos x="168" y="14"/>
              </a:cxn>
              <a:cxn ang="0">
                <a:pos x="164" y="22"/>
              </a:cxn>
              <a:cxn ang="0">
                <a:pos x="158" y="30"/>
              </a:cxn>
              <a:cxn ang="0">
                <a:pos x="148" y="36"/>
              </a:cxn>
              <a:cxn ang="0">
                <a:pos x="142" y="52"/>
              </a:cxn>
              <a:cxn ang="0">
                <a:pos x="140" y="58"/>
              </a:cxn>
              <a:cxn ang="0">
                <a:pos x="138" y="66"/>
              </a:cxn>
              <a:cxn ang="0">
                <a:pos x="140" y="68"/>
              </a:cxn>
              <a:cxn ang="0">
                <a:pos x="142" y="74"/>
              </a:cxn>
              <a:cxn ang="0">
                <a:pos x="140" y="82"/>
              </a:cxn>
              <a:cxn ang="0">
                <a:pos x="136" y="88"/>
              </a:cxn>
              <a:cxn ang="0">
                <a:pos x="126" y="92"/>
              </a:cxn>
              <a:cxn ang="0">
                <a:pos x="118" y="94"/>
              </a:cxn>
              <a:cxn ang="0">
                <a:pos x="112" y="106"/>
              </a:cxn>
              <a:cxn ang="0">
                <a:pos x="106" y="116"/>
              </a:cxn>
              <a:cxn ang="0">
                <a:pos x="94" y="120"/>
              </a:cxn>
              <a:cxn ang="0">
                <a:pos x="84" y="124"/>
              </a:cxn>
              <a:cxn ang="0">
                <a:pos x="78" y="134"/>
              </a:cxn>
              <a:cxn ang="0">
                <a:pos x="70" y="140"/>
              </a:cxn>
              <a:cxn ang="0">
                <a:pos x="58" y="142"/>
              </a:cxn>
              <a:cxn ang="0">
                <a:pos x="46" y="142"/>
              </a:cxn>
              <a:cxn ang="0">
                <a:pos x="34" y="142"/>
              </a:cxn>
              <a:cxn ang="0">
                <a:pos x="24" y="138"/>
              </a:cxn>
              <a:cxn ang="0">
                <a:pos x="18" y="132"/>
              </a:cxn>
              <a:cxn ang="0">
                <a:pos x="10" y="124"/>
              </a:cxn>
              <a:cxn ang="0">
                <a:pos x="4" y="118"/>
              </a:cxn>
              <a:cxn ang="0">
                <a:pos x="2" y="114"/>
              </a:cxn>
              <a:cxn ang="0">
                <a:pos x="0" y="112"/>
              </a:cxn>
              <a:cxn ang="0">
                <a:pos x="2" y="108"/>
              </a:cxn>
              <a:cxn ang="0">
                <a:pos x="8" y="106"/>
              </a:cxn>
              <a:cxn ang="0">
                <a:pos x="18" y="102"/>
              </a:cxn>
              <a:cxn ang="0">
                <a:pos x="30" y="90"/>
              </a:cxn>
              <a:cxn ang="0">
                <a:pos x="42" y="86"/>
              </a:cxn>
              <a:cxn ang="0">
                <a:pos x="48" y="84"/>
              </a:cxn>
              <a:cxn ang="0">
                <a:pos x="52" y="80"/>
              </a:cxn>
              <a:cxn ang="0">
                <a:pos x="52" y="78"/>
              </a:cxn>
              <a:cxn ang="0">
                <a:pos x="52" y="74"/>
              </a:cxn>
              <a:cxn ang="0">
                <a:pos x="52" y="68"/>
              </a:cxn>
              <a:cxn ang="0">
                <a:pos x="52" y="66"/>
              </a:cxn>
              <a:cxn ang="0">
                <a:pos x="54" y="66"/>
              </a:cxn>
              <a:cxn ang="0">
                <a:pos x="58" y="66"/>
              </a:cxn>
              <a:cxn ang="0">
                <a:pos x="70" y="64"/>
              </a:cxn>
              <a:cxn ang="0">
                <a:pos x="86" y="58"/>
              </a:cxn>
              <a:cxn ang="0">
                <a:pos x="110" y="50"/>
              </a:cxn>
              <a:cxn ang="0">
                <a:pos x="120" y="44"/>
              </a:cxn>
              <a:cxn ang="0">
                <a:pos x="124" y="42"/>
              </a:cxn>
              <a:cxn ang="0">
                <a:pos x="126" y="36"/>
              </a:cxn>
              <a:cxn ang="0">
                <a:pos x="128" y="32"/>
              </a:cxn>
              <a:cxn ang="0">
                <a:pos x="134" y="30"/>
              </a:cxn>
              <a:cxn ang="0">
                <a:pos x="144" y="24"/>
              </a:cxn>
              <a:cxn ang="0">
                <a:pos x="150" y="14"/>
              </a:cxn>
              <a:cxn ang="0">
                <a:pos x="164" y="2"/>
              </a:cxn>
              <a:cxn ang="0">
                <a:pos x="168" y="0"/>
              </a:cxn>
              <a:cxn ang="0">
                <a:pos x="170" y="0"/>
              </a:cxn>
            </a:cxnLst>
            <a:rect l="0" t="0" r="r" b="b"/>
            <a:pathLst>
              <a:path w="170" h="142">
                <a:moveTo>
                  <a:pt x="170" y="0"/>
                </a:moveTo>
                <a:lnTo>
                  <a:pt x="170" y="0"/>
                </a:lnTo>
                <a:lnTo>
                  <a:pt x="170" y="2"/>
                </a:lnTo>
                <a:lnTo>
                  <a:pt x="170" y="6"/>
                </a:lnTo>
                <a:lnTo>
                  <a:pt x="168" y="14"/>
                </a:lnTo>
                <a:lnTo>
                  <a:pt x="164" y="22"/>
                </a:lnTo>
                <a:lnTo>
                  <a:pt x="158" y="30"/>
                </a:lnTo>
                <a:lnTo>
                  <a:pt x="148" y="36"/>
                </a:lnTo>
                <a:lnTo>
                  <a:pt x="142" y="52"/>
                </a:lnTo>
                <a:lnTo>
                  <a:pt x="140" y="58"/>
                </a:lnTo>
                <a:lnTo>
                  <a:pt x="138" y="66"/>
                </a:lnTo>
                <a:lnTo>
                  <a:pt x="140" y="68"/>
                </a:lnTo>
                <a:lnTo>
                  <a:pt x="142" y="74"/>
                </a:lnTo>
                <a:lnTo>
                  <a:pt x="140" y="82"/>
                </a:lnTo>
                <a:lnTo>
                  <a:pt x="136" y="88"/>
                </a:lnTo>
                <a:lnTo>
                  <a:pt x="126" y="92"/>
                </a:lnTo>
                <a:lnTo>
                  <a:pt x="118" y="94"/>
                </a:lnTo>
                <a:lnTo>
                  <a:pt x="112" y="106"/>
                </a:lnTo>
                <a:lnTo>
                  <a:pt x="106" y="116"/>
                </a:lnTo>
                <a:lnTo>
                  <a:pt x="94" y="120"/>
                </a:lnTo>
                <a:lnTo>
                  <a:pt x="84" y="124"/>
                </a:lnTo>
                <a:lnTo>
                  <a:pt x="78" y="134"/>
                </a:lnTo>
                <a:lnTo>
                  <a:pt x="70" y="140"/>
                </a:lnTo>
                <a:lnTo>
                  <a:pt x="58" y="142"/>
                </a:lnTo>
                <a:lnTo>
                  <a:pt x="46" y="142"/>
                </a:lnTo>
                <a:lnTo>
                  <a:pt x="34" y="142"/>
                </a:lnTo>
                <a:lnTo>
                  <a:pt x="24" y="138"/>
                </a:lnTo>
                <a:lnTo>
                  <a:pt x="18" y="132"/>
                </a:lnTo>
                <a:lnTo>
                  <a:pt x="10" y="124"/>
                </a:lnTo>
                <a:lnTo>
                  <a:pt x="4" y="118"/>
                </a:lnTo>
                <a:lnTo>
                  <a:pt x="2" y="114"/>
                </a:lnTo>
                <a:lnTo>
                  <a:pt x="0" y="112"/>
                </a:lnTo>
                <a:lnTo>
                  <a:pt x="2" y="108"/>
                </a:lnTo>
                <a:lnTo>
                  <a:pt x="8" y="106"/>
                </a:lnTo>
                <a:lnTo>
                  <a:pt x="18" y="102"/>
                </a:lnTo>
                <a:lnTo>
                  <a:pt x="30" y="90"/>
                </a:lnTo>
                <a:lnTo>
                  <a:pt x="42" y="86"/>
                </a:lnTo>
                <a:lnTo>
                  <a:pt x="48" y="84"/>
                </a:lnTo>
                <a:lnTo>
                  <a:pt x="52" y="80"/>
                </a:lnTo>
                <a:lnTo>
                  <a:pt x="52" y="78"/>
                </a:lnTo>
                <a:lnTo>
                  <a:pt x="52" y="74"/>
                </a:lnTo>
                <a:lnTo>
                  <a:pt x="52" y="68"/>
                </a:lnTo>
                <a:lnTo>
                  <a:pt x="52" y="66"/>
                </a:lnTo>
                <a:lnTo>
                  <a:pt x="54" y="66"/>
                </a:lnTo>
                <a:lnTo>
                  <a:pt x="58" y="66"/>
                </a:lnTo>
                <a:lnTo>
                  <a:pt x="70" y="64"/>
                </a:lnTo>
                <a:lnTo>
                  <a:pt x="86" y="58"/>
                </a:lnTo>
                <a:lnTo>
                  <a:pt x="110" y="50"/>
                </a:lnTo>
                <a:lnTo>
                  <a:pt x="120" y="44"/>
                </a:lnTo>
                <a:lnTo>
                  <a:pt x="124" y="42"/>
                </a:lnTo>
                <a:lnTo>
                  <a:pt x="126" y="36"/>
                </a:lnTo>
                <a:lnTo>
                  <a:pt x="128" y="32"/>
                </a:lnTo>
                <a:lnTo>
                  <a:pt x="134" y="30"/>
                </a:lnTo>
                <a:lnTo>
                  <a:pt x="144" y="24"/>
                </a:lnTo>
                <a:lnTo>
                  <a:pt x="150" y="14"/>
                </a:lnTo>
                <a:lnTo>
                  <a:pt x="164" y="2"/>
                </a:lnTo>
                <a:lnTo>
                  <a:pt x="168" y="0"/>
                </a:lnTo>
                <a:lnTo>
                  <a:pt x="170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9" name="Freeform 163"/>
          <p:cNvSpPr>
            <a:spLocks/>
          </p:cNvSpPr>
          <p:nvPr/>
        </p:nvSpPr>
        <p:spPr bwMode="auto">
          <a:xfrm>
            <a:off x="7713661" y="3230475"/>
            <a:ext cx="889000" cy="787400"/>
          </a:xfrm>
          <a:custGeom>
            <a:avLst/>
            <a:gdLst/>
            <a:ahLst/>
            <a:cxnLst>
              <a:cxn ang="0">
                <a:pos x="556" y="218"/>
              </a:cxn>
              <a:cxn ang="0">
                <a:pos x="524" y="250"/>
              </a:cxn>
              <a:cxn ang="0">
                <a:pos x="488" y="246"/>
              </a:cxn>
              <a:cxn ang="0">
                <a:pos x="478" y="264"/>
              </a:cxn>
              <a:cxn ang="0">
                <a:pos x="502" y="288"/>
              </a:cxn>
              <a:cxn ang="0">
                <a:pos x="508" y="306"/>
              </a:cxn>
              <a:cxn ang="0">
                <a:pos x="522" y="330"/>
              </a:cxn>
              <a:cxn ang="0">
                <a:pos x="528" y="352"/>
              </a:cxn>
              <a:cxn ang="0">
                <a:pos x="488" y="372"/>
              </a:cxn>
              <a:cxn ang="0">
                <a:pos x="474" y="426"/>
              </a:cxn>
              <a:cxn ang="0">
                <a:pos x="474" y="456"/>
              </a:cxn>
              <a:cxn ang="0">
                <a:pos x="444" y="450"/>
              </a:cxn>
              <a:cxn ang="0">
                <a:pos x="404" y="464"/>
              </a:cxn>
              <a:cxn ang="0">
                <a:pos x="376" y="444"/>
              </a:cxn>
              <a:cxn ang="0">
                <a:pos x="362" y="470"/>
              </a:cxn>
              <a:cxn ang="0">
                <a:pos x="342" y="458"/>
              </a:cxn>
              <a:cxn ang="0">
                <a:pos x="316" y="458"/>
              </a:cxn>
              <a:cxn ang="0">
                <a:pos x="294" y="474"/>
              </a:cxn>
              <a:cxn ang="0">
                <a:pos x="280" y="462"/>
              </a:cxn>
              <a:cxn ang="0">
                <a:pos x="256" y="464"/>
              </a:cxn>
              <a:cxn ang="0">
                <a:pos x="242" y="450"/>
              </a:cxn>
              <a:cxn ang="0">
                <a:pos x="186" y="446"/>
              </a:cxn>
              <a:cxn ang="0">
                <a:pos x="148" y="444"/>
              </a:cxn>
              <a:cxn ang="0">
                <a:pos x="84" y="454"/>
              </a:cxn>
              <a:cxn ang="0">
                <a:pos x="70" y="476"/>
              </a:cxn>
              <a:cxn ang="0">
                <a:pos x="30" y="490"/>
              </a:cxn>
              <a:cxn ang="0">
                <a:pos x="22" y="444"/>
              </a:cxn>
              <a:cxn ang="0">
                <a:pos x="0" y="420"/>
              </a:cxn>
              <a:cxn ang="0">
                <a:pos x="30" y="388"/>
              </a:cxn>
              <a:cxn ang="0">
                <a:pos x="26" y="324"/>
              </a:cxn>
              <a:cxn ang="0">
                <a:pos x="8" y="254"/>
              </a:cxn>
              <a:cxn ang="0">
                <a:pos x="50" y="252"/>
              </a:cxn>
              <a:cxn ang="0">
                <a:pos x="72" y="244"/>
              </a:cxn>
              <a:cxn ang="0">
                <a:pos x="76" y="230"/>
              </a:cxn>
              <a:cxn ang="0">
                <a:pos x="90" y="222"/>
              </a:cxn>
              <a:cxn ang="0">
                <a:pos x="108" y="210"/>
              </a:cxn>
              <a:cxn ang="0">
                <a:pos x="130" y="218"/>
              </a:cxn>
              <a:cxn ang="0">
                <a:pos x="118" y="194"/>
              </a:cxn>
              <a:cxn ang="0">
                <a:pos x="126" y="152"/>
              </a:cxn>
              <a:cxn ang="0">
                <a:pos x="140" y="128"/>
              </a:cxn>
              <a:cxn ang="0">
                <a:pos x="168" y="110"/>
              </a:cxn>
              <a:cxn ang="0">
                <a:pos x="162" y="92"/>
              </a:cxn>
              <a:cxn ang="0">
                <a:pos x="152" y="80"/>
              </a:cxn>
              <a:cxn ang="0">
                <a:pos x="162" y="64"/>
              </a:cxn>
              <a:cxn ang="0">
                <a:pos x="176" y="54"/>
              </a:cxn>
              <a:cxn ang="0">
                <a:pos x="192" y="44"/>
              </a:cxn>
              <a:cxn ang="0">
                <a:pos x="216" y="20"/>
              </a:cxn>
              <a:cxn ang="0">
                <a:pos x="244" y="0"/>
              </a:cxn>
              <a:cxn ang="0">
                <a:pos x="262" y="0"/>
              </a:cxn>
              <a:cxn ang="0">
                <a:pos x="284" y="6"/>
              </a:cxn>
              <a:cxn ang="0">
                <a:pos x="314" y="14"/>
              </a:cxn>
              <a:cxn ang="0">
                <a:pos x="322" y="26"/>
              </a:cxn>
              <a:cxn ang="0">
                <a:pos x="358" y="8"/>
              </a:cxn>
              <a:cxn ang="0">
                <a:pos x="394" y="24"/>
              </a:cxn>
              <a:cxn ang="0">
                <a:pos x="404" y="44"/>
              </a:cxn>
              <a:cxn ang="0">
                <a:pos x="418" y="82"/>
              </a:cxn>
              <a:cxn ang="0">
                <a:pos x="432" y="112"/>
              </a:cxn>
              <a:cxn ang="0">
                <a:pos x="470" y="158"/>
              </a:cxn>
              <a:cxn ang="0">
                <a:pos x="492" y="188"/>
              </a:cxn>
              <a:cxn ang="0">
                <a:pos x="520" y="182"/>
              </a:cxn>
              <a:cxn ang="0">
                <a:pos x="538" y="190"/>
              </a:cxn>
              <a:cxn ang="0">
                <a:pos x="554" y="198"/>
              </a:cxn>
            </a:cxnLst>
            <a:rect l="0" t="0" r="r" b="b"/>
            <a:pathLst>
              <a:path w="560" h="496">
                <a:moveTo>
                  <a:pt x="554" y="198"/>
                </a:moveTo>
                <a:lnTo>
                  <a:pt x="554" y="198"/>
                </a:lnTo>
                <a:lnTo>
                  <a:pt x="556" y="208"/>
                </a:lnTo>
                <a:lnTo>
                  <a:pt x="560" y="214"/>
                </a:lnTo>
                <a:lnTo>
                  <a:pt x="556" y="218"/>
                </a:lnTo>
                <a:lnTo>
                  <a:pt x="552" y="220"/>
                </a:lnTo>
                <a:lnTo>
                  <a:pt x="550" y="228"/>
                </a:lnTo>
                <a:lnTo>
                  <a:pt x="540" y="244"/>
                </a:lnTo>
                <a:lnTo>
                  <a:pt x="534" y="250"/>
                </a:lnTo>
                <a:lnTo>
                  <a:pt x="524" y="250"/>
                </a:lnTo>
                <a:lnTo>
                  <a:pt x="516" y="250"/>
                </a:lnTo>
                <a:lnTo>
                  <a:pt x="508" y="246"/>
                </a:lnTo>
                <a:lnTo>
                  <a:pt x="498" y="242"/>
                </a:lnTo>
                <a:lnTo>
                  <a:pt x="490" y="244"/>
                </a:lnTo>
                <a:lnTo>
                  <a:pt x="488" y="246"/>
                </a:lnTo>
                <a:lnTo>
                  <a:pt x="484" y="248"/>
                </a:lnTo>
                <a:lnTo>
                  <a:pt x="484" y="252"/>
                </a:lnTo>
                <a:lnTo>
                  <a:pt x="486" y="258"/>
                </a:lnTo>
                <a:lnTo>
                  <a:pt x="482" y="260"/>
                </a:lnTo>
                <a:lnTo>
                  <a:pt x="478" y="264"/>
                </a:lnTo>
                <a:lnTo>
                  <a:pt x="478" y="268"/>
                </a:lnTo>
                <a:lnTo>
                  <a:pt x="480" y="272"/>
                </a:lnTo>
                <a:lnTo>
                  <a:pt x="488" y="276"/>
                </a:lnTo>
                <a:lnTo>
                  <a:pt x="496" y="280"/>
                </a:lnTo>
                <a:lnTo>
                  <a:pt x="502" y="288"/>
                </a:lnTo>
                <a:lnTo>
                  <a:pt x="498" y="294"/>
                </a:lnTo>
                <a:lnTo>
                  <a:pt x="498" y="298"/>
                </a:lnTo>
                <a:lnTo>
                  <a:pt x="504" y="300"/>
                </a:lnTo>
                <a:lnTo>
                  <a:pt x="508" y="302"/>
                </a:lnTo>
                <a:lnTo>
                  <a:pt x="508" y="306"/>
                </a:lnTo>
                <a:lnTo>
                  <a:pt x="508" y="310"/>
                </a:lnTo>
                <a:lnTo>
                  <a:pt x="512" y="312"/>
                </a:lnTo>
                <a:lnTo>
                  <a:pt x="516" y="314"/>
                </a:lnTo>
                <a:lnTo>
                  <a:pt x="520" y="322"/>
                </a:lnTo>
                <a:lnTo>
                  <a:pt x="522" y="330"/>
                </a:lnTo>
                <a:lnTo>
                  <a:pt x="528" y="342"/>
                </a:lnTo>
                <a:lnTo>
                  <a:pt x="532" y="350"/>
                </a:lnTo>
                <a:lnTo>
                  <a:pt x="534" y="354"/>
                </a:lnTo>
                <a:lnTo>
                  <a:pt x="532" y="352"/>
                </a:lnTo>
                <a:lnTo>
                  <a:pt x="528" y="352"/>
                </a:lnTo>
                <a:lnTo>
                  <a:pt x="522" y="354"/>
                </a:lnTo>
                <a:lnTo>
                  <a:pt x="512" y="360"/>
                </a:lnTo>
                <a:lnTo>
                  <a:pt x="504" y="366"/>
                </a:lnTo>
                <a:lnTo>
                  <a:pt x="494" y="366"/>
                </a:lnTo>
                <a:lnTo>
                  <a:pt x="488" y="372"/>
                </a:lnTo>
                <a:lnTo>
                  <a:pt x="480" y="386"/>
                </a:lnTo>
                <a:lnTo>
                  <a:pt x="474" y="398"/>
                </a:lnTo>
                <a:lnTo>
                  <a:pt x="470" y="408"/>
                </a:lnTo>
                <a:lnTo>
                  <a:pt x="474" y="416"/>
                </a:lnTo>
                <a:lnTo>
                  <a:pt x="474" y="426"/>
                </a:lnTo>
                <a:lnTo>
                  <a:pt x="476" y="434"/>
                </a:lnTo>
                <a:lnTo>
                  <a:pt x="480" y="446"/>
                </a:lnTo>
                <a:lnTo>
                  <a:pt x="478" y="450"/>
                </a:lnTo>
                <a:lnTo>
                  <a:pt x="478" y="454"/>
                </a:lnTo>
                <a:lnTo>
                  <a:pt x="474" y="456"/>
                </a:lnTo>
                <a:lnTo>
                  <a:pt x="468" y="458"/>
                </a:lnTo>
                <a:lnTo>
                  <a:pt x="464" y="454"/>
                </a:lnTo>
                <a:lnTo>
                  <a:pt x="460" y="452"/>
                </a:lnTo>
                <a:lnTo>
                  <a:pt x="452" y="450"/>
                </a:lnTo>
                <a:lnTo>
                  <a:pt x="444" y="450"/>
                </a:lnTo>
                <a:lnTo>
                  <a:pt x="424" y="458"/>
                </a:lnTo>
                <a:lnTo>
                  <a:pt x="416" y="458"/>
                </a:lnTo>
                <a:lnTo>
                  <a:pt x="410" y="462"/>
                </a:lnTo>
                <a:lnTo>
                  <a:pt x="408" y="464"/>
                </a:lnTo>
                <a:lnTo>
                  <a:pt x="404" y="464"/>
                </a:lnTo>
                <a:lnTo>
                  <a:pt x="400" y="460"/>
                </a:lnTo>
                <a:lnTo>
                  <a:pt x="394" y="452"/>
                </a:lnTo>
                <a:lnTo>
                  <a:pt x="386" y="446"/>
                </a:lnTo>
                <a:lnTo>
                  <a:pt x="380" y="444"/>
                </a:lnTo>
                <a:lnTo>
                  <a:pt x="376" y="444"/>
                </a:lnTo>
                <a:lnTo>
                  <a:pt x="374" y="446"/>
                </a:lnTo>
                <a:lnTo>
                  <a:pt x="372" y="448"/>
                </a:lnTo>
                <a:lnTo>
                  <a:pt x="370" y="456"/>
                </a:lnTo>
                <a:lnTo>
                  <a:pt x="366" y="462"/>
                </a:lnTo>
                <a:lnTo>
                  <a:pt x="362" y="470"/>
                </a:lnTo>
                <a:lnTo>
                  <a:pt x="358" y="468"/>
                </a:lnTo>
                <a:lnTo>
                  <a:pt x="352" y="464"/>
                </a:lnTo>
                <a:lnTo>
                  <a:pt x="350" y="460"/>
                </a:lnTo>
                <a:lnTo>
                  <a:pt x="346" y="458"/>
                </a:lnTo>
                <a:lnTo>
                  <a:pt x="342" y="458"/>
                </a:lnTo>
                <a:lnTo>
                  <a:pt x="338" y="460"/>
                </a:lnTo>
                <a:lnTo>
                  <a:pt x="330" y="460"/>
                </a:lnTo>
                <a:lnTo>
                  <a:pt x="324" y="456"/>
                </a:lnTo>
                <a:lnTo>
                  <a:pt x="320" y="454"/>
                </a:lnTo>
                <a:lnTo>
                  <a:pt x="316" y="458"/>
                </a:lnTo>
                <a:lnTo>
                  <a:pt x="314" y="462"/>
                </a:lnTo>
                <a:lnTo>
                  <a:pt x="310" y="464"/>
                </a:lnTo>
                <a:lnTo>
                  <a:pt x="306" y="464"/>
                </a:lnTo>
                <a:lnTo>
                  <a:pt x="298" y="470"/>
                </a:lnTo>
                <a:lnTo>
                  <a:pt x="294" y="474"/>
                </a:lnTo>
                <a:lnTo>
                  <a:pt x="290" y="478"/>
                </a:lnTo>
                <a:lnTo>
                  <a:pt x="286" y="476"/>
                </a:lnTo>
                <a:lnTo>
                  <a:pt x="282" y="472"/>
                </a:lnTo>
                <a:lnTo>
                  <a:pt x="282" y="468"/>
                </a:lnTo>
                <a:lnTo>
                  <a:pt x="280" y="462"/>
                </a:lnTo>
                <a:lnTo>
                  <a:pt x="276" y="462"/>
                </a:lnTo>
                <a:lnTo>
                  <a:pt x="272" y="464"/>
                </a:lnTo>
                <a:lnTo>
                  <a:pt x="264" y="468"/>
                </a:lnTo>
                <a:lnTo>
                  <a:pt x="260" y="468"/>
                </a:lnTo>
                <a:lnTo>
                  <a:pt x="256" y="464"/>
                </a:lnTo>
                <a:lnTo>
                  <a:pt x="254" y="462"/>
                </a:lnTo>
                <a:lnTo>
                  <a:pt x="252" y="458"/>
                </a:lnTo>
                <a:lnTo>
                  <a:pt x="250" y="452"/>
                </a:lnTo>
                <a:lnTo>
                  <a:pt x="246" y="452"/>
                </a:lnTo>
                <a:lnTo>
                  <a:pt x="242" y="450"/>
                </a:lnTo>
                <a:lnTo>
                  <a:pt x="230" y="448"/>
                </a:lnTo>
                <a:lnTo>
                  <a:pt x="222" y="446"/>
                </a:lnTo>
                <a:lnTo>
                  <a:pt x="214" y="448"/>
                </a:lnTo>
                <a:lnTo>
                  <a:pt x="204" y="448"/>
                </a:lnTo>
                <a:lnTo>
                  <a:pt x="186" y="446"/>
                </a:lnTo>
                <a:lnTo>
                  <a:pt x="176" y="442"/>
                </a:lnTo>
                <a:lnTo>
                  <a:pt x="168" y="438"/>
                </a:lnTo>
                <a:lnTo>
                  <a:pt x="164" y="440"/>
                </a:lnTo>
                <a:lnTo>
                  <a:pt x="160" y="442"/>
                </a:lnTo>
                <a:lnTo>
                  <a:pt x="148" y="444"/>
                </a:lnTo>
                <a:lnTo>
                  <a:pt x="140" y="444"/>
                </a:lnTo>
                <a:lnTo>
                  <a:pt x="130" y="442"/>
                </a:lnTo>
                <a:lnTo>
                  <a:pt x="118" y="444"/>
                </a:lnTo>
                <a:lnTo>
                  <a:pt x="108" y="446"/>
                </a:lnTo>
                <a:lnTo>
                  <a:pt x="84" y="454"/>
                </a:lnTo>
                <a:lnTo>
                  <a:pt x="80" y="456"/>
                </a:lnTo>
                <a:lnTo>
                  <a:pt x="76" y="458"/>
                </a:lnTo>
                <a:lnTo>
                  <a:pt x="76" y="462"/>
                </a:lnTo>
                <a:lnTo>
                  <a:pt x="76" y="468"/>
                </a:lnTo>
                <a:lnTo>
                  <a:pt x="70" y="476"/>
                </a:lnTo>
                <a:lnTo>
                  <a:pt x="60" y="480"/>
                </a:lnTo>
                <a:lnTo>
                  <a:pt x="52" y="484"/>
                </a:lnTo>
                <a:lnTo>
                  <a:pt x="44" y="484"/>
                </a:lnTo>
                <a:lnTo>
                  <a:pt x="32" y="486"/>
                </a:lnTo>
                <a:lnTo>
                  <a:pt x="30" y="490"/>
                </a:lnTo>
                <a:lnTo>
                  <a:pt x="26" y="496"/>
                </a:lnTo>
                <a:lnTo>
                  <a:pt x="28" y="472"/>
                </a:lnTo>
                <a:lnTo>
                  <a:pt x="28" y="458"/>
                </a:lnTo>
                <a:lnTo>
                  <a:pt x="26" y="448"/>
                </a:lnTo>
                <a:lnTo>
                  <a:pt x="22" y="444"/>
                </a:lnTo>
                <a:lnTo>
                  <a:pt x="18" y="442"/>
                </a:lnTo>
                <a:lnTo>
                  <a:pt x="8" y="434"/>
                </a:lnTo>
                <a:lnTo>
                  <a:pt x="2" y="428"/>
                </a:lnTo>
                <a:lnTo>
                  <a:pt x="0" y="424"/>
                </a:lnTo>
                <a:lnTo>
                  <a:pt x="0" y="420"/>
                </a:lnTo>
                <a:lnTo>
                  <a:pt x="2" y="416"/>
                </a:lnTo>
                <a:lnTo>
                  <a:pt x="10" y="410"/>
                </a:lnTo>
                <a:lnTo>
                  <a:pt x="18" y="402"/>
                </a:lnTo>
                <a:lnTo>
                  <a:pt x="26" y="396"/>
                </a:lnTo>
                <a:lnTo>
                  <a:pt x="30" y="388"/>
                </a:lnTo>
                <a:lnTo>
                  <a:pt x="36" y="376"/>
                </a:lnTo>
                <a:lnTo>
                  <a:pt x="38" y="368"/>
                </a:lnTo>
                <a:lnTo>
                  <a:pt x="36" y="358"/>
                </a:lnTo>
                <a:lnTo>
                  <a:pt x="32" y="340"/>
                </a:lnTo>
                <a:lnTo>
                  <a:pt x="26" y="324"/>
                </a:lnTo>
                <a:lnTo>
                  <a:pt x="18" y="304"/>
                </a:lnTo>
                <a:lnTo>
                  <a:pt x="2" y="266"/>
                </a:lnTo>
                <a:lnTo>
                  <a:pt x="0" y="254"/>
                </a:lnTo>
                <a:lnTo>
                  <a:pt x="2" y="252"/>
                </a:lnTo>
                <a:lnTo>
                  <a:pt x="8" y="254"/>
                </a:lnTo>
                <a:lnTo>
                  <a:pt x="18" y="256"/>
                </a:lnTo>
                <a:lnTo>
                  <a:pt x="24" y="254"/>
                </a:lnTo>
                <a:lnTo>
                  <a:pt x="32" y="250"/>
                </a:lnTo>
                <a:lnTo>
                  <a:pt x="42" y="250"/>
                </a:lnTo>
                <a:lnTo>
                  <a:pt x="50" y="252"/>
                </a:lnTo>
                <a:lnTo>
                  <a:pt x="58" y="248"/>
                </a:lnTo>
                <a:lnTo>
                  <a:pt x="60" y="244"/>
                </a:lnTo>
                <a:lnTo>
                  <a:pt x="62" y="242"/>
                </a:lnTo>
                <a:lnTo>
                  <a:pt x="68" y="242"/>
                </a:lnTo>
                <a:lnTo>
                  <a:pt x="72" y="244"/>
                </a:lnTo>
                <a:lnTo>
                  <a:pt x="78" y="244"/>
                </a:lnTo>
                <a:lnTo>
                  <a:pt x="80" y="242"/>
                </a:lnTo>
                <a:lnTo>
                  <a:pt x="80" y="238"/>
                </a:lnTo>
                <a:lnTo>
                  <a:pt x="78" y="234"/>
                </a:lnTo>
                <a:lnTo>
                  <a:pt x="76" y="230"/>
                </a:lnTo>
                <a:lnTo>
                  <a:pt x="76" y="226"/>
                </a:lnTo>
                <a:lnTo>
                  <a:pt x="78" y="224"/>
                </a:lnTo>
                <a:lnTo>
                  <a:pt x="82" y="222"/>
                </a:lnTo>
                <a:lnTo>
                  <a:pt x="86" y="222"/>
                </a:lnTo>
                <a:lnTo>
                  <a:pt x="90" y="222"/>
                </a:lnTo>
                <a:lnTo>
                  <a:pt x="94" y="218"/>
                </a:lnTo>
                <a:lnTo>
                  <a:pt x="96" y="214"/>
                </a:lnTo>
                <a:lnTo>
                  <a:pt x="100" y="212"/>
                </a:lnTo>
                <a:lnTo>
                  <a:pt x="104" y="208"/>
                </a:lnTo>
                <a:lnTo>
                  <a:pt x="108" y="210"/>
                </a:lnTo>
                <a:lnTo>
                  <a:pt x="110" y="210"/>
                </a:lnTo>
                <a:lnTo>
                  <a:pt x="116" y="216"/>
                </a:lnTo>
                <a:lnTo>
                  <a:pt x="120" y="218"/>
                </a:lnTo>
                <a:lnTo>
                  <a:pt x="126" y="220"/>
                </a:lnTo>
                <a:lnTo>
                  <a:pt x="130" y="218"/>
                </a:lnTo>
                <a:lnTo>
                  <a:pt x="134" y="216"/>
                </a:lnTo>
                <a:lnTo>
                  <a:pt x="132" y="212"/>
                </a:lnTo>
                <a:lnTo>
                  <a:pt x="130" y="208"/>
                </a:lnTo>
                <a:lnTo>
                  <a:pt x="124" y="200"/>
                </a:lnTo>
                <a:lnTo>
                  <a:pt x="118" y="194"/>
                </a:lnTo>
                <a:lnTo>
                  <a:pt x="118" y="186"/>
                </a:lnTo>
                <a:lnTo>
                  <a:pt x="124" y="178"/>
                </a:lnTo>
                <a:lnTo>
                  <a:pt x="126" y="168"/>
                </a:lnTo>
                <a:lnTo>
                  <a:pt x="126" y="160"/>
                </a:lnTo>
                <a:lnTo>
                  <a:pt x="126" y="152"/>
                </a:lnTo>
                <a:lnTo>
                  <a:pt x="124" y="142"/>
                </a:lnTo>
                <a:lnTo>
                  <a:pt x="126" y="134"/>
                </a:lnTo>
                <a:lnTo>
                  <a:pt x="128" y="132"/>
                </a:lnTo>
                <a:lnTo>
                  <a:pt x="132" y="130"/>
                </a:lnTo>
                <a:lnTo>
                  <a:pt x="140" y="128"/>
                </a:lnTo>
                <a:lnTo>
                  <a:pt x="144" y="122"/>
                </a:lnTo>
                <a:lnTo>
                  <a:pt x="152" y="114"/>
                </a:lnTo>
                <a:lnTo>
                  <a:pt x="158" y="114"/>
                </a:lnTo>
                <a:lnTo>
                  <a:pt x="164" y="112"/>
                </a:lnTo>
                <a:lnTo>
                  <a:pt x="168" y="110"/>
                </a:lnTo>
                <a:lnTo>
                  <a:pt x="170" y="104"/>
                </a:lnTo>
                <a:lnTo>
                  <a:pt x="172" y="98"/>
                </a:lnTo>
                <a:lnTo>
                  <a:pt x="170" y="94"/>
                </a:lnTo>
                <a:lnTo>
                  <a:pt x="168" y="92"/>
                </a:lnTo>
                <a:lnTo>
                  <a:pt x="162" y="92"/>
                </a:lnTo>
                <a:lnTo>
                  <a:pt x="158" y="92"/>
                </a:lnTo>
                <a:lnTo>
                  <a:pt x="156" y="92"/>
                </a:lnTo>
                <a:lnTo>
                  <a:pt x="154" y="90"/>
                </a:lnTo>
                <a:lnTo>
                  <a:pt x="152" y="84"/>
                </a:lnTo>
                <a:lnTo>
                  <a:pt x="152" y="80"/>
                </a:lnTo>
                <a:lnTo>
                  <a:pt x="152" y="76"/>
                </a:lnTo>
                <a:lnTo>
                  <a:pt x="156" y="72"/>
                </a:lnTo>
                <a:lnTo>
                  <a:pt x="158" y="70"/>
                </a:lnTo>
                <a:lnTo>
                  <a:pt x="162" y="68"/>
                </a:lnTo>
                <a:lnTo>
                  <a:pt x="162" y="64"/>
                </a:lnTo>
                <a:lnTo>
                  <a:pt x="162" y="62"/>
                </a:lnTo>
                <a:lnTo>
                  <a:pt x="166" y="62"/>
                </a:lnTo>
                <a:lnTo>
                  <a:pt x="170" y="62"/>
                </a:lnTo>
                <a:lnTo>
                  <a:pt x="174" y="60"/>
                </a:lnTo>
                <a:lnTo>
                  <a:pt x="176" y="54"/>
                </a:lnTo>
                <a:lnTo>
                  <a:pt x="176" y="48"/>
                </a:lnTo>
                <a:lnTo>
                  <a:pt x="178" y="44"/>
                </a:lnTo>
                <a:lnTo>
                  <a:pt x="184" y="42"/>
                </a:lnTo>
                <a:lnTo>
                  <a:pt x="188" y="42"/>
                </a:lnTo>
                <a:lnTo>
                  <a:pt x="192" y="44"/>
                </a:lnTo>
                <a:lnTo>
                  <a:pt x="200" y="46"/>
                </a:lnTo>
                <a:lnTo>
                  <a:pt x="210" y="42"/>
                </a:lnTo>
                <a:lnTo>
                  <a:pt x="214" y="36"/>
                </a:lnTo>
                <a:lnTo>
                  <a:pt x="216" y="30"/>
                </a:lnTo>
                <a:lnTo>
                  <a:pt x="216" y="20"/>
                </a:lnTo>
                <a:lnTo>
                  <a:pt x="220" y="12"/>
                </a:lnTo>
                <a:lnTo>
                  <a:pt x="226" y="6"/>
                </a:lnTo>
                <a:lnTo>
                  <a:pt x="232" y="2"/>
                </a:lnTo>
                <a:lnTo>
                  <a:pt x="236" y="0"/>
                </a:lnTo>
                <a:lnTo>
                  <a:pt x="244" y="0"/>
                </a:lnTo>
                <a:lnTo>
                  <a:pt x="244" y="4"/>
                </a:lnTo>
                <a:lnTo>
                  <a:pt x="246" y="6"/>
                </a:lnTo>
                <a:lnTo>
                  <a:pt x="250" y="6"/>
                </a:lnTo>
                <a:lnTo>
                  <a:pt x="254" y="4"/>
                </a:lnTo>
                <a:lnTo>
                  <a:pt x="262" y="0"/>
                </a:lnTo>
                <a:lnTo>
                  <a:pt x="270" y="2"/>
                </a:lnTo>
                <a:lnTo>
                  <a:pt x="274" y="6"/>
                </a:lnTo>
                <a:lnTo>
                  <a:pt x="276" y="8"/>
                </a:lnTo>
                <a:lnTo>
                  <a:pt x="280" y="8"/>
                </a:lnTo>
                <a:lnTo>
                  <a:pt x="284" y="6"/>
                </a:lnTo>
                <a:lnTo>
                  <a:pt x="290" y="4"/>
                </a:lnTo>
                <a:lnTo>
                  <a:pt x="300" y="4"/>
                </a:lnTo>
                <a:lnTo>
                  <a:pt x="308" y="6"/>
                </a:lnTo>
                <a:lnTo>
                  <a:pt x="314" y="10"/>
                </a:lnTo>
                <a:lnTo>
                  <a:pt x="314" y="14"/>
                </a:lnTo>
                <a:lnTo>
                  <a:pt x="314" y="20"/>
                </a:lnTo>
                <a:lnTo>
                  <a:pt x="314" y="26"/>
                </a:lnTo>
                <a:lnTo>
                  <a:pt x="316" y="32"/>
                </a:lnTo>
                <a:lnTo>
                  <a:pt x="318" y="30"/>
                </a:lnTo>
                <a:lnTo>
                  <a:pt x="322" y="26"/>
                </a:lnTo>
                <a:lnTo>
                  <a:pt x="330" y="18"/>
                </a:lnTo>
                <a:lnTo>
                  <a:pt x="336" y="16"/>
                </a:lnTo>
                <a:lnTo>
                  <a:pt x="342" y="10"/>
                </a:lnTo>
                <a:lnTo>
                  <a:pt x="348" y="8"/>
                </a:lnTo>
                <a:lnTo>
                  <a:pt x="358" y="8"/>
                </a:lnTo>
                <a:lnTo>
                  <a:pt x="366" y="6"/>
                </a:lnTo>
                <a:lnTo>
                  <a:pt x="374" y="10"/>
                </a:lnTo>
                <a:lnTo>
                  <a:pt x="380" y="14"/>
                </a:lnTo>
                <a:lnTo>
                  <a:pt x="388" y="20"/>
                </a:lnTo>
                <a:lnTo>
                  <a:pt x="394" y="24"/>
                </a:lnTo>
                <a:lnTo>
                  <a:pt x="398" y="24"/>
                </a:lnTo>
                <a:lnTo>
                  <a:pt x="402" y="24"/>
                </a:lnTo>
                <a:lnTo>
                  <a:pt x="404" y="30"/>
                </a:lnTo>
                <a:lnTo>
                  <a:pt x="404" y="36"/>
                </a:lnTo>
                <a:lnTo>
                  <a:pt x="404" y="44"/>
                </a:lnTo>
                <a:lnTo>
                  <a:pt x="406" y="52"/>
                </a:lnTo>
                <a:lnTo>
                  <a:pt x="412" y="60"/>
                </a:lnTo>
                <a:lnTo>
                  <a:pt x="418" y="66"/>
                </a:lnTo>
                <a:lnTo>
                  <a:pt x="420" y="74"/>
                </a:lnTo>
                <a:lnTo>
                  <a:pt x="418" y="82"/>
                </a:lnTo>
                <a:lnTo>
                  <a:pt x="412" y="90"/>
                </a:lnTo>
                <a:lnTo>
                  <a:pt x="412" y="98"/>
                </a:lnTo>
                <a:lnTo>
                  <a:pt x="418" y="104"/>
                </a:lnTo>
                <a:lnTo>
                  <a:pt x="424" y="108"/>
                </a:lnTo>
                <a:lnTo>
                  <a:pt x="432" y="112"/>
                </a:lnTo>
                <a:lnTo>
                  <a:pt x="436" y="122"/>
                </a:lnTo>
                <a:lnTo>
                  <a:pt x="438" y="130"/>
                </a:lnTo>
                <a:lnTo>
                  <a:pt x="456" y="150"/>
                </a:lnTo>
                <a:lnTo>
                  <a:pt x="462" y="156"/>
                </a:lnTo>
                <a:lnTo>
                  <a:pt x="470" y="158"/>
                </a:lnTo>
                <a:lnTo>
                  <a:pt x="480" y="162"/>
                </a:lnTo>
                <a:lnTo>
                  <a:pt x="486" y="166"/>
                </a:lnTo>
                <a:lnTo>
                  <a:pt x="490" y="176"/>
                </a:lnTo>
                <a:lnTo>
                  <a:pt x="490" y="184"/>
                </a:lnTo>
                <a:lnTo>
                  <a:pt x="492" y="188"/>
                </a:lnTo>
                <a:lnTo>
                  <a:pt x="496" y="190"/>
                </a:lnTo>
                <a:lnTo>
                  <a:pt x="504" y="190"/>
                </a:lnTo>
                <a:lnTo>
                  <a:pt x="510" y="186"/>
                </a:lnTo>
                <a:lnTo>
                  <a:pt x="516" y="184"/>
                </a:lnTo>
                <a:lnTo>
                  <a:pt x="520" y="182"/>
                </a:lnTo>
                <a:lnTo>
                  <a:pt x="524" y="184"/>
                </a:lnTo>
                <a:lnTo>
                  <a:pt x="528" y="186"/>
                </a:lnTo>
                <a:lnTo>
                  <a:pt x="534" y="186"/>
                </a:lnTo>
                <a:lnTo>
                  <a:pt x="538" y="186"/>
                </a:lnTo>
                <a:lnTo>
                  <a:pt x="538" y="190"/>
                </a:lnTo>
                <a:lnTo>
                  <a:pt x="538" y="194"/>
                </a:lnTo>
                <a:lnTo>
                  <a:pt x="540" y="198"/>
                </a:lnTo>
                <a:lnTo>
                  <a:pt x="544" y="200"/>
                </a:lnTo>
                <a:lnTo>
                  <a:pt x="548" y="198"/>
                </a:lnTo>
                <a:lnTo>
                  <a:pt x="554" y="19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2" name="Freeform 164"/>
          <p:cNvSpPr>
            <a:spLocks/>
          </p:cNvSpPr>
          <p:nvPr/>
        </p:nvSpPr>
        <p:spPr bwMode="auto">
          <a:xfrm>
            <a:off x="7713661" y="3230475"/>
            <a:ext cx="889000" cy="787400"/>
          </a:xfrm>
          <a:custGeom>
            <a:avLst/>
            <a:gdLst/>
            <a:ahLst/>
            <a:cxnLst>
              <a:cxn ang="0">
                <a:pos x="556" y="218"/>
              </a:cxn>
              <a:cxn ang="0">
                <a:pos x="524" y="250"/>
              </a:cxn>
              <a:cxn ang="0">
                <a:pos x="488" y="246"/>
              </a:cxn>
              <a:cxn ang="0">
                <a:pos x="478" y="264"/>
              </a:cxn>
              <a:cxn ang="0">
                <a:pos x="502" y="288"/>
              </a:cxn>
              <a:cxn ang="0">
                <a:pos x="508" y="306"/>
              </a:cxn>
              <a:cxn ang="0">
                <a:pos x="522" y="330"/>
              </a:cxn>
              <a:cxn ang="0">
                <a:pos x="528" y="352"/>
              </a:cxn>
              <a:cxn ang="0">
                <a:pos x="488" y="372"/>
              </a:cxn>
              <a:cxn ang="0">
                <a:pos x="474" y="426"/>
              </a:cxn>
              <a:cxn ang="0">
                <a:pos x="474" y="456"/>
              </a:cxn>
              <a:cxn ang="0">
                <a:pos x="444" y="450"/>
              </a:cxn>
              <a:cxn ang="0">
                <a:pos x="404" y="464"/>
              </a:cxn>
              <a:cxn ang="0">
                <a:pos x="376" y="444"/>
              </a:cxn>
              <a:cxn ang="0">
                <a:pos x="362" y="470"/>
              </a:cxn>
              <a:cxn ang="0">
                <a:pos x="342" y="458"/>
              </a:cxn>
              <a:cxn ang="0">
                <a:pos x="316" y="458"/>
              </a:cxn>
              <a:cxn ang="0">
                <a:pos x="294" y="474"/>
              </a:cxn>
              <a:cxn ang="0">
                <a:pos x="280" y="462"/>
              </a:cxn>
              <a:cxn ang="0">
                <a:pos x="256" y="464"/>
              </a:cxn>
              <a:cxn ang="0">
                <a:pos x="242" y="450"/>
              </a:cxn>
              <a:cxn ang="0">
                <a:pos x="186" y="446"/>
              </a:cxn>
              <a:cxn ang="0">
                <a:pos x="148" y="444"/>
              </a:cxn>
              <a:cxn ang="0">
                <a:pos x="84" y="454"/>
              </a:cxn>
              <a:cxn ang="0">
                <a:pos x="70" y="476"/>
              </a:cxn>
              <a:cxn ang="0">
                <a:pos x="30" y="490"/>
              </a:cxn>
              <a:cxn ang="0">
                <a:pos x="22" y="444"/>
              </a:cxn>
              <a:cxn ang="0">
                <a:pos x="0" y="420"/>
              </a:cxn>
              <a:cxn ang="0">
                <a:pos x="30" y="388"/>
              </a:cxn>
              <a:cxn ang="0">
                <a:pos x="26" y="324"/>
              </a:cxn>
              <a:cxn ang="0">
                <a:pos x="8" y="254"/>
              </a:cxn>
              <a:cxn ang="0">
                <a:pos x="50" y="252"/>
              </a:cxn>
              <a:cxn ang="0">
                <a:pos x="72" y="244"/>
              </a:cxn>
              <a:cxn ang="0">
                <a:pos x="76" y="230"/>
              </a:cxn>
              <a:cxn ang="0">
                <a:pos x="90" y="222"/>
              </a:cxn>
              <a:cxn ang="0">
                <a:pos x="108" y="210"/>
              </a:cxn>
              <a:cxn ang="0">
                <a:pos x="130" y="218"/>
              </a:cxn>
              <a:cxn ang="0">
                <a:pos x="118" y="194"/>
              </a:cxn>
              <a:cxn ang="0">
                <a:pos x="126" y="152"/>
              </a:cxn>
              <a:cxn ang="0">
                <a:pos x="140" y="128"/>
              </a:cxn>
              <a:cxn ang="0">
                <a:pos x="168" y="110"/>
              </a:cxn>
              <a:cxn ang="0">
                <a:pos x="162" y="92"/>
              </a:cxn>
              <a:cxn ang="0">
                <a:pos x="152" y="80"/>
              </a:cxn>
              <a:cxn ang="0">
                <a:pos x="162" y="64"/>
              </a:cxn>
              <a:cxn ang="0">
                <a:pos x="176" y="54"/>
              </a:cxn>
              <a:cxn ang="0">
                <a:pos x="192" y="44"/>
              </a:cxn>
              <a:cxn ang="0">
                <a:pos x="216" y="20"/>
              </a:cxn>
              <a:cxn ang="0">
                <a:pos x="244" y="0"/>
              </a:cxn>
              <a:cxn ang="0">
                <a:pos x="262" y="0"/>
              </a:cxn>
              <a:cxn ang="0">
                <a:pos x="284" y="6"/>
              </a:cxn>
              <a:cxn ang="0">
                <a:pos x="314" y="14"/>
              </a:cxn>
              <a:cxn ang="0">
                <a:pos x="322" y="26"/>
              </a:cxn>
              <a:cxn ang="0">
                <a:pos x="358" y="8"/>
              </a:cxn>
              <a:cxn ang="0">
                <a:pos x="394" y="24"/>
              </a:cxn>
              <a:cxn ang="0">
                <a:pos x="404" y="44"/>
              </a:cxn>
              <a:cxn ang="0">
                <a:pos x="418" y="82"/>
              </a:cxn>
              <a:cxn ang="0">
                <a:pos x="432" y="112"/>
              </a:cxn>
              <a:cxn ang="0">
                <a:pos x="470" y="158"/>
              </a:cxn>
              <a:cxn ang="0">
                <a:pos x="492" y="188"/>
              </a:cxn>
              <a:cxn ang="0">
                <a:pos x="520" y="182"/>
              </a:cxn>
              <a:cxn ang="0">
                <a:pos x="538" y="190"/>
              </a:cxn>
              <a:cxn ang="0">
                <a:pos x="554" y="198"/>
              </a:cxn>
            </a:cxnLst>
            <a:rect l="0" t="0" r="r" b="b"/>
            <a:pathLst>
              <a:path w="560" h="496">
                <a:moveTo>
                  <a:pt x="554" y="198"/>
                </a:moveTo>
                <a:lnTo>
                  <a:pt x="554" y="198"/>
                </a:lnTo>
                <a:lnTo>
                  <a:pt x="556" y="208"/>
                </a:lnTo>
                <a:lnTo>
                  <a:pt x="560" y="214"/>
                </a:lnTo>
                <a:lnTo>
                  <a:pt x="556" y="218"/>
                </a:lnTo>
                <a:lnTo>
                  <a:pt x="552" y="220"/>
                </a:lnTo>
                <a:lnTo>
                  <a:pt x="550" y="228"/>
                </a:lnTo>
                <a:lnTo>
                  <a:pt x="540" y="244"/>
                </a:lnTo>
                <a:lnTo>
                  <a:pt x="534" y="250"/>
                </a:lnTo>
                <a:lnTo>
                  <a:pt x="524" y="250"/>
                </a:lnTo>
                <a:lnTo>
                  <a:pt x="516" y="250"/>
                </a:lnTo>
                <a:lnTo>
                  <a:pt x="508" y="246"/>
                </a:lnTo>
                <a:lnTo>
                  <a:pt x="498" y="242"/>
                </a:lnTo>
                <a:lnTo>
                  <a:pt x="490" y="244"/>
                </a:lnTo>
                <a:lnTo>
                  <a:pt x="488" y="246"/>
                </a:lnTo>
                <a:lnTo>
                  <a:pt x="484" y="248"/>
                </a:lnTo>
                <a:lnTo>
                  <a:pt x="484" y="252"/>
                </a:lnTo>
                <a:lnTo>
                  <a:pt x="486" y="258"/>
                </a:lnTo>
                <a:lnTo>
                  <a:pt x="482" y="260"/>
                </a:lnTo>
                <a:lnTo>
                  <a:pt x="478" y="264"/>
                </a:lnTo>
                <a:lnTo>
                  <a:pt x="478" y="268"/>
                </a:lnTo>
                <a:lnTo>
                  <a:pt x="480" y="272"/>
                </a:lnTo>
                <a:lnTo>
                  <a:pt x="488" y="276"/>
                </a:lnTo>
                <a:lnTo>
                  <a:pt x="496" y="280"/>
                </a:lnTo>
                <a:lnTo>
                  <a:pt x="502" y="288"/>
                </a:lnTo>
                <a:lnTo>
                  <a:pt x="498" y="294"/>
                </a:lnTo>
                <a:lnTo>
                  <a:pt x="498" y="298"/>
                </a:lnTo>
                <a:lnTo>
                  <a:pt x="504" y="300"/>
                </a:lnTo>
                <a:lnTo>
                  <a:pt x="508" y="302"/>
                </a:lnTo>
                <a:lnTo>
                  <a:pt x="508" y="306"/>
                </a:lnTo>
                <a:lnTo>
                  <a:pt x="508" y="310"/>
                </a:lnTo>
                <a:lnTo>
                  <a:pt x="512" y="312"/>
                </a:lnTo>
                <a:lnTo>
                  <a:pt x="516" y="314"/>
                </a:lnTo>
                <a:lnTo>
                  <a:pt x="520" y="322"/>
                </a:lnTo>
                <a:lnTo>
                  <a:pt x="522" y="330"/>
                </a:lnTo>
                <a:lnTo>
                  <a:pt x="528" y="342"/>
                </a:lnTo>
                <a:lnTo>
                  <a:pt x="532" y="350"/>
                </a:lnTo>
                <a:lnTo>
                  <a:pt x="534" y="354"/>
                </a:lnTo>
                <a:lnTo>
                  <a:pt x="532" y="352"/>
                </a:lnTo>
                <a:lnTo>
                  <a:pt x="528" y="352"/>
                </a:lnTo>
                <a:lnTo>
                  <a:pt x="522" y="354"/>
                </a:lnTo>
                <a:lnTo>
                  <a:pt x="512" y="360"/>
                </a:lnTo>
                <a:lnTo>
                  <a:pt x="504" y="366"/>
                </a:lnTo>
                <a:lnTo>
                  <a:pt x="494" y="366"/>
                </a:lnTo>
                <a:lnTo>
                  <a:pt x="488" y="372"/>
                </a:lnTo>
                <a:lnTo>
                  <a:pt x="480" y="386"/>
                </a:lnTo>
                <a:lnTo>
                  <a:pt x="474" y="398"/>
                </a:lnTo>
                <a:lnTo>
                  <a:pt x="470" y="408"/>
                </a:lnTo>
                <a:lnTo>
                  <a:pt x="474" y="416"/>
                </a:lnTo>
                <a:lnTo>
                  <a:pt x="474" y="426"/>
                </a:lnTo>
                <a:lnTo>
                  <a:pt x="476" y="434"/>
                </a:lnTo>
                <a:lnTo>
                  <a:pt x="480" y="446"/>
                </a:lnTo>
                <a:lnTo>
                  <a:pt x="478" y="450"/>
                </a:lnTo>
                <a:lnTo>
                  <a:pt x="478" y="454"/>
                </a:lnTo>
                <a:lnTo>
                  <a:pt x="474" y="456"/>
                </a:lnTo>
                <a:lnTo>
                  <a:pt x="468" y="458"/>
                </a:lnTo>
                <a:lnTo>
                  <a:pt x="464" y="454"/>
                </a:lnTo>
                <a:lnTo>
                  <a:pt x="460" y="452"/>
                </a:lnTo>
                <a:lnTo>
                  <a:pt x="452" y="450"/>
                </a:lnTo>
                <a:lnTo>
                  <a:pt x="444" y="450"/>
                </a:lnTo>
                <a:lnTo>
                  <a:pt x="424" y="458"/>
                </a:lnTo>
                <a:lnTo>
                  <a:pt x="416" y="458"/>
                </a:lnTo>
                <a:lnTo>
                  <a:pt x="410" y="462"/>
                </a:lnTo>
                <a:lnTo>
                  <a:pt x="408" y="464"/>
                </a:lnTo>
                <a:lnTo>
                  <a:pt x="404" y="464"/>
                </a:lnTo>
                <a:lnTo>
                  <a:pt x="400" y="460"/>
                </a:lnTo>
                <a:lnTo>
                  <a:pt x="394" y="452"/>
                </a:lnTo>
                <a:lnTo>
                  <a:pt x="386" y="446"/>
                </a:lnTo>
                <a:lnTo>
                  <a:pt x="380" y="444"/>
                </a:lnTo>
                <a:lnTo>
                  <a:pt x="376" y="444"/>
                </a:lnTo>
                <a:lnTo>
                  <a:pt x="374" y="446"/>
                </a:lnTo>
                <a:lnTo>
                  <a:pt x="372" y="448"/>
                </a:lnTo>
                <a:lnTo>
                  <a:pt x="370" y="456"/>
                </a:lnTo>
                <a:lnTo>
                  <a:pt x="366" y="462"/>
                </a:lnTo>
                <a:lnTo>
                  <a:pt x="362" y="470"/>
                </a:lnTo>
                <a:lnTo>
                  <a:pt x="358" y="468"/>
                </a:lnTo>
                <a:lnTo>
                  <a:pt x="352" y="464"/>
                </a:lnTo>
                <a:lnTo>
                  <a:pt x="350" y="460"/>
                </a:lnTo>
                <a:lnTo>
                  <a:pt x="346" y="458"/>
                </a:lnTo>
                <a:lnTo>
                  <a:pt x="342" y="458"/>
                </a:lnTo>
                <a:lnTo>
                  <a:pt x="338" y="460"/>
                </a:lnTo>
                <a:lnTo>
                  <a:pt x="330" y="460"/>
                </a:lnTo>
                <a:lnTo>
                  <a:pt x="324" y="456"/>
                </a:lnTo>
                <a:lnTo>
                  <a:pt x="320" y="454"/>
                </a:lnTo>
                <a:lnTo>
                  <a:pt x="316" y="458"/>
                </a:lnTo>
                <a:lnTo>
                  <a:pt x="314" y="462"/>
                </a:lnTo>
                <a:lnTo>
                  <a:pt x="310" y="464"/>
                </a:lnTo>
                <a:lnTo>
                  <a:pt x="306" y="464"/>
                </a:lnTo>
                <a:lnTo>
                  <a:pt x="298" y="470"/>
                </a:lnTo>
                <a:lnTo>
                  <a:pt x="294" y="474"/>
                </a:lnTo>
                <a:lnTo>
                  <a:pt x="290" y="478"/>
                </a:lnTo>
                <a:lnTo>
                  <a:pt x="286" y="476"/>
                </a:lnTo>
                <a:lnTo>
                  <a:pt x="282" y="472"/>
                </a:lnTo>
                <a:lnTo>
                  <a:pt x="282" y="468"/>
                </a:lnTo>
                <a:lnTo>
                  <a:pt x="280" y="462"/>
                </a:lnTo>
                <a:lnTo>
                  <a:pt x="276" y="462"/>
                </a:lnTo>
                <a:lnTo>
                  <a:pt x="272" y="464"/>
                </a:lnTo>
                <a:lnTo>
                  <a:pt x="264" y="468"/>
                </a:lnTo>
                <a:lnTo>
                  <a:pt x="260" y="468"/>
                </a:lnTo>
                <a:lnTo>
                  <a:pt x="256" y="464"/>
                </a:lnTo>
                <a:lnTo>
                  <a:pt x="254" y="462"/>
                </a:lnTo>
                <a:lnTo>
                  <a:pt x="252" y="458"/>
                </a:lnTo>
                <a:lnTo>
                  <a:pt x="250" y="452"/>
                </a:lnTo>
                <a:lnTo>
                  <a:pt x="246" y="452"/>
                </a:lnTo>
                <a:lnTo>
                  <a:pt x="242" y="450"/>
                </a:lnTo>
                <a:lnTo>
                  <a:pt x="230" y="448"/>
                </a:lnTo>
                <a:lnTo>
                  <a:pt x="222" y="446"/>
                </a:lnTo>
                <a:lnTo>
                  <a:pt x="214" y="448"/>
                </a:lnTo>
                <a:lnTo>
                  <a:pt x="204" y="448"/>
                </a:lnTo>
                <a:lnTo>
                  <a:pt x="186" y="446"/>
                </a:lnTo>
                <a:lnTo>
                  <a:pt x="176" y="442"/>
                </a:lnTo>
                <a:lnTo>
                  <a:pt x="168" y="438"/>
                </a:lnTo>
                <a:lnTo>
                  <a:pt x="164" y="440"/>
                </a:lnTo>
                <a:lnTo>
                  <a:pt x="160" y="442"/>
                </a:lnTo>
                <a:lnTo>
                  <a:pt x="148" y="444"/>
                </a:lnTo>
                <a:lnTo>
                  <a:pt x="140" y="444"/>
                </a:lnTo>
                <a:lnTo>
                  <a:pt x="130" y="442"/>
                </a:lnTo>
                <a:lnTo>
                  <a:pt x="118" y="444"/>
                </a:lnTo>
                <a:lnTo>
                  <a:pt x="108" y="446"/>
                </a:lnTo>
                <a:lnTo>
                  <a:pt x="84" y="454"/>
                </a:lnTo>
                <a:lnTo>
                  <a:pt x="80" y="456"/>
                </a:lnTo>
                <a:lnTo>
                  <a:pt x="76" y="458"/>
                </a:lnTo>
                <a:lnTo>
                  <a:pt x="76" y="462"/>
                </a:lnTo>
                <a:lnTo>
                  <a:pt x="76" y="468"/>
                </a:lnTo>
                <a:lnTo>
                  <a:pt x="70" y="476"/>
                </a:lnTo>
                <a:lnTo>
                  <a:pt x="60" y="480"/>
                </a:lnTo>
                <a:lnTo>
                  <a:pt x="52" y="484"/>
                </a:lnTo>
                <a:lnTo>
                  <a:pt x="44" y="484"/>
                </a:lnTo>
                <a:lnTo>
                  <a:pt x="32" y="486"/>
                </a:lnTo>
                <a:lnTo>
                  <a:pt x="30" y="490"/>
                </a:lnTo>
                <a:lnTo>
                  <a:pt x="26" y="496"/>
                </a:lnTo>
                <a:lnTo>
                  <a:pt x="28" y="472"/>
                </a:lnTo>
                <a:lnTo>
                  <a:pt x="28" y="458"/>
                </a:lnTo>
                <a:lnTo>
                  <a:pt x="26" y="448"/>
                </a:lnTo>
                <a:lnTo>
                  <a:pt x="22" y="444"/>
                </a:lnTo>
                <a:lnTo>
                  <a:pt x="18" y="442"/>
                </a:lnTo>
                <a:lnTo>
                  <a:pt x="8" y="434"/>
                </a:lnTo>
                <a:lnTo>
                  <a:pt x="2" y="428"/>
                </a:lnTo>
                <a:lnTo>
                  <a:pt x="0" y="424"/>
                </a:lnTo>
                <a:lnTo>
                  <a:pt x="0" y="420"/>
                </a:lnTo>
                <a:lnTo>
                  <a:pt x="2" y="416"/>
                </a:lnTo>
                <a:lnTo>
                  <a:pt x="10" y="410"/>
                </a:lnTo>
                <a:lnTo>
                  <a:pt x="18" y="402"/>
                </a:lnTo>
                <a:lnTo>
                  <a:pt x="26" y="396"/>
                </a:lnTo>
                <a:lnTo>
                  <a:pt x="30" y="388"/>
                </a:lnTo>
                <a:lnTo>
                  <a:pt x="36" y="376"/>
                </a:lnTo>
                <a:lnTo>
                  <a:pt x="38" y="368"/>
                </a:lnTo>
                <a:lnTo>
                  <a:pt x="36" y="358"/>
                </a:lnTo>
                <a:lnTo>
                  <a:pt x="32" y="340"/>
                </a:lnTo>
                <a:lnTo>
                  <a:pt x="26" y="324"/>
                </a:lnTo>
                <a:lnTo>
                  <a:pt x="18" y="304"/>
                </a:lnTo>
                <a:lnTo>
                  <a:pt x="2" y="266"/>
                </a:lnTo>
                <a:lnTo>
                  <a:pt x="0" y="254"/>
                </a:lnTo>
                <a:lnTo>
                  <a:pt x="2" y="252"/>
                </a:lnTo>
                <a:lnTo>
                  <a:pt x="8" y="254"/>
                </a:lnTo>
                <a:lnTo>
                  <a:pt x="18" y="256"/>
                </a:lnTo>
                <a:lnTo>
                  <a:pt x="24" y="254"/>
                </a:lnTo>
                <a:lnTo>
                  <a:pt x="32" y="250"/>
                </a:lnTo>
                <a:lnTo>
                  <a:pt x="42" y="250"/>
                </a:lnTo>
                <a:lnTo>
                  <a:pt x="50" y="252"/>
                </a:lnTo>
                <a:lnTo>
                  <a:pt x="58" y="248"/>
                </a:lnTo>
                <a:lnTo>
                  <a:pt x="60" y="244"/>
                </a:lnTo>
                <a:lnTo>
                  <a:pt x="62" y="242"/>
                </a:lnTo>
                <a:lnTo>
                  <a:pt x="68" y="242"/>
                </a:lnTo>
                <a:lnTo>
                  <a:pt x="72" y="244"/>
                </a:lnTo>
                <a:lnTo>
                  <a:pt x="78" y="244"/>
                </a:lnTo>
                <a:lnTo>
                  <a:pt x="80" y="242"/>
                </a:lnTo>
                <a:lnTo>
                  <a:pt x="80" y="238"/>
                </a:lnTo>
                <a:lnTo>
                  <a:pt x="78" y="234"/>
                </a:lnTo>
                <a:lnTo>
                  <a:pt x="76" y="230"/>
                </a:lnTo>
                <a:lnTo>
                  <a:pt x="76" y="226"/>
                </a:lnTo>
                <a:lnTo>
                  <a:pt x="78" y="224"/>
                </a:lnTo>
                <a:lnTo>
                  <a:pt x="82" y="222"/>
                </a:lnTo>
                <a:lnTo>
                  <a:pt x="86" y="222"/>
                </a:lnTo>
                <a:lnTo>
                  <a:pt x="90" y="222"/>
                </a:lnTo>
                <a:lnTo>
                  <a:pt x="94" y="218"/>
                </a:lnTo>
                <a:lnTo>
                  <a:pt x="96" y="214"/>
                </a:lnTo>
                <a:lnTo>
                  <a:pt x="100" y="212"/>
                </a:lnTo>
                <a:lnTo>
                  <a:pt x="104" y="208"/>
                </a:lnTo>
                <a:lnTo>
                  <a:pt x="108" y="210"/>
                </a:lnTo>
                <a:lnTo>
                  <a:pt x="110" y="210"/>
                </a:lnTo>
                <a:lnTo>
                  <a:pt x="116" y="216"/>
                </a:lnTo>
                <a:lnTo>
                  <a:pt x="120" y="218"/>
                </a:lnTo>
                <a:lnTo>
                  <a:pt x="126" y="220"/>
                </a:lnTo>
                <a:lnTo>
                  <a:pt x="130" y="218"/>
                </a:lnTo>
                <a:lnTo>
                  <a:pt x="134" y="216"/>
                </a:lnTo>
                <a:lnTo>
                  <a:pt x="132" y="212"/>
                </a:lnTo>
                <a:lnTo>
                  <a:pt x="130" y="208"/>
                </a:lnTo>
                <a:lnTo>
                  <a:pt x="124" y="200"/>
                </a:lnTo>
                <a:lnTo>
                  <a:pt x="118" y="194"/>
                </a:lnTo>
                <a:lnTo>
                  <a:pt x="118" y="186"/>
                </a:lnTo>
                <a:lnTo>
                  <a:pt x="124" y="178"/>
                </a:lnTo>
                <a:lnTo>
                  <a:pt x="126" y="168"/>
                </a:lnTo>
                <a:lnTo>
                  <a:pt x="126" y="160"/>
                </a:lnTo>
                <a:lnTo>
                  <a:pt x="126" y="152"/>
                </a:lnTo>
                <a:lnTo>
                  <a:pt x="124" y="142"/>
                </a:lnTo>
                <a:lnTo>
                  <a:pt x="126" y="134"/>
                </a:lnTo>
                <a:lnTo>
                  <a:pt x="128" y="132"/>
                </a:lnTo>
                <a:lnTo>
                  <a:pt x="132" y="130"/>
                </a:lnTo>
                <a:lnTo>
                  <a:pt x="140" y="128"/>
                </a:lnTo>
                <a:lnTo>
                  <a:pt x="144" y="122"/>
                </a:lnTo>
                <a:lnTo>
                  <a:pt x="152" y="114"/>
                </a:lnTo>
                <a:lnTo>
                  <a:pt x="158" y="114"/>
                </a:lnTo>
                <a:lnTo>
                  <a:pt x="164" y="112"/>
                </a:lnTo>
                <a:lnTo>
                  <a:pt x="168" y="110"/>
                </a:lnTo>
                <a:lnTo>
                  <a:pt x="170" y="104"/>
                </a:lnTo>
                <a:lnTo>
                  <a:pt x="172" y="98"/>
                </a:lnTo>
                <a:lnTo>
                  <a:pt x="170" y="94"/>
                </a:lnTo>
                <a:lnTo>
                  <a:pt x="168" y="92"/>
                </a:lnTo>
                <a:lnTo>
                  <a:pt x="162" y="92"/>
                </a:lnTo>
                <a:lnTo>
                  <a:pt x="158" y="92"/>
                </a:lnTo>
                <a:lnTo>
                  <a:pt x="156" y="92"/>
                </a:lnTo>
                <a:lnTo>
                  <a:pt x="154" y="90"/>
                </a:lnTo>
                <a:lnTo>
                  <a:pt x="152" y="84"/>
                </a:lnTo>
                <a:lnTo>
                  <a:pt x="152" y="80"/>
                </a:lnTo>
                <a:lnTo>
                  <a:pt x="152" y="76"/>
                </a:lnTo>
                <a:lnTo>
                  <a:pt x="156" y="72"/>
                </a:lnTo>
                <a:lnTo>
                  <a:pt x="158" y="70"/>
                </a:lnTo>
                <a:lnTo>
                  <a:pt x="162" y="68"/>
                </a:lnTo>
                <a:lnTo>
                  <a:pt x="162" y="64"/>
                </a:lnTo>
                <a:lnTo>
                  <a:pt x="162" y="62"/>
                </a:lnTo>
                <a:lnTo>
                  <a:pt x="166" y="62"/>
                </a:lnTo>
                <a:lnTo>
                  <a:pt x="170" y="62"/>
                </a:lnTo>
                <a:lnTo>
                  <a:pt x="174" y="60"/>
                </a:lnTo>
                <a:lnTo>
                  <a:pt x="176" y="54"/>
                </a:lnTo>
                <a:lnTo>
                  <a:pt x="176" y="48"/>
                </a:lnTo>
                <a:lnTo>
                  <a:pt x="178" y="44"/>
                </a:lnTo>
                <a:lnTo>
                  <a:pt x="184" y="42"/>
                </a:lnTo>
                <a:lnTo>
                  <a:pt x="188" y="42"/>
                </a:lnTo>
                <a:lnTo>
                  <a:pt x="192" y="44"/>
                </a:lnTo>
                <a:lnTo>
                  <a:pt x="200" y="46"/>
                </a:lnTo>
                <a:lnTo>
                  <a:pt x="210" y="42"/>
                </a:lnTo>
                <a:lnTo>
                  <a:pt x="214" y="36"/>
                </a:lnTo>
                <a:lnTo>
                  <a:pt x="216" y="30"/>
                </a:lnTo>
                <a:lnTo>
                  <a:pt x="216" y="20"/>
                </a:lnTo>
                <a:lnTo>
                  <a:pt x="220" y="12"/>
                </a:lnTo>
                <a:lnTo>
                  <a:pt x="226" y="6"/>
                </a:lnTo>
                <a:lnTo>
                  <a:pt x="232" y="2"/>
                </a:lnTo>
                <a:lnTo>
                  <a:pt x="236" y="0"/>
                </a:lnTo>
                <a:lnTo>
                  <a:pt x="244" y="0"/>
                </a:lnTo>
                <a:lnTo>
                  <a:pt x="244" y="4"/>
                </a:lnTo>
                <a:lnTo>
                  <a:pt x="246" y="6"/>
                </a:lnTo>
                <a:lnTo>
                  <a:pt x="250" y="6"/>
                </a:lnTo>
                <a:lnTo>
                  <a:pt x="254" y="4"/>
                </a:lnTo>
                <a:lnTo>
                  <a:pt x="262" y="0"/>
                </a:lnTo>
                <a:lnTo>
                  <a:pt x="270" y="2"/>
                </a:lnTo>
                <a:lnTo>
                  <a:pt x="274" y="6"/>
                </a:lnTo>
                <a:lnTo>
                  <a:pt x="276" y="8"/>
                </a:lnTo>
                <a:lnTo>
                  <a:pt x="280" y="8"/>
                </a:lnTo>
                <a:lnTo>
                  <a:pt x="284" y="6"/>
                </a:lnTo>
                <a:lnTo>
                  <a:pt x="290" y="4"/>
                </a:lnTo>
                <a:lnTo>
                  <a:pt x="300" y="4"/>
                </a:lnTo>
                <a:lnTo>
                  <a:pt x="308" y="6"/>
                </a:lnTo>
                <a:lnTo>
                  <a:pt x="314" y="10"/>
                </a:lnTo>
                <a:lnTo>
                  <a:pt x="314" y="14"/>
                </a:lnTo>
                <a:lnTo>
                  <a:pt x="314" y="20"/>
                </a:lnTo>
                <a:lnTo>
                  <a:pt x="314" y="26"/>
                </a:lnTo>
                <a:lnTo>
                  <a:pt x="316" y="32"/>
                </a:lnTo>
                <a:lnTo>
                  <a:pt x="318" y="30"/>
                </a:lnTo>
                <a:lnTo>
                  <a:pt x="322" y="26"/>
                </a:lnTo>
                <a:lnTo>
                  <a:pt x="330" y="18"/>
                </a:lnTo>
                <a:lnTo>
                  <a:pt x="336" y="16"/>
                </a:lnTo>
                <a:lnTo>
                  <a:pt x="342" y="10"/>
                </a:lnTo>
                <a:lnTo>
                  <a:pt x="348" y="8"/>
                </a:lnTo>
                <a:lnTo>
                  <a:pt x="358" y="8"/>
                </a:lnTo>
                <a:lnTo>
                  <a:pt x="366" y="6"/>
                </a:lnTo>
                <a:lnTo>
                  <a:pt x="374" y="10"/>
                </a:lnTo>
                <a:lnTo>
                  <a:pt x="380" y="14"/>
                </a:lnTo>
                <a:lnTo>
                  <a:pt x="388" y="20"/>
                </a:lnTo>
                <a:lnTo>
                  <a:pt x="394" y="24"/>
                </a:lnTo>
                <a:lnTo>
                  <a:pt x="398" y="24"/>
                </a:lnTo>
                <a:lnTo>
                  <a:pt x="402" y="24"/>
                </a:lnTo>
                <a:lnTo>
                  <a:pt x="404" y="30"/>
                </a:lnTo>
                <a:lnTo>
                  <a:pt x="404" y="36"/>
                </a:lnTo>
                <a:lnTo>
                  <a:pt x="404" y="44"/>
                </a:lnTo>
                <a:lnTo>
                  <a:pt x="406" y="52"/>
                </a:lnTo>
                <a:lnTo>
                  <a:pt x="412" y="60"/>
                </a:lnTo>
                <a:lnTo>
                  <a:pt x="418" y="66"/>
                </a:lnTo>
                <a:lnTo>
                  <a:pt x="420" y="74"/>
                </a:lnTo>
                <a:lnTo>
                  <a:pt x="418" y="82"/>
                </a:lnTo>
                <a:lnTo>
                  <a:pt x="412" y="90"/>
                </a:lnTo>
                <a:lnTo>
                  <a:pt x="412" y="98"/>
                </a:lnTo>
                <a:lnTo>
                  <a:pt x="418" y="104"/>
                </a:lnTo>
                <a:lnTo>
                  <a:pt x="424" y="108"/>
                </a:lnTo>
                <a:lnTo>
                  <a:pt x="432" y="112"/>
                </a:lnTo>
                <a:lnTo>
                  <a:pt x="436" y="122"/>
                </a:lnTo>
                <a:lnTo>
                  <a:pt x="438" y="130"/>
                </a:lnTo>
                <a:lnTo>
                  <a:pt x="456" y="150"/>
                </a:lnTo>
                <a:lnTo>
                  <a:pt x="462" y="156"/>
                </a:lnTo>
                <a:lnTo>
                  <a:pt x="470" y="158"/>
                </a:lnTo>
                <a:lnTo>
                  <a:pt x="480" y="162"/>
                </a:lnTo>
                <a:lnTo>
                  <a:pt x="486" y="166"/>
                </a:lnTo>
                <a:lnTo>
                  <a:pt x="490" y="176"/>
                </a:lnTo>
                <a:lnTo>
                  <a:pt x="490" y="184"/>
                </a:lnTo>
                <a:lnTo>
                  <a:pt x="492" y="188"/>
                </a:lnTo>
                <a:lnTo>
                  <a:pt x="496" y="190"/>
                </a:lnTo>
                <a:lnTo>
                  <a:pt x="504" y="190"/>
                </a:lnTo>
                <a:lnTo>
                  <a:pt x="510" y="186"/>
                </a:lnTo>
                <a:lnTo>
                  <a:pt x="516" y="184"/>
                </a:lnTo>
                <a:lnTo>
                  <a:pt x="520" y="182"/>
                </a:lnTo>
                <a:lnTo>
                  <a:pt x="524" y="184"/>
                </a:lnTo>
                <a:lnTo>
                  <a:pt x="528" y="186"/>
                </a:lnTo>
                <a:lnTo>
                  <a:pt x="534" y="186"/>
                </a:lnTo>
                <a:lnTo>
                  <a:pt x="538" y="186"/>
                </a:lnTo>
                <a:lnTo>
                  <a:pt x="538" y="190"/>
                </a:lnTo>
                <a:lnTo>
                  <a:pt x="538" y="194"/>
                </a:lnTo>
                <a:lnTo>
                  <a:pt x="540" y="198"/>
                </a:lnTo>
                <a:lnTo>
                  <a:pt x="544" y="200"/>
                </a:lnTo>
                <a:lnTo>
                  <a:pt x="548" y="198"/>
                </a:lnTo>
                <a:lnTo>
                  <a:pt x="554" y="19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3" name="Freeform 165"/>
          <p:cNvSpPr>
            <a:spLocks/>
          </p:cNvSpPr>
          <p:nvPr/>
        </p:nvSpPr>
        <p:spPr bwMode="auto">
          <a:xfrm>
            <a:off x="7770811" y="5157701"/>
            <a:ext cx="723900" cy="504825"/>
          </a:xfrm>
          <a:custGeom>
            <a:avLst/>
            <a:gdLst/>
            <a:ahLst/>
            <a:cxnLst>
              <a:cxn ang="0">
                <a:pos x="456" y="24"/>
              </a:cxn>
              <a:cxn ang="0">
                <a:pos x="454" y="50"/>
              </a:cxn>
              <a:cxn ang="0">
                <a:pos x="440" y="62"/>
              </a:cxn>
              <a:cxn ang="0">
                <a:pos x="420" y="78"/>
              </a:cxn>
              <a:cxn ang="0">
                <a:pos x="418" y="110"/>
              </a:cxn>
              <a:cxn ang="0">
                <a:pos x="420" y="130"/>
              </a:cxn>
              <a:cxn ang="0">
                <a:pos x="408" y="144"/>
              </a:cxn>
              <a:cxn ang="0">
                <a:pos x="394" y="160"/>
              </a:cxn>
              <a:cxn ang="0">
                <a:pos x="404" y="166"/>
              </a:cxn>
              <a:cxn ang="0">
                <a:pos x="420" y="188"/>
              </a:cxn>
              <a:cxn ang="0">
                <a:pos x="440" y="208"/>
              </a:cxn>
              <a:cxn ang="0">
                <a:pos x="434" y="212"/>
              </a:cxn>
              <a:cxn ang="0">
                <a:pos x="404" y="222"/>
              </a:cxn>
              <a:cxn ang="0">
                <a:pos x="386" y="218"/>
              </a:cxn>
              <a:cxn ang="0">
                <a:pos x="366" y="216"/>
              </a:cxn>
              <a:cxn ang="0">
                <a:pos x="336" y="230"/>
              </a:cxn>
              <a:cxn ang="0">
                <a:pos x="316" y="246"/>
              </a:cxn>
              <a:cxn ang="0">
                <a:pos x="302" y="250"/>
              </a:cxn>
              <a:cxn ang="0">
                <a:pos x="302" y="270"/>
              </a:cxn>
              <a:cxn ang="0">
                <a:pos x="284" y="294"/>
              </a:cxn>
              <a:cxn ang="0">
                <a:pos x="246" y="306"/>
              </a:cxn>
              <a:cxn ang="0">
                <a:pos x="200" y="288"/>
              </a:cxn>
              <a:cxn ang="0">
                <a:pos x="178" y="284"/>
              </a:cxn>
              <a:cxn ang="0">
                <a:pos x="146" y="302"/>
              </a:cxn>
              <a:cxn ang="0">
                <a:pos x="104" y="308"/>
              </a:cxn>
              <a:cxn ang="0">
                <a:pos x="68" y="316"/>
              </a:cxn>
              <a:cxn ang="0">
                <a:pos x="58" y="274"/>
              </a:cxn>
              <a:cxn ang="0">
                <a:pos x="42" y="248"/>
              </a:cxn>
              <a:cxn ang="0">
                <a:pos x="16" y="230"/>
              </a:cxn>
              <a:cxn ang="0">
                <a:pos x="14" y="198"/>
              </a:cxn>
              <a:cxn ang="0">
                <a:pos x="36" y="152"/>
              </a:cxn>
              <a:cxn ang="0">
                <a:pos x="38" y="138"/>
              </a:cxn>
              <a:cxn ang="0">
                <a:pos x="12" y="114"/>
              </a:cxn>
              <a:cxn ang="0">
                <a:pos x="0" y="78"/>
              </a:cxn>
              <a:cxn ang="0">
                <a:pos x="2" y="48"/>
              </a:cxn>
              <a:cxn ang="0">
                <a:pos x="22" y="34"/>
              </a:cxn>
              <a:cxn ang="0">
                <a:pos x="40" y="40"/>
              </a:cxn>
              <a:cxn ang="0">
                <a:pos x="34" y="54"/>
              </a:cxn>
              <a:cxn ang="0">
                <a:pos x="40" y="66"/>
              </a:cxn>
              <a:cxn ang="0">
                <a:pos x="66" y="70"/>
              </a:cxn>
              <a:cxn ang="0">
                <a:pos x="166" y="62"/>
              </a:cxn>
              <a:cxn ang="0">
                <a:pos x="226" y="64"/>
              </a:cxn>
              <a:cxn ang="0">
                <a:pos x="258" y="48"/>
              </a:cxn>
              <a:cxn ang="0">
                <a:pos x="312" y="12"/>
              </a:cxn>
              <a:cxn ang="0">
                <a:pos x="354" y="0"/>
              </a:cxn>
              <a:cxn ang="0">
                <a:pos x="372" y="6"/>
              </a:cxn>
              <a:cxn ang="0">
                <a:pos x="402" y="12"/>
              </a:cxn>
              <a:cxn ang="0">
                <a:pos x="426" y="24"/>
              </a:cxn>
              <a:cxn ang="0">
                <a:pos x="444" y="22"/>
              </a:cxn>
            </a:cxnLst>
            <a:rect l="0" t="0" r="r" b="b"/>
            <a:pathLst>
              <a:path w="456" h="318">
                <a:moveTo>
                  <a:pt x="454" y="20"/>
                </a:moveTo>
                <a:lnTo>
                  <a:pt x="454" y="20"/>
                </a:lnTo>
                <a:lnTo>
                  <a:pt x="456" y="24"/>
                </a:lnTo>
                <a:lnTo>
                  <a:pt x="456" y="28"/>
                </a:lnTo>
                <a:lnTo>
                  <a:pt x="456" y="42"/>
                </a:lnTo>
                <a:lnTo>
                  <a:pt x="454" y="50"/>
                </a:lnTo>
                <a:lnTo>
                  <a:pt x="450" y="58"/>
                </a:lnTo>
                <a:lnTo>
                  <a:pt x="446" y="60"/>
                </a:lnTo>
                <a:lnTo>
                  <a:pt x="440" y="62"/>
                </a:lnTo>
                <a:lnTo>
                  <a:pt x="432" y="64"/>
                </a:lnTo>
                <a:lnTo>
                  <a:pt x="426" y="66"/>
                </a:lnTo>
                <a:lnTo>
                  <a:pt x="420" y="78"/>
                </a:lnTo>
                <a:lnTo>
                  <a:pt x="414" y="90"/>
                </a:lnTo>
                <a:lnTo>
                  <a:pt x="416" y="100"/>
                </a:lnTo>
                <a:lnTo>
                  <a:pt x="418" y="110"/>
                </a:lnTo>
                <a:lnTo>
                  <a:pt x="420" y="120"/>
                </a:lnTo>
                <a:lnTo>
                  <a:pt x="420" y="124"/>
                </a:lnTo>
                <a:lnTo>
                  <a:pt x="420" y="130"/>
                </a:lnTo>
                <a:lnTo>
                  <a:pt x="414" y="134"/>
                </a:lnTo>
                <a:lnTo>
                  <a:pt x="410" y="136"/>
                </a:lnTo>
                <a:lnTo>
                  <a:pt x="408" y="144"/>
                </a:lnTo>
                <a:lnTo>
                  <a:pt x="398" y="150"/>
                </a:lnTo>
                <a:lnTo>
                  <a:pt x="394" y="156"/>
                </a:lnTo>
                <a:lnTo>
                  <a:pt x="394" y="160"/>
                </a:lnTo>
                <a:lnTo>
                  <a:pt x="396" y="162"/>
                </a:lnTo>
                <a:lnTo>
                  <a:pt x="398" y="164"/>
                </a:lnTo>
                <a:lnTo>
                  <a:pt x="404" y="166"/>
                </a:lnTo>
                <a:lnTo>
                  <a:pt x="410" y="170"/>
                </a:lnTo>
                <a:lnTo>
                  <a:pt x="414" y="174"/>
                </a:lnTo>
                <a:lnTo>
                  <a:pt x="420" y="188"/>
                </a:lnTo>
                <a:lnTo>
                  <a:pt x="428" y="196"/>
                </a:lnTo>
                <a:lnTo>
                  <a:pt x="438" y="204"/>
                </a:lnTo>
                <a:lnTo>
                  <a:pt x="440" y="208"/>
                </a:lnTo>
                <a:lnTo>
                  <a:pt x="440" y="212"/>
                </a:lnTo>
                <a:lnTo>
                  <a:pt x="438" y="212"/>
                </a:lnTo>
                <a:lnTo>
                  <a:pt x="434" y="212"/>
                </a:lnTo>
                <a:lnTo>
                  <a:pt x="428" y="212"/>
                </a:lnTo>
                <a:lnTo>
                  <a:pt x="414" y="220"/>
                </a:lnTo>
                <a:lnTo>
                  <a:pt x="404" y="222"/>
                </a:lnTo>
                <a:lnTo>
                  <a:pt x="398" y="222"/>
                </a:lnTo>
                <a:lnTo>
                  <a:pt x="392" y="222"/>
                </a:lnTo>
                <a:lnTo>
                  <a:pt x="386" y="218"/>
                </a:lnTo>
                <a:lnTo>
                  <a:pt x="380" y="212"/>
                </a:lnTo>
                <a:lnTo>
                  <a:pt x="372" y="212"/>
                </a:lnTo>
                <a:lnTo>
                  <a:pt x="366" y="216"/>
                </a:lnTo>
                <a:lnTo>
                  <a:pt x="360" y="220"/>
                </a:lnTo>
                <a:lnTo>
                  <a:pt x="346" y="228"/>
                </a:lnTo>
                <a:lnTo>
                  <a:pt x="336" y="230"/>
                </a:lnTo>
                <a:lnTo>
                  <a:pt x="328" y="234"/>
                </a:lnTo>
                <a:lnTo>
                  <a:pt x="324" y="238"/>
                </a:lnTo>
                <a:lnTo>
                  <a:pt x="316" y="246"/>
                </a:lnTo>
                <a:lnTo>
                  <a:pt x="308" y="248"/>
                </a:lnTo>
                <a:lnTo>
                  <a:pt x="304" y="248"/>
                </a:lnTo>
                <a:lnTo>
                  <a:pt x="302" y="250"/>
                </a:lnTo>
                <a:lnTo>
                  <a:pt x="300" y="254"/>
                </a:lnTo>
                <a:lnTo>
                  <a:pt x="302" y="262"/>
                </a:lnTo>
                <a:lnTo>
                  <a:pt x="302" y="270"/>
                </a:lnTo>
                <a:lnTo>
                  <a:pt x="302" y="278"/>
                </a:lnTo>
                <a:lnTo>
                  <a:pt x="296" y="286"/>
                </a:lnTo>
                <a:lnTo>
                  <a:pt x="284" y="294"/>
                </a:lnTo>
                <a:lnTo>
                  <a:pt x="272" y="302"/>
                </a:lnTo>
                <a:lnTo>
                  <a:pt x="258" y="306"/>
                </a:lnTo>
                <a:lnTo>
                  <a:pt x="246" y="306"/>
                </a:lnTo>
                <a:lnTo>
                  <a:pt x="234" y="302"/>
                </a:lnTo>
                <a:lnTo>
                  <a:pt x="208" y="294"/>
                </a:lnTo>
                <a:lnTo>
                  <a:pt x="200" y="288"/>
                </a:lnTo>
                <a:lnTo>
                  <a:pt x="192" y="284"/>
                </a:lnTo>
                <a:lnTo>
                  <a:pt x="186" y="284"/>
                </a:lnTo>
                <a:lnTo>
                  <a:pt x="178" y="284"/>
                </a:lnTo>
                <a:lnTo>
                  <a:pt x="168" y="288"/>
                </a:lnTo>
                <a:lnTo>
                  <a:pt x="156" y="294"/>
                </a:lnTo>
                <a:lnTo>
                  <a:pt x="146" y="302"/>
                </a:lnTo>
                <a:lnTo>
                  <a:pt x="136" y="304"/>
                </a:lnTo>
                <a:lnTo>
                  <a:pt x="122" y="306"/>
                </a:lnTo>
                <a:lnTo>
                  <a:pt x="104" y="308"/>
                </a:lnTo>
                <a:lnTo>
                  <a:pt x="82" y="314"/>
                </a:lnTo>
                <a:lnTo>
                  <a:pt x="72" y="314"/>
                </a:lnTo>
                <a:lnTo>
                  <a:pt x="68" y="316"/>
                </a:lnTo>
                <a:lnTo>
                  <a:pt x="66" y="318"/>
                </a:lnTo>
                <a:lnTo>
                  <a:pt x="62" y="294"/>
                </a:lnTo>
                <a:lnTo>
                  <a:pt x="58" y="274"/>
                </a:lnTo>
                <a:lnTo>
                  <a:pt x="54" y="262"/>
                </a:lnTo>
                <a:lnTo>
                  <a:pt x="50" y="254"/>
                </a:lnTo>
                <a:lnTo>
                  <a:pt x="42" y="248"/>
                </a:lnTo>
                <a:lnTo>
                  <a:pt x="34" y="244"/>
                </a:lnTo>
                <a:lnTo>
                  <a:pt x="22" y="236"/>
                </a:lnTo>
                <a:lnTo>
                  <a:pt x="16" y="230"/>
                </a:lnTo>
                <a:lnTo>
                  <a:pt x="14" y="224"/>
                </a:lnTo>
                <a:lnTo>
                  <a:pt x="12" y="216"/>
                </a:lnTo>
                <a:lnTo>
                  <a:pt x="14" y="198"/>
                </a:lnTo>
                <a:lnTo>
                  <a:pt x="18" y="178"/>
                </a:lnTo>
                <a:lnTo>
                  <a:pt x="26" y="162"/>
                </a:lnTo>
                <a:lnTo>
                  <a:pt x="36" y="152"/>
                </a:lnTo>
                <a:lnTo>
                  <a:pt x="40" y="148"/>
                </a:lnTo>
                <a:lnTo>
                  <a:pt x="40" y="144"/>
                </a:lnTo>
                <a:lnTo>
                  <a:pt x="38" y="138"/>
                </a:lnTo>
                <a:lnTo>
                  <a:pt x="32" y="134"/>
                </a:lnTo>
                <a:lnTo>
                  <a:pt x="18" y="122"/>
                </a:lnTo>
                <a:lnTo>
                  <a:pt x="12" y="114"/>
                </a:lnTo>
                <a:lnTo>
                  <a:pt x="6" y="106"/>
                </a:lnTo>
                <a:lnTo>
                  <a:pt x="2" y="90"/>
                </a:lnTo>
                <a:lnTo>
                  <a:pt x="0" y="78"/>
                </a:lnTo>
                <a:lnTo>
                  <a:pt x="0" y="62"/>
                </a:lnTo>
                <a:lnTo>
                  <a:pt x="0" y="54"/>
                </a:lnTo>
                <a:lnTo>
                  <a:pt x="2" y="48"/>
                </a:lnTo>
                <a:lnTo>
                  <a:pt x="6" y="44"/>
                </a:lnTo>
                <a:lnTo>
                  <a:pt x="10" y="42"/>
                </a:lnTo>
                <a:lnTo>
                  <a:pt x="22" y="34"/>
                </a:lnTo>
                <a:lnTo>
                  <a:pt x="32" y="36"/>
                </a:lnTo>
                <a:lnTo>
                  <a:pt x="36" y="36"/>
                </a:lnTo>
                <a:lnTo>
                  <a:pt x="40" y="40"/>
                </a:lnTo>
                <a:lnTo>
                  <a:pt x="40" y="44"/>
                </a:lnTo>
                <a:lnTo>
                  <a:pt x="36" y="50"/>
                </a:lnTo>
                <a:lnTo>
                  <a:pt x="34" y="54"/>
                </a:lnTo>
                <a:lnTo>
                  <a:pt x="34" y="60"/>
                </a:lnTo>
                <a:lnTo>
                  <a:pt x="36" y="62"/>
                </a:lnTo>
                <a:lnTo>
                  <a:pt x="40" y="66"/>
                </a:lnTo>
                <a:lnTo>
                  <a:pt x="48" y="72"/>
                </a:lnTo>
                <a:lnTo>
                  <a:pt x="58" y="70"/>
                </a:lnTo>
                <a:lnTo>
                  <a:pt x="66" y="70"/>
                </a:lnTo>
                <a:lnTo>
                  <a:pt x="112" y="70"/>
                </a:lnTo>
                <a:lnTo>
                  <a:pt x="138" y="64"/>
                </a:lnTo>
                <a:lnTo>
                  <a:pt x="166" y="62"/>
                </a:lnTo>
                <a:lnTo>
                  <a:pt x="196" y="64"/>
                </a:lnTo>
                <a:lnTo>
                  <a:pt x="214" y="66"/>
                </a:lnTo>
                <a:lnTo>
                  <a:pt x="226" y="64"/>
                </a:lnTo>
                <a:lnTo>
                  <a:pt x="238" y="62"/>
                </a:lnTo>
                <a:lnTo>
                  <a:pt x="248" y="56"/>
                </a:lnTo>
                <a:lnTo>
                  <a:pt x="258" y="48"/>
                </a:lnTo>
                <a:lnTo>
                  <a:pt x="270" y="36"/>
                </a:lnTo>
                <a:lnTo>
                  <a:pt x="298" y="20"/>
                </a:lnTo>
                <a:lnTo>
                  <a:pt x="312" y="12"/>
                </a:lnTo>
                <a:lnTo>
                  <a:pt x="328" y="4"/>
                </a:lnTo>
                <a:lnTo>
                  <a:pt x="340" y="0"/>
                </a:lnTo>
                <a:lnTo>
                  <a:pt x="354" y="0"/>
                </a:lnTo>
                <a:lnTo>
                  <a:pt x="358" y="2"/>
                </a:lnTo>
                <a:lnTo>
                  <a:pt x="364" y="6"/>
                </a:lnTo>
                <a:lnTo>
                  <a:pt x="372" y="6"/>
                </a:lnTo>
                <a:lnTo>
                  <a:pt x="384" y="8"/>
                </a:lnTo>
                <a:lnTo>
                  <a:pt x="394" y="8"/>
                </a:lnTo>
                <a:lnTo>
                  <a:pt x="402" y="12"/>
                </a:lnTo>
                <a:lnTo>
                  <a:pt x="410" y="14"/>
                </a:lnTo>
                <a:lnTo>
                  <a:pt x="418" y="20"/>
                </a:lnTo>
                <a:lnTo>
                  <a:pt x="426" y="24"/>
                </a:lnTo>
                <a:lnTo>
                  <a:pt x="432" y="26"/>
                </a:lnTo>
                <a:lnTo>
                  <a:pt x="438" y="24"/>
                </a:lnTo>
                <a:lnTo>
                  <a:pt x="444" y="22"/>
                </a:lnTo>
                <a:lnTo>
                  <a:pt x="450" y="20"/>
                </a:lnTo>
                <a:lnTo>
                  <a:pt x="454" y="2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4" name="Freeform 166"/>
          <p:cNvSpPr>
            <a:spLocks/>
          </p:cNvSpPr>
          <p:nvPr/>
        </p:nvSpPr>
        <p:spPr bwMode="auto">
          <a:xfrm>
            <a:off x="7770811" y="5157701"/>
            <a:ext cx="723900" cy="504825"/>
          </a:xfrm>
          <a:custGeom>
            <a:avLst/>
            <a:gdLst/>
            <a:ahLst/>
            <a:cxnLst>
              <a:cxn ang="0">
                <a:pos x="456" y="24"/>
              </a:cxn>
              <a:cxn ang="0">
                <a:pos x="454" y="50"/>
              </a:cxn>
              <a:cxn ang="0">
                <a:pos x="440" y="62"/>
              </a:cxn>
              <a:cxn ang="0">
                <a:pos x="420" y="78"/>
              </a:cxn>
              <a:cxn ang="0">
                <a:pos x="418" y="110"/>
              </a:cxn>
              <a:cxn ang="0">
                <a:pos x="420" y="130"/>
              </a:cxn>
              <a:cxn ang="0">
                <a:pos x="408" y="144"/>
              </a:cxn>
              <a:cxn ang="0">
                <a:pos x="394" y="160"/>
              </a:cxn>
              <a:cxn ang="0">
                <a:pos x="404" y="166"/>
              </a:cxn>
              <a:cxn ang="0">
                <a:pos x="420" y="188"/>
              </a:cxn>
              <a:cxn ang="0">
                <a:pos x="440" y="208"/>
              </a:cxn>
              <a:cxn ang="0">
                <a:pos x="434" y="212"/>
              </a:cxn>
              <a:cxn ang="0">
                <a:pos x="404" y="222"/>
              </a:cxn>
              <a:cxn ang="0">
                <a:pos x="386" y="218"/>
              </a:cxn>
              <a:cxn ang="0">
                <a:pos x="366" y="216"/>
              </a:cxn>
              <a:cxn ang="0">
                <a:pos x="336" y="230"/>
              </a:cxn>
              <a:cxn ang="0">
                <a:pos x="316" y="246"/>
              </a:cxn>
              <a:cxn ang="0">
                <a:pos x="302" y="250"/>
              </a:cxn>
              <a:cxn ang="0">
                <a:pos x="302" y="270"/>
              </a:cxn>
              <a:cxn ang="0">
                <a:pos x="284" y="294"/>
              </a:cxn>
              <a:cxn ang="0">
                <a:pos x="246" y="306"/>
              </a:cxn>
              <a:cxn ang="0">
                <a:pos x="200" y="288"/>
              </a:cxn>
              <a:cxn ang="0">
                <a:pos x="178" y="284"/>
              </a:cxn>
              <a:cxn ang="0">
                <a:pos x="146" y="302"/>
              </a:cxn>
              <a:cxn ang="0">
                <a:pos x="104" y="308"/>
              </a:cxn>
              <a:cxn ang="0">
                <a:pos x="68" y="316"/>
              </a:cxn>
              <a:cxn ang="0">
                <a:pos x="58" y="274"/>
              </a:cxn>
              <a:cxn ang="0">
                <a:pos x="42" y="248"/>
              </a:cxn>
              <a:cxn ang="0">
                <a:pos x="16" y="230"/>
              </a:cxn>
              <a:cxn ang="0">
                <a:pos x="14" y="198"/>
              </a:cxn>
              <a:cxn ang="0">
                <a:pos x="36" y="152"/>
              </a:cxn>
              <a:cxn ang="0">
                <a:pos x="38" y="138"/>
              </a:cxn>
              <a:cxn ang="0">
                <a:pos x="12" y="114"/>
              </a:cxn>
              <a:cxn ang="0">
                <a:pos x="0" y="78"/>
              </a:cxn>
              <a:cxn ang="0">
                <a:pos x="2" y="48"/>
              </a:cxn>
              <a:cxn ang="0">
                <a:pos x="22" y="34"/>
              </a:cxn>
              <a:cxn ang="0">
                <a:pos x="40" y="40"/>
              </a:cxn>
              <a:cxn ang="0">
                <a:pos x="34" y="54"/>
              </a:cxn>
              <a:cxn ang="0">
                <a:pos x="40" y="66"/>
              </a:cxn>
              <a:cxn ang="0">
                <a:pos x="66" y="70"/>
              </a:cxn>
              <a:cxn ang="0">
                <a:pos x="166" y="62"/>
              </a:cxn>
              <a:cxn ang="0">
                <a:pos x="226" y="64"/>
              </a:cxn>
              <a:cxn ang="0">
                <a:pos x="258" y="48"/>
              </a:cxn>
              <a:cxn ang="0">
                <a:pos x="312" y="12"/>
              </a:cxn>
              <a:cxn ang="0">
                <a:pos x="354" y="0"/>
              </a:cxn>
              <a:cxn ang="0">
                <a:pos x="372" y="6"/>
              </a:cxn>
              <a:cxn ang="0">
                <a:pos x="402" y="12"/>
              </a:cxn>
              <a:cxn ang="0">
                <a:pos x="426" y="24"/>
              </a:cxn>
              <a:cxn ang="0">
                <a:pos x="444" y="22"/>
              </a:cxn>
            </a:cxnLst>
            <a:rect l="0" t="0" r="r" b="b"/>
            <a:pathLst>
              <a:path w="456" h="318">
                <a:moveTo>
                  <a:pt x="454" y="20"/>
                </a:moveTo>
                <a:lnTo>
                  <a:pt x="454" y="20"/>
                </a:lnTo>
                <a:lnTo>
                  <a:pt x="456" y="24"/>
                </a:lnTo>
                <a:lnTo>
                  <a:pt x="456" y="28"/>
                </a:lnTo>
                <a:lnTo>
                  <a:pt x="456" y="42"/>
                </a:lnTo>
                <a:lnTo>
                  <a:pt x="454" y="50"/>
                </a:lnTo>
                <a:lnTo>
                  <a:pt x="450" y="58"/>
                </a:lnTo>
                <a:lnTo>
                  <a:pt x="446" y="60"/>
                </a:lnTo>
                <a:lnTo>
                  <a:pt x="440" y="62"/>
                </a:lnTo>
                <a:lnTo>
                  <a:pt x="432" y="64"/>
                </a:lnTo>
                <a:lnTo>
                  <a:pt x="426" y="66"/>
                </a:lnTo>
                <a:lnTo>
                  <a:pt x="420" y="78"/>
                </a:lnTo>
                <a:lnTo>
                  <a:pt x="414" y="90"/>
                </a:lnTo>
                <a:lnTo>
                  <a:pt x="416" y="100"/>
                </a:lnTo>
                <a:lnTo>
                  <a:pt x="418" y="110"/>
                </a:lnTo>
                <a:lnTo>
                  <a:pt x="420" y="120"/>
                </a:lnTo>
                <a:lnTo>
                  <a:pt x="420" y="124"/>
                </a:lnTo>
                <a:lnTo>
                  <a:pt x="420" y="130"/>
                </a:lnTo>
                <a:lnTo>
                  <a:pt x="414" y="134"/>
                </a:lnTo>
                <a:lnTo>
                  <a:pt x="410" y="136"/>
                </a:lnTo>
                <a:lnTo>
                  <a:pt x="408" y="144"/>
                </a:lnTo>
                <a:lnTo>
                  <a:pt x="398" y="150"/>
                </a:lnTo>
                <a:lnTo>
                  <a:pt x="394" y="156"/>
                </a:lnTo>
                <a:lnTo>
                  <a:pt x="394" y="160"/>
                </a:lnTo>
                <a:lnTo>
                  <a:pt x="396" y="162"/>
                </a:lnTo>
                <a:lnTo>
                  <a:pt x="398" y="164"/>
                </a:lnTo>
                <a:lnTo>
                  <a:pt x="404" y="166"/>
                </a:lnTo>
                <a:lnTo>
                  <a:pt x="410" y="170"/>
                </a:lnTo>
                <a:lnTo>
                  <a:pt x="414" y="174"/>
                </a:lnTo>
                <a:lnTo>
                  <a:pt x="420" y="188"/>
                </a:lnTo>
                <a:lnTo>
                  <a:pt x="428" y="196"/>
                </a:lnTo>
                <a:lnTo>
                  <a:pt x="438" y="204"/>
                </a:lnTo>
                <a:lnTo>
                  <a:pt x="440" y="208"/>
                </a:lnTo>
                <a:lnTo>
                  <a:pt x="440" y="212"/>
                </a:lnTo>
                <a:lnTo>
                  <a:pt x="438" y="212"/>
                </a:lnTo>
                <a:lnTo>
                  <a:pt x="434" y="212"/>
                </a:lnTo>
                <a:lnTo>
                  <a:pt x="428" y="212"/>
                </a:lnTo>
                <a:lnTo>
                  <a:pt x="414" y="220"/>
                </a:lnTo>
                <a:lnTo>
                  <a:pt x="404" y="222"/>
                </a:lnTo>
                <a:lnTo>
                  <a:pt x="398" y="222"/>
                </a:lnTo>
                <a:lnTo>
                  <a:pt x="392" y="222"/>
                </a:lnTo>
                <a:lnTo>
                  <a:pt x="386" y="218"/>
                </a:lnTo>
                <a:lnTo>
                  <a:pt x="380" y="212"/>
                </a:lnTo>
                <a:lnTo>
                  <a:pt x="372" y="212"/>
                </a:lnTo>
                <a:lnTo>
                  <a:pt x="366" y="216"/>
                </a:lnTo>
                <a:lnTo>
                  <a:pt x="360" y="220"/>
                </a:lnTo>
                <a:lnTo>
                  <a:pt x="346" y="228"/>
                </a:lnTo>
                <a:lnTo>
                  <a:pt x="336" y="230"/>
                </a:lnTo>
                <a:lnTo>
                  <a:pt x="328" y="234"/>
                </a:lnTo>
                <a:lnTo>
                  <a:pt x="324" y="238"/>
                </a:lnTo>
                <a:lnTo>
                  <a:pt x="316" y="246"/>
                </a:lnTo>
                <a:lnTo>
                  <a:pt x="308" y="248"/>
                </a:lnTo>
                <a:lnTo>
                  <a:pt x="304" y="248"/>
                </a:lnTo>
                <a:lnTo>
                  <a:pt x="302" y="250"/>
                </a:lnTo>
                <a:lnTo>
                  <a:pt x="300" y="254"/>
                </a:lnTo>
                <a:lnTo>
                  <a:pt x="302" y="262"/>
                </a:lnTo>
                <a:lnTo>
                  <a:pt x="302" y="270"/>
                </a:lnTo>
                <a:lnTo>
                  <a:pt x="302" y="278"/>
                </a:lnTo>
                <a:lnTo>
                  <a:pt x="296" y="286"/>
                </a:lnTo>
                <a:lnTo>
                  <a:pt x="284" y="294"/>
                </a:lnTo>
                <a:lnTo>
                  <a:pt x="272" y="302"/>
                </a:lnTo>
                <a:lnTo>
                  <a:pt x="258" y="306"/>
                </a:lnTo>
                <a:lnTo>
                  <a:pt x="246" y="306"/>
                </a:lnTo>
                <a:lnTo>
                  <a:pt x="234" y="302"/>
                </a:lnTo>
                <a:lnTo>
                  <a:pt x="208" y="294"/>
                </a:lnTo>
                <a:lnTo>
                  <a:pt x="200" y="288"/>
                </a:lnTo>
                <a:lnTo>
                  <a:pt x="192" y="284"/>
                </a:lnTo>
                <a:lnTo>
                  <a:pt x="186" y="284"/>
                </a:lnTo>
                <a:lnTo>
                  <a:pt x="178" y="284"/>
                </a:lnTo>
                <a:lnTo>
                  <a:pt x="168" y="288"/>
                </a:lnTo>
                <a:lnTo>
                  <a:pt x="156" y="294"/>
                </a:lnTo>
                <a:lnTo>
                  <a:pt x="146" y="302"/>
                </a:lnTo>
                <a:lnTo>
                  <a:pt x="136" y="304"/>
                </a:lnTo>
                <a:lnTo>
                  <a:pt x="122" y="306"/>
                </a:lnTo>
                <a:lnTo>
                  <a:pt x="104" y="308"/>
                </a:lnTo>
                <a:lnTo>
                  <a:pt x="82" y="314"/>
                </a:lnTo>
                <a:lnTo>
                  <a:pt x="72" y="314"/>
                </a:lnTo>
                <a:lnTo>
                  <a:pt x="68" y="316"/>
                </a:lnTo>
                <a:lnTo>
                  <a:pt x="66" y="318"/>
                </a:lnTo>
                <a:lnTo>
                  <a:pt x="62" y="294"/>
                </a:lnTo>
                <a:lnTo>
                  <a:pt x="58" y="274"/>
                </a:lnTo>
                <a:lnTo>
                  <a:pt x="54" y="262"/>
                </a:lnTo>
                <a:lnTo>
                  <a:pt x="50" y="254"/>
                </a:lnTo>
                <a:lnTo>
                  <a:pt x="42" y="248"/>
                </a:lnTo>
                <a:lnTo>
                  <a:pt x="34" y="244"/>
                </a:lnTo>
                <a:lnTo>
                  <a:pt x="22" y="236"/>
                </a:lnTo>
                <a:lnTo>
                  <a:pt x="16" y="230"/>
                </a:lnTo>
                <a:lnTo>
                  <a:pt x="14" y="224"/>
                </a:lnTo>
                <a:lnTo>
                  <a:pt x="12" y="216"/>
                </a:lnTo>
                <a:lnTo>
                  <a:pt x="14" y="198"/>
                </a:lnTo>
                <a:lnTo>
                  <a:pt x="18" y="178"/>
                </a:lnTo>
                <a:lnTo>
                  <a:pt x="26" y="162"/>
                </a:lnTo>
                <a:lnTo>
                  <a:pt x="36" y="152"/>
                </a:lnTo>
                <a:lnTo>
                  <a:pt x="40" y="148"/>
                </a:lnTo>
                <a:lnTo>
                  <a:pt x="40" y="144"/>
                </a:lnTo>
                <a:lnTo>
                  <a:pt x="38" y="138"/>
                </a:lnTo>
                <a:lnTo>
                  <a:pt x="32" y="134"/>
                </a:lnTo>
                <a:lnTo>
                  <a:pt x="18" y="122"/>
                </a:lnTo>
                <a:lnTo>
                  <a:pt x="12" y="114"/>
                </a:lnTo>
                <a:lnTo>
                  <a:pt x="6" y="106"/>
                </a:lnTo>
                <a:lnTo>
                  <a:pt x="2" y="90"/>
                </a:lnTo>
                <a:lnTo>
                  <a:pt x="0" y="78"/>
                </a:lnTo>
                <a:lnTo>
                  <a:pt x="0" y="62"/>
                </a:lnTo>
                <a:lnTo>
                  <a:pt x="0" y="54"/>
                </a:lnTo>
                <a:lnTo>
                  <a:pt x="2" y="48"/>
                </a:lnTo>
                <a:lnTo>
                  <a:pt x="6" y="44"/>
                </a:lnTo>
                <a:lnTo>
                  <a:pt x="10" y="42"/>
                </a:lnTo>
                <a:lnTo>
                  <a:pt x="22" y="34"/>
                </a:lnTo>
                <a:lnTo>
                  <a:pt x="32" y="36"/>
                </a:lnTo>
                <a:lnTo>
                  <a:pt x="36" y="36"/>
                </a:lnTo>
                <a:lnTo>
                  <a:pt x="40" y="40"/>
                </a:lnTo>
                <a:lnTo>
                  <a:pt x="40" y="44"/>
                </a:lnTo>
                <a:lnTo>
                  <a:pt x="36" y="50"/>
                </a:lnTo>
                <a:lnTo>
                  <a:pt x="34" y="54"/>
                </a:lnTo>
                <a:lnTo>
                  <a:pt x="34" y="60"/>
                </a:lnTo>
                <a:lnTo>
                  <a:pt x="36" y="62"/>
                </a:lnTo>
                <a:lnTo>
                  <a:pt x="40" y="66"/>
                </a:lnTo>
                <a:lnTo>
                  <a:pt x="48" y="72"/>
                </a:lnTo>
                <a:lnTo>
                  <a:pt x="58" y="70"/>
                </a:lnTo>
                <a:lnTo>
                  <a:pt x="66" y="70"/>
                </a:lnTo>
                <a:lnTo>
                  <a:pt x="112" y="70"/>
                </a:lnTo>
                <a:lnTo>
                  <a:pt x="138" y="64"/>
                </a:lnTo>
                <a:lnTo>
                  <a:pt x="166" y="62"/>
                </a:lnTo>
                <a:lnTo>
                  <a:pt x="196" y="64"/>
                </a:lnTo>
                <a:lnTo>
                  <a:pt x="214" y="66"/>
                </a:lnTo>
                <a:lnTo>
                  <a:pt x="226" y="64"/>
                </a:lnTo>
                <a:lnTo>
                  <a:pt x="238" y="62"/>
                </a:lnTo>
                <a:lnTo>
                  <a:pt x="248" y="56"/>
                </a:lnTo>
                <a:lnTo>
                  <a:pt x="258" y="48"/>
                </a:lnTo>
                <a:lnTo>
                  <a:pt x="270" y="36"/>
                </a:lnTo>
                <a:lnTo>
                  <a:pt x="298" y="20"/>
                </a:lnTo>
                <a:lnTo>
                  <a:pt x="312" y="12"/>
                </a:lnTo>
                <a:lnTo>
                  <a:pt x="328" y="4"/>
                </a:lnTo>
                <a:lnTo>
                  <a:pt x="340" y="0"/>
                </a:lnTo>
                <a:lnTo>
                  <a:pt x="354" y="0"/>
                </a:lnTo>
                <a:lnTo>
                  <a:pt x="358" y="2"/>
                </a:lnTo>
                <a:lnTo>
                  <a:pt x="364" y="6"/>
                </a:lnTo>
                <a:lnTo>
                  <a:pt x="372" y="6"/>
                </a:lnTo>
                <a:lnTo>
                  <a:pt x="384" y="8"/>
                </a:lnTo>
                <a:lnTo>
                  <a:pt x="394" y="8"/>
                </a:lnTo>
                <a:lnTo>
                  <a:pt x="402" y="12"/>
                </a:lnTo>
                <a:lnTo>
                  <a:pt x="410" y="14"/>
                </a:lnTo>
                <a:lnTo>
                  <a:pt x="418" y="20"/>
                </a:lnTo>
                <a:lnTo>
                  <a:pt x="426" y="24"/>
                </a:lnTo>
                <a:lnTo>
                  <a:pt x="432" y="26"/>
                </a:lnTo>
                <a:lnTo>
                  <a:pt x="438" y="24"/>
                </a:lnTo>
                <a:lnTo>
                  <a:pt x="444" y="22"/>
                </a:lnTo>
                <a:lnTo>
                  <a:pt x="450" y="20"/>
                </a:lnTo>
                <a:lnTo>
                  <a:pt x="454" y="2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5" name="Freeform 167"/>
          <p:cNvSpPr>
            <a:spLocks/>
          </p:cNvSpPr>
          <p:nvPr/>
        </p:nvSpPr>
        <p:spPr bwMode="auto">
          <a:xfrm>
            <a:off x="8294687" y="5103726"/>
            <a:ext cx="2041525" cy="1266825"/>
          </a:xfrm>
          <a:custGeom>
            <a:avLst/>
            <a:gdLst/>
            <a:ahLst/>
            <a:cxnLst>
              <a:cxn ang="0">
                <a:pos x="1262" y="428"/>
              </a:cxn>
              <a:cxn ang="0">
                <a:pos x="1192" y="474"/>
              </a:cxn>
              <a:cxn ang="0">
                <a:pos x="1102" y="530"/>
              </a:cxn>
              <a:cxn ang="0">
                <a:pos x="984" y="558"/>
              </a:cxn>
              <a:cxn ang="0">
                <a:pos x="918" y="606"/>
              </a:cxn>
              <a:cxn ang="0">
                <a:pos x="878" y="604"/>
              </a:cxn>
              <a:cxn ang="0">
                <a:pos x="854" y="636"/>
              </a:cxn>
              <a:cxn ang="0">
                <a:pos x="854" y="670"/>
              </a:cxn>
              <a:cxn ang="0">
                <a:pos x="842" y="712"/>
              </a:cxn>
              <a:cxn ang="0">
                <a:pos x="820" y="704"/>
              </a:cxn>
              <a:cxn ang="0">
                <a:pos x="824" y="634"/>
              </a:cxn>
              <a:cxn ang="0">
                <a:pos x="788" y="638"/>
              </a:cxn>
              <a:cxn ang="0">
                <a:pos x="742" y="650"/>
              </a:cxn>
              <a:cxn ang="0">
                <a:pos x="666" y="710"/>
              </a:cxn>
              <a:cxn ang="0">
                <a:pos x="592" y="750"/>
              </a:cxn>
              <a:cxn ang="0">
                <a:pos x="518" y="728"/>
              </a:cxn>
              <a:cxn ang="0">
                <a:pos x="392" y="716"/>
              </a:cxn>
              <a:cxn ang="0">
                <a:pos x="386" y="776"/>
              </a:cxn>
              <a:cxn ang="0">
                <a:pos x="284" y="780"/>
              </a:cxn>
              <a:cxn ang="0">
                <a:pos x="262" y="762"/>
              </a:cxn>
              <a:cxn ang="0">
                <a:pos x="214" y="752"/>
              </a:cxn>
              <a:cxn ang="0">
                <a:pos x="196" y="764"/>
              </a:cxn>
              <a:cxn ang="0">
                <a:pos x="144" y="778"/>
              </a:cxn>
              <a:cxn ang="0">
                <a:pos x="200" y="740"/>
              </a:cxn>
              <a:cxn ang="0">
                <a:pos x="150" y="746"/>
              </a:cxn>
              <a:cxn ang="0">
                <a:pos x="144" y="718"/>
              </a:cxn>
              <a:cxn ang="0">
                <a:pos x="126" y="690"/>
              </a:cxn>
              <a:cxn ang="0">
                <a:pos x="100" y="680"/>
              </a:cxn>
              <a:cxn ang="0">
                <a:pos x="82" y="642"/>
              </a:cxn>
              <a:cxn ang="0">
                <a:pos x="30" y="624"/>
              </a:cxn>
              <a:cxn ang="0">
                <a:pos x="44" y="590"/>
              </a:cxn>
              <a:cxn ang="0">
                <a:pos x="92" y="608"/>
              </a:cxn>
              <a:cxn ang="0">
                <a:pos x="66" y="576"/>
              </a:cxn>
              <a:cxn ang="0">
                <a:pos x="56" y="536"/>
              </a:cxn>
              <a:cxn ang="0">
                <a:pos x="54" y="496"/>
              </a:cxn>
              <a:cxn ang="0">
                <a:pos x="2" y="472"/>
              </a:cxn>
              <a:cxn ang="0">
                <a:pos x="42" y="410"/>
              </a:cxn>
              <a:cxn ang="0">
                <a:pos x="102" y="410"/>
              </a:cxn>
              <a:cxn ang="0">
                <a:pos x="116" y="386"/>
              </a:cxn>
              <a:cxn ang="0">
                <a:pos x="178" y="388"/>
              </a:cxn>
              <a:cxn ang="0">
                <a:pos x="196" y="370"/>
              </a:cxn>
              <a:cxn ang="0">
                <a:pos x="266" y="344"/>
              </a:cxn>
              <a:cxn ang="0">
                <a:pos x="216" y="336"/>
              </a:cxn>
              <a:cxn ang="0">
                <a:pos x="212" y="298"/>
              </a:cxn>
              <a:cxn ang="0">
                <a:pos x="296" y="292"/>
              </a:cxn>
              <a:cxn ang="0">
                <a:pos x="374" y="280"/>
              </a:cxn>
              <a:cxn ang="0">
                <a:pos x="430" y="210"/>
              </a:cxn>
              <a:cxn ang="0">
                <a:pos x="590" y="140"/>
              </a:cxn>
              <a:cxn ang="0">
                <a:pos x="640" y="140"/>
              </a:cxn>
              <a:cxn ang="0">
                <a:pos x="698" y="140"/>
              </a:cxn>
              <a:cxn ang="0">
                <a:pos x="750" y="172"/>
              </a:cxn>
              <a:cxn ang="0">
                <a:pos x="824" y="174"/>
              </a:cxn>
              <a:cxn ang="0">
                <a:pos x="900" y="156"/>
              </a:cxn>
              <a:cxn ang="0">
                <a:pos x="1018" y="116"/>
              </a:cxn>
              <a:cxn ang="0">
                <a:pos x="1084" y="34"/>
              </a:cxn>
              <a:cxn ang="0">
                <a:pos x="1144" y="22"/>
              </a:cxn>
              <a:cxn ang="0">
                <a:pos x="1194" y="20"/>
              </a:cxn>
              <a:cxn ang="0">
                <a:pos x="1256" y="76"/>
              </a:cxn>
            </a:cxnLst>
            <a:rect l="0" t="0" r="r" b="b"/>
            <a:pathLst>
              <a:path w="1286" h="798">
                <a:moveTo>
                  <a:pt x="1286" y="104"/>
                </a:moveTo>
                <a:lnTo>
                  <a:pt x="1286" y="426"/>
                </a:lnTo>
                <a:lnTo>
                  <a:pt x="1280" y="434"/>
                </a:lnTo>
                <a:lnTo>
                  <a:pt x="1276" y="436"/>
                </a:lnTo>
                <a:lnTo>
                  <a:pt x="1268" y="438"/>
                </a:lnTo>
                <a:lnTo>
                  <a:pt x="1266" y="436"/>
                </a:lnTo>
                <a:lnTo>
                  <a:pt x="1266" y="432"/>
                </a:lnTo>
                <a:lnTo>
                  <a:pt x="1264" y="428"/>
                </a:lnTo>
                <a:lnTo>
                  <a:pt x="1262" y="428"/>
                </a:lnTo>
                <a:lnTo>
                  <a:pt x="1260" y="428"/>
                </a:lnTo>
                <a:lnTo>
                  <a:pt x="1256" y="426"/>
                </a:lnTo>
                <a:lnTo>
                  <a:pt x="1252" y="428"/>
                </a:lnTo>
                <a:lnTo>
                  <a:pt x="1250" y="432"/>
                </a:lnTo>
                <a:lnTo>
                  <a:pt x="1248" y="440"/>
                </a:lnTo>
                <a:lnTo>
                  <a:pt x="1236" y="448"/>
                </a:lnTo>
                <a:lnTo>
                  <a:pt x="1228" y="458"/>
                </a:lnTo>
                <a:lnTo>
                  <a:pt x="1204" y="470"/>
                </a:lnTo>
                <a:lnTo>
                  <a:pt x="1192" y="474"/>
                </a:lnTo>
                <a:lnTo>
                  <a:pt x="1180" y="476"/>
                </a:lnTo>
                <a:lnTo>
                  <a:pt x="1166" y="476"/>
                </a:lnTo>
                <a:lnTo>
                  <a:pt x="1156" y="482"/>
                </a:lnTo>
                <a:lnTo>
                  <a:pt x="1144" y="488"/>
                </a:lnTo>
                <a:lnTo>
                  <a:pt x="1136" y="494"/>
                </a:lnTo>
                <a:lnTo>
                  <a:pt x="1130" y="502"/>
                </a:lnTo>
                <a:lnTo>
                  <a:pt x="1124" y="512"/>
                </a:lnTo>
                <a:lnTo>
                  <a:pt x="1116" y="522"/>
                </a:lnTo>
                <a:lnTo>
                  <a:pt x="1102" y="530"/>
                </a:lnTo>
                <a:lnTo>
                  <a:pt x="1094" y="540"/>
                </a:lnTo>
                <a:lnTo>
                  <a:pt x="1074" y="552"/>
                </a:lnTo>
                <a:lnTo>
                  <a:pt x="1054" y="562"/>
                </a:lnTo>
                <a:lnTo>
                  <a:pt x="1032" y="566"/>
                </a:lnTo>
                <a:lnTo>
                  <a:pt x="1022" y="570"/>
                </a:lnTo>
                <a:lnTo>
                  <a:pt x="1014" y="570"/>
                </a:lnTo>
                <a:lnTo>
                  <a:pt x="1004" y="562"/>
                </a:lnTo>
                <a:lnTo>
                  <a:pt x="994" y="558"/>
                </a:lnTo>
                <a:lnTo>
                  <a:pt x="984" y="558"/>
                </a:lnTo>
                <a:lnTo>
                  <a:pt x="974" y="560"/>
                </a:lnTo>
                <a:lnTo>
                  <a:pt x="966" y="564"/>
                </a:lnTo>
                <a:lnTo>
                  <a:pt x="960" y="572"/>
                </a:lnTo>
                <a:lnTo>
                  <a:pt x="956" y="578"/>
                </a:lnTo>
                <a:lnTo>
                  <a:pt x="938" y="592"/>
                </a:lnTo>
                <a:lnTo>
                  <a:pt x="928" y="598"/>
                </a:lnTo>
                <a:lnTo>
                  <a:pt x="926" y="602"/>
                </a:lnTo>
                <a:lnTo>
                  <a:pt x="924" y="606"/>
                </a:lnTo>
                <a:lnTo>
                  <a:pt x="918" y="606"/>
                </a:lnTo>
                <a:lnTo>
                  <a:pt x="912" y="606"/>
                </a:lnTo>
                <a:lnTo>
                  <a:pt x="902" y="608"/>
                </a:lnTo>
                <a:lnTo>
                  <a:pt x="898" y="612"/>
                </a:lnTo>
                <a:lnTo>
                  <a:pt x="890" y="614"/>
                </a:lnTo>
                <a:lnTo>
                  <a:pt x="888" y="612"/>
                </a:lnTo>
                <a:lnTo>
                  <a:pt x="886" y="608"/>
                </a:lnTo>
                <a:lnTo>
                  <a:pt x="888" y="606"/>
                </a:lnTo>
                <a:lnTo>
                  <a:pt x="886" y="606"/>
                </a:lnTo>
                <a:lnTo>
                  <a:pt x="878" y="604"/>
                </a:lnTo>
                <a:lnTo>
                  <a:pt x="866" y="606"/>
                </a:lnTo>
                <a:lnTo>
                  <a:pt x="860" y="604"/>
                </a:lnTo>
                <a:lnTo>
                  <a:pt x="858" y="604"/>
                </a:lnTo>
                <a:lnTo>
                  <a:pt x="856" y="608"/>
                </a:lnTo>
                <a:lnTo>
                  <a:pt x="856" y="612"/>
                </a:lnTo>
                <a:lnTo>
                  <a:pt x="854" y="620"/>
                </a:lnTo>
                <a:lnTo>
                  <a:pt x="854" y="622"/>
                </a:lnTo>
                <a:lnTo>
                  <a:pt x="856" y="630"/>
                </a:lnTo>
                <a:lnTo>
                  <a:pt x="854" y="636"/>
                </a:lnTo>
                <a:lnTo>
                  <a:pt x="854" y="642"/>
                </a:lnTo>
                <a:lnTo>
                  <a:pt x="858" y="646"/>
                </a:lnTo>
                <a:lnTo>
                  <a:pt x="862" y="650"/>
                </a:lnTo>
                <a:lnTo>
                  <a:pt x="872" y="658"/>
                </a:lnTo>
                <a:lnTo>
                  <a:pt x="874" y="662"/>
                </a:lnTo>
                <a:lnTo>
                  <a:pt x="870" y="664"/>
                </a:lnTo>
                <a:lnTo>
                  <a:pt x="866" y="666"/>
                </a:lnTo>
                <a:lnTo>
                  <a:pt x="858" y="666"/>
                </a:lnTo>
                <a:lnTo>
                  <a:pt x="854" y="670"/>
                </a:lnTo>
                <a:lnTo>
                  <a:pt x="850" y="674"/>
                </a:lnTo>
                <a:lnTo>
                  <a:pt x="850" y="678"/>
                </a:lnTo>
                <a:lnTo>
                  <a:pt x="850" y="686"/>
                </a:lnTo>
                <a:lnTo>
                  <a:pt x="852" y="692"/>
                </a:lnTo>
                <a:lnTo>
                  <a:pt x="850" y="696"/>
                </a:lnTo>
                <a:lnTo>
                  <a:pt x="846" y="702"/>
                </a:lnTo>
                <a:lnTo>
                  <a:pt x="842" y="704"/>
                </a:lnTo>
                <a:lnTo>
                  <a:pt x="842" y="708"/>
                </a:lnTo>
                <a:lnTo>
                  <a:pt x="842" y="712"/>
                </a:lnTo>
                <a:lnTo>
                  <a:pt x="840" y="716"/>
                </a:lnTo>
                <a:lnTo>
                  <a:pt x="838" y="716"/>
                </a:lnTo>
                <a:lnTo>
                  <a:pt x="836" y="712"/>
                </a:lnTo>
                <a:lnTo>
                  <a:pt x="828" y="710"/>
                </a:lnTo>
                <a:lnTo>
                  <a:pt x="826" y="708"/>
                </a:lnTo>
                <a:lnTo>
                  <a:pt x="824" y="704"/>
                </a:lnTo>
                <a:lnTo>
                  <a:pt x="822" y="706"/>
                </a:lnTo>
                <a:lnTo>
                  <a:pt x="820" y="706"/>
                </a:lnTo>
                <a:lnTo>
                  <a:pt x="820" y="704"/>
                </a:lnTo>
                <a:lnTo>
                  <a:pt x="820" y="702"/>
                </a:lnTo>
                <a:lnTo>
                  <a:pt x="820" y="696"/>
                </a:lnTo>
                <a:lnTo>
                  <a:pt x="816" y="688"/>
                </a:lnTo>
                <a:lnTo>
                  <a:pt x="812" y="678"/>
                </a:lnTo>
                <a:lnTo>
                  <a:pt x="810" y="666"/>
                </a:lnTo>
                <a:lnTo>
                  <a:pt x="812" y="652"/>
                </a:lnTo>
                <a:lnTo>
                  <a:pt x="816" y="646"/>
                </a:lnTo>
                <a:lnTo>
                  <a:pt x="822" y="640"/>
                </a:lnTo>
                <a:lnTo>
                  <a:pt x="824" y="634"/>
                </a:lnTo>
                <a:lnTo>
                  <a:pt x="826" y="628"/>
                </a:lnTo>
                <a:lnTo>
                  <a:pt x="824" y="622"/>
                </a:lnTo>
                <a:lnTo>
                  <a:pt x="820" y="620"/>
                </a:lnTo>
                <a:lnTo>
                  <a:pt x="812" y="616"/>
                </a:lnTo>
                <a:lnTo>
                  <a:pt x="806" y="618"/>
                </a:lnTo>
                <a:lnTo>
                  <a:pt x="798" y="622"/>
                </a:lnTo>
                <a:lnTo>
                  <a:pt x="792" y="630"/>
                </a:lnTo>
                <a:lnTo>
                  <a:pt x="788" y="634"/>
                </a:lnTo>
                <a:lnTo>
                  <a:pt x="788" y="638"/>
                </a:lnTo>
                <a:lnTo>
                  <a:pt x="788" y="642"/>
                </a:lnTo>
                <a:lnTo>
                  <a:pt x="790" y="646"/>
                </a:lnTo>
                <a:lnTo>
                  <a:pt x="790" y="650"/>
                </a:lnTo>
                <a:lnTo>
                  <a:pt x="784" y="654"/>
                </a:lnTo>
                <a:lnTo>
                  <a:pt x="780" y="658"/>
                </a:lnTo>
                <a:lnTo>
                  <a:pt x="768" y="660"/>
                </a:lnTo>
                <a:lnTo>
                  <a:pt x="760" y="660"/>
                </a:lnTo>
                <a:lnTo>
                  <a:pt x="752" y="654"/>
                </a:lnTo>
                <a:lnTo>
                  <a:pt x="742" y="650"/>
                </a:lnTo>
                <a:lnTo>
                  <a:pt x="730" y="646"/>
                </a:lnTo>
                <a:lnTo>
                  <a:pt x="720" y="646"/>
                </a:lnTo>
                <a:lnTo>
                  <a:pt x="710" y="648"/>
                </a:lnTo>
                <a:lnTo>
                  <a:pt x="696" y="662"/>
                </a:lnTo>
                <a:lnTo>
                  <a:pt x="684" y="676"/>
                </a:lnTo>
                <a:lnTo>
                  <a:pt x="676" y="692"/>
                </a:lnTo>
                <a:lnTo>
                  <a:pt x="674" y="700"/>
                </a:lnTo>
                <a:lnTo>
                  <a:pt x="672" y="706"/>
                </a:lnTo>
                <a:lnTo>
                  <a:pt x="666" y="710"/>
                </a:lnTo>
                <a:lnTo>
                  <a:pt x="658" y="712"/>
                </a:lnTo>
                <a:lnTo>
                  <a:pt x="652" y="720"/>
                </a:lnTo>
                <a:lnTo>
                  <a:pt x="648" y="726"/>
                </a:lnTo>
                <a:lnTo>
                  <a:pt x="642" y="730"/>
                </a:lnTo>
                <a:lnTo>
                  <a:pt x="636" y="734"/>
                </a:lnTo>
                <a:lnTo>
                  <a:pt x="626" y="736"/>
                </a:lnTo>
                <a:lnTo>
                  <a:pt x="620" y="736"/>
                </a:lnTo>
                <a:lnTo>
                  <a:pt x="606" y="744"/>
                </a:lnTo>
                <a:lnTo>
                  <a:pt x="592" y="750"/>
                </a:lnTo>
                <a:lnTo>
                  <a:pt x="588" y="756"/>
                </a:lnTo>
                <a:lnTo>
                  <a:pt x="582" y="758"/>
                </a:lnTo>
                <a:lnTo>
                  <a:pt x="576" y="760"/>
                </a:lnTo>
                <a:lnTo>
                  <a:pt x="566" y="760"/>
                </a:lnTo>
                <a:lnTo>
                  <a:pt x="554" y="756"/>
                </a:lnTo>
                <a:lnTo>
                  <a:pt x="544" y="752"/>
                </a:lnTo>
                <a:lnTo>
                  <a:pt x="536" y="746"/>
                </a:lnTo>
                <a:lnTo>
                  <a:pt x="528" y="734"/>
                </a:lnTo>
                <a:lnTo>
                  <a:pt x="518" y="728"/>
                </a:lnTo>
                <a:lnTo>
                  <a:pt x="502" y="724"/>
                </a:lnTo>
                <a:lnTo>
                  <a:pt x="464" y="712"/>
                </a:lnTo>
                <a:lnTo>
                  <a:pt x="452" y="708"/>
                </a:lnTo>
                <a:lnTo>
                  <a:pt x="444" y="704"/>
                </a:lnTo>
                <a:lnTo>
                  <a:pt x="432" y="704"/>
                </a:lnTo>
                <a:lnTo>
                  <a:pt x="418" y="706"/>
                </a:lnTo>
                <a:lnTo>
                  <a:pt x="406" y="710"/>
                </a:lnTo>
                <a:lnTo>
                  <a:pt x="400" y="712"/>
                </a:lnTo>
                <a:lnTo>
                  <a:pt x="392" y="716"/>
                </a:lnTo>
                <a:lnTo>
                  <a:pt x="390" y="722"/>
                </a:lnTo>
                <a:lnTo>
                  <a:pt x="390" y="728"/>
                </a:lnTo>
                <a:lnTo>
                  <a:pt x="392" y="736"/>
                </a:lnTo>
                <a:lnTo>
                  <a:pt x="394" y="746"/>
                </a:lnTo>
                <a:lnTo>
                  <a:pt x="390" y="754"/>
                </a:lnTo>
                <a:lnTo>
                  <a:pt x="390" y="762"/>
                </a:lnTo>
                <a:lnTo>
                  <a:pt x="392" y="766"/>
                </a:lnTo>
                <a:lnTo>
                  <a:pt x="390" y="770"/>
                </a:lnTo>
                <a:lnTo>
                  <a:pt x="386" y="776"/>
                </a:lnTo>
                <a:lnTo>
                  <a:pt x="378" y="778"/>
                </a:lnTo>
                <a:lnTo>
                  <a:pt x="362" y="784"/>
                </a:lnTo>
                <a:lnTo>
                  <a:pt x="354" y="788"/>
                </a:lnTo>
                <a:lnTo>
                  <a:pt x="346" y="794"/>
                </a:lnTo>
                <a:lnTo>
                  <a:pt x="328" y="798"/>
                </a:lnTo>
                <a:lnTo>
                  <a:pt x="314" y="796"/>
                </a:lnTo>
                <a:lnTo>
                  <a:pt x="298" y="792"/>
                </a:lnTo>
                <a:lnTo>
                  <a:pt x="292" y="786"/>
                </a:lnTo>
                <a:lnTo>
                  <a:pt x="284" y="780"/>
                </a:lnTo>
                <a:lnTo>
                  <a:pt x="278" y="770"/>
                </a:lnTo>
                <a:lnTo>
                  <a:pt x="274" y="760"/>
                </a:lnTo>
                <a:lnTo>
                  <a:pt x="274" y="754"/>
                </a:lnTo>
                <a:lnTo>
                  <a:pt x="270" y="752"/>
                </a:lnTo>
                <a:lnTo>
                  <a:pt x="264" y="752"/>
                </a:lnTo>
                <a:lnTo>
                  <a:pt x="262" y="754"/>
                </a:lnTo>
                <a:lnTo>
                  <a:pt x="262" y="758"/>
                </a:lnTo>
                <a:lnTo>
                  <a:pt x="262" y="760"/>
                </a:lnTo>
                <a:lnTo>
                  <a:pt x="262" y="762"/>
                </a:lnTo>
                <a:lnTo>
                  <a:pt x="260" y="762"/>
                </a:lnTo>
                <a:lnTo>
                  <a:pt x="258" y="762"/>
                </a:lnTo>
                <a:lnTo>
                  <a:pt x="250" y="760"/>
                </a:lnTo>
                <a:lnTo>
                  <a:pt x="244" y="758"/>
                </a:lnTo>
                <a:lnTo>
                  <a:pt x="240" y="754"/>
                </a:lnTo>
                <a:lnTo>
                  <a:pt x="234" y="748"/>
                </a:lnTo>
                <a:lnTo>
                  <a:pt x="232" y="748"/>
                </a:lnTo>
                <a:lnTo>
                  <a:pt x="218" y="750"/>
                </a:lnTo>
                <a:lnTo>
                  <a:pt x="214" y="752"/>
                </a:lnTo>
                <a:lnTo>
                  <a:pt x="210" y="754"/>
                </a:lnTo>
                <a:lnTo>
                  <a:pt x="208" y="758"/>
                </a:lnTo>
                <a:lnTo>
                  <a:pt x="208" y="762"/>
                </a:lnTo>
                <a:lnTo>
                  <a:pt x="202" y="768"/>
                </a:lnTo>
                <a:lnTo>
                  <a:pt x="196" y="776"/>
                </a:lnTo>
                <a:lnTo>
                  <a:pt x="190" y="776"/>
                </a:lnTo>
                <a:lnTo>
                  <a:pt x="190" y="774"/>
                </a:lnTo>
                <a:lnTo>
                  <a:pt x="194" y="770"/>
                </a:lnTo>
                <a:lnTo>
                  <a:pt x="196" y="764"/>
                </a:lnTo>
                <a:lnTo>
                  <a:pt x="194" y="762"/>
                </a:lnTo>
                <a:lnTo>
                  <a:pt x="190" y="760"/>
                </a:lnTo>
                <a:lnTo>
                  <a:pt x="186" y="760"/>
                </a:lnTo>
                <a:lnTo>
                  <a:pt x="180" y="762"/>
                </a:lnTo>
                <a:lnTo>
                  <a:pt x="166" y="774"/>
                </a:lnTo>
                <a:lnTo>
                  <a:pt x="152" y="782"/>
                </a:lnTo>
                <a:lnTo>
                  <a:pt x="148" y="782"/>
                </a:lnTo>
                <a:lnTo>
                  <a:pt x="144" y="782"/>
                </a:lnTo>
                <a:lnTo>
                  <a:pt x="144" y="778"/>
                </a:lnTo>
                <a:lnTo>
                  <a:pt x="146" y="776"/>
                </a:lnTo>
                <a:lnTo>
                  <a:pt x="150" y="768"/>
                </a:lnTo>
                <a:lnTo>
                  <a:pt x="156" y="762"/>
                </a:lnTo>
                <a:lnTo>
                  <a:pt x="162" y="758"/>
                </a:lnTo>
                <a:lnTo>
                  <a:pt x="174" y="756"/>
                </a:lnTo>
                <a:lnTo>
                  <a:pt x="182" y="756"/>
                </a:lnTo>
                <a:lnTo>
                  <a:pt x="190" y="748"/>
                </a:lnTo>
                <a:lnTo>
                  <a:pt x="194" y="746"/>
                </a:lnTo>
                <a:lnTo>
                  <a:pt x="200" y="740"/>
                </a:lnTo>
                <a:lnTo>
                  <a:pt x="206" y="736"/>
                </a:lnTo>
                <a:lnTo>
                  <a:pt x="208" y="732"/>
                </a:lnTo>
                <a:lnTo>
                  <a:pt x="208" y="728"/>
                </a:lnTo>
                <a:lnTo>
                  <a:pt x="206" y="726"/>
                </a:lnTo>
                <a:lnTo>
                  <a:pt x="204" y="728"/>
                </a:lnTo>
                <a:lnTo>
                  <a:pt x="198" y="728"/>
                </a:lnTo>
                <a:lnTo>
                  <a:pt x="182" y="734"/>
                </a:lnTo>
                <a:lnTo>
                  <a:pt x="168" y="740"/>
                </a:lnTo>
                <a:lnTo>
                  <a:pt x="150" y="746"/>
                </a:lnTo>
                <a:lnTo>
                  <a:pt x="142" y="748"/>
                </a:lnTo>
                <a:lnTo>
                  <a:pt x="132" y="746"/>
                </a:lnTo>
                <a:lnTo>
                  <a:pt x="130" y="744"/>
                </a:lnTo>
                <a:lnTo>
                  <a:pt x="128" y="738"/>
                </a:lnTo>
                <a:lnTo>
                  <a:pt x="132" y="734"/>
                </a:lnTo>
                <a:lnTo>
                  <a:pt x="138" y="730"/>
                </a:lnTo>
                <a:lnTo>
                  <a:pt x="144" y="724"/>
                </a:lnTo>
                <a:lnTo>
                  <a:pt x="144" y="720"/>
                </a:lnTo>
                <a:lnTo>
                  <a:pt x="144" y="718"/>
                </a:lnTo>
                <a:lnTo>
                  <a:pt x="140" y="716"/>
                </a:lnTo>
                <a:lnTo>
                  <a:pt x="132" y="710"/>
                </a:lnTo>
                <a:lnTo>
                  <a:pt x="126" y="706"/>
                </a:lnTo>
                <a:lnTo>
                  <a:pt x="122" y="706"/>
                </a:lnTo>
                <a:lnTo>
                  <a:pt x="118" y="706"/>
                </a:lnTo>
                <a:lnTo>
                  <a:pt x="118" y="702"/>
                </a:lnTo>
                <a:lnTo>
                  <a:pt x="120" y="696"/>
                </a:lnTo>
                <a:lnTo>
                  <a:pt x="122" y="692"/>
                </a:lnTo>
                <a:lnTo>
                  <a:pt x="126" y="690"/>
                </a:lnTo>
                <a:lnTo>
                  <a:pt x="128" y="686"/>
                </a:lnTo>
                <a:lnTo>
                  <a:pt x="128" y="680"/>
                </a:lnTo>
                <a:lnTo>
                  <a:pt x="126" y="680"/>
                </a:lnTo>
                <a:lnTo>
                  <a:pt x="124" y="680"/>
                </a:lnTo>
                <a:lnTo>
                  <a:pt x="118" y="682"/>
                </a:lnTo>
                <a:lnTo>
                  <a:pt x="114" y="688"/>
                </a:lnTo>
                <a:lnTo>
                  <a:pt x="110" y="690"/>
                </a:lnTo>
                <a:lnTo>
                  <a:pt x="102" y="686"/>
                </a:lnTo>
                <a:lnTo>
                  <a:pt x="100" y="680"/>
                </a:lnTo>
                <a:lnTo>
                  <a:pt x="100" y="678"/>
                </a:lnTo>
                <a:lnTo>
                  <a:pt x="104" y="676"/>
                </a:lnTo>
                <a:lnTo>
                  <a:pt x="110" y="672"/>
                </a:lnTo>
                <a:lnTo>
                  <a:pt x="110" y="666"/>
                </a:lnTo>
                <a:lnTo>
                  <a:pt x="110" y="660"/>
                </a:lnTo>
                <a:lnTo>
                  <a:pt x="108" y="652"/>
                </a:lnTo>
                <a:lnTo>
                  <a:pt x="100" y="646"/>
                </a:lnTo>
                <a:lnTo>
                  <a:pt x="92" y="642"/>
                </a:lnTo>
                <a:lnTo>
                  <a:pt x="82" y="642"/>
                </a:lnTo>
                <a:lnTo>
                  <a:pt x="72" y="642"/>
                </a:lnTo>
                <a:lnTo>
                  <a:pt x="66" y="638"/>
                </a:lnTo>
                <a:lnTo>
                  <a:pt x="60" y="634"/>
                </a:lnTo>
                <a:lnTo>
                  <a:pt x="54" y="636"/>
                </a:lnTo>
                <a:lnTo>
                  <a:pt x="50" y="640"/>
                </a:lnTo>
                <a:lnTo>
                  <a:pt x="40" y="636"/>
                </a:lnTo>
                <a:lnTo>
                  <a:pt x="32" y="630"/>
                </a:lnTo>
                <a:lnTo>
                  <a:pt x="30" y="628"/>
                </a:lnTo>
                <a:lnTo>
                  <a:pt x="30" y="624"/>
                </a:lnTo>
                <a:lnTo>
                  <a:pt x="34" y="620"/>
                </a:lnTo>
                <a:lnTo>
                  <a:pt x="38" y="618"/>
                </a:lnTo>
                <a:lnTo>
                  <a:pt x="40" y="612"/>
                </a:lnTo>
                <a:lnTo>
                  <a:pt x="38" y="606"/>
                </a:lnTo>
                <a:lnTo>
                  <a:pt x="36" y="598"/>
                </a:lnTo>
                <a:lnTo>
                  <a:pt x="36" y="592"/>
                </a:lnTo>
                <a:lnTo>
                  <a:pt x="38" y="588"/>
                </a:lnTo>
                <a:lnTo>
                  <a:pt x="42" y="588"/>
                </a:lnTo>
                <a:lnTo>
                  <a:pt x="44" y="590"/>
                </a:lnTo>
                <a:lnTo>
                  <a:pt x="46" y="594"/>
                </a:lnTo>
                <a:lnTo>
                  <a:pt x="50" y="602"/>
                </a:lnTo>
                <a:lnTo>
                  <a:pt x="54" y="608"/>
                </a:lnTo>
                <a:lnTo>
                  <a:pt x="56" y="612"/>
                </a:lnTo>
                <a:lnTo>
                  <a:pt x="60" y="614"/>
                </a:lnTo>
                <a:lnTo>
                  <a:pt x="64" y="614"/>
                </a:lnTo>
                <a:lnTo>
                  <a:pt x="78" y="610"/>
                </a:lnTo>
                <a:lnTo>
                  <a:pt x="86" y="610"/>
                </a:lnTo>
                <a:lnTo>
                  <a:pt x="92" y="608"/>
                </a:lnTo>
                <a:lnTo>
                  <a:pt x="94" y="606"/>
                </a:lnTo>
                <a:lnTo>
                  <a:pt x="92" y="604"/>
                </a:lnTo>
                <a:lnTo>
                  <a:pt x="90" y="604"/>
                </a:lnTo>
                <a:lnTo>
                  <a:pt x="82" y="602"/>
                </a:lnTo>
                <a:lnTo>
                  <a:pt x="72" y="600"/>
                </a:lnTo>
                <a:lnTo>
                  <a:pt x="68" y="592"/>
                </a:lnTo>
                <a:lnTo>
                  <a:pt x="64" y="586"/>
                </a:lnTo>
                <a:lnTo>
                  <a:pt x="64" y="582"/>
                </a:lnTo>
                <a:lnTo>
                  <a:pt x="66" y="576"/>
                </a:lnTo>
                <a:lnTo>
                  <a:pt x="70" y="572"/>
                </a:lnTo>
                <a:lnTo>
                  <a:pt x="74" y="566"/>
                </a:lnTo>
                <a:lnTo>
                  <a:pt x="78" y="564"/>
                </a:lnTo>
                <a:lnTo>
                  <a:pt x="74" y="560"/>
                </a:lnTo>
                <a:lnTo>
                  <a:pt x="70" y="556"/>
                </a:lnTo>
                <a:lnTo>
                  <a:pt x="66" y="554"/>
                </a:lnTo>
                <a:lnTo>
                  <a:pt x="62" y="550"/>
                </a:lnTo>
                <a:lnTo>
                  <a:pt x="62" y="542"/>
                </a:lnTo>
                <a:lnTo>
                  <a:pt x="56" y="536"/>
                </a:lnTo>
                <a:lnTo>
                  <a:pt x="52" y="530"/>
                </a:lnTo>
                <a:lnTo>
                  <a:pt x="52" y="524"/>
                </a:lnTo>
                <a:lnTo>
                  <a:pt x="52" y="516"/>
                </a:lnTo>
                <a:lnTo>
                  <a:pt x="58" y="508"/>
                </a:lnTo>
                <a:lnTo>
                  <a:pt x="60" y="504"/>
                </a:lnTo>
                <a:lnTo>
                  <a:pt x="62" y="500"/>
                </a:lnTo>
                <a:lnTo>
                  <a:pt x="60" y="498"/>
                </a:lnTo>
                <a:lnTo>
                  <a:pt x="58" y="494"/>
                </a:lnTo>
                <a:lnTo>
                  <a:pt x="54" y="496"/>
                </a:lnTo>
                <a:lnTo>
                  <a:pt x="46" y="498"/>
                </a:lnTo>
                <a:lnTo>
                  <a:pt x="36" y="502"/>
                </a:lnTo>
                <a:lnTo>
                  <a:pt x="20" y="508"/>
                </a:lnTo>
                <a:lnTo>
                  <a:pt x="10" y="508"/>
                </a:lnTo>
                <a:lnTo>
                  <a:pt x="2" y="508"/>
                </a:lnTo>
                <a:lnTo>
                  <a:pt x="2" y="504"/>
                </a:lnTo>
                <a:lnTo>
                  <a:pt x="2" y="502"/>
                </a:lnTo>
                <a:lnTo>
                  <a:pt x="0" y="488"/>
                </a:lnTo>
                <a:lnTo>
                  <a:pt x="2" y="472"/>
                </a:lnTo>
                <a:lnTo>
                  <a:pt x="4" y="464"/>
                </a:lnTo>
                <a:lnTo>
                  <a:pt x="6" y="458"/>
                </a:lnTo>
                <a:lnTo>
                  <a:pt x="14" y="454"/>
                </a:lnTo>
                <a:lnTo>
                  <a:pt x="16" y="446"/>
                </a:lnTo>
                <a:lnTo>
                  <a:pt x="22" y="438"/>
                </a:lnTo>
                <a:lnTo>
                  <a:pt x="30" y="428"/>
                </a:lnTo>
                <a:lnTo>
                  <a:pt x="34" y="418"/>
                </a:lnTo>
                <a:lnTo>
                  <a:pt x="38" y="412"/>
                </a:lnTo>
                <a:lnTo>
                  <a:pt x="42" y="410"/>
                </a:lnTo>
                <a:lnTo>
                  <a:pt x="46" y="410"/>
                </a:lnTo>
                <a:lnTo>
                  <a:pt x="58" y="410"/>
                </a:lnTo>
                <a:lnTo>
                  <a:pt x="66" y="404"/>
                </a:lnTo>
                <a:lnTo>
                  <a:pt x="72" y="402"/>
                </a:lnTo>
                <a:lnTo>
                  <a:pt x="78" y="400"/>
                </a:lnTo>
                <a:lnTo>
                  <a:pt x="82" y="404"/>
                </a:lnTo>
                <a:lnTo>
                  <a:pt x="86" y="406"/>
                </a:lnTo>
                <a:lnTo>
                  <a:pt x="94" y="408"/>
                </a:lnTo>
                <a:lnTo>
                  <a:pt x="102" y="410"/>
                </a:lnTo>
                <a:lnTo>
                  <a:pt x="112" y="408"/>
                </a:lnTo>
                <a:lnTo>
                  <a:pt x="116" y="408"/>
                </a:lnTo>
                <a:lnTo>
                  <a:pt x="118" y="406"/>
                </a:lnTo>
                <a:lnTo>
                  <a:pt x="118" y="402"/>
                </a:lnTo>
                <a:lnTo>
                  <a:pt x="114" y="398"/>
                </a:lnTo>
                <a:lnTo>
                  <a:pt x="112" y="390"/>
                </a:lnTo>
                <a:lnTo>
                  <a:pt x="110" y="386"/>
                </a:lnTo>
                <a:lnTo>
                  <a:pt x="112" y="386"/>
                </a:lnTo>
                <a:lnTo>
                  <a:pt x="116" y="386"/>
                </a:lnTo>
                <a:lnTo>
                  <a:pt x="122" y="386"/>
                </a:lnTo>
                <a:lnTo>
                  <a:pt x="126" y="388"/>
                </a:lnTo>
                <a:lnTo>
                  <a:pt x="130" y="390"/>
                </a:lnTo>
                <a:lnTo>
                  <a:pt x="130" y="394"/>
                </a:lnTo>
                <a:lnTo>
                  <a:pt x="130" y="398"/>
                </a:lnTo>
                <a:lnTo>
                  <a:pt x="136" y="398"/>
                </a:lnTo>
                <a:lnTo>
                  <a:pt x="142" y="398"/>
                </a:lnTo>
                <a:lnTo>
                  <a:pt x="158" y="390"/>
                </a:lnTo>
                <a:lnTo>
                  <a:pt x="178" y="388"/>
                </a:lnTo>
                <a:lnTo>
                  <a:pt x="196" y="386"/>
                </a:lnTo>
                <a:lnTo>
                  <a:pt x="206" y="384"/>
                </a:lnTo>
                <a:lnTo>
                  <a:pt x="210" y="382"/>
                </a:lnTo>
                <a:lnTo>
                  <a:pt x="212" y="380"/>
                </a:lnTo>
                <a:lnTo>
                  <a:pt x="212" y="376"/>
                </a:lnTo>
                <a:lnTo>
                  <a:pt x="210" y="372"/>
                </a:lnTo>
                <a:lnTo>
                  <a:pt x="204" y="372"/>
                </a:lnTo>
                <a:lnTo>
                  <a:pt x="198" y="372"/>
                </a:lnTo>
                <a:lnTo>
                  <a:pt x="196" y="370"/>
                </a:lnTo>
                <a:lnTo>
                  <a:pt x="196" y="366"/>
                </a:lnTo>
                <a:lnTo>
                  <a:pt x="198" y="362"/>
                </a:lnTo>
                <a:lnTo>
                  <a:pt x="202" y="360"/>
                </a:lnTo>
                <a:lnTo>
                  <a:pt x="208" y="358"/>
                </a:lnTo>
                <a:lnTo>
                  <a:pt x="220" y="354"/>
                </a:lnTo>
                <a:lnTo>
                  <a:pt x="240" y="352"/>
                </a:lnTo>
                <a:lnTo>
                  <a:pt x="258" y="350"/>
                </a:lnTo>
                <a:lnTo>
                  <a:pt x="262" y="348"/>
                </a:lnTo>
                <a:lnTo>
                  <a:pt x="266" y="344"/>
                </a:lnTo>
                <a:lnTo>
                  <a:pt x="266" y="340"/>
                </a:lnTo>
                <a:lnTo>
                  <a:pt x="266" y="338"/>
                </a:lnTo>
                <a:lnTo>
                  <a:pt x="260" y="336"/>
                </a:lnTo>
                <a:lnTo>
                  <a:pt x="254" y="336"/>
                </a:lnTo>
                <a:lnTo>
                  <a:pt x="246" y="340"/>
                </a:lnTo>
                <a:lnTo>
                  <a:pt x="238" y="342"/>
                </a:lnTo>
                <a:lnTo>
                  <a:pt x="228" y="342"/>
                </a:lnTo>
                <a:lnTo>
                  <a:pt x="224" y="338"/>
                </a:lnTo>
                <a:lnTo>
                  <a:pt x="216" y="336"/>
                </a:lnTo>
                <a:lnTo>
                  <a:pt x="214" y="330"/>
                </a:lnTo>
                <a:lnTo>
                  <a:pt x="212" y="328"/>
                </a:lnTo>
                <a:lnTo>
                  <a:pt x="208" y="326"/>
                </a:lnTo>
                <a:lnTo>
                  <a:pt x="204" y="324"/>
                </a:lnTo>
                <a:lnTo>
                  <a:pt x="204" y="320"/>
                </a:lnTo>
                <a:lnTo>
                  <a:pt x="206" y="314"/>
                </a:lnTo>
                <a:lnTo>
                  <a:pt x="208" y="304"/>
                </a:lnTo>
                <a:lnTo>
                  <a:pt x="208" y="300"/>
                </a:lnTo>
                <a:lnTo>
                  <a:pt x="212" y="298"/>
                </a:lnTo>
                <a:lnTo>
                  <a:pt x="212" y="300"/>
                </a:lnTo>
                <a:lnTo>
                  <a:pt x="214" y="302"/>
                </a:lnTo>
                <a:lnTo>
                  <a:pt x="220" y="302"/>
                </a:lnTo>
                <a:lnTo>
                  <a:pt x="226" y="300"/>
                </a:lnTo>
                <a:lnTo>
                  <a:pt x="244" y="302"/>
                </a:lnTo>
                <a:lnTo>
                  <a:pt x="256" y="300"/>
                </a:lnTo>
                <a:lnTo>
                  <a:pt x="270" y="296"/>
                </a:lnTo>
                <a:lnTo>
                  <a:pt x="286" y="294"/>
                </a:lnTo>
                <a:lnTo>
                  <a:pt x="296" y="292"/>
                </a:lnTo>
                <a:lnTo>
                  <a:pt x="312" y="292"/>
                </a:lnTo>
                <a:lnTo>
                  <a:pt x="316" y="294"/>
                </a:lnTo>
                <a:lnTo>
                  <a:pt x="322" y="296"/>
                </a:lnTo>
                <a:lnTo>
                  <a:pt x="326" y="294"/>
                </a:lnTo>
                <a:lnTo>
                  <a:pt x="342" y="292"/>
                </a:lnTo>
                <a:lnTo>
                  <a:pt x="350" y="292"/>
                </a:lnTo>
                <a:lnTo>
                  <a:pt x="356" y="292"/>
                </a:lnTo>
                <a:lnTo>
                  <a:pt x="364" y="286"/>
                </a:lnTo>
                <a:lnTo>
                  <a:pt x="374" y="280"/>
                </a:lnTo>
                <a:lnTo>
                  <a:pt x="376" y="268"/>
                </a:lnTo>
                <a:lnTo>
                  <a:pt x="378" y="258"/>
                </a:lnTo>
                <a:lnTo>
                  <a:pt x="386" y="252"/>
                </a:lnTo>
                <a:lnTo>
                  <a:pt x="392" y="246"/>
                </a:lnTo>
                <a:lnTo>
                  <a:pt x="400" y="238"/>
                </a:lnTo>
                <a:lnTo>
                  <a:pt x="406" y="230"/>
                </a:lnTo>
                <a:lnTo>
                  <a:pt x="414" y="224"/>
                </a:lnTo>
                <a:lnTo>
                  <a:pt x="422" y="220"/>
                </a:lnTo>
                <a:lnTo>
                  <a:pt x="430" y="210"/>
                </a:lnTo>
                <a:lnTo>
                  <a:pt x="434" y="204"/>
                </a:lnTo>
                <a:lnTo>
                  <a:pt x="448" y="190"/>
                </a:lnTo>
                <a:lnTo>
                  <a:pt x="464" y="178"/>
                </a:lnTo>
                <a:lnTo>
                  <a:pt x="480" y="168"/>
                </a:lnTo>
                <a:lnTo>
                  <a:pt x="502" y="158"/>
                </a:lnTo>
                <a:lnTo>
                  <a:pt x="522" y="152"/>
                </a:lnTo>
                <a:lnTo>
                  <a:pt x="552" y="148"/>
                </a:lnTo>
                <a:lnTo>
                  <a:pt x="578" y="144"/>
                </a:lnTo>
                <a:lnTo>
                  <a:pt x="590" y="140"/>
                </a:lnTo>
                <a:lnTo>
                  <a:pt x="602" y="136"/>
                </a:lnTo>
                <a:lnTo>
                  <a:pt x="608" y="132"/>
                </a:lnTo>
                <a:lnTo>
                  <a:pt x="614" y="124"/>
                </a:lnTo>
                <a:lnTo>
                  <a:pt x="622" y="120"/>
                </a:lnTo>
                <a:lnTo>
                  <a:pt x="626" y="120"/>
                </a:lnTo>
                <a:lnTo>
                  <a:pt x="632" y="122"/>
                </a:lnTo>
                <a:lnTo>
                  <a:pt x="634" y="126"/>
                </a:lnTo>
                <a:lnTo>
                  <a:pt x="634" y="132"/>
                </a:lnTo>
                <a:lnTo>
                  <a:pt x="640" y="140"/>
                </a:lnTo>
                <a:lnTo>
                  <a:pt x="648" y="144"/>
                </a:lnTo>
                <a:lnTo>
                  <a:pt x="656" y="148"/>
                </a:lnTo>
                <a:lnTo>
                  <a:pt x="668" y="150"/>
                </a:lnTo>
                <a:lnTo>
                  <a:pt x="678" y="152"/>
                </a:lnTo>
                <a:lnTo>
                  <a:pt x="682" y="152"/>
                </a:lnTo>
                <a:lnTo>
                  <a:pt x="686" y="152"/>
                </a:lnTo>
                <a:lnTo>
                  <a:pt x="692" y="148"/>
                </a:lnTo>
                <a:lnTo>
                  <a:pt x="694" y="144"/>
                </a:lnTo>
                <a:lnTo>
                  <a:pt x="698" y="140"/>
                </a:lnTo>
                <a:lnTo>
                  <a:pt x="702" y="138"/>
                </a:lnTo>
                <a:lnTo>
                  <a:pt x="704" y="138"/>
                </a:lnTo>
                <a:lnTo>
                  <a:pt x="708" y="142"/>
                </a:lnTo>
                <a:lnTo>
                  <a:pt x="712" y="150"/>
                </a:lnTo>
                <a:lnTo>
                  <a:pt x="722" y="164"/>
                </a:lnTo>
                <a:lnTo>
                  <a:pt x="726" y="170"/>
                </a:lnTo>
                <a:lnTo>
                  <a:pt x="730" y="174"/>
                </a:lnTo>
                <a:lnTo>
                  <a:pt x="738" y="176"/>
                </a:lnTo>
                <a:lnTo>
                  <a:pt x="750" y="172"/>
                </a:lnTo>
                <a:lnTo>
                  <a:pt x="758" y="170"/>
                </a:lnTo>
                <a:lnTo>
                  <a:pt x="766" y="168"/>
                </a:lnTo>
                <a:lnTo>
                  <a:pt x="780" y="172"/>
                </a:lnTo>
                <a:lnTo>
                  <a:pt x="792" y="176"/>
                </a:lnTo>
                <a:lnTo>
                  <a:pt x="808" y="182"/>
                </a:lnTo>
                <a:lnTo>
                  <a:pt x="814" y="182"/>
                </a:lnTo>
                <a:lnTo>
                  <a:pt x="820" y="182"/>
                </a:lnTo>
                <a:lnTo>
                  <a:pt x="822" y="178"/>
                </a:lnTo>
                <a:lnTo>
                  <a:pt x="824" y="174"/>
                </a:lnTo>
                <a:lnTo>
                  <a:pt x="828" y="170"/>
                </a:lnTo>
                <a:lnTo>
                  <a:pt x="832" y="168"/>
                </a:lnTo>
                <a:lnTo>
                  <a:pt x="840" y="168"/>
                </a:lnTo>
                <a:lnTo>
                  <a:pt x="848" y="172"/>
                </a:lnTo>
                <a:lnTo>
                  <a:pt x="856" y="174"/>
                </a:lnTo>
                <a:lnTo>
                  <a:pt x="862" y="174"/>
                </a:lnTo>
                <a:lnTo>
                  <a:pt x="876" y="170"/>
                </a:lnTo>
                <a:lnTo>
                  <a:pt x="890" y="164"/>
                </a:lnTo>
                <a:lnTo>
                  <a:pt x="900" y="156"/>
                </a:lnTo>
                <a:lnTo>
                  <a:pt x="908" y="148"/>
                </a:lnTo>
                <a:lnTo>
                  <a:pt x="928" y="140"/>
                </a:lnTo>
                <a:lnTo>
                  <a:pt x="944" y="132"/>
                </a:lnTo>
                <a:lnTo>
                  <a:pt x="956" y="128"/>
                </a:lnTo>
                <a:lnTo>
                  <a:pt x="968" y="128"/>
                </a:lnTo>
                <a:lnTo>
                  <a:pt x="982" y="128"/>
                </a:lnTo>
                <a:lnTo>
                  <a:pt x="992" y="126"/>
                </a:lnTo>
                <a:lnTo>
                  <a:pt x="1004" y="122"/>
                </a:lnTo>
                <a:lnTo>
                  <a:pt x="1018" y="116"/>
                </a:lnTo>
                <a:lnTo>
                  <a:pt x="1028" y="106"/>
                </a:lnTo>
                <a:lnTo>
                  <a:pt x="1040" y="90"/>
                </a:lnTo>
                <a:lnTo>
                  <a:pt x="1058" y="62"/>
                </a:lnTo>
                <a:lnTo>
                  <a:pt x="1066" y="52"/>
                </a:lnTo>
                <a:lnTo>
                  <a:pt x="1076" y="38"/>
                </a:lnTo>
                <a:lnTo>
                  <a:pt x="1078" y="34"/>
                </a:lnTo>
                <a:lnTo>
                  <a:pt x="1078" y="32"/>
                </a:lnTo>
                <a:lnTo>
                  <a:pt x="1080" y="32"/>
                </a:lnTo>
                <a:lnTo>
                  <a:pt x="1084" y="34"/>
                </a:lnTo>
                <a:lnTo>
                  <a:pt x="1088" y="38"/>
                </a:lnTo>
                <a:lnTo>
                  <a:pt x="1094" y="36"/>
                </a:lnTo>
                <a:lnTo>
                  <a:pt x="1100" y="34"/>
                </a:lnTo>
                <a:lnTo>
                  <a:pt x="1106" y="28"/>
                </a:lnTo>
                <a:lnTo>
                  <a:pt x="1114" y="24"/>
                </a:lnTo>
                <a:lnTo>
                  <a:pt x="1118" y="22"/>
                </a:lnTo>
                <a:lnTo>
                  <a:pt x="1124" y="24"/>
                </a:lnTo>
                <a:lnTo>
                  <a:pt x="1138" y="24"/>
                </a:lnTo>
                <a:lnTo>
                  <a:pt x="1144" y="22"/>
                </a:lnTo>
                <a:lnTo>
                  <a:pt x="1146" y="20"/>
                </a:lnTo>
                <a:lnTo>
                  <a:pt x="1148" y="12"/>
                </a:lnTo>
                <a:lnTo>
                  <a:pt x="1150" y="6"/>
                </a:lnTo>
                <a:lnTo>
                  <a:pt x="1156" y="2"/>
                </a:lnTo>
                <a:lnTo>
                  <a:pt x="1160" y="0"/>
                </a:lnTo>
                <a:lnTo>
                  <a:pt x="1166" y="0"/>
                </a:lnTo>
                <a:lnTo>
                  <a:pt x="1178" y="6"/>
                </a:lnTo>
                <a:lnTo>
                  <a:pt x="1190" y="16"/>
                </a:lnTo>
                <a:lnTo>
                  <a:pt x="1194" y="20"/>
                </a:lnTo>
                <a:lnTo>
                  <a:pt x="1200" y="22"/>
                </a:lnTo>
                <a:lnTo>
                  <a:pt x="1206" y="22"/>
                </a:lnTo>
                <a:lnTo>
                  <a:pt x="1212" y="26"/>
                </a:lnTo>
                <a:lnTo>
                  <a:pt x="1222" y="30"/>
                </a:lnTo>
                <a:lnTo>
                  <a:pt x="1232" y="34"/>
                </a:lnTo>
                <a:lnTo>
                  <a:pt x="1240" y="40"/>
                </a:lnTo>
                <a:lnTo>
                  <a:pt x="1248" y="50"/>
                </a:lnTo>
                <a:lnTo>
                  <a:pt x="1252" y="62"/>
                </a:lnTo>
                <a:lnTo>
                  <a:pt x="1256" y="76"/>
                </a:lnTo>
                <a:lnTo>
                  <a:pt x="1262" y="84"/>
                </a:lnTo>
                <a:lnTo>
                  <a:pt x="1266" y="92"/>
                </a:lnTo>
                <a:lnTo>
                  <a:pt x="1276" y="98"/>
                </a:lnTo>
                <a:lnTo>
                  <a:pt x="1282" y="104"/>
                </a:lnTo>
                <a:lnTo>
                  <a:pt x="1286" y="10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6" name="Freeform 168"/>
          <p:cNvSpPr>
            <a:spLocks/>
          </p:cNvSpPr>
          <p:nvPr/>
        </p:nvSpPr>
        <p:spPr bwMode="auto">
          <a:xfrm>
            <a:off x="8294687" y="5103726"/>
            <a:ext cx="2041525" cy="1266825"/>
          </a:xfrm>
          <a:custGeom>
            <a:avLst/>
            <a:gdLst/>
            <a:ahLst/>
            <a:cxnLst>
              <a:cxn ang="0">
                <a:pos x="1262" y="428"/>
              </a:cxn>
              <a:cxn ang="0">
                <a:pos x="1192" y="474"/>
              </a:cxn>
              <a:cxn ang="0">
                <a:pos x="1102" y="530"/>
              </a:cxn>
              <a:cxn ang="0">
                <a:pos x="984" y="558"/>
              </a:cxn>
              <a:cxn ang="0">
                <a:pos x="918" y="606"/>
              </a:cxn>
              <a:cxn ang="0">
                <a:pos x="878" y="604"/>
              </a:cxn>
              <a:cxn ang="0">
                <a:pos x="854" y="636"/>
              </a:cxn>
              <a:cxn ang="0">
                <a:pos x="854" y="670"/>
              </a:cxn>
              <a:cxn ang="0">
                <a:pos x="842" y="712"/>
              </a:cxn>
              <a:cxn ang="0">
                <a:pos x="820" y="704"/>
              </a:cxn>
              <a:cxn ang="0">
                <a:pos x="824" y="634"/>
              </a:cxn>
              <a:cxn ang="0">
                <a:pos x="788" y="638"/>
              </a:cxn>
              <a:cxn ang="0">
                <a:pos x="742" y="650"/>
              </a:cxn>
              <a:cxn ang="0">
                <a:pos x="666" y="710"/>
              </a:cxn>
              <a:cxn ang="0">
                <a:pos x="592" y="750"/>
              </a:cxn>
              <a:cxn ang="0">
                <a:pos x="518" y="728"/>
              </a:cxn>
              <a:cxn ang="0">
                <a:pos x="392" y="716"/>
              </a:cxn>
              <a:cxn ang="0">
                <a:pos x="386" y="776"/>
              </a:cxn>
              <a:cxn ang="0">
                <a:pos x="284" y="780"/>
              </a:cxn>
              <a:cxn ang="0">
                <a:pos x="262" y="762"/>
              </a:cxn>
              <a:cxn ang="0">
                <a:pos x="214" y="752"/>
              </a:cxn>
              <a:cxn ang="0">
                <a:pos x="196" y="764"/>
              </a:cxn>
              <a:cxn ang="0">
                <a:pos x="144" y="778"/>
              </a:cxn>
              <a:cxn ang="0">
                <a:pos x="200" y="740"/>
              </a:cxn>
              <a:cxn ang="0">
                <a:pos x="150" y="746"/>
              </a:cxn>
              <a:cxn ang="0">
                <a:pos x="144" y="718"/>
              </a:cxn>
              <a:cxn ang="0">
                <a:pos x="126" y="690"/>
              </a:cxn>
              <a:cxn ang="0">
                <a:pos x="100" y="680"/>
              </a:cxn>
              <a:cxn ang="0">
                <a:pos x="82" y="642"/>
              </a:cxn>
              <a:cxn ang="0">
                <a:pos x="30" y="624"/>
              </a:cxn>
              <a:cxn ang="0">
                <a:pos x="44" y="590"/>
              </a:cxn>
              <a:cxn ang="0">
                <a:pos x="92" y="608"/>
              </a:cxn>
              <a:cxn ang="0">
                <a:pos x="66" y="576"/>
              </a:cxn>
              <a:cxn ang="0">
                <a:pos x="56" y="536"/>
              </a:cxn>
              <a:cxn ang="0">
                <a:pos x="54" y="496"/>
              </a:cxn>
              <a:cxn ang="0">
                <a:pos x="2" y="472"/>
              </a:cxn>
              <a:cxn ang="0">
                <a:pos x="42" y="410"/>
              </a:cxn>
              <a:cxn ang="0">
                <a:pos x="102" y="410"/>
              </a:cxn>
              <a:cxn ang="0">
                <a:pos x="116" y="386"/>
              </a:cxn>
              <a:cxn ang="0">
                <a:pos x="178" y="388"/>
              </a:cxn>
              <a:cxn ang="0">
                <a:pos x="196" y="370"/>
              </a:cxn>
              <a:cxn ang="0">
                <a:pos x="266" y="344"/>
              </a:cxn>
              <a:cxn ang="0">
                <a:pos x="216" y="336"/>
              </a:cxn>
              <a:cxn ang="0">
                <a:pos x="212" y="298"/>
              </a:cxn>
              <a:cxn ang="0">
                <a:pos x="296" y="292"/>
              </a:cxn>
              <a:cxn ang="0">
                <a:pos x="374" y="280"/>
              </a:cxn>
              <a:cxn ang="0">
                <a:pos x="430" y="210"/>
              </a:cxn>
              <a:cxn ang="0">
                <a:pos x="590" y="140"/>
              </a:cxn>
              <a:cxn ang="0">
                <a:pos x="640" y="140"/>
              </a:cxn>
              <a:cxn ang="0">
                <a:pos x="698" y="140"/>
              </a:cxn>
              <a:cxn ang="0">
                <a:pos x="750" y="172"/>
              </a:cxn>
              <a:cxn ang="0">
                <a:pos x="824" y="174"/>
              </a:cxn>
              <a:cxn ang="0">
                <a:pos x="900" y="156"/>
              </a:cxn>
              <a:cxn ang="0">
                <a:pos x="1018" y="116"/>
              </a:cxn>
              <a:cxn ang="0">
                <a:pos x="1084" y="34"/>
              </a:cxn>
              <a:cxn ang="0">
                <a:pos x="1144" y="22"/>
              </a:cxn>
              <a:cxn ang="0">
                <a:pos x="1194" y="20"/>
              </a:cxn>
              <a:cxn ang="0">
                <a:pos x="1256" y="76"/>
              </a:cxn>
            </a:cxnLst>
            <a:rect l="0" t="0" r="r" b="b"/>
            <a:pathLst>
              <a:path w="1286" h="798">
                <a:moveTo>
                  <a:pt x="1286" y="104"/>
                </a:moveTo>
                <a:lnTo>
                  <a:pt x="1286" y="426"/>
                </a:lnTo>
                <a:lnTo>
                  <a:pt x="1280" y="434"/>
                </a:lnTo>
                <a:lnTo>
                  <a:pt x="1276" y="436"/>
                </a:lnTo>
                <a:lnTo>
                  <a:pt x="1268" y="438"/>
                </a:lnTo>
                <a:lnTo>
                  <a:pt x="1266" y="436"/>
                </a:lnTo>
                <a:lnTo>
                  <a:pt x="1266" y="432"/>
                </a:lnTo>
                <a:lnTo>
                  <a:pt x="1264" y="428"/>
                </a:lnTo>
                <a:lnTo>
                  <a:pt x="1262" y="428"/>
                </a:lnTo>
                <a:lnTo>
                  <a:pt x="1260" y="428"/>
                </a:lnTo>
                <a:lnTo>
                  <a:pt x="1256" y="426"/>
                </a:lnTo>
                <a:lnTo>
                  <a:pt x="1252" y="428"/>
                </a:lnTo>
                <a:lnTo>
                  <a:pt x="1250" y="432"/>
                </a:lnTo>
                <a:lnTo>
                  <a:pt x="1248" y="440"/>
                </a:lnTo>
                <a:lnTo>
                  <a:pt x="1236" y="448"/>
                </a:lnTo>
                <a:lnTo>
                  <a:pt x="1228" y="458"/>
                </a:lnTo>
                <a:lnTo>
                  <a:pt x="1204" y="470"/>
                </a:lnTo>
                <a:lnTo>
                  <a:pt x="1192" y="474"/>
                </a:lnTo>
                <a:lnTo>
                  <a:pt x="1180" y="476"/>
                </a:lnTo>
                <a:lnTo>
                  <a:pt x="1166" y="476"/>
                </a:lnTo>
                <a:lnTo>
                  <a:pt x="1156" y="482"/>
                </a:lnTo>
                <a:lnTo>
                  <a:pt x="1144" y="488"/>
                </a:lnTo>
                <a:lnTo>
                  <a:pt x="1136" y="494"/>
                </a:lnTo>
                <a:lnTo>
                  <a:pt x="1130" y="502"/>
                </a:lnTo>
                <a:lnTo>
                  <a:pt x="1124" y="512"/>
                </a:lnTo>
                <a:lnTo>
                  <a:pt x="1116" y="522"/>
                </a:lnTo>
                <a:lnTo>
                  <a:pt x="1102" y="530"/>
                </a:lnTo>
                <a:lnTo>
                  <a:pt x="1094" y="540"/>
                </a:lnTo>
                <a:lnTo>
                  <a:pt x="1074" y="552"/>
                </a:lnTo>
                <a:lnTo>
                  <a:pt x="1054" y="562"/>
                </a:lnTo>
                <a:lnTo>
                  <a:pt x="1032" y="566"/>
                </a:lnTo>
                <a:lnTo>
                  <a:pt x="1022" y="570"/>
                </a:lnTo>
                <a:lnTo>
                  <a:pt x="1014" y="570"/>
                </a:lnTo>
                <a:lnTo>
                  <a:pt x="1004" y="562"/>
                </a:lnTo>
                <a:lnTo>
                  <a:pt x="994" y="558"/>
                </a:lnTo>
                <a:lnTo>
                  <a:pt x="984" y="558"/>
                </a:lnTo>
                <a:lnTo>
                  <a:pt x="974" y="560"/>
                </a:lnTo>
                <a:lnTo>
                  <a:pt x="966" y="564"/>
                </a:lnTo>
                <a:lnTo>
                  <a:pt x="960" y="572"/>
                </a:lnTo>
                <a:lnTo>
                  <a:pt x="956" y="578"/>
                </a:lnTo>
                <a:lnTo>
                  <a:pt x="938" y="592"/>
                </a:lnTo>
                <a:lnTo>
                  <a:pt x="928" y="598"/>
                </a:lnTo>
                <a:lnTo>
                  <a:pt x="926" y="602"/>
                </a:lnTo>
                <a:lnTo>
                  <a:pt x="924" y="606"/>
                </a:lnTo>
                <a:lnTo>
                  <a:pt x="918" y="606"/>
                </a:lnTo>
                <a:lnTo>
                  <a:pt x="912" y="606"/>
                </a:lnTo>
                <a:lnTo>
                  <a:pt x="902" y="608"/>
                </a:lnTo>
                <a:lnTo>
                  <a:pt x="898" y="612"/>
                </a:lnTo>
                <a:lnTo>
                  <a:pt x="890" y="614"/>
                </a:lnTo>
                <a:lnTo>
                  <a:pt x="888" y="612"/>
                </a:lnTo>
                <a:lnTo>
                  <a:pt x="886" y="608"/>
                </a:lnTo>
                <a:lnTo>
                  <a:pt x="888" y="606"/>
                </a:lnTo>
                <a:lnTo>
                  <a:pt x="886" y="606"/>
                </a:lnTo>
                <a:lnTo>
                  <a:pt x="878" y="604"/>
                </a:lnTo>
                <a:lnTo>
                  <a:pt x="866" y="606"/>
                </a:lnTo>
                <a:lnTo>
                  <a:pt x="860" y="604"/>
                </a:lnTo>
                <a:lnTo>
                  <a:pt x="858" y="604"/>
                </a:lnTo>
                <a:lnTo>
                  <a:pt x="856" y="608"/>
                </a:lnTo>
                <a:lnTo>
                  <a:pt x="856" y="612"/>
                </a:lnTo>
                <a:lnTo>
                  <a:pt x="854" y="620"/>
                </a:lnTo>
                <a:lnTo>
                  <a:pt x="854" y="622"/>
                </a:lnTo>
                <a:lnTo>
                  <a:pt x="856" y="630"/>
                </a:lnTo>
                <a:lnTo>
                  <a:pt x="854" y="636"/>
                </a:lnTo>
                <a:lnTo>
                  <a:pt x="854" y="642"/>
                </a:lnTo>
                <a:lnTo>
                  <a:pt x="858" y="646"/>
                </a:lnTo>
                <a:lnTo>
                  <a:pt x="862" y="650"/>
                </a:lnTo>
                <a:lnTo>
                  <a:pt x="872" y="658"/>
                </a:lnTo>
                <a:lnTo>
                  <a:pt x="874" y="662"/>
                </a:lnTo>
                <a:lnTo>
                  <a:pt x="870" y="664"/>
                </a:lnTo>
                <a:lnTo>
                  <a:pt x="866" y="666"/>
                </a:lnTo>
                <a:lnTo>
                  <a:pt x="858" y="666"/>
                </a:lnTo>
                <a:lnTo>
                  <a:pt x="854" y="670"/>
                </a:lnTo>
                <a:lnTo>
                  <a:pt x="850" y="674"/>
                </a:lnTo>
                <a:lnTo>
                  <a:pt x="850" y="678"/>
                </a:lnTo>
                <a:lnTo>
                  <a:pt x="850" y="686"/>
                </a:lnTo>
                <a:lnTo>
                  <a:pt x="852" y="692"/>
                </a:lnTo>
                <a:lnTo>
                  <a:pt x="850" y="696"/>
                </a:lnTo>
                <a:lnTo>
                  <a:pt x="846" y="702"/>
                </a:lnTo>
                <a:lnTo>
                  <a:pt x="842" y="704"/>
                </a:lnTo>
                <a:lnTo>
                  <a:pt x="842" y="708"/>
                </a:lnTo>
                <a:lnTo>
                  <a:pt x="842" y="712"/>
                </a:lnTo>
                <a:lnTo>
                  <a:pt x="840" y="716"/>
                </a:lnTo>
                <a:lnTo>
                  <a:pt x="838" y="716"/>
                </a:lnTo>
                <a:lnTo>
                  <a:pt x="836" y="712"/>
                </a:lnTo>
                <a:lnTo>
                  <a:pt x="828" y="710"/>
                </a:lnTo>
                <a:lnTo>
                  <a:pt x="826" y="708"/>
                </a:lnTo>
                <a:lnTo>
                  <a:pt x="824" y="704"/>
                </a:lnTo>
                <a:lnTo>
                  <a:pt x="822" y="706"/>
                </a:lnTo>
                <a:lnTo>
                  <a:pt x="820" y="706"/>
                </a:lnTo>
                <a:lnTo>
                  <a:pt x="820" y="704"/>
                </a:lnTo>
                <a:lnTo>
                  <a:pt x="820" y="702"/>
                </a:lnTo>
                <a:lnTo>
                  <a:pt x="820" y="696"/>
                </a:lnTo>
                <a:lnTo>
                  <a:pt x="816" y="688"/>
                </a:lnTo>
                <a:lnTo>
                  <a:pt x="812" y="678"/>
                </a:lnTo>
                <a:lnTo>
                  <a:pt x="810" y="666"/>
                </a:lnTo>
                <a:lnTo>
                  <a:pt x="812" y="652"/>
                </a:lnTo>
                <a:lnTo>
                  <a:pt x="816" y="646"/>
                </a:lnTo>
                <a:lnTo>
                  <a:pt x="822" y="640"/>
                </a:lnTo>
                <a:lnTo>
                  <a:pt x="824" y="634"/>
                </a:lnTo>
                <a:lnTo>
                  <a:pt x="826" y="628"/>
                </a:lnTo>
                <a:lnTo>
                  <a:pt x="824" y="622"/>
                </a:lnTo>
                <a:lnTo>
                  <a:pt x="820" y="620"/>
                </a:lnTo>
                <a:lnTo>
                  <a:pt x="812" y="616"/>
                </a:lnTo>
                <a:lnTo>
                  <a:pt x="806" y="618"/>
                </a:lnTo>
                <a:lnTo>
                  <a:pt x="798" y="622"/>
                </a:lnTo>
                <a:lnTo>
                  <a:pt x="792" y="630"/>
                </a:lnTo>
                <a:lnTo>
                  <a:pt x="788" y="634"/>
                </a:lnTo>
                <a:lnTo>
                  <a:pt x="788" y="638"/>
                </a:lnTo>
                <a:lnTo>
                  <a:pt x="788" y="642"/>
                </a:lnTo>
                <a:lnTo>
                  <a:pt x="790" y="646"/>
                </a:lnTo>
                <a:lnTo>
                  <a:pt x="790" y="650"/>
                </a:lnTo>
                <a:lnTo>
                  <a:pt x="784" y="654"/>
                </a:lnTo>
                <a:lnTo>
                  <a:pt x="780" y="658"/>
                </a:lnTo>
                <a:lnTo>
                  <a:pt x="768" y="660"/>
                </a:lnTo>
                <a:lnTo>
                  <a:pt x="760" y="660"/>
                </a:lnTo>
                <a:lnTo>
                  <a:pt x="752" y="654"/>
                </a:lnTo>
                <a:lnTo>
                  <a:pt x="742" y="650"/>
                </a:lnTo>
                <a:lnTo>
                  <a:pt x="730" y="646"/>
                </a:lnTo>
                <a:lnTo>
                  <a:pt x="720" y="646"/>
                </a:lnTo>
                <a:lnTo>
                  <a:pt x="710" y="648"/>
                </a:lnTo>
                <a:lnTo>
                  <a:pt x="696" y="662"/>
                </a:lnTo>
                <a:lnTo>
                  <a:pt x="684" y="676"/>
                </a:lnTo>
                <a:lnTo>
                  <a:pt x="676" y="692"/>
                </a:lnTo>
                <a:lnTo>
                  <a:pt x="674" y="700"/>
                </a:lnTo>
                <a:lnTo>
                  <a:pt x="672" y="706"/>
                </a:lnTo>
                <a:lnTo>
                  <a:pt x="666" y="710"/>
                </a:lnTo>
                <a:lnTo>
                  <a:pt x="658" y="712"/>
                </a:lnTo>
                <a:lnTo>
                  <a:pt x="652" y="720"/>
                </a:lnTo>
                <a:lnTo>
                  <a:pt x="648" y="726"/>
                </a:lnTo>
                <a:lnTo>
                  <a:pt x="642" y="730"/>
                </a:lnTo>
                <a:lnTo>
                  <a:pt x="636" y="734"/>
                </a:lnTo>
                <a:lnTo>
                  <a:pt x="626" y="736"/>
                </a:lnTo>
                <a:lnTo>
                  <a:pt x="620" y="736"/>
                </a:lnTo>
                <a:lnTo>
                  <a:pt x="606" y="744"/>
                </a:lnTo>
                <a:lnTo>
                  <a:pt x="592" y="750"/>
                </a:lnTo>
                <a:lnTo>
                  <a:pt x="588" y="756"/>
                </a:lnTo>
                <a:lnTo>
                  <a:pt x="582" y="758"/>
                </a:lnTo>
                <a:lnTo>
                  <a:pt x="576" y="760"/>
                </a:lnTo>
                <a:lnTo>
                  <a:pt x="566" y="760"/>
                </a:lnTo>
                <a:lnTo>
                  <a:pt x="554" y="756"/>
                </a:lnTo>
                <a:lnTo>
                  <a:pt x="544" y="752"/>
                </a:lnTo>
                <a:lnTo>
                  <a:pt x="536" y="746"/>
                </a:lnTo>
                <a:lnTo>
                  <a:pt x="528" y="734"/>
                </a:lnTo>
                <a:lnTo>
                  <a:pt x="518" y="728"/>
                </a:lnTo>
                <a:lnTo>
                  <a:pt x="502" y="724"/>
                </a:lnTo>
                <a:lnTo>
                  <a:pt x="464" y="712"/>
                </a:lnTo>
                <a:lnTo>
                  <a:pt x="452" y="708"/>
                </a:lnTo>
                <a:lnTo>
                  <a:pt x="444" y="704"/>
                </a:lnTo>
                <a:lnTo>
                  <a:pt x="432" y="704"/>
                </a:lnTo>
                <a:lnTo>
                  <a:pt x="418" y="706"/>
                </a:lnTo>
                <a:lnTo>
                  <a:pt x="406" y="710"/>
                </a:lnTo>
                <a:lnTo>
                  <a:pt x="400" y="712"/>
                </a:lnTo>
                <a:lnTo>
                  <a:pt x="392" y="716"/>
                </a:lnTo>
                <a:lnTo>
                  <a:pt x="390" y="722"/>
                </a:lnTo>
                <a:lnTo>
                  <a:pt x="390" y="728"/>
                </a:lnTo>
                <a:lnTo>
                  <a:pt x="392" y="736"/>
                </a:lnTo>
                <a:lnTo>
                  <a:pt x="394" y="746"/>
                </a:lnTo>
                <a:lnTo>
                  <a:pt x="390" y="754"/>
                </a:lnTo>
                <a:lnTo>
                  <a:pt x="390" y="762"/>
                </a:lnTo>
                <a:lnTo>
                  <a:pt x="392" y="766"/>
                </a:lnTo>
                <a:lnTo>
                  <a:pt x="390" y="770"/>
                </a:lnTo>
                <a:lnTo>
                  <a:pt x="386" y="776"/>
                </a:lnTo>
                <a:lnTo>
                  <a:pt x="378" y="778"/>
                </a:lnTo>
                <a:lnTo>
                  <a:pt x="362" y="784"/>
                </a:lnTo>
                <a:lnTo>
                  <a:pt x="354" y="788"/>
                </a:lnTo>
                <a:lnTo>
                  <a:pt x="346" y="794"/>
                </a:lnTo>
                <a:lnTo>
                  <a:pt x="328" y="798"/>
                </a:lnTo>
                <a:lnTo>
                  <a:pt x="314" y="796"/>
                </a:lnTo>
                <a:lnTo>
                  <a:pt x="298" y="792"/>
                </a:lnTo>
                <a:lnTo>
                  <a:pt x="292" y="786"/>
                </a:lnTo>
                <a:lnTo>
                  <a:pt x="284" y="780"/>
                </a:lnTo>
                <a:lnTo>
                  <a:pt x="278" y="770"/>
                </a:lnTo>
                <a:lnTo>
                  <a:pt x="274" y="760"/>
                </a:lnTo>
                <a:lnTo>
                  <a:pt x="274" y="754"/>
                </a:lnTo>
                <a:lnTo>
                  <a:pt x="270" y="752"/>
                </a:lnTo>
                <a:lnTo>
                  <a:pt x="264" y="752"/>
                </a:lnTo>
                <a:lnTo>
                  <a:pt x="262" y="754"/>
                </a:lnTo>
                <a:lnTo>
                  <a:pt x="262" y="758"/>
                </a:lnTo>
                <a:lnTo>
                  <a:pt x="262" y="760"/>
                </a:lnTo>
                <a:lnTo>
                  <a:pt x="262" y="762"/>
                </a:lnTo>
                <a:lnTo>
                  <a:pt x="260" y="762"/>
                </a:lnTo>
                <a:lnTo>
                  <a:pt x="258" y="762"/>
                </a:lnTo>
                <a:lnTo>
                  <a:pt x="250" y="760"/>
                </a:lnTo>
                <a:lnTo>
                  <a:pt x="244" y="758"/>
                </a:lnTo>
                <a:lnTo>
                  <a:pt x="240" y="754"/>
                </a:lnTo>
                <a:lnTo>
                  <a:pt x="234" y="748"/>
                </a:lnTo>
                <a:lnTo>
                  <a:pt x="232" y="748"/>
                </a:lnTo>
                <a:lnTo>
                  <a:pt x="218" y="750"/>
                </a:lnTo>
                <a:lnTo>
                  <a:pt x="214" y="752"/>
                </a:lnTo>
                <a:lnTo>
                  <a:pt x="210" y="754"/>
                </a:lnTo>
                <a:lnTo>
                  <a:pt x="208" y="758"/>
                </a:lnTo>
                <a:lnTo>
                  <a:pt x="208" y="762"/>
                </a:lnTo>
                <a:lnTo>
                  <a:pt x="202" y="768"/>
                </a:lnTo>
                <a:lnTo>
                  <a:pt x="196" y="776"/>
                </a:lnTo>
                <a:lnTo>
                  <a:pt x="190" y="776"/>
                </a:lnTo>
                <a:lnTo>
                  <a:pt x="190" y="774"/>
                </a:lnTo>
                <a:lnTo>
                  <a:pt x="194" y="770"/>
                </a:lnTo>
                <a:lnTo>
                  <a:pt x="196" y="764"/>
                </a:lnTo>
                <a:lnTo>
                  <a:pt x="194" y="762"/>
                </a:lnTo>
                <a:lnTo>
                  <a:pt x="190" y="760"/>
                </a:lnTo>
                <a:lnTo>
                  <a:pt x="186" y="760"/>
                </a:lnTo>
                <a:lnTo>
                  <a:pt x="180" y="762"/>
                </a:lnTo>
                <a:lnTo>
                  <a:pt x="166" y="774"/>
                </a:lnTo>
                <a:lnTo>
                  <a:pt x="152" y="782"/>
                </a:lnTo>
                <a:lnTo>
                  <a:pt x="148" y="782"/>
                </a:lnTo>
                <a:lnTo>
                  <a:pt x="144" y="782"/>
                </a:lnTo>
                <a:lnTo>
                  <a:pt x="144" y="778"/>
                </a:lnTo>
                <a:lnTo>
                  <a:pt x="146" y="776"/>
                </a:lnTo>
                <a:lnTo>
                  <a:pt x="150" y="768"/>
                </a:lnTo>
                <a:lnTo>
                  <a:pt x="156" y="762"/>
                </a:lnTo>
                <a:lnTo>
                  <a:pt x="162" y="758"/>
                </a:lnTo>
                <a:lnTo>
                  <a:pt x="174" y="756"/>
                </a:lnTo>
                <a:lnTo>
                  <a:pt x="182" y="756"/>
                </a:lnTo>
                <a:lnTo>
                  <a:pt x="190" y="748"/>
                </a:lnTo>
                <a:lnTo>
                  <a:pt x="194" y="746"/>
                </a:lnTo>
                <a:lnTo>
                  <a:pt x="200" y="740"/>
                </a:lnTo>
                <a:lnTo>
                  <a:pt x="206" y="736"/>
                </a:lnTo>
                <a:lnTo>
                  <a:pt x="208" y="732"/>
                </a:lnTo>
                <a:lnTo>
                  <a:pt x="208" y="728"/>
                </a:lnTo>
                <a:lnTo>
                  <a:pt x="206" y="726"/>
                </a:lnTo>
                <a:lnTo>
                  <a:pt x="204" y="728"/>
                </a:lnTo>
                <a:lnTo>
                  <a:pt x="198" y="728"/>
                </a:lnTo>
                <a:lnTo>
                  <a:pt x="182" y="734"/>
                </a:lnTo>
                <a:lnTo>
                  <a:pt x="168" y="740"/>
                </a:lnTo>
                <a:lnTo>
                  <a:pt x="150" y="746"/>
                </a:lnTo>
                <a:lnTo>
                  <a:pt x="142" y="748"/>
                </a:lnTo>
                <a:lnTo>
                  <a:pt x="132" y="746"/>
                </a:lnTo>
                <a:lnTo>
                  <a:pt x="130" y="744"/>
                </a:lnTo>
                <a:lnTo>
                  <a:pt x="128" y="738"/>
                </a:lnTo>
                <a:lnTo>
                  <a:pt x="132" y="734"/>
                </a:lnTo>
                <a:lnTo>
                  <a:pt x="138" y="730"/>
                </a:lnTo>
                <a:lnTo>
                  <a:pt x="144" y="724"/>
                </a:lnTo>
                <a:lnTo>
                  <a:pt x="144" y="720"/>
                </a:lnTo>
                <a:lnTo>
                  <a:pt x="144" y="718"/>
                </a:lnTo>
                <a:lnTo>
                  <a:pt x="140" y="716"/>
                </a:lnTo>
                <a:lnTo>
                  <a:pt x="132" y="710"/>
                </a:lnTo>
                <a:lnTo>
                  <a:pt x="126" y="706"/>
                </a:lnTo>
                <a:lnTo>
                  <a:pt x="122" y="706"/>
                </a:lnTo>
                <a:lnTo>
                  <a:pt x="118" y="706"/>
                </a:lnTo>
                <a:lnTo>
                  <a:pt x="118" y="702"/>
                </a:lnTo>
                <a:lnTo>
                  <a:pt x="120" y="696"/>
                </a:lnTo>
                <a:lnTo>
                  <a:pt x="122" y="692"/>
                </a:lnTo>
                <a:lnTo>
                  <a:pt x="126" y="690"/>
                </a:lnTo>
                <a:lnTo>
                  <a:pt x="128" y="686"/>
                </a:lnTo>
                <a:lnTo>
                  <a:pt x="128" y="680"/>
                </a:lnTo>
                <a:lnTo>
                  <a:pt x="126" y="680"/>
                </a:lnTo>
                <a:lnTo>
                  <a:pt x="124" y="680"/>
                </a:lnTo>
                <a:lnTo>
                  <a:pt x="118" y="682"/>
                </a:lnTo>
                <a:lnTo>
                  <a:pt x="114" y="688"/>
                </a:lnTo>
                <a:lnTo>
                  <a:pt x="110" y="690"/>
                </a:lnTo>
                <a:lnTo>
                  <a:pt x="102" y="686"/>
                </a:lnTo>
                <a:lnTo>
                  <a:pt x="100" y="680"/>
                </a:lnTo>
                <a:lnTo>
                  <a:pt x="100" y="678"/>
                </a:lnTo>
                <a:lnTo>
                  <a:pt x="104" y="676"/>
                </a:lnTo>
                <a:lnTo>
                  <a:pt x="110" y="672"/>
                </a:lnTo>
                <a:lnTo>
                  <a:pt x="110" y="666"/>
                </a:lnTo>
                <a:lnTo>
                  <a:pt x="110" y="660"/>
                </a:lnTo>
                <a:lnTo>
                  <a:pt x="108" y="652"/>
                </a:lnTo>
                <a:lnTo>
                  <a:pt x="100" y="646"/>
                </a:lnTo>
                <a:lnTo>
                  <a:pt x="92" y="642"/>
                </a:lnTo>
                <a:lnTo>
                  <a:pt x="82" y="642"/>
                </a:lnTo>
                <a:lnTo>
                  <a:pt x="72" y="642"/>
                </a:lnTo>
                <a:lnTo>
                  <a:pt x="66" y="638"/>
                </a:lnTo>
                <a:lnTo>
                  <a:pt x="60" y="634"/>
                </a:lnTo>
                <a:lnTo>
                  <a:pt x="54" y="636"/>
                </a:lnTo>
                <a:lnTo>
                  <a:pt x="50" y="640"/>
                </a:lnTo>
                <a:lnTo>
                  <a:pt x="40" y="636"/>
                </a:lnTo>
                <a:lnTo>
                  <a:pt x="32" y="630"/>
                </a:lnTo>
                <a:lnTo>
                  <a:pt x="30" y="628"/>
                </a:lnTo>
                <a:lnTo>
                  <a:pt x="30" y="624"/>
                </a:lnTo>
                <a:lnTo>
                  <a:pt x="34" y="620"/>
                </a:lnTo>
                <a:lnTo>
                  <a:pt x="38" y="618"/>
                </a:lnTo>
                <a:lnTo>
                  <a:pt x="40" y="612"/>
                </a:lnTo>
                <a:lnTo>
                  <a:pt x="38" y="606"/>
                </a:lnTo>
                <a:lnTo>
                  <a:pt x="36" y="598"/>
                </a:lnTo>
                <a:lnTo>
                  <a:pt x="36" y="592"/>
                </a:lnTo>
                <a:lnTo>
                  <a:pt x="38" y="588"/>
                </a:lnTo>
                <a:lnTo>
                  <a:pt x="42" y="588"/>
                </a:lnTo>
                <a:lnTo>
                  <a:pt x="44" y="590"/>
                </a:lnTo>
                <a:lnTo>
                  <a:pt x="46" y="594"/>
                </a:lnTo>
                <a:lnTo>
                  <a:pt x="50" y="602"/>
                </a:lnTo>
                <a:lnTo>
                  <a:pt x="54" y="608"/>
                </a:lnTo>
                <a:lnTo>
                  <a:pt x="56" y="612"/>
                </a:lnTo>
                <a:lnTo>
                  <a:pt x="60" y="614"/>
                </a:lnTo>
                <a:lnTo>
                  <a:pt x="64" y="614"/>
                </a:lnTo>
                <a:lnTo>
                  <a:pt x="78" y="610"/>
                </a:lnTo>
                <a:lnTo>
                  <a:pt x="86" y="610"/>
                </a:lnTo>
                <a:lnTo>
                  <a:pt x="92" y="608"/>
                </a:lnTo>
                <a:lnTo>
                  <a:pt x="94" y="606"/>
                </a:lnTo>
                <a:lnTo>
                  <a:pt x="92" y="604"/>
                </a:lnTo>
                <a:lnTo>
                  <a:pt x="90" y="604"/>
                </a:lnTo>
                <a:lnTo>
                  <a:pt x="82" y="602"/>
                </a:lnTo>
                <a:lnTo>
                  <a:pt x="72" y="600"/>
                </a:lnTo>
                <a:lnTo>
                  <a:pt x="68" y="592"/>
                </a:lnTo>
                <a:lnTo>
                  <a:pt x="64" y="586"/>
                </a:lnTo>
                <a:lnTo>
                  <a:pt x="64" y="582"/>
                </a:lnTo>
                <a:lnTo>
                  <a:pt x="66" y="576"/>
                </a:lnTo>
                <a:lnTo>
                  <a:pt x="70" y="572"/>
                </a:lnTo>
                <a:lnTo>
                  <a:pt x="74" y="566"/>
                </a:lnTo>
                <a:lnTo>
                  <a:pt x="78" y="564"/>
                </a:lnTo>
                <a:lnTo>
                  <a:pt x="74" y="560"/>
                </a:lnTo>
                <a:lnTo>
                  <a:pt x="70" y="556"/>
                </a:lnTo>
                <a:lnTo>
                  <a:pt x="66" y="554"/>
                </a:lnTo>
                <a:lnTo>
                  <a:pt x="62" y="550"/>
                </a:lnTo>
                <a:lnTo>
                  <a:pt x="62" y="542"/>
                </a:lnTo>
                <a:lnTo>
                  <a:pt x="56" y="536"/>
                </a:lnTo>
                <a:lnTo>
                  <a:pt x="52" y="530"/>
                </a:lnTo>
                <a:lnTo>
                  <a:pt x="52" y="524"/>
                </a:lnTo>
                <a:lnTo>
                  <a:pt x="52" y="516"/>
                </a:lnTo>
                <a:lnTo>
                  <a:pt x="58" y="508"/>
                </a:lnTo>
                <a:lnTo>
                  <a:pt x="60" y="504"/>
                </a:lnTo>
                <a:lnTo>
                  <a:pt x="62" y="500"/>
                </a:lnTo>
                <a:lnTo>
                  <a:pt x="60" y="498"/>
                </a:lnTo>
                <a:lnTo>
                  <a:pt x="58" y="494"/>
                </a:lnTo>
                <a:lnTo>
                  <a:pt x="54" y="496"/>
                </a:lnTo>
                <a:lnTo>
                  <a:pt x="46" y="498"/>
                </a:lnTo>
                <a:lnTo>
                  <a:pt x="36" y="502"/>
                </a:lnTo>
                <a:lnTo>
                  <a:pt x="20" y="508"/>
                </a:lnTo>
                <a:lnTo>
                  <a:pt x="10" y="508"/>
                </a:lnTo>
                <a:lnTo>
                  <a:pt x="2" y="508"/>
                </a:lnTo>
                <a:lnTo>
                  <a:pt x="2" y="504"/>
                </a:lnTo>
                <a:lnTo>
                  <a:pt x="2" y="502"/>
                </a:lnTo>
                <a:lnTo>
                  <a:pt x="0" y="488"/>
                </a:lnTo>
                <a:lnTo>
                  <a:pt x="2" y="472"/>
                </a:lnTo>
                <a:lnTo>
                  <a:pt x="4" y="464"/>
                </a:lnTo>
                <a:lnTo>
                  <a:pt x="6" y="458"/>
                </a:lnTo>
                <a:lnTo>
                  <a:pt x="14" y="454"/>
                </a:lnTo>
                <a:lnTo>
                  <a:pt x="16" y="446"/>
                </a:lnTo>
                <a:lnTo>
                  <a:pt x="22" y="438"/>
                </a:lnTo>
                <a:lnTo>
                  <a:pt x="30" y="428"/>
                </a:lnTo>
                <a:lnTo>
                  <a:pt x="34" y="418"/>
                </a:lnTo>
                <a:lnTo>
                  <a:pt x="38" y="412"/>
                </a:lnTo>
                <a:lnTo>
                  <a:pt x="42" y="410"/>
                </a:lnTo>
                <a:lnTo>
                  <a:pt x="46" y="410"/>
                </a:lnTo>
                <a:lnTo>
                  <a:pt x="58" y="410"/>
                </a:lnTo>
                <a:lnTo>
                  <a:pt x="66" y="404"/>
                </a:lnTo>
                <a:lnTo>
                  <a:pt x="72" y="402"/>
                </a:lnTo>
                <a:lnTo>
                  <a:pt x="78" y="400"/>
                </a:lnTo>
                <a:lnTo>
                  <a:pt x="82" y="404"/>
                </a:lnTo>
                <a:lnTo>
                  <a:pt x="86" y="406"/>
                </a:lnTo>
                <a:lnTo>
                  <a:pt x="94" y="408"/>
                </a:lnTo>
                <a:lnTo>
                  <a:pt x="102" y="410"/>
                </a:lnTo>
                <a:lnTo>
                  <a:pt x="112" y="408"/>
                </a:lnTo>
                <a:lnTo>
                  <a:pt x="116" y="408"/>
                </a:lnTo>
                <a:lnTo>
                  <a:pt x="118" y="406"/>
                </a:lnTo>
                <a:lnTo>
                  <a:pt x="118" y="402"/>
                </a:lnTo>
                <a:lnTo>
                  <a:pt x="114" y="398"/>
                </a:lnTo>
                <a:lnTo>
                  <a:pt x="112" y="390"/>
                </a:lnTo>
                <a:lnTo>
                  <a:pt x="110" y="386"/>
                </a:lnTo>
                <a:lnTo>
                  <a:pt x="112" y="386"/>
                </a:lnTo>
                <a:lnTo>
                  <a:pt x="116" y="386"/>
                </a:lnTo>
                <a:lnTo>
                  <a:pt x="122" y="386"/>
                </a:lnTo>
                <a:lnTo>
                  <a:pt x="126" y="388"/>
                </a:lnTo>
                <a:lnTo>
                  <a:pt x="130" y="390"/>
                </a:lnTo>
                <a:lnTo>
                  <a:pt x="130" y="394"/>
                </a:lnTo>
                <a:lnTo>
                  <a:pt x="130" y="398"/>
                </a:lnTo>
                <a:lnTo>
                  <a:pt x="136" y="398"/>
                </a:lnTo>
                <a:lnTo>
                  <a:pt x="142" y="398"/>
                </a:lnTo>
                <a:lnTo>
                  <a:pt x="158" y="390"/>
                </a:lnTo>
                <a:lnTo>
                  <a:pt x="178" y="388"/>
                </a:lnTo>
                <a:lnTo>
                  <a:pt x="196" y="386"/>
                </a:lnTo>
                <a:lnTo>
                  <a:pt x="206" y="384"/>
                </a:lnTo>
                <a:lnTo>
                  <a:pt x="210" y="382"/>
                </a:lnTo>
                <a:lnTo>
                  <a:pt x="212" y="380"/>
                </a:lnTo>
                <a:lnTo>
                  <a:pt x="212" y="376"/>
                </a:lnTo>
                <a:lnTo>
                  <a:pt x="210" y="372"/>
                </a:lnTo>
                <a:lnTo>
                  <a:pt x="204" y="372"/>
                </a:lnTo>
                <a:lnTo>
                  <a:pt x="198" y="372"/>
                </a:lnTo>
                <a:lnTo>
                  <a:pt x="196" y="370"/>
                </a:lnTo>
                <a:lnTo>
                  <a:pt x="196" y="366"/>
                </a:lnTo>
                <a:lnTo>
                  <a:pt x="198" y="362"/>
                </a:lnTo>
                <a:lnTo>
                  <a:pt x="202" y="360"/>
                </a:lnTo>
                <a:lnTo>
                  <a:pt x="208" y="358"/>
                </a:lnTo>
                <a:lnTo>
                  <a:pt x="220" y="354"/>
                </a:lnTo>
                <a:lnTo>
                  <a:pt x="240" y="352"/>
                </a:lnTo>
                <a:lnTo>
                  <a:pt x="258" y="350"/>
                </a:lnTo>
                <a:lnTo>
                  <a:pt x="262" y="348"/>
                </a:lnTo>
                <a:lnTo>
                  <a:pt x="266" y="344"/>
                </a:lnTo>
                <a:lnTo>
                  <a:pt x="266" y="340"/>
                </a:lnTo>
                <a:lnTo>
                  <a:pt x="266" y="338"/>
                </a:lnTo>
                <a:lnTo>
                  <a:pt x="260" y="336"/>
                </a:lnTo>
                <a:lnTo>
                  <a:pt x="254" y="336"/>
                </a:lnTo>
                <a:lnTo>
                  <a:pt x="246" y="340"/>
                </a:lnTo>
                <a:lnTo>
                  <a:pt x="238" y="342"/>
                </a:lnTo>
                <a:lnTo>
                  <a:pt x="228" y="342"/>
                </a:lnTo>
                <a:lnTo>
                  <a:pt x="224" y="338"/>
                </a:lnTo>
                <a:lnTo>
                  <a:pt x="216" y="336"/>
                </a:lnTo>
                <a:lnTo>
                  <a:pt x="214" y="330"/>
                </a:lnTo>
                <a:lnTo>
                  <a:pt x="212" y="328"/>
                </a:lnTo>
                <a:lnTo>
                  <a:pt x="208" y="326"/>
                </a:lnTo>
                <a:lnTo>
                  <a:pt x="204" y="324"/>
                </a:lnTo>
                <a:lnTo>
                  <a:pt x="204" y="320"/>
                </a:lnTo>
                <a:lnTo>
                  <a:pt x="206" y="314"/>
                </a:lnTo>
                <a:lnTo>
                  <a:pt x="208" y="304"/>
                </a:lnTo>
                <a:lnTo>
                  <a:pt x="208" y="300"/>
                </a:lnTo>
                <a:lnTo>
                  <a:pt x="212" y="298"/>
                </a:lnTo>
                <a:lnTo>
                  <a:pt x="212" y="300"/>
                </a:lnTo>
                <a:lnTo>
                  <a:pt x="214" y="302"/>
                </a:lnTo>
                <a:lnTo>
                  <a:pt x="220" y="302"/>
                </a:lnTo>
                <a:lnTo>
                  <a:pt x="226" y="300"/>
                </a:lnTo>
                <a:lnTo>
                  <a:pt x="244" y="302"/>
                </a:lnTo>
                <a:lnTo>
                  <a:pt x="256" y="300"/>
                </a:lnTo>
                <a:lnTo>
                  <a:pt x="270" y="296"/>
                </a:lnTo>
                <a:lnTo>
                  <a:pt x="286" y="294"/>
                </a:lnTo>
                <a:lnTo>
                  <a:pt x="296" y="292"/>
                </a:lnTo>
                <a:lnTo>
                  <a:pt x="312" y="292"/>
                </a:lnTo>
                <a:lnTo>
                  <a:pt x="316" y="294"/>
                </a:lnTo>
                <a:lnTo>
                  <a:pt x="322" y="296"/>
                </a:lnTo>
                <a:lnTo>
                  <a:pt x="326" y="294"/>
                </a:lnTo>
                <a:lnTo>
                  <a:pt x="342" y="292"/>
                </a:lnTo>
                <a:lnTo>
                  <a:pt x="350" y="292"/>
                </a:lnTo>
                <a:lnTo>
                  <a:pt x="356" y="292"/>
                </a:lnTo>
                <a:lnTo>
                  <a:pt x="364" y="286"/>
                </a:lnTo>
                <a:lnTo>
                  <a:pt x="374" y="280"/>
                </a:lnTo>
                <a:lnTo>
                  <a:pt x="376" y="268"/>
                </a:lnTo>
                <a:lnTo>
                  <a:pt x="378" y="258"/>
                </a:lnTo>
                <a:lnTo>
                  <a:pt x="386" y="252"/>
                </a:lnTo>
                <a:lnTo>
                  <a:pt x="392" y="246"/>
                </a:lnTo>
                <a:lnTo>
                  <a:pt x="400" y="238"/>
                </a:lnTo>
                <a:lnTo>
                  <a:pt x="406" y="230"/>
                </a:lnTo>
                <a:lnTo>
                  <a:pt x="414" y="224"/>
                </a:lnTo>
                <a:lnTo>
                  <a:pt x="422" y="220"/>
                </a:lnTo>
                <a:lnTo>
                  <a:pt x="430" y="210"/>
                </a:lnTo>
                <a:lnTo>
                  <a:pt x="434" y="204"/>
                </a:lnTo>
                <a:lnTo>
                  <a:pt x="448" y="190"/>
                </a:lnTo>
                <a:lnTo>
                  <a:pt x="464" y="178"/>
                </a:lnTo>
                <a:lnTo>
                  <a:pt x="480" y="168"/>
                </a:lnTo>
                <a:lnTo>
                  <a:pt x="502" y="158"/>
                </a:lnTo>
                <a:lnTo>
                  <a:pt x="522" y="152"/>
                </a:lnTo>
                <a:lnTo>
                  <a:pt x="552" y="148"/>
                </a:lnTo>
                <a:lnTo>
                  <a:pt x="578" y="144"/>
                </a:lnTo>
                <a:lnTo>
                  <a:pt x="590" y="140"/>
                </a:lnTo>
                <a:lnTo>
                  <a:pt x="602" y="136"/>
                </a:lnTo>
                <a:lnTo>
                  <a:pt x="608" y="132"/>
                </a:lnTo>
                <a:lnTo>
                  <a:pt x="614" y="124"/>
                </a:lnTo>
                <a:lnTo>
                  <a:pt x="622" y="120"/>
                </a:lnTo>
                <a:lnTo>
                  <a:pt x="626" y="120"/>
                </a:lnTo>
                <a:lnTo>
                  <a:pt x="632" y="122"/>
                </a:lnTo>
                <a:lnTo>
                  <a:pt x="634" y="126"/>
                </a:lnTo>
                <a:lnTo>
                  <a:pt x="634" y="132"/>
                </a:lnTo>
                <a:lnTo>
                  <a:pt x="640" y="140"/>
                </a:lnTo>
                <a:lnTo>
                  <a:pt x="648" y="144"/>
                </a:lnTo>
                <a:lnTo>
                  <a:pt x="656" y="148"/>
                </a:lnTo>
                <a:lnTo>
                  <a:pt x="668" y="150"/>
                </a:lnTo>
                <a:lnTo>
                  <a:pt x="678" y="152"/>
                </a:lnTo>
                <a:lnTo>
                  <a:pt x="682" y="152"/>
                </a:lnTo>
                <a:lnTo>
                  <a:pt x="686" y="152"/>
                </a:lnTo>
                <a:lnTo>
                  <a:pt x="692" y="148"/>
                </a:lnTo>
                <a:lnTo>
                  <a:pt x="694" y="144"/>
                </a:lnTo>
                <a:lnTo>
                  <a:pt x="698" y="140"/>
                </a:lnTo>
                <a:lnTo>
                  <a:pt x="702" y="138"/>
                </a:lnTo>
                <a:lnTo>
                  <a:pt x="704" y="138"/>
                </a:lnTo>
                <a:lnTo>
                  <a:pt x="708" y="142"/>
                </a:lnTo>
                <a:lnTo>
                  <a:pt x="712" y="150"/>
                </a:lnTo>
                <a:lnTo>
                  <a:pt x="722" y="164"/>
                </a:lnTo>
                <a:lnTo>
                  <a:pt x="726" y="170"/>
                </a:lnTo>
                <a:lnTo>
                  <a:pt x="730" y="174"/>
                </a:lnTo>
                <a:lnTo>
                  <a:pt x="738" y="176"/>
                </a:lnTo>
                <a:lnTo>
                  <a:pt x="750" y="172"/>
                </a:lnTo>
                <a:lnTo>
                  <a:pt x="758" y="170"/>
                </a:lnTo>
                <a:lnTo>
                  <a:pt x="766" y="168"/>
                </a:lnTo>
                <a:lnTo>
                  <a:pt x="780" y="172"/>
                </a:lnTo>
                <a:lnTo>
                  <a:pt x="792" y="176"/>
                </a:lnTo>
                <a:lnTo>
                  <a:pt x="808" y="182"/>
                </a:lnTo>
                <a:lnTo>
                  <a:pt x="814" y="182"/>
                </a:lnTo>
                <a:lnTo>
                  <a:pt x="820" y="182"/>
                </a:lnTo>
                <a:lnTo>
                  <a:pt x="822" y="178"/>
                </a:lnTo>
                <a:lnTo>
                  <a:pt x="824" y="174"/>
                </a:lnTo>
                <a:lnTo>
                  <a:pt x="828" y="170"/>
                </a:lnTo>
                <a:lnTo>
                  <a:pt x="832" y="168"/>
                </a:lnTo>
                <a:lnTo>
                  <a:pt x="840" y="168"/>
                </a:lnTo>
                <a:lnTo>
                  <a:pt x="848" y="172"/>
                </a:lnTo>
                <a:lnTo>
                  <a:pt x="856" y="174"/>
                </a:lnTo>
                <a:lnTo>
                  <a:pt x="862" y="174"/>
                </a:lnTo>
                <a:lnTo>
                  <a:pt x="876" y="170"/>
                </a:lnTo>
                <a:lnTo>
                  <a:pt x="890" y="164"/>
                </a:lnTo>
                <a:lnTo>
                  <a:pt x="900" y="156"/>
                </a:lnTo>
                <a:lnTo>
                  <a:pt x="908" y="148"/>
                </a:lnTo>
                <a:lnTo>
                  <a:pt x="928" y="140"/>
                </a:lnTo>
                <a:lnTo>
                  <a:pt x="944" y="132"/>
                </a:lnTo>
                <a:lnTo>
                  <a:pt x="956" y="128"/>
                </a:lnTo>
                <a:lnTo>
                  <a:pt x="968" y="128"/>
                </a:lnTo>
                <a:lnTo>
                  <a:pt x="982" y="128"/>
                </a:lnTo>
                <a:lnTo>
                  <a:pt x="992" y="126"/>
                </a:lnTo>
                <a:lnTo>
                  <a:pt x="1004" y="122"/>
                </a:lnTo>
                <a:lnTo>
                  <a:pt x="1018" y="116"/>
                </a:lnTo>
                <a:lnTo>
                  <a:pt x="1028" y="106"/>
                </a:lnTo>
                <a:lnTo>
                  <a:pt x="1040" y="90"/>
                </a:lnTo>
                <a:lnTo>
                  <a:pt x="1058" y="62"/>
                </a:lnTo>
                <a:lnTo>
                  <a:pt x="1066" y="52"/>
                </a:lnTo>
                <a:lnTo>
                  <a:pt x="1076" y="38"/>
                </a:lnTo>
                <a:lnTo>
                  <a:pt x="1078" y="34"/>
                </a:lnTo>
                <a:lnTo>
                  <a:pt x="1078" y="32"/>
                </a:lnTo>
                <a:lnTo>
                  <a:pt x="1080" y="32"/>
                </a:lnTo>
                <a:lnTo>
                  <a:pt x="1084" y="34"/>
                </a:lnTo>
                <a:lnTo>
                  <a:pt x="1088" y="38"/>
                </a:lnTo>
                <a:lnTo>
                  <a:pt x="1094" y="36"/>
                </a:lnTo>
                <a:lnTo>
                  <a:pt x="1100" y="34"/>
                </a:lnTo>
                <a:lnTo>
                  <a:pt x="1106" y="28"/>
                </a:lnTo>
                <a:lnTo>
                  <a:pt x="1114" y="24"/>
                </a:lnTo>
                <a:lnTo>
                  <a:pt x="1118" y="22"/>
                </a:lnTo>
                <a:lnTo>
                  <a:pt x="1124" y="24"/>
                </a:lnTo>
                <a:lnTo>
                  <a:pt x="1138" y="24"/>
                </a:lnTo>
                <a:lnTo>
                  <a:pt x="1144" y="22"/>
                </a:lnTo>
                <a:lnTo>
                  <a:pt x="1146" y="20"/>
                </a:lnTo>
                <a:lnTo>
                  <a:pt x="1148" y="12"/>
                </a:lnTo>
                <a:lnTo>
                  <a:pt x="1150" y="6"/>
                </a:lnTo>
                <a:lnTo>
                  <a:pt x="1156" y="2"/>
                </a:lnTo>
                <a:lnTo>
                  <a:pt x="1160" y="0"/>
                </a:lnTo>
                <a:lnTo>
                  <a:pt x="1166" y="0"/>
                </a:lnTo>
                <a:lnTo>
                  <a:pt x="1178" y="6"/>
                </a:lnTo>
                <a:lnTo>
                  <a:pt x="1190" y="16"/>
                </a:lnTo>
                <a:lnTo>
                  <a:pt x="1194" y="20"/>
                </a:lnTo>
                <a:lnTo>
                  <a:pt x="1200" y="22"/>
                </a:lnTo>
                <a:lnTo>
                  <a:pt x="1206" y="22"/>
                </a:lnTo>
                <a:lnTo>
                  <a:pt x="1212" y="26"/>
                </a:lnTo>
                <a:lnTo>
                  <a:pt x="1222" y="30"/>
                </a:lnTo>
                <a:lnTo>
                  <a:pt x="1232" y="34"/>
                </a:lnTo>
                <a:lnTo>
                  <a:pt x="1240" y="40"/>
                </a:lnTo>
                <a:lnTo>
                  <a:pt x="1248" y="50"/>
                </a:lnTo>
                <a:lnTo>
                  <a:pt x="1252" y="62"/>
                </a:lnTo>
                <a:lnTo>
                  <a:pt x="1256" y="76"/>
                </a:lnTo>
                <a:lnTo>
                  <a:pt x="1262" y="84"/>
                </a:lnTo>
                <a:lnTo>
                  <a:pt x="1266" y="92"/>
                </a:lnTo>
                <a:lnTo>
                  <a:pt x="1276" y="98"/>
                </a:lnTo>
                <a:lnTo>
                  <a:pt x="1282" y="104"/>
                </a:lnTo>
                <a:lnTo>
                  <a:pt x="1286" y="10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7" name="Freeform 169"/>
          <p:cNvSpPr>
            <a:spLocks/>
          </p:cNvSpPr>
          <p:nvPr/>
        </p:nvSpPr>
        <p:spPr bwMode="auto">
          <a:xfrm>
            <a:off x="8567737" y="6361025"/>
            <a:ext cx="66675" cy="952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0"/>
              </a:cxn>
              <a:cxn ang="0">
                <a:pos x="42" y="2"/>
              </a:cxn>
              <a:cxn ang="0">
                <a:pos x="40" y="10"/>
              </a:cxn>
              <a:cxn ang="0">
                <a:pos x="38" y="18"/>
              </a:cxn>
              <a:cxn ang="0">
                <a:pos x="34" y="28"/>
              </a:cxn>
              <a:cxn ang="0">
                <a:pos x="34" y="32"/>
              </a:cxn>
              <a:cxn ang="0">
                <a:pos x="34" y="36"/>
              </a:cxn>
              <a:cxn ang="0">
                <a:pos x="30" y="40"/>
              </a:cxn>
              <a:cxn ang="0">
                <a:pos x="28" y="42"/>
              </a:cxn>
              <a:cxn ang="0">
                <a:pos x="26" y="48"/>
              </a:cxn>
              <a:cxn ang="0">
                <a:pos x="18" y="54"/>
              </a:cxn>
              <a:cxn ang="0">
                <a:pos x="10" y="58"/>
              </a:cxn>
              <a:cxn ang="0">
                <a:pos x="4" y="60"/>
              </a:cxn>
              <a:cxn ang="0">
                <a:pos x="2" y="56"/>
              </a:cxn>
              <a:cxn ang="0">
                <a:pos x="2" y="52"/>
              </a:cxn>
              <a:cxn ang="0">
                <a:pos x="0" y="44"/>
              </a:cxn>
              <a:cxn ang="0">
                <a:pos x="2" y="34"/>
              </a:cxn>
              <a:cxn ang="0">
                <a:pos x="10" y="22"/>
              </a:cxn>
              <a:cxn ang="0">
                <a:pos x="18" y="14"/>
              </a:cxn>
              <a:cxn ang="0">
                <a:pos x="30" y="2"/>
              </a:cxn>
              <a:cxn ang="0">
                <a:pos x="36" y="0"/>
              </a:cxn>
              <a:cxn ang="0">
                <a:pos x="40" y="0"/>
              </a:cxn>
            </a:cxnLst>
            <a:rect l="0" t="0" r="r" b="b"/>
            <a:pathLst>
              <a:path w="42" h="60">
                <a:moveTo>
                  <a:pt x="40" y="0"/>
                </a:moveTo>
                <a:lnTo>
                  <a:pt x="40" y="0"/>
                </a:lnTo>
                <a:lnTo>
                  <a:pt x="42" y="2"/>
                </a:lnTo>
                <a:lnTo>
                  <a:pt x="40" y="10"/>
                </a:lnTo>
                <a:lnTo>
                  <a:pt x="38" y="18"/>
                </a:lnTo>
                <a:lnTo>
                  <a:pt x="34" y="28"/>
                </a:lnTo>
                <a:lnTo>
                  <a:pt x="34" y="32"/>
                </a:lnTo>
                <a:lnTo>
                  <a:pt x="34" y="36"/>
                </a:lnTo>
                <a:lnTo>
                  <a:pt x="30" y="40"/>
                </a:lnTo>
                <a:lnTo>
                  <a:pt x="28" y="42"/>
                </a:lnTo>
                <a:lnTo>
                  <a:pt x="26" y="48"/>
                </a:lnTo>
                <a:lnTo>
                  <a:pt x="18" y="54"/>
                </a:lnTo>
                <a:lnTo>
                  <a:pt x="10" y="58"/>
                </a:lnTo>
                <a:lnTo>
                  <a:pt x="4" y="60"/>
                </a:lnTo>
                <a:lnTo>
                  <a:pt x="2" y="56"/>
                </a:lnTo>
                <a:lnTo>
                  <a:pt x="2" y="52"/>
                </a:lnTo>
                <a:lnTo>
                  <a:pt x="0" y="44"/>
                </a:lnTo>
                <a:lnTo>
                  <a:pt x="2" y="34"/>
                </a:lnTo>
                <a:lnTo>
                  <a:pt x="10" y="22"/>
                </a:lnTo>
                <a:lnTo>
                  <a:pt x="18" y="14"/>
                </a:lnTo>
                <a:lnTo>
                  <a:pt x="30" y="2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8" name="Freeform 170"/>
          <p:cNvSpPr>
            <a:spLocks/>
          </p:cNvSpPr>
          <p:nvPr/>
        </p:nvSpPr>
        <p:spPr bwMode="auto">
          <a:xfrm>
            <a:off x="8567737" y="6361025"/>
            <a:ext cx="66675" cy="9525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0"/>
              </a:cxn>
              <a:cxn ang="0">
                <a:pos x="42" y="2"/>
              </a:cxn>
              <a:cxn ang="0">
                <a:pos x="40" y="10"/>
              </a:cxn>
              <a:cxn ang="0">
                <a:pos x="38" y="18"/>
              </a:cxn>
              <a:cxn ang="0">
                <a:pos x="34" y="28"/>
              </a:cxn>
              <a:cxn ang="0">
                <a:pos x="34" y="32"/>
              </a:cxn>
              <a:cxn ang="0">
                <a:pos x="34" y="36"/>
              </a:cxn>
              <a:cxn ang="0">
                <a:pos x="30" y="40"/>
              </a:cxn>
              <a:cxn ang="0">
                <a:pos x="28" y="42"/>
              </a:cxn>
              <a:cxn ang="0">
                <a:pos x="26" y="48"/>
              </a:cxn>
              <a:cxn ang="0">
                <a:pos x="18" y="54"/>
              </a:cxn>
              <a:cxn ang="0">
                <a:pos x="10" y="58"/>
              </a:cxn>
              <a:cxn ang="0">
                <a:pos x="4" y="60"/>
              </a:cxn>
              <a:cxn ang="0">
                <a:pos x="2" y="56"/>
              </a:cxn>
              <a:cxn ang="0">
                <a:pos x="2" y="52"/>
              </a:cxn>
              <a:cxn ang="0">
                <a:pos x="0" y="44"/>
              </a:cxn>
              <a:cxn ang="0">
                <a:pos x="2" y="34"/>
              </a:cxn>
              <a:cxn ang="0">
                <a:pos x="10" y="22"/>
              </a:cxn>
              <a:cxn ang="0">
                <a:pos x="18" y="14"/>
              </a:cxn>
              <a:cxn ang="0">
                <a:pos x="30" y="2"/>
              </a:cxn>
              <a:cxn ang="0">
                <a:pos x="36" y="0"/>
              </a:cxn>
              <a:cxn ang="0">
                <a:pos x="40" y="0"/>
              </a:cxn>
            </a:cxnLst>
            <a:rect l="0" t="0" r="r" b="b"/>
            <a:pathLst>
              <a:path w="42" h="60">
                <a:moveTo>
                  <a:pt x="40" y="0"/>
                </a:moveTo>
                <a:lnTo>
                  <a:pt x="40" y="0"/>
                </a:lnTo>
                <a:lnTo>
                  <a:pt x="42" y="2"/>
                </a:lnTo>
                <a:lnTo>
                  <a:pt x="40" y="10"/>
                </a:lnTo>
                <a:lnTo>
                  <a:pt x="38" y="18"/>
                </a:lnTo>
                <a:lnTo>
                  <a:pt x="34" y="28"/>
                </a:lnTo>
                <a:lnTo>
                  <a:pt x="34" y="32"/>
                </a:lnTo>
                <a:lnTo>
                  <a:pt x="34" y="36"/>
                </a:lnTo>
                <a:lnTo>
                  <a:pt x="30" y="40"/>
                </a:lnTo>
                <a:lnTo>
                  <a:pt x="28" y="42"/>
                </a:lnTo>
                <a:lnTo>
                  <a:pt x="26" y="48"/>
                </a:lnTo>
                <a:lnTo>
                  <a:pt x="18" y="54"/>
                </a:lnTo>
                <a:lnTo>
                  <a:pt x="10" y="58"/>
                </a:lnTo>
                <a:lnTo>
                  <a:pt x="4" y="60"/>
                </a:lnTo>
                <a:lnTo>
                  <a:pt x="2" y="56"/>
                </a:lnTo>
                <a:lnTo>
                  <a:pt x="2" y="52"/>
                </a:lnTo>
                <a:lnTo>
                  <a:pt x="0" y="44"/>
                </a:lnTo>
                <a:lnTo>
                  <a:pt x="2" y="34"/>
                </a:lnTo>
                <a:lnTo>
                  <a:pt x="10" y="22"/>
                </a:lnTo>
                <a:lnTo>
                  <a:pt x="18" y="14"/>
                </a:lnTo>
                <a:lnTo>
                  <a:pt x="30" y="2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9" name="Freeform 171"/>
          <p:cNvSpPr>
            <a:spLocks/>
          </p:cNvSpPr>
          <p:nvPr/>
        </p:nvSpPr>
        <p:spPr bwMode="auto">
          <a:xfrm>
            <a:off x="8259762" y="5494250"/>
            <a:ext cx="352425" cy="323850"/>
          </a:xfrm>
          <a:custGeom>
            <a:avLst/>
            <a:gdLst/>
            <a:ahLst/>
            <a:cxnLst>
              <a:cxn ang="0">
                <a:pos x="220" y="52"/>
              </a:cxn>
              <a:cxn ang="0">
                <a:pos x="222" y="66"/>
              </a:cxn>
              <a:cxn ang="0">
                <a:pos x="216" y="78"/>
              </a:cxn>
              <a:cxn ang="0">
                <a:pos x="198" y="86"/>
              </a:cxn>
              <a:cxn ang="0">
                <a:pos x="184" y="84"/>
              </a:cxn>
              <a:cxn ang="0">
                <a:pos x="166" y="86"/>
              </a:cxn>
              <a:cxn ang="0">
                <a:pos x="132" y="96"/>
              </a:cxn>
              <a:cxn ang="0">
                <a:pos x="114" y="100"/>
              </a:cxn>
              <a:cxn ang="0">
                <a:pos x="106" y="114"/>
              </a:cxn>
              <a:cxn ang="0">
                <a:pos x="50" y="168"/>
              </a:cxn>
              <a:cxn ang="0">
                <a:pos x="34" y="190"/>
              </a:cxn>
              <a:cxn ang="0">
                <a:pos x="26" y="202"/>
              </a:cxn>
              <a:cxn ang="0">
                <a:pos x="22" y="204"/>
              </a:cxn>
              <a:cxn ang="0">
                <a:pos x="18" y="196"/>
              </a:cxn>
              <a:cxn ang="0">
                <a:pos x="18" y="180"/>
              </a:cxn>
              <a:cxn ang="0">
                <a:pos x="26" y="168"/>
              </a:cxn>
              <a:cxn ang="0">
                <a:pos x="44" y="160"/>
              </a:cxn>
              <a:cxn ang="0">
                <a:pos x="58" y="148"/>
              </a:cxn>
              <a:cxn ang="0">
                <a:pos x="60" y="142"/>
              </a:cxn>
              <a:cxn ang="0">
                <a:pos x="52" y="140"/>
              </a:cxn>
              <a:cxn ang="0">
                <a:pos x="26" y="152"/>
              </a:cxn>
              <a:cxn ang="0">
                <a:pos x="16" y="154"/>
              </a:cxn>
              <a:cxn ang="0">
                <a:pos x="2" y="148"/>
              </a:cxn>
              <a:cxn ang="0">
                <a:pos x="2" y="138"/>
              </a:cxn>
              <a:cxn ang="0">
                <a:pos x="14" y="124"/>
              </a:cxn>
              <a:cxn ang="0">
                <a:pos x="16" y="100"/>
              </a:cxn>
              <a:cxn ang="0">
                <a:pos x="16" y="78"/>
              </a:cxn>
              <a:cxn ang="0">
                <a:pos x="22" y="72"/>
              </a:cxn>
              <a:cxn ang="0">
                <a:pos x="28" y="66"/>
              </a:cxn>
              <a:cxn ang="0">
                <a:pos x="26" y="50"/>
              </a:cxn>
              <a:cxn ang="0">
                <a:pos x="20" y="44"/>
              </a:cxn>
              <a:cxn ang="0">
                <a:pos x="12" y="38"/>
              </a:cxn>
              <a:cxn ang="0">
                <a:pos x="16" y="26"/>
              </a:cxn>
              <a:cxn ang="0">
                <a:pos x="28" y="18"/>
              </a:cxn>
              <a:cxn ang="0">
                <a:pos x="52" y="8"/>
              </a:cxn>
              <a:cxn ang="0">
                <a:pos x="64" y="0"/>
              </a:cxn>
              <a:cxn ang="0">
                <a:pos x="78" y="6"/>
              </a:cxn>
              <a:cxn ang="0">
                <a:pos x="90" y="10"/>
              </a:cxn>
              <a:cxn ang="0">
                <a:pos x="106" y="8"/>
              </a:cxn>
              <a:cxn ang="0">
                <a:pos x="126" y="0"/>
              </a:cxn>
              <a:cxn ang="0">
                <a:pos x="132" y="0"/>
              </a:cxn>
              <a:cxn ang="0">
                <a:pos x="138" y="26"/>
              </a:cxn>
              <a:cxn ang="0">
                <a:pos x="148" y="38"/>
              </a:cxn>
              <a:cxn ang="0">
                <a:pos x="180" y="50"/>
              </a:cxn>
              <a:cxn ang="0">
                <a:pos x="206" y="54"/>
              </a:cxn>
              <a:cxn ang="0">
                <a:pos x="218" y="52"/>
              </a:cxn>
            </a:cxnLst>
            <a:rect l="0" t="0" r="r" b="b"/>
            <a:pathLst>
              <a:path w="222" h="204">
                <a:moveTo>
                  <a:pt x="220" y="52"/>
                </a:moveTo>
                <a:lnTo>
                  <a:pt x="220" y="52"/>
                </a:lnTo>
                <a:lnTo>
                  <a:pt x="222" y="58"/>
                </a:lnTo>
                <a:lnTo>
                  <a:pt x="222" y="66"/>
                </a:lnTo>
                <a:lnTo>
                  <a:pt x="220" y="72"/>
                </a:lnTo>
                <a:lnTo>
                  <a:pt x="216" y="78"/>
                </a:lnTo>
                <a:lnTo>
                  <a:pt x="206" y="84"/>
                </a:lnTo>
                <a:lnTo>
                  <a:pt x="198" y="86"/>
                </a:lnTo>
                <a:lnTo>
                  <a:pt x="192" y="86"/>
                </a:lnTo>
                <a:lnTo>
                  <a:pt x="184" y="84"/>
                </a:lnTo>
                <a:lnTo>
                  <a:pt x="176" y="84"/>
                </a:lnTo>
                <a:lnTo>
                  <a:pt x="166" y="86"/>
                </a:lnTo>
                <a:lnTo>
                  <a:pt x="144" y="92"/>
                </a:lnTo>
                <a:lnTo>
                  <a:pt x="132" y="96"/>
                </a:lnTo>
                <a:lnTo>
                  <a:pt x="122" y="98"/>
                </a:lnTo>
                <a:lnTo>
                  <a:pt x="114" y="100"/>
                </a:lnTo>
                <a:lnTo>
                  <a:pt x="110" y="106"/>
                </a:lnTo>
                <a:lnTo>
                  <a:pt x="106" y="114"/>
                </a:lnTo>
                <a:lnTo>
                  <a:pt x="82" y="140"/>
                </a:lnTo>
                <a:lnTo>
                  <a:pt x="50" y="168"/>
                </a:lnTo>
                <a:lnTo>
                  <a:pt x="38" y="182"/>
                </a:lnTo>
                <a:lnTo>
                  <a:pt x="34" y="190"/>
                </a:lnTo>
                <a:lnTo>
                  <a:pt x="30" y="198"/>
                </a:lnTo>
                <a:lnTo>
                  <a:pt x="26" y="202"/>
                </a:lnTo>
                <a:lnTo>
                  <a:pt x="24" y="204"/>
                </a:lnTo>
                <a:lnTo>
                  <a:pt x="22" y="204"/>
                </a:lnTo>
                <a:lnTo>
                  <a:pt x="20" y="202"/>
                </a:lnTo>
                <a:lnTo>
                  <a:pt x="18" y="196"/>
                </a:lnTo>
                <a:lnTo>
                  <a:pt x="18" y="186"/>
                </a:lnTo>
                <a:lnTo>
                  <a:pt x="18" y="180"/>
                </a:lnTo>
                <a:lnTo>
                  <a:pt x="20" y="174"/>
                </a:lnTo>
                <a:lnTo>
                  <a:pt x="26" y="168"/>
                </a:lnTo>
                <a:lnTo>
                  <a:pt x="32" y="164"/>
                </a:lnTo>
                <a:lnTo>
                  <a:pt x="44" y="160"/>
                </a:lnTo>
                <a:lnTo>
                  <a:pt x="52" y="154"/>
                </a:lnTo>
                <a:lnTo>
                  <a:pt x="58" y="148"/>
                </a:lnTo>
                <a:lnTo>
                  <a:pt x="60" y="144"/>
                </a:lnTo>
                <a:lnTo>
                  <a:pt x="60" y="142"/>
                </a:lnTo>
                <a:lnTo>
                  <a:pt x="58" y="140"/>
                </a:lnTo>
                <a:lnTo>
                  <a:pt x="52" y="140"/>
                </a:lnTo>
                <a:lnTo>
                  <a:pt x="38" y="144"/>
                </a:lnTo>
                <a:lnTo>
                  <a:pt x="26" y="152"/>
                </a:lnTo>
                <a:lnTo>
                  <a:pt x="20" y="154"/>
                </a:lnTo>
                <a:lnTo>
                  <a:pt x="16" y="154"/>
                </a:lnTo>
                <a:lnTo>
                  <a:pt x="4" y="150"/>
                </a:lnTo>
                <a:lnTo>
                  <a:pt x="2" y="148"/>
                </a:lnTo>
                <a:lnTo>
                  <a:pt x="0" y="144"/>
                </a:lnTo>
                <a:lnTo>
                  <a:pt x="2" y="138"/>
                </a:lnTo>
                <a:lnTo>
                  <a:pt x="6" y="134"/>
                </a:lnTo>
                <a:lnTo>
                  <a:pt x="14" y="124"/>
                </a:lnTo>
                <a:lnTo>
                  <a:pt x="14" y="112"/>
                </a:lnTo>
                <a:lnTo>
                  <a:pt x="16" y="100"/>
                </a:lnTo>
                <a:lnTo>
                  <a:pt x="14" y="90"/>
                </a:lnTo>
                <a:lnTo>
                  <a:pt x="16" y="78"/>
                </a:lnTo>
                <a:lnTo>
                  <a:pt x="18" y="76"/>
                </a:lnTo>
                <a:lnTo>
                  <a:pt x="22" y="72"/>
                </a:lnTo>
                <a:lnTo>
                  <a:pt x="26" y="70"/>
                </a:lnTo>
                <a:lnTo>
                  <a:pt x="28" y="66"/>
                </a:lnTo>
                <a:lnTo>
                  <a:pt x="28" y="56"/>
                </a:lnTo>
                <a:lnTo>
                  <a:pt x="26" y="50"/>
                </a:lnTo>
                <a:lnTo>
                  <a:pt x="24" y="46"/>
                </a:lnTo>
                <a:lnTo>
                  <a:pt x="20" y="44"/>
                </a:lnTo>
                <a:lnTo>
                  <a:pt x="14" y="40"/>
                </a:lnTo>
                <a:lnTo>
                  <a:pt x="12" y="38"/>
                </a:lnTo>
                <a:lnTo>
                  <a:pt x="8" y="34"/>
                </a:lnTo>
                <a:lnTo>
                  <a:pt x="16" y="26"/>
                </a:lnTo>
                <a:lnTo>
                  <a:pt x="20" y="22"/>
                </a:lnTo>
                <a:lnTo>
                  <a:pt x="28" y="18"/>
                </a:lnTo>
                <a:lnTo>
                  <a:pt x="38" y="16"/>
                </a:lnTo>
                <a:lnTo>
                  <a:pt x="52" y="8"/>
                </a:lnTo>
                <a:lnTo>
                  <a:pt x="58" y="4"/>
                </a:lnTo>
                <a:lnTo>
                  <a:pt x="64" y="0"/>
                </a:lnTo>
                <a:lnTo>
                  <a:pt x="72" y="0"/>
                </a:lnTo>
                <a:lnTo>
                  <a:pt x="78" y="6"/>
                </a:lnTo>
                <a:lnTo>
                  <a:pt x="84" y="10"/>
                </a:lnTo>
                <a:lnTo>
                  <a:pt x="90" y="10"/>
                </a:lnTo>
                <a:lnTo>
                  <a:pt x="96" y="10"/>
                </a:lnTo>
                <a:lnTo>
                  <a:pt x="106" y="8"/>
                </a:lnTo>
                <a:lnTo>
                  <a:pt x="120" y="0"/>
                </a:lnTo>
                <a:lnTo>
                  <a:pt x="126" y="0"/>
                </a:lnTo>
                <a:lnTo>
                  <a:pt x="130" y="0"/>
                </a:lnTo>
                <a:lnTo>
                  <a:pt x="132" y="0"/>
                </a:lnTo>
                <a:lnTo>
                  <a:pt x="132" y="12"/>
                </a:lnTo>
                <a:lnTo>
                  <a:pt x="138" y="26"/>
                </a:lnTo>
                <a:lnTo>
                  <a:pt x="144" y="34"/>
                </a:lnTo>
                <a:lnTo>
                  <a:pt x="148" y="38"/>
                </a:lnTo>
                <a:lnTo>
                  <a:pt x="162" y="44"/>
                </a:lnTo>
                <a:lnTo>
                  <a:pt x="180" y="50"/>
                </a:lnTo>
                <a:lnTo>
                  <a:pt x="194" y="52"/>
                </a:lnTo>
                <a:lnTo>
                  <a:pt x="206" y="54"/>
                </a:lnTo>
                <a:lnTo>
                  <a:pt x="212" y="52"/>
                </a:lnTo>
                <a:lnTo>
                  <a:pt x="218" y="52"/>
                </a:lnTo>
                <a:lnTo>
                  <a:pt x="220" y="5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0" name="Freeform 172"/>
          <p:cNvSpPr>
            <a:spLocks/>
          </p:cNvSpPr>
          <p:nvPr/>
        </p:nvSpPr>
        <p:spPr bwMode="auto">
          <a:xfrm>
            <a:off x="8259762" y="5494250"/>
            <a:ext cx="352425" cy="323850"/>
          </a:xfrm>
          <a:custGeom>
            <a:avLst/>
            <a:gdLst/>
            <a:ahLst/>
            <a:cxnLst>
              <a:cxn ang="0">
                <a:pos x="220" y="52"/>
              </a:cxn>
              <a:cxn ang="0">
                <a:pos x="222" y="66"/>
              </a:cxn>
              <a:cxn ang="0">
                <a:pos x="216" y="78"/>
              </a:cxn>
              <a:cxn ang="0">
                <a:pos x="198" y="86"/>
              </a:cxn>
              <a:cxn ang="0">
                <a:pos x="184" y="84"/>
              </a:cxn>
              <a:cxn ang="0">
                <a:pos x="166" y="86"/>
              </a:cxn>
              <a:cxn ang="0">
                <a:pos x="132" y="96"/>
              </a:cxn>
              <a:cxn ang="0">
                <a:pos x="114" y="100"/>
              </a:cxn>
              <a:cxn ang="0">
                <a:pos x="106" y="114"/>
              </a:cxn>
              <a:cxn ang="0">
                <a:pos x="50" y="168"/>
              </a:cxn>
              <a:cxn ang="0">
                <a:pos x="34" y="190"/>
              </a:cxn>
              <a:cxn ang="0">
                <a:pos x="26" y="202"/>
              </a:cxn>
              <a:cxn ang="0">
                <a:pos x="22" y="204"/>
              </a:cxn>
              <a:cxn ang="0">
                <a:pos x="18" y="196"/>
              </a:cxn>
              <a:cxn ang="0">
                <a:pos x="18" y="180"/>
              </a:cxn>
              <a:cxn ang="0">
                <a:pos x="26" y="168"/>
              </a:cxn>
              <a:cxn ang="0">
                <a:pos x="44" y="160"/>
              </a:cxn>
              <a:cxn ang="0">
                <a:pos x="58" y="148"/>
              </a:cxn>
              <a:cxn ang="0">
                <a:pos x="60" y="142"/>
              </a:cxn>
              <a:cxn ang="0">
                <a:pos x="52" y="140"/>
              </a:cxn>
              <a:cxn ang="0">
                <a:pos x="26" y="152"/>
              </a:cxn>
              <a:cxn ang="0">
                <a:pos x="16" y="154"/>
              </a:cxn>
              <a:cxn ang="0">
                <a:pos x="2" y="148"/>
              </a:cxn>
              <a:cxn ang="0">
                <a:pos x="2" y="138"/>
              </a:cxn>
              <a:cxn ang="0">
                <a:pos x="14" y="124"/>
              </a:cxn>
              <a:cxn ang="0">
                <a:pos x="16" y="100"/>
              </a:cxn>
              <a:cxn ang="0">
                <a:pos x="16" y="78"/>
              </a:cxn>
              <a:cxn ang="0">
                <a:pos x="22" y="72"/>
              </a:cxn>
              <a:cxn ang="0">
                <a:pos x="28" y="66"/>
              </a:cxn>
              <a:cxn ang="0">
                <a:pos x="26" y="50"/>
              </a:cxn>
              <a:cxn ang="0">
                <a:pos x="20" y="44"/>
              </a:cxn>
              <a:cxn ang="0">
                <a:pos x="12" y="38"/>
              </a:cxn>
              <a:cxn ang="0">
                <a:pos x="16" y="26"/>
              </a:cxn>
              <a:cxn ang="0">
                <a:pos x="28" y="18"/>
              </a:cxn>
              <a:cxn ang="0">
                <a:pos x="52" y="8"/>
              </a:cxn>
              <a:cxn ang="0">
                <a:pos x="64" y="0"/>
              </a:cxn>
              <a:cxn ang="0">
                <a:pos x="78" y="6"/>
              </a:cxn>
              <a:cxn ang="0">
                <a:pos x="90" y="10"/>
              </a:cxn>
              <a:cxn ang="0">
                <a:pos x="106" y="8"/>
              </a:cxn>
              <a:cxn ang="0">
                <a:pos x="126" y="0"/>
              </a:cxn>
              <a:cxn ang="0">
                <a:pos x="132" y="0"/>
              </a:cxn>
              <a:cxn ang="0">
                <a:pos x="138" y="26"/>
              </a:cxn>
              <a:cxn ang="0">
                <a:pos x="148" y="38"/>
              </a:cxn>
              <a:cxn ang="0">
                <a:pos x="180" y="50"/>
              </a:cxn>
              <a:cxn ang="0">
                <a:pos x="206" y="54"/>
              </a:cxn>
              <a:cxn ang="0">
                <a:pos x="218" y="52"/>
              </a:cxn>
            </a:cxnLst>
            <a:rect l="0" t="0" r="r" b="b"/>
            <a:pathLst>
              <a:path w="222" h="204">
                <a:moveTo>
                  <a:pt x="220" y="52"/>
                </a:moveTo>
                <a:lnTo>
                  <a:pt x="220" y="52"/>
                </a:lnTo>
                <a:lnTo>
                  <a:pt x="222" y="58"/>
                </a:lnTo>
                <a:lnTo>
                  <a:pt x="222" y="66"/>
                </a:lnTo>
                <a:lnTo>
                  <a:pt x="220" y="72"/>
                </a:lnTo>
                <a:lnTo>
                  <a:pt x="216" y="78"/>
                </a:lnTo>
                <a:lnTo>
                  <a:pt x="206" y="84"/>
                </a:lnTo>
                <a:lnTo>
                  <a:pt x="198" y="86"/>
                </a:lnTo>
                <a:lnTo>
                  <a:pt x="192" y="86"/>
                </a:lnTo>
                <a:lnTo>
                  <a:pt x="184" y="84"/>
                </a:lnTo>
                <a:lnTo>
                  <a:pt x="176" y="84"/>
                </a:lnTo>
                <a:lnTo>
                  <a:pt x="166" y="86"/>
                </a:lnTo>
                <a:lnTo>
                  <a:pt x="144" y="92"/>
                </a:lnTo>
                <a:lnTo>
                  <a:pt x="132" y="96"/>
                </a:lnTo>
                <a:lnTo>
                  <a:pt x="122" y="98"/>
                </a:lnTo>
                <a:lnTo>
                  <a:pt x="114" y="100"/>
                </a:lnTo>
                <a:lnTo>
                  <a:pt x="110" y="106"/>
                </a:lnTo>
                <a:lnTo>
                  <a:pt x="106" y="114"/>
                </a:lnTo>
                <a:lnTo>
                  <a:pt x="82" y="140"/>
                </a:lnTo>
                <a:lnTo>
                  <a:pt x="50" y="168"/>
                </a:lnTo>
                <a:lnTo>
                  <a:pt x="38" y="182"/>
                </a:lnTo>
                <a:lnTo>
                  <a:pt x="34" y="190"/>
                </a:lnTo>
                <a:lnTo>
                  <a:pt x="30" y="198"/>
                </a:lnTo>
                <a:lnTo>
                  <a:pt x="26" y="202"/>
                </a:lnTo>
                <a:lnTo>
                  <a:pt x="24" y="204"/>
                </a:lnTo>
                <a:lnTo>
                  <a:pt x="22" y="204"/>
                </a:lnTo>
                <a:lnTo>
                  <a:pt x="20" y="202"/>
                </a:lnTo>
                <a:lnTo>
                  <a:pt x="18" y="196"/>
                </a:lnTo>
                <a:lnTo>
                  <a:pt x="18" y="186"/>
                </a:lnTo>
                <a:lnTo>
                  <a:pt x="18" y="180"/>
                </a:lnTo>
                <a:lnTo>
                  <a:pt x="20" y="174"/>
                </a:lnTo>
                <a:lnTo>
                  <a:pt x="26" y="168"/>
                </a:lnTo>
                <a:lnTo>
                  <a:pt x="32" y="164"/>
                </a:lnTo>
                <a:lnTo>
                  <a:pt x="44" y="160"/>
                </a:lnTo>
                <a:lnTo>
                  <a:pt x="52" y="154"/>
                </a:lnTo>
                <a:lnTo>
                  <a:pt x="58" y="148"/>
                </a:lnTo>
                <a:lnTo>
                  <a:pt x="60" y="144"/>
                </a:lnTo>
                <a:lnTo>
                  <a:pt x="60" y="142"/>
                </a:lnTo>
                <a:lnTo>
                  <a:pt x="58" y="140"/>
                </a:lnTo>
                <a:lnTo>
                  <a:pt x="52" y="140"/>
                </a:lnTo>
                <a:lnTo>
                  <a:pt x="38" y="144"/>
                </a:lnTo>
                <a:lnTo>
                  <a:pt x="26" y="152"/>
                </a:lnTo>
                <a:lnTo>
                  <a:pt x="20" y="154"/>
                </a:lnTo>
                <a:lnTo>
                  <a:pt x="16" y="154"/>
                </a:lnTo>
                <a:lnTo>
                  <a:pt x="4" y="150"/>
                </a:lnTo>
                <a:lnTo>
                  <a:pt x="2" y="148"/>
                </a:lnTo>
                <a:lnTo>
                  <a:pt x="0" y="144"/>
                </a:lnTo>
                <a:lnTo>
                  <a:pt x="2" y="138"/>
                </a:lnTo>
                <a:lnTo>
                  <a:pt x="6" y="134"/>
                </a:lnTo>
                <a:lnTo>
                  <a:pt x="14" y="124"/>
                </a:lnTo>
                <a:lnTo>
                  <a:pt x="14" y="112"/>
                </a:lnTo>
                <a:lnTo>
                  <a:pt x="16" y="100"/>
                </a:lnTo>
                <a:lnTo>
                  <a:pt x="14" y="90"/>
                </a:lnTo>
                <a:lnTo>
                  <a:pt x="16" y="78"/>
                </a:lnTo>
                <a:lnTo>
                  <a:pt x="18" y="76"/>
                </a:lnTo>
                <a:lnTo>
                  <a:pt x="22" y="72"/>
                </a:lnTo>
                <a:lnTo>
                  <a:pt x="26" y="70"/>
                </a:lnTo>
                <a:lnTo>
                  <a:pt x="28" y="66"/>
                </a:lnTo>
                <a:lnTo>
                  <a:pt x="28" y="56"/>
                </a:lnTo>
                <a:lnTo>
                  <a:pt x="26" y="50"/>
                </a:lnTo>
                <a:lnTo>
                  <a:pt x="24" y="46"/>
                </a:lnTo>
                <a:lnTo>
                  <a:pt x="20" y="44"/>
                </a:lnTo>
                <a:lnTo>
                  <a:pt x="14" y="40"/>
                </a:lnTo>
                <a:lnTo>
                  <a:pt x="12" y="38"/>
                </a:lnTo>
                <a:lnTo>
                  <a:pt x="8" y="34"/>
                </a:lnTo>
                <a:lnTo>
                  <a:pt x="16" y="26"/>
                </a:lnTo>
                <a:lnTo>
                  <a:pt x="20" y="22"/>
                </a:lnTo>
                <a:lnTo>
                  <a:pt x="28" y="18"/>
                </a:lnTo>
                <a:lnTo>
                  <a:pt x="38" y="16"/>
                </a:lnTo>
                <a:lnTo>
                  <a:pt x="52" y="8"/>
                </a:lnTo>
                <a:lnTo>
                  <a:pt x="58" y="4"/>
                </a:lnTo>
                <a:lnTo>
                  <a:pt x="64" y="0"/>
                </a:lnTo>
                <a:lnTo>
                  <a:pt x="72" y="0"/>
                </a:lnTo>
                <a:lnTo>
                  <a:pt x="78" y="6"/>
                </a:lnTo>
                <a:lnTo>
                  <a:pt x="84" y="10"/>
                </a:lnTo>
                <a:lnTo>
                  <a:pt x="90" y="10"/>
                </a:lnTo>
                <a:lnTo>
                  <a:pt x="96" y="10"/>
                </a:lnTo>
                <a:lnTo>
                  <a:pt x="106" y="8"/>
                </a:lnTo>
                <a:lnTo>
                  <a:pt x="120" y="0"/>
                </a:lnTo>
                <a:lnTo>
                  <a:pt x="126" y="0"/>
                </a:lnTo>
                <a:lnTo>
                  <a:pt x="130" y="0"/>
                </a:lnTo>
                <a:lnTo>
                  <a:pt x="132" y="0"/>
                </a:lnTo>
                <a:lnTo>
                  <a:pt x="132" y="12"/>
                </a:lnTo>
                <a:lnTo>
                  <a:pt x="138" y="26"/>
                </a:lnTo>
                <a:lnTo>
                  <a:pt x="144" y="34"/>
                </a:lnTo>
                <a:lnTo>
                  <a:pt x="148" y="38"/>
                </a:lnTo>
                <a:lnTo>
                  <a:pt x="162" y="44"/>
                </a:lnTo>
                <a:lnTo>
                  <a:pt x="180" y="50"/>
                </a:lnTo>
                <a:lnTo>
                  <a:pt x="194" y="52"/>
                </a:lnTo>
                <a:lnTo>
                  <a:pt x="206" y="54"/>
                </a:lnTo>
                <a:lnTo>
                  <a:pt x="212" y="52"/>
                </a:lnTo>
                <a:lnTo>
                  <a:pt x="218" y="52"/>
                </a:lnTo>
                <a:lnTo>
                  <a:pt x="220" y="5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1" name="Freeform 173"/>
          <p:cNvSpPr>
            <a:spLocks/>
          </p:cNvSpPr>
          <p:nvPr/>
        </p:nvSpPr>
        <p:spPr bwMode="auto">
          <a:xfrm>
            <a:off x="8266112" y="5922875"/>
            <a:ext cx="98425" cy="69850"/>
          </a:xfrm>
          <a:custGeom>
            <a:avLst/>
            <a:gdLst/>
            <a:ahLst/>
            <a:cxnLst>
              <a:cxn ang="0">
                <a:pos x="54" y="20"/>
              </a:cxn>
              <a:cxn ang="0">
                <a:pos x="54" y="20"/>
              </a:cxn>
              <a:cxn ang="0">
                <a:pos x="60" y="30"/>
              </a:cxn>
              <a:cxn ang="0">
                <a:pos x="62" y="34"/>
              </a:cxn>
              <a:cxn ang="0">
                <a:pos x="62" y="36"/>
              </a:cxn>
              <a:cxn ang="0">
                <a:pos x="58" y="38"/>
              </a:cxn>
              <a:cxn ang="0">
                <a:pos x="54" y="36"/>
              </a:cxn>
              <a:cxn ang="0">
                <a:pos x="52" y="32"/>
              </a:cxn>
              <a:cxn ang="0">
                <a:pos x="48" y="32"/>
              </a:cxn>
              <a:cxn ang="0">
                <a:pos x="48" y="34"/>
              </a:cxn>
              <a:cxn ang="0">
                <a:pos x="48" y="36"/>
              </a:cxn>
              <a:cxn ang="0">
                <a:pos x="44" y="42"/>
              </a:cxn>
              <a:cxn ang="0">
                <a:pos x="38" y="44"/>
              </a:cxn>
              <a:cxn ang="0">
                <a:pos x="30" y="44"/>
              </a:cxn>
              <a:cxn ang="0">
                <a:pos x="26" y="42"/>
              </a:cxn>
              <a:cxn ang="0">
                <a:pos x="24" y="40"/>
              </a:cxn>
              <a:cxn ang="0">
                <a:pos x="26" y="38"/>
              </a:cxn>
              <a:cxn ang="0">
                <a:pos x="28" y="34"/>
              </a:cxn>
              <a:cxn ang="0">
                <a:pos x="30" y="28"/>
              </a:cxn>
              <a:cxn ang="0">
                <a:pos x="30" y="26"/>
              </a:cxn>
              <a:cxn ang="0">
                <a:pos x="26" y="26"/>
              </a:cxn>
              <a:cxn ang="0">
                <a:pos x="22" y="28"/>
              </a:cxn>
              <a:cxn ang="0">
                <a:pos x="16" y="32"/>
              </a:cxn>
              <a:cxn ang="0">
                <a:pos x="12" y="36"/>
              </a:cxn>
              <a:cxn ang="0">
                <a:pos x="8" y="36"/>
              </a:cxn>
              <a:cxn ang="0">
                <a:pos x="0" y="34"/>
              </a:cxn>
              <a:cxn ang="0">
                <a:pos x="0" y="32"/>
              </a:cxn>
              <a:cxn ang="0">
                <a:pos x="0" y="28"/>
              </a:cxn>
              <a:cxn ang="0">
                <a:pos x="2" y="20"/>
              </a:cxn>
              <a:cxn ang="0">
                <a:pos x="10" y="14"/>
              </a:cxn>
              <a:cxn ang="0">
                <a:pos x="18" y="6"/>
              </a:cxn>
              <a:cxn ang="0">
                <a:pos x="28" y="2"/>
              </a:cxn>
              <a:cxn ang="0">
                <a:pos x="38" y="0"/>
              </a:cxn>
              <a:cxn ang="0">
                <a:pos x="42" y="4"/>
              </a:cxn>
              <a:cxn ang="0">
                <a:pos x="46" y="8"/>
              </a:cxn>
              <a:cxn ang="0">
                <a:pos x="54" y="20"/>
              </a:cxn>
            </a:cxnLst>
            <a:rect l="0" t="0" r="r" b="b"/>
            <a:pathLst>
              <a:path w="62" h="44">
                <a:moveTo>
                  <a:pt x="54" y="20"/>
                </a:moveTo>
                <a:lnTo>
                  <a:pt x="54" y="20"/>
                </a:lnTo>
                <a:lnTo>
                  <a:pt x="60" y="30"/>
                </a:lnTo>
                <a:lnTo>
                  <a:pt x="62" y="34"/>
                </a:lnTo>
                <a:lnTo>
                  <a:pt x="62" y="36"/>
                </a:lnTo>
                <a:lnTo>
                  <a:pt x="58" y="38"/>
                </a:lnTo>
                <a:lnTo>
                  <a:pt x="54" y="36"/>
                </a:lnTo>
                <a:lnTo>
                  <a:pt x="52" y="32"/>
                </a:lnTo>
                <a:lnTo>
                  <a:pt x="48" y="32"/>
                </a:lnTo>
                <a:lnTo>
                  <a:pt x="48" y="34"/>
                </a:lnTo>
                <a:lnTo>
                  <a:pt x="48" y="36"/>
                </a:lnTo>
                <a:lnTo>
                  <a:pt x="44" y="42"/>
                </a:lnTo>
                <a:lnTo>
                  <a:pt x="38" y="44"/>
                </a:lnTo>
                <a:lnTo>
                  <a:pt x="30" y="44"/>
                </a:lnTo>
                <a:lnTo>
                  <a:pt x="26" y="42"/>
                </a:lnTo>
                <a:lnTo>
                  <a:pt x="24" y="40"/>
                </a:lnTo>
                <a:lnTo>
                  <a:pt x="26" y="38"/>
                </a:lnTo>
                <a:lnTo>
                  <a:pt x="28" y="34"/>
                </a:lnTo>
                <a:lnTo>
                  <a:pt x="30" y="28"/>
                </a:lnTo>
                <a:lnTo>
                  <a:pt x="30" y="26"/>
                </a:lnTo>
                <a:lnTo>
                  <a:pt x="26" y="26"/>
                </a:lnTo>
                <a:lnTo>
                  <a:pt x="22" y="28"/>
                </a:lnTo>
                <a:lnTo>
                  <a:pt x="16" y="32"/>
                </a:lnTo>
                <a:lnTo>
                  <a:pt x="12" y="36"/>
                </a:lnTo>
                <a:lnTo>
                  <a:pt x="8" y="36"/>
                </a:lnTo>
                <a:lnTo>
                  <a:pt x="0" y="34"/>
                </a:lnTo>
                <a:lnTo>
                  <a:pt x="0" y="32"/>
                </a:lnTo>
                <a:lnTo>
                  <a:pt x="0" y="28"/>
                </a:lnTo>
                <a:lnTo>
                  <a:pt x="2" y="20"/>
                </a:lnTo>
                <a:lnTo>
                  <a:pt x="10" y="14"/>
                </a:lnTo>
                <a:lnTo>
                  <a:pt x="18" y="6"/>
                </a:lnTo>
                <a:lnTo>
                  <a:pt x="28" y="2"/>
                </a:lnTo>
                <a:lnTo>
                  <a:pt x="38" y="0"/>
                </a:lnTo>
                <a:lnTo>
                  <a:pt x="42" y="4"/>
                </a:lnTo>
                <a:lnTo>
                  <a:pt x="46" y="8"/>
                </a:lnTo>
                <a:lnTo>
                  <a:pt x="54" y="2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2" name="Freeform 174"/>
          <p:cNvSpPr>
            <a:spLocks/>
          </p:cNvSpPr>
          <p:nvPr/>
        </p:nvSpPr>
        <p:spPr bwMode="auto">
          <a:xfrm>
            <a:off x="8266112" y="5922875"/>
            <a:ext cx="98425" cy="69850"/>
          </a:xfrm>
          <a:custGeom>
            <a:avLst/>
            <a:gdLst/>
            <a:ahLst/>
            <a:cxnLst>
              <a:cxn ang="0">
                <a:pos x="54" y="20"/>
              </a:cxn>
              <a:cxn ang="0">
                <a:pos x="54" y="20"/>
              </a:cxn>
              <a:cxn ang="0">
                <a:pos x="60" y="30"/>
              </a:cxn>
              <a:cxn ang="0">
                <a:pos x="62" y="34"/>
              </a:cxn>
              <a:cxn ang="0">
                <a:pos x="62" y="36"/>
              </a:cxn>
              <a:cxn ang="0">
                <a:pos x="58" y="38"/>
              </a:cxn>
              <a:cxn ang="0">
                <a:pos x="54" y="36"/>
              </a:cxn>
              <a:cxn ang="0">
                <a:pos x="52" y="32"/>
              </a:cxn>
              <a:cxn ang="0">
                <a:pos x="48" y="32"/>
              </a:cxn>
              <a:cxn ang="0">
                <a:pos x="48" y="34"/>
              </a:cxn>
              <a:cxn ang="0">
                <a:pos x="48" y="36"/>
              </a:cxn>
              <a:cxn ang="0">
                <a:pos x="44" y="42"/>
              </a:cxn>
              <a:cxn ang="0">
                <a:pos x="38" y="44"/>
              </a:cxn>
              <a:cxn ang="0">
                <a:pos x="30" y="44"/>
              </a:cxn>
              <a:cxn ang="0">
                <a:pos x="26" y="42"/>
              </a:cxn>
              <a:cxn ang="0">
                <a:pos x="24" y="40"/>
              </a:cxn>
              <a:cxn ang="0">
                <a:pos x="26" y="38"/>
              </a:cxn>
              <a:cxn ang="0">
                <a:pos x="28" y="34"/>
              </a:cxn>
              <a:cxn ang="0">
                <a:pos x="30" y="28"/>
              </a:cxn>
              <a:cxn ang="0">
                <a:pos x="30" y="26"/>
              </a:cxn>
              <a:cxn ang="0">
                <a:pos x="26" y="26"/>
              </a:cxn>
              <a:cxn ang="0">
                <a:pos x="22" y="28"/>
              </a:cxn>
              <a:cxn ang="0">
                <a:pos x="16" y="32"/>
              </a:cxn>
              <a:cxn ang="0">
                <a:pos x="12" y="36"/>
              </a:cxn>
              <a:cxn ang="0">
                <a:pos x="8" y="36"/>
              </a:cxn>
              <a:cxn ang="0">
                <a:pos x="0" y="34"/>
              </a:cxn>
              <a:cxn ang="0">
                <a:pos x="0" y="32"/>
              </a:cxn>
              <a:cxn ang="0">
                <a:pos x="0" y="28"/>
              </a:cxn>
              <a:cxn ang="0">
                <a:pos x="2" y="20"/>
              </a:cxn>
              <a:cxn ang="0">
                <a:pos x="10" y="14"/>
              </a:cxn>
              <a:cxn ang="0">
                <a:pos x="18" y="6"/>
              </a:cxn>
              <a:cxn ang="0">
                <a:pos x="28" y="2"/>
              </a:cxn>
              <a:cxn ang="0">
                <a:pos x="38" y="0"/>
              </a:cxn>
              <a:cxn ang="0">
                <a:pos x="42" y="4"/>
              </a:cxn>
              <a:cxn ang="0">
                <a:pos x="46" y="8"/>
              </a:cxn>
              <a:cxn ang="0">
                <a:pos x="54" y="20"/>
              </a:cxn>
            </a:cxnLst>
            <a:rect l="0" t="0" r="r" b="b"/>
            <a:pathLst>
              <a:path w="62" h="44">
                <a:moveTo>
                  <a:pt x="54" y="20"/>
                </a:moveTo>
                <a:lnTo>
                  <a:pt x="54" y="20"/>
                </a:lnTo>
                <a:lnTo>
                  <a:pt x="60" y="30"/>
                </a:lnTo>
                <a:lnTo>
                  <a:pt x="62" y="34"/>
                </a:lnTo>
                <a:lnTo>
                  <a:pt x="62" y="36"/>
                </a:lnTo>
                <a:lnTo>
                  <a:pt x="58" y="38"/>
                </a:lnTo>
                <a:lnTo>
                  <a:pt x="54" y="36"/>
                </a:lnTo>
                <a:lnTo>
                  <a:pt x="52" y="32"/>
                </a:lnTo>
                <a:lnTo>
                  <a:pt x="48" y="32"/>
                </a:lnTo>
                <a:lnTo>
                  <a:pt x="48" y="34"/>
                </a:lnTo>
                <a:lnTo>
                  <a:pt x="48" y="36"/>
                </a:lnTo>
                <a:lnTo>
                  <a:pt x="44" y="42"/>
                </a:lnTo>
                <a:lnTo>
                  <a:pt x="38" y="44"/>
                </a:lnTo>
                <a:lnTo>
                  <a:pt x="30" y="44"/>
                </a:lnTo>
                <a:lnTo>
                  <a:pt x="26" y="42"/>
                </a:lnTo>
                <a:lnTo>
                  <a:pt x="24" y="40"/>
                </a:lnTo>
                <a:lnTo>
                  <a:pt x="26" y="38"/>
                </a:lnTo>
                <a:lnTo>
                  <a:pt x="28" y="34"/>
                </a:lnTo>
                <a:lnTo>
                  <a:pt x="30" y="28"/>
                </a:lnTo>
                <a:lnTo>
                  <a:pt x="30" y="26"/>
                </a:lnTo>
                <a:lnTo>
                  <a:pt x="26" y="26"/>
                </a:lnTo>
                <a:lnTo>
                  <a:pt x="22" y="28"/>
                </a:lnTo>
                <a:lnTo>
                  <a:pt x="16" y="32"/>
                </a:lnTo>
                <a:lnTo>
                  <a:pt x="12" y="36"/>
                </a:lnTo>
                <a:lnTo>
                  <a:pt x="8" y="36"/>
                </a:lnTo>
                <a:lnTo>
                  <a:pt x="0" y="34"/>
                </a:lnTo>
                <a:lnTo>
                  <a:pt x="0" y="32"/>
                </a:lnTo>
                <a:lnTo>
                  <a:pt x="0" y="28"/>
                </a:lnTo>
                <a:lnTo>
                  <a:pt x="2" y="20"/>
                </a:lnTo>
                <a:lnTo>
                  <a:pt x="10" y="14"/>
                </a:lnTo>
                <a:lnTo>
                  <a:pt x="18" y="6"/>
                </a:lnTo>
                <a:lnTo>
                  <a:pt x="28" y="2"/>
                </a:lnTo>
                <a:lnTo>
                  <a:pt x="38" y="0"/>
                </a:lnTo>
                <a:lnTo>
                  <a:pt x="42" y="4"/>
                </a:lnTo>
                <a:lnTo>
                  <a:pt x="46" y="8"/>
                </a:lnTo>
                <a:lnTo>
                  <a:pt x="54" y="2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3" name="Freeform 175"/>
          <p:cNvSpPr>
            <a:spLocks/>
          </p:cNvSpPr>
          <p:nvPr/>
        </p:nvSpPr>
        <p:spPr bwMode="auto">
          <a:xfrm>
            <a:off x="8281986" y="6059400"/>
            <a:ext cx="31750" cy="63500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20" y="6"/>
              </a:cxn>
              <a:cxn ang="0">
                <a:pos x="20" y="18"/>
              </a:cxn>
              <a:cxn ang="0">
                <a:pos x="20" y="28"/>
              </a:cxn>
              <a:cxn ang="0">
                <a:pos x="18" y="34"/>
              </a:cxn>
              <a:cxn ang="0">
                <a:pos x="14" y="36"/>
              </a:cxn>
              <a:cxn ang="0">
                <a:pos x="12" y="38"/>
              </a:cxn>
              <a:cxn ang="0">
                <a:pos x="10" y="40"/>
              </a:cxn>
              <a:cxn ang="0">
                <a:pos x="8" y="40"/>
              </a:cxn>
              <a:cxn ang="0">
                <a:pos x="6" y="40"/>
              </a:cxn>
              <a:cxn ang="0">
                <a:pos x="4" y="36"/>
              </a:cxn>
              <a:cxn ang="0">
                <a:pos x="4" y="34"/>
              </a:cxn>
              <a:cxn ang="0">
                <a:pos x="8" y="28"/>
              </a:cxn>
              <a:cxn ang="0">
                <a:pos x="10" y="22"/>
              </a:cxn>
              <a:cxn ang="0">
                <a:pos x="8" y="20"/>
              </a:cxn>
              <a:cxn ang="0">
                <a:pos x="6" y="16"/>
              </a:cxn>
              <a:cxn ang="0">
                <a:pos x="0" y="12"/>
              </a:cxn>
              <a:cxn ang="0">
                <a:pos x="0" y="6"/>
              </a:cxn>
              <a:cxn ang="0">
                <a:pos x="0" y="2"/>
              </a:cxn>
              <a:cxn ang="0">
                <a:pos x="2" y="0"/>
              </a:cxn>
              <a:cxn ang="0">
                <a:pos x="6" y="0"/>
              </a:cxn>
              <a:cxn ang="0">
                <a:pos x="16" y="0"/>
              </a:cxn>
              <a:cxn ang="0">
                <a:pos x="20" y="6"/>
              </a:cxn>
            </a:cxnLst>
            <a:rect l="0" t="0" r="r" b="b"/>
            <a:pathLst>
              <a:path w="20" h="40">
                <a:moveTo>
                  <a:pt x="20" y="6"/>
                </a:moveTo>
                <a:lnTo>
                  <a:pt x="20" y="6"/>
                </a:lnTo>
                <a:lnTo>
                  <a:pt x="20" y="18"/>
                </a:lnTo>
                <a:lnTo>
                  <a:pt x="20" y="28"/>
                </a:lnTo>
                <a:lnTo>
                  <a:pt x="18" y="34"/>
                </a:lnTo>
                <a:lnTo>
                  <a:pt x="14" y="36"/>
                </a:lnTo>
                <a:lnTo>
                  <a:pt x="12" y="38"/>
                </a:lnTo>
                <a:lnTo>
                  <a:pt x="10" y="40"/>
                </a:lnTo>
                <a:lnTo>
                  <a:pt x="8" y="40"/>
                </a:lnTo>
                <a:lnTo>
                  <a:pt x="6" y="40"/>
                </a:lnTo>
                <a:lnTo>
                  <a:pt x="4" y="36"/>
                </a:lnTo>
                <a:lnTo>
                  <a:pt x="4" y="34"/>
                </a:lnTo>
                <a:lnTo>
                  <a:pt x="8" y="28"/>
                </a:lnTo>
                <a:lnTo>
                  <a:pt x="10" y="22"/>
                </a:lnTo>
                <a:lnTo>
                  <a:pt x="8" y="20"/>
                </a:lnTo>
                <a:lnTo>
                  <a:pt x="6" y="16"/>
                </a:lnTo>
                <a:lnTo>
                  <a:pt x="0" y="12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6" y="0"/>
                </a:lnTo>
                <a:lnTo>
                  <a:pt x="20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4" name="Freeform 176"/>
          <p:cNvSpPr>
            <a:spLocks/>
          </p:cNvSpPr>
          <p:nvPr/>
        </p:nvSpPr>
        <p:spPr bwMode="auto">
          <a:xfrm>
            <a:off x="8281986" y="6059400"/>
            <a:ext cx="31750" cy="63500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20" y="6"/>
              </a:cxn>
              <a:cxn ang="0">
                <a:pos x="20" y="18"/>
              </a:cxn>
              <a:cxn ang="0">
                <a:pos x="20" y="28"/>
              </a:cxn>
              <a:cxn ang="0">
                <a:pos x="18" y="34"/>
              </a:cxn>
              <a:cxn ang="0">
                <a:pos x="14" y="36"/>
              </a:cxn>
              <a:cxn ang="0">
                <a:pos x="12" y="38"/>
              </a:cxn>
              <a:cxn ang="0">
                <a:pos x="10" y="40"/>
              </a:cxn>
              <a:cxn ang="0">
                <a:pos x="8" y="40"/>
              </a:cxn>
              <a:cxn ang="0">
                <a:pos x="6" y="40"/>
              </a:cxn>
              <a:cxn ang="0">
                <a:pos x="4" y="36"/>
              </a:cxn>
              <a:cxn ang="0">
                <a:pos x="4" y="34"/>
              </a:cxn>
              <a:cxn ang="0">
                <a:pos x="8" y="28"/>
              </a:cxn>
              <a:cxn ang="0">
                <a:pos x="10" y="22"/>
              </a:cxn>
              <a:cxn ang="0">
                <a:pos x="8" y="20"/>
              </a:cxn>
              <a:cxn ang="0">
                <a:pos x="6" y="16"/>
              </a:cxn>
              <a:cxn ang="0">
                <a:pos x="0" y="12"/>
              </a:cxn>
              <a:cxn ang="0">
                <a:pos x="0" y="6"/>
              </a:cxn>
              <a:cxn ang="0">
                <a:pos x="0" y="2"/>
              </a:cxn>
              <a:cxn ang="0">
                <a:pos x="2" y="0"/>
              </a:cxn>
              <a:cxn ang="0">
                <a:pos x="6" y="0"/>
              </a:cxn>
              <a:cxn ang="0">
                <a:pos x="16" y="0"/>
              </a:cxn>
              <a:cxn ang="0">
                <a:pos x="20" y="6"/>
              </a:cxn>
            </a:cxnLst>
            <a:rect l="0" t="0" r="r" b="b"/>
            <a:pathLst>
              <a:path w="20" h="40">
                <a:moveTo>
                  <a:pt x="20" y="6"/>
                </a:moveTo>
                <a:lnTo>
                  <a:pt x="20" y="6"/>
                </a:lnTo>
                <a:lnTo>
                  <a:pt x="20" y="18"/>
                </a:lnTo>
                <a:lnTo>
                  <a:pt x="20" y="28"/>
                </a:lnTo>
                <a:lnTo>
                  <a:pt x="18" y="34"/>
                </a:lnTo>
                <a:lnTo>
                  <a:pt x="14" y="36"/>
                </a:lnTo>
                <a:lnTo>
                  <a:pt x="12" y="38"/>
                </a:lnTo>
                <a:lnTo>
                  <a:pt x="10" y="40"/>
                </a:lnTo>
                <a:lnTo>
                  <a:pt x="8" y="40"/>
                </a:lnTo>
                <a:lnTo>
                  <a:pt x="6" y="40"/>
                </a:lnTo>
                <a:lnTo>
                  <a:pt x="4" y="36"/>
                </a:lnTo>
                <a:lnTo>
                  <a:pt x="4" y="34"/>
                </a:lnTo>
                <a:lnTo>
                  <a:pt x="8" y="28"/>
                </a:lnTo>
                <a:lnTo>
                  <a:pt x="10" y="22"/>
                </a:lnTo>
                <a:lnTo>
                  <a:pt x="8" y="20"/>
                </a:lnTo>
                <a:lnTo>
                  <a:pt x="6" y="16"/>
                </a:lnTo>
                <a:lnTo>
                  <a:pt x="0" y="12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6" y="0"/>
                </a:lnTo>
                <a:lnTo>
                  <a:pt x="20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5" name="Freeform 177"/>
          <p:cNvSpPr>
            <a:spLocks/>
          </p:cNvSpPr>
          <p:nvPr/>
        </p:nvSpPr>
        <p:spPr bwMode="auto">
          <a:xfrm>
            <a:off x="6821487" y="3532101"/>
            <a:ext cx="1012825" cy="892175"/>
          </a:xfrm>
          <a:custGeom>
            <a:avLst/>
            <a:gdLst/>
            <a:ahLst/>
            <a:cxnLst>
              <a:cxn ang="0">
                <a:pos x="624" y="426"/>
              </a:cxn>
              <a:cxn ang="0">
                <a:pos x="578" y="476"/>
              </a:cxn>
              <a:cxn ang="0">
                <a:pos x="568" y="554"/>
              </a:cxn>
              <a:cxn ang="0">
                <a:pos x="548" y="560"/>
              </a:cxn>
              <a:cxn ang="0">
                <a:pos x="498" y="532"/>
              </a:cxn>
              <a:cxn ang="0">
                <a:pos x="452" y="546"/>
              </a:cxn>
              <a:cxn ang="0">
                <a:pos x="420" y="542"/>
              </a:cxn>
              <a:cxn ang="0">
                <a:pos x="388" y="562"/>
              </a:cxn>
              <a:cxn ang="0">
                <a:pos x="356" y="536"/>
              </a:cxn>
              <a:cxn ang="0">
                <a:pos x="328" y="540"/>
              </a:cxn>
              <a:cxn ang="0">
                <a:pos x="286" y="526"/>
              </a:cxn>
              <a:cxn ang="0">
                <a:pos x="256" y="490"/>
              </a:cxn>
              <a:cxn ang="0">
                <a:pos x="232" y="476"/>
              </a:cxn>
              <a:cxn ang="0">
                <a:pos x="220" y="460"/>
              </a:cxn>
              <a:cxn ang="0">
                <a:pos x="180" y="448"/>
              </a:cxn>
              <a:cxn ang="0">
                <a:pos x="180" y="464"/>
              </a:cxn>
              <a:cxn ang="0">
                <a:pos x="160" y="470"/>
              </a:cxn>
              <a:cxn ang="0">
                <a:pos x="138" y="442"/>
              </a:cxn>
              <a:cxn ang="0">
                <a:pos x="124" y="430"/>
              </a:cxn>
              <a:cxn ang="0">
                <a:pos x="88" y="410"/>
              </a:cxn>
              <a:cxn ang="0">
                <a:pos x="68" y="396"/>
              </a:cxn>
              <a:cxn ang="0">
                <a:pos x="46" y="412"/>
              </a:cxn>
              <a:cxn ang="0">
                <a:pos x="46" y="376"/>
              </a:cxn>
              <a:cxn ang="0">
                <a:pos x="30" y="332"/>
              </a:cxn>
              <a:cxn ang="0">
                <a:pos x="24" y="268"/>
              </a:cxn>
              <a:cxn ang="0">
                <a:pos x="12" y="220"/>
              </a:cxn>
              <a:cxn ang="0">
                <a:pos x="4" y="186"/>
              </a:cxn>
              <a:cxn ang="0">
                <a:pos x="8" y="134"/>
              </a:cxn>
              <a:cxn ang="0">
                <a:pos x="6" y="114"/>
              </a:cxn>
              <a:cxn ang="0">
                <a:pos x="24" y="116"/>
              </a:cxn>
              <a:cxn ang="0">
                <a:pos x="10" y="106"/>
              </a:cxn>
              <a:cxn ang="0">
                <a:pos x="24" y="92"/>
              </a:cxn>
              <a:cxn ang="0">
                <a:pos x="36" y="90"/>
              </a:cxn>
              <a:cxn ang="0">
                <a:pos x="112" y="60"/>
              </a:cxn>
              <a:cxn ang="0">
                <a:pos x="162" y="26"/>
              </a:cxn>
              <a:cxn ang="0">
                <a:pos x="248" y="0"/>
              </a:cxn>
              <a:cxn ang="0">
                <a:pos x="278" y="20"/>
              </a:cxn>
              <a:cxn ang="0">
                <a:pos x="260" y="10"/>
              </a:cxn>
              <a:cxn ang="0">
                <a:pos x="264" y="34"/>
              </a:cxn>
              <a:cxn ang="0">
                <a:pos x="282" y="50"/>
              </a:cxn>
              <a:cxn ang="0">
                <a:pos x="296" y="48"/>
              </a:cxn>
              <a:cxn ang="0">
                <a:pos x="332" y="36"/>
              </a:cxn>
              <a:cxn ang="0">
                <a:pos x="464" y="40"/>
              </a:cxn>
              <a:cxn ang="0">
                <a:pos x="532" y="32"/>
              </a:cxn>
              <a:cxn ang="0">
                <a:pos x="562" y="64"/>
              </a:cxn>
              <a:cxn ang="0">
                <a:pos x="598" y="168"/>
              </a:cxn>
              <a:cxn ang="0">
                <a:pos x="580" y="212"/>
              </a:cxn>
              <a:cxn ang="0">
                <a:pos x="564" y="238"/>
              </a:cxn>
              <a:cxn ang="0">
                <a:pos x="590" y="268"/>
              </a:cxn>
              <a:cxn ang="0">
                <a:pos x="598" y="318"/>
              </a:cxn>
              <a:cxn ang="0">
                <a:pos x="630" y="370"/>
              </a:cxn>
            </a:cxnLst>
            <a:rect l="0" t="0" r="r" b="b"/>
            <a:pathLst>
              <a:path w="638" h="562">
                <a:moveTo>
                  <a:pt x="638" y="400"/>
                </a:moveTo>
                <a:lnTo>
                  <a:pt x="638" y="400"/>
                </a:lnTo>
                <a:lnTo>
                  <a:pt x="636" y="408"/>
                </a:lnTo>
                <a:lnTo>
                  <a:pt x="634" y="414"/>
                </a:lnTo>
                <a:lnTo>
                  <a:pt x="624" y="426"/>
                </a:lnTo>
                <a:lnTo>
                  <a:pt x="614" y="436"/>
                </a:lnTo>
                <a:lnTo>
                  <a:pt x="604" y="444"/>
                </a:lnTo>
                <a:lnTo>
                  <a:pt x="594" y="454"/>
                </a:lnTo>
                <a:lnTo>
                  <a:pt x="586" y="464"/>
                </a:lnTo>
                <a:lnTo>
                  <a:pt x="578" y="476"/>
                </a:lnTo>
                <a:lnTo>
                  <a:pt x="570" y="500"/>
                </a:lnTo>
                <a:lnTo>
                  <a:pt x="562" y="524"/>
                </a:lnTo>
                <a:lnTo>
                  <a:pt x="562" y="544"/>
                </a:lnTo>
                <a:lnTo>
                  <a:pt x="564" y="550"/>
                </a:lnTo>
                <a:lnTo>
                  <a:pt x="568" y="554"/>
                </a:lnTo>
                <a:lnTo>
                  <a:pt x="568" y="558"/>
                </a:lnTo>
                <a:lnTo>
                  <a:pt x="564" y="558"/>
                </a:lnTo>
                <a:lnTo>
                  <a:pt x="560" y="560"/>
                </a:lnTo>
                <a:lnTo>
                  <a:pt x="554" y="560"/>
                </a:lnTo>
                <a:lnTo>
                  <a:pt x="548" y="560"/>
                </a:lnTo>
                <a:lnTo>
                  <a:pt x="536" y="558"/>
                </a:lnTo>
                <a:lnTo>
                  <a:pt x="522" y="548"/>
                </a:lnTo>
                <a:lnTo>
                  <a:pt x="512" y="540"/>
                </a:lnTo>
                <a:lnTo>
                  <a:pt x="504" y="534"/>
                </a:lnTo>
                <a:lnTo>
                  <a:pt x="498" y="532"/>
                </a:lnTo>
                <a:lnTo>
                  <a:pt x="490" y="532"/>
                </a:lnTo>
                <a:lnTo>
                  <a:pt x="482" y="532"/>
                </a:lnTo>
                <a:lnTo>
                  <a:pt x="466" y="534"/>
                </a:lnTo>
                <a:lnTo>
                  <a:pt x="456" y="542"/>
                </a:lnTo>
                <a:lnTo>
                  <a:pt x="452" y="546"/>
                </a:lnTo>
                <a:lnTo>
                  <a:pt x="446" y="550"/>
                </a:lnTo>
                <a:lnTo>
                  <a:pt x="442" y="548"/>
                </a:lnTo>
                <a:lnTo>
                  <a:pt x="440" y="546"/>
                </a:lnTo>
                <a:lnTo>
                  <a:pt x="434" y="542"/>
                </a:lnTo>
                <a:lnTo>
                  <a:pt x="420" y="542"/>
                </a:lnTo>
                <a:lnTo>
                  <a:pt x="410" y="544"/>
                </a:lnTo>
                <a:lnTo>
                  <a:pt x="404" y="548"/>
                </a:lnTo>
                <a:lnTo>
                  <a:pt x="400" y="554"/>
                </a:lnTo>
                <a:lnTo>
                  <a:pt x="396" y="558"/>
                </a:lnTo>
                <a:lnTo>
                  <a:pt x="388" y="562"/>
                </a:lnTo>
                <a:lnTo>
                  <a:pt x="384" y="560"/>
                </a:lnTo>
                <a:lnTo>
                  <a:pt x="378" y="558"/>
                </a:lnTo>
                <a:lnTo>
                  <a:pt x="374" y="554"/>
                </a:lnTo>
                <a:lnTo>
                  <a:pt x="370" y="548"/>
                </a:lnTo>
                <a:lnTo>
                  <a:pt x="356" y="536"/>
                </a:lnTo>
                <a:lnTo>
                  <a:pt x="352" y="532"/>
                </a:lnTo>
                <a:lnTo>
                  <a:pt x="348" y="530"/>
                </a:lnTo>
                <a:lnTo>
                  <a:pt x="342" y="532"/>
                </a:lnTo>
                <a:lnTo>
                  <a:pt x="336" y="536"/>
                </a:lnTo>
                <a:lnTo>
                  <a:pt x="328" y="540"/>
                </a:lnTo>
                <a:lnTo>
                  <a:pt x="322" y="542"/>
                </a:lnTo>
                <a:lnTo>
                  <a:pt x="316" y="536"/>
                </a:lnTo>
                <a:lnTo>
                  <a:pt x="310" y="534"/>
                </a:lnTo>
                <a:lnTo>
                  <a:pt x="296" y="530"/>
                </a:lnTo>
                <a:lnTo>
                  <a:pt x="286" y="526"/>
                </a:lnTo>
                <a:lnTo>
                  <a:pt x="280" y="518"/>
                </a:lnTo>
                <a:lnTo>
                  <a:pt x="272" y="510"/>
                </a:lnTo>
                <a:lnTo>
                  <a:pt x="266" y="500"/>
                </a:lnTo>
                <a:lnTo>
                  <a:pt x="260" y="492"/>
                </a:lnTo>
                <a:lnTo>
                  <a:pt x="256" y="490"/>
                </a:lnTo>
                <a:lnTo>
                  <a:pt x="250" y="488"/>
                </a:lnTo>
                <a:lnTo>
                  <a:pt x="242" y="490"/>
                </a:lnTo>
                <a:lnTo>
                  <a:pt x="236" y="486"/>
                </a:lnTo>
                <a:lnTo>
                  <a:pt x="232" y="482"/>
                </a:lnTo>
                <a:lnTo>
                  <a:pt x="232" y="476"/>
                </a:lnTo>
                <a:lnTo>
                  <a:pt x="232" y="472"/>
                </a:lnTo>
                <a:lnTo>
                  <a:pt x="232" y="466"/>
                </a:lnTo>
                <a:lnTo>
                  <a:pt x="232" y="462"/>
                </a:lnTo>
                <a:lnTo>
                  <a:pt x="226" y="462"/>
                </a:lnTo>
                <a:lnTo>
                  <a:pt x="220" y="460"/>
                </a:lnTo>
                <a:lnTo>
                  <a:pt x="206" y="460"/>
                </a:lnTo>
                <a:lnTo>
                  <a:pt x="200" y="458"/>
                </a:lnTo>
                <a:lnTo>
                  <a:pt x="192" y="454"/>
                </a:lnTo>
                <a:lnTo>
                  <a:pt x="184" y="452"/>
                </a:lnTo>
                <a:lnTo>
                  <a:pt x="180" y="448"/>
                </a:lnTo>
                <a:lnTo>
                  <a:pt x="178" y="452"/>
                </a:lnTo>
                <a:lnTo>
                  <a:pt x="176" y="454"/>
                </a:lnTo>
                <a:lnTo>
                  <a:pt x="176" y="458"/>
                </a:lnTo>
                <a:lnTo>
                  <a:pt x="178" y="462"/>
                </a:lnTo>
                <a:lnTo>
                  <a:pt x="180" y="464"/>
                </a:lnTo>
                <a:lnTo>
                  <a:pt x="178" y="468"/>
                </a:lnTo>
                <a:lnTo>
                  <a:pt x="174" y="470"/>
                </a:lnTo>
                <a:lnTo>
                  <a:pt x="168" y="474"/>
                </a:lnTo>
                <a:lnTo>
                  <a:pt x="164" y="472"/>
                </a:lnTo>
                <a:lnTo>
                  <a:pt x="160" y="470"/>
                </a:lnTo>
                <a:lnTo>
                  <a:pt x="144" y="462"/>
                </a:lnTo>
                <a:lnTo>
                  <a:pt x="138" y="456"/>
                </a:lnTo>
                <a:lnTo>
                  <a:pt x="136" y="448"/>
                </a:lnTo>
                <a:lnTo>
                  <a:pt x="136" y="446"/>
                </a:lnTo>
                <a:lnTo>
                  <a:pt x="138" y="442"/>
                </a:lnTo>
                <a:lnTo>
                  <a:pt x="140" y="436"/>
                </a:lnTo>
                <a:lnTo>
                  <a:pt x="140" y="434"/>
                </a:lnTo>
                <a:lnTo>
                  <a:pt x="140" y="432"/>
                </a:lnTo>
                <a:lnTo>
                  <a:pt x="134" y="430"/>
                </a:lnTo>
                <a:lnTo>
                  <a:pt x="124" y="430"/>
                </a:lnTo>
                <a:lnTo>
                  <a:pt x="120" y="424"/>
                </a:lnTo>
                <a:lnTo>
                  <a:pt x="114" y="414"/>
                </a:lnTo>
                <a:lnTo>
                  <a:pt x="110" y="412"/>
                </a:lnTo>
                <a:lnTo>
                  <a:pt x="102" y="412"/>
                </a:lnTo>
                <a:lnTo>
                  <a:pt x="88" y="410"/>
                </a:lnTo>
                <a:lnTo>
                  <a:pt x="84" y="412"/>
                </a:lnTo>
                <a:lnTo>
                  <a:pt x="80" y="412"/>
                </a:lnTo>
                <a:lnTo>
                  <a:pt x="78" y="406"/>
                </a:lnTo>
                <a:lnTo>
                  <a:pt x="74" y="400"/>
                </a:lnTo>
                <a:lnTo>
                  <a:pt x="68" y="396"/>
                </a:lnTo>
                <a:lnTo>
                  <a:pt x="62" y="394"/>
                </a:lnTo>
                <a:lnTo>
                  <a:pt x="58" y="398"/>
                </a:lnTo>
                <a:lnTo>
                  <a:pt x="54" y="404"/>
                </a:lnTo>
                <a:lnTo>
                  <a:pt x="50" y="408"/>
                </a:lnTo>
                <a:lnTo>
                  <a:pt x="46" y="412"/>
                </a:lnTo>
                <a:lnTo>
                  <a:pt x="40" y="410"/>
                </a:lnTo>
                <a:lnTo>
                  <a:pt x="36" y="408"/>
                </a:lnTo>
                <a:lnTo>
                  <a:pt x="38" y="402"/>
                </a:lnTo>
                <a:lnTo>
                  <a:pt x="40" y="398"/>
                </a:lnTo>
                <a:lnTo>
                  <a:pt x="46" y="376"/>
                </a:lnTo>
                <a:lnTo>
                  <a:pt x="48" y="366"/>
                </a:lnTo>
                <a:lnTo>
                  <a:pt x="48" y="354"/>
                </a:lnTo>
                <a:lnTo>
                  <a:pt x="46" y="348"/>
                </a:lnTo>
                <a:lnTo>
                  <a:pt x="36" y="338"/>
                </a:lnTo>
                <a:lnTo>
                  <a:pt x="30" y="332"/>
                </a:lnTo>
                <a:lnTo>
                  <a:pt x="28" y="326"/>
                </a:lnTo>
                <a:lnTo>
                  <a:pt x="26" y="314"/>
                </a:lnTo>
                <a:lnTo>
                  <a:pt x="26" y="298"/>
                </a:lnTo>
                <a:lnTo>
                  <a:pt x="26" y="288"/>
                </a:lnTo>
                <a:lnTo>
                  <a:pt x="24" y="268"/>
                </a:lnTo>
                <a:lnTo>
                  <a:pt x="20" y="258"/>
                </a:lnTo>
                <a:lnTo>
                  <a:pt x="20" y="244"/>
                </a:lnTo>
                <a:lnTo>
                  <a:pt x="20" y="230"/>
                </a:lnTo>
                <a:lnTo>
                  <a:pt x="18" y="222"/>
                </a:lnTo>
                <a:lnTo>
                  <a:pt x="12" y="220"/>
                </a:lnTo>
                <a:lnTo>
                  <a:pt x="8" y="214"/>
                </a:lnTo>
                <a:lnTo>
                  <a:pt x="4" y="212"/>
                </a:lnTo>
                <a:lnTo>
                  <a:pt x="0" y="208"/>
                </a:lnTo>
                <a:lnTo>
                  <a:pt x="0" y="202"/>
                </a:lnTo>
                <a:lnTo>
                  <a:pt x="4" y="186"/>
                </a:lnTo>
                <a:lnTo>
                  <a:pt x="10" y="174"/>
                </a:lnTo>
                <a:lnTo>
                  <a:pt x="12" y="162"/>
                </a:lnTo>
                <a:lnTo>
                  <a:pt x="12" y="150"/>
                </a:lnTo>
                <a:lnTo>
                  <a:pt x="12" y="142"/>
                </a:lnTo>
                <a:lnTo>
                  <a:pt x="8" y="134"/>
                </a:lnTo>
                <a:lnTo>
                  <a:pt x="4" y="122"/>
                </a:lnTo>
                <a:lnTo>
                  <a:pt x="2" y="118"/>
                </a:lnTo>
                <a:lnTo>
                  <a:pt x="2" y="116"/>
                </a:lnTo>
                <a:lnTo>
                  <a:pt x="2" y="114"/>
                </a:lnTo>
                <a:lnTo>
                  <a:pt x="6" y="114"/>
                </a:lnTo>
                <a:lnTo>
                  <a:pt x="10" y="116"/>
                </a:lnTo>
                <a:lnTo>
                  <a:pt x="16" y="120"/>
                </a:lnTo>
                <a:lnTo>
                  <a:pt x="20" y="122"/>
                </a:lnTo>
                <a:lnTo>
                  <a:pt x="22" y="118"/>
                </a:lnTo>
                <a:lnTo>
                  <a:pt x="24" y="116"/>
                </a:lnTo>
                <a:lnTo>
                  <a:pt x="24" y="112"/>
                </a:lnTo>
                <a:lnTo>
                  <a:pt x="24" y="108"/>
                </a:lnTo>
                <a:lnTo>
                  <a:pt x="22" y="106"/>
                </a:lnTo>
                <a:lnTo>
                  <a:pt x="16" y="106"/>
                </a:lnTo>
                <a:lnTo>
                  <a:pt x="10" y="106"/>
                </a:lnTo>
                <a:lnTo>
                  <a:pt x="8" y="104"/>
                </a:lnTo>
                <a:lnTo>
                  <a:pt x="10" y="102"/>
                </a:lnTo>
                <a:lnTo>
                  <a:pt x="12" y="98"/>
                </a:lnTo>
                <a:lnTo>
                  <a:pt x="18" y="94"/>
                </a:lnTo>
                <a:lnTo>
                  <a:pt x="24" y="92"/>
                </a:lnTo>
                <a:lnTo>
                  <a:pt x="28" y="92"/>
                </a:lnTo>
                <a:lnTo>
                  <a:pt x="30" y="94"/>
                </a:lnTo>
                <a:lnTo>
                  <a:pt x="30" y="96"/>
                </a:lnTo>
                <a:lnTo>
                  <a:pt x="34" y="94"/>
                </a:lnTo>
                <a:lnTo>
                  <a:pt x="36" y="90"/>
                </a:lnTo>
                <a:lnTo>
                  <a:pt x="44" y="82"/>
                </a:lnTo>
                <a:lnTo>
                  <a:pt x="58" y="76"/>
                </a:lnTo>
                <a:lnTo>
                  <a:pt x="78" y="70"/>
                </a:lnTo>
                <a:lnTo>
                  <a:pt x="94" y="66"/>
                </a:lnTo>
                <a:lnTo>
                  <a:pt x="112" y="60"/>
                </a:lnTo>
                <a:lnTo>
                  <a:pt x="120" y="54"/>
                </a:lnTo>
                <a:lnTo>
                  <a:pt x="128" y="46"/>
                </a:lnTo>
                <a:lnTo>
                  <a:pt x="138" y="36"/>
                </a:lnTo>
                <a:lnTo>
                  <a:pt x="146" y="30"/>
                </a:lnTo>
                <a:lnTo>
                  <a:pt x="162" y="26"/>
                </a:lnTo>
                <a:lnTo>
                  <a:pt x="174" y="18"/>
                </a:lnTo>
                <a:lnTo>
                  <a:pt x="186" y="10"/>
                </a:lnTo>
                <a:lnTo>
                  <a:pt x="208" y="4"/>
                </a:lnTo>
                <a:lnTo>
                  <a:pt x="232" y="0"/>
                </a:lnTo>
                <a:lnTo>
                  <a:pt x="248" y="0"/>
                </a:lnTo>
                <a:lnTo>
                  <a:pt x="258" y="2"/>
                </a:lnTo>
                <a:lnTo>
                  <a:pt x="268" y="6"/>
                </a:lnTo>
                <a:lnTo>
                  <a:pt x="272" y="10"/>
                </a:lnTo>
                <a:lnTo>
                  <a:pt x="278" y="16"/>
                </a:lnTo>
                <a:lnTo>
                  <a:pt x="278" y="20"/>
                </a:lnTo>
                <a:lnTo>
                  <a:pt x="274" y="22"/>
                </a:lnTo>
                <a:lnTo>
                  <a:pt x="272" y="22"/>
                </a:lnTo>
                <a:lnTo>
                  <a:pt x="270" y="20"/>
                </a:lnTo>
                <a:lnTo>
                  <a:pt x="264" y="16"/>
                </a:lnTo>
                <a:lnTo>
                  <a:pt x="260" y="10"/>
                </a:lnTo>
                <a:lnTo>
                  <a:pt x="258" y="10"/>
                </a:lnTo>
                <a:lnTo>
                  <a:pt x="256" y="10"/>
                </a:lnTo>
                <a:lnTo>
                  <a:pt x="256" y="14"/>
                </a:lnTo>
                <a:lnTo>
                  <a:pt x="258" y="18"/>
                </a:lnTo>
                <a:lnTo>
                  <a:pt x="264" y="34"/>
                </a:lnTo>
                <a:lnTo>
                  <a:pt x="268" y="46"/>
                </a:lnTo>
                <a:lnTo>
                  <a:pt x="272" y="52"/>
                </a:lnTo>
                <a:lnTo>
                  <a:pt x="274" y="54"/>
                </a:lnTo>
                <a:lnTo>
                  <a:pt x="280" y="54"/>
                </a:lnTo>
                <a:lnTo>
                  <a:pt x="282" y="50"/>
                </a:lnTo>
                <a:lnTo>
                  <a:pt x="284" y="48"/>
                </a:lnTo>
                <a:lnTo>
                  <a:pt x="286" y="46"/>
                </a:lnTo>
                <a:lnTo>
                  <a:pt x="288" y="48"/>
                </a:lnTo>
                <a:lnTo>
                  <a:pt x="290" y="50"/>
                </a:lnTo>
                <a:lnTo>
                  <a:pt x="296" y="48"/>
                </a:lnTo>
                <a:lnTo>
                  <a:pt x="300" y="46"/>
                </a:lnTo>
                <a:lnTo>
                  <a:pt x="316" y="40"/>
                </a:lnTo>
                <a:lnTo>
                  <a:pt x="320" y="36"/>
                </a:lnTo>
                <a:lnTo>
                  <a:pt x="326" y="34"/>
                </a:lnTo>
                <a:lnTo>
                  <a:pt x="332" y="36"/>
                </a:lnTo>
                <a:lnTo>
                  <a:pt x="342" y="38"/>
                </a:lnTo>
                <a:lnTo>
                  <a:pt x="376" y="44"/>
                </a:lnTo>
                <a:lnTo>
                  <a:pt x="410" y="46"/>
                </a:lnTo>
                <a:lnTo>
                  <a:pt x="438" y="46"/>
                </a:lnTo>
                <a:lnTo>
                  <a:pt x="464" y="40"/>
                </a:lnTo>
                <a:lnTo>
                  <a:pt x="492" y="32"/>
                </a:lnTo>
                <a:lnTo>
                  <a:pt x="504" y="28"/>
                </a:lnTo>
                <a:lnTo>
                  <a:pt x="516" y="26"/>
                </a:lnTo>
                <a:lnTo>
                  <a:pt x="524" y="30"/>
                </a:lnTo>
                <a:lnTo>
                  <a:pt x="532" y="32"/>
                </a:lnTo>
                <a:lnTo>
                  <a:pt x="544" y="38"/>
                </a:lnTo>
                <a:lnTo>
                  <a:pt x="554" y="46"/>
                </a:lnTo>
                <a:lnTo>
                  <a:pt x="558" y="52"/>
                </a:lnTo>
                <a:lnTo>
                  <a:pt x="560" y="56"/>
                </a:lnTo>
                <a:lnTo>
                  <a:pt x="562" y="64"/>
                </a:lnTo>
                <a:lnTo>
                  <a:pt x="564" y="76"/>
                </a:lnTo>
                <a:lnTo>
                  <a:pt x="580" y="114"/>
                </a:lnTo>
                <a:lnTo>
                  <a:pt x="588" y="134"/>
                </a:lnTo>
                <a:lnTo>
                  <a:pt x="594" y="150"/>
                </a:lnTo>
                <a:lnTo>
                  <a:pt x="598" y="168"/>
                </a:lnTo>
                <a:lnTo>
                  <a:pt x="600" y="178"/>
                </a:lnTo>
                <a:lnTo>
                  <a:pt x="598" y="186"/>
                </a:lnTo>
                <a:lnTo>
                  <a:pt x="592" y="198"/>
                </a:lnTo>
                <a:lnTo>
                  <a:pt x="588" y="206"/>
                </a:lnTo>
                <a:lnTo>
                  <a:pt x="580" y="212"/>
                </a:lnTo>
                <a:lnTo>
                  <a:pt x="572" y="220"/>
                </a:lnTo>
                <a:lnTo>
                  <a:pt x="564" y="226"/>
                </a:lnTo>
                <a:lnTo>
                  <a:pt x="562" y="230"/>
                </a:lnTo>
                <a:lnTo>
                  <a:pt x="562" y="234"/>
                </a:lnTo>
                <a:lnTo>
                  <a:pt x="564" y="238"/>
                </a:lnTo>
                <a:lnTo>
                  <a:pt x="570" y="244"/>
                </a:lnTo>
                <a:lnTo>
                  <a:pt x="580" y="252"/>
                </a:lnTo>
                <a:lnTo>
                  <a:pt x="584" y="254"/>
                </a:lnTo>
                <a:lnTo>
                  <a:pt x="588" y="258"/>
                </a:lnTo>
                <a:lnTo>
                  <a:pt x="590" y="268"/>
                </a:lnTo>
                <a:lnTo>
                  <a:pt x="590" y="282"/>
                </a:lnTo>
                <a:lnTo>
                  <a:pt x="588" y="306"/>
                </a:lnTo>
                <a:lnTo>
                  <a:pt x="590" y="308"/>
                </a:lnTo>
                <a:lnTo>
                  <a:pt x="592" y="312"/>
                </a:lnTo>
                <a:lnTo>
                  <a:pt x="598" y="318"/>
                </a:lnTo>
                <a:lnTo>
                  <a:pt x="602" y="332"/>
                </a:lnTo>
                <a:lnTo>
                  <a:pt x="612" y="352"/>
                </a:lnTo>
                <a:lnTo>
                  <a:pt x="614" y="356"/>
                </a:lnTo>
                <a:lnTo>
                  <a:pt x="622" y="364"/>
                </a:lnTo>
                <a:lnTo>
                  <a:pt x="630" y="370"/>
                </a:lnTo>
                <a:lnTo>
                  <a:pt x="630" y="376"/>
                </a:lnTo>
                <a:lnTo>
                  <a:pt x="630" y="382"/>
                </a:lnTo>
                <a:lnTo>
                  <a:pt x="634" y="390"/>
                </a:lnTo>
                <a:lnTo>
                  <a:pt x="638" y="40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6" name="Freeform 178"/>
          <p:cNvSpPr>
            <a:spLocks/>
          </p:cNvSpPr>
          <p:nvPr/>
        </p:nvSpPr>
        <p:spPr bwMode="auto">
          <a:xfrm>
            <a:off x="6821487" y="3532101"/>
            <a:ext cx="1012825" cy="892175"/>
          </a:xfrm>
          <a:custGeom>
            <a:avLst/>
            <a:gdLst/>
            <a:ahLst/>
            <a:cxnLst>
              <a:cxn ang="0">
                <a:pos x="624" y="426"/>
              </a:cxn>
              <a:cxn ang="0">
                <a:pos x="578" y="476"/>
              </a:cxn>
              <a:cxn ang="0">
                <a:pos x="568" y="554"/>
              </a:cxn>
              <a:cxn ang="0">
                <a:pos x="548" y="560"/>
              </a:cxn>
              <a:cxn ang="0">
                <a:pos x="498" y="532"/>
              </a:cxn>
              <a:cxn ang="0">
                <a:pos x="452" y="546"/>
              </a:cxn>
              <a:cxn ang="0">
                <a:pos x="420" y="542"/>
              </a:cxn>
              <a:cxn ang="0">
                <a:pos x="388" y="562"/>
              </a:cxn>
              <a:cxn ang="0">
                <a:pos x="356" y="536"/>
              </a:cxn>
              <a:cxn ang="0">
                <a:pos x="328" y="540"/>
              </a:cxn>
              <a:cxn ang="0">
                <a:pos x="286" y="526"/>
              </a:cxn>
              <a:cxn ang="0">
                <a:pos x="256" y="490"/>
              </a:cxn>
              <a:cxn ang="0">
                <a:pos x="232" y="476"/>
              </a:cxn>
              <a:cxn ang="0">
                <a:pos x="220" y="460"/>
              </a:cxn>
              <a:cxn ang="0">
                <a:pos x="180" y="448"/>
              </a:cxn>
              <a:cxn ang="0">
                <a:pos x="180" y="464"/>
              </a:cxn>
              <a:cxn ang="0">
                <a:pos x="160" y="470"/>
              </a:cxn>
              <a:cxn ang="0">
                <a:pos x="138" y="442"/>
              </a:cxn>
              <a:cxn ang="0">
                <a:pos x="124" y="430"/>
              </a:cxn>
              <a:cxn ang="0">
                <a:pos x="88" y="410"/>
              </a:cxn>
              <a:cxn ang="0">
                <a:pos x="68" y="396"/>
              </a:cxn>
              <a:cxn ang="0">
                <a:pos x="46" y="412"/>
              </a:cxn>
              <a:cxn ang="0">
                <a:pos x="46" y="376"/>
              </a:cxn>
              <a:cxn ang="0">
                <a:pos x="30" y="332"/>
              </a:cxn>
              <a:cxn ang="0">
                <a:pos x="24" y="268"/>
              </a:cxn>
              <a:cxn ang="0">
                <a:pos x="12" y="220"/>
              </a:cxn>
              <a:cxn ang="0">
                <a:pos x="4" y="186"/>
              </a:cxn>
              <a:cxn ang="0">
                <a:pos x="8" y="134"/>
              </a:cxn>
              <a:cxn ang="0">
                <a:pos x="6" y="114"/>
              </a:cxn>
              <a:cxn ang="0">
                <a:pos x="24" y="116"/>
              </a:cxn>
              <a:cxn ang="0">
                <a:pos x="10" y="106"/>
              </a:cxn>
              <a:cxn ang="0">
                <a:pos x="24" y="92"/>
              </a:cxn>
              <a:cxn ang="0">
                <a:pos x="36" y="90"/>
              </a:cxn>
              <a:cxn ang="0">
                <a:pos x="112" y="60"/>
              </a:cxn>
              <a:cxn ang="0">
                <a:pos x="162" y="26"/>
              </a:cxn>
              <a:cxn ang="0">
                <a:pos x="248" y="0"/>
              </a:cxn>
              <a:cxn ang="0">
                <a:pos x="278" y="20"/>
              </a:cxn>
              <a:cxn ang="0">
                <a:pos x="260" y="10"/>
              </a:cxn>
              <a:cxn ang="0">
                <a:pos x="264" y="34"/>
              </a:cxn>
              <a:cxn ang="0">
                <a:pos x="282" y="50"/>
              </a:cxn>
              <a:cxn ang="0">
                <a:pos x="296" y="48"/>
              </a:cxn>
              <a:cxn ang="0">
                <a:pos x="332" y="36"/>
              </a:cxn>
              <a:cxn ang="0">
                <a:pos x="464" y="40"/>
              </a:cxn>
              <a:cxn ang="0">
                <a:pos x="532" y="32"/>
              </a:cxn>
              <a:cxn ang="0">
                <a:pos x="562" y="64"/>
              </a:cxn>
              <a:cxn ang="0">
                <a:pos x="598" y="168"/>
              </a:cxn>
              <a:cxn ang="0">
                <a:pos x="580" y="212"/>
              </a:cxn>
              <a:cxn ang="0">
                <a:pos x="564" y="238"/>
              </a:cxn>
              <a:cxn ang="0">
                <a:pos x="590" y="268"/>
              </a:cxn>
              <a:cxn ang="0">
                <a:pos x="598" y="318"/>
              </a:cxn>
              <a:cxn ang="0">
                <a:pos x="630" y="370"/>
              </a:cxn>
            </a:cxnLst>
            <a:rect l="0" t="0" r="r" b="b"/>
            <a:pathLst>
              <a:path w="638" h="562">
                <a:moveTo>
                  <a:pt x="638" y="400"/>
                </a:moveTo>
                <a:lnTo>
                  <a:pt x="638" y="400"/>
                </a:lnTo>
                <a:lnTo>
                  <a:pt x="636" y="408"/>
                </a:lnTo>
                <a:lnTo>
                  <a:pt x="634" y="414"/>
                </a:lnTo>
                <a:lnTo>
                  <a:pt x="624" y="426"/>
                </a:lnTo>
                <a:lnTo>
                  <a:pt x="614" y="436"/>
                </a:lnTo>
                <a:lnTo>
                  <a:pt x="604" y="444"/>
                </a:lnTo>
                <a:lnTo>
                  <a:pt x="594" y="454"/>
                </a:lnTo>
                <a:lnTo>
                  <a:pt x="586" y="464"/>
                </a:lnTo>
                <a:lnTo>
                  <a:pt x="578" y="476"/>
                </a:lnTo>
                <a:lnTo>
                  <a:pt x="570" y="500"/>
                </a:lnTo>
                <a:lnTo>
                  <a:pt x="562" y="524"/>
                </a:lnTo>
                <a:lnTo>
                  <a:pt x="562" y="544"/>
                </a:lnTo>
                <a:lnTo>
                  <a:pt x="564" y="550"/>
                </a:lnTo>
                <a:lnTo>
                  <a:pt x="568" y="554"/>
                </a:lnTo>
                <a:lnTo>
                  <a:pt x="568" y="558"/>
                </a:lnTo>
                <a:lnTo>
                  <a:pt x="564" y="558"/>
                </a:lnTo>
                <a:lnTo>
                  <a:pt x="560" y="560"/>
                </a:lnTo>
                <a:lnTo>
                  <a:pt x="554" y="560"/>
                </a:lnTo>
                <a:lnTo>
                  <a:pt x="548" y="560"/>
                </a:lnTo>
                <a:lnTo>
                  <a:pt x="536" y="558"/>
                </a:lnTo>
                <a:lnTo>
                  <a:pt x="522" y="548"/>
                </a:lnTo>
                <a:lnTo>
                  <a:pt x="512" y="540"/>
                </a:lnTo>
                <a:lnTo>
                  <a:pt x="504" y="534"/>
                </a:lnTo>
                <a:lnTo>
                  <a:pt x="498" y="532"/>
                </a:lnTo>
                <a:lnTo>
                  <a:pt x="490" y="532"/>
                </a:lnTo>
                <a:lnTo>
                  <a:pt x="482" y="532"/>
                </a:lnTo>
                <a:lnTo>
                  <a:pt x="466" y="534"/>
                </a:lnTo>
                <a:lnTo>
                  <a:pt x="456" y="542"/>
                </a:lnTo>
                <a:lnTo>
                  <a:pt x="452" y="546"/>
                </a:lnTo>
                <a:lnTo>
                  <a:pt x="446" y="550"/>
                </a:lnTo>
                <a:lnTo>
                  <a:pt x="442" y="548"/>
                </a:lnTo>
                <a:lnTo>
                  <a:pt x="440" y="546"/>
                </a:lnTo>
                <a:lnTo>
                  <a:pt x="434" y="542"/>
                </a:lnTo>
                <a:lnTo>
                  <a:pt x="420" y="542"/>
                </a:lnTo>
                <a:lnTo>
                  <a:pt x="410" y="544"/>
                </a:lnTo>
                <a:lnTo>
                  <a:pt x="404" y="548"/>
                </a:lnTo>
                <a:lnTo>
                  <a:pt x="400" y="554"/>
                </a:lnTo>
                <a:lnTo>
                  <a:pt x="396" y="558"/>
                </a:lnTo>
                <a:lnTo>
                  <a:pt x="388" y="562"/>
                </a:lnTo>
                <a:lnTo>
                  <a:pt x="384" y="560"/>
                </a:lnTo>
                <a:lnTo>
                  <a:pt x="378" y="558"/>
                </a:lnTo>
                <a:lnTo>
                  <a:pt x="374" y="554"/>
                </a:lnTo>
                <a:lnTo>
                  <a:pt x="370" y="548"/>
                </a:lnTo>
                <a:lnTo>
                  <a:pt x="356" y="536"/>
                </a:lnTo>
                <a:lnTo>
                  <a:pt x="352" y="532"/>
                </a:lnTo>
                <a:lnTo>
                  <a:pt x="348" y="530"/>
                </a:lnTo>
                <a:lnTo>
                  <a:pt x="342" y="532"/>
                </a:lnTo>
                <a:lnTo>
                  <a:pt x="336" y="536"/>
                </a:lnTo>
                <a:lnTo>
                  <a:pt x="328" y="540"/>
                </a:lnTo>
                <a:lnTo>
                  <a:pt x="322" y="542"/>
                </a:lnTo>
                <a:lnTo>
                  <a:pt x="316" y="536"/>
                </a:lnTo>
                <a:lnTo>
                  <a:pt x="310" y="534"/>
                </a:lnTo>
                <a:lnTo>
                  <a:pt x="296" y="530"/>
                </a:lnTo>
                <a:lnTo>
                  <a:pt x="286" y="526"/>
                </a:lnTo>
                <a:lnTo>
                  <a:pt x="280" y="518"/>
                </a:lnTo>
                <a:lnTo>
                  <a:pt x="272" y="510"/>
                </a:lnTo>
                <a:lnTo>
                  <a:pt x="266" y="500"/>
                </a:lnTo>
                <a:lnTo>
                  <a:pt x="260" y="492"/>
                </a:lnTo>
                <a:lnTo>
                  <a:pt x="256" y="490"/>
                </a:lnTo>
                <a:lnTo>
                  <a:pt x="250" y="488"/>
                </a:lnTo>
                <a:lnTo>
                  <a:pt x="242" y="490"/>
                </a:lnTo>
                <a:lnTo>
                  <a:pt x="236" y="486"/>
                </a:lnTo>
                <a:lnTo>
                  <a:pt x="232" y="482"/>
                </a:lnTo>
                <a:lnTo>
                  <a:pt x="232" y="476"/>
                </a:lnTo>
                <a:lnTo>
                  <a:pt x="232" y="472"/>
                </a:lnTo>
                <a:lnTo>
                  <a:pt x="232" y="466"/>
                </a:lnTo>
                <a:lnTo>
                  <a:pt x="232" y="462"/>
                </a:lnTo>
                <a:lnTo>
                  <a:pt x="226" y="462"/>
                </a:lnTo>
                <a:lnTo>
                  <a:pt x="220" y="460"/>
                </a:lnTo>
                <a:lnTo>
                  <a:pt x="206" y="460"/>
                </a:lnTo>
                <a:lnTo>
                  <a:pt x="200" y="458"/>
                </a:lnTo>
                <a:lnTo>
                  <a:pt x="192" y="454"/>
                </a:lnTo>
                <a:lnTo>
                  <a:pt x="184" y="452"/>
                </a:lnTo>
                <a:lnTo>
                  <a:pt x="180" y="448"/>
                </a:lnTo>
                <a:lnTo>
                  <a:pt x="178" y="452"/>
                </a:lnTo>
                <a:lnTo>
                  <a:pt x="176" y="454"/>
                </a:lnTo>
                <a:lnTo>
                  <a:pt x="176" y="458"/>
                </a:lnTo>
                <a:lnTo>
                  <a:pt x="178" y="462"/>
                </a:lnTo>
                <a:lnTo>
                  <a:pt x="180" y="464"/>
                </a:lnTo>
                <a:lnTo>
                  <a:pt x="178" y="468"/>
                </a:lnTo>
                <a:lnTo>
                  <a:pt x="174" y="470"/>
                </a:lnTo>
                <a:lnTo>
                  <a:pt x="168" y="474"/>
                </a:lnTo>
                <a:lnTo>
                  <a:pt x="164" y="472"/>
                </a:lnTo>
                <a:lnTo>
                  <a:pt x="160" y="470"/>
                </a:lnTo>
                <a:lnTo>
                  <a:pt x="144" y="462"/>
                </a:lnTo>
                <a:lnTo>
                  <a:pt x="138" y="456"/>
                </a:lnTo>
                <a:lnTo>
                  <a:pt x="136" y="448"/>
                </a:lnTo>
                <a:lnTo>
                  <a:pt x="136" y="446"/>
                </a:lnTo>
                <a:lnTo>
                  <a:pt x="138" y="442"/>
                </a:lnTo>
                <a:lnTo>
                  <a:pt x="140" y="436"/>
                </a:lnTo>
                <a:lnTo>
                  <a:pt x="140" y="434"/>
                </a:lnTo>
                <a:lnTo>
                  <a:pt x="140" y="432"/>
                </a:lnTo>
                <a:lnTo>
                  <a:pt x="134" y="430"/>
                </a:lnTo>
                <a:lnTo>
                  <a:pt x="124" y="430"/>
                </a:lnTo>
                <a:lnTo>
                  <a:pt x="120" y="424"/>
                </a:lnTo>
                <a:lnTo>
                  <a:pt x="114" y="414"/>
                </a:lnTo>
                <a:lnTo>
                  <a:pt x="110" y="412"/>
                </a:lnTo>
                <a:lnTo>
                  <a:pt x="102" y="412"/>
                </a:lnTo>
                <a:lnTo>
                  <a:pt x="88" y="410"/>
                </a:lnTo>
                <a:lnTo>
                  <a:pt x="84" y="412"/>
                </a:lnTo>
                <a:lnTo>
                  <a:pt x="80" y="412"/>
                </a:lnTo>
                <a:lnTo>
                  <a:pt x="78" y="406"/>
                </a:lnTo>
                <a:lnTo>
                  <a:pt x="74" y="400"/>
                </a:lnTo>
                <a:lnTo>
                  <a:pt x="68" y="396"/>
                </a:lnTo>
                <a:lnTo>
                  <a:pt x="62" y="394"/>
                </a:lnTo>
                <a:lnTo>
                  <a:pt x="58" y="398"/>
                </a:lnTo>
                <a:lnTo>
                  <a:pt x="54" y="404"/>
                </a:lnTo>
                <a:lnTo>
                  <a:pt x="50" y="408"/>
                </a:lnTo>
                <a:lnTo>
                  <a:pt x="46" y="412"/>
                </a:lnTo>
                <a:lnTo>
                  <a:pt x="40" y="410"/>
                </a:lnTo>
                <a:lnTo>
                  <a:pt x="36" y="408"/>
                </a:lnTo>
                <a:lnTo>
                  <a:pt x="38" y="402"/>
                </a:lnTo>
                <a:lnTo>
                  <a:pt x="40" y="398"/>
                </a:lnTo>
                <a:lnTo>
                  <a:pt x="46" y="376"/>
                </a:lnTo>
                <a:lnTo>
                  <a:pt x="48" y="366"/>
                </a:lnTo>
                <a:lnTo>
                  <a:pt x="48" y="354"/>
                </a:lnTo>
                <a:lnTo>
                  <a:pt x="46" y="348"/>
                </a:lnTo>
                <a:lnTo>
                  <a:pt x="36" y="338"/>
                </a:lnTo>
                <a:lnTo>
                  <a:pt x="30" y="332"/>
                </a:lnTo>
                <a:lnTo>
                  <a:pt x="28" y="326"/>
                </a:lnTo>
                <a:lnTo>
                  <a:pt x="26" y="314"/>
                </a:lnTo>
                <a:lnTo>
                  <a:pt x="26" y="298"/>
                </a:lnTo>
                <a:lnTo>
                  <a:pt x="26" y="288"/>
                </a:lnTo>
                <a:lnTo>
                  <a:pt x="24" y="268"/>
                </a:lnTo>
                <a:lnTo>
                  <a:pt x="20" y="258"/>
                </a:lnTo>
                <a:lnTo>
                  <a:pt x="20" y="244"/>
                </a:lnTo>
                <a:lnTo>
                  <a:pt x="20" y="230"/>
                </a:lnTo>
                <a:lnTo>
                  <a:pt x="18" y="222"/>
                </a:lnTo>
                <a:lnTo>
                  <a:pt x="12" y="220"/>
                </a:lnTo>
                <a:lnTo>
                  <a:pt x="8" y="214"/>
                </a:lnTo>
                <a:lnTo>
                  <a:pt x="4" y="212"/>
                </a:lnTo>
                <a:lnTo>
                  <a:pt x="0" y="208"/>
                </a:lnTo>
                <a:lnTo>
                  <a:pt x="0" y="202"/>
                </a:lnTo>
                <a:lnTo>
                  <a:pt x="4" y="186"/>
                </a:lnTo>
                <a:lnTo>
                  <a:pt x="10" y="174"/>
                </a:lnTo>
                <a:lnTo>
                  <a:pt x="12" y="162"/>
                </a:lnTo>
                <a:lnTo>
                  <a:pt x="12" y="150"/>
                </a:lnTo>
                <a:lnTo>
                  <a:pt x="12" y="142"/>
                </a:lnTo>
                <a:lnTo>
                  <a:pt x="8" y="134"/>
                </a:lnTo>
                <a:lnTo>
                  <a:pt x="4" y="122"/>
                </a:lnTo>
                <a:lnTo>
                  <a:pt x="2" y="118"/>
                </a:lnTo>
                <a:lnTo>
                  <a:pt x="2" y="116"/>
                </a:lnTo>
                <a:lnTo>
                  <a:pt x="2" y="114"/>
                </a:lnTo>
                <a:lnTo>
                  <a:pt x="6" y="114"/>
                </a:lnTo>
                <a:lnTo>
                  <a:pt x="10" y="116"/>
                </a:lnTo>
                <a:lnTo>
                  <a:pt x="16" y="120"/>
                </a:lnTo>
                <a:lnTo>
                  <a:pt x="20" y="122"/>
                </a:lnTo>
                <a:lnTo>
                  <a:pt x="22" y="118"/>
                </a:lnTo>
                <a:lnTo>
                  <a:pt x="24" y="116"/>
                </a:lnTo>
                <a:lnTo>
                  <a:pt x="24" y="112"/>
                </a:lnTo>
                <a:lnTo>
                  <a:pt x="24" y="108"/>
                </a:lnTo>
                <a:lnTo>
                  <a:pt x="22" y="106"/>
                </a:lnTo>
                <a:lnTo>
                  <a:pt x="16" y="106"/>
                </a:lnTo>
                <a:lnTo>
                  <a:pt x="10" y="106"/>
                </a:lnTo>
                <a:lnTo>
                  <a:pt x="8" y="104"/>
                </a:lnTo>
                <a:lnTo>
                  <a:pt x="10" y="102"/>
                </a:lnTo>
                <a:lnTo>
                  <a:pt x="12" y="98"/>
                </a:lnTo>
                <a:lnTo>
                  <a:pt x="18" y="94"/>
                </a:lnTo>
                <a:lnTo>
                  <a:pt x="24" y="92"/>
                </a:lnTo>
                <a:lnTo>
                  <a:pt x="28" y="92"/>
                </a:lnTo>
                <a:lnTo>
                  <a:pt x="30" y="94"/>
                </a:lnTo>
                <a:lnTo>
                  <a:pt x="30" y="96"/>
                </a:lnTo>
                <a:lnTo>
                  <a:pt x="34" y="94"/>
                </a:lnTo>
                <a:lnTo>
                  <a:pt x="36" y="90"/>
                </a:lnTo>
                <a:lnTo>
                  <a:pt x="44" y="82"/>
                </a:lnTo>
                <a:lnTo>
                  <a:pt x="58" y="76"/>
                </a:lnTo>
                <a:lnTo>
                  <a:pt x="78" y="70"/>
                </a:lnTo>
                <a:lnTo>
                  <a:pt x="94" y="66"/>
                </a:lnTo>
                <a:lnTo>
                  <a:pt x="112" y="60"/>
                </a:lnTo>
                <a:lnTo>
                  <a:pt x="120" y="54"/>
                </a:lnTo>
                <a:lnTo>
                  <a:pt x="128" y="46"/>
                </a:lnTo>
                <a:lnTo>
                  <a:pt x="138" y="36"/>
                </a:lnTo>
                <a:lnTo>
                  <a:pt x="146" y="30"/>
                </a:lnTo>
                <a:lnTo>
                  <a:pt x="162" y="26"/>
                </a:lnTo>
                <a:lnTo>
                  <a:pt x="174" y="18"/>
                </a:lnTo>
                <a:lnTo>
                  <a:pt x="186" y="10"/>
                </a:lnTo>
                <a:lnTo>
                  <a:pt x="208" y="4"/>
                </a:lnTo>
                <a:lnTo>
                  <a:pt x="232" y="0"/>
                </a:lnTo>
                <a:lnTo>
                  <a:pt x="248" y="0"/>
                </a:lnTo>
                <a:lnTo>
                  <a:pt x="258" y="2"/>
                </a:lnTo>
                <a:lnTo>
                  <a:pt x="268" y="6"/>
                </a:lnTo>
                <a:lnTo>
                  <a:pt x="272" y="10"/>
                </a:lnTo>
                <a:lnTo>
                  <a:pt x="278" y="16"/>
                </a:lnTo>
                <a:lnTo>
                  <a:pt x="278" y="20"/>
                </a:lnTo>
                <a:lnTo>
                  <a:pt x="274" y="22"/>
                </a:lnTo>
                <a:lnTo>
                  <a:pt x="272" y="22"/>
                </a:lnTo>
                <a:lnTo>
                  <a:pt x="270" y="20"/>
                </a:lnTo>
                <a:lnTo>
                  <a:pt x="264" y="16"/>
                </a:lnTo>
                <a:lnTo>
                  <a:pt x="260" y="10"/>
                </a:lnTo>
                <a:lnTo>
                  <a:pt x="258" y="10"/>
                </a:lnTo>
                <a:lnTo>
                  <a:pt x="256" y="10"/>
                </a:lnTo>
                <a:lnTo>
                  <a:pt x="256" y="14"/>
                </a:lnTo>
                <a:lnTo>
                  <a:pt x="258" y="18"/>
                </a:lnTo>
                <a:lnTo>
                  <a:pt x="264" y="34"/>
                </a:lnTo>
                <a:lnTo>
                  <a:pt x="268" y="46"/>
                </a:lnTo>
                <a:lnTo>
                  <a:pt x="272" y="52"/>
                </a:lnTo>
                <a:lnTo>
                  <a:pt x="274" y="54"/>
                </a:lnTo>
                <a:lnTo>
                  <a:pt x="280" y="54"/>
                </a:lnTo>
                <a:lnTo>
                  <a:pt x="282" y="50"/>
                </a:lnTo>
                <a:lnTo>
                  <a:pt x="284" y="48"/>
                </a:lnTo>
                <a:lnTo>
                  <a:pt x="286" y="46"/>
                </a:lnTo>
                <a:lnTo>
                  <a:pt x="288" y="48"/>
                </a:lnTo>
                <a:lnTo>
                  <a:pt x="290" y="50"/>
                </a:lnTo>
                <a:lnTo>
                  <a:pt x="296" y="48"/>
                </a:lnTo>
                <a:lnTo>
                  <a:pt x="300" y="46"/>
                </a:lnTo>
                <a:lnTo>
                  <a:pt x="316" y="40"/>
                </a:lnTo>
                <a:lnTo>
                  <a:pt x="320" y="36"/>
                </a:lnTo>
                <a:lnTo>
                  <a:pt x="326" y="34"/>
                </a:lnTo>
                <a:lnTo>
                  <a:pt x="332" y="36"/>
                </a:lnTo>
                <a:lnTo>
                  <a:pt x="342" y="38"/>
                </a:lnTo>
                <a:lnTo>
                  <a:pt x="376" y="44"/>
                </a:lnTo>
                <a:lnTo>
                  <a:pt x="410" y="46"/>
                </a:lnTo>
                <a:lnTo>
                  <a:pt x="438" y="46"/>
                </a:lnTo>
                <a:lnTo>
                  <a:pt x="464" y="40"/>
                </a:lnTo>
                <a:lnTo>
                  <a:pt x="492" y="32"/>
                </a:lnTo>
                <a:lnTo>
                  <a:pt x="504" y="28"/>
                </a:lnTo>
                <a:lnTo>
                  <a:pt x="516" y="26"/>
                </a:lnTo>
                <a:lnTo>
                  <a:pt x="524" y="30"/>
                </a:lnTo>
                <a:lnTo>
                  <a:pt x="532" y="32"/>
                </a:lnTo>
                <a:lnTo>
                  <a:pt x="544" y="38"/>
                </a:lnTo>
                <a:lnTo>
                  <a:pt x="554" y="46"/>
                </a:lnTo>
                <a:lnTo>
                  <a:pt x="558" y="52"/>
                </a:lnTo>
                <a:lnTo>
                  <a:pt x="560" y="56"/>
                </a:lnTo>
                <a:lnTo>
                  <a:pt x="562" y="64"/>
                </a:lnTo>
                <a:lnTo>
                  <a:pt x="564" y="76"/>
                </a:lnTo>
                <a:lnTo>
                  <a:pt x="580" y="114"/>
                </a:lnTo>
                <a:lnTo>
                  <a:pt x="588" y="134"/>
                </a:lnTo>
                <a:lnTo>
                  <a:pt x="594" y="150"/>
                </a:lnTo>
                <a:lnTo>
                  <a:pt x="598" y="168"/>
                </a:lnTo>
                <a:lnTo>
                  <a:pt x="600" y="178"/>
                </a:lnTo>
                <a:lnTo>
                  <a:pt x="598" y="186"/>
                </a:lnTo>
                <a:lnTo>
                  <a:pt x="592" y="198"/>
                </a:lnTo>
                <a:lnTo>
                  <a:pt x="588" y="206"/>
                </a:lnTo>
                <a:lnTo>
                  <a:pt x="580" y="212"/>
                </a:lnTo>
                <a:lnTo>
                  <a:pt x="572" y="220"/>
                </a:lnTo>
                <a:lnTo>
                  <a:pt x="564" y="226"/>
                </a:lnTo>
                <a:lnTo>
                  <a:pt x="562" y="230"/>
                </a:lnTo>
                <a:lnTo>
                  <a:pt x="562" y="234"/>
                </a:lnTo>
                <a:lnTo>
                  <a:pt x="564" y="238"/>
                </a:lnTo>
                <a:lnTo>
                  <a:pt x="570" y="244"/>
                </a:lnTo>
                <a:lnTo>
                  <a:pt x="580" y="252"/>
                </a:lnTo>
                <a:lnTo>
                  <a:pt x="584" y="254"/>
                </a:lnTo>
                <a:lnTo>
                  <a:pt x="588" y="258"/>
                </a:lnTo>
                <a:lnTo>
                  <a:pt x="590" y="268"/>
                </a:lnTo>
                <a:lnTo>
                  <a:pt x="590" y="282"/>
                </a:lnTo>
                <a:lnTo>
                  <a:pt x="588" y="306"/>
                </a:lnTo>
                <a:lnTo>
                  <a:pt x="590" y="308"/>
                </a:lnTo>
                <a:lnTo>
                  <a:pt x="592" y="312"/>
                </a:lnTo>
                <a:lnTo>
                  <a:pt x="598" y="318"/>
                </a:lnTo>
                <a:lnTo>
                  <a:pt x="602" y="332"/>
                </a:lnTo>
                <a:lnTo>
                  <a:pt x="612" y="352"/>
                </a:lnTo>
                <a:lnTo>
                  <a:pt x="614" y="356"/>
                </a:lnTo>
                <a:lnTo>
                  <a:pt x="622" y="364"/>
                </a:lnTo>
                <a:lnTo>
                  <a:pt x="630" y="370"/>
                </a:lnTo>
                <a:lnTo>
                  <a:pt x="630" y="376"/>
                </a:lnTo>
                <a:lnTo>
                  <a:pt x="630" y="382"/>
                </a:lnTo>
                <a:lnTo>
                  <a:pt x="634" y="390"/>
                </a:lnTo>
                <a:lnTo>
                  <a:pt x="638" y="40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7" name="Freeform 179"/>
          <p:cNvSpPr>
            <a:spLocks/>
          </p:cNvSpPr>
          <p:nvPr/>
        </p:nvSpPr>
        <p:spPr bwMode="auto">
          <a:xfrm>
            <a:off x="7107236" y="4373476"/>
            <a:ext cx="584200" cy="301625"/>
          </a:xfrm>
          <a:custGeom>
            <a:avLst/>
            <a:gdLst/>
            <a:ahLst/>
            <a:cxnLst>
              <a:cxn ang="0">
                <a:pos x="20" y="158"/>
              </a:cxn>
              <a:cxn ang="0">
                <a:pos x="10" y="140"/>
              </a:cxn>
              <a:cxn ang="0">
                <a:pos x="2" y="120"/>
              </a:cxn>
              <a:cxn ang="0">
                <a:pos x="2" y="108"/>
              </a:cxn>
              <a:cxn ang="0">
                <a:pos x="12" y="92"/>
              </a:cxn>
              <a:cxn ang="0">
                <a:pos x="20" y="86"/>
              </a:cxn>
              <a:cxn ang="0">
                <a:pos x="30" y="92"/>
              </a:cxn>
              <a:cxn ang="0">
                <a:pos x="50" y="90"/>
              </a:cxn>
              <a:cxn ang="0">
                <a:pos x="64" y="78"/>
              </a:cxn>
              <a:cxn ang="0">
                <a:pos x="64" y="70"/>
              </a:cxn>
              <a:cxn ang="0">
                <a:pos x="76" y="68"/>
              </a:cxn>
              <a:cxn ang="0">
                <a:pos x="82" y="54"/>
              </a:cxn>
              <a:cxn ang="0">
                <a:pos x="82" y="40"/>
              </a:cxn>
              <a:cxn ang="0">
                <a:pos x="88" y="32"/>
              </a:cxn>
              <a:cxn ang="0">
                <a:pos x="98" y="26"/>
              </a:cxn>
              <a:cxn ang="0">
                <a:pos x="104" y="16"/>
              </a:cxn>
              <a:cxn ang="0">
                <a:pos x="114" y="14"/>
              </a:cxn>
              <a:cxn ang="0">
                <a:pos x="126" y="10"/>
              </a:cxn>
              <a:cxn ang="0">
                <a:pos x="136" y="6"/>
              </a:cxn>
              <a:cxn ang="0">
                <a:pos x="148" y="10"/>
              </a:cxn>
              <a:cxn ang="0">
                <a:pos x="162" y="2"/>
              </a:cxn>
              <a:cxn ang="0">
                <a:pos x="172" y="2"/>
              </a:cxn>
              <a:cxn ang="0">
                <a:pos x="190" y="18"/>
              </a:cxn>
              <a:cxn ang="0">
                <a:pos x="198" y="28"/>
              </a:cxn>
              <a:cxn ang="0">
                <a:pos x="208" y="32"/>
              </a:cxn>
              <a:cxn ang="0">
                <a:pos x="220" y="24"/>
              </a:cxn>
              <a:cxn ang="0">
                <a:pos x="230" y="14"/>
              </a:cxn>
              <a:cxn ang="0">
                <a:pos x="254" y="12"/>
              </a:cxn>
              <a:cxn ang="0">
                <a:pos x="262" y="18"/>
              </a:cxn>
              <a:cxn ang="0">
                <a:pos x="272" y="16"/>
              </a:cxn>
              <a:cxn ang="0">
                <a:pos x="286" y="4"/>
              </a:cxn>
              <a:cxn ang="0">
                <a:pos x="310" y="2"/>
              </a:cxn>
              <a:cxn ang="0">
                <a:pos x="324" y="4"/>
              </a:cxn>
              <a:cxn ang="0">
                <a:pos x="342" y="18"/>
              </a:cxn>
              <a:cxn ang="0">
                <a:pos x="368" y="30"/>
              </a:cxn>
              <a:cxn ang="0">
                <a:pos x="368" y="40"/>
              </a:cxn>
              <a:cxn ang="0">
                <a:pos x="356" y="76"/>
              </a:cxn>
              <a:cxn ang="0">
                <a:pos x="352" y="104"/>
              </a:cxn>
              <a:cxn ang="0">
                <a:pos x="338" y="110"/>
              </a:cxn>
              <a:cxn ang="0">
                <a:pos x="326" y="104"/>
              </a:cxn>
              <a:cxn ang="0">
                <a:pos x="308" y="96"/>
              </a:cxn>
              <a:cxn ang="0">
                <a:pos x="290" y="98"/>
              </a:cxn>
              <a:cxn ang="0">
                <a:pos x="272" y="100"/>
              </a:cxn>
              <a:cxn ang="0">
                <a:pos x="252" y="104"/>
              </a:cxn>
              <a:cxn ang="0">
                <a:pos x="238" y="118"/>
              </a:cxn>
              <a:cxn ang="0">
                <a:pos x="232" y="128"/>
              </a:cxn>
              <a:cxn ang="0">
                <a:pos x="218" y="136"/>
              </a:cxn>
              <a:cxn ang="0">
                <a:pos x="204" y="138"/>
              </a:cxn>
              <a:cxn ang="0">
                <a:pos x="192" y="134"/>
              </a:cxn>
              <a:cxn ang="0">
                <a:pos x="184" y="136"/>
              </a:cxn>
              <a:cxn ang="0">
                <a:pos x="168" y="146"/>
              </a:cxn>
              <a:cxn ang="0">
                <a:pos x="140" y="156"/>
              </a:cxn>
              <a:cxn ang="0">
                <a:pos x="128" y="164"/>
              </a:cxn>
              <a:cxn ang="0">
                <a:pos x="120" y="178"/>
              </a:cxn>
              <a:cxn ang="0">
                <a:pos x="108" y="186"/>
              </a:cxn>
              <a:cxn ang="0">
                <a:pos x="76" y="190"/>
              </a:cxn>
              <a:cxn ang="0">
                <a:pos x="58" y="186"/>
              </a:cxn>
              <a:cxn ang="0">
                <a:pos x="34" y="166"/>
              </a:cxn>
              <a:cxn ang="0">
                <a:pos x="22" y="160"/>
              </a:cxn>
            </a:cxnLst>
            <a:rect l="0" t="0" r="r" b="b"/>
            <a:pathLst>
              <a:path w="368" h="190">
                <a:moveTo>
                  <a:pt x="20" y="158"/>
                </a:moveTo>
                <a:lnTo>
                  <a:pt x="20" y="158"/>
                </a:lnTo>
                <a:lnTo>
                  <a:pt x="14" y="148"/>
                </a:lnTo>
                <a:lnTo>
                  <a:pt x="10" y="140"/>
                </a:lnTo>
                <a:lnTo>
                  <a:pt x="4" y="128"/>
                </a:lnTo>
                <a:lnTo>
                  <a:pt x="2" y="120"/>
                </a:lnTo>
                <a:lnTo>
                  <a:pt x="0" y="114"/>
                </a:lnTo>
                <a:lnTo>
                  <a:pt x="2" y="108"/>
                </a:lnTo>
                <a:lnTo>
                  <a:pt x="10" y="100"/>
                </a:lnTo>
                <a:lnTo>
                  <a:pt x="12" y="92"/>
                </a:lnTo>
                <a:lnTo>
                  <a:pt x="16" y="86"/>
                </a:lnTo>
                <a:lnTo>
                  <a:pt x="20" y="86"/>
                </a:lnTo>
                <a:lnTo>
                  <a:pt x="24" y="88"/>
                </a:lnTo>
                <a:lnTo>
                  <a:pt x="30" y="92"/>
                </a:lnTo>
                <a:lnTo>
                  <a:pt x="42" y="92"/>
                </a:lnTo>
                <a:lnTo>
                  <a:pt x="50" y="90"/>
                </a:lnTo>
                <a:lnTo>
                  <a:pt x="58" y="84"/>
                </a:lnTo>
                <a:lnTo>
                  <a:pt x="64" y="78"/>
                </a:lnTo>
                <a:lnTo>
                  <a:pt x="64" y="74"/>
                </a:lnTo>
                <a:lnTo>
                  <a:pt x="64" y="70"/>
                </a:lnTo>
                <a:lnTo>
                  <a:pt x="70" y="68"/>
                </a:lnTo>
                <a:lnTo>
                  <a:pt x="76" y="68"/>
                </a:lnTo>
                <a:lnTo>
                  <a:pt x="80" y="60"/>
                </a:lnTo>
                <a:lnTo>
                  <a:pt x="82" y="54"/>
                </a:lnTo>
                <a:lnTo>
                  <a:pt x="82" y="48"/>
                </a:lnTo>
                <a:lnTo>
                  <a:pt x="82" y="40"/>
                </a:lnTo>
                <a:lnTo>
                  <a:pt x="84" y="34"/>
                </a:lnTo>
                <a:lnTo>
                  <a:pt x="88" y="32"/>
                </a:lnTo>
                <a:lnTo>
                  <a:pt x="94" y="30"/>
                </a:lnTo>
                <a:lnTo>
                  <a:pt x="98" y="26"/>
                </a:lnTo>
                <a:lnTo>
                  <a:pt x="100" y="22"/>
                </a:lnTo>
                <a:lnTo>
                  <a:pt x="104" y="16"/>
                </a:lnTo>
                <a:lnTo>
                  <a:pt x="106" y="12"/>
                </a:lnTo>
                <a:lnTo>
                  <a:pt x="114" y="14"/>
                </a:lnTo>
                <a:lnTo>
                  <a:pt x="120" y="14"/>
                </a:lnTo>
                <a:lnTo>
                  <a:pt x="126" y="10"/>
                </a:lnTo>
                <a:lnTo>
                  <a:pt x="130" y="4"/>
                </a:lnTo>
                <a:lnTo>
                  <a:pt x="136" y="6"/>
                </a:lnTo>
                <a:lnTo>
                  <a:pt x="142" y="12"/>
                </a:lnTo>
                <a:lnTo>
                  <a:pt x="148" y="10"/>
                </a:lnTo>
                <a:lnTo>
                  <a:pt x="156" y="6"/>
                </a:lnTo>
                <a:lnTo>
                  <a:pt x="162" y="2"/>
                </a:lnTo>
                <a:lnTo>
                  <a:pt x="168" y="0"/>
                </a:lnTo>
                <a:lnTo>
                  <a:pt x="172" y="2"/>
                </a:lnTo>
                <a:lnTo>
                  <a:pt x="176" y="6"/>
                </a:lnTo>
                <a:lnTo>
                  <a:pt x="190" y="18"/>
                </a:lnTo>
                <a:lnTo>
                  <a:pt x="194" y="24"/>
                </a:lnTo>
                <a:lnTo>
                  <a:pt x="198" y="28"/>
                </a:lnTo>
                <a:lnTo>
                  <a:pt x="204" y="30"/>
                </a:lnTo>
                <a:lnTo>
                  <a:pt x="208" y="32"/>
                </a:lnTo>
                <a:lnTo>
                  <a:pt x="216" y="28"/>
                </a:lnTo>
                <a:lnTo>
                  <a:pt x="220" y="24"/>
                </a:lnTo>
                <a:lnTo>
                  <a:pt x="224" y="18"/>
                </a:lnTo>
                <a:lnTo>
                  <a:pt x="230" y="14"/>
                </a:lnTo>
                <a:lnTo>
                  <a:pt x="240" y="12"/>
                </a:lnTo>
                <a:lnTo>
                  <a:pt x="254" y="12"/>
                </a:lnTo>
                <a:lnTo>
                  <a:pt x="260" y="16"/>
                </a:lnTo>
                <a:lnTo>
                  <a:pt x="262" y="18"/>
                </a:lnTo>
                <a:lnTo>
                  <a:pt x="266" y="20"/>
                </a:lnTo>
                <a:lnTo>
                  <a:pt x="272" y="16"/>
                </a:lnTo>
                <a:lnTo>
                  <a:pt x="276" y="12"/>
                </a:lnTo>
                <a:lnTo>
                  <a:pt x="286" y="4"/>
                </a:lnTo>
                <a:lnTo>
                  <a:pt x="302" y="2"/>
                </a:lnTo>
                <a:lnTo>
                  <a:pt x="310" y="2"/>
                </a:lnTo>
                <a:lnTo>
                  <a:pt x="318" y="2"/>
                </a:lnTo>
                <a:lnTo>
                  <a:pt x="324" y="4"/>
                </a:lnTo>
                <a:lnTo>
                  <a:pt x="332" y="10"/>
                </a:lnTo>
                <a:lnTo>
                  <a:pt x="342" y="18"/>
                </a:lnTo>
                <a:lnTo>
                  <a:pt x="356" y="28"/>
                </a:lnTo>
                <a:lnTo>
                  <a:pt x="368" y="30"/>
                </a:lnTo>
                <a:lnTo>
                  <a:pt x="368" y="34"/>
                </a:lnTo>
                <a:lnTo>
                  <a:pt x="368" y="40"/>
                </a:lnTo>
                <a:lnTo>
                  <a:pt x="364" y="56"/>
                </a:lnTo>
                <a:lnTo>
                  <a:pt x="356" y="76"/>
                </a:lnTo>
                <a:lnTo>
                  <a:pt x="354" y="90"/>
                </a:lnTo>
                <a:lnTo>
                  <a:pt x="352" y="104"/>
                </a:lnTo>
                <a:lnTo>
                  <a:pt x="346" y="108"/>
                </a:lnTo>
                <a:lnTo>
                  <a:pt x="338" y="110"/>
                </a:lnTo>
                <a:lnTo>
                  <a:pt x="334" y="108"/>
                </a:lnTo>
                <a:lnTo>
                  <a:pt x="326" y="104"/>
                </a:lnTo>
                <a:lnTo>
                  <a:pt x="316" y="98"/>
                </a:lnTo>
                <a:lnTo>
                  <a:pt x="308" y="96"/>
                </a:lnTo>
                <a:lnTo>
                  <a:pt x="296" y="96"/>
                </a:lnTo>
                <a:lnTo>
                  <a:pt x="290" y="98"/>
                </a:lnTo>
                <a:lnTo>
                  <a:pt x="282" y="100"/>
                </a:lnTo>
                <a:lnTo>
                  <a:pt x="272" y="100"/>
                </a:lnTo>
                <a:lnTo>
                  <a:pt x="262" y="100"/>
                </a:lnTo>
                <a:lnTo>
                  <a:pt x="252" y="104"/>
                </a:lnTo>
                <a:lnTo>
                  <a:pt x="240" y="110"/>
                </a:lnTo>
                <a:lnTo>
                  <a:pt x="238" y="118"/>
                </a:lnTo>
                <a:lnTo>
                  <a:pt x="236" y="126"/>
                </a:lnTo>
                <a:lnTo>
                  <a:pt x="232" y="128"/>
                </a:lnTo>
                <a:lnTo>
                  <a:pt x="224" y="130"/>
                </a:lnTo>
                <a:lnTo>
                  <a:pt x="218" y="136"/>
                </a:lnTo>
                <a:lnTo>
                  <a:pt x="208" y="140"/>
                </a:lnTo>
                <a:lnTo>
                  <a:pt x="204" y="138"/>
                </a:lnTo>
                <a:lnTo>
                  <a:pt x="198" y="136"/>
                </a:lnTo>
                <a:lnTo>
                  <a:pt x="192" y="134"/>
                </a:lnTo>
                <a:lnTo>
                  <a:pt x="188" y="134"/>
                </a:lnTo>
                <a:lnTo>
                  <a:pt x="184" y="136"/>
                </a:lnTo>
                <a:lnTo>
                  <a:pt x="178" y="140"/>
                </a:lnTo>
                <a:lnTo>
                  <a:pt x="168" y="146"/>
                </a:lnTo>
                <a:lnTo>
                  <a:pt x="148" y="150"/>
                </a:lnTo>
                <a:lnTo>
                  <a:pt x="140" y="156"/>
                </a:lnTo>
                <a:lnTo>
                  <a:pt x="132" y="160"/>
                </a:lnTo>
                <a:lnTo>
                  <a:pt x="128" y="164"/>
                </a:lnTo>
                <a:lnTo>
                  <a:pt x="122" y="172"/>
                </a:lnTo>
                <a:lnTo>
                  <a:pt x="120" y="178"/>
                </a:lnTo>
                <a:lnTo>
                  <a:pt x="116" y="186"/>
                </a:lnTo>
                <a:lnTo>
                  <a:pt x="108" y="186"/>
                </a:lnTo>
                <a:lnTo>
                  <a:pt x="86" y="188"/>
                </a:lnTo>
                <a:lnTo>
                  <a:pt x="76" y="190"/>
                </a:lnTo>
                <a:lnTo>
                  <a:pt x="68" y="188"/>
                </a:lnTo>
                <a:lnTo>
                  <a:pt x="58" y="186"/>
                </a:lnTo>
                <a:lnTo>
                  <a:pt x="50" y="178"/>
                </a:lnTo>
                <a:lnTo>
                  <a:pt x="34" y="166"/>
                </a:lnTo>
                <a:lnTo>
                  <a:pt x="26" y="162"/>
                </a:lnTo>
                <a:lnTo>
                  <a:pt x="22" y="160"/>
                </a:lnTo>
                <a:lnTo>
                  <a:pt x="20" y="15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8" name="Freeform 180"/>
          <p:cNvSpPr>
            <a:spLocks/>
          </p:cNvSpPr>
          <p:nvPr/>
        </p:nvSpPr>
        <p:spPr bwMode="auto">
          <a:xfrm>
            <a:off x="7107236" y="4373476"/>
            <a:ext cx="584200" cy="301625"/>
          </a:xfrm>
          <a:custGeom>
            <a:avLst/>
            <a:gdLst/>
            <a:ahLst/>
            <a:cxnLst>
              <a:cxn ang="0">
                <a:pos x="20" y="158"/>
              </a:cxn>
              <a:cxn ang="0">
                <a:pos x="10" y="140"/>
              </a:cxn>
              <a:cxn ang="0">
                <a:pos x="2" y="120"/>
              </a:cxn>
              <a:cxn ang="0">
                <a:pos x="2" y="108"/>
              </a:cxn>
              <a:cxn ang="0">
                <a:pos x="12" y="92"/>
              </a:cxn>
              <a:cxn ang="0">
                <a:pos x="20" y="86"/>
              </a:cxn>
              <a:cxn ang="0">
                <a:pos x="30" y="92"/>
              </a:cxn>
              <a:cxn ang="0">
                <a:pos x="50" y="90"/>
              </a:cxn>
              <a:cxn ang="0">
                <a:pos x="64" y="78"/>
              </a:cxn>
              <a:cxn ang="0">
                <a:pos x="64" y="70"/>
              </a:cxn>
              <a:cxn ang="0">
                <a:pos x="76" y="68"/>
              </a:cxn>
              <a:cxn ang="0">
                <a:pos x="82" y="54"/>
              </a:cxn>
              <a:cxn ang="0">
                <a:pos x="82" y="40"/>
              </a:cxn>
              <a:cxn ang="0">
                <a:pos x="88" y="32"/>
              </a:cxn>
              <a:cxn ang="0">
                <a:pos x="98" y="26"/>
              </a:cxn>
              <a:cxn ang="0">
                <a:pos x="104" y="16"/>
              </a:cxn>
              <a:cxn ang="0">
                <a:pos x="114" y="14"/>
              </a:cxn>
              <a:cxn ang="0">
                <a:pos x="126" y="10"/>
              </a:cxn>
              <a:cxn ang="0">
                <a:pos x="136" y="6"/>
              </a:cxn>
              <a:cxn ang="0">
                <a:pos x="148" y="10"/>
              </a:cxn>
              <a:cxn ang="0">
                <a:pos x="162" y="2"/>
              </a:cxn>
              <a:cxn ang="0">
                <a:pos x="172" y="2"/>
              </a:cxn>
              <a:cxn ang="0">
                <a:pos x="190" y="18"/>
              </a:cxn>
              <a:cxn ang="0">
                <a:pos x="198" y="28"/>
              </a:cxn>
              <a:cxn ang="0">
                <a:pos x="208" y="32"/>
              </a:cxn>
              <a:cxn ang="0">
                <a:pos x="220" y="24"/>
              </a:cxn>
              <a:cxn ang="0">
                <a:pos x="230" y="14"/>
              </a:cxn>
              <a:cxn ang="0">
                <a:pos x="254" y="12"/>
              </a:cxn>
              <a:cxn ang="0">
                <a:pos x="262" y="18"/>
              </a:cxn>
              <a:cxn ang="0">
                <a:pos x="272" y="16"/>
              </a:cxn>
              <a:cxn ang="0">
                <a:pos x="286" y="4"/>
              </a:cxn>
              <a:cxn ang="0">
                <a:pos x="310" y="2"/>
              </a:cxn>
              <a:cxn ang="0">
                <a:pos x="324" y="4"/>
              </a:cxn>
              <a:cxn ang="0">
                <a:pos x="342" y="18"/>
              </a:cxn>
              <a:cxn ang="0">
                <a:pos x="368" y="30"/>
              </a:cxn>
              <a:cxn ang="0">
                <a:pos x="368" y="40"/>
              </a:cxn>
              <a:cxn ang="0">
                <a:pos x="356" y="76"/>
              </a:cxn>
              <a:cxn ang="0">
                <a:pos x="352" y="104"/>
              </a:cxn>
              <a:cxn ang="0">
                <a:pos x="338" y="110"/>
              </a:cxn>
              <a:cxn ang="0">
                <a:pos x="326" y="104"/>
              </a:cxn>
              <a:cxn ang="0">
                <a:pos x="308" y="96"/>
              </a:cxn>
              <a:cxn ang="0">
                <a:pos x="290" y="98"/>
              </a:cxn>
              <a:cxn ang="0">
                <a:pos x="272" y="100"/>
              </a:cxn>
              <a:cxn ang="0">
                <a:pos x="252" y="104"/>
              </a:cxn>
              <a:cxn ang="0">
                <a:pos x="238" y="118"/>
              </a:cxn>
              <a:cxn ang="0">
                <a:pos x="232" y="128"/>
              </a:cxn>
              <a:cxn ang="0">
                <a:pos x="218" y="136"/>
              </a:cxn>
              <a:cxn ang="0">
                <a:pos x="204" y="138"/>
              </a:cxn>
              <a:cxn ang="0">
                <a:pos x="192" y="134"/>
              </a:cxn>
              <a:cxn ang="0">
                <a:pos x="184" y="136"/>
              </a:cxn>
              <a:cxn ang="0">
                <a:pos x="168" y="146"/>
              </a:cxn>
              <a:cxn ang="0">
                <a:pos x="140" y="156"/>
              </a:cxn>
              <a:cxn ang="0">
                <a:pos x="128" y="164"/>
              </a:cxn>
              <a:cxn ang="0">
                <a:pos x="120" y="178"/>
              </a:cxn>
              <a:cxn ang="0">
                <a:pos x="108" y="186"/>
              </a:cxn>
              <a:cxn ang="0">
                <a:pos x="76" y="190"/>
              </a:cxn>
              <a:cxn ang="0">
                <a:pos x="58" y="186"/>
              </a:cxn>
              <a:cxn ang="0">
                <a:pos x="34" y="166"/>
              </a:cxn>
              <a:cxn ang="0">
                <a:pos x="22" y="160"/>
              </a:cxn>
            </a:cxnLst>
            <a:rect l="0" t="0" r="r" b="b"/>
            <a:pathLst>
              <a:path w="368" h="190">
                <a:moveTo>
                  <a:pt x="20" y="158"/>
                </a:moveTo>
                <a:lnTo>
                  <a:pt x="20" y="158"/>
                </a:lnTo>
                <a:lnTo>
                  <a:pt x="14" y="148"/>
                </a:lnTo>
                <a:lnTo>
                  <a:pt x="10" y="140"/>
                </a:lnTo>
                <a:lnTo>
                  <a:pt x="4" y="128"/>
                </a:lnTo>
                <a:lnTo>
                  <a:pt x="2" y="120"/>
                </a:lnTo>
                <a:lnTo>
                  <a:pt x="0" y="114"/>
                </a:lnTo>
                <a:lnTo>
                  <a:pt x="2" y="108"/>
                </a:lnTo>
                <a:lnTo>
                  <a:pt x="10" y="100"/>
                </a:lnTo>
                <a:lnTo>
                  <a:pt x="12" y="92"/>
                </a:lnTo>
                <a:lnTo>
                  <a:pt x="16" y="86"/>
                </a:lnTo>
                <a:lnTo>
                  <a:pt x="20" y="86"/>
                </a:lnTo>
                <a:lnTo>
                  <a:pt x="24" y="88"/>
                </a:lnTo>
                <a:lnTo>
                  <a:pt x="30" y="92"/>
                </a:lnTo>
                <a:lnTo>
                  <a:pt x="42" y="92"/>
                </a:lnTo>
                <a:lnTo>
                  <a:pt x="50" y="90"/>
                </a:lnTo>
                <a:lnTo>
                  <a:pt x="58" y="84"/>
                </a:lnTo>
                <a:lnTo>
                  <a:pt x="64" y="78"/>
                </a:lnTo>
                <a:lnTo>
                  <a:pt x="64" y="74"/>
                </a:lnTo>
                <a:lnTo>
                  <a:pt x="64" y="70"/>
                </a:lnTo>
                <a:lnTo>
                  <a:pt x="70" y="68"/>
                </a:lnTo>
                <a:lnTo>
                  <a:pt x="76" y="68"/>
                </a:lnTo>
                <a:lnTo>
                  <a:pt x="80" y="60"/>
                </a:lnTo>
                <a:lnTo>
                  <a:pt x="82" y="54"/>
                </a:lnTo>
                <a:lnTo>
                  <a:pt x="82" y="48"/>
                </a:lnTo>
                <a:lnTo>
                  <a:pt x="82" y="40"/>
                </a:lnTo>
                <a:lnTo>
                  <a:pt x="84" y="34"/>
                </a:lnTo>
                <a:lnTo>
                  <a:pt x="88" y="32"/>
                </a:lnTo>
                <a:lnTo>
                  <a:pt x="94" y="30"/>
                </a:lnTo>
                <a:lnTo>
                  <a:pt x="98" y="26"/>
                </a:lnTo>
                <a:lnTo>
                  <a:pt x="100" y="22"/>
                </a:lnTo>
                <a:lnTo>
                  <a:pt x="104" y="16"/>
                </a:lnTo>
                <a:lnTo>
                  <a:pt x="106" y="12"/>
                </a:lnTo>
                <a:lnTo>
                  <a:pt x="114" y="14"/>
                </a:lnTo>
                <a:lnTo>
                  <a:pt x="120" y="14"/>
                </a:lnTo>
                <a:lnTo>
                  <a:pt x="126" y="10"/>
                </a:lnTo>
                <a:lnTo>
                  <a:pt x="130" y="4"/>
                </a:lnTo>
                <a:lnTo>
                  <a:pt x="136" y="6"/>
                </a:lnTo>
                <a:lnTo>
                  <a:pt x="142" y="12"/>
                </a:lnTo>
                <a:lnTo>
                  <a:pt x="148" y="10"/>
                </a:lnTo>
                <a:lnTo>
                  <a:pt x="156" y="6"/>
                </a:lnTo>
                <a:lnTo>
                  <a:pt x="162" y="2"/>
                </a:lnTo>
                <a:lnTo>
                  <a:pt x="168" y="0"/>
                </a:lnTo>
                <a:lnTo>
                  <a:pt x="172" y="2"/>
                </a:lnTo>
                <a:lnTo>
                  <a:pt x="176" y="6"/>
                </a:lnTo>
                <a:lnTo>
                  <a:pt x="190" y="18"/>
                </a:lnTo>
                <a:lnTo>
                  <a:pt x="194" y="24"/>
                </a:lnTo>
                <a:lnTo>
                  <a:pt x="198" y="28"/>
                </a:lnTo>
                <a:lnTo>
                  <a:pt x="204" y="30"/>
                </a:lnTo>
                <a:lnTo>
                  <a:pt x="208" y="32"/>
                </a:lnTo>
                <a:lnTo>
                  <a:pt x="216" y="28"/>
                </a:lnTo>
                <a:lnTo>
                  <a:pt x="220" y="24"/>
                </a:lnTo>
                <a:lnTo>
                  <a:pt x="224" y="18"/>
                </a:lnTo>
                <a:lnTo>
                  <a:pt x="230" y="14"/>
                </a:lnTo>
                <a:lnTo>
                  <a:pt x="240" y="12"/>
                </a:lnTo>
                <a:lnTo>
                  <a:pt x="254" y="12"/>
                </a:lnTo>
                <a:lnTo>
                  <a:pt x="260" y="16"/>
                </a:lnTo>
                <a:lnTo>
                  <a:pt x="262" y="18"/>
                </a:lnTo>
                <a:lnTo>
                  <a:pt x="266" y="20"/>
                </a:lnTo>
                <a:lnTo>
                  <a:pt x="272" y="16"/>
                </a:lnTo>
                <a:lnTo>
                  <a:pt x="276" y="12"/>
                </a:lnTo>
                <a:lnTo>
                  <a:pt x="286" y="4"/>
                </a:lnTo>
                <a:lnTo>
                  <a:pt x="302" y="2"/>
                </a:lnTo>
                <a:lnTo>
                  <a:pt x="310" y="2"/>
                </a:lnTo>
                <a:lnTo>
                  <a:pt x="318" y="2"/>
                </a:lnTo>
                <a:lnTo>
                  <a:pt x="324" y="4"/>
                </a:lnTo>
                <a:lnTo>
                  <a:pt x="332" y="10"/>
                </a:lnTo>
                <a:lnTo>
                  <a:pt x="342" y="18"/>
                </a:lnTo>
                <a:lnTo>
                  <a:pt x="356" y="28"/>
                </a:lnTo>
                <a:lnTo>
                  <a:pt x="368" y="30"/>
                </a:lnTo>
                <a:lnTo>
                  <a:pt x="368" y="34"/>
                </a:lnTo>
                <a:lnTo>
                  <a:pt x="368" y="40"/>
                </a:lnTo>
                <a:lnTo>
                  <a:pt x="364" y="56"/>
                </a:lnTo>
                <a:lnTo>
                  <a:pt x="356" y="76"/>
                </a:lnTo>
                <a:lnTo>
                  <a:pt x="354" y="90"/>
                </a:lnTo>
                <a:lnTo>
                  <a:pt x="352" y="104"/>
                </a:lnTo>
                <a:lnTo>
                  <a:pt x="346" y="108"/>
                </a:lnTo>
                <a:lnTo>
                  <a:pt x="338" y="110"/>
                </a:lnTo>
                <a:lnTo>
                  <a:pt x="334" y="108"/>
                </a:lnTo>
                <a:lnTo>
                  <a:pt x="326" y="104"/>
                </a:lnTo>
                <a:lnTo>
                  <a:pt x="316" y="98"/>
                </a:lnTo>
                <a:lnTo>
                  <a:pt x="308" y="96"/>
                </a:lnTo>
                <a:lnTo>
                  <a:pt x="296" y="96"/>
                </a:lnTo>
                <a:lnTo>
                  <a:pt x="290" y="98"/>
                </a:lnTo>
                <a:lnTo>
                  <a:pt x="282" y="100"/>
                </a:lnTo>
                <a:lnTo>
                  <a:pt x="272" y="100"/>
                </a:lnTo>
                <a:lnTo>
                  <a:pt x="262" y="100"/>
                </a:lnTo>
                <a:lnTo>
                  <a:pt x="252" y="104"/>
                </a:lnTo>
                <a:lnTo>
                  <a:pt x="240" y="110"/>
                </a:lnTo>
                <a:lnTo>
                  <a:pt x="238" y="118"/>
                </a:lnTo>
                <a:lnTo>
                  <a:pt x="236" y="126"/>
                </a:lnTo>
                <a:lnTo>
                  <a:pt x="232" y="128"/>
                </a:lnTo>
                <a:lnTo>
                  <a:pt x="224" y="130"/>
                </a:lnTo>
                <a:lnTo>
                  <a:pt x="218" y="136"/>
                </a:lnTo>
                <a:lnTo>
                  <a:pt x="208" y="140"/>
                </a:lnTo>
                <a:lnTo>
                  <a:pt x="204" y="138"/>
                </a:lnTo>
                <a:lnTo>
                  <a:pt x="198" y="136"/>
                </a:lnTo>
                <a:lnTo>
                  <a:pt x="192" y="134"/>
                </a:lnTo>
                <a:lnTo>
                  <a:pt x="188" y="134"/>
                </a:lnTo>
                <a:lnTo>
                  <a:pt x="184" y="136"/>
                </a:lnTo>
                <a:lnTo>
                  <a:pt x="178" y="140"/>
                </a:lnTo>
                <a:lnTo>
                  <a:pt x="168" y="146"/>
                </a:lnTo>
                <a:lnTo>
                  <a:pt x="148" y="150"/>
                </a:lnTo>
                <a:lnTo>
                  <a:pt x="140" y="156"/>
                </a:lnTo>
                <a:lnTo>
                  <a:pt x="132" y="160"/>
                </a:lnTo>
                <a:lnTo>
                  <a:pt x="128" y="164"/>
                </a:lnTo>
                <a:lnTo>
                  <a:pt x="122" y="172"/>
                </a:lnTo>
                <a:lnTo>
                  <a:pt x="120" y="178"/>
                </a:lnTo>
                <a:lnTo>
                  <a:pt x="116" y="186"/>
                </a:lnTo>
                <a:lnTo>
                  <a:pt x="108" y="186"/>
                </a:lnTo>
                <a:lnTo>
                  <a:pt x="86" y="188"/>
                </a:lnTo>
                <a:lnTo>
                  <a:pt x="76" y="190"/>
                </a:lnTo>
                <a:lnTo>
                  <a:pt x="68" y="188"/>
                </a:lnTo>
                <a:lnTo>
                  <a:pt x="58" y="186"/>
                </a:lnTo>
                <a:lnTo>
                  <a:pt x="50" y="178"/>
                </a:lnTo>
                <a:lnTo>
                  <a:pt x="34" y="166"/>
                </a:lnTo>
                <a:lnTo>
                  <a:pt x="26" y="162"/>
                </a:lnTo>
                <a:lnTo>
                  <a:pt x="22" y="160"/>
                </a:lnTo>
                <a:lnTo>
                  <a:pt x="20" y="15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9" name="Freeform 181"/>
          <p:cNvSpPr>
            <a:spLocks/>
          </p:cNvSpPr>
          <p:nvPr/>
        </p:nvSpPr>
        <p:spPr bwMode="auto">
          <a:xfrm>
            <a:off x="7431086" y="5487900"/>
            <a:ext cx="222250" cy="476250"/>
          </a:xfrm>
          <a:custGeom>
            <a:avLst/>
            <a:gdLst/>
            <a:ahLst/>
            <a:cxnLst>
              <a:cxn ang="0">
                <a:pos x="138" y="190"/>
              </a:cxn>
              <a:cxn ang="0">
                <a:pos x="140" y="208"/>
              </a:cxn>
              <a:cxn ang="0">
                <a:pos x="132" y="218"/>
              </a:cxn>
              <a:cxn ang="0">
                <a:pos x="118" y="240"/>
              </a:cxn>
              <a:cxn ang="0">
                <a:pos x="106" y="256"/>
              </a:cxn>
              <a:cxn ang="0">
                <a:pos x="98" y="272"/>
              </a:cxn>
              <a:cxn ang="0">
                <a:pos x="90" y="288"/>
              </a:cxn>
              <a:cxn ang="0">
                <a:pos x="82" y="298"/>
              </a:cxn>
              <a:cxn ang="0">
                <a:pos x="76" y="298"/>
              </a:cxn>
              <a:cxn ang="0">
                <a:pos x="68" y="294"/>
              </a:cxn>
              <a:cxn ang="0">
                <a:pos x="62" y="286"/>
              </a:cxn>
              <a:cxn ang="0">
                <a:pos x="56" y="272"/>
              </a:cxn>
              <a:cxn ang="0">
                <a:pos x="46" y="262"/>
              </a:cxn>
              <a:cxn ang="0">
                <a:pos x="30" y="258"/>
              </a:cxn>
              <a:cxn ang="0">
                <a:pos x="18" y="248"/>
              </a:cxn>
              <a:cxn ang="0">
                <a:pos x="6" y="230"/>
              </a:cxn>
              <a:cxn ang="0">
                <a:pos x="4" y="224"/>
              </a:cxn>
              <a:cxn ang="0">
                <a:pos x="10" y="224"/>
              </a:cxn>
              <a:cxn ang="0">
                <a:pos x="16" y="226"/>
              </a:cxn>
              <a:cxn ang="0">
                <a:pos x="16" y="220"/>
              </a:cxn>
              <a:cxn ang="0">
                <a:pos x="12" y="204"/>
              </a:cxn>
              <a:cxn ang="0">
                <a:pos x="10" y="186"/>
              </a:cxn>
              <a:cxn ang="0">
                <a:pos x="16" y="172"/>
              </a:cxn>
              <a:cxn ang="0">
                <a:pos x="14" y="160"/>
              </a:cxn>
              <a:cxn ang="0">
                <a:pos x="16" y="146"/>
              </a:cxn>
              <a:cxn ang="0">
                <a:pos x="10" y="132"/>
              </a:cxn>
              <a:cxn ang="0">
                <a:pos x="14" y="110"/>
              </a:cxn>
              <a:cxn ang="0">
                <a:pos x="20" y="94"/>
              </a:cxn>
              <a:cxn ang="0">
                <a:pos x="16" y="84"/>
              </a:cxn>
              <a:cxn ang="0">
                <a:pos x="4" y="82"/>
              </a:cxn>
              <a:cxn ang="0">
                <a:pos x="0" y="80"/>
              </a:cxn>
              <a:cxn ang="0">
                <a:pos x="2" y="70"/>
              </a:cxn>
              <a:cxn ang="0">
                <a:pos x="6" y="58"/>
              </a:cxn>
              <a:cxn ang="0">
                <a:pos x="2" y="44"/>
              </a:cxn>
              <a:cxn ang="0">
                <a:pos x="6" y="22"/>
              </a:cxn>
              <a:cxn ang="0">
                <a:pos x="18" y="14"/>
              </a:cxn>
              <a:cxn ang="0">
                <a:pos x="22" y="2"/>
              </a:cxn>
              <a:cxn ang="0">
                <a:pos x="28" y="0"/>
              </a:cxn>
              <a:cxn ang="0">
                <a:pos x="36" y="10"/>
              </a:cxn>
              <a:cxn ang="0">
                <a:pos x="52" y="10"/>
              </a:cxn>
              <a:cxn ang="0">
                <a:pos x="58" y="14"/>
              </a:cxn>
              <a:cxn ang="0">
                <a:pos x="64" y="26"/>
              </a:cxn>
              <a:cxn ang="0">
                <a:pos x="80" y="30"/>
              </a:cxn>
              <a:cxn ang="0">
                <a:pos x="92" y="46"/>
              </a:cxn>
              <a:cxn ang="0">
                <a:pos x="98" y="62"/>
              </a:cxn>
              <a:cxn ang="0">
                <a:pos x="92" y="102"/>
              </a:cxn>
              <a:cxn ang="0">
                <a:pos x="94" y="126"/>
              </a:cxn>
              <a:cxn ang="0">
                <a:pos x="110" y="154"/>
              </a:cxn>
              <a:cxn ang="0">
                <a:pos x="122" y="164"/>
              </a:cxn>
              <a:cxn ang="0">
                <a:pos x="136" y="174"/>
              </a:cxn>
              <a:cxn ang="0">
                <a:pos x="138" y="190"/>
              </a:cxn>
            </a:cxnLst>
            <a:rect l="0" t="0" r="r" b="b"/>
            <a:pathLst>
              <a:path w="140" h="300">
                <a:moveTo>
                  <a:pt x="138" y="190"/>
                </a:moveTo>
                <a:lnTo>
                  <a:pt x="138" y="190"/>
                </a:lnTo>
                <a:lnTo>
                  <a:pt x="140" y="198"/>
                </a:lnTo>
                <a:lnTo>
                  <a:pt x="140" y="208"/>
                </a:lnTo>
                <a:lnTo>
                  <a:pt x="138" y="214"/>
                </a:lnTo>
                <a:lnTo>
                  <a:pt x="132" y="218"/>
                </a:lnTo>
                <a:lnTo>
                  <a:pt x="122" y="226"/>
                </a:lnTo>
                <a:lnTo>
                  <a:pt x="118" y="240"/>
                </a:lnTo>
                <a:lnTo>
                  <a:pt x="112" y="252"/>
                </a:lnTo>
                <a:lnTo>
                  <a:pt x="106" y="256"/>
                </a:lnTo>
                <a:lnTo>
                  <a:pt x="100" y="262"/>
                </a:lnTo>
                <a:lnTo>
                  <a:pt x="98" y="272"/>
                </a:lnTo>
                <a:lnTo>
                  <a:pt x="94" y="280"/>
                </a:lnTo>
                <a:lnTo>
                  <a:pt x="90" y="288"/>
                </a:lnTo>
                <a:lnTo>
                  <a:pt x="84" y="294"/>
                </a:lnTo>
                <a:lnTo>
                  <a:pt x="82" y="298"/>
                </a:lnTo>
                <a:lnTo>
                  <a:pt x="78" y="300"/>
                </a:lnTo>
                <a:lnTo>
                  <a:pt x="76" y="298"/>
                </a:lnTo>
                <a:lnTo>
                  <a:pt x="72" y="294"/>
                </a:lnTo>
                <a:lnTo>
                  <a:pt x="68" y="294"/>
                </a:lnTo>
                <a:lnTo>
                  <a:pt x="64" y="292"/>
                </a:lnTo>
                <a:lnTo>
                  <a:pt x="62" y="286"/>
                </a:lnTo>
                <a:lnTo>
                  <a:pt x="60" y="278"/>
                </a:lnTo>
                <a:lnTo>
                  <a:pt x="56" y="272"/>
                </a:lnTo>
                <a:lnTo>
                  <a:pt x="50" y="264"/>
                </a:lnTo>
                <a:lnTo>
                  <a:pt x="46" y="262"/>
                </a:lnTo>
                <a:lnTo>
                  <a:pt x="36" y="260"/>
                </a:lnTo>
                <a:lnTo>
                  <a:pt x="30" y="258"/>
                </a:lnTo>
                <a:lnTo>
                  <a:pt x="24" y="256"/>
                </a:lnTo>
                <a:lnTo>
                  <a:pt x="18" y="248"/>
                </a:lnTo>
                <a:lnTo>
                  <a:pt x="12" y="236"/>
                </a:lnTo>
                <a:lnTo>
                  <a:pt x="6" y="230"/>
                </a:lnTo>
                <a:lnTo>
                  <a:pt x="4" y="228"/>
                </a:lnTo>
                <a:lnTo>
                  <a:pt x="4" y="224"/>
                </a:lnTo>
                <a:lnTo>
                  <a:pt x="6" y="224"/>
                </a:lnTo>
                <a:lnTo>
                  <a:pt x="10" y="224"/>
                </a:lnTo>
                <a:lnTo>
                  <a:pt x="14" y="226"/>
                </a:lnTo>
                <a:lnTo>
                  <a:pt x="16" y="226"/>
                </a:lnTo>
                <a:lnTo>
                  <a:pt x="16" y="224"/>
                </a:lnTo>
                <a:lnTo>
                  <a:pt x="16" y="220"/>
                </a:lnTo>
                <a:lnTo>
                  <a:pt x="14" y="214"/>
                </a:lnTo>
                <a:lnTo>
                  <a:pt x="12" y="204"/>
                </a:lnTo>
                <a:lnTo>
                  <a:pt x="6" y="194"/>
                </a:lnTo>
                <a:lnTo>
                  <a:pt x="10" y="186"/>
                </a:lnTo>
                <a:lnTo>
                  <a:pt x="12" y="176"/>
                </a:lnTo>
                <a:lnTo>
                  <a:pt x="16" y="172"/>
                </a:lnTo>
                <a:lnTo>
                  <a:pt x="14" y="166"/>
                </a:lnTo>
                <a:lnTo>
                  <a:pt x="14" y="160"/>
                </a:lnTo>
                <a:lnTo>
                  <a:pt x="14" y="154"/>
                </a:lnTo>
                <a:lnTo>
                  <a:pt x="16" y="146"/>
                </a:lnTo>
                <a:lnTo>
                  <a:pt x="12" y="140"/>
                </a:lnTo>
                <a:lnTo>
                  <a:pt x="10" y="132"/>
                </a:lnTo>
                <a:lnTo>
                  <a:pt x="10" y="124"/>
                </a:lnTo>
                <a:lnTo>
                  <a:pt x="14" y="110"/>
                </a:lnTo>
                <a:lnTo>
                  <a:pt x="18" y="100"/>
                </a:lnTo>
                <a:lnTo>
                  <a:pt x="20" y="94"/>
                </a:lnTo>
                <a:lnTo>
                  <a:pt x="18" y="88"/>
                </a:lnTo>
                <a:lnTo>
                  <a:pt x="16" y="84"/>
                </a:lnTo>
                <a:lnTo>
                  <a:pt x="12" y="82"/>
                </a:lnTo>
                <a:lnTo>
                  <a:pt x="4" y="82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2" y="70"/>
                </a:lnTo>
                <a:lnTo>
                  <a:pt x="4" y="62"/>
                </a:lnTo>
                <a:lnTo>
                  <a:pt x="6" y="58"/>
                </a:lnTo>
                <a:lnTo>
                  <a:pt x="4" y="50"/>
                </a:lnTo>
                <a:lnTo>
                  <a:pt x="2" y="44"/>
                </a:lnTo>
                <a:lnTo>
                  <a:pt x="4" y="32"/>
                </a:lnTo>
                <a:lnTo>
                  <a:pt x="6" y="22"/>
                </a:lnTo>
                <a:lnTo>
                  <a:pt x="12" y="18"/>
                </a:lnTo>
                <a:lnTo>
                  <a:pt x="18" y="14"/>
                </a:lnTo>
                <a:lnTo>
                  <a:pt x="20" y="8"/>
                </a:lnTo>
                <a:lnTo>
                  <a:pt x="22" y="2"/>
                </a:lnTo>
                <a:lnTo>
                  <a:pt x="26" y="0"/>
                </a:lnTo>
                <a:lnTo>
                  <a:pt x="28" y="0"/>
                </a:lnTo>
                <a:lnTo>
                  <a:pt x="30" y="4"/>
                </a:lnTo>
                <a:lnTo>
                  <a:pt x="36" y="10"/>
                </a:lnTo>
                <a:lnTo>
                  <a:pt x="46" y="10"/>
                </a:lnTo>
                <a:lnTo>
                  <a:pt x="52" y="10"/>
                </a:lnTo>
                <a:lnTo>
                  <a:pt x="56" y="12"/>
                </a:lnTo>
                <a:lnTo>
                  <a:pt x="58" y="14"/>
                </a:lnTo>
                <a:lnTo>
                  <a:pt x="60" y="18"/>
                </a:lnTo>
                <a:lnTo>
                  <a:pt x="64" y="26"/>
                </a:lnTo>
                <a:lnTo>
                  <a:pt x="72" y="28"/>
                </a:lnTo>
                <a:lnTo>
                  <a:pt x="80" y="30"/>
                </a:lnTo>
                <a:lnTo>
                  <a:pt x="88" y="40"/>
                </a:lnTo>
                <a:lnTo>
                  <a:pt x="92" y="46"/>
                </a:lnTo>
                <a:lnTo>
                  <a:pt x="98" y="52"/>
                </a:lnTo>
                <a:lnTo>
                  <a:pt x="98" y="62"/>
                </a:lnTo>
                <a:lnTo>
                  <a:pt x="98" y="76"/>
                </a:lnTo>
                <a:lnTo>
                  <a:pt x="92" y="102"/>
                </a:lnTo>
                <a:lnTo>
                  <a:pt x="92" y="114"/>
                </a:lnTo>
                <a:lnTo>
                  <a:pt x="94" y="126"/>
                </a:lnTo>
                <a:lnTo>
                  <a:pt x="102" y="140"/>
                </a:lnTo>
                <a:lnTo>
                  <a:pt x="110" y="154"/>
                </a:lnTo>
                <a:lnTo>
                  <a:pt x="114" y="158"/>
                </a:lnTo>
                <a:lnTo>
                  <a:pt x="122" y="164"/>
                </a:lnTo>
                <a:lnTo>
                  <a:pt x="130" y="168"/>
                </a:lnTo>
                <a:lnTo>
                  <a:pt x="136" y="174"/>
                </a:lnTo>
                <a:lnTo>
                  <a:pt x="138" y="182"/>
                </a:lnTo>
                <a:lnTo>
                  <a:pt x="138" y="19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0" name="Freeform 182"/>
          <p:cNvSpPr>
            <a:spLocks/>
          </p:cNvSpPr>
          <p:nvPr/>
        </p:nvSpPr>
        <p:spPr bwMode="auto">
          <a:xfrm>
            <a:off x="7431086" y="5487900"/>
            <a:ext cx="222250" cy="476250"/>
          </a:xfrm>
          <a:custGeom>
            <a:avLst/>
            <a:gdLst/>
            <a:ahLst/>
            <a:cxnLst>
              <a:cxn ang="0">
                <a:pos x="138" y="190"/>
              </a:cxn>
              <a:cxn ang="0">
                <a:pos x="140" y="208"/>
              </a:cxn>
              <a:cxn ang="0">
                <a:pos x="132" y="218"/>
              </a:cxn>
              <a:cxn ang="0">
                <a:pos x="118" y="240"/>
              </a:cxn>
              <a:cxn ang="0">
                <a:pos x="106" y="256"/>
              </a:cxn>
              <a:cxn ang="0">
                <a:pos x="98" y="272"/>
              </a:cxn>
              <a:cxn ang="0">
                <a:pos x="90" y="288"/>
              </a:cxn>
              <a:cxn ang="0">
                <a:pos x="82" y="298"/>
              </a:cxn>
              <a:cxn ang="0">
                <a:pos x="76" y="298"/>
              </a:cxn>
              <a:cxn ang="0">
                <a:pos x="68" y="294"/>
              </a:cxn>
              <a:cxn ang="0">
                <a:pos x="62" y="286"/>
              </a:cxn>
              <a:cxn ang="0">
                <a:pos x="56" y="272"/>
              </a:cxn>
              <a:cxn ang="0">
                <a:pos x="46" y="262"/>
              </a:cxn>
              <a:cxn ang="0">
                <a:pos x="30" y="258"/>
              </a:cxn>
              <a:cxn ang="0">
                <a:pos x="18" y="248"/>
              </a:cxn>
              <a:cxn ang="0">
                <a:pos x="6" y="230"/>
              </a:cxn>
              <a:cxn ang="0">
                <a:pos x="4" y="224"/>
              </a:cxn>
              <a:cxn ang="0">
                <a:pos x="10" y="224"/>
              </a:cxn>
              <a:cxn ang="0">
                <a:pos x="16" y="226"/>
              </a:cxn>
              <a:cxn ang="0">
                <a:pos x="16" y="220"/>
              </a:cxn>
              <a:cxn ang="0">
                <a:pos x="12" y="204"/>
              </a:cxn>
              <a:cxn ang="0">
                <a:pos x="10" y="186"/>
              </a:cxn>
              <a:cxn ang="0">
                <a:pos x="16" y="172"/>
              </a:cxn>
              <a:cxn ang="0">
                <a:pos x="14" y="160"/>
              </a:cxn>
              <a:cxn ang="0">
                <a:pos x="16" y="146"/>
              </a:cxn>
              <a:cxn ang="0">
                <a:pos x="10" y="132"/>
              </a:cxn>
              <a:cxn ang="0">
                <a:pos x="14" y="110"/>
              </a:cxn>
              <a:cxn ang="0">
                <a:pos x="20" y="94"/>
              </a:cxn>
              <a:cxn ang="0">
                <a:pos x="16" y="84"/>
              </a:cxn>
              <a:cxn ang="0">
                <a:pos x="4" y="82"/>
              </a:cxn>
              <a:cxn ang="0">
                <a:pos x="0" y="80"/>
              </a:cxn>
              <a:cxn ang="0">
                <a:pos x="2" y="70"/>
              </a:cxn>
              <a:cxn ang="0">
                <a:pos x="6" y="58"/>
              </a:cxn>
              <a:cxn ang="0">
                <a:pos x="2" y="44"/>
              </a:cxn>
              <a:cxn ang="0">
                <a:pos x="6" y="22"/>
              </a:cxn>
              <a:cxn ang="0">
                <a:pos x="18" y="14"/>
              </a:cxn>
              <a:cxn ang="0">
                <a:pos x="22" y="2"/>
              </a:cxn>
              <a:cxn ang="0">
                <a:pos x="28" y="0"/>
              </a:cxn>
              <a:cxn ang="0">
                <a:pos x="36" y="10"/>
              </a:cxn>
              <a:cxn ang="0">
                <a:pos x="52" y="10"/>
              </a:cxn>
              <a:cxn ang="0">
                <a:pos x="58" y="14"/>
              </a:cxn>
              <a:cxn ang="0">
                <a:pos x="64" y="26"/>
              </a:cxn>
              <a:cxn ang="0">
                <a:pos x="80" y="30"/>
              </a:cxn>
              <a:cxn ang="0">
                <a:pos x="92" y="46"/>
              </a:cxn>
              <a:cxn ang="0">
                <a:pos x="98" y="62"/>
              </a:cxn>
              <a:cxn ang="0">
                <a:pos x="92" y="102"/>
              </a:cxn>
              <a:cxn ang="0">
                <a:pos x="94" y="126"/>
              </a:cxn>
              <a:cxn ang="0">
                <a:pos x="110" y="154"/>
              </a:cxn>
              <a:cxn ang="0">
                <a:pos x="122" y="164"/>
              </a:cxn>
              <a:cxn ang="0">
                <a:pos x="136" y="174"/>
              </a:cxn>
              <a:cxn ang="0">
                <a:pos x="138" y="190"/>
              </a:cxn>
            </a:cxnLst>
            <a:rect l="0" t="0" r="r" b="b"/>
            <a:pathLst>
              <a:path w="140" h="300">
                <a:moveTo>
                  <a:pt x="138" y="190"/>
                </a:moveTo>
                <a:lnTo>
                  <a:pt x="138" y="190"/>
                </a:lnTo>
                <a:lnTo>
                  <a:pt x="140" y="198"/>
                </a:lnTo>
                <a:lnTo>
                  <a:pt x="140" y="208"/>
                </a:lnTo>
                <a:lnTo>
                  <a:pt x="138" y="214"/>
                </a:lnTo>
                <a:lnTo>
                  <a:pt x="132" y="218"/>
                </a:lnTo>
                <a:lnTo>
                  <a:pt x="122" y="226"/>
                </a:lnTo>
                <a:lnTo>
                  <a:pt x="118" y="240"/>
                </a:lnTo>
                <a:lnTo>
                  <a:pt x="112" y="252"/>
                </a:lnTo>
                <a:lnTo>
                  <a:pt x="106" y="256"/>
                </a:lnTo>
                <a:lnTo>
                  <a:pt x="100" y="262"/>
                </a:lnTo>
                <a:lnTo>
                  <a:pt x="98" y="272"/>
                </a:lnTo>
                <a:lnTo>
                  <a:pt x="94" y="280"/>
                </a:lnTo>
                <a:lnTo>
                  <a:pt x="90" y="288"/>
                </a:lnTo>
                <a:lnTo>
                  <a:pt x="84" y="294"/>
                </a:lnTo>
                <a:lnTo>
                  <a:pt x="82" y="298"/>
                </a:lnTo>
                <a:lnTo>
                  <a:pt x="78" y="300"/>
                </a:lnTo>
                <a:lnTo>
                  <a:pt x="76" y="298"/>
                </a:lnTo>
                <a:lnTo>
                  <a:pt x="72" y="294"/>
                </a:lnTo>
                <a:lnTo>
                  <a:pt x="68" y="294"/>
                </a:lnTo>
                <a:lnTo>
                  <a:pt x="64" y="292"/>
                </a:lnTo>
                <a:lnTo>
                  <a:pt x="62" y="286"/>
                </a:lnTo>
                <a:lnTo>
                  <a:pt x="60" y="278"/>
                </a:lnTo>
                <a:lnTo>
                  <a:pt x="56" y="272"/>
                </a:lnTo>
                <a:lnTo>
                  <a:pt x="50" y="264"/>
                </a:lnTo>
                <a:lnTo>
                  <a:pt x="46" y="262"/>
                </a:lnTo>
                <a:lnTo>
                  <a:pt x="36" y="260"/>
                </a:lnTo>
                <a:lnTo>
                  <a:pt x="30" y="258"/>
                </a:lnTo>
                <a:lnTo>
                  <a:pt x="24" y="256"/>
                </a:lnTo>
                <a:lnTo>
                  <a:pt x="18" y="248"/>
                </a:lnTo>
                <a:lnTo>
                  <a:pt x="12" y="236"/>
                </a:lnTo>
                <a:lnTo>
                  <a:pt x="6" y="230"/>
                </a:lnTo>
                <a:lnTo>
                  <a:pt x="4" y="228"/>
                </a:lnTo>
                <a:lnTo>
                  <a:pt x="4" y="224"/>
                </a:lnTo>
                <a:lnTo>
                  <a:pt x="6" y="224"/>
                </a:lnTo>
                <a:lnTo>
                  <a:pt x="10" y="224"/>
                </a:lnTo>
                <a:lnTo>
                  <a:pt x="14" y="226"/>
                </a:lnTo>
                <a:lnTo>
                  <a:pt x="16" y="226"/>
                </a:lnTo>
                <a:lnTo>
                  <a:pt x="16" y="224"/>
                </a:lnTo>
                <a:lnTo>
                  <a:pt x="16" y="220"/>
                </a:lnTo>
                <a:lnTo>
                  <a:pt x="14" y="214"/>
                </a:lnTo>
                <a:lnTo>
                  <a:pt x="12" y="204"/>
                </a:lnTo>
                <a:lnTo>
                  <a:pt x="6" y="194"/>
                </a:lnTo>
                <a:lnTo>
                  <a:pt x="10" y="186"/>
                </a:lnTo>
                <a:lnTo>
                  <a:pt x="12" y="176"/>
                </a:lnTo>
                <a:lnTo>
                  <a:pt x="16" y="172"/>
                </a:lnTo>
                <a:lnTo>
                  <a:pt x="14" y="166"/>
                </a:lnTo>
                <a:lnTo>
                  <a:pt x="14" y="160"/>
                </a:lnTo>
                <a:lnTo>
                  <a:pt x="14" y="154"/>
                </a:lnTo>
                <a:lnTo>
                  <a:pt x="16" y="146"/>
                </a:lnTo>
                <a:lnTo>
                  <a:pt x="12" y="140"/>
                </a:lnTo>
                <a:lnTo>
                  <a:pt x="10" y="132"/>
                </a:lnTo>
                <a:lnTo>
                  <a:pt x="10" y="124"/>
                </a:lnTo>
                <a:lnTo>
                  <a:pt x="14" y="110"/>
                </a:lnTo>
                <a:lnTo>
                  <a:pt x="18" y="100"/>
                </a:lnTo>
                <a:lnTo>
                  <a:pt x="20" y="94"/>
                </a:lnTo>
                <a:lnTo>
                  <a:pt x="18" y="88"/>
                </a:lnTo>
                <a:lnTo>
                  <a:pt x="16" y="84"/>
                </a:lnTo>
                <a:lnTo>
                  <a:pt x="12" y="82"/>
                </a:lnTo>
                <a:lnTo>
                  <a:pt x="4" y="82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2" y="70"/>
                </a:lnTo>
                <a:lnTo>
                  <a:pt x="4" y="62"/>
                </a:lnTo>
                <a:lnTo>
                  <a:pt x="6" y="58"/>
                </a:lnTo>
                <a:lnTo>
                  <a:pt x="4" y="50"/>
                </a:lnTo>
                <a:lnTo>
                  <a:pt x="2" y="44"/>
                </a:lnTo>
                <a:lnTo>
                  <a:pt x="4" y="32"/>
                </a:lnTo>
                <a:lnTo>
                  <a:pt x="6" y="22"/>
                </a:lnTo>
                <a:lnTo>
                  <a:pt x="12" y="18"/>
                </a:lnTo>
                <a:lnTo>
                  <a:pt x="18" y="14"/>
                </a:lnTo>
                <a:lnTo>
                  <a:pt x="20" y="8"/>
                </a:lnTo>
                <a:lnTo>
                  <a:pt x="22" y="2"/>
                </a:lnTo>
                <a:lnTo>
                  <a:pt x="26" y="0"/>
                </a:lnTo>
                <a:lnTo>
                  <a:pt x="28" y="0"/>
                </a:lnTo>
                <a:lnTo>
                  <a:pt x="30" y="4"/>
                </a:lnTo>
                <a:lnTo>
                  <a:pt x="36" y="10"/>
                </a:lnTo>
                <a:lnTo>
                  <a:pt x="46" y="10"/>
                </a:lnTo>
                <a:lnTo>
                  <a:pt x="52" y="10"/>
                </a:lnTo>
                <a:lnTo>
                  <a:pt x="56" y="12"/>
                </a:lnTo>
                <a:lnTo>
                  <a:pt x="58" y="14"/>
                </a:lnTo>
                <a:lnTo>
                  <a:pt x="60" y="18"/>
                </a:lnTo>
                <a:lnTo>
                  <a:pt x="64" y="26"/>
                </a:lnTo>
                <a:lnTo>
                  <a:pt x="72" y="28"/>
                </a:lnTo>
                <a:lnTo>
                  <a:pt x="80" y="30"/>
                </a:lnTo>
                <a:lnTo>
                  <a:pt x="88" y="40"/>
                </a:lnTo>
                <a:lnTo>
                  <a:pt x="92" y="46"/>
                </a:lnTo>
                <a:lnTo>
                  <a:pt x="98" y="52"/>
                </a:lnTo>
                <a:lnTo>
                  <a:pt x="98" y="62"/>
                </a:lnTo>
                <a:lnTo>
                  <a:pt x="98" y="76"/>
                </a:lnTo>
                <a:lnTo>
                  <a:pt x="92" y="102"/>
                </a:lnTo>
                <a:lnTo>
                  <a:pt x="92" y="114"/>
                </a:lnTo>
                <a:lnTo>
                  <a:pt x="94" y="126"/>
                </a:lnTo>
                <a:lnTo>
                  <a:pt x="102" y="140"/>
                </a:lnTo>
                <a:lnTo>
                  <a:pt x="110" y="154"/>
                </a:lnTo>
                <a:lnTo>
                  <a:pt x="114" y="158"/>
                </a:lnTo>
                <a:lnTo>
                  <a:pt x="122" y="164"/>
                </a:lnTo>
                <a:lnTo>
                  <a:pt x="130" y="168"/>
                </a:lnTo>
                <a:lnTo>
                  <a:pt x="136" y="174"/>
                </a:lnTo>
                <a:lnTo>
                  <a:pt x="138" y="182"/>
                </a:lnTo>
                <a:lnTo>
                  <a:pt x="138" y="19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1" name="Freeform 183"/>
          <p:cNvSpPr>
            <a:spLocks/>
          </p:cNvSpPr>
          <p:nvPr/>
        </p:nvSpPr>
        <p:spPr bwMode="auto">
          <a:xfrm>
            <a:off x="8031161" y="6573750"/>
            <a:ext cx="368300" cy="101600"/>
          </a:xfrm>
          <a:custGeom>
            <a:avLst/>
            <a:gdLst/>
            <a:ahLst/>
            <a:cxnLst>
              <a:cxn ang="0">
                <a:pos x="232" y="16"/>
              </a:cxn>
              <a:cxn ang="0">
                <a:pos x="230" y="32"/>
              </a:cxn>
              <a:cxn ang="0">
                <a:pos x="222" y="42"/>
              </a:cxn>
              <a:cxn ang="0">
                <a:pos x="212" y="40"/>
              </a:cxn>
              <a:cxn ang="0">
                <a:pos x="200" y="40"/>
              </a:cxn>
              <a:cxn ang="0">
                <a:pos x="176" y="44"/>
              </a:cxn>
              <a:cxn ang="0">
                <a:pos x="150" y="52"/>
              </a:cxn>
              <a:cxn ang="0">
                <a:pos x="124" y="62"/>
              </a:cxn>
              <a:cxn ang="0">
                <a:pos x="112" y="62"/>
              </a:cxn>
              <a:cxn ang="0">
                <a:pos x="108" y="56"/>
              </a:cxn>
              <a:cxn ang="0">
                <a:pos x="104" y="48"/>
              </a:cxn>
              <a:cxn ang="0">
                <a:pos x="90" y="44"/>
              </a:cxn>
              <a:cxn ang="0">
                <a:pos x="70" y="38"/>
              </a:cxn>
              <a:cxn ang="0">
                <a:pos x="40" y="38"/>
              </a:cxn>
              <a:cxn ang="0">
                <a:pos x="14" y="42"/>
              </a:cxn>
              <a:cxn ang="0">
                <a:pos x="4" y="44"/>
              </a:cxn>
              <a:cxn ang="0">
                <a:pos x="0" y="38"/>
              </a:cxn>
              <a:cxn ang="0">
                <a:pos x="2" y="18"/>
              </a:cxn>
              <a:cxn ang="0">
                <a:pos x="12" y="12"/>
              </a:cxn>
              <a:cxn ang="0">
                <a:pos x="16" y="10"/>
              </a:cxn>
              <a:cxn ang="0">
                <a:pos x="16" y="4"/>
              </a:cxn>
              <a:cxn ang="0">
                <a:pos x="20" y="2"/>
              </a:cxn>
              <a:cxn ang="0">
                <a:pos x="30" y="6"/>
              </a:cxn>
              <a:cxn ang="0">
                <a:pos x="40" y="8"/>
              </a:cxn>
              <a:cxn ang="0">
                <a:pos x="44" y="4"/>
              </a:cxn>
              <a:cxn ang="0">
                <a:pos x="48" y="0"/>
              </a:cxn>
              <a:cxn ang="0">
                <a:pos x="54" y="6"/>
              </a:cxn>
              <a:cxn ang="0">
                <a:pos x="52" y="12"/>
              </a:cxn>
              <a:cxn ang="0">
                <a:pos x="56" y="14"/>
              </a:cxn>
              <a:cxn ang="0">
                <a:pos x="64" y="18"/>
              </a:cxn>
              <a:cxn ang="0">
                <a:pos x="82" y="22"/>
              </a:cxn>
              <a:cxn ang="0">
                <a:pos x="106" y="12"/>
              </a:cxn>
              <a:cxn ang="0">
                <a:pos x="122" y="10"/>
              </a:cxn>
              <a:cxn ang="0">
                <a:pos x="128" y="12"/>
              </a:cxn>
              <a:cxn ang="0">
                <a:pos x="134" y="18"/>
              </a:cxn>
              <a:cxn ang="0">
                <a:pos x="164" y="16"/>
              </a:cxn>
              <a:cxn ang="0">
                <a:pos x="176" y="12"/>
              </a:cxn>
              <a:cxn ang="0">
                <a:pos x="182" y="14"/>
              </a:cxn>
              <a:cxn ang="0">
                <a:pos x="190" y="24"/>
              </a:cxn>
              <a:cxn ang="0">
                <a:pos x="202" y="26"/>
              </a:cxn>
              <a:cxn ang="0">
                <a:pos x="212" y="18"/>
              </a:cxn>
              <a:cxn ang="0">
                <a:pos x="224" y="12"/>
              </a:cxn>
              <a:cxn ang="0">
                <a:pos x="230" y="10"/>
              </a:cxn>
              <a:cxn ang="0">
                <a:pos x="232" y="16"/>
              </a:cxn>
            </a:cxnLst>
            <a:rect l="0" t="0" r="r" b="b"/>
            <a:pathLst>
              <a:path w="232" h="64">
                <a:moveTo>
                  <a:pt x="232" y="16"/>
                </a:moveTo>
                <a:lnTo>
                  <a:pt x="232" y="16"/>
                </a:lnTo>
                <a:lnTo>
                  <a:pt x="232" y="24"/>
                </a:lnTo>
                <a:lnTo>
                  <a:pt x="230" y="32"/>
                </a:lnTo>
                <a:lnTo>
                  <a:pt x="226" y="38"/>
                </a:lnTo>
                <a:lnTo>
                  <a:pt x="222" y="42"/>
                </a:lnTo>
                <a:lnTo>
                  <a:pt x="220" y="42"/>
                </a:lnTo>
                <a:lnTo>
                  <a:pt x="212" y="40"/>
                </a:lnTo>
                <a:lnTo>
                  <a:pt x="206" y="36"/>
                </a:lnTo>
                <a:lnTo>
                  <a:pt x="200" y="40"/>
                </a:lnTo>
                <a:lnTo>
                  <a:pt x="192" y="42"/>
                </a:lnTo>
                <a:lnTo>
                  <a:pt x="176" y="44"/>
                </a:lnTo>
                <a:lnTo>
                  <a:pt x="164" y="48"/>
                </a:lnTo>
                <a:lnTo>
                  <a:pt x="150" y="52"/>
                </a:lnTo>
                <a:lnTo>
                  <a:pt x="136" y="58"/>
                </a:lnTo>
                <a:lnTo>
                  <a:pt x="124" y="62"/>
                </a:lnTo>
                <a:lnTo>
                  <a:pt x="116" y="64"/>
                </a:lnTo>
                <a:lnTo>
                  <a:pt x="112" y="62"/>
                </a:lnTo>
                <a:lnTo>
                  <a:pt x="110" y="60"/>
                </a:lnTo>
                <a:lnTo>
                  <a:pt x="108" y="56"/>
                </a:lnTo>
                <a:lnTo>
                  <a:pt x="106" y="52"/>
                </a:lnTo>
                <a:lnTo>
                  <a:pt x="104" y="48"/>
                </a:lnTo>
                <a:lnTo>
                  <a:pt x="98" y="46"/>
                </a:lnTo>
                <a:lnTo>
                  <a:pt x="90" y="44"/>
                </a:lnTo>
                <a:lnTo>
                  <a:pt x="82" y="40"/>
                </a:lnTo>
                <a:lnTo>
                  <a:pt x="70" y="38"/>
                </a:lnTo>
                <a:lnTo>
                  <a:pt x="58" y="38"/>
                </a:lnTo>
                <a:lnTo>
                  <a:pt x="40" y="38"/>
                </a:lnTo>
                <a:lnTo>
                  <a:pt x="26" y="42"/>
                </a:lnTo>
                <a:lnTo>
                  <a:pt x="14" y="42"/>
                </a:lnTo>
                <a:lnTo>
                  <a:pt x="10" y="44"/>
                </a:lnTo>
                <a:lnTo>
                  <a:pt x="4" y="44"/>
                </a:lnTo>
                <a:lnTo>
                  <a:pt x="2" y="42"/>
                </a:lnTo>
                <a:lnTo>
                  <a:pt x="0" y="38"/>
                </a:lnTo>
                <a:lnTo>
                  <a:pt x="0" y="28"/>
                </a:lnTo>
                <a:lnTo>
                  <a:pt x="2" y="18"/>
                </a:lnTo>
                <a:lnTo>
                  <a:pt x="6" y="10"/>
                </a:lnTo>
                <a:lnTo>
                  <a:pt x="12" y="12"/>
                </a:lnTo>
                <a:lnTo>
                  <a:pt x="16" y="12"/>
                </a:lnTo>
                <a:lnTo>
                  <a:pt x="16" y="10"/>
                </a:lnTo>
                <a:lnTo>
                  <a:pt x="16" y="8"/>
                </a:lnTo>
                <a:lnTo>
                  <a:pt x="16" y="4"/>
                </a:lnTo>
                <a:lnTo>
                  <a:pt x="18" y="2"/>
                </a:lnTo>
                <a:lnTo>
                  <a:pt x="20" y="2"/>
                </a:lnTo>
                <a:lnTo>
                  <a:pt x="22" y="2"/>
                </a:lnTo>
                <a:lnTo>
                  <a:pt x="30" y="6"/>
                </a:lnTo>
                <a:lnTo>
                  <a:pt x="34" y="8"/>
                </a:lnTo>
                <a:lnTo>
                  <a:pt x="40" y="8"/>
                </a:lnTo>
                <a:lnTo>
                  <a:pt x="42" y="6"/>
                </a:lnTo>
                <a:lnTo>
                  <a:pt x="44" y="4"/>
                </a:lnTo>
                <a:lnTo>
                  <a:pt x="46" y="0"/>
                </a:lnTo>
                <a:lnTo>
                  <a:pt x="48" y="0"/>
                </a:lnTo>
                <a:lnTo>
                  <a:pt x="52" y="2"/>
                </a:lnTo>
                <a:lnTo>
                  <a:pt x="54" y="6"/>
                </a:lnTo>
                <a:lnTo>
                  <a:pt x="54" y="10"/>
                </a:lnTo>
                <a:lnTo>
                  <a:pt x="52" y="12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8"/>
                </a:lnTo>
                <a:lnTo>
                  <a:pt x="72" y="24"/>
                </a:lnTo>
                <a:lnTo>
                  <a:pt x="82" y="22"/>
                </a:lnTo>
                <a:lnTo>
                  <a:pt x="92" y="16"/>
                </a:lnTo>
                <a:lnTo>
                  <a:pt x="106" y="12"/>
                </a:lnTo>
                <a:lnTo>
                  <a:pt x="116" y="10"/>
                </a:lnTo>
                <a:lnTo>
                  <a:pt x="122" y="10"/>
                </a:lnTo>
                <a:lnTo>
                  <a:pt x="128" y="10"/>
                </a:lnTo>
                <a:lnTo>
                  <a:pt x="128" y="12"/>
                </a:lnTo>
                <a:lnTo>
                  <a:pt x="130" y="16"/>
                </a:lnTo>
                <a:lnTo>
                  <a:pt x="134" y="18"/>
                </a:lnTo>
                <a:lnTo>
                  <a:pt x="138" y="18"/>
                </a:lnTo>
                <a:lnTo>
                  <a:pt x="164" y="16"/>
                </a:lnTo>
                <a:lnTo>
                  <a:pt x="172" y="12"/>
                </a:lnTo>
                <a:lnTo>
                  <a:pt x="176" y="12"/>
                </a:lnTo>
                <a:lnTo>
                  <a:pt x="180" y="12"/>
                </a:lnTo>
                <a:lnTo>
                  <a:pt x="182" y="14"/>
                </a:lnTo>
                <a:lnTo>
                  <a:pt x="186" y="16"/>
                </a:lnTo>
                <a:lnTo>
                  <a:pt x="190" y="24"/>
                </a:lnTo>
                <a:lnTo>
                  <a:pt x="196" y="26"/>
                </a:lnTo>
                <a:lnTo>
                  <a:pt x="202" y="26"/>
                </a:lnTo>
                <a:lnTo>
                  <a:pt x="206" y="24"/>
                </a:lnTo>
                <a:lnTo>
                  <a:pt x="212" y="18"/>
                </a:lnTo>
                <a:lnTo>
                  <a:pt x="220" y="16"/>
                </a:lnTo>
                <a:lnTo>
                  <a:pt x="224" y="12"/>
                </a:lnTo>
                <a:lnTo>
                  <a:pt x="228" y="12"/>
                </a:lnTo>
                <a:lnTo>
                  <a:pt x="230" y="10"/>
                </a:lnTo>
                <a:lnTo>
                  <a:pt x="232" y="14"/>
                </a:lnTo>
                <a:lnTo>
                  <a:pt x="232" y="1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2" name="Freeform 184"/>
          <p:cNvSpPr>
            <a:spLocks/>
          </p:cNvSpPr>
          <p:nvPr/>
        </p:nvSpPr>
        <p:spPr bwMode="auto">
          <a:xfrm>
            <a:off x="8031161" y="6573750"/>
            <a:ext cx="368300" cy="101600"/>
          </a:xfrm>
          <a:custGeom>
            <a:avLst/>
            <a:gdLst/>
            <a:ahLst/>
            <a:cxnLst>
              <a:cxn ang="0">
                <a:pos x="232" y="16"/>
              </a:cxn>
              <a:cxn ang="0">
                <a:pos x="230" y="32"/>
              </a:cxn>
              <a:cxn ang="0">
                <a:pos x="222" y="42"/>
              </a:cxn>
              <a:cxn ang="0">
                <a:pos x="212" y="40"/>
              </a:cxn>
              <a:cxn ang="0">
                <a:pos x="200" y="40"/>
              </a:cxn>
              <a:cxn ang="0">
                <a:pos x="176" y="44"/>
              </a:cxn>
              <a:cxn ang="0">
                <a:pos x="150" y="52"/>
              </a:cxn>
              <a:cxn ang="0">
                <a:pos x="124" y="62"/>
              </a:cxn>
              <a:cxn ang="0">
                <a:pos x="112" y="62"/>
              </a:cxn>
              <a:cxn ang="0">
                <a:pos x="108" y="56"/>
              </a:cxn>
              <a:cxn ang="0">
                <a:pos x="104" y="48"/>
              </a:cxn>
              <a:cxn ang="0">
                <a:pos x="90" y="44"/>
              </a:cxn>
              <a:cxn ang="0">
                <a:pos x="70" y="38"/>
              </a:cxn>
              <a:cxn ang="0">
                <a:pos x="40" y="38"/>
              </a:cxn>
              <a:cxn ang="0">
                <a:pos x="14" y="42"/>
              </a:cxn>
              <a:cxn ang="0">
                <a:pos x="4" y="44"/>
              </a:cxn>
              <a:cxn ang="0">
                <a:pos x="0" y="38"/>
              </a:cxn>
              <a:cxn ang="0">
                <a:pos x="2" y="18"/>
              </a:cxn>
              <a:cxn ang="0">
                <a:pos x="12" y="12"/>
              </a:cxn>
              <a:cxn ang="0">
                <a:pos x="16" y="10"/>
              </a:cxn>
              <a:cxn ang="0">
                <a:pos x="16" y="4"/>
              </a:cxn>
              <a:cxn ang="0">
                <a:pos x="20" y="2"/>
              </a:cxn>
              <a:cxn ang="0">
                <a:pos x="30" y="6"/>
              </a:cxn>
              <a:cxn ang="0">
                <a:pos x="40" y="8"/>
              </a:cxn>
              <a:cxn ang="0">
                <a:pos x="44" y="4"/>
              </a:cxn>
              <a:cxn ang="0">
                <a:pos x="48" y="0"/>
              </a:cxn>
              <a:cxn ang="0">
                <a:pos x="54" y="6"/>
              </a:cxn>
              <a:cxn ang="0">
                <a:pos x="52" y="12"/>
              </a:cxn>
              <a:cxn ang="0">
                <a:pos x="56" y="14"/>
              </a:cxn>
              <a:cxn ang="0">
                <a:pos x="64" y="18"/>
              </a:cxn>
              <a:cxn ang="0">
                <a:pos x="82" y="22"/>
              </a:cxn>
              <a:cxn ang="0">
                <a:pos x="106" y="12"/>
              </a:cxn>
              <a:cxn ang="0">
                <a:pos x="122" y="10"/>
              </a:cxn>
              <a:cxn ang="0">
                <a:pos x="128" y="12"/>
              </a:cxn>
              <a:cxn ang="0">
                <a:pos x="134" y="18"/>
              </a:cxn>
              <a:cxn ang="0">
                <a:pos x="164" y="16"/>
              </a:cxn>
              <a:cxn ang="0">
                <a:pos x="176" y="12"/>
              </a:cxn>
              <a:cxn ang="0">
                <a:pos x="182" y="14"/>
              </a:cxn>
              <a:cxn ang="0">
                <a:pos x="190" y="24"/>
              </a:cxn>
              <a:cxn ang="0">
                <a:pos x="202" y="26"/>
              </a:cxn>
              <a:cxn ang="0">
                <a:pos x="212" y="18"/>
              </a:cxn>
              <a:cxn ang="0">
                <a:pos x="224" y="12"/>
              </a:cxn>
              <a:cxn ang="0">
                <a:pos x="230" y="10"/>
              </a:cxn>
              <a:cxn ang="0">
                <a:pos x="232" y="16"/>
              </a:cxn>
            </a:cxnLst>
            <a:rect l="0" t="0" r="r" b="b"/>
            <a:pathLst>
              <a:path w="232" h="64">
                <a:moveTo>
                  <a:pt x="232" y="16"/>
                </a:moveTo>
                <a:lnTo>
                  <a:pt x="232" y="16"/>
                </a:lnTo>
                <a:lnTo>
                  <a:pt x="232" y="24"/>
                </a:lnTo>
                <a:lnTo>
                  <a:pt x="230" y="32"/>
                </a:lnTo>
                <a:lnTo>
                  <a:pt x="226" y="38"/>
                </a:lnTo>
                <a:lnTo>
                  <a:pt x="222" y="42"/>
                </a:lnTo>
                <a:lnTo>
                  <a:pt x="220" y="42"/>
                </a:lnTo>
                <a:lnTo>
                  <a:pt x="212" y="40"/>
                </a:lnTo>
                <a:lnTo>
                  <a:pt x="206" y="36"/>
                </a:lnTo>
                <a:lnTo>
                  <a:pt x="200" y="40"/>
                </a:lnTo>
                <a:lnTo>
                  <a:pt x="192" y="42"/>
                </a:lnTo>
                <a:lnTo>
                  <a:pt x="176" y="44"/>
                </a:lnTo>
                <a:lnTo>
                  <a:pt x="164" y="48"/>
                </a:lnTo>
                <a:lnTo>
                  <a:pt x="150" y="52"/>
                </a:lnTo>
                <a:lnTo>
                  <a:pt x="136" y="58"/>
                </a:lnTo>
                <a:lnTo>
                  <a:pt x="124" y="62"/>
                </a:lnTo>
                <a:lnTo>
                  <a:pt x="116" y="64"/>
                </a:lnTo>
                <a:lnTo>
                  <a:pt x="112" y="62"/>
                </a:lnTo>
                <a:lnTo>
                  <a:pt x="110" y="60"/>
                </a:lnTo>
                <a:lnTo>
                  <a:pt x="108" y="56"/>
                </a:lnTo>
                <a:lnTo>
                  <a:pt x="106" y="52"/>
                </a:lnTo>
                <a:lnTo>
                  <a:pt x="104" y="48"/>
                </a:lnTo>
                <a:lnTo>
                  <a:pt x="98" y="46"/>
                </a:lnTo>
                <a:lnTo>
                  <a:pt x="90" y="44"/>
                </a:lnTo>
                <a:lnTo>
                  <a:pt x="82" y="40"/>
                </a:lnTo>
                <a:lnTo>
                  <a:pt x="70" y="38"/>
                </a:lnTo>
                <a:lnTo>
                  <a:pt x="58" y="38"/>
                </a:lnTo>
                <a:lnTo>
                  <a:pt x="40" y="38"/>
                </a:lnTo>
                <a:lnTo>
                  <a:pt x="26" y="42"/>
                </a:lnTo>
                <a:lnTo>
                  <a:pt x="14" y="42"/>
                </a:lnTo>
                <a:lnTo>
                  <a:pt x="10" y="44"/>
                </a:lnTo>
                <a:lnTo>
                  <a:pt x="4" y="44"/>
                </a:lnTo>
                <a:lnTo>
                  <a:pt x="2" y="42"/>
                </a:lnTo>
                <a:lnTo>
                  <a:pt x="0" y="38"/>
                </a:lnTo>
                <a:lnTo>
                  <a:pt x="0" y="28"/>
                </a:lnTo>
                <a:lnTo>
                  <a:pt x="2" y="18"/>
                </a:lnTo>
                <a:lnTo>
                  <a:pt x="6" y="10"/>
                </a:lnTo>
                <a:lnTo>
                  <a:pt x="12" y="12"/>
                </a:lnTo>
                <a:lnTo>
                  <a:pt x="16" y="12"/>
                </a:lnTo>
                <a:lnTo>
                  <a:pt x="16" y="10"/>
                </a:lnTo>
                <a:lnTo>
                  <a:pt x="16" y="8"/>
                </a:lnTo>
                <a:lnTo>
                  <a:pt x="16" y="4"/>
                </a:lnTo>
                <a:lnTo>
                  <a:pt x="18" y="2"/>
                </a:lnTo>
                <a:lnTo>
                  <a:pt x="20" y="2"/>
                </a:lnTo>
                <a:lnTo>
                  <a:pt x="22" y="2"/>
                </a:lnTo>
                <a:lnTo>
                  <a:pt x="30" y="6"/>
                </a:lnTo>
                <a:lnTo>
                  <a:pt x="34" y="8"/>
                </a:lnTo>
                <a:lnTo>
                  <a:pt x="40" y="8"/>
                </a:lnTo>
                <a:lnTo>
                  <a:pt x="42" y="6"/>
                </a:lnTo>
                <a:lnTo>
                  <a:pt x="44" y="4"/>
                </a:lnTo>
                <a:lnTo>
                  <a:pt x="46" y="0"/>
                </a:lnTo>
                <a:lnTo>
                  <a:pt x="48" y="0"/>
                </a:lnTo>
                <a:lnTo>
                  <a:pt x="52" y="2"/>
                </a:lnTo>
                <a:lnTo>
                  <a:pt x="54" y="6"/>
                </a:lnTo>
                <a:lnTo>
                  <a:pt x="54" y="10"/>
                </a:lnTo>
                <a:lnTo>
                  <a:pt x="52" y="12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8"/>
                </a:lnTo>
                <a:lnTo>
                  <a:pt x="72" y="24"/>
                </a:lnTo>
                <a:lnTo>
                  <a:pt x="82" y="22"/>
                </a:lnTo>
                <a:lnTo>
                  <a:pt x="92" y="16"/>
                </a:lnTo>
                <a:lnTo>
                  <a:pt x="106" y="12"/>
                </a:lnTo>
                <a:lnTo>
                  <a:pt x="116" y="10"/>
                </a:lnTo>
                <a:lnTo>
                  <a:pt x="122" y="10"/>
                </a:lnTo>
                <a:lnTo>
                  <a:pt x="128" y="10"/>
                </a:lnTo>
                <a:lnTo>
                  <a:pt x="128" y="12"/>
                </a:lnTo>
                <a:lnTo>
                  <a:pt x="130" y="16"/>
                </a:lnTo>
                <a:lnTo>
                  <a:pt x="134" y="18"/>
                </a:lnTo>
                <a:lnTo>
                  <a:pt x="138" y="18"/>
                </a:lnTo>
                <a:lnTo>
                  <a:pt x="164" y="16"/>
                </a:lnTo>
                <a:lnTo>
                  <a:pt x="172" y="12"/>
                </a:lnTo>
                <a:lnTo>
                  <a:pt x="176" y="12"/>
                </a:lnTo>
                <a:lnTo>
                  <a:pt x="180" y="12"/>
                </a:lnTo>
                <a:lnTo>
                  <a:pt x="182" y="14"/>
                </a:lnTo>
                <a:lnTo>
                  <a:pt x="186" y="16"/>
                </a:lnTo>
                <a:lnTo>
                  <a:pt x="190" y="24"/>
                </a:lnTo>
                <a:lnTo>
                  <a:pt x="196" y="26"/>
                </a:lnTo>
                <a:lnTo>
                  <a:pt x="202" y="26"/>
                </a:lnTo>
                <a:lnTo>
                  <a:pt x="206" y="24"/>
                </a:lnTo>
                <a:lnTo>
                  <a:pt x="212" y="18"/>
                </a:lnTo>
                <a:lnTo>
                  <a:pt x="220" y="16"/>
                </a:lnTo>
                <a:lnTo>
                  <a:pt x="224" y="12"/>
                </a:lnTo>
                <a:lnTo>
                  <a:pt x="228" y="12"/>
                </a:lnTo>
                <a:lnTo>
                  <a:pt x="230" y="10"/>
                </a:lnTo>
                <a:lnTo>
                  <a:pt x="232" y="14"/>
                </a:lnTo>
                <a:lnTo>
                  <a:pt x="232" y="1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3" name="Freeform 185"/>
          <p:cNvSpPr>
            <a:spLocks/>
          </p:cNvSpPr>
          <p:nvPr/>
        </p:nvSpPr>
        <p:spPr bwMode="auto">
          <a:xfrm>
            <a:off x="7554911" y="5548226"/>
            <a:ext cx="749300" cy="917575"/>
          </a:xfrm>
          <a:custGeom>
            <a:avLst/>
            <a:gdLst/>
            <a:ahLst/>
            <a:cxnLst>
              <a:cxn ang="0">
                <a:pos x="462" y="42"/>
              </a:cxn>
              <a:cxn ang="0">
                <a:pos x="446" y="104"/>
              </a:cxn>
              <a:cxn ang="0">
                <a:pos x="378" y="92"/>
              </a:cxn>
              <a:cxn ang="0">
                <a:pos x="322" y="104"/>
              </a:cxn>
              <a:cxn ang="0">
                <a:pos x="284" y="128"/>
              </a:cxn>
              <a:cxn ang="0">
                <a:pos x="288" y="158"/>
              </a:cxn>
              <a:cxn ang="0">
                <a:pos x="314" y="182"/>
              </a:cxn>
              <a:cxn ang="0">
                <a:pos x="272" y="174"/>
              </a:cxn>
              <a:cxn ang="0">
                <a:pos x="294" y="206"/>
              </a:cxn>
              <a:cxn ang="0">
                <a:pos x="264" y="182"/>
              </a:cxn>
              <a:cxn ang="0">
                <a:pos x="264" y="204"/>
              </a:cxn>
              <a:cxn ang="0">
                <a:pos x="246" y="202"/>
              </a:cxn>
              <a:cxn ang="0">
                <a:pos x="202" y="160"/>
              </a:cxn>
              <a:cxn ang="0">
                <a:pos x="184" y="162"/>
              </a:cxn>
              <a:cxn ang="0">
                <a:pos x="200" y="226"/>
              </a:cxn>
              <a:cxn ang="0">
                <a:pos x="246" y="290"/>
              </a:cxn>
              <a:cxn ang="0">
                <a:pos x="238" y="290"/>
              </a:cxn>
              <a:cxn ang="0">
                <a:pos x="216" y="298"/>
              </a:cxn>
              <a:cxn ang="0">
                <a:pos x="198" y="320"/>
              </a:cxn>
              <a:cxn ang="0">
                <a:pos x="214" y="338"/>
              </a:cxn>
              <a:cxn ang="0">
                <a:pos x="260" y="358"/>
              </a:cxn>
              <a:cxn ang="0">
                <a:pos x="294" y="378"/>
              </a:cxn>
              <a:cxn ang="0">
                <a:pos x="324" y="432"/>
              </a:cxn>
              <a:cxn ang="0">
                <a:pos x="284" y="410"/>
              </a:cxn>
              <a:cxn ang="0">
                <a:pos x="242" y="424"/>
              </a:cxn>
              <a:cxn ang="0">
                <a:pos x="278" y="466"/>
              </a:cxn>
              <a:cxn ang="0">
                <a:pos x="254" y="484"/>
              </a:cxn>
              <a:cxn ang="0">
                <a:pos x="220" y="460"/>
              </a:cxn>
              <a:cxn ang="0">
                <a:pos x="244" y="516"/>
              </a:cxn>
              <a:cxn ang="0">
                <a:pos x="252" y="568"/>
              </a:cxn>
              <a:cxn ang="0">
                <a:pos x="214" y="542"/>
              </a:cxn>
              <a:cxn ang="0">
                <a:pos x="200" y="578"/>
              </a:cxn>
              <a:cxn ang="0">
                <a:pos x="178" y="534"/>
              </a:cxn>
              <a:cxn ang="0">
                <a:pos x="156" y="532"/>
              </a:cxn>
              <a:cxn ang="0">
                <a:pos x="132" y="538"/>
              </a:cxn>
              <a:cxn ang="0">
                <a:pos x="122" y="476"/>
              </a:cxn>
              <a:cxn ang="0">
                <a:pos x="88" y="442"/>
              </a:cxn>
              <a:cxn ang="0">
                <a:pos x="118" y="410"/>
              </a:cxn>
              <a:cxn ang="0">
                <a:pos x="158" y="392"/>
              </a:cxn>
              <a:cxn ang="0">
                <a:pos x="220" y="412"/>
              </a:cxn>
              <a:cxn ang="0">
                <a:pos x="238" y="394"/>
              </a:cxn>
              <a:cxn ang="0">
                <a:pos x="204" y="382"/>
              </a:cxn>
              <a:cxn ang="0">
                <a:pos x="148" y="384"/>
              </a:cxn>
              <a:cxn ang="0">
                <a:pos x="92" y="392"/>
              </a:cxn>
              <a:cxn ang="0">
                <a:pos x="52" y="344"/>
              </a:cxn>
              <a:cxn ang="0">
                <a:pos x="78" y="338"/>
              </a:cxn>
              <a:cxn ang="0">
                <a:pos x="52" y="318"/>
              </a:cxn>
              <a:cxn ang="0">
                <a:pos x="36" y="318"/>
              </a:cxn>
              <a:cxn ang="0">
                <a:pos x="4" y="264"/>
              </a:cxn>
              <a:cxn ang="0">
                <a:pos x="22" y="224"/>
              </a:cxn>
              <a:cxn ang="0">
                <a:pos x="62" y="170"/>
              </a:cxn>
              <a:cxn ang="0">
                <a:pos x="78" y="128"/>
              </a:cxn>
              <a:cxn ang="0">
                <a:pos x="146" y="98"/>
              </a:cxn>
              <a:cxn ang="0">
                <a:pos x="194" y="74"/>
              </a:cxn>
              <a:cxn ang="0">
                <a:pos x="258" y="60"/>
              </a:cxn>
              <a:cxn ang="0">
                <a:pos x="328" y="38"/>
              </a:cxn>
              <a:cxn ang="0">
                <a:pos x="420" y="48"/>
              </a:cxn>
              <a:cxn ang="0">
                <a:pos x="440" y="2"/>
              </a:cxn>
              <a:cxn ang="0">
                <a:pos x="470" y="16"/>
              </a:cxn>
            </a:cxnLst>
            <a:rect l="0" t="0" r="r" b="b"/>
            <a:pathLst>
              <a:path w="472" h="578">
                <a:moveTo>
                  <a:pt x="470" y="16"/>
                </a:moveTo>
                <a:lnTo>
                  <a:pt x="470" y="16"/>
                </a:lnTo>
                <a:lnTo>
                  <a:pt x="472" y="22"/>
                </a:lnTo>
                <a:lnTo>
                  <a:pt x="472" y="32"/>
                </a:lnTo>
                <a:lnTo>
                  <a:pt x="470" y="36"/>
                </a:lnTo>
                <a:lnTo>
                  <a:pt x="466" y="38"/>
                </a:lnTo>
                <a:lnTo>
                  <a:pt x="462" y="42"/>
                </a:lnTo>
                <a:lnTo>
                  <a:pt x="460" y="44"/>
                </a:lnTo>
                <a:lnTo>
                  <a:pt x="458" y="56"/>
                </a:lnTo>
                <a:lnTo>
                  <a:pt x="460" y="66"/>
                </a:lnTo>
                <a:lnTo>
                  <a:pt x="458" y="78"/>
                </a:lnTo>
                <a:lnTo>
                  <a:pt x="458" y="90"/>
                </a:lnTo>
                <a:lnTo>
                  <a:pt x="450" y="100"/>
                </a:lnTo>
                <a:lnTo>
                  <a:pt x="446" y="104"/>
                </a:lnTo>
                <a:lnTo>
                  <a:pt x="444" y="110"/>
                </a:lnTo>
                <a:lnTo>
                  <a:pt x="442" y="106"/>
                </a:lnTo>
                <a:lnTo>
                  <a:pt x="438" y="104"/>
                </a:lnTo>
                <a:lnTo>
                  <a:pt x="432" y="102"/>
                </a:lnTo>
                <a:lnTo>
                  <a:pt x="416" y="96"/>
                </a:lnTo>
                <a:lnTo>
                  <a:pt x="398" y="94"/>
                </a:lnTo>
                <a:lnTo>
                  <a:pt x="378" y="92"/>
                </a:lnTo>
                <a:lnTo>
                  <a:pt x="362" y="94"/>
                </a:lnTo>
                <a:lnTo>
                  <a:pt x="356" y="98"/>
                </a:lnTo>
                <a:lnTo>
                  <a:pt x="350" y="102"/>
                </a:lnTo>
                <a:lnTo>
                  <a:pt x="344" y="106"/>
                </a:lnTo>
                <a:lnTo>
                  <a:pt x="332" y="108"/>
                </a:lnTo>
                <a:lnTo>
                  <a:pt x="326" y="104"/>
                </a:lnTo>
                <a:lnTo>
                  <a:pt x="322" y="104"/>
                </a:lnTo>
                <a:lnTo>
                  <a:pt x="318" y="104"/>
                </a:lnTo>
                <a:lnTo>
                  <a:pt x="314" y="106"/>
                </a:lnTo>
                <a:lnTo>
                  <a:pt x="312" y="110"/>
                </a:lnTo>
                <a:lnTo>
                  <a:pt x="310" y="118"/>
                </a:lnTo>
                <a:lnTo>
                  <a:pt x="304" y="122"/>
                </a:lnTo>
                <a:lnTo>
                  <a:pt x="294" y="124"/>
                </a:lnTo>
                <a:lnTo>
                  <a:pt x="284" y="128"/>
                </a:lnTo>
                <a:lnTo>
                  <a:pt x="270" y="134"/>
                </a:lnTo>
                <a:lnTo>
                  <a:pt x="266" y="138"/>
                </a:lnTo>
                <a:lnTo>
                  <a:pt x="264" y="146"/>
                </a:lnTo>
                <a:lnTo>
                  <a:pt x="264" y="148"/>
                </a:lnTo>
                <a:lnTo>
                  <a:pt x="268" y="150"/>
                </a:lnTo>
                <a:lnTo>
                  <a:pt x="276" y="156"/>
                </a:lnTo>
                <a:lnTo>
                  <a:pt x="288" y="158"/>
                </a:lnTo>
                <a:lnTo>
                  <a:pt x="298" y="160"/>
                </a:lnTo>
                <a:lnTo>
                  <a:pt x="304" y="166"/>
                </a:lnTo>
                <a:lnTo>
                  <a:pt x="312" y="174"/>
                </a:lnTo>
                <a:lnTo>
                  <a:pt x="316" y="178"/>
                </a:lnTo>
                <a:lnTo>
                  <a:pt x="318" y="180"/>
                </a:lnTo>
                <a:lnTo>
                  <a:pt x="316" y="182"/>
                </a:lnTo>
                <a:lnTo>
                  <a:pt x="314" y="182"/>
                </a:lnTo>
                <a:lnTo>
                  <a:pt x="310" y="178"/>
                </a:lnTo>
                <a:lnTo>
                  <a:pt x="304" y="174"/>
                </a:lnTo>
                <a:lnTo>
                  <a:pt x="300" y="168"/>
                </a:lnTo>
                <a:lnTo>
                  <a:pt x="290" y="166"/>
                </a:lnTo>
                <a:lnTo>
                  <a:pt x="284" y="166"/>
                </a:lnTo>
                <a:lnTo>
                  <a:pt x="276" y="166"/>
                </a:lnTo>
                <a:lnTo>
                  <a:pt x="272" y="174"/>
                </a:lnTo>
                <a:lnTo>
                  <a:pt x="272" y="182"/>
                </a:lnTo>
                <a:lnTo>
                  <a:pt x="274" y="184"/>
                </a:lnTo>
                <a:lnTo>
                  <a:pt x="282" y="186"/>
                </a:lnTo>
                <a:lnTo>
                  <a:pt x="286" y="188"/>
                </a:lnTo>
                <a:lnTo>
                  <a:pt x="290" y="190"/>
                </a:lnTo>
                <a:lnTo>
                  <a:pt x="294" y="198"/>
                </a:lnTo>
                <a:lnTo>
                  <a:pt x="294" y="206"/>
                </a:lnTo>
                <a:lnTo>
                  <a:pt x="292" y="208"/>
                </a:lnTo>
                <a:lnTo>
                  <a:pt x="290" y="208"/>
                </a:lnTo>
                <a:lnTo>
                  <a:pt x="286" y="206"/>
                </a:lnTo>
                <a:lnTo>
                  <a:pt x="282" y="196"/>
                </a:lnTo>
                <a:lnTo>
                  <a:pt x="274" y="190"/>
                </a:lnTo>
                <a:lnTo>
                  <a:pt x="270" y="184"/>
                </a:lnTo>
                <a:lnTo>
                  <a:pt x="264" y="182"/>
                </a:lnTo>
                <a:lnTo>
                  <a:pt x="258" y="182"/>
                </a:lnTo>
                <a:lnTo>
                  <a:pt x="254" y="182"/>
                </a:lnTo>
                <a:lnTo>
                  <a:pt x="252" y="184"/>
                </a:lnTo>
                <a:lnTo>
                  <a:pt x="252" y="186"/>
                </a:lnTo>
                <a:lnTo>
                  <a:pt x="252" y="190"/>
                </a:lnTo>
                <a:lnTo>
                  <a:pt x="256" y="198"/>
                </a:lnTo>
                <a:lnTo>
                  <a:pt x="264" y="204"/>
                </a:lnTo>
                <a:lnTo>
                  <a:pt x="268" y="206"/>
                </a:lnTo>
                <a:lnTo>
                  <a:pt x="270" y="208"/>
                </a:lnTo>
                <a:lnTo>
                  <a:pt x="266" y="212"/>
                </a:lnTo>
                <a:lnTo>
                  <a:pt x="262" y="214"/>
                </a:lnTo>
                <a:lnTo>
                  <a:pt x="258" y="212"/>
                </a:lnTo>
                <a:lnTo>
                  <a:pt x="254" y="210"/>
                </a:lnTo>
                <a:lnTo>
                  <a:pt x="246" y="202"/>
                </a:lnTo>
                <a:lnTo>
                  <a:pt x="242" y="192"/>
                </a:lnTo>
                <a:lnTo>
                  <a:pt x="238" y="184"/>
                </a:lnTo>
                <a:lnTo>
                  <a:pt x="230" y="180"/>
                </a:lnTo>
                <a:lnTo>
                  <a:pt x="218" y="176"/>
                </a:lnTo>
                <a:lnTo>
                  <a:pt x="210" y="170"/>
                </a:lnTo>
                <a:lnTo>
                  <a:pt x="204" y="164"/>
                </a:lnTo>
                <a:lnTo>
                  <a:pt x="202" y="160"/>
                </a:lnTo>
                <a:lnTo>
                  <a:pt x="204" y="156"/>
                </a:lnTo>
                <a:lnTo>
                  <a:pt x="206" y="152"/>
                </a:lnTo>
                <a:lnTo>
                  <a:pt x="206" y="150"/>
                </a:lnTo>
                <a:lnTo>
                  <a:pt x="202" y="150"/>
                </a:lnTo>
                <a:lnTo>
                  <a:pt x="196" y="152"/>
                </a:lnTo>
                <a:lnTo>
                  <a:pt x="186" y="158"/>
                </a:lnTo>
                <a:lnTo>
                  <a:pt x="184" y="162"/>
                </a:lnTo>
                <a:lnTo>
                  <a:pt x="184" y="168"/>
                </a:lnTo>
                <a:lnTo>
                  <a:pt x="184" y="180"/>
                </a:lnTo>
                <a:lnTo>
                  <a:pt x="186" y="198"/>
                </a:lnTo>
                <a:lnTo>
                  <a:pt x="186" y="210"/>
                </a:lnTo>
                <a:lnTo>
                  <a:pt x="190" y="218"/>
                </a:lnTo>
                <a:lnTo>
                  <a:pt x="196" y="222"/>
                </a:lnTo>
                <a:lnTo>
                  <a:pt x="200" y="226"/>
                </a:lnTo>
                <a:lnTo>
                  <a:pt x="204" y="238"/>
                </a:lnTo>
                <a:lnTo>
                  <a:pt x="208" y="248"/>
                </a:lnTo>
                <a:lnTo>
                  <a:pt x="214" y="252"/>
                </a:lnTo>
                <a:lnTo>
                  <a:pt x="220" y="260"/>
                </a:lnTo>
                <a:lnTo>
                  <a:pt x="236" y="270"/>
                </a:lnTo>
                <a:lnTo>
                  <a:pt x="244" y="282"/>
                </a:lnTo>
                <a:lnTo>
                  <a:pt x="246" y="290"/>
                </a:lnTo>
                <a:lnTo>
                  <a:pt x="248" y="294"/>
                </a:lnTo>
                <a:lnTo>
                  <a:pt x="244" y="298"/>
                </a:lnTo>
                <a:lnTo>
                  <a:pt x="242" y="300"/>
                </a:lnTo>
                <a:lnTo>
                  <a:pt x="238" y="300"/>
                </a:lnTo>
                <a:lnTo>
                  <a:pt x="236" y="298"/>
                </a:lnTo>
                <a:lnTo>
                  <a:pt x="236" y="294"/>
                </a:lnTo>
                <a:lnTo>
                  <a:pt x="238" y="290"/>
                </a:lnTo>
                <a:lnTo>
                  <a:pt x="234" y="284"/>
                </a:lnTo>
                <a:lnTo>
                  <a:pt x="230" y="280"/>
                </a:lnTo>
                <a:lnTo>
                  <a:pt x="224" y="278"/>
                </a:lnTo>
                <a:lnTo>
                  <a:pt x="216" y="280"/>
                </a:lnTo>
                <a:lnTo>
                  <a:pt x="214" y="284"/>
                </a:lnTo>
                <a:lnTo>
                  <a:pt x="214" y="294"/>
                </a:lnTo>
                <a:lnTo>
                  <a:pt x="216" y="298"/>
                </a:lnTo>
                <a:lnTo>
                  <a:pt x="220" y="302"/>
                </a:lnTo>
                <a:lnTo>
                  <a:pt x="224" y="306"/>
                </a:lnTo>
                <a:lnTo>
                  <a:pt x="226" y="310"/>
                </a:lnTo>
                <a:lnTo>
                  <a:pt x="220" y="318"/>
                </a:lnTo>
                <a:lnTo>
                  <a:pt x="214" y="320"/>
                </a:lnTo>
                <a:lnTo>
                  <a:pt x="206" y="320"/>
                </a:lnTo>
                <a:lnTo>
                  <a:pt x="198" y="320"/>
                </a:lnTo>
                <a:lnTo>
                  <a:pt x="194" y="322"/>
                </a:lnTo>
                <a:lnTo>
                  <a:pt x="190" y="324"/>
                </a:lnTo>
                <a:lnTo>
                  <a:pt x="190" y="326"/>
                </a:lnTo>
                <a:lnTo>
                  <a:pt x="194" y="328"/>
                </a:lnTo>
                <a:lnTo>
                  <a:pt x="198" y="332"/>
                </a:lnTo>
                <a:lnTo>
                  <a:pt x="206" y="336"/>
                </a:lnTo>
                <a:lnTo>
                  <a:pt x="214" y="338"/>
                </a:lnTo>
                <a:lnTo>
                  <a:pt x="230" y="340"/>
                </a:lnTo>
                <a:lnTo>
                  <a:pt x="240" y="344"/>
                </a:lnTo>
                <a:lnTo>
                  <a:pt x="246" y="344"/>
                </a:lnTo>
                <a:lnTo>
                  <a:pt x="254" y="344"/>
                </a:lnTo>
                <a:lnTo>
                  <a:pt x="256" y="348"/>
                </a:lnTo>
                <a:lnTo>
                  <a:pt x="258" y="354"/>
                </a:lnTo>
                <a:lnTo>
                  <a:pt x="260" y="358"/>
                </a:lnTo>
                <a:lnTo>
                  <a:pt x="262" y="360"/>
                </a:lnTo>
                <a:lnTo>
                  <a:pt x="266" y="360"/>
                </a:lnTo>
                <a:lnTo>
                  <a:pt x="270" y="360"/>
                </a:lnTo>
                <a:lnTo>
                  <a:pt x="276" y="364"/>
                </a:lnTo>
                <a:lnTo>
                  <a:pt x="284" y="370"/>
                </a:lnTo>
                <a:lnTo>
                  <a:pt x="288" y="374"/>
                </a:lnTo>
                <a:lnTo>
                  <a:pt x="294" y="378"/>
                </a:lnTo>
                <a:lnTo>
                  <a:pt x="302" y="378"/>
                </a:lnTo>
                <a:lnTo>
                  <a:pt x="310" y="380"/>
                </a:lnTo>
                <a:lnTo>
                  <a:pt x="314" y="384"/>
                </a:lnTo>
                <a:lnTo>
                  <a:pt x="320" y="394"/>
                </a:lnTo>
                <a:lnTo>
                  <a:pt x="324" y="412"/>
                </a:lnTo>
                <a:lnTo>
                  <a:pt x="326" y="426"/>
                </a:lnTo>
                <a:lnTo>
                  <a:pt x="324" y="432"/>
                </a:lnTo>
                <a:lnTo>
                  <a:pt x="320" y="438"/>
                </a:lnTo>
                <a:lnTo>
                  <a:pt x="316" y="438"/>
                </a:lnTo>
                <a:lnTo>
                  <a:pt x="312" y="436"/>
                </a:lnTo>
                <a:lnTo>
                  <a:pt x="300" y="426"/>
                </a:lnTo>
                <a:lnTo>
                  <a:pt x="292" y="418"/>
                </a:lnTo>
                <a:lnTo>
                  <a:pt x="288" y="414"/>
                </a:lnTo>
                <a:lnTo>
                  <a:pt x="284" y="410"/>
                </a:lnTo>
                <a:lnTo>
                  <a:pt x="278" y="410"/>
                </a:lnTo>
                <a:lnTo>
                  <a:pt x="274" y="412"/>
                </a:lnTo>
                <a:lnTo>
                  <a:pt x="264" y="416"/>
                </a:lnTo>
                <a:lnTo>
                  <a:pt x="254" y="416"/>
                </a:lnTo>
                <a:lnTo>
                  <a:pt x="246" y="416"/>
                </a:lnTo>
                <a:lnTo>
                  <a:pt x="244" y="418"/>
                </a:lnTo>
                <a:lnTo>
                  <a:pt x="242" y="424"/>
                </a:lnTo>
                <a:lnTo>
                  <a:pt x="244" y="428"/>
                </a:lnTo>
                <a:lnTo>
                  <a:pt x="248" y="442"/>
                </a:lnTo>
                <a:lnTo>
                  <a:pt x="256" y="450"/>
                </a:lnTo>
                <a:lnTo>
                  <a:pt x="266" y="454"/>
                </a:lnTo>
                <a:lnTo>
                  <a:pt x="270" y="456"/>
                </a:lnTo>
                <a:lnTo>
                  <a:pt x="274" y="460"/>
                </a:lnTo>
                <a:lnTo>
                  <a:pt x="278" y="466"/>
                </a:lnTo>
                <a:lnTo>
                  <a:pt x="278" y="470"/>
                </a:lnTo>
                <a:lnTo>
                  <a:pt x="276" y="472"/>
                </a:lnTo>
                <a:lnTo>
                  <a:pt x="272" y="472"/>
                </a:lnTo>
                <a:lnTo>
                  <a:pt x="266" y="474"/>
                </a:lnTo>
                <a:lnTo>
                  <a:pt x="262" y="478"/>
                </a:lnTo>
                <a:lnTo>
                  <a:pt x="258" y="482"/>
                </a:lnTo>
                <a:lnTo>
                  <a:pt x="254" y="484"/>
                </a:lnTo>
                <a:lnTo>
                  <a:pt x="252" y="484"/>
                </a:lnTo>
                <a:lnTo>
                  <a:pt x="248" y="482"/>
                </a:lnTo>
                <a:lnTo>
                  <a:pt x="246" y="478"/>
                </a:lnTo>
                <a:lnTo>
                  <a:pt x="240" y="472"/>
                </a:lnTo>
                <a:lnTo>
                  <a:pt x="234" y="466"/>
                </a:lnTo>
                <a:lnTo>
                  <a:pt x="226" y="464"/>
                </a:lnTo>
                <a:lnTo>
                  <a:pt x="220" y="460"/>
                </a:lnTo>
                <a:lnTo>
                  <a:pt x="218" y="464"/>
                </a:lnTo>
                <a:lnTo>
                  <a:pt x="218" y="468"/>
                </a:lnTo>
                <a:lnTo>
                  <a:pt x="218" y="472"/>
                </a:lnTo>
                <a:lnTo>
                  <a:pt x="226" y="480"/>
                </a:lnTo>
                <a:lnTo>
                  <a:pt x="232" y="486"/>
                </a:lnTo>
                <a:lnTo>
                  <a:pt x="238" y="496"/>
                </a:lnTo>
                <a:lnTo>
                  <a:pt x="244" y="516"/>
                </a:lnTo>
                <a:lnTo>
                  <a:pt x="252" y="538"/>
                </a:lnTo>
                <a:lnTo>
                  <a:pt x="258" y="556"/>
                </a:lnTo>
                <a:lnTo>
                  <a:pt x="260" y="564"/>
                </a:lnTo>
                <a:lnTo>
                  <a:pt x="260" y="568"/>
                </a:lnTo>
                <a:lnTo>
                  <a:pt x="258" y="570"/>
                </a:lnTo>
                <a:lnTo>
                  <a:pt x="254" y="570"/>
                </a:lnTo>
                <a:lnTo>
                  <a:pt x="252" y="568"/>
                </a:lnTo>
                <a:lnTo>
                  <a:pt x="244" y="564"/>
                </a:lnTo>
                <a:lnTo>
                  <a:pt x="232" y="556"/>
                </a:lnTo>
                <a:lnTo>
                  <a:pt x="228" y="546"/>
                </a:lnTo>
                <a:lnTo>
                  <a:pt x="224" y="542"/>
                </a:lnTo>
                <a:lnTo>
                  <a:pt x="220" y="540"/>
                </a:lnTo>
                <a:lnTo>
                  <a:pt x="216" y="540"/>
                </a:lnTo>
                <a:lnTo>
                  <a:pt x="214" y="542"/>
                </a:lnTo>
                <a:lnTo>
                  <a:pt x="208" y="548"/>
                </a:lnTo>
                <a:lnTo>
                  <a:pt x="206" y="556"/>
                </a:lnTo>
                <a:lnTo>
                  <a:pt x="206" y="564"/>
                </a:lnTo>
                <a:lnTo>
                  <a:pt x="206" y="572"/>
                </a:lnTo>
                <a:lnTo>
                  <a:pt x="206" y="574"/>
                </a:lnTo>
                <a:lnTo>
                  <a:pt x="204" y="578"/>
                </a:lnTo>
                <a:lnTo>
                  <a:pt x="200" y="578"/>
                </a:lnTo>
                <a:lnTo>
                  <a:pt x="198" y="576"/>
                </a:lnTo>
                <a:lnTo>
                  <a:pt x="196" y="574"/>
                </a:lnTo>
                <a:lnTo>
                  <a:pt x="196" y="570"/>
                </a:lnTo>
                <a:lnTo>
                  <a:pt x="194" y="562"/>
                </a:lnTo>
                <a:lnTo>
                  <a:pt x="190" y="548"/>
                </a:lnTo>
                <a:lnTo>
                  <a:pt x="184" y="538"/>
                </a:lnTo>
                <a:lnTo>
                  <a:pt x="178" y="534"/>
                </a:lnTo>
                <a:lnTo>
                  <a:pt x="172" y="530"/>
                </a:lnTo>
                <a:lnTo>
                  <a:pt x="170" y="524"/>
                </a:lnTo>
                <a:lnTo>
                  <a:pt x="168" y="522"/>
                </a:lnTo>
                <a:lnTo>
                  <a:pt x="166" y="518"/>
                </a:lnTo>
                <a:lnTo>
                  <a:pt x="162" y="522"/>
                </a:lnTo>
                <a:lnTo>
                  <a:pt x="160" y="526"/>
                </a:lnTo>
                <a:lnTo>
                  <a:pt x="156" y="532"/>
                </a:lnTo>
                <a:lnTo>
                  <a:pt x="156" y="542"/>
                </a:lnTo>
                <a:lnTo>
                  <a:pt x="156" y="546"/>
                </a:lnTo>
                <a:lnTo>
                  <a:pt x="154" y="548"/>
                </a:lnTo>
                <a:lnTo>
                  <a:pt x="152" y="548"/>
                </a:lnTo>
                <a:lnTo>
                  <a:pt x="148" y="548"/>
                </a:lnTo>
                <a:lnTo>
                  <a:pt x="142" y="544"/>
                </a:lnTo>
                <a:lnTo>
                  <a:pt x="132" y="538"/>
                </a:lnTo>
                <a:lnTo>
                  <a:pt x="130" y="528"/>
                </a:lnTo>
                <a:lnTo>
                  <a:pt x="128" y="518"/>
                </a:lnTo>
                <a:lnTo>
                  <a:pt x="130" y="506"/>
                </a:lnTo>
                <a:lnTo>
                  <a:pt x="132" y="500"/>
                </a:lnTo>
                <a:lnTo>
                  <a:pt x="132" y="494"/>
                </a:lnTo>
                <a:lnTo>
                  <a:pt x="128" y="484"/>
                </a:lnTo>
                <a:lnTo>
                  <a:pt x="122" y="476"/>
                </a:lnTo>
                <a:lnTo>
                  <a:pt x="118" y="474"/>
                </a:lnTo>
                <a:lnTo>
                  <a:pt x="110" y="472"/>
                </a:lnTo>
                <a:lnTo>
                  <a:pt x="102" y="470"/>
                </a:lnTo>
                <a:lnTo>
                  <a:pt x="98" y="468"/>
                </a:lnTo>
                <a:lnTo>
                  <a:pt x="92" y="458"/>
                </a:lnTo>
                <a:lnTo>
                  <a:pt x="88" y="448"/>
                </a:lnTo>
                <a:lnTo>
                  <a:pt x="88" y="442"/>
                </a:lnTo>
                <a:lnTo>
                  <a:pt x="90" y="436"/>
                </a:lnTo>
                <a:lnTo>
                  <a:pt x="96" y="420"/>
                </a:lnTo>
                <a:lnTo>
                  <a:pt x="100" y="412"/>
                </a:lnTo>
                <a:lnTo>
                  <a:pt x="106" y="408"/>
                </a:lnTo>
                <a:lnTo>
                  <a:pt x="108" y="408"/>
                </a:lnTo>
                <a:lnTo>
                  <a:pt x="112" y="408"/>
                </a:lnTo>
                <a:lnTo>
                  <a:pt x="118" y="410"/>
                </a:lnTo>
                <a:lnTo>
                  <a:pt x="122" y="408"/>
                </a:lnTo>
                <a:lnTo>
                  <a:pt x="126" y="402"/>
                </a:lnTo>
                <a:lnTo>
                  <a:pt x="138" y="394"/>
                </a:lnTo>
                <a:lnTo>
                  <a:pt x="146" y="390"/>
                </a:lnTo>
                <a:lnTo>
                  <a:pt x="152" y="390"/>
                </a:lnTo>
                <a:lnTo>
                  <a:pt x="156" y="390"/>
                </a:lnTo>
                <a:lnTo>
                  <a:pt x="158" y="392"/>
                </a:lnTo>
                <a:lnTo>
                  <a:pt x="160" y="394"/>
                </a:lnTo>
                <a:lnTo>
                  <a:pt x="168" y="400"/>
                </a:lnTo>
                <a:lnTo>
                  <a:pt x="172" y="400"/>
                </a:lnTo>
                <a:lnTo>
                  <a:pt x="176" y="400"/>
                </a:lnTo>
                <a:lnTo>
                  <a:pt x="194" y="402"/>
                </a:lnTo>
                <a:lnTo>
                  <a:pt x="212" y="410"/>
                </a:lnTo>
                <a:lnTo>
                  <a:pt x="220" y="412"/>
                </a:lnTo>
                <a:lnTo>
                  <a:pt x="230" y="412"/>
                </a:lnTo>
                <a:lnTo>
                  <a:pt x="238" y="410"/>
                </a:lnTo>
                <a:lnTo>
                  <a:pt x="244" y="408"/>
                </a:lnTo>
                <a:lnTo>
                  <a:pt x="246" y="400"/>
                </a:lnTo>
                <a:lnTo>
                  <a:pt x="246" y="394"/>
                </a:lnTo>
                <a:lnTo>
                  <a:pt x="242" y="392"/>
                </a:lnTo>
                <a:lnTo>
                  <a:pt x="238" y="394"/>
                </a:lnTo>
                <a:lnTo>
                  <a:pt x="230" y="394"/>
                </a:lnTo>
                <a:lnTo>
                  <a:pt x="224" y="390"/>
                </a:lnTo>
                <a:lnTo>
                  <a:pt x="218" y="384"/>
                </a:lnTo>
                <a:lnTo>
                  <a:pt x="212" y="380"/>
                </a:lnTo>
                <a:lnTo>
                  <a:pt x="208" y="378"/>
                </a:lnTo>
                <a:lnTo>
                  <a:pt x="206" y="378"/>
                </a:lnTo>
                <a:lnTo>
                  <a:pt x="204" y="382"/>
                </a:lnTo>
                <a:lnTo>
                  <a:pt x="200" y="386"/>
                </a:lnTo>
                <a:lnTo>
                  <a:pt x="196" y="386"/>
                </a:lnTo>
                <a:lnTo>
                  <a:pt x="194" y="384"/>
                </a:lnTo>
                <a:lnTo>
                  <a:pt x="184" y="382"/>
                </a:lnTo>
                <a:lnTo>
                  <a:pt x="176" y="384"/>
                </a:lnTo>
                <a:lnTo>
                  <a:pt x="168" y="386"/>
                </a:lnTo>
                <a:lnTo>
                  <a:pt x="148" y="384"/>
                </a:lnTo>
                <a:lnTo>
                  <a:pt x="138" y="386"/>
                </a:lnTo>
                <a:lnTo>
                  <a:pt x="124" y="390"/>
                </a:lnTo>
                <a:lnTo>
                  <a:pt x="114" y="386"/>
                </a:lnTo>
                <a:lnTo>
                  <a:pt x="102" y="384"/>
                </a:lnTo>
                <a:lnTo>
                  <a:pt x="98" y="384"/>
                </a:lnTo>
                <a:lnTo>
                  <a:pt x="94" y="388"/>
                </a:lnTo>
                <a:lnTo>
                  <a:pt x="92" y="392"/>
                </a:lnTo>
                <a:lnTo>
                  <a:pt x="88" y="392"/>
                </a:lnTo>
                <a:lnTo>
                  <a:pt x="84" y="388"/>
                </a:lnTo>
                <a:lnTo>
                  <a:pt x="80" y="384"/>
                </a:lnTo>
                <a:lnTo>
                  <a:pt x="70" y="364"/>
                </a:lnTo>
                <a:lnTo>
                  <a:pt x="66" y="360"/>
                </a:lnTo>
                <a:lnTo>
                  <a:pt x="58" y="352"/>
                </a:lnTo>
                <a:lnTo>
                  <a:pt x="52" y="344"/>
                </a:lnTo>
                <a:lnTo>
                  <a:pt x="52" y="342"/>
                </a:lnTo>
                <a:lnTo>
                  <a:pt x="52" y="338"/>
                </a:lnTo>
                <a:lnTo>
                  <a:pt x="54" y="338"/>
                </a:lnTo>
                <a:lnTo>
                  <a:pt x="58" y="338"/>
                </a:lnTo>
                <a:lnTo>
                  <a:pt x="66" y="340"/>
                </a:lnTo>
                <a:lnTo>
                  <a:pt x="72" y="338"/>
                </a:lnTo>
                <a:lnTo>
                  <a:pt x="78" y="338"/>
                </a:lnTo>
                <a:lnTo>
                  <a:pt x="80" y="336"/>
                </a:lnTo>
                <a:lnTo>
                  <a:pt x="80" y="334"/>
                </a:lnTo>
                <a:lnTo>
                  <a:pt x="80" y="330"/>
                </a:lnTo>
                <a:lnTo>
                  <a:pt x="72" y="326"/>
                </a:lnTo>
                <a:lnTo>
                  <a:pt x="64" y="320"/>
                </a:lnTo>
                <a:lnTo>
                  <a:pt x="58" y="318"/>
                </a:lnTo>
                <a:lnTo>
                  <a:pt x="52" y="318"/>
                </a:lnTo>
                <a:lnTo>
                  <a:pt x="52" y="320"/>
                </a:lnTo>
                <a:lnTo>
                  <a:pt x="52" y="326"/>
                </a:lnTo>
                <a:lnTo>
                  <a:pt x="52" y="330"/>
                </a:lnTo>
                <a:lnTo>
                  <a:pt x="50" y="332"/>
                </a:lnTo>
                <a:lnTo>
                  <a:pt x="44" y="330"/>
                </a:lnTo>
                <a:lnTo>
                  <a:pt x="42" y="328"/>
                </a:lnTo>
                <a:lnTo>
                  <a:pt x="36" y="318"/>
                </a:lnTo>
                <a:lnTo>
                  <a:pt x="32" y="304"/>
                </a:lnTo>
                <a:lnTo>
                  <a:pt x="26" y="296"/>
                </a:lnTo>
                <a:lnTo>
                  <a:pt x="20" y="292"/>
                </a:lnTo>
                <a:lnTo>
                  <a:pt x="10" y="286"/>
                </a:lnTo>
                <a:lnTo>
                  <a:pt x="8" y="282"/>
                </a:lnTo>
                <a:lnTo>
                  <a:pt x="6" y="276"/>
                </a:lnTo>
                <a:lnTo>
                  <a:pt x="4" y="264"/>
                </a:lnTo>
                <a:lnTo>
                  <a:pt x="0" y="262"/>
                </a:lnTo>
                <a:lnTo>
                  <a:pt x="4" y="260"/>
                </a:lnTo>
                <a:lnTo>
                  <a:pt x="6" y="256"/>
                </a:lnTo>
                <a:lnTo>
                  <a:pt x="12" y="250"/>
                </a:lnTo>
                <a:lnTo>
                  <a:pt x="16" y="242"/>
                </a:lnTo>
                <a:lnTo>
                  <a:pt x="20" y="234"/>
                </a:lnTo>
                <a:lnTo>
                  <a:pt x="22" y="224"/>
                </a:lnTo>
                <a:lnTo>
                  <a:pt x="28" y="218"/>
                </a:lnTo>
                <a:lnTo>
                  <a:pt x="34" y="214"/>
                </a:lnTo>
                <a:lnTo>
                  <a:pt x="40" y="202"/>
                </a:lnTo>
                <a:lnTo>
                  <a:pt x="44" y="188"/>
                </a:lnTo>
                <a:lnTo>
                  <a:pt x="54" y="180"/>
                </a:lnTo>
                <a:lnTo>
                  <a:pt x="60" y="176"/>
                </a:lnTo>
                <a:lnTo>
                  <a:pt x="62" y="170"/>
                </a:lnTo>
                <a:lnTo>
                  <a:pt x="62" y="160"/>
                </a:lnTo>
                <a:lnTo>
                  <a:pt x="60" y="152"/>
                </a:lnTo>
                <a:lnTo>
                  <a:pt x="60" y="144"/>
                </a:lnTo>
                <a:lnTo>
                  <a:pt x="58" y="136"/>
                </a:lnTo>
                <a:lnTo>
                  <a:pt x="58" y="132"/>
                </a:lnTo>
                <a:lnTo>
                  <a:pt x="64" y="130"/>
                </a:lnTo>
                <a:lnTo>
                  <a:pt x="78" y="128"/>
                </a:lnTo>
                <a:lnTo>
                  <a:pt x="94" y="128"/>
                </a:lnTo>
                <a:lnTo>
                  <a:pt x="100" y="128"/>
                </a:lnTo>
                <a:lnTo>
                  <a:pt x="108" y="126"/>
                </a:lnTo>
                <a:lnTo>
                  <a:pt x="114" y="118"/>
                </a:lnTo>
                <a:lnTo>
                  <a:pt x="120" y="110"/>
                </a:lnTo>
                <a:lnTo>
                  <a:pt x="132" y="102"/>
                </a:lnTo>
                <a:lnTo>
                  <a:pt x="146" y="98"/>
                </a:lnTo>
                <a:lnTo>
                  <a:pt x="158" y="98"/>
                </a:lnTo>
                <a:lnTo>
                  <a:pt x="168" y="96"/>
                </a:lnTo>
                <a:lnTo>
                  <a:pt x="174" y="96"/>
                </a:lnTo>
                <a:lnTo>
                  <a:pt x="178" y="92"/>
                </a:lnTo>
                <a:lnTo>
                  <a:pt x="182" y="86"/>
                </a:lnTo>
                <a:lnTo>
                  <a:pt x="188" y="78"/>
                </a:lnTo>
                <a:lnTo>
                  <a:pt x="194" y="74"/>
                </a:lnTo>
                <a:lnTo>
                  <a:pt x="198" y="72"/>
                </a:lnTo>
                <a:lnTo>
                  <a:pt x="202" y="72"/>
                </a:lnTo>
                <a:lnTo>
                  <a:pt x="204" y="70"/>
                </a:lnTo>
                <a:lnTo>
                  <a:pt x="208" y="68"/>
                </a:lnTo>
                <a:lnTo>
                  <a:pt x="218" y="68"/>
                </a:lnTo>
                <a:lnTo>
                  <a:pt x="240" y="62"/>
                </a:lnTo>
                <a:lnTo>
                  <a:pt x="258" y="60"/>
                </a:lnTo>
                <a:lnTo>
                  <a:pt x="272" y="58"/>
                </a:lnTo>
                <a:lnTo>
                  <a:pt x="282" y="56"/>
                </a:lnTo>
                <a:lnTo>
                  <a:pt x="292" y="48"/>
                </a:lnTo>
                <a:lnTo>
                  <a:pt x="304" y="42"/>
                </a:lnTo>
                <a:lnTo>
                  <a:pt x="314" y="38"/>
                </a:lnTo>
                <a:lnTo>
                  <a:pt x="322" y="38"/>
                </a:lnTo>
                <a:lnTo>
                  <a:pt x="328" y="38"/>
                </a:lnTo>
                <a:lnTo>
                  <a:pt x="336" y="42"/>
                </a:lnTo>
                <a:lnTo>
                  <a:pt x="344" y="48"/>
                </a:lnTo>
                <a:lnTo>
                  <a:pt x="370" y="56"/>
                </a:lnTo>
                <a:lnTo>
                  <a:pt x="382" y="60"/>
                </a:lnTo>
                <a:lnTo>
                  <a:pt x="394" y="60"/>
                </a:lnTo>
                <a:lnTo>
                  <a:pt x="408" y="56"/>
                </a:lnTo>
                <a:lnTo>
                  <a:pt x="420" y="48"/>
                </a:lnTo>
                <a:lnTo>
                  <a:pt x="432" y="40"/>
                </a:lnTo>
                <a:lnTo>
                  <a:pt x="438" y="32"/>
                </a:lnTo>
                <a:lnTo>
                  <a:pt x="438" y="24"/>
                </a:lnTo>
                <a:lnTo>
                  <a:pt x="438" y="16"/>
                </a:lnTo>
                <a:lnTo>
                  <a:pt x="436" y="8"/>
                </a:lnTo>
                <a:lnTo>
                  <a:pt x="438" y="4"/>
                </a:lnTo>
                <a:lnTo>
                  <a:pt x="440" y="2"/>
                </a:lnTo>
                <a:lnTo>
                  <a:pt x="444" y="2"/>
                </a:lnTo>
                <a:lnTo>
                  <a:pt x="452" y="0"/>
                </a:lnTo>
                <a:lnTo>
                  <a:pt x="456" y="4"/>
                </a:lnTo>
                <a:lnTo>
                  <a:pt x="458" y="6"/>
                </a:lnTo>
                <a:lnTo>
                  <a:pt x="464" y="10"/>
                </a:lnTo>
                <a:lnTo>
                  <a:pt x="468" y="12"/>
                </a:lnTo>
                <a:lnTo>
                  <a:pt x="470" y="1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4" name="Freeform 186"/>
          <p:cNvSpPr>
            <a:spLocks/>
          </p:cNvSpPr>
          <p:nvPr/>
        </p:nvSpPr>
        <p:spPr bwMode="auto">
          <a:xfrm>
            <a:off x="7554911" y="5548226"/>
            <a:ext cx="749300" cy="917575"/>
          </a:xfrm>
          <a:custGeom>
            <a:avLst/>
            <a:gdLst/>
            <a:ahLst/>
            <a:cxnLst>
              <a:cxn ang="0">
                <a:pos x="462" y="42"/>
              </a:cxn>
              <a:cxn ang="0">
                <a:pos x="446" y="104"/>
              </a:cxn>
              <a:cxn ang="0">
                <a:pos x="378" y="92"/>
              </a:cxn>
              <a:cxn ang="0">
                <a:pos x="322" y="104"/>
              </a:cxn>
              <a:cxn ang="0">
                <a:pos x="284" y="128"/>
              </a:cxn>
              <a:cxn ang="0">
                <a:pos x="288" y="158"/>
              </a:cxn>
              <a:cxn ang="0">
                <a:pos x="314" y="182"/>
              </a:cxn>
              <a:cxn ang="0">
                <a:pos x="272" y="174"/>
              </a:cxn>
              <a:cxn ang="0">
                <a:pos x="294" y="206"/>
              </a:cxn>
              <a:cxn ang="0">
                <a:pos x="264" y="182"/>
              </a:cxn>
              <a:cxn ang="0">
                <a:pos x="264" y="204"/>
              </a:cxn>
              <a:cxn ang="0">
                <a:pos x="246" y="202"/>
              </a:cxn>
              <a:cxn ang="0">
                <a:pos x="202" y="160"/>
              </a:cxn>
              <a:cxn ang="0">
                <a:pos x="184" y="162"/>
              </a:cxn>
              <a:cxn ang="0">
                <a:pos x="200" y="226"/>
              </a:cxn>
              <a:cxn ang="0">
                <a:pos x="246" y="290"/>
              </a:cxn>
              <a:cxn ang="0">
                <a:pos x="238" y="290"/>
              </a:cxn>
              <a:cxn ang="0">
                <a:pos x="216" y="298"/>
              </a:cxn>
              <a:cxn ang="0">
                <a:pos x="198" y="320"/>
              </a:cxn>
              <a:cxn ang="0">
                <a:pos x="214" y="338"/>
              </a:cxn>
              <a:cxn ang="0">
                <a:pos x="260" y="358"/>
              </a:cxn>
              <a:cxn ang="0">
                <a:pos x="294" y="378"/>
              </a:cxn>
              <a:cxn ang="0">
                <a:pos x="324" y="432"/>
              </a:cxn>
              <a:cxn ang="0">
                <a:pos x="284" y="410"/>
              </a:cxn>
              <a:cxn ang="0">
                <a:pos x="242" y="424"/>
              </a:cxn>
              <a:cxn ang="0">
                <a:pos x="278" y="466"/>
              </a:cxn>
              <a:cxn ang="0">
                <a:pos x="254" y="484"/>
              </a:cxn>
              <a:cxn ang="0">
                <a:pos x="220" y="460"/>
              </a:cxn>
              <a:cxn ang="0">
                <a:pos x="244" y="516"/>
              </a:cxn>
              <a:cxn ang="0">
                <a:pos x="252" y="568"/>
              </a:cxn>
              <a:cxn ang="0">
                <a:pos x="214" y="542"/>
              </a:cxn>
              <a:cxn ang="0">
                <a:pos x="200" y="578"/>
              </a:cxn>
              <a:cxn ang="0">
                <a:pos x="178" y="534"/>
              </a:cxn>
              <a:cxn ang="0">
                <a:pos x="156" y="532"/>
              </a:cxn>
              <a:cxn ang="0">
                <a:pos x="132" y="538"/>
              </a:cxn>
              <a:cxn ang="0">
                <a:pos x="122" y="476"/>
              </a:cxn>
              <a:cxn ang="0">
                <a:pos x="88" y="442"/>
              </a:cxn>
              <a:cxn ang="0">
                <a:pos x="118" y="410"/>
              </a:cxn>
              <a:cxn ang="0">
                <a:pos x="158" y="392"/>
              </a:cxn>
              <a:cxn ang="0">
                <a:pos x="220" y="412"/>
              </a:cxn>
              <a:cxn ang="0">
                <a:pos x="238" y="394"/>
              </a:cxn>
              <a:cxn ang="0">
                <a:pos x="204" y="382"/>
              </a:cxn>
              <a:cxn ang="0">
                <a:pos x="148" y="384"/>
              </a:cxn>
              <a:cxn ang="0">
                <a:pos x="92" y="392"/>
              </a:cxn>
              <a:cxn ang="0">
                <a:pos x="52" y="344"/>
              </a:cxn>
              <a:cxn ang="0">
                <a:pos x="78" y="338"/>
              </a:cxn>
              <a:cxn ang="0">
                <a:pos x="52" y="318"/>
              </a:cxn>
              <a:cxn ang="0">
                <a:pos x="36" y="318"/>
              </a:cxn>
              <a:cxn ang="0">
                <a:pos x="4" y="264"/>
              </a:cxn>
              <a:cxn ang="0">
                <a:pos x="22" y="224"/>
              </a:cxn>
              <a:cxn ang="0">
                <a:pos x="62" y="170"/>
              </a:cxn>
              <a:cxn ang="0">
                <a:pos x="78" y="128"/>
              </a:cxn>
              <a:cxn ang="0">
                <a:pos x="146" y="98"/>
              </a:cxn>
              <a:cxn ang="0">
                <a:pos x="194" y="74"/>
              </a:cxn>
              <a:cxn ang="0">
                <a:pos x="258" y="60"/>
              </a:cxn>
              <a:cxn ang="0">
                <a:pos x="328" y="38"/>
              </a:cxn>
              <a:cxn ang="0">
                <a:pos x="420" y="48"/>
              </a:cxn>
              <a:cxn ang="0">
                <a:pos x="440" y="2"/>
              </a:cxn>
              <a:cxn ang="0">
                <a:pos x="470" y="16"/>
              </a:cxn>
            </a:cxnLst>
            <a:rect l="0" t="0" r="r" b="b"/>
            <a:pathLst>
              <a:path w="472" h="578">
                <a:moveTo>
                  <a:pt x="470" y="16"/>
                </a:moveTo>
                <a:lnTo>
                  <a:pt x="470" y="16"/>
                </a:lnTo>
                <a:lnTo>
                  <a:pt x="472" y="22"/>
                </a:lnTo>
                <a:lnTo>
                  <a:pt x="472" y="32"/>
                </a:lnTo>
                <a:lnTo>
                  <a:pt x="470" y="36"/>
                </a:lnTo>
                <a:lnTo>
                  <a:pt x="466" y="38"/>
                </a:lnTo>
                <a:lnTo>
                  <a:pt x="462" y="42"/>
                </a:lnTo>
                <a:lnTo>
                  <a:pt x="460" y="44"/>
                </a:lnTo>
                <a:lnTo>
                  <a:pt x="458" y="56"/>
                </a:lnTo>
                <a:lnTo>
                  <a:pt x="460" y="66"/>
                </a:lnTo>
                <a:lnTo>
                  <a:pt x="458" y="78"/>
                </a:lnTo>
                <a:lnTo>
                  <a:pt x="458" y="90"/>
                </a:lnTo>
                <a:lnTo>
                  <a:pt x="450" y="100"/>
                </a:lnTo>
                <a:lnTo>
                  <a:pt x="446" y="104"/>
                </a:lnTo>
                <a:lnTo>
                  <a:pt x="444" y="110"/>
                </a:lnTo>
                <a:lnTo>
                  <a:pt x="442" y="106"/>
                </a:lnTo>
                <a:lnTo>
                  <a:pt x="438" y="104"/>
                </a:lnTo>
                <a:lnTo>
                  <a:pt x="432" y="102"/>
                </a:lnTo>
                <a:lnTo>
                  <a:pt x="416" y="96"/>
                </a:lnTo>
                <a:lnTo>
                  <a:pt x="398" y="94"/>
                </a:lnTo>
                <a:lnTo>
                  <a:pt x="378" y="92"/>
                </a:lnTo>
                <a:lnTo>
                  <a:pt x="362" y="94"/>
                </a:lnTo>
                <a:lnTo>
                  <a:pt x="356" y="98"/>
                </a:lnTo>
                <a:lnTo>
                  <a:pt x="350" y="102"/>
                </a:lnTo>
                <a:lnTo>
                  <a:pt x="344" y="106"/>
                </a:lnTo>
                <a:lnTo>
                  <a:pt x="332" y="108"/>
                </a:lnTo>
                <a:lnTo>
                  <a:pt x="326" y="104"/>
                </a:lnTo>
                <a:lnTo>
                  <a:pt x="322" y="104"/>
                </a:lnTo>
                <a:lnTo>
                  <a:pt x="318" y="104"/>
                </a:lnTo>
                <a:lnTo>
                  <a:pt x="314" y="106"/>
                </a:lnTo>
                <a:lnTo>
                  <a:pt x="312" y="110"/>
                </a:lnTo>
                <a:lnTo>
                  <a:pt x="310" y="118"/>
                </a:lnTo>
                <a:lnTo>
                  <a:pt x="304" y="122"/>
                </a:lnTo>
                <a:lnTo>
                  <a:pt x="294" y="124"/>
                </a:lnTo>
                <a:lnTo>
                  <a:pt x="284" y="128"/>
                </a:lnTo>
                <a:lnTo>
                  <a:pt x="270" y="134"/>
                </a:lnTo>
                <a:lnTo>
                  <a:pt x="266" y="138"/>
                </a:lnTo>
                <a:lnTo>
                  <a:pt x="264" y="146"/>
                </a:lnTo>
                <a:lnTo>
                  <a:pt x="264" y="148"/>
                </a:lnTo>
                <a:lnTo>
                  <a:pt x="268" y="150"/>
                </a:lnTo>
                <a:lnTo>
                  <a:pt x="276" y="156"/>
                </a:lnTo>
                <a:lnTo>
                  <a:pt x="288" y="158"/>
                </a:lnTo>
                <a:lnTo>
                  <a:pt x="298" y="160"/>
                </a:lnTo>
                <a:lnTo>
                  <a:pt x="304" y="166"/>
                </a:lnTo>
                <a:lnTo>
                  <a:pt x="312" y="174"/>
                </a:lnTo>
                <a:lnTo>
                  <a:pt x="316" y="178"/>
                </a:lnTo>
                <a:lnTo>
                  <a:pt x="318" y="180"/>
                </a:lnTo>
                <a:lnTo>
                  <a:pt x="316" y="182"/>
                </a:lnTo>
                <a:lnTo>
                  <a:pt x="314" y="182"/>
                </a:lnTo>
                <a:lnTo>
                  <a:pt x="310" y="178"/>
                </a:lnTo>
                <a:lnTo>
                  <a:pt x="304" y="174"/>
                </a:lnTo>
                <a:lnTo>
                  <a:pt x="300" y="168"/>
                </a:lnTo>
                <a:lnTo>
                  <a:pt x="290" y="166"/>
                </a:lnTo>
                <a:lnTo>
                  <a:pt x="284" y="166"/>
                </a:lnTo>
                <a:lnTo>
                  <a:pt x="276" y="166"/>
                </a:lnTo>
                <a:lnTo>
                  <a:pt x="272" y="174"/>
                </a:lnTo>
                <a:lnTo>
                  <a:pt x="272" y="182"/>
                </a:lnTo>
                <a:lnTo>
                  <a:pt x="274" y="184"/>
                </a:lnTo>
                <a:lnTo>
                  <a:pt x="282" y="186"/>
                </a:lnTo>
                <a:lnTo>
                  <a:pt x="286" y="188"/>
                </a:lnTo>
                <a:lnTo>
                  <a:pt x="290" y="190"/>
                </a:lnTo>
                <a:lnTo>
                  <a:pt x="294" y="198"/>
                </a:lnTo>
                <a:lnTo>
                  <a:pt x="294" y="206"/>
                </a:lnTo>
                <a:lnTo>
                  <a:pt x="292" y="208"/>
                </a:lnTo>
                <a:lnTo>
                  <a:pt x="290" y="208"/>
                </a:lnTo>
                <a:lnTo>
                  <a:pt x="286" y="206"/>
                </a:lnTo>
                <a:lnTo>
                  <a:pt x="282" y="196"/>
                </a:lnTo>
                <a:lnTo>
                  <a:pt x="274" y="190"/>
                </a:lnTo>
                <a:lnTo>
                  <a:pt x="270" y="184"/>
                </a:lnTo>
                <a:lnTo>
                  <a:pt x="264" y="182"/>
                </a:lnTo>
                <a:lnTo>
                  <a:pt x="258" y="182"/>
                </a:lnTo>
                <a:lnTo>
                  <a:pt x="254" y="182"/>
                </a:lnTo>
                <a:lnTo>
                  <a:pt x="252" y="184"/>
                </a:lnTo>
                <a:lnTo>
                  <a:pt x="252" y="186"/>
                </a:lnTo>
                <a:lnTo>
                  <a:pt x="252" y="190"/>
                </a:lnTo>
                <a:lnTo>
                  <a:pt x="256" y="198"/>
                </a:lnTo>
                <a:lnTo>
                  <a:pt x="264" y="204"/>
                </a:lnTo>
                <a:lnTo>
                  <a:pt x="268" y="206"/>
                </a:lnTo>
                <a:lnTo>
                  <a:pt x="270" y="208"/>
                </a:lnTo>
                <a:lnTo>
                  <a:pt x="266" y="212"/>
                </a:lnTo>
                <a:lnTo>
                  <a:pt x="262" y="214"/>
                </a:lnTo>
                <a:lnTo>
                  <a:pt x="258" y="212"/>
                </a:lnTo>
                <a:lnTo>
                  <a:pt x="254" y="210"/>
                </a:lnTo>
                <a:lnTo>
                  <a:pt x="246" y="202"/>
                </a:lnTo>
                <a:lnTo>
                  <a:pt x="242" y="192"/>
                </a:lnTo>
                <a:lnTo>
                  <a:pt x="238" y="184"/>
                </a:lnTo>
                <a:lnTo>
                  <a:pt x="230" y="180"/>
                </a:lnTo>
                <a:lnTo>
                  <a:pt x="218" y="176"/>
                </a:lnTo>
                <a:lnTo>
                  <a:pt x="210" y="170"/>
                </a:lnTo>
                <a:lnTo>
                  <a:pt x="204" y="164"/>
                </a:lnTo>
                <a:lnTo>
                  <a:pt x="202" y="160"/>
                </a:lnTo>
                <a:lnTo>
                  <a:pt x="204" y="156"/>
                </a:lnTo>
                <a:lnTo>
                  <a:pt x="206" y="152"/>
                </a:lnTo>
                <a:lnTo>
                  <a:pt x="206" y="150"/>
                </a:lnTo>
                <a:lnTo>
                  <a:pt x="202" y="150"/>
                </a:lnTo>
                <a:lnTo>
                  <a:pt x="196" y="152"/>
                </a:lnTo>
                <a:lnTo>
                  <a:pt x="186" y="158"/>
                </a:lnTo>
                <a:lnTo>
                  <a:pt x="184" y="162"/>
                </a:lnTo>
                <a:lnTo>
                  <a:pt x="184" y="168"/>
                </a:lnTo>
                <a:lnTo>
                  <a:pt x="184" y="180"/>
                </a:lnTo>
                <a:lnTo>
                  <a:pt x="186" y="198"/>
                </a:lnTo>
                <a:lnTo>
                  <a:pt x="186" y="210"/>
                </a:lnTo>
                <a:lnTo>
                  <a:pt x="190" y="218"/>
                </a:lnTo>
                <a:lnTo>
                  <a:pt x="196" y="222"/>
                </a:lnTo>
                <a:lnTo>
                  <a:pt x="200" y="226"/>
                </a:lnTo>
                <a:lnTo>
                  <a:pt x="204" y="238"/>
                </a:lnTo>
                <a:lnTo>
                  <a:pt x="208" y="248"/>
                </a:lnTo>
                <a:lnTo>
                  <a:pt x="214" y="252"/>
                </a:lnTo>
                <a:lnTo>
                  <a:pt x="220" y="260"/>
                </a:lnTo>
                <a:lnTo>
                  <a:pt x="236" y="270"/>
                </a:lnTo>
                <a:lnTo>
                  <a:pt x="244" y="282"/>
                </a:lnTo>
                <a:lnTo>
                  <a:pt x="246" y="290"/>
                </a:lnTo>
                <a:lnTo>
                  <a:pt x="248" y="294"/>
                </a:lnTo>
                <a:lnTo>
                  <a:pt x="244" y="298"/>
                </a:lnTo>
                <a:lnTo>
                  <a:pt x="242" y="300"/>
                </a:lnTo>
                <a:lnTo>
                  <a:pt x="238" y="300"/>
                </a:lnTo>
                <a:lnTo>
                  <a:pt x="236" y="298"/>
                </a:lnTo>
                <a:lnTo>
                  <a:pt x="236" y="294"/>
                </a:lnTo>
                <a:lnTo>
                  <a:pt x="238" y="290"/>
                </a:lnTo>
                <a:lnTo>
                  <a:pt x="234" y="284"/>
                </a:lnTo>
                <a:lnTo>
                  <a:pt x="230" y="280"/>
                </a:lnTo>
                <a:lnTo>
                  <a:pt x="224" y="278"/>
                </a:lnTo>
                <a:lnTo>
                  <a:pt x="216" y="280"/>
                </a:lnTo>
                <a:lnTo>
                  <a:pt x="214" y="284"/>
                </a:lnTo>
                <a:lnTo>
                  <a:pt x="214" y="294"/>
                </a:lnTo>
                <a:lnTo>
                  <a:pt x="216" y="298"/>
                </a:lnTo>
                <a:lnTo>
                  <a:pt x="220" y="302"/>
                </a:lnTo>
                <a:lnTo>
                  <a:pt x="224" y="306"/>
                </a:lnTo>
                <a:lnTo>
                  <a:pt x="226" y="310"/>
                </a:lnTo>
                <a:lnTo>
                  <a:pt x="220" y="318"/>
                </a:lnTo>
                <a:lnTo>
                  <a:pt x="214" y="320"/>
                </a:lnTo>
                <a:lnTo>
                  <a:pt x="206" y="320"/>
                </a:lnTo>
                <a:lnTo>
                  <a:pt x="198" y="320"/>
                </a:lnTo>
                <a:lnTo>
                  <a:pt x="194" y="322"/>
                </a:lnTo>
                <a:lnTo>
                  <a:pt x="190" y="324"/>
                </a:lnTo>
                <a:lnTo>
                  <a:pt x="190" y="326"/>
                </a:lnTo>
                <a:lnTo>
                  <a:pt x="194" y="328"/>
                </a:lnTo>
                <a:lnTo>
                  <a:pt x="198" y="332"/>
                </a:lnTo>
                <a:lnTo>
                  <a:pt x="206" y="336"/>
                </a:lnTo>
                <a:lnTo>
                  <a:pt x="214" y="338"/>
                </a:lnTo>
                <a:lnTo>
                  <a:pt x="230" y="340"/>
                </a:lnTo>
                <a:lnTo>
                  <a:pt x="240" y="344"/>
                </a:lnTo>
                <a:lnTo>
                  <a:pt x="246" y="344"/>
                </a:lnTo>
                <a:lnTo>
                  <a:pt x="254" y="344"/>
                </a:lnTo>
                <a:lnTo>
                  <a:pt x="256" y="348"/>
                </a:lnTo>
                <a:lnTo>
                  <a:pt x="258" y="354"/>
                </a:lnTo>
                <a:lnTo>
                  <a:pt x="260" y="358"/>
                </a:lnTo>
                <a:lnTo>
                  <a:pt x="262" y="360"/>
                </a:lnTo>
                <a:lnTo>
                  <a:pt x="266" y="360"/>
                </a:lnTo>
                <a:lnTo>
                  <a:pt x="270" y="360"/>
                </a:lnTo>
                <a:lnTo>
                  <a:pt x="276" y="364"/>
                </a:lnTo>
                <a:lnTo>
                  <a:pt x="284" y="370"/>
                </a:lnTo>
                <a:lnTo>
                  <a:pt x="288" y="374"/>
                </a:lnTo>
                <a:lnTo>
                  <a:pt x="294" y="378"/>
                </a:lnTo>
                <a:lnTo>
                  <a:pt x="302" y="378"/>
                </a:lnTo>
                <a:lnTo>
                  <a:pt x="310" y="380"/>
                </a:lnTo>
                <a:lnTo>
                  <a:pt x="314" y="384"/>
                </a:lnTo>
                <a:lnTo>
                  <a:pt x="320" y="394"/>
                </a:lnTo>
                <a:lnTo>
                  <a:pt x="324" y="412"/>
                </a:lnTo>
                <a:lnTo>
                  <a:pt x="326" y="426"/>
                </a:lnTo>
                <a:lnTo>
                  <a:pt x="324" y="432"/>
                </a:lnTo>
                <a:lnTo>
                  <a:pt x="320" y="438"/>
                </a:lnTo>
                <a:lnTo>
                  <a:pt x="316" y="438"/>
                </a:lnTo>
                <a:lnTo>
                  <a:pt x="312" y="436"/>
                </a:lnTo>
                <a:lnTo>
                  <a:pt x="300" y="426"/>
                </a:lnTo>
                <a:lnTo>
                  <a:pt x="292" y="418"/>
                </a:lnTo>
                <a:lnTo>
                  <a:pt x="288" y="414"/>
                </a:lnTo>
                <a:lnTo>
                  <a:pt x="284" y="410"/>
                </a:lnTo>
                <a:lnTo>
                  <a:pt x="278" y="410"/>
                </a:lnTo>
                <a:lnTo>
                  <a:pt x="274" y="412"/>
                </a:lnTo>
                <a:lnTo>
                  <a:pt x="264" y="416"/>
                </a:lnTo>
                <a:lnTo>
                  <a:pt x="254" y="416"/>
                </a:lnTo>
                <a:lnTo>
                  <a:pt x="246" y="416"/>
                </a:lnTo>
                <a:lnTo>
                  <a:pt x="244" y="418"/>
                </a:lnTo>
                <a:lnTo>
                  <a:pt x="242" y="424"/>
                </a:lnTo>
                <a:lnTo>
                  <a:pt x="244" y="428"/>
                </a:lnTo>
                <a:lnTo>
                  <a:pt x="248" y="442"/>
                </a:lnTo>
                <a:lnTo>
                  <a:pt x="256" y="450"/>
                </a:lnTo>
                <a:lnTo>
                  <a:pt x="266" y="454"/>
                </a:lnTo>
                <a:lnTo>
                  <a:pt x="270" y="456"/>
                </a:lnTo>
                <a:lnTo>
                  <a:pt x="274" y="460"/>
                </a:lnTo>
                <a:lnTo>
                  <a:pt x="278" y="466"/>
                </a:lnTo>
                <a:lnTo>
                  <a:pt x="278" y="470"/>
                </a:lnTo>
                <a:lnTo>
                  <a:pt x="276" y="472"/>
                </a:lnTo>
                <a:lnTo>
                  <a:pt x="272" y="472"/>
                </a:lnTo>
                <a:lnTo>
                  <a:pt x="266" y="474"/>
                </a:lnTo>
                <a:lnTo>
                  <a:pt x="262" y="478"/>
                </a:lnTo>
                <a:lnTo>
                  <a:pt x="258" y="482"/>
                </a:lnTo>
                <a:lnTo>
                  <a:pt x="254" y="484"/>
                </a:lnTo>
                <a:lnTo>
                  <a:pt x="252" y="484"/>
                </a:lnTo>
                <a:lnTo>
                  <a:pt x="248" y="482"/>
                </a:lnTo>
                <a:lnTo>
                  <a:pt x="246" y="478"/>
                </a:lnTo>
                <a:lnTo>
                  <a:pt x="240" y="472"/>
                </a:lnTo>
                <a:lnTo>
                  <a:pt x="234" y="466"/>
                </a:lnTo>
                <a:lnTo>
                  <a:pt x="226" y="464"/>
                </a:lnTo>
                <a:lnTo>
                  <a:pt x="220" y="460"/>
                </a:lnTo>
                <a:lnTo>
                  <a:pt x="218" y="464"/>
                </a:lnTo>
                <a:lnTo>
                  <a:pt x="218" y="468"/>
                </a:lnTo>
                <a:lnTo>
                  <a:pt x="218" y="472"/>
                </a:lnTo>
                <a:lnTo>
                  <a:pt x="226" y="480"/>
                </a:lnTo>
                <a:lnTo>
                  <a:pt x="232" y="486"/>
                </a:lnTo>
                <a:lnTo>
                  <a:pt x="238" y="496"/>
                </a:lnTo>
                <a:lnTo>
                  <a:pt x="244" y="516"/>
                </a:lnTo>
                <a:lnTo>
                  <a:pt x="252" y="538"/>
                </a:lnTo>
                <a:lnTo>
                  <a:pt x="258" y="556"/>
                </a:lnTo>
                <a:lnTo>
                  <a:pt x="260" y="564"/>
                </a:lnTo>
                <a:lnTo>
                  <a:pt x="260" y="568"/>
                </a:lnTo>
                <a:lnTo>
                  <a:pt x="258" y="570"/>
                </a:lnTo>
                <a:lnTo>
                  <a:pt x="254" y="570"/>
                </a:lnTo>
                <a:lnTo>
                  <a:pt x="252" y="568"/>
                </a:lnTo>
                <a:lnTo>
                  <a:pt x="244" y="564"/>
                </a:lnTo>
                <a:lnTo>
                  <a:pt x="232" y="556"/>
                </a:lnTo>
                <a:lnTo>
                  <a:pt x="228" y="546"/>
                </a:lnTo>
                <a:lnTo>
                  <a:pt x="224" y="542"/>
                </a:lnTo>
                <a:lnTo>
                  <a:pt x="220" y="540"/>
                </a:lnTo>
                <a:lnTo>
                  <a:pt x="216" y="540"/>
                </a:lnTo>
                <a:lnTo>
                  <a:pt x="214" y="542"/>
                </a:lnTo>
                <a:lnTo>
                  <a:pt x="208" y="548"/>
                </a:lnTo>
                <a:lnTo>
                  <a:pt x="206" y="556"/>
                </a:lnTo>
                <a:lnTo>
                  <a:pt x="206" y="564"/>
                </a:lnTo>
                <a:lnTo>
                  <a:pt x="206" y="572"/>
                </a:lnTo>
                <a:lnTo>
                  <a:pt x="206" y="574"/>
                </a:lnTo>
                <a:lnTo>
                  <a:pt x="204" y="578"/>
                </a:lnTo>
                <a:lnTo>
                  <a:pt x="200" y="578"/>
                </a:lnTo>
                <a:lnTo>
                  <a:pt x="198" y="576"/>
                </a:lnTo>
                <a:lnTo>
                  <a:pt x="196" y="574"/>
                </a:lnTo>
                <a:lnTo>
                  <a:pt x="196" y="570"/>
                </a:lnTo>
                <a:lnTo>
                  <a:pt x="194" y="562"/>
                </a:lnTo>
                <a:lnTo>
                  <a:pt x="190" y="548"/>
                </a:lnTo>
                <a:lnTo>
                  <a:pt x="184" y="538"/>
                </a:lnTo>
                <a:lnTo>
                  <a:pt x="178" y="534"/>
                </a:lnTo>
                <a:lnTo>
                  <a:pt x="172" y="530"/>
                </a:lnTo>
                <a:lnTo>
                  <a:pt x="170" y="524"/>
                </a:lnTo>
                <a:lnTo>
                  <a:pt x="168" y="522"/>
                </a:lnTo>
                <a:lnTo>
                  <a:pt x="166" y="518"/>
                </a:lnTo>
                <a:lnTo>
                  <a:pt x="162" y="522"/>
                </a:lnTo>
                <a:lnTo>
                  <a:pt x="160" y="526"/>
                </a:lnTo>
                <a:lnTo>
                  <a:pt x="156" y="532"/>
                </a:lnTo>
                <a:lnTo>
                  <a:pt x="156" y="542"/>
                </a:lnTo>
                <a:lnTo>
                  <a:pt x="156" y="546"/>
                </a:lnTo>
                <a:lnTo>
                  <a:pt x="154" y="548"/>
                </a:lnTo>
                <a:lnTo>
                  <a:pt x="152" y="548"/>
                </a:lnTo>
                <a:lnTo>
                  <a:pt x="148" y="548"/>
                </a:lnTo>
                <a:lnTo>
                  <a:pt x="142" y="544"/>
                </a:lnTo>
                <a:lnTo>
                  <a:pt x="132" y="538"/>
                </a:lnTo>
                <a:lnTo>
                  <a:pt x="130" y="528"/>
                </a:lnTo>
                <a:lnTo>
                  <a:pt x="128" y="518"/>
                </a:lnTo>
                <a:lnTo>
                  <a:pt x="130" y="506"/>
                </a:lnTo>
                <a:lnTo>
                  <a:pt x="132" y="500"/>
                </a:lnTo>
                <a:lnTo>
                  <a:pt x="132" y="494"/>
                </a:lnTo>
                <a:lnTo>
                  <a:pt x="128" y="484"/>
                </a:lnTo>
                <a:lnTo>
                  <a:pt x="122" y="476"/>
                </a:lnTo>
                <a:lnTo>
                  <a:pt x="118" y="474"/>
                </a:lnTo>
                <a:lnTo>
                  <a:pt x="110" y="472"/>
                </a:lnTo>
                <a:lnTo>
                  <a:pt x="102" y="470"/>
                </a:lnTo>
                <a:lnTo>
                  <a:pt x="98" y="468"/>
                </a:lnTo>
                <a:lnTo>
                  <a:pt x="92" y="458"/>
                </a:lnTo>
                <a:lnTo>
                  <a:pt x="88" y="448"/>
                </a:lnTo>
                <a:lnTo>
                  <a:pt x="88" y="442"/>
                </a:lnTo>
                <a:lnTo>
                  <a:pt x="90" y="436"/>
                </a:lnTo>
                <a:lnTo>
                  <a:pt x="96" y="420"/>
                </a:lnTo>
                <a:lnTo>
                  <a:pt x="100" y="412"/>
                </a:lnTo>
                <a:lnTo>
                  <a:pt x="106" y="408"/>
                </a:lnTo>
                <a:lnTo>
                  <a:pt x="108" y="408"/>
                </a:lnTo>
                <a:lnTo>
                  <a:pt x="112" y="408"/>
                </a:lnTo>
                <a:lnTo>
                  <a:pt x="118" y="410"/>
                </a:lnTo>
                <a:lnTo>
                  <a:pt x="122" y="408"/>
                </a:lnTo>
                <a:lnTo>
                  <a:pt x="126" y="402"/>
                </a:lnTo>
                <a:lnTo>
                  <a:pt x="138" y="394"/>
                </a:lnTo>
                <a:lnTo>
                  <a:pt x="146" y="390"/>
                </a:lnTo>
                <a:lnTo>
                  <a:pt x="152" y="390"/>
                </a:lnTo>
                <a:lnTo>
                  <a:pt x="156" y="390"/>
                </a:lnTo>
                <a:lnTo>
                  <a:pt x="158" y="392"/>
                </a:lnTo>
                <a:lnTo>
                  <a:pt x="160" y="394"/>
                </a:lnTo>
                <a:lnTo>
                  <a:pt x="168" y="400"/>
                </a:lnTo>
                <a:lnTo>
                  <a:pt x="172" y="400"/>
                </a:lnTo>
                <a:lnTo>
                  <a:pt x="176" y="400"/>
                </a:lnTo>
                <a:lnTo>
                  <a:pt x="194" y="402"/>
                </a:lnTo>
                <a:lnTo>
                  <a:pt x="212" y="410"/>
                </a:lnTo>
                <a:lnTo>
                  <a:pt x="220" y="412"/>
                </a:lnTo>
                <a:lnTo>
                  <a:pt x="230" y="412"/>
                </a:lnTo>
                <a:lnTo>
                  <a:pt x="238" y="410"/>
                </a:lnTo>
                <a:lnTo>
                  <a:pt x="244" y="408"/>
                </a:lnTo>
                <a:lnTo>
                  <a:pt x="246" y="400"/>
                </a:lnTo>
                <a:lnTo>
                  <a:pt x="246" y="394"/>
                </a:lnTo>
                <a:lnTo>
                  <a:pt x="242" y="392"/>
                </a:lnTo>
                <a:lnTo>
                  <a:pt x="238" y="394"/>
                </a:lnTo>
                <a:lnTo>
                  <a:pt x="230" y="394"/>
                </a:lnTo>
                <a:lnTo>
                  <a:pt x="224" y="390"/>
                </a:lnTo>
                <a:lnTo>
                  <a:pt x="218" y="384"/>
                </a:lnTo>
                <a:lnTo>
                  <a:pt x="212" y="380"/>
                </a:lnTo>
                <a:lnTo>
                  <a:pt x="208" y="378"/>
                </a:lnTo>
                <a:lnTo>
                  <a:pt x="206" y="378"/>
                </a:lnTo>
                <a:lnTo>
                  <a:pt x="204" y="382"/>
                </a:lnTo>
                <a:lnTo>
                  <a:pt x="200" y="386"/>
                </a:lnTo>
                <a:lnTo>
                  <a:pt x="196" y="386"/>
                </a:lnTo>
                <a:lnTo>
                  <a:pt x="194" y="384"/>
                </a:lnTo>
                <a:lnTo>
                  <a:pt x="184" y="382"/>
                </a:lnTo>
                <a:lnTo>
                  <a:pt x="176" y="384"/>
                </a:lnTo>
                <a:lnTo>
                  <a:pt x="168" y="386"/>
                </a:lnTo>
                <a:lnTo>
                  <a:pt x="148" y="384"/>
                </a:lnTo>
                <a:lnTo>
                  <a:pt x="138" y="386"/>
                </a:lnTo>
                <a:lnTo>
                  <a:pt x="124" y="390"/>
                </a:lnTo>
                <a:lnTo>
                  <a:pt x="114" y="386"/>
                </a:lnTo>
                <a:lnTo>
                  <a:pt x="102" y="384"/>
                </a:lnTo>
                <a:lnTo>
                  <a:pt x="98" y="384"/>
                </a:lnTo>
                <a:lnTo>
                  <a:pt x="94" y="388"/>
                </a:lnTo>
                <a:lnTo>
                  <a:pt x="92" y="392"/>
                </a:lnTo>
                <a:lnTo>
                  <a:pt x="88" y="392"/>
                </a:lnTo>
                <a:lnTo>
                  <a:pt x="84" y="388"/>
                </a:lnTo>
                <a:lnTo>
                  <a:pt x="80" y="384"/>
                </a:lnTo>
                <a:lnTo>
                  <a:pt x="70" y="364"/>
                </a:lnTo>
                <a:lnTo>
                  <a:pt x="66" y="360"/>
                </a:lnTo>
                <a:lnTo>
                  <a:pt x="58" y="352"/>
                </a:lnTo>
                <a:lnTo>
                  <a:pt x="52" y="344"/>
                </a:lnTo>
                <a:lnTo>
                  <a:pt x="52" y="342"/>
                </a:lnTo>
                <a:lnTo>
                  <a:pt x="52" y="338"/>
                </a:lnTo>
                <a:lnTo>
                  <a:pt x="54" y="338"/>
                </a:lnTo>
                <a:lnTo>
                  <a:pt x="58" y="338"/>
                </a:lnTo>
                <a:lnTo>
                  <a:pt x="66" y="340"/>
                </a:lnTo>
                <a:lnTo>
                  <a:pt x="72" y="338"/>
                </a:lnTo>
                <a:lnTo>
                  <a:pt x="78" y="338"/>
                </a:lnTo>
                <a:lnTo>
                  <a:pt x="80" y="336"/>
                </a:lnTo>
                <a:lnTo>
                  <a:pt x="80" y="334"/>
                </a:lnTo>
                <a:lnTo>
                  <a:pt x="80" y="330"/>
                </a:lnTo>
                <a:lnTo>
                  <a:pt x="72" y="326"/>
                </a:lnTo>
                <a:lnTo>
                  <a:pt x="64" y="320"/>
                </a:lnTo>
                <a:lnTo>
                  <a:pt x="58" y="318"/>
                </a:lnTo>
                <a:lnTo>
                  <a:pt x="52" y="318"/>
                </a:lnTo>
                <a:lnTo>
                  <a:pt x="52" y="320"/>
                </a:lnTo>
                <a:lnTo>
                  <a:pt x="52" y="326"/>
                </a:lnTo>
                <a:lnTo>
                  <a:pt x="52" y="330"/>
                </a:lnTo>
                <a:lnTo>
                  <a:pt x="50" y="332"/>
                </a:lnTo>
                <a:lnTo>
                  <a:pt x="44" y="330"/>
                </a:lnTo>
                <a:lnTo>
                  <a:pt x="42" y="328"/>
                </a:lnTo>
                <a:lnTo>
                  <a:pt x="36" y="318"/>
                </a:lnTo>
                <a:lnTo>
                  <a:pt x="32" y="304"/>
                </a:lnTo>
                <a:lnTo>
                  <a:pt x="26" y="296"/>
                </a:lnTo>
                <a:lnTo>
                  <a:pt x="20" y="292"/>
                </a:lnTo>
                <a:lnTo>
                  <a:pt x="10" y="286"/>
                </a:lnTo>
                <a:lnTo>
                  <a:pt x="8" y="282"/>
                </a:lnTo>
                <a:lnTo>
                  <a:pt x="6" y="276"/>
                </a:lnTo>
                <a:lnTo>
                  <a:pt x="4" y="264"/>
                </a:lnTo>
                <a:lnTo>
                  <a:pt x="0" y="262"/>
                </a:lnTo>
                <a:lnTo>
                  <a:pt x="4" y="260"/>
                </a:lnTo>
                <a:lnTo>
                  <a:pt x="6" y="256"/>
                </a:lnTo>
                <a:lnTo>
                  <a:pt x="12" y="250"/>
                </a:lnTo>
                <a:lnTo>
                  <a:pt x="16" y="242"/>
                </a:lnTo>
                <a:lnTo>
                  <a:pt x="20" y="234"/>
                </a:lnTo>
                <a:lnTo>
                  <a:pt x="22" y="224"/>
                </a:lnTo>
                <a:lnTo>
                  <a:pt x="28" y="218"/>
                </a:lnTo>
                <a:lnTo>
                  <a:pt x="34" y="214"/>
                </a:lnTo>
                <a:lnTo>
                  <a:pt x="40" y="202"/>
                </a:lnTo>
                <a:lnTo>
                  <a:pt x="44" y="188"/>
                </a:lnTo>
                <a:lnTo>
                  <a:pt x="54" y="180"/>
                </a:lnTo>
                <a:lnTo>
                  <a:pt x="60" y="176"/>
                </a:lnTo>
                <a:lnTo>
                  <a:pt x="62" y="170"/>
                </a:lnTo>
                <a:lnTo>
                  <a:pt x="62" y="160"/>
                </a:lnTo>
                <a:lnTo>
                  <a:pt x="60" y="152"/>
                </a:lnTo>
                <a:lnTo>
                  <a:pt x="60" y="144"/>
                </a:lnTo>
                <a:lnTo>
                  <a:pt x="58" y="136"/>
                </a:lnTo>
                <a:lnTo>
                  <a:pt x="58" y="132"/>
                </a:lnTo>
                <a:lnTo>
                  <a:pt x="64" y="130"/>
                </a:lnTo>
                <a:lnTo>
                  <a:pt x="78" y="128"/>
                </a:lnTo>
                <a:lnTo>
                  <a:pt x="94" y="128"/>
                </a:lnTo>
                <a:lnTo>
                  <a:pt x="100" y="128"/>
                </a:lnTo>
                <a:lnTo>
                  <a:pt x="108" y="126"/>
                </a:lnTo>
                <a:lnTo>
                  <a:pt x="114" y="118"/>
                </a:lnTo>
                <a:lnTo>
                  <a:pt x="120" y="110"/>
                </a:lnTo>
                <a:lnTo>
                  <a:pt x="132" y="102"/>
                </a:lnTo>
                <a:lnTo>
                  <a:pt x="146" y="98"/>
                </a:lnTo>
                <a:lnTo>
                  <a:pt x="158" y="98"/>
                </a:lnTo>
                <a:lnTo>
                  <a:pt x="168" y="96"/>
                </a:lnTo>
                <a:lnTo>
                  <a:pt x="174" y="96"/>
                </a:lnTo>
                <a:lnTo>
                  <a:pt x="178" y="92"/>
                </a:lnTo>
                <a:lnTo>
                  <a:pt x="182" y="86"/>
                </a:lnTo>
                <a:lnTo>
                  <a:pt x="188" y="78"/>
                </a:lnTo>
                <a:lnTo>
                  <a:pt x="194" y="74"/>
                </a:lnTo>
                <a:lnTo>
                  <a:pt x="198" y="72"/>
                </a:lnTo>
                <a:lnTo>
                  <a:pt x="202" y="72"/>
                </a:lnTo>
                <a:lnTo>
                  <a:pt x="204" y="70"/>
                </a:lnTo>
                <a:lnTo>
                  <a:pt x="208" y="68"/>
                </a:lnTo>
                <a:lnTo>
                  <a:pt x="218" y="68"/>
                </a:lnTo>
                <a:lnTo>
                  <a:pt x="240" y="62"/>
                </a:lnTo>
                <a:lnTo>
                  <a:pt x="258" y="60"/>
                </a:lnTo>
                <a:lnTo>
                  <a:pt x="272" y="58"/>
                </a:lnTo>
                <a:lnTo>
                  <a:pt x="282" y="56"/>
                </a:lnTo>
                <a:lnTo>
                  <a:pt x="292" y="48"/>
                </a:lnTo>
                <a:lnTo>
                  <a:pt x="304" y="42"/>
                </a:lnTo>
                <a:lnTo>
                  <a:pt x="314" y="38"/>
                </a:lnTo>
                <a:lnTo>
                  <a:pt x="322" y="38"/>
                </a:lnTo>
                <a:lnTo>
                  <a:pt x="328" y="38"/>
                </a:lnTo>
                <a:lnTo>
                  <a:pt x="336" y="42"/>
                </a:lnTo>
                <a:lnTo>
                  <a:pt x="344" y="48"/>
                </a:lnTo>
                <a:lnTo>
                  <a:pt x="370" y="56"/>
                </a:lnTo>
                <a:lnTo>
                  <a:pt x="382" y="60"/>
                </a:lnTo>
                <a:lnTo>
                  <a:pt x="394" y="60"/>
                </a:lnTo>
                <a:lnTo>
                  <a:pt x="408" y="56"/>
                </a:lnTo>
                <a:lnTo>
                  <a:pt x="420" y="48"/>
                </a:lnTo>
                <a:lnTo>
                  <a:pt x="432" y="40"/>
                </a:lnTo>
                <a:lnTo>
                  <a:pt x="438" y="32"/>
                </a:lnTo>
                <a:lnTo>
                  <a:pt x="438" y="24"/>
                </a:lnTo>
                <a:lnTo>
                  <a:pt x="438" y="16"/>
                </a:lnTo>
                <a:lnTo>
                  <a:pt x="436" y="8"/>
                </a:lnTo>
                <a:lnTo>
                  <a:pt x="438" y="4"/>
                </a:lnTo>
                <a:lnTo>
                  <a:pt x="440" y="2"/>
                </a:lnTo>
                <a:lnTo>
                  <a:pt x="444" y="2"/>
                </a:lnTo>
                <a:lnTo>
                  <a:pt x="452" y="0"/>
                </a:lnTo>
                <a:lnTo>
                  <a:pt x="456" y="4"/>
                </a:lnTo>
                <a:lnTo>
                  <a:pt x="458" y="6"/>
                </a:lnTo>
                <a:lnTo>
                  <a:pt x="464" y="10"/>
                </a:lnTo>
                <a:lnTo>
                  <a:pt x="468" y="12"/>
                </a:lnTo>
                <a:lnTo>
                  <a:pt x="470" y="1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5" name="Freeform 187"/>
          <p:cNvSpPr>
            <a:spLocks/>
          </p:cNvSpPr>
          <p:nvPr/>
        </p:nvSpPr>
        <p:spPr bwMode="auto">
          <a:xfrm>
            <a:off x="8247061" y="6300701"/>
            <a:ext cx="25400" cy="412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0"/>
              </a:cxn>
              <a:cxn ang="0">
                <a:pos x="16" y="6"/>
              </a:cxn>
              <a:cxn ang="0">
                <a:pos x="16" y="12"/>
              </a:cxn>
              <a:cxn ang="0">
                <a:pos x="16" y="20"/>
              </a:cxn>
              <a:cxn ang="0">
                <a:pos x="14" y="24"/>
              </a:cxn>
              <a:cxn ang="0">
                <a:pos x="10" y="26"/>
              </a:cxn>
              <a:cxn ang="0">
                <a:pos x="4" y="26"/>
              </a:cxn>
              <a:cxn ang="0">
                <a:pos x="2" y="26"/>
              </a:cxn>
              <a:cxn ang="0">
                <a:pos x="0" y="20"/>
              </a:cxn>
              <a:cxn ang="0">
                <a:pos x="0" y="12"/>
              </a:cxn>
              <a:cxn ang="0">
                <a:pos x="2" y="8"/>
              </a:cxn>
              <a:cxn ang="0">
                <a:pos x="6" y="4"/>
              </a:cxn>
              <a:cxn ang="0">
                <a:pos x="10" y="2"/>
              </a:cxn>
              <a:cxn ang="0">
                <a:pos x="14" y="0"/>
              </a:cxn>
            </a:cxnLst>
            <a:rect l="0" t="0" r="r" b="b"/>
            <a:pathLst>
              <a:path w="16" h="26">
                <a:moveTo>
                  <a:pt x="14" y="0"/>
                </a:moveTo>
                <a:lnTo>
                  <a:pt x="14" y="0"/>
                </a:lnTo>
                <a:lnTo>
                  <a:pt x="16" y="6"/>
                </a:lnTo>
                <a:lnTo>
                  <a:pt x="16" y="12"/>
                </a:lnTo>
                <a:lnTo>
                  <a:pt x="16" y="20"/>
                </a:lnTo>
                <a:lnTo>
                  <a:pt x="14" y="24"/>
                </a:lnTo>
                <a:lnTo>
                  <a:pt x="10" y="26"/>
                </a:lnTo>
                <a:lnTo>
                  <a:pt x="4" y="26"/>
                </a:lnTo>
                <a:lnTo>
                  <a:pt x="2" y="26"/>
                </a:lnTo>
                <a:lnTo>
                  <a:pt x="0" y="20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0" y="2"/>
                </a:lnTo>
                <a:lnTo>
                  <a:pt x="14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6" name="Freeform 188"/>
          <p:cNvSpPr>
            <a:spLocks/>
          </p:cNvSpPr>
          <p:nvPr/>
        </p:nvSpPr>
        <p:spPr bwMode="auto">
          <a:xfrm>
            <a:off x="8247061" y="6300701"/>
            <a:ext cx="25400" cy="412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0"/>
              </a:cxn>
              <a:cxn ang="0">
                <a:pos x="16" y="6"/>
              </a:cxn>
              <a:cxn ang="0">
                <a:pos x="16" y="12"/>
              </a:cxn>
              <a:cxn ang="0">
                <a:pos x="16" y="20"/>
              </a:cxn>
              <a:cxn ang="0">
                <a:pos x="14" y="24"/>
              </a:cxn>
              <a:cxn ang="0">
                <a:pos x="10" y="26"/>
              </a:cxn>
              <a:cxn ang="0">
                <a:pos x="4" y="26"/>
              </a:cxn>
              <a:cxn ang="0">
                <a:pos x="2" y="26"/>
              </a:cxn>
              <a:cxn ang="0">
                <a:pos x="0" y="20"/>
              </a:cxn>
              <a:cxn ang="0">
                <a:pos x="0" y="12"/>
              </a:cxn>
              <a:cxn ang="0">
                <a:pos x="2" y="8"/>
              </a:cxn>
              <a:cxn ang="0">
                <a:pos x="6" y="4"/>
              </a:cxn>
              <a:cxn ang="0">
                <a:pos x="10" y="2"/>
              </a:cxn>
              <a:cxn ang="0">
                <a:pos x="14" y="0"/>
              </a:cxn>
            </a:cxnLst>
            <a:rect l="0" t="0" r="r" b="b"/>
            <a:pathLst>
              <a:path w="16" h="26">
                <a:moveTo>
                  <a:pt x="14" y="0"/>
                </a:moveTo>
                <a:lnTo>
                  <a:pt x="14" y="0"/>
                </a:lnTo>
                <a:lnTo>
                  <a:pt x="16" y="6"/>
                </a:lnTo>
                <a:lnTo>
                  <a:pt x="16" y="12"/>
                </a:lnTo>
                <a:lnTo>
                  <a:pt x="16" y="20"/>
                </a:lnTo>
                <a:lnTo>
                  <a:pt x="14" y="24"/>
                </a:lnTo>
                <a:lnTo>
                  <a:pt x="10" y="26"/>
                </a:lnTo>
                <a:lnTo>
                  <a:pt x="4" y="26"/>
                </a:lnTo>
                <a:lnTo>
                  <a:pt x="2" y="26"/>
                </a:lnTo>
                <a:lnTo>
                  <a:pt x="0" y="20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0" y="2"/>
                </a:lnTo>
                <a:lnTo>
                  <a:pt x="14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7" name="Freeform 189"/>
          <p:cNvSpPr>
            <a:spLocks/>
          </p:cNvSpPr>
          <p:nvPr/>
        </p:nvSpPr>
        <p:spPr bwMode="auto">
          <a:xfrm>
            <a:off x="8151812" y="5853026"/>
            <a:ext cx="41275" cy="34925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6" y="6"/>
              </a:cxn>
              <a:cxn ang="0">
                <a:pos x="26" y="10"/>
              </a:cxn>
              <a:cxn ang="0">
                <a:pos x="26" y="14"/>
              </a:cxn>
              <a:cxn ang="0">
                <a:pos x="18" y="20"/>
              </a:cxn>
              <a:cxn ang="0">
                <a:pos x="16" y="20"/>
              </a:cxn>
              <a:cxn ang="0">
                <a:pos x="14" y="18"/>
              </a:cxn>
              <a:cxn ang="0">
                <a:pos x="12" y="18"/>
              </a:cxn>
              <a:cxn ang="0">
                <a:pos x="8" y="18"/>
              </a:cxn>
              <a:cxn ang="0">
                <a:pos x="8" y="20"/>
              </a:cxn>
              <a:cxn ang="0">
                <a:pos x="6" y="22"/>
              </a:cxn>
              <a:cxn ang="0">
                <a:pos x="2" y="22"/>
              </a:cxn>
              <a:cxn ang="0">
                <a:pos x="0" y="20"/>
              </a:cxn>
              <a:cxn ang="0">
                <a:pos x="0" y="14"/>
              </a:cxn>
              <a:cxn ang="0">
                <a:pos x="2" y="6"/>
              </a:cxn>
              <a:cxn ang="0">
                <a:pos x="6" y="2"/>
              </a:cxn>
              <a:cxn ang="0">
                <a:pos x="12" y="2"/>
              </a:cxn>
              <a:cxn ang="0">
                <a:pos x="16" y="0"/>
              </a:cxn>
              <a:cxn ang="0">
                <a:pos x="22" y="2"/>
              </a:cxn>
              <a:cxn ang="0">
                <a:pos x="22" y="4"/>
              </a:cxn>
              <a:cxn ang="0">
                <a:pos x="24" y="6"/>
              </a:cxn>
              <a:cxn ang="0">
                <a:pos x="26" y="6"/>
              </a:cxn>
            </a:cxnLst>
            <a:rect l="0" t="0" r="r" b="b"/>
            <a:pathLst>
              <a:path w="26" h="22">
                <a:moveTo>
                  <a:pt x="26" y="6"/>
                </a:moveTo>
                <a:lnTo>
                  <a:pt x="26" y="6"/>
                </a:lnTo>
                <a:lnTo>
                  <a:pt x="26" y="10"/>
                </a:lnTo>
                <a:lnTo>
                  <a:pt x="26" y="14"/>
                </a:lnTo>
                <a:lnTo>
                  <a:pt x="18" y="20"/>
                </a:lnTo>
                <a:lnTo>
                  <a:pt x="16" y="20"/>
                </a:lnTo>
                <a:lnTo>
                  <a:pt x="14" y="18"/>
                </a:lnTo>
                <a:lnTo>
                  <a:pt x="12" y="18"/>
                </a:lnTo>
                <a:lnTo>
                  <a:pt x="8" y="18"/>
                </a:lnTo>
                <a:lnTo>
                  <a:pt x="8" y="20"/>
                </a:lnTo>
                <a:lnTo>
                  <a:pt x="6" y="22"/>
                </a:lnTo>
                <a:lnTo>
                  <a:pt x="2" y="22"/>
                </a:lnTo>
                <a:lnTo>
                  <a:pt x="0" y="20"/>
                </a:lnTo>
                <a:lnTo>
                  <a:pt x="0" y="14"/>
                </a:lnTo>
                <a:lnTo>
                  <a:pt x="2" y="6"/>
                </a:lnTo>
                <a:lnTo>
                  <a:pt x="6" y="2"/>
                </a:lnTo>
                <a:lnTo>
                  <a:pt x="12" y="2"/>
                </a:lnTo>
                <a:lnTo>
                  <a:pt x="16" y="0"/>
                </a:lnTo>
                <a:lnTo>
                  <a:pt x="22" y="2"/>
                </a:lnTo>
                <a:lnTo>
                  <a:pt x="22" y="4"/>
                </a:lnTo>
                <a:lnTo>
                  <a:pt x="24" y="6"/>
                </a:lnTo>
                <a:lnTo>
                  <a:pt x="26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" name="Freeform 190"/>
          <p:cNvSpPr>
            <a:spLocks/>
          </p:cNvSpPr>
          <p:nvPr/>
        </p:nvSpPr>
        <p:spPr bwMode="auto">
          <a:xfrm>
            <a:off x="8151812" y="5853026"/>
            <a:ext cx="41275" cy="34925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6" y="6"/>
              </a:cxn>
              <a:cxn ang="0">
                <a:pos x="26" y="10"/>
              </a:cxn>
              <a:cxn ang="0">
                <a:pos x="26" y="14"/>
              </a:cxn>
              <a:cxn ang="0">
                <a:pos x="18" y="20"/>
              </a:cxn>
              <a:cxn ang="0">
                <a:pos x="16" y="20"/>
              </a:cxn>
              <a:cxn ang="0">
                <a:pos x="14" y="18"/>
              </a:cxn>
              <a:cxn ang="0">
                <a:pos x="12" y="18"/>
              </a:cxn>
              <a:cxn ang="0">
                <a:pos x="8" y="18"/>
              </a:cxn>
              <a:cxn ang="0">
                <a:pos x="8" y="20"/>
              </a:cxn>
              <a:cxn ang="0">
                <a:pos x="6" y="22"/>
              </a:cxn>
              <a:cxn ang="0">
                <a:pos x="2" y="22"/>
              </a:cxn>
              <a:cxn ang="0">
                <a:pos x="0" y="20"/>
              </a:cxn>
              <a:cxn ang="0">
                <a:pos x="0" y="14"/>
              </a:cxn>
              <a:cxn ang="0">
                <a:pos x="2" y="6"/>
              </a:cxn>
              <a:cxn ang="0">
                <a:pos x="6" y="2"/>
              </a:cxn>
              <a:cxn ang="0">
                <a:pos x="12" y="2"/>
              </a:cxn>
              <a:cxn ang="0">
                <a:pos x="16" y="0"/>
              </a:cxn>
              <a:cxn ang="0">
                <a:pos x="22" y="2"/>
              </a:cxn>
              <a:cxn ang="0">
                <a:pos x="22" y="4"/>
              </a:cxn>
              <a:cxn ang="0">
                <a:pos x="24" y="6"/>
              </a:cxn>
              <a:cxn ang="0">
                <a:pos x="26" y="6"/>
              </a:cxn>
            </a:cxnLst>
            <a:rect l="0" t="0" r="r" b="b"/>
            <a:pathLst>
              <a:path w="26" h="22">
                <a:moveTo>
                  <a:pt x="26" y="6"/>
                </a:moveTo>
                <a:lnTo>
                  <a:pt x="26" y="6"/>
                </a:lnTo>
                <a:lnTo>
                  <a:pt x="26" y="10"/>
                </a:lnTo>
                <a:lnTo>
                  <a:pt x="26" y="14"/>
                </a:lnTo>
                <a:lnTo>
                  <a:pt x="18" y="20"/>
                </a:lnTo>
                <a:lnTo>
                  <a:pt x="16" y="20"/>
                </a:lnTo>
                <a:lnTo>
                  <a:pt x="14" y="18"/>
                </a:lnTo>
                <a:lnTo>
                  <a:pt x="12" y="18"/>
                </a:lnTo>
                <a:lnTo>
                  <a:pt x="8" y="18"/>
                </a:lnTo>
                <a:lnTo>
                  <a:pt x="8" y="20"/>
                </a:lnTo>
                <a:lnTo>
                  <a:pt x="6" y="22"/>
                </a:lnTo>
                <a:lnTo>
                  <a:pt x="2" y="22"/>
                </a:lnTo>
                <a:lnTo>
                  <a:pt x="0" y="20"/>
                </a:lnTo>
                <a:lnTo>
                  <a:pt x="0" y="14"/>
                </a:lnTo>
                <a:lnTo>
                  <a:pt x="2" y="6"/>
                </a:lnTo>
                <a:lnTo>
                  <a:pt x="6" y="2"/>
                </a:lnTo>
                <a:lnTo>
                  <a:pt x="12" y="2"/>
                </a:lnTo>
                <a:lnTo>
                  <a:pt x="16" y="0"/>
                </a:lnTo>
                <a:lnTo>
                  <a:pt x="22" y="2"/>
                </a:lnTo>
                <a:lnTo>
                  <a:pt x="22" y="4"/>
                </a:lnTo>
                <a:lnTo>
                  <a:pt x="24" y="6"/>
                </a:lnTo>
                <a:lnTo>
                  <a:pt x="26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9" name="Freeform 191"/>
          <p:cNvSpPr>
            <a:spLocks/>
          </p:cNvSpPr>
          <p:nvPr/>
        </p:nvSpPr>
        <p:spPr bwMode="auto">
          <a:xfrm>
            <a:off x="8145462" y="6183226"/>
            <a:ext cx="41275" cy="47625"/>
          </a:xfrm>
          <a:custGeom>
            <a:avLst/>
            <a:gdLst/>
            <a:ahLst/>
            <a:cxnLst>
              <a:cxn ang="0">
                <a:pos x="26" y="16"/>
              </a:cxn>
              <a:cxn ang="0">
                <a:pos x="26" y="16"/>
              </a:cxn>
              <a:cxn ang="0">
                <a:pos x="26" y="24"/>
              </a:cxn>
              <a:cxn ang="0">
                <a:pos x="22" y="30"/>
              </a:cxn>
              <a:cxn ang="0">
                <a:pos x="18" y="30"/>
              </a:cxn>
              <a:cxn ang="0">
                <a:pos x="14" y="28"/>
              </a:cxn>
              <a:cxn ang="0">
                <a:pos x="12" y="24"/>
              </a:cxn>
              <a:cxn ang="0">
                <a:pos x="8" y="16"/>
              </a:cxn>
              <a:cxn ang="0">
                <a:pos x="4" y="14"/>
              </a:cxn>
              <a:cxn ang="0">
                <a:pos x="0" y="10"/>
              </a:cxn>
              <a:cxn ang="0">
                <a:pos x="0" y="6"/>
              </a:cxn>
              <a:cxn ang="0">
                <a:pos x="2" y="0"/>
              </a:cxn>
              <a:cxn ang="0">
                <a:pos x="6" y="0"/>
              </a:cxn>
              <a:cxn ang="0">
                <a:pos x="10" y="2"/>
              </a:cxn>
              <a:cxn ang="0">
                <a:pos x="16" y="6"/>
              </a:cxn>
              <a:cxn ang="0">
                <a:pos x="20" y="10"/>
              </a:cxn>
              <a:cxn ang="0">
                <a:pos x="26" y="16"/>
              </a:cxn>
            </a:cxnLst>
            <a:rect l="0" t="0" r="r" b="b"/>
            <a:pathLst>
              <a:path w="26" h="30">
                <a:moveTo>
                  <a:pt x="26" y="16"/>
                </a:moveTo>
                <a:lnTo>
                  <a:pt x="26" y="16"/>
                </a:lnTo>
                <a:lnTo>
                  <a:pt x="26" y="24"/>
                </a:lnTo>
                <a:lnTo>
                  <a:pt x="22" y="30"/>
                </a:lnTo>
                <a:lnTo>
                  <a:pt x="18" y="30"/>
                </a:lnTo>
                <a:lnTo>
                  <a:pt x="14" y="28"/>
                </a:lnTo>
                <a:lnTo>
                  <a:pt x="12" y="24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6"/>
                </a:lnTo>
                <a:lnTo>
                  <a:pt x="2" y="0"/>
                </a:lnTo>
                <a:lnTo>
                  <a:pt x="6" y="0"/>
                </a:lnTo>
                <a:lnTo>
                  <a:pt x="10" y="2"/>
                </a:lnTo>
                <a:lnTo>
                  <a:pt x="16" y="6"/>
                </a:lnTo>
                <a:lnTo>
                  <a:pt x="20" y="10"/>
                </a:lnTo>
                <a:lnTo>
                  <a:pt x="26" y="1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0" name="Freeform 192"/>
          <p:cNvSpPr>
            <a:spLocks/>
          </p:cNvSpPr>
          <p:nvPr/>
        </p:nvSpPr>
        <p:spPr bwMode="auto">
          <a:xfrm>
            <a:off x="8145462" y="6183226"/>
            <a:ext cx="41275" cy="47625"/>
          </a:xfrm>
          <a:custGeom>
            <a:avLst/>
            <a:gdLst/>
            <a:ahLst/>
            <a:cxnLst>
              <a:cxn ang="0">
                <a:pos x="26" y="16"/>
              </a:cxn>
              <a:cxn ang="0">
                <a:pos x="26" y="16"/>
              </a:cxn>
              <a:cxn ang="0">
                <a:pos x="26" y="24"/>
              </a:cxn>
              <a:cxn ang="0">
                <a:pos x="22" y="30"/>
              </a:cxn>
              <a:cxn ang="0">
                <a:pos x="18" y="30"/>
              </a:cxn>
              <a:cxn ang="0">
                <a:pos x="14" y="28"/>
              </a:cxn>
              <a:cxn ang="0">
                <a:pos x="12" y="24"/>
              </a:cxn>
              <a:cxn ang="0">
                <a:pos x="8" y="16"/>
              </a:cxn>
              <a:cxn ang="0">
                <a:pos x="4" y="14"/>
              </a:cxn>
              <a:cxn ang="0">
                <a:pos x="0" y="10"/>
              </a:cxn>
              <a:cxn ang="0">
                <a:pos x="0" y="6"/>
              </a:cxn>
              <a:cxn ang="0">
                <a:pos x="2" y="0"/>
              </a:cxn>
              <a:cxn ang="0">
                <a:pos x="6" y="0"/>
              </a:cxn>
              <a:cxn ang="0">
                <a:pos x="10" y="2"/>
              </a:cxn>
              <a:cxn ang="0">
                <a:pos x="16" y="6"/>
              </a:cxn>
              <a:cxn ang="0">
                <a:pos x="20" y="10"/>
              </a:cxn>
              <a:cxn ang="0">
                <a:pos x="26" y="16"/>
              </a:cxn>
            </a:cxnLst>
            <a:rect l="0" t="0" r="r" b="b"/>
            <a:pathLst>
              <a:path w="26" h="30">
                <a:moveTo>
                  <a:pt x="26" y="16"/>
                </a:moveTo>
                <a:lnTo>
                  <a:pt x="26" y="16"/>
                </a:lnTo>
                <a:lnTo>
                  <a:pt x="26" y="24"/>
                </a:lnTo>
                <a:lnTo>
                  <a:pt x="22" y="30"/>
                </a:lnTo>
                <a:lnTo>
                  <a:pt x="18" y="30"/>
                </a:lnTo>
                <a:lnTo>
                  <a:pt x="14" y="28"/>
                </a:lnTo>
                <a:lnTo>
                  <a:pt x="12" y="24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6"/>
                </a:lnTo>
                <a:lnTo>
                  <a:pt x="2" y="0"/>
                </a:lnTo>
                <a:lnTo>
                  <a:pt x="6" y="0"/>
                </a:lnTo>
                <a:lnTo>
                  <a:pt x="10" y="2"/>
                </a:lnTo>
                <a:lnTo>
                  <a:pt x="16" y="6"/>
                </a:lnTo>
                <a:lnTo>
                  <a:pt x="20" y="10"/>
                </a:lnTo>
                <a:lnTo>
                  <a:pt x="26" y="1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1" name="Freeform 193"/>
          <p:cNvSpPr>
            <a:spLocks/>
          </p:cNvSpPr>
          <p:nvPr/>
        </p:nvSpPr>
        <p:spPr bwMode="auto">
          <a:xfrm>
            <a:off x="7916862" y="6027650"/>
            <a:ext cx="219075" cy="158750"/>
          </a:xfrm>
          <a:custGeom>
            <a:avLst/>
            <a:gdLst/>
            <a:ahLst/>
            <a:cxnLst>
              <a:cxn ang="0">
                <a:pos x="134" y="78"/>
              </a:cxn>
              <a:cxn ang="0">
                <a:pos x="134" y="78"/>
              </a:cxn>
              <a:cxn ang="0">
                <a:pos x="136" y="84"/>
              </a:cxn>
              <a:cxn ang="0">
                <a:pos x="138" y="88"/>
              </a:cxn>
              <a:cxn ang="0">
                <a:pos x="136" y="90"/>
              </a:cxn>
              <a:cxn ang="0">
                <a:pos x="134" y="88"/>
              </a:cxn>
              <a:cxn ang="0">
                <a:pos x="132" y="86"/>
              </a:cxn>
              <a:cxn ang="0">
                <a:pos x="132" y="88"/>
              </a:cxn>
              <a:cxn ang="0">
                <a:pos x="132" y="90"/>
              </a:cxn>
              <a:cxn ang="0">
                <a:pos x="134" y="96"/>
              </a:cxn>
              <a:cxn ang="0">
                <a:pos x="134" y="98"/>
              </a:cxn>
              <a:cxn ang="0">
                <a:pos x="130" y="100"/>
              </a:cxn>
              <a:cxn ang="0">
                <a:pos x="126" y="100"/>
              </a:cxn>
              <a:cxn ang="0">
                <a:pos x="116" y="98"/>
              </a:cxn>
              <a:cxn ang="0">
                <a:pos x="112" y="96"/>
              </a:cxn>
              <a:cxn ang="0">
                <a:pos x="106" y="92"/>
              </a:cxn>
              <a:cxn ang="0">
                <a:pos x="104" y="86"/>
              </a:cxn>
              <a:cxn ang="0">
                <a:pos x="102" y="80"/>
              </a:cxn>
              <a:cxn ang="0">
                <a:pos x="96" y="70"/>
              </a:cxn>
              <a:cxn ang="0">
                <a:pos x="88" y="64"/>
              </a:cxn>
              <a:cxn ang="0">
                <a:pos x="78" y="60"/>
              </a:cxn>
              <a:cxn ang="0">
                <a:pos x="70" y="60"/>
              </a:cxn>
              <a:cxn ang="0">
                <a:pos x="62" y="60"/>
              </a:cxn>
              <a:cxn ang="0">
                <a:pos x="56" y="58"/>
              </a:cxn>
              <a:cxn ang="0">
                <a:pos x="48" y="56"/>
              </a:cxn>
              <a:cxn ang="0">
                <a:pos x="48" y="50"/>
              </a:cxn>
              <a:cxn ang="0">
                <a:pos x="46" y="46"/>
              </a:cxn>
              <a:cxn ang="0">
                <a:pos x="38" y="38"/>
              </a:cxn>
              <a:cxn ang="0">
                <a:pos x="32" y="34"/>
              </a:cxn>
              <a:cxn ang="0">
                <a:pos x="24" y="28"/>
              </a:cxn>
              <a:cxn ang="0">
                <a:pos x="18" y="24"/>
              </a:cxn>
              <a:cxn ang="0">
                <a:pos x="12" y="22"/>
              </a:cxn>
              <a:cxn ang="0">
                <a:pos x="6" y="24"/>
              </a:cxn>
              <a:cxn ang="0">
                <a:pos x="2" y="24"/>
              </a:cxn>
              <a:cxn ang="0">
                <a:pos x="0" y="22"/>
              </a:cxn>
              <a:cxn ang="0">
                <a:pos x="0" y="20"/>
              </a:cxn>
              <a:cxn ang="0">
                <a:pos x="4" y="16"/>
              </a:cxn>
              <a:cxn ang="0">
                <a:pos x="10" y="8"/>
              </a:cxn>
              <a:cxn ang="0">
                <a:pos x="16" y="2"/>
              </a:cxn>
              <a:cxn ang="0">
                <a:pos x="20" y="0"/>
              </a:cxn>
              <a:cxn ang="0">
                <a:pos x="26" y="0"/>
              </a:cxn>
              <a:cxn ang="0">
                <a:pos x="28" y="4"/>
              </a:cxn>
              <a:cxn ang="0">
                <a:pos x="30" y="6"/>
              </a:cxn>
              <a:cxn ang="0">
                <a:pos x="40" y="18"/>
              </a:cxn>
              <a:cxn ang="0">
                <a:pos x="54" y="26"/>
              </a:cxn>
              <a:cxn ang="0">
                <a:pos x="68" y="32"/>
              </a:cxn>
              <a:cxn ang="0">
                <a:pos x="78" y="32"/>
              </a:cxn>
              <a:cxn ang="0">
                <a:pos x="86" y="32"/>
              </a:cxn>
              <a:cxn ang="0">
                <a:pos x="92" y="32"/>
              </a:cxn>
              <a:cxn ang="0">
                <a:pos x="96" y="36"/>
              </a:cxn>
              <a:cxn ang="0">
                <a:pos x="100" y="40"/>
              </a:cxn>
              <a:cxn ang="0">
                <a:pos x="100" y="48"/>
              </a:cxn>
              <a:cxn ang="0">
                <a:pos x="100" y="54"/>
              </a:cxn>
              <a:cxn ang="0">
                <a:pos x="104" y="64"/>
              </a:cxn>
              <a:cxn ang="0">
                <a:pos x="108" y="68"/>
              </a:cxn>
              <a:cxn ang="0">
                <a:pos x="112" y="72"/>
              </a:cxn>
              <a:cxn ang="0">
                <a:pos x="118" y="76"/>
              </a:cxn>
              <a:cxn ang="0">
                <a:pos x="124" y="76"/>
              </a:cxn>
              <a:cxn ang="0">
                <a:pos x="130" y="76"/>
              </a:cxn>
              <a:cxn ang="0">
                <a:pos x="134" y="78"/>
              </a:cxn>
            </a:cxnLst>
            <a:rect l="0" t="0" r="r" b="b"/>
            <a:pathLst>
              <a:path w="138" h="100">
                <a:moveTo>
                  <a:pt x="134" y="78"/>
                </a:moveTo>
                <a:lnTo>
                  <a:pt x="134" y="78"/>
                </a:lnTo>
                <a:lnTo>
                  <a:pt x="136" y="84"/>
                </a:lnTo>
                <a:lnTo>
                  <a:pt x="138" y="88"/>
                </a:lnTo>
                <a:lnTo>
                  <a:pt x="136" y="90"/>
                </a:lnTo>
                <a:lnTo>
                  <a:pt x="134" y="88"/>
                </a:lnTo>
                <a:lnTo>
                  <a:pt x="132" y="86"/>
                </a:lnTo>
                <a:lnTo>
                  <a:pt x="132" y="88"/>
                </a:lnTo>
                <a:lnTo>
                  <a:pt x="132" y="90"/>
                </a:lnTo>
                <a:lnTo>
                  <a:pt x="134" y="96"/>
                </a:lnTo>
                <a:lnTo>
                  <a:pt x="134" y="98"/>
                </a:lnTo>
                <a:lnTo>
                  <a:pt x="130" y="100"/>
                </a:lnTo>
                <a:lnTo>
                  <a:pt x="126" y="100"/>
                </a:lnTo>
                <a:lnTo>
                  <a:pt x="116" y="98"/>
                </a:lnTo>
                <a:lnTo>
                  <a:pt x="112" y="96"/>
                </a:lnTo>
                <a:lnTo>
                  <a:pt x="106" y="92"/>
                </a:lnTo>
                <a:lnTo>
                  <a:pt x="104" y="86"/>
                </a:lnTo>
                <a:lnTo>
                  <a:pt x="102" y="80"/>
                </a:lnTo>
                <a:lnTo>
                  <a:pt x="96" y="70"/>
                </a:lnTo>
                <a:lnTo>
                  <a:pt x="88" y="64"/>
                </a:lnTo>
                <a:lnTo>
                  <a:pt x="78" y="60"/>
                </a:lnTo>
                <a:lnTo>
                  <a:pt x="70" y="60"/>
                </a:lnTo>
                <a:lnTo>
                  <a:pt x="62" y="60"/>
                </a:lnTo>
                <a:lnTo>
                  <a:pt x="56" y="58"/>
                </a:lnTo>
                <a:lnTo>
                  <a:pt x="48" y="56"/>
                </a:lnTo>
                <a:lnTo>
                  <a:pt x="48" y="50"/>
                </a:lnTo>
                <a:lnTo>
                  <a:pt x="46" y="46"/>
                </a:lnTo>
                <a:lnTo>
                  <a:pt x="38" y="38"/>
                </a:lnTo>
                <a:lnTo>
                  <a:pt x="32" y="34"/>
                </a:lnTo>
                <a:lnTo>
                  <a:pt x="24" y="28"/>
                </a:lnTo>
                <a:lnTo>
                  <a:pt x="18" y="24"/>
                </a:lnTo>
                <a:lnTo>
                  <a:pt x="12" y="22"/>
                </a:lnTo>
                <a:lnTo>
                  <a:pt x="6" y="24"/>
                </a:lnTo>
                <a:lnTo>
                  <a:pt x="2" y="24"/>
                </a:lnTo>
                <a:lnTo>
                  <a:pt x="0" y="22"/>
                </a:lnTo>
                <a:lnTo>
                  <a:pt x="0" y="20"/>
                </a:lnTo>
                <a:lnTo>
                  <a:pt x="4" y="16"/>
                </a:lnTo>
                <a:lnTo>
                  <a:pt x="10" y="8"/>
                </a:lnTo>
                <a:lnTo>
                  <a:pt x="16" y="2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0" y="6"/>
                </a:lnTo>
                <a:lnTo>
                  <a:pt x="40" y="18"/>
                </a:lnTo>
                <a:lnTo>
                  <a:pt x="54" y="26"/>
                </a:lnTo>
                <a:lnTo>
                  <a:pt x="68" y="32"/>
                </a:lnTo>
                <a:lnTo>
                  <a:pt x="78" y="32"/>
                </a:lnTo>
                <a:lnTo>
                  <a:pt x="86" y="32"/>
                </a:lnTo>
                <a:lnTo>
                  <a:pt x="92" y="32"/>
                </a:lnTo>
                <a:lnTo>
                  <a:pt x="96" y="36"/>
                </a:lnTo>
                <a:lnTo>
                  <a:pt x="100" y="40"/>
                </a:lnTo>
                <a:lnTo>
                  <a:pt x="100" y="48"/>
                </a:lnTo>
                <a:lnTo>
                  <a:pt x="100" y="54"/>
                </a:lnTo>
                <a:lnTo>
                  <a:pt x="104" y="64"/>
                </a:lnTo>
                <a:lnTo>
                  <a:pt x="108" y="68"/>
                </a:lnTo>
                <a:lnTo>
                  <a:pt x="112" y="72"/>
                </a:lnTo>
                <a:lnTo>
                  <a:pt x="118" y="76"/>
                </a:lnTo>
                <a:lnTo>
                  <a:pt x="124" y="76"/>
                </a:lnTo>
                <a:lnTo>
                  <a:pt x="130" y="76"/>
                </a:lnTo>
                <a:lnTo>
                  <a:pt x="134" y="7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2" name="Freeform 194"/>
          <p:cNvSpPr>
            <a:spLocks/>
          </p:cNvSpPr>
          <p:nvPr/>
        </p:nvSpPr>
        <p:spPr bwMode="auto">
          <a:xfrm>
            <a:off x="7916862" y="6027650"/>
            <a:ext cx="219075" cy="158750"/>
          </a:xfrm>
          <a:custGeom>
            <a:avLst/>
            <a:gdLst/>
            <a:ahLst/>
            <a:cxnLst>
              <a:cxn ang="0">
                <a:pos x="134" y="78"/>
              </a:cxn>
              <a:cxn ang="0">
                <a:pos x="134" y="78"/>
              </a:cxn>
              <a:cxn ang="0">
                <a:pos x="136" y="84"/>
              </a:cxn>
              <a:cxn ang="0">
                <a:pos x="138" y="88"/>
              </a:cxn>
              <a:cxn ang="0">
                <a:pos x="136" y="90"/>
              </a:cxn>
              <a:cxn ang="0">
                <a:pos x="134" y="88"/>
              </a:cxn>
              <a:cxn ang="0">
                <a:pos x="132" y="86"/>
              </a:cxn>
              <a:cxn ang="0">
                <a:pos x="132" y="88"/>
              </a:cxn>
              <a:cxn ang="0">
                <a:pos x="132" y="90"/>
              </a:cxn>
              <a:cxn ang="0">
                <a:pos x="134" y="96"/>
              </a:cxn>
              <a:cxn ang="0">
                <a:pos x="134" y="98"/>
              </a:cxn>
              <a:cxn ang="0">
                <a:pos x="130" y="100"/>
              </a:cxn>
              <a:cxn ang="0">
                <a:pos x="126" y="100"/>
              </a:cxn>
              <a:cxn ang="0">
                <a:pos x="116" y="98"/>
              </a:cxn>
              <a:cxn ang="0">
                <a:pos x="112" y="96"/>
              </a:cxn>
              <a:cxn ang="0">
                <a:pos x="106" y="92"/>
              </a:cxn>
              <a:cxn ang="0">
                <a:pos x="104" y="86"/>
              </a:cxn>
              <a:cxn ang="0">
                <a:pos x="102" y="80"/>
              </a:cxn>
              <a:cxn ang="0">
                <a:pos x="96" y="70"/>
              </a:cxn>
              <a:cxn ang="0">
                <a:pos x="88" y="64"/>
              </a:cxn>
              <a:cxn ang="0">
                <a:pos x="78" y="60"/>
              </a:cxn>
              <a:cxn ang="0">
                <a:pos x="70" y="60"/>
              </a:cxn>
              <a:cxn ang="0">
                <a:pos x="62" y="60"/>
              </a:cxn>
              <a:cxn ang="0">
                <a:pos x="56" y="58"/>
              </a:cxn>
              <a:cxn ang="0">
                <a:pos x="48" y="56"/>
              </a:cxn>
              <a:cxn ang="0">
                <a:pos x="48" y="50"/>
              </a:cxn>
              <a:cxn ang="0">
                <a:pos x="46" y="46"/>
              </a:cxn>
              <a:cxn ang="0">
                <a:pos x="38" y="38"/>
              </a:cxn>
              <a:cxn ang="0">
                <a:pos x="32" y="34"/>
              </a:cxn>
              <a:cxn ang="0">
                <a:pos x="24" y="28"/>
              </a:cxn>
              <a:cxn ang="0">
                <a:pos x="18" y="24"/>
              </a:cxn>
              <a:cxn ang="0">
                <a:pos x="12" y="22"/>
              </a:cxn>
              <a:cxn ang="0">
                <a:pos x="6" y="24"/>
              </a:cxn>
              <a:cxn ang="0">
                <a:pos x="2" y="24"/>
              </a:cxn>
              <a:cxn ang="0">
                <a:pos x="0" y="22"/>
              </a:cxn>
              <a:cxn ang="0">
                <a:pos x="0" y="20"/>
              </a:cxn>
              <a:cxn ang="0">
                <a:pos x="4" y="16"/>
              </a:cxn>
              <a:cxn ang="0">
                <a:pos x="10" y="8"/>
              </a:cxn>
              <a:cxn ang="0">
                <a:pos x="16" y="2"/>
              </a:cxn>
              <a:cxn ang="0">
                <a:pos x="20" y="0"/>
              </a:cxn>
              <a:cxn ang="0">
                <a:pos x="26" y="0"/>
              </a:cxn>
              <a:cxn ang="0">
                <a:pos x="28" y="4"/>
              </a:cxn>
              <a:cxn ang="0">
                <a:pos x="30" y="6"/>
              </a:cxn>
              <a:cxn ang="0">
                <a:pos x="40" y="18"/>
              </a:cxn>
              <a:cxn ang="0">
                <a:pos x="54" y="26"/>
              </a:cxn>
              <a:cxn ang="0">
                <a:pos x="68" y="32"/>
              </a:cxn>
              <a:cxn ang="0">
                <a:pos x="78" y="32"/>
              </a:cxn>
              <a:cxn ang="0">
                <a:pos x="86" y="32"/>
              </a:cxn>
              <a:cxn ang="0">
                <a:pos x="92" y="32"/>
              </a:cxn>
              <a:cxn ang="0">
                <a:pos x="96" y="36"/>
              </a:cxn>
              <a:cxn ang="0">
                <a:pos x="100" y="40"/>
              </a:cxn>
              <a:cxn ang="0">
                <a:pos x="100" y="48"/>
              </a:cxn>
              <a:cxn ang="0">
                <a:pos x="100" y="54"/>
              </a:cxn>
              <a:cxn ang="0">
                <a:pos x="104" y="64"/>
              </a:cxn>
              <a:cxn ang="0">
                <a:pos x="108" y="68"/>
              </a:cxn>
              <a:cxn ang="0">
                <a:pos x="112" y="72"/>
              </a:cxn>
              <a:cxn ang="0">
                <a:pos x="118" y="76"/>
              </a:cxn>
              <a:cxn ang="0">
                <a:pos x="124" y="76"/>
              </a:cxn>
              <a:cxn ang="0">
                <a:pos x="130" y="76"/>
              </a:cxn>
              <a:cxn ang="0">
                <a:pos x="134" y="78"/>
              </a:cxn>
            </a:cxnLst>
            <a:rect l="0" t="0" r="r" b="b"/>
            <a:pathLst>
              <a:path w="138" h="100">
                <a:moveTo>
                  <a:pt x="134" y="78"/>
                </a:moveTo>
                <a:lnTo>
                  <a:pt x="134" y="78"/>
                </a:lnTo>
                <a:lnTo>
                  <a:pt x="136" y="84"/>
                </a:lnTo>
                <a:lnTo>
                  <a:pt x="138" y="88"/>
                </a:lnTo>
                <a:lnTo>
                  <a:pt x="136" y="90"/>
                </a:lnTo>
                <a:lnTo>
                  <a:pt x="134" y="88"/>
                </a:lnTo>
                <a:lnTo>
                  <a:pt x="132" y="86"/>
                </a:lnTo>
                <a:lnTo>
                  <a:pt x="132" y="88"/>
                </a:lnTo>
                <a:lnTo>
                  <a:pt x="132" y="90"/>
                </a:lnTo>
                <a:lnTo>
                  <a:pt x="134" y="96"/>
                </a:lnTo>
                <a:lnTo>
                  <a:pt x="134" y="98"/>
                </a:lnTo>
                <a:lnTo>
                  <a:pt x="130" y="100"/>
                </a:lnTo>
                <a:lnTo>
                  <a:pt x="126" y="100"/>
                </a:lnTo>
                <a:lnTo>
                  <a:pt x="116" y="98"/>
                </a:lnTo>
                <a:lnTo>
                  <a:pt x="112" y="96"/>
                </a:lnTo>
                <a:lnTo>
                  <a:pt x="106" y="92"/>
                </a:lnTo>
                <a:lnTo>
                  <a:pt x="104" y="86"/>
                </a:lnTo>
                <a:lnTo>
                  <a:pt x="102" y="80"/>
                </a:lnTo>
                <a:lnTo>
                  <a:pt x="96" y="70"/>
                </a:lnTo>
                <a:lnTo>
                  <a:pt x="88" y="64"/>
                </a:lnTo>
                <a:lnTo>
                  <a:pt x="78" y="60"/>
                </a:lnTo>
                <a:lnTo>
                  <a:pt x="70" y="60"/>
                </a:lnTo>
                <a:lnTo>
                  <a:pt x="62" y="60"/>
                </a:lnTo>
                <a:lnTo>
                  <a:pt x="56" y="58"/>
                </a:lnTo>
                <a:lnTo>
                  <a:pt x="48" y="56"/>
                </a:lnTo>
                <a:lnTo>
                  <a:pt x="48" y="50"/>
                </a:lnTo>
                <a:lnTo>
                  <a:pt x="46" y="46"/>
                </a:lnTo>
                <a:lnTo>
                  <a:pt x="38" y="38"/>
                </a:lnTo>
                <a:lnTo>
                  <a:pt x="32" y="34"/>
                </a:lnTo>
                <a:lnTo>
                  <a:pt x="24" y="28"/>
                </a:lnTo>
                <a:lnTo>
                  <a:pt x="18" y="24"/>
                </a:lnTo>
                <a:lnTo>
                  <a:pt x="12" y="22"/>
                </a:lnTo>
                <a:lnTo>
                  <a:pt x="6" y="24"/>
                </a:lnTo>
                <a:lnTo>
                  <a:pt x="2" y="24"/>
                </a:lnTo>
                <a:lnTo>
                  <a:pt x="0" y="22"/>
                </a:lnTo>
                <a:lnTo>
                  <a:pt x="0" y="20"/>
                </a:lnTo>
                <a:lnTo>
                  <a:pt x="4" y="16"/>
                </a:lnTo>
                <a:lnTo>
                  <a:pt x="10" y="8"/>
                </a:lnTo>
                <a:lnTo>
                  <a:pt x="16" y="2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0" y="6"/>
                </a:lnTo>
                <a:lnTo>
                  <a:pt x="40" y="18"/>
                </a:lnTo>
                <a:lnTo>
                  <a:pt x="54" y="26"/>
                </a:lnTo>
                <a:lnTo>
                  <a:pt x="68" y="32"/>
                </a:lnTo>
                <a:lnTo>
                  <a:pt x="78" y="32"/>
                </a:lnTo>
                <a:lnTo>
                  <a:pt x="86" y="32"/>
                </a:lnTo>
                <a:lnTo>
                  <a:pt x="92" y="32"/>
                </a:lnTo>
                <a:lnTo>
                  <a:pt x="96" y="36"/>
                </a:lnTo>
                <a:lnTo>
                  <a:pt x="100" y="40"/>
                </a:lnTo>
                <a:lnTo>
                  <a:pt x="100" y="48"/>
                </a:lnTo>
                <a:lnTo>
                  <a:pt x="100" y="54"/>
                </a:lnTo>
                <a:lnTo>
                  <a:pt x="104" y="64"/>
                </a:lnTo>
                <a:lnTo>
                  <a:pt x="108" y="68"/>
                </a:lnTo>
                <a:lnTo>
                  <a:pt x="112" y="72"/>
                </a:lnTo>
                <a:lnTo>
                  <a:pt x="118" y="76"/>
                </a:lnTo>
                <a:lnTo>
                  <a:pt x="124" y="76"/>
                </a:lnTo>
                <a:lnTo>
                  <a:pt x="130" y="76"/>
                </a:lnTo>
                <a:lnTo>
                  <a:pt x="134" y="7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3" name="Freeform 195"/>
          <p:cNvSpPr>
            <a:spLocks/>
          </p:cNvSpPr>
          <p:nvPr/>
        </p:nvSpPr>
        <p:spPr bwMode="auto">
          <a:xfrm>
            <a:off x="8075612" y="5735550"/>
            <a:ext cx="34925" cy="31750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20" y="10"/>
              </a:cxn>
              <a:cxn ang="0">
                <a:pos x="22" y="12"/>
              </a:cxn>
              <a:cxn ang="0">
                <a:pos x="22" y="14"/>
              </a:cxn>
              <a:cxn ang="0">
                <a:pos x="20" y="16"/>
              </a:cxn>
              <a:cxn ang="0">
                <a:pos x="16" y="16"/>
              </a:cxn>
              <a:cxn ang="0">
                <a:pos x="14" y="20"/>
              </a:cxn>
              <a:cxn ang="0">
                <a:pos x="8" y="20"/>
              </a:cxn>
              <a:cxn ang="0">
                <a:pos x="4" y="20"/>
              </a:cxn>
              <a:cxn ang="0">
                <a:pos x="0" y="18"/>
              </a:cxn>
              <a:cxn ang="0">
                <a:pos x="0" y="12"/>
              </a:cxn>
              <a:cxn ang="0">
                <a:pos x="2" y="4"/>
              </a:cxn>
              <a:cxn ang="0">
                <a:pos x="8" y="0"/>
              </a:cxn>
              <a:cxn ang="0">
                <a:pos x="14" y="0"/>
              </a:cxn>
              <a:cxn ang="0">
                <a:pos x="18" y="0"/>
              </a:cxn>
              <a:cxn ang="0">
                <a:pos x="18" y="6"/>
              </a:cxn>
              <a:cxn ang="0">
                <a:pos x="20" y="10"/>
              </a:cxn>
            </a:cxnLst>
            <a:rect l="0" t="0" r="r" b="b"/>
            <a:pathLst>
              <a:path w="22" h="20">
                <a:moveTo>
                  <a:pt x="20" y="10"/>
                </a:moveTo>
                <a:lnTo>
                  <a:pt x="20" y="10"/>
                </a:lnTo>
                <a:lnTo>
                  <a:pt x="22" y="12"/>
                </a:lnTo>
                <a:lnTo>
                  <a:pt x="22" y="14"/>
                </a:lnTo>
                <a:lnTo>
                  <a:pt x="20" y="16"/>
                </a:lnTo>
                <a:lnTo>
                  <a:pt x="16" y="16"/>
                </a:lnTo>
                <a:lnTo>
                  <a:pt x="14" y="20"/>
                </a:lnTo>
                <a:lnTo>
                  <a:pt x="8" y="20"/>
                </a:lnTo>
                <a:lnTo>
                  <a:pt x="4" y="20"/>
                </a:lnTo>
                <a:lnTo>
                  <a:pt x="0" y="18"/>
                </a:lnTo>
                <a:lnTo>
                  <a:pt x="0" y="12"/>
                </a:lnTo>
                <a:lnTo>
                  <a:pt x="2" y="4"/>
                </a:lnTo>
                <a:lnTo>
                  <a:pt x="8" y="0"/>
                </a:lnTo>
                <a:lnTo>
                  <a:pt x="14" y="0"/>
                </a:lnTo>
                <a:lnTo>
                  <a:pt x="18" y="0"/>
                </a:lnTo>
                <a:lnTo>
                  <a:pt x="18" y="6"/>
                </a:lnTo>
                <a:lnTo>
                  <a:pt x="20" y="1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4" name="Freeform 196"/>
          <p:cNvSpPr>
            <a:spLocks/>
          </p:cNvSpPr>
          <p:nvPr/>
        </p:nvSpPr>
        <p:spPr bwMode="auto">
          <a:xfrm>
            <a:off x="8075612" y="5735550"/>
            <a:ext cx="34925" cy="31750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20" y="10"/>
              </a:cxn>
              <a:cxn ang="0">
                <a:pos x="22" y="12"/>
              </a:cxn>
              <a:cxn ang="0">
                <a:pos x="22" y="14"/>
              </a:cxn>
              <a:cxn ang="0">
                <a:pos x="20" y="16"/>
              </a:cxn>
              <a:cxn ang="0">
                <a:pos x="16" y="16"/>
              </a:cxn>
              <a:cxn ang="0">
                <a:pos x="14" y="20"/>
              </a:cxn>
              <a:cxn ang="0">
                <a:pos x="8" y="20"/>
              </a:cxn>
              <a:cxn ang="0">
                <a:pos x="4" y="20"/>
              </a:cxn>
              <a:cxn ang="0">
                <a:pos x="0" y="18"/>
              </a:cxn>
              <a:cxn ang="0">
                <a:pos x="0" y="12"/>
              </a:cxn>
              <a:cxn ang="0">
                <a:pos x="2" y="4"/>
              </a:cxn>
              <a:cxn ang="0">
                <a:pos x="8" y="0"/>
              </a:cxn>
              <a:cxn ang="0">
                <a:pos x="14" y="0"/>
              </a:cxn>
              <a:cxn ang="0">
                <a:pos x="18" y="0"/>
              </a:cxn>
              <a:cxn ang="0">
                <a:pos x="18" y="6"/>
              </a:cxn>
              <a:cxn ang="0">
                <a:pos x="20" y="10"/>
              </a:cxn>
            </a:cxnLst>
            <a:rect l="0" t="0" r="r" b="b"/>
            <a:pathLst>
              <a:path w="22" h="20">
                <a:moveTo>
                  <a:pt x="20" y="10"/>
                </a:moveTo>
                <a:lnTo>
                  <a:pt x="20" y="10"/>
                </a:lnTo>
                <a:lnTo>
                  <a:pt x="22" y="12"/>
                </a:lnTo>
                <a:lnTo>
                  <a:pt x="22" y="14"/>
                </a:lnTo>
                <a:lnTo>
                  <a:pt x="20" y="16"/>
                </a:lnTo>
                <a:lnTo>
                  <a:pt x="16" y="16"/>
                </a:lnTo>
                <a:lnTo>
                  <a:pt x="14" y="20"/>
                </a:lnTo>
                <a:lnTo>
                  <a:pt x="8" y="20"/>
                </a:lnTo>
                <a:lnTo>
                  <a:pt x="4" y="20"/>
                </a:lnTo>
                <a:lnTo>
                  <a:pt x="0" y="18"/>
                </a:lnTo>
                <a:lnTo>
                  <a:pt x="0" y="12"/>
                </a:lnTo>
                <a:lnTo>
                  <a:pt x="2" y="4"/>
                </a:lnTo>
                <a:lnTo>
                  <a:pt x="8" y="0"/>
                </a:lnTo>
                <a:lnTo>
                  <a:pt x="14" y="0"/>
                </a:lnTo>
                <a:lnTo>
                  <a:pt x="18" y="0"/>
                </a:lnTo>
                <a:lnTo>
                  <a:pt x="18" y="6"/>
                </a:lnTo>
                <a:lnTo>
                  <a:pt x="20" y="1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5" name="Freeform 197"/>
          <p:cNvSpPr>
            <a:spLocks/>
          </p:cNvSpPr>
          <p:nvPr/>
        </p:nvSpPr>
        <p:spPr bwMode="auto">
          <a:xfrm>
            <a:off x="7593012" y="6167350"/>
            <a:ext cx="53975" cy="50800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4" y="20"/>
              </a:cxn>
              <a:cxn ang="0">
                <a:pos x="32" y="26"/>
              </a:cxn>
              <a:cxn ang="0">
                <a:pos x="30" y="32"/>
              </a:cxn>
              <a:cxn ang="0">
                <a:pos x="30" y="30"/>
              </a:cxn>
              <a:cxn ang="0">
                <a:pos x="28" y="30"/>
              </a:cxn>
              <a:cxn ang="0">
                <a:pos x="24" y="28"/>
              </a:cxn>
              <a:cxn ang="0">
                <a:pos x="16" y="28"/>
              </a:cxn>
              <a:cxn ang="0">
                <a:pos x="12" y="28"/>
              </a:cxn>
              <a:cxn ang="0">
                <a:pos x="4" y="24"/>
              </a:cxn>
              <a:cxn ang="0">
                <a:pos x="2" y="20"/>
              </a:cxn>
              <a:cxn ang="0">
                <a:pos x="0" y="18"/>
              </a:cxn>
              <a:cxn ang="0">
                <a:pos x="2" y="12"/>
              </a:cxn>
              <a:cxn ang="0">
                <a:pos x="4" y="8"/>
              </a:cxn>
              <a:cxn ang="0">
                <a:pos x="10" y="4"/>
              </a:cxn>
              <a:cxn ang="0">
                <a:pos x="14" y="0"/>
              </a:cxn>
              <a:cxn ang="0">
                <a:pos x="16" y="0"/>
              </a:cxn>
              <a:cxn ang="0">
                <a:pos x="18" y="2"/>
              </a:cxn>
              <a:cxn ang="0">
                <a:pos x="20" y="6"/>
              </a:cxn>
              <a:cxn ang="0">
                <a:pos x="24" y="12"/>
              </a:cxn>
              <a:cxn ang="0">
                <a:pos x="28" y="18"/>
              </a:cxn>
              <a:cxn ang="0">
                <a:pos x="32" y="18"/>
              </a:cxn>
              <a:cxn ang="0">
                <a:pos x="34" y="20"/>
              </a:cxn>
            </a:cxnLst>
            <a:rect l="0" t="0" r="r" b="b"/>
            <a:pathLst>
              <a:path w="34" h="32">
                <a:moveTo>
                  <a:pt x="34" y="20"/>
                </a:moveTo>
                <a:lnTo>
                  <a:pt x="34" y="20"/>
                </a:lnTo>
                <a:lnTo>
                  <a:pt x="32" y="26"/>
                </a:lnTo>
                <a:lnTo>
                  <a:pt x="30" y="32"/>
                </a:lnTo>
                <a:lnTo>
                  <a:pt x="30" y="30"/>
                </a:lnTo>
                <a:lnTo>
                  <a:pt x="28" y="30"/>
                </a:lnTo>
                <a:lnTo>
                  <a:pt x="24" y="28"/>
                </a:lnTo>
                <a:lnTo>
                  <a:pt x="16" y="28"/>
                </a:lnTo>
                <a:lnTo>
                  <a:pt x="12" y="28"/>
                </a:lnTo>
                <a:lnTo>
                  <a:pt x="4" y="24"/>
                </a:lnTo>
                <a:lnTo>
                  <a:pt x="2" y="20"/>
                </a:lnTo>
                <a:lnTo>
                  <a:pt x="0" y="18"/>
                </a:lnTo>
                <a:lnTo>
                  <a:pt x="2" y="12"/>
                </a:lnTo>
                <a:lnTo>
                  <a:pt x="4" y="8"/>
                </a:lnTo>
                <a:lnTo>
                  <a:pt x="10" y="4"/>
                </a:lnTo>
                <a:lnTo>
                  <a:pt x="14" y="0"/>
                </a:lnTo>
                <a:lnTo>
                  <a:pt x="16" y="0"/>
                </a:lnTo>
                <a:lnTo>
                  <a:pt x="18" y="2"/>
                </a:lnTo>
                <a:lnTo>
                  <a:pt x="20" y="6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34" y="2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6" name="Freeform 198"/>
          <p:cNvSpPr>
            <a:spLocks/>
          </p:cNvSpPr>
          <p:nvPr/>
        </p:nvSpPr>
        <p:spPr bwMode="auto">
          <a:xfrm>
            <a:off x="7593012" y="6167350"/>
            <a:ext cx="53975" cy="50800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4" y="20"/>
              </a:cxn>
              <a:cxn ang="0">
                <a:pos x="32" y="26"/>
              </a:cxn>
              <a:cxn ang="0">
                <a:pos x="30" y="32"/>
              </a:cxn>
              <a:cxn ang="0">
                <a:pos x="30" y="30"/>
              </a:cxn>
              <a:cxn ang="0">
                <a:pos x="28" y="30"/>
              </a:cxn>
              <a:cxn ang="0">
                <a:pos x="24" y="28"/>
              </a:cxn>
              <a:cxn ang="0">
                <a:pos x="16" y="28"/>
              </a:cxn>
              <a:cxn ang="0">
                <a:pos x="12" y="28"/>
              </a:cxn>
              <a:cxn ang="0">
                <a:pos x="4" y="24"/>
              </a:cxn>
              <a:cxn ang="0">
                <a:pos x="2" y="20"/>
              </a:cxn>
              <a:cxn ang="0">
                <a:pos x="0" y="18"/>
              </a:cxn>
              <a:cxn ang="0">
                <a:pos x="2" y="12"/>
              </a:cxn>
              <a:cxn ang="0">
                <a:pos x="4" y="8"/>
              </a:cxn>
              <a:cxn ang="0">
                <a:pos x="10" y="4"/>
              </a:cxn>
              <a:cxn ang="0">
                <a:pos x="14" y="0"/>
              </a:cxn>
              <a:cxn ang="0">
                <a:pos x="16" y="0"/>
              </a:cxn>
              <a:cxn ang="0">
                <a:pos x="18" y="2"/>
              </a:cxn>
              <a:cxn ang="0">
                <a:pos x="20" y="6"/>
              </a:cxn>
              <a:cxn ang="0">
                <a:pos x="24" y="12"/>
              </a:cxn>
              <a:cxn ang="0">
                <a:pos x="28" y="18"/>
              </a:cxn>
              <a:cxn ang="0">
                <a:pos x="32" y="18"/>
              </a:cxn>
              <a:cxn ang="0">
                <a:pos x="34" y="20"/>
              </a:cxn>
            </a:cxnLst>
            <a:rect l="0" t="0" r="r" b="b"/>
            <a:pathLst>
              <a:path w="34" h="32">
                <a:moveTo>
                  <a:pt x="34" y="20"/>
                </a:moveTo>
                <a:lnTo>
                  <a:pt x="34" y="20"/>
                </a:lnTo>
                <a:lnTo>
                  <a:pt x="32" y="26"/>
                </a:lnTo>
                <a:lnTo>
                  <a:pt x="30" y="32"/>
                </a:lnTo>
                <a:lnTo>
                  <a:pt x="30" y="30"/>
                </a:lnTo>
                <a:lnTo>
                  <a:pt x="28" y="30"/>
                </a:lnTo>
                <a:lnTo>
                  <a:pt x="24" y="28"/>
                </a:lnTo>
                <a:lnTo>
                  <a:pt x="16" y="28"/>
                </a:lnTo>
                <a:lnTo>
                  <a:pt x="12" y="28"/>
                </a:lnTo>
                <a:lnTo>
                  <a:pt x="4" y="24"/>
                </a:lnTo>
                <a:lnTo>
                  <a:pt x="2" y="20"/>
                </a:lnTo>
                <a:lnTo>
                  <a:pt x="0" y="18"/>
                </a:lnTo>
                <a:lnTo>
                  <a:pt x="2" y="12"/>
                </a:lnTo>
                <a:lnTo>
                  <a:pt x="4" y="8"/>
                </a:lnTo>
                <a:lnTo>
                  <a:pt x="10" y="4"/>
                </a:lnTo>
                <a:lnTo>
                  <a:pt x="14" y="0"/>
                </a:lnTo>
                <a:lnTo>
                  <a:pt x="16" y="0"/>
                </a:lnTo>
                <a:lnTo>
                  <a:pt x="18" y="2"/>
                </a:lnTo>
                <a:lnTo>
                  <a:pt x="20" y="6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34" y="2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7" name="Freeform 199"/>
          <p:cNvSpPr>
            <a:spLocks/>
          </p:cNvSpPr>
          <p:nvPr/>
        </p:nvSpPr>
        <p:spPr bwMode="auto">
          <a:xfrm>
            <a:off x="7488236" y="5951450"/>
            <a:ext cx="57150" cy="63500"/>
          </a:xfrm>
          <a:custGeom>
            <a:avLst/>
            <a:gdLst/>
            <a:ahLst/>
            <a:cxnLst>
              <a:cxn ang="0">
                <a:pos x="36" y="32"/>
              </a:cxn>
              <a:cxn ang="0">
                <a:pos x="36" y="32"/>
              </a:cxn>
              <a:cxn ang="0">
                <a:pos x="36" y="38"/>
              </a:cxn>
              <a:cxn ang="0">
                <a:pos x="34" y="40"/>
              </a:cxn>
              <a:cxn ang="0">
                <a:pos x="32" y="40"/>
              </a:cxn>
              <a:cxn ang="0">
                <a:pos x="24" y="40"/>
              </a:cxn>
              <a:cxn ang="0">
                <a:pos x="20" y="36"/>
              </a:cxn>
              <a:cxn ang="0">
                <a:pos x="16" y="30"/>
              </a:cxn>
              <a:cxn ang="0">
                <a:pos x="6" y="18"/>
              </a:cxn>
              <a:cxn ang="0">
                <a:pos x="0" y="10"/>
              </a:cxn>
              <a:cxn ang="0">
                <a:pos x="0" y="6"/>
              </a:cxn>
              <a:cxn ang="0">
                <a:pos x="6" y="0"/>
              </a:cxn>
              <a:cxn ang="0">
                <a:pos x="12" y="0"/>
              </a:cxn>
              <a:cxn ang="0">
                <a:pos x="16" y="2"/>
              </a:cxn>
              <a:cxn ang="0">
                <a:pos x="20" y="8"/>
              </a:cxn>
              <a:cxn ang="0">
                <a:pos x="28" y="18"/>
              </a:cxn>
              <a:cxn ang="0">
                <a:pos x="36" y="32"/>
              </a:cxn>
            </a:cxnLst>
            <a:rect l="0" t="0" r="r" b="b"/>
            <a:pathLst>
              <a:path w="36" h="40">
                <a:moveTo>
                  <a:pt x="36" y="32"/>
                </a:moveTo>
                <a:lnTo>
                  <a:pt x="36" y="32"/>
                </a:lnTo>
                <a:lnTo>
                  <a:pt x="36" y="38"/>
                </a:lnTo>
                <a:lnTo>
                  <a:pt x="34" y="40"/>
                </a:lnTo>
                <a:lnTo>
                  <a:pt x="32" y="40"/>
                </a:lnTo>
                <a:lnTo>
                  <a:pt x="24" y="40"/>
                </a:lnTo>
                <a:lnTo>
                  <a:pt x="20" y="36"/>
                </a:lnTo>
                <a:lnTo>
                  <a:pt x="16" y="30"/>
                </a:lnTo>
                <a:lnTo>
                  <a:pt x="6" y="18"/>
                </a:lnTo>
                <a:lnTo>
                  <a:pt x="0" y="10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6" y="2"/>
                </a:lnTo>
                <a:lnTo>
                  <a:pt x="20" y="8"/>
                </a:lnTo>
                <a:lnTo>
                  <a:pt x="28" y="18"/>
                </a:lnTo>
                <a:lnTo>
                  <a:pt x="36" y="3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8" name="Freeform 200"/>
          <p:cNvSpPr>
            <a:spLocks/>
          </p:cNvSpPr>
          <p:nvPr/>
        </p:nvSpPr>
        <p:spPr bwMode="auto">
          <a:xfrm>
            <a:off x="7488236" y="5951450"/>
            <a:ext cx="57150" cy="63500"/>
          </a:xfrm>
          <a:custGeom>
            <a:avLst/>
            <a:gdLst/>
            <a:ahLst/>
            <a:cxnLst>
              <a:cxn ang="0">
                <a:pos x="36" y="32"/>
              </a:cxn>
              <a:cxn ang="0">
                <a:pos x="36" y="32"/>
              </a:cxn>
              <a:cxn ang="0">
                <a:pos x="36" y="38"/>
              </a:cxn>
              <a:cxn ang="0">
                <a:pos x="34" y="40"/>
              </a:cxn>
              <a:cxn ang="0">
                <a:pos x="32" y="40"/>
              </a:cxn>
              <a:cxn ang="0">
                <a:pos x="24" y="40"/>
              </a:cxn>
              <a:cxn ang="0">
                <a:pos x="20" y="36"/>
              </a:cxn>
              <a:cxn ang="0">
                <a:pos x="16" y="30"/>
              </a:cxn>
              <a:cxn ang="0">
                <a:pos x="6" y="18"/>
              </a:cxn>
              <a:cxn ang="0">
                <a:pos x="0" y="10"/>
              </a:cxn>
              <a:cxn ang="0">
                <a:pos x="0" y="6"/>
              </a:cxn>
              <a:cxn ang="0">
                <a:pos x="6" y="0"/>
              </a:cxn>
              <a:cxn ang="0">
                <a:pos x="12" y="0"/>
              </a:cxn>
              <a:cxn ang="0">
                <a:pos x="16" y="2"/>
              </a:cxn>
              <a:cxn ang="0">
                <a:pos x="20" y="8"/>
              </a:cxn>
              <a:cxn ang="0">
                <a:pos x="28" y="18"/>
              </a:cxn>
              <a:cxn ang="0">
                <a:pos x="36" y="32"/>
              </a:cxn>
            </a:cxnLst>
            <a:rect l="0" t="0" r="r" b="b"/>
            <a:pathLst>
              <a:path w="36" h="40">
                <a:moveTo>
                  <a:pt x="36" y="32"/>
                </a:moveTo>
                <a:lnTo>
                  <a:pt x="36" y="32"/>
                </a:lnTo>
                <a:lnTo>
                  <a:pt x="36" y="38"/>
                </a:lnTo>
                <a:lnTo>
                  <a:pt x="34" y="40"/>
                </a:lnTo>
                <a:lnTo>
                  <a:pt x="32" y="40"/>
                </a:lnTo>
                <a:lnTo>
                  <a:pt x="24" y="40"/>
                </a:lnTo>
                <a:lnTo>
                  <a:pt x="20" y="36"/>
                </a:lnTo>
                <a:lnTo>
                  <a:pt x="16" y="30"/>
                </a:lnTo>
                <a:lnTo>
                  <a:pt x="6" y="18"/>
                </a:lnTo>
                <a:lnTo>
                  <a:pt x="0" y="10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6" y="2"/>
                </a:lnTo>
                <a:lnTo>
                  <a:pt x="20" y="8"/>
                </a:lnTo>
                <a:lnTo>
                  <a:pt x="28" y="18"/>
                </a:lnTo>
                <a:lnTo>
                  <a:pt x="36" y="3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9" name="Freeform 201"/>
          <p:cNvSpPr>
            <a:spLocks/>
          </p:cNvSpPr>
          <p:nvPr/>
        </p:nvSpPr>
        <p:spPr bwMode="auto">
          <a:xfrm>
            <a:off x="6589711" y="4135351"/>
            <a:ext cx="723900" cy="409575"/>
          </a:xfrm>
          <a:custGeom>
            <a:avLst/>
            <a:gdLst/>
            <a:ahLst/>
            <a:cxnLst>
              <a:cxn ang="0">
                <a:pos x="452" y="160"/>
              </a:cxn>
              <a:cxn ang="0">
                <a:pos x="432" y="162"/>
              </a:cxn>
              <a:cxn ang="0">
                <a:pos x="424" y="176"/>
              </a:cxn>
              <a:cxn ang="0">
                <a:pos x="410" y="184"/>
              </a:cxn>
              <a:cxn ang="0">
                <a:pos x="408" y="204"/>
              </a:cxn>
              <a:cxn ang="0">
                <a:pos x="396" y="218"/>
              </a:cxn>
              <a:cxn ang="0">
                <a:pos x="390" y="228"/>
              </a:cxn>
              <a:cxn ang="0">
                <a:pos x="368" y="242"/>
              </a:cxn>
              <a:cxn ang="0">
                <a:pos x="346" y="236"/>
              </a:cxn>
              <a:cxn ang="0">
                <a:pos x="336" y="250"/>
              </a:cxn>
              <a:cxn ang="0">
                <a:pos x="322" y="238"/>
              </a:cxn>
              <a:cxn ang="0">
                <a:pos x="308" y="234"/>
              </a:cxn>
              <a:cxn ang="0">
                <a:pos x="272" y="238"/>
              </a:cxn>
              <a:cxn ang="0">
                <a:pos x="256" y="224"/>
              </a:cxn>
              <a:cxn ang="0">
                <a:pos x="212" y="214"/>
              </a:cxn>
              <a:cxn ang="0">
                <a:pos x="198" y="228"/>
              </a:cxn>
              <a:cxn ang="0">
                <a:pos x="180" y="250"/>
              </a:cxn>
              <a:cxn ang="0">
                <a:pos x="150" y="256"/>
              </a:cxn>
              <a:cxn ang="0">
                <a:pos x="126" y="242"/>
              </a:cxn>
              <a:cxn ang="0">
                <a:pos x="96" y="220"/>
              </a:cxn>
              <a:cxn ang="0">
                <a:pos x="54" y="178"/>
              </a:cxn>
              <a:cxn ang="0">
                <a:pos x="26" y="148"/>
              </a:cxn>
              <a:cxn ang="0">
                <a:pos x="26" y="118"/>
              </a:cxn>
              <a:cxn ang="0">
                <a:pos x="10" y="106"/>
              </a:cxn>
              <a:cxn ang="0">
                <a:pos x="0" y="86"/>
              </a:cxn>
              <a:cxn ang="0">
                <a:pos x="2" y="76"/>
              </a:cxn>
              <a:cxn ang="0">
                <a:pos x="10" y="84"/>
              </a:cxn>
              <a:cxn ang="0">
                <a:pos x="24" y="92"/>
              </a:cxn>
              <a:cxn ang="0">
                <a:pos x="30" y="78"/>
              </a:cxn>
              <a:cxn ang="0">
                <a:pos x="68" y="64"/>
              </a:cxn>
              <a:cxn ang="0">
                <a:pos x="94" y="48"/>
              </a:cxn>
              <a:cxn ang="0">
                <a:pos x="120" y="34"/>
              </a:cxn>
              <a:cxn ang="0">
                <a:pos x="144" y="26"/>
              </a:cxn>
              <a:cxn ang="0">
                <a:pos x="146" y="4"/>
              </a:cxn>
              <a:cxn ang="0">
                <a:pos x="158" y="2"/>
              </a:cxn>
              <a:cxn ang="0">
                <a:pos x="170" y="22"/>
              </a:cxn>
              <a:cxn ang="0">
                <a:pos x="186" y="30"/>
              </a:cxn>
              <a:cxn ang="0">
                <a:pos x="200" y="24"/>
              </a:cxn>
              <a:cxn ang="0">
                <a:pos x="214" y="16"/>
              </a:cxn>
              <a:cxn ang="0">
                <a:pos x="226" y="32"/>
              </a:cxn>
              <a:cxn ang="0">
                <a:pos x="248" y="32"/>
              </a:cxn>
              <a:cxn ang="0">
                <a:pos x="266" y="44"/>
              </a:cxn>
              <a:cxn ang="0">
                <a:pos x="286" y="52"/>
              </a:cxn>
              <a:cxn ang="0">
                <a:pos x="284" y="62"/>
              </a:cxn>
              <a:cxn ang="0">
                <a:pos x="284" y="76"/>
              </a:cxn>
              <a:cxn ang="0">
                <a:pos x="310" y="92"/>
              </a:cxn>
              <a:cxn ang="0">
                <a:pos x="324" y="88"/>
              </a:cxn>
              <a:cxn ang="0">
                <a:pos x="322" y="78"/>
              </a:cxn>
              <a:cxn ang="0">
                <a:pos x="326" y="68"/>
              </a:cxn>
              <a:cxn ang="0">
                <a:pos x="346" y="78"/>
              </a:cxn>
              <a:cxn ang="0">
                <a:pos x="372" y="82"/>
              </a:cxn>
              <a:cxn ang="0">
                <a:pos x="378" y="92"/>
              </a:cxn>
              <a:cxn ang="0">
                <a:pos x="382" y="106"/>
              </a:cxn>
              <a:cxn ang="0">
                <a:pos x="402" y="110"/>
              </a:cxn>
              <a:cxn ang="0">
                <a:pos x="418" y="130"/>
              </a:cxn>
              <a:cxn ang="0">
                <a:pos x="442" y="150"/>
              </a:cxn>
            </a:cxnLst>
            <a:rect l="0" t="0" r="r" b="b"/>
            <a:pathLst>
              <a:path w="456" h="258">
                <a:moveTo>
                  <a:pt x="456" y="154"/>
                </a:moveTo>
                <a:lnTo>
                  <a:pt x="456" y="154"/>
                </a:lnTo>
                <a:lnTo>
                  <a:pt x="452" y="160"/>
                </a:lnTo>
                <a:lnTo>
                  <a:pt x="446" y="164"/>
                </a:lnTo>
                <a:lnTo>
                  <a:pt x="440" y="164"/>
                </a:lnTo>
                <a:lnTo>
                  <a:pt x="432" y="162"/>
                </a:lnTo>
                <a:lnTo>
                  <a:pt x="430" y="166"/>
                </a:lnTo>
                <a:lnTo>
                  <a:pt x="426" y="172"/>
                </a:lnTo>
                <a:lnTo>
                  <a:pt x="424" y="176"/>
                </a:lnTo>
                <a:lnTo>
                  <a:pt x="420" y="180"/>
                </a:lnTo>
                <a:lnTo>
                  <a:pt x="414" y="182"/>
                </a:lnTo>
                <a:lnTo>
                  <a:pt x="410" y="184"/>
                </a:lnTo>
                <a:lnTo>
                  <a:pt x="408" y="190"/>
                </a:lnTo>
                <a:lnTo>
                  <a:pt x="408" y="198"/>
                </a:lnTo>
                <a:lnTo>
                  <a:pt x="408" y="204"/>
                </a:lnTo>
                <a:lnTo>
                  <a:pt x="406" y="210"/>
                </a:lnTo>
                <a:lnTo>
                  <a:pt x="402" y="218"/>
                </a:lnTo>
                <a:lnTo>
                  <a:pt x="396" y="218"/>
                </a:lnTo>
                <a:lnTo>
                  <a:pt x="390" y="220"/>
                </a:lnTo>
                <a:lnTo>
                  <a:pt x="390" y="224"/>
                </a:lnTo>
                <a:lnTo>
                  <a:pt x="390" y="228"/>
                </a:lnTo>
                <a:lnTo>
                  <a:pt x="384" y="234"/>
                </a:lnTo>
                <a:lnTo>
                  <a:pt x="376" y="240"/>
                </a:lnTo>
                <a:lnTo>
                  <a:pt x="368" y="242"/>
                </a:lnTo>
                <a:lnTo>
                  <a:pt x="356" y="242"/>
                </a:lnTo>
                <a:lnTo>
                  <a:pt x="350" y="238"/>
                </a:lnTo>
                <a:lnTo>
                  <a:pt x="346" y="236"/>
                </a:lnTo>
                <a:lnTo>
                  <a:pt x="342" y="236"/>
                </a:lnTo>
                <a:lnTo>
                  <a:pt x="338" y="242"/>
                </a:lnTo>
                <a:lnTo>
                  <a:pt x="336" y="250"/>
                </a:lnTo>
                <a:lnTo>
                  <a:pt x="328" y="258"/>
                </a:lnTo>
                <a:lnTo>
                  <a:pt x="326" y="248"/>
                </a:lnTo>
                <a:lnTo>
                  <a:pt x="322" y="238"/>
                </a:lnTo>
                <a:lnTo>
                  <a:pt x="318" y="234"/>
                </a:lnTo>
                <a:lnTo>
                  <a:pt x="314" y="232"/>
                </a:lnTo>
                <a:lnTo>
                  <a:pt x="308" y="234"/>
                </a:lnTo>
                <a:lnTo>
                  <a:pt x="294" y="236"/>
                </a:lnTo>
                <a:lnTo>
                  <a:pt x="284" y="238"/>
                </a:lnTo>
                <a:lnTo>
                  <a:pt x="272" y="238"/>
                </a:lnTo>
                <a:lnTo>
                  <a:pt x="268" y="236"/>
                </a:lnTo>
                <a:lnTo>
                  <a:pt x="264" y="232"/>
                </a:lnTo>
                <a:lnTo>
                  <a:pt x="256" y="224"/>
                </a:lnTo>
                <a:lnTo>
                  <a:pt x="244" y="220"/>
                </a:lnTo>
                <a:lnTo>
                  <a:pt x="226" y="214"/>
                </a:lnTo>
                <a:lnTo>
                  <a:pt x="212" y="214"/>
                </a:lnTo>
                <a:lnTo>
                  <a:pt x="204" y="214"/>
                </a:lnTo>
                <a:lnTo>
                  <a:pt x="200" y="222"/>
                </a:lnTo>
                <a:lnTo>
                  <a:pt x="198" y="228"/>
                </a:lnTo>
                <a:lnTo>
                  <a:pt x="194" y="238"/>
                </a:lnTo>
                <a:lnTo>
                  <a:pt x="186" y="246"/>
                </a:lnTo>
                <a:lnTo>
                  <a:pt x="180" y="250"/>
                </a:lnTo>
                <a:lnTo>
                  <a:pt x="172" y="254"/>
                </a:lnTo>
                <a:lnTo>
                  <a:pt x="156" y="256"/>
                </a:lnTo>
                <a:lnTo>
                  <a:pt x="150" y="256"/>
                </a:lnTo>
                <a:lnTo>
                  <a:pt x="144" y="254"/>
                </a:lnTo>
                <a:lnTo>
                  <a:pt x="134" y="248"/>
                </a:lnTo>
                <a:lnTo>
                  <a:pt x="126" y="242"/>
                </a:lnTo>
                <a:lnTo>
                  <a:pt x="118" y="240"/>
                </a:lnTo>
                <a:lnTo>
                  <a:pt x="112" y="232"/>
                </a:lnTo>
                <a:lnTo>
                  <a:pt x="96" y="220"/>
                </a:lnTo>
                <a:lnTo>
                  <a:pt x="82" y="206"/>
                </a:lnTo>
                <a:lnTo>
                  <a:pt x="70" y="192"/>
                </a:lnTo>
                <a:lnTo>
                  <a:pt x="54" y="178"/>
                </a:lnTo>
                <a:lnTo>
                  <a:pt x="36" y="164"/>
                </a:lnTo>
                <a:lnTo>
                  <a:pt x="30" y="156"/>
                </a:lnTo>
                <a:lnTo>
                  <a:pt x="26" y="148"/>
                </a:lnTo>
                <a:lnTo>
                  <a:pt x="26" y="138"/>
                </a:lnTo>
                <a:lnTo>
                  <a:pt x="26" y="124"/>
                </a:lnTo>
                <a:lnTo>
                  <a:pt x="26" y="118"/>
                </a:lnTo>
                <a:lnTo>
                  <a:pt x="24" y="112"/>
                </a:lnTo>
                <a:lnTo>
                  <a:pt x="18" y="108"/>
                </a:lnTo>
                <a:lnTo>
                  <a:pt x="10" y="106"/>
                </a:lnTo>
                <a:lnTo>
                  <a:pt x="4" y="98"/>
                </a:lnTo>
                <a:lnTo>
                  <a:pt x="0" y="92"/>
                </a:lnTo>
                <a:lnTo>
                  <a:pt x="0" y="86"/>
                </a:lnTo>
                <a:lnTo>
                  <a:pt x="0" y="82"/>
                </a:lnTo>
                <a:lnTo>
                  <a:pt x="2" y="78"/>
                </a:lnTo>
                <a:lnTo>
                  <a:pt x="2" y="76"/>
                </a:lnTo>
                <a:lnTo>
                  <a:pt x="4" y="76"/>
                </a:lnTo>
                <a:lnTo>
                  <a:pt x="6" y="78"/>
                </a:lnTo>
                <a:lnTo>
                  <a:pt x="10" y="84"/>
                </a:lnTo>
                <a:lnTo>
                  <a:pt x="16" y="90"/>
                </a:lnTo>
                <a:lnTo>
                  <a:pt x="22" y="94"/>
                </a:lnTo>
                <a:lnTo>
                  <a:pt x="24" y="92"/>
                </a:lnTo>
                <a:lnTo>
                  <a:pt x="26" y="90"/>
                </a:lnTo>
                <a:lnTo>
                  <a:pt x="26" y="86"/>
                </a:lnTo>
                <a:lnTo>
                  <a:pt x="30" y="78"/>
                </a:lnTo>
                <a:lnTo>
                  <a:pt x="38" y="74"/>
                </a:lnTo>
                <a:lnTo>
                  <a:pt x="50" y="68"/>
                </a:lnTo>
                <a:lnTo>
                  <a:pt x="68" y="64"/>
                </a:lnTo>
                <a:lnTo>
                  <a:pt x="80" y="60"/>
                </a:lnTo>
                <a:lnTo>
                  <a:pt x="90" y="54"/>
                </a:lnTo>
                <a:lnTo>
                  <a:pt x="94" y="48"/>
                </a:lnTo>
                <a:lnTo>
                  <a:pt x="98" y="42"/>
                </a:lnTo>
                <a:lnTo>
                  <a:pt x="108" y="36"/>
                </a:lnTo>
                <a:lnTo>
                  <a:pt x="120" y="34"/>
                </a:lnTo>
                <a:lnTo>
                  <a:pt x="134" y="30"/>
                </a:lnTo>
                <a:lnTo>
                  <a:pt x="140" y="28"/>
                </a:lnTo>
                <a:lnTo>
                  <a:pt x="144" y="26"/>
                </a:lnTo>
                <a:lnTo>
                  <a:pt x="144" y="20"/>
                </a:lnTo>
                <a:lnTo>
                  <a:pt x="146" y="10"/>
                </a:lnTo>
                <a:lnTo>
                  <a:pt x="146" y="4"/>
                </a:lnTo>
                <a:lnTo>
                  <a:pt x="148" y="0"/>
                </a:lnTo>
                <a:lnTo>
                  <a:pt x="152" y="0"/>
                </a:lnTo>
                <a:lnTo>
                  <a:pt x="158" y="2"/>
                </a:lnTo>
                <a:lnTo>
                  <a:pt x="164" y="8"/>
                </a:lnTo>
                <a:lnTo>
                  <a:pt x="168" y="18"/>
                </a:lnTo>
                <a:lnTo>
                  <a:pt x="170" y="22"/>
                </a:lnTo>
                <a:lnTo>
                  <a:pt x="176" y="28"/>
                </a:lnTo>
                <a:lnTo>
                  <a:pt x="182" y="28"/>
                </a:lnTo>
                <a:lnTo>
                  <a:pt x="186" y="30"/>
                </a:lnTo>
                <a:lnTo>
                  <a:pt x="192" y="32"/>
                </a:lnTo>
                <a:lnTo>
                  <a:pt x="196" y="28"/>
                </a:lnTo>
                <a:lnTo>
                  <a:pt x="200" y="24"/>
                </a:lnTo>
                <a:lnTo>
                  <a:pt x="204" y="18"/>
                </a:lnTo>
                <a:lnTo>
                  <a:pt x="208" y="14"/>
                </a:lnTo>
                <a:lnTo>
                  <a:pt x="214" y="16"/>
                </a:lnTo>
                <a:lnTo>
                  <a:pt x="220" y="20"/>
                </a:lnTo>
                <a:lnTo>
                  <a:pt x="224" y="26"/>
                </a:lnTo>
                <a:lnTo>
                  <a:pt x="226" y="32"/>
                </a:lnTo>
                <a:lnTo>
                  <a:pt x="230" y="32"/>
                </a:lnTo>
                <a:lnTo>
                  <a:pt x="234" y="30"/>
                </a:lnTo>
                <a:lnTo>
                  <a:pt x="248" y="32"/>
                </a:lnTo>
                <a:lnTo>
                  <a:pt x="256" y="32"/>
                </a:lnTo>
                <a:lnTo>
                  <a:pt x="260" y="34"/>
                </a:lnTo>
                <a:lnTo>
                  <a:pt x="266" y="44"/>
                </a:lnTo>
                <a:lnTo>
                  <a:pt x="270" y="50"/>
                </a:lnTo>
                <a:lnTo>
                  <a:pt x="280" y="50"/>
                </a:lnTo>
                <a:lnTo>
                  <a:pt x="286" y="52"/>
                </a:lnTo>
                <a:lnTo>
                  <a:pt x="286" y="54"/>
                </a:lnTo>
                <a:lnTo>
                  <a:pt x="286" y="56"/>
                </a:lnTo>
                <a:lnTo>
                  <a:pt x="284" y="62"/>
                </a:lnTo>
                <a:lnTo>
                  <a:pt x="282" y="66"/>
                </a:lnTo>
                <a:lnTo>
                  <a:pt x="282" y="68"/>
                </a:lnTo>
                <a:lnTo>
                  <a:pt x="284" y="76"/>
                </a:lnTo>
                <a:lnTo>
                  <a:pt x="290" y="82"/>
                </a:lnTo>
                <a:lnTo>
                  <a:pt x="306" y="90"/>
                </a:lnTo>
                <a:lnTo>
                  <a:pt x="310" y="92"/>
                </a:lnTo>
                <a:lnTo>
                  <a:pt x="314" y="94"/>
                </a:lnTo>
                <a:lnTo>
                  <a:pt x="320" y="90"/>
                </a:lnTo>
                <a:lnTo>
                  <a:pt x="324" y="88"/>
                </a:lnTo>
                <a:lnTo>
                  <a:pt x="326" y="84"/>
                </a:lnTo>
                <a:lnTo>
                  <a:pt x="324" y="82"/>
                </a:lnTo>
                <a:lnTo>
                  <a:pt x="322" y="78"/>
                </a:lnTo>
                <a:lnTo>
                  <a:pt x="322" y="74"/>
                </a:lnTo>
                <a:lnTo>
                  <a:pt x="324" y="72"/>
                </a:lnTo>
                <a:lnTo>
                  <a:pt x="326" y="68"/>
                </a:lnTo>
                <a:lnTo>
                  <a:pt x="330" y="72"/>
                </a:lnTo>
                <a:lnTo>
                  <a:pt x="338" y="74"/>
                </a:lnTo>
                <a:lnTo>
                  <a:pt x="346" y="78"/>
                </a:lnTo>
                <a:lnTo>
                  <a:pt x="352" y="80"/>
                </a:lnTo>
                <a:lnTo>
                  <a:pt x="366" y="80"/>
                </a:lnTo>
                <a:lnTo>
                  <a:pt x="372" y="82"/>
                </a:lnTo>
                <a:lnTo>
                  <a:pt x="378" y="82"/>
                </a:lnTo>
                <a:lnTo>
                  <a:pt x="378" y="86"/>
                </a:lnTo>
                <a:lnTo>
                  <a:pt x="378" y="92"/>
                </a:lnTo>
                <a:lnTo>
                  <a:pt x="378" y="96"/>
                </a:lnTo>
                <a:lnTo>
                  <a:pt x="378" y="102"/>
                </a:lnTo>
                <a:lnTo>
                  <a:pt x="382" y="106"/>
                </a:lnTo>
                <a:lnTo>
                  <a:pt x="388" y="110"/>
                </a:lnTo>
                <a:lnTo>
                  <a:pt x="396" y="108"/>
                </a:lnTo>
                <a:lnTo>
                  <a:pt x="402" y="110"/>
                </a:lnTo>
                <a:lnTo>
                  <a:pt x="406" y="112"/>
                </a:lnTo>
                <a:lnTo>
                  <a:pt x="412" y="120"/>
                </a:lnTo>
                <a:lnTo>
                  <a:pt x="418" y="130"/>
                </a:lnTo>
                <a:lnTo>
                  <a:pt x="426" y="138"/>
                </a:lnTo>
                <a:lnTo>
                  <a:pt x="432" y="146"/>
                </a:lnTo>
                <a:lnTo>
                  <a:pt x="442" y="150"/>
                </a:lnTo>
                <a:lnTo>
                  <a:pt x="456" y="15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  <p:sp>
        <p:nvSpPr>
          <p:cNvPr id="790" name="Freeform 202"/>
          <p:cNvSpPr>
            <a:spLocks/>
          </p:cNvSpPr>
          <p:nvPr/>
        </p:nvSpPr>
        <p:spPr bwMode="auto">
          <a:xfrm>
            <a:off x="6589711" y="4135351"/>
            <a:ext cx="723900" cy="409575"/>
          </a:xfrm>
          <a:custGeom>
            <a:avLst/>
            <a:gdLst/>
            <a:ahLst/>
            <a:cxnLst>
              <a:cxn ang="0">
                <a:pos x="452" y="160"/>
              </a:cxn>
              <a:cxn ang="0">
                <a:pos x="432" y="162"/>
              </a:cxn>
              <a:cxn ang="0">
                <a:pos x="424" y="176"/>
              </a:cxn>
              <a:cxn ang="0">
                <a:pos x="410" y="184"/>
              </a:cxn>
              <a:cxn ang="0">
                <a:pos x="408" y="204"/>
              </a:cxn>
              <a:cxn ang="0">
                <a:pos x="396" y="218"/>
              </a:cxn>
              <a:cxn ang="0">
                <a:pos x="390" y="228"/>
              </a:cxn>
              <a:cxn ang="0">
                <a:pos x="368" y="242"/>
              </a:cxn>
              <a:cxn ang="0">
                <a:pos x="346" y="236"/>
              </a:cxn>
              <a:cxn ang="0">
                <a:pos x="336" y="250"/>
              </a:cxn>
              <a:cxn ang="0">
                <a:pos x="322" y="238"/>
              </a:cxn>
              <a:cxn ang="0">
                <a:pos x="308" y="234"/>
              </a:cxn>
              <a:cxn ang="0">
                <a:pos x="272" y="238"/>
              </a:cxn>
              <a:cxn ang="0">
                <a:pos x="256" y="224"/>
              </a:cxn>
              <a:cxn ang="0">
                <a:pos x="212" y="214"/>
              </a:cxn>
              <a:cxn ang="0">
                <a:pos x="198" y="228"/>
              </a:cxn>
              <a:cxn ang="0">
                <a:pos x="180" y="250"/>
              </a:cxn>
              <a:cxn ang="0">
                <a:pos x="150" y="256"/>
              </a:cxn>
              <a:cxn ang="0">
                <a:pos x="126" y="242"/>
              </a:cxn>
              <a:cxn ang="0">
                <a:pos x="96" y="220"/>
              </a:cxn>
              <a:cxn ang="0">
                <a:pos x="54" y="178"/>
              </a:cxn>
              <a:cxn ang="0">
                <a:pos x="26" y="148"/>
              </a:cxn>
              <a:cxn ang="0">
                <a:pos x="26" y="118"/>
              </a:cxn>
              <a:cxn ang="0">
                <a:pos x="10" y="106"/>
              </a:cxn>
              <a:cxn ang="0">
                <a:pos x="0" y="86"/>
              </a:cxn>
              <a:cxn ang="0">
                <a:pos x="2" y="76"/>
              </a:cxn>
              <a:cxn ang="0">
                <a:pos x="10" y="84"/>
              </a:cxn>
              <a:cxn ang="0">
                <a:pos x="24" y="92"/>
              </a:cxn>
              <a:cxn ang="0">
                <a:pos x="30" y="78"/>
              </a:cxn>
              <a:cxn ang="0">
                <a:pos x="68" y="64"/>
              </a:cxn>
              <a:cxn ang="0">
                <a:pos x="94" y="48"/>
              </a:cxn>
              <a:cxn ang="0">
                <a:pos x="120" y="34"/>
              </a:cxn>
              <a:cxn ang="0">
                <a:pos x="144" y="26"/>
              </a:cxn>
              <a:cxn ang="0">
                <a:pos x="146" y="4"/>
              </a:cxn>
              <a:cxn ang="0">
                <a:pos x="158" y="2"/>
              </a:cxn>
              <a:cxn ang="0">
                <a:pos x="170" y="22"/>
              </a:cxn>
              <a:cxn ang="0">
                <a:pos x="186" y="30"/>
              </a:cxn>
              <a:cxn ang="0">
                <a:pos x="200" y="24"/>
              </a:cxn>
              <a:cxn ang="0">
                <a:pos x="214" y="16"/>
              </a:cxn>
              <a:cxn ang="0">
                <a:pos x="226" y="32"/>
              </a:cxn>
              <a:cxn ang="0">
                <a:pos x="248" y="32"/>
              </a:cxn>
              <a:cxn ang="0">
                <a:pos x="266" y="44"/>
              </a:cxn>
              <a:cxn ang="0">
                <a:pos x="286" y="52"/>
              </a:cxn>
              <a:cxn ang="0">
                <a:pos x="284" y="62"/>
              </a:cxn>
              <a:cxn ang="0">
                <a:pos x="284" y="76"/>
              </a:cxn>
              <a:cxn ang="0">
                <a:pos x="310" y="92"/>
              </a:cxn>
              <a:cxn ang="0">
                <a:pos x="324" y="88"/>
              </a:cxn>
              <a:cxn ang="0">
                <a:pos x="322" y="78"/>
              </a:cxn>
              <a:cxn ang="0">
                <a:pos x="326" y="68"/>
              </a:cxn>
              <a:cxn ang="0">
                <a:pos x="346" y="78"/>
              </a:cxn>
              <a:cxn ang="0">
                <a:pos x="372" y="82"/>
              </a:cxn>
              <a:cxn ang="0">
                <a:pos x="378" y="92"/>
              </a:cxn>
              <a:cxn ang="0">
                <a:pos x="382" y="106"/>
              </a:cxn>
              <a:cxn ang="0">
                <a:pos x="402" y="110"/>
              </a:cxn>
              <a:cxn ang="0">
                <a:pos x="418" y="130"/>
              </a:cxn>
              <a:cxn ang="0">
                <a:pos x="442" y="150"/>
              </a:cxn>
            </a:cxnLst>
            <a:rect l="0" t="0" r="r" b="b"/>
            <a:pathLst>
              <a:path w="456" h="258">
                <a:moveTo>
                  <a:pt x="456" y="154"/>
                </a:moveTo>
                <a:lnTo>
                  <a:pt x="456" y="154"/>
                </a:lnTo>
                <a:lnTo>
                  <a:pt x="452" y="160"/>
                </a:lnTo>
                <a:lnTo>
                  <a:pt x="446" y="164"/>
                </a:lnTo>
                <a:lnTo>
                  <a:pt x="440" y="164"/>
                </a:lnTo>
                <a:lnTo>
                  <a:pt x="432" y="162"/>
                </a:lnTo>
                <a:lnTo>
                  <a:pt x="430" y="166"/>
                </a:lnTo>
                <a:lnTo>
                  <a:pt x="426" y="172"/>
                </a:lnTo>
                <a:lnTo>
                  <a:pt x="424" y="176"/>
                </a:lnTo>
                <a:lnTo>
                  <a:pt x="420" y="180"/>
                </a:lnTo>
                <a:lnTo>
                  <a:pt x="414" y="182"/>
                </a:lnTo>
                <a:lnTo>
                  <a:pt x="410" y="184"/>
                </a:lnTo>
                <a:lnTo>
                  <a:pt x="408" y="190"/>
                </a:lnTo>
                <a:lnTo>
                  <a:pt x="408" y="198"/>
                </a:lnTo>
                <a:lnTo>
                  <a:pt x="408" y="204"/>
                </a:lnTo>
                <a:lnTo>
                  <a:pt x="406" y="210"/>
                </a:lnTo>
                <a:lnTo>
                  <a:pt x="402" y="218"/>
                </a:lnTo>
                <a:lnTo>
                  <a:pt x="396" y="218"/>
                </a:lnTo>
                <a:lnTo>
                  <a:pt x="390" y="220"/>
                </a:lnTo>
                <a:lnTo>
                  <a:pt x="390" y="224"/>
                </a:lnTo>
                <a:lnTo>
                  <a:pt x="390" y="228"/>
                </a:lnTo>
                <a:lnTo>
                  <a:pt x="384" y="234"/>
                </a:lnTo>
                <a:lnTo>
                  <a:pt x="376" y="240"/>
                </a:lnTo>
                <a:lnTo>
                  <a:pt x="368" y="242"/>
                </a:lnTo>
                <a:lnTo>
                  <a:pt x="356" y="242"/>
                </a:lnTo>
                <a:lnTo>
                  <a:pt x="350" y="238"/>
                </a:lnTo>
                <a:lnTo>
                  <a:pt x="346" y="236"/>
                </a:lnTo>
                <a:lnTo>
                  <a:pt x="342" y="236"/>
                </a:lnTo>
                <a:lnTo>
                  <a:pt x="338" y="242"/>
                </a:lnTo>
                <a:lnTo>
                  <a:pt x="336" y="250"/>
                </a:lnTo>
                <a:lnTo>
                  <a:pt x="328" y="258"/>
                </a:lnTo>
                <a:lnTo>
                  <a:pt x="326" y="248"/>
                </a:lnTo>
                <a:lnTo>
                  <a:pt x="322" y="238"/>
                </a:lnTo>
                <a:lnTo>
                  <a:pt x="318" y="234"/>
                </a:lnTo>
                <a:lnTo>
                  <a:pt x="314" y="232"/>
                </a:lnTo>
                <a:lnTo>
                  <a:pt x="308" y="234"/>
                </a:lnTo>
                <a:lnTo>
                  <a:pt x="294" y="236"/>
                </a:lnTo>
                <a:lnTo>
                  <a:pt x="284" y="238"/>
                </a:lnTo>
                <a:lnTo>
                  <a:pt x="272" y="238"/>
                </a:lnTo>
                <a:lnTo>
                  <a:pt x="268" y="236"/>
                </a:lnTo>
                <a:lnTo>
                  <a:pt x="264" y="232"/>
                </a:lnTo>
                <a:lnTo>
                  <a:pt x="256" y="224"/>
                </a:lnTo>
                <a:lnTo>
                  <a:pt x="244" y="220"/>
                </a:lnTo>
                <a:lnTo>
                  <a:pt x="226" y="214"/>
                </a:lnTo>
                <a:lnTo>
                  <a:pt x="212" y="214"/>
                </a:lnTo>
                <a:lnTo>
                  <a:pt x="204" y="214"/>
                </a:lnTo>
                <a:lnTo>
                  <a:pt x="200" y="222"/>
                </a:lnTo>
                <a:lnTo>
                  <a:pt x="198" y="228"/>
                </a:lnTo>
                <a:lnTo>
                  <a:pt x="194" y="238"/>
                </a:lnTo>
                <a:lnTo>
                  <a:pt x="186" y="246"/>
                </a:lnTo>
                <a:lnTo>
                  <a:pt x="180" y="250"/>
                </a:lnTo>
                <a:lnTo>
                  <a:pt x="172" y="254"/>
                </a:lnTo>
                <a:lnTo>
                  <a:pt x="156" y="256"/>
                </a:lnTo>
                <a:lnTo>
                  <a:pt x="150" y="256"/>
                </a:lnTo>
                <a:lnTo>
                  <a:pt x="144" y="254"/>
                </a:lnTo>
                <a:lnTo>
                  <a:pt x="134" y="248"/>
                </a:lnTo>
                <a:lnTo>
                  <a:pt x="126" y="242"/>
                </a:lnTo>
                <a:lnTo>
                  <a:pt x="118" y="240"/>
                </a:lnTo>
                <a:lnTo>
                  <a:pt x="112" y="232"/>
                </a:lnTo>
                <a:lnTo>
                  <a:pt x="96" y="220"/>
                </a:lnTo>
                <a:lnTo>
                  <a:pt x="82" y="206"/>
                </a:lnTo>
                <a:lnTo>
                  <a:pt x="70" y="192"/>
                </a:lnTo>
                <a:lnTo>
                  <a:pt x="54" y="178"/>
                </a:lnTo>
                <a:lnTo>
                  <a:pt x="36" y="164"/>
                </a:lnTo>
                <a:lnTo>
                  <a:pt x="30" y="156"/>
                </a:lnTo>
                <a:lnTo>
                  <a:pt x="26" y="148"/>
                </a:lnTo>
                <a:lnTo>
                  <a:pt x="26" y="138"/>
                </a:lnTo>
                <a:lnTo>
                  <a:pt x="26" y="124"/>
                </a:lnTo>
                <a:lnTo>
                  <a:pt x="26" y="118"/>
                </a:lnTo>
                <a:lnTo>
                  <a:pt x="24" y="112"/>
                </a:lnTo>
                <a:lnTo>
                  <a:pt x="18" y="108"/>
                </a:lnTo>
                <a:lnTo>
                  <a:pt x="10" y="106"/>
                </a:lnTo>
                <a:lnTo>
                  <a:pt x="4" y="98"/>
                </a:lnTo>
                <a:lnTo>
                  <a:pt x="0" y="92"/>
                </a:lnTo>
                <a:lnTo>
                  <a:pt x="0" y="86"/>
                </a:lnTo>
                <a:lnTo>
                  <a:pt x="0" y="82"/>
                </a:lnTo>
                <a:lnTo>
                  <a:pt x="2" y="78"/>
                </a:lnTo>
                <a:lnTo>
                  <a:pt x="2" y="76"/>
                </a:lnTo>
                <a:lnTo>
                  <a:pt x="4" y="76"/>
                </a:lnTo>
                <a:lnTo>
                  <a:pt x="6" y="78"/>
                </a:lnTo>
                <a:lnTo>
                  <a:pt x="10" y="84"/>
                </a:lnTo>
                <a:lnTo>
                  <a:pt x="16" y="90"/>
                </a:lnTo>
                <a:lnTo>
                  <a:pt x="22" y="94"/>
                </a:lnTo>
                <a:lnTo>
                  <a:pt x="24" y="92"/>
                </a:lnTo>
                <a:lnTo>
                  <a:pt x="26" y="90"/>
                </a:lnTo>
                <a:lnTo>
                  <a:pt x="26" y="86"/>
                </a:lnTo>
                <a:lnTo>
                  <a:pt x="30" y="78"/>
                </a:lnTo>
                <a:lnTo>
                  <a:pt x="38" y="74"/>
                </a:lnTo>
                <a:lnTo>
                  <a:pt x="50" y="68"/>
                </a:lnTo>
                <a:lnTo>
                  <a:pt x="68" y="64"/>
                </a:lnTo>
                <a:lnTo>
                  <a:pt x="80" y="60"/>
                </a:lnTo>
                <a:lnTo>
                  <a:pt x="90" y="54"/>
                </a:lnTo>
                <a:lnTo>
                  <a:pt x="94" y="48"/>
                </a:lnTo>
                <a:lnTo>
                  <a:pt x="98" y="42"/>
                </a:lnTo>
                <a:lnTo>
                  <a:pt x="108" y="36"/>
                </a:lnTo>
                <a:lnTo>
                  <a:pt x="120" y="34"/>
                </a:lnTo>
                <a:lnTo>
                  <a:pt x="134" y="30"/>
                </a:lnTo>
                <a:lnTo>
                  <a:pt x="140" y="28"/>
                </a:lnTo>
                <a:lnTo>
                  <a:pt x="144" y="26"/>
                </a:lnTo>
                <a:lnTo>
                  <a:pt x="144" y="20"/>
                </a:lnTo>
                <a:lnTo>
                  <a:pt x="146" y="10"/>
                </a:lnTo>
                <a:lnTo>
                  <a:pt x="146" y="4"/>
                </a:lnTo>
                <a:lnTo>
                  <a:pt x="148" y="0"/>
                </a:lnTo>
                <a:lnTo>
                  <a:pt x="152" y="0"/>
                </a:lnTo>
                <a:lnTo>
                  <a:pt x="158" y="2"/>
                </a:lnTo>
                <a:lnTo>
                  <a:pt x="164" y="8"/>
                </a:lnTo>
                <a:lnTo>
                  <a:pt x="168" y="18"/>
                </a:lnTo>
                <a:lnTo>
                  <a:pt x="170" y="22"/>
                </a:lnTo>
                <a:lnTo>
                  <a:pt x="176" y="28"/>
                </a:lnTo>
                <a:lnTo>
                  <a:pt x="182" y="28"/>
                </a:lnTo>
                <a:lnTo>
                  <a:pt x="186" y="30"/>
                </a:lnTo>
                <a:lnTo>
                  <a:pt x="192" y="32"/>
                </a:lnTo>
                <a:lnTo>
                  <a:pt x="196" y="28"/>
                </a:lnTo>
                <a:lnTo>
                  <a:pt x="200" y="24"/>
                </a:lnTo>
                <a:lnTo>
                  <a:pt x="204" y="18"/>
                </a:lnTo>
                <a:lnTo>
                  <a:pt x="208" y="14"/>
                </a:lnTo>
                <a:lnTo>
                  <a:pt x="214" y="16"/>
                </a:lnTo>
                <a:lnTo>
                  <a:pt x="220" y="20"/>
                </a:lnTo>
                <a:lnTo>
                  <a:pt x="224" y="26"/>
                </a:lnTo>
                <a:lnTo>
                  <a:pt x="226" y="32"/>
                </a:lnTo>
                <a:lnTo>
                  <a:pt x="230" y="32"/>
                </a:lnTo>
                <a:lnTo>
                  <a:pt x="234" y="30"/>
                </a:lnTo>
                <a:lnTo>
                  <a:pt x="248" y="32"/>
                </a:lnTo>
                <a:lnTo>
                  <a:pt x="256" y="32"/>
                </a:lnTo>
                <a:lnTo>
                  <a:pt x="260" y="34"/>
                </a:lnTo>
                <a:lnTo>
                  <a:pt x="266" y="44"/>
                </a:lnTo>
                <a:lnTo>
                  <a:pt x="270" y="50"/>
                </a:lnTo>
                <a:lnTo>
                  <a:pt x="280" y="50"/>
                </a:lnTo>
                <a:lnTo>
                  <a:pt x="286" y="52"/>
                </a:lnTo>
                <a:lnTo>
                  <a:pt x="286" y="54"/>
                </a:lnTo>
                <a:lnTo>
                  <a:pt x="286" y="56"/>
                </a:lnTo>
                <a:lnTo>
                  <a:pt x="284" y="62"/>
                </a:lnTo>
                <a:lnTo>
                  <a:pt x="282" y="66"/>
                </a:lnTo>
                <a:lnTo>
                  <a:pt x="282" y="68"/>
                </a:lnTo>
                <a:lnTo>
                  <a:pt x="284" y="76"/>
                </a:lnTo>
                <a:lnTo>
                  <a:pt x="290" y="82"/>
                </a:lnTo>
                <a:lnTo>
                  <a:pt x="306" y="90"/>
                </a:lnTo>
                <a:lnTo>
                  <a:pt x="310" y="92"/>
                </a:lnTo>
                <a:lnTo>
                  <a:pt x="314" y="94"/>
                </a:lnTo>
                <a:lnTo>
                  <a:pt x="320" y="90"/>
                </a:lnTo>
                <a:lnTo>
                  <a:pt x="324" y="88"/>
                </a:lnTo>
                <a:lnTo>
                  <a:pt x="326" y="84"/>
                </a:lnTo>
                <a:lnTo>
                  <a:pt x="324" y="82"/>
                </a:lnTo>
                <a:lnTo>
                  <a:pt x="322" y="78"/>
                </a:lnTo>
                <a:lnTo>
                  <a:pt x="322" y="74"/>
                </a:lnTo>
                <a:lnTo>
                  <a:pt x="324" y="72"/>
                </a:lnTo>
                <a:lnTo>
                  <a:pt x="326" y="68"/>
                </a:lnTo>
                <a:lnTo>
                  <a:pt x="330" y="72"/>
                </a:lnTo>
                <a:lnTo>
                  <a:pt x="338" y="74"/>
                </a:lnTo>
                <a:lnTo>
                  <a:pt x="346" y="78"/>
                </a:lnTo>
                <a:lnTo>
                  <a:pt x="352" y="80"/>
                </a:lnTo>
                <a:lnTo>
                  <a:pt x="366" y="80"/>
                </a:lnTo>
                <a:lnTo>
                  <a:pt x="372" y="82"/>
                </a:lnTo>
                <a:lnTo>
                  <a:pt x="378" y="82"/>
                </a:lnTo>
                <a:lnTo>
                  <a:pt x="378" y="86"/>
                </a:lnTo>
                <a:lnTo>
                  <a:pt x="378" y="92"/>
                </a:lnTo>
                <a:lnTo>
                  <a:pt x="378" y="96"/>
                </a:lnTo>
                <a:lnTo>
                  <a:pt x="378" y="102"/>
                </a:lnTo>
                <a:lnTo>
                  <a:pt x="382" y="106"/>
                </a:lnTo>
                <a:lnTo>
                  <a:pt x="388" y="110"/>
                </a:lnTo>
                <a:lnTo>
                  <a:pt x="396" y="108"/>
                </a:lnTo>
                <a:lnTo>
                  <a:pt x="402" y="110"/>
                </a:lnTo>
                <a:lnTo>
                  <a:pt x="406" y="112"/>
                </a:lnTo>
                <a:lnTo>
                  <a:pt x="412" y="120"/>
                </a:lnTo>
                <a:lnTo>
                  <a:pt x="418" y="130"/>
                </a:lnTo>
                <a:lnTo>
                  <a:pt x="426" y="138"/>
                </a:lnTo>
                <a:lnTo>
                  <a:pt x="432" y="146"/>
                </a:lnTo>
                <a:lnTo>
                  <a:pt x="442" y="150"/>
                </a:lnTo>
                <a:lnTo>
                  <a:pt x="456" y="15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1" name="Freeform 203"/>
          <p:cNvSpPr>
            <a:spLocks/>
          </p:cNvSpPr>
          <p:nvPr/>
        </p:nvSpPr>
        <p:spPr bwMode="auto">
          <a:xfrm>
            <a:off x="6303962" y="4475075"/>
            <a:ext cx="835025" cy="412750"/>
          </a:xfrm>
          <a:custGeom>
            <a:avLst/>
            <a:gdLst/>
            <a:ahLst/>
            <a:cxnLst>
              <a:cxn ang="0">
                <a:pos x="526" y="116"/>
              </a:cxn>
              <a:cxn ang="0">
                <a:pos x="504" y="130"/>
              </a:cxn>
              <a:cxn ang="0">
                <a:pos x="482" y="138"/>
              </a:cxn>
              <a:cxn ang="0">
                <a:pos x="492" y="150"/>
              </a:cxn>
              <a:cxn ang="0">
                <a:pos x="480" y="184"/>
              </a:cxn>
              <a:cxn ang="0">
                <a:pos x="478" y="200"/>
              </a:cxn>
              <a:cxn ang="0">
                <a:pos x="454" y="214"/>
              </a:cxn>
              <a:cxn ang="0">
                <a:pos x="444" y="226"/>
              </a:cxn>
              <a:cxn ang="0">
                <a:pos x="420" y="228"/>
              </a:cxn>
              <a:cxn ang="0">
                <a:pos x="408" y="242"/>
              </a:cxn>
              <a:cxn ang="0">
                <a:pos x="384" y="234"/>
              </a:cxn>
              <a:cxn ang="0">
                <a:pos x="356" y="252"/>
              </a:cxn>
              <a:cxn ang="0">
                <a:pos x="326" y="258"/>
              </a:cxn>
              <a:cxn ang="0">
                <a:pos x="284" y="254"/>
              </a:cxn>
              <a:cxn ang="0">
                <a:pos x="230" y="244"/>
              </a:cxn>
              <a:cxn ang="0">
                <a:pos x="202" y="232"/>
              </a:cxn>
              <a:cxn ang="0">
                <a:pos x="182" y="202"/>
              </a:cxn>
              <a:cxn ang="0">
                <a:pos x="166" y="198"/>
              </a:cxn>
              <a:cxn ang="0">
                <a:pos x="116" y="204"/>
              </a:cxn>
              <a:cxn ang="0">
                <a:pos x="68" y="216"/>
              </a:cxn>
              <a:cxn ang="0">
                <a:pos x="52" y="202"/>
              </a:cxn>
              <a:cxn ang="0">
                <a:pos x="30" y="204"/>
              </a:cxn>
              <a:cxn ang="0">
                <a:pos x="10" y="190"/>
              </a:cxn>
              <a:cxn ang="0">
                <a:pos x="20" y="168"/>
              </a:cxn>
              <a:cxn ang="0">
                <a:pos x="8" y="154"/>
              </a:cxn>
              <a:cxn ang="0">
                <a:pos x="2" y="140"/>
              </a:cxn>
              <a:cxn ang="0">
                <a:pos x="30" y="140"/>
              </a:cxn>
              <a:cxn ang="0">
                <a:pos x="46" y="158"/>
              </a:cxn>
              <a:cxn ang="0">
                <a:pos x="64" y="146"/>
              </a:cxn>
              <a:cxn ang="0">
                <a:pos x="88" y="142"/>
              </a:cxn>
              <a:cxn ang="0">
                <a:pos x="120" y="154"/>
              </a:cxn>
              <a:cxn ang="0">
                <a:pos x="154" y="138"/>
              </a:cxn>
              <a:cxn ang="0">
                <a:pos x="190" y="132"/>
              </a:cxn>
              <a:cxn ang="0">
                <a:pos x="208" y="134"/>
              </a:cxn>
              <a:cxn ang="0">
                <a:pos x="228" y="140"/>
              </a:cxn>
              <a:cxn ang="0">
                <a:pos x="240" y="140"/>
              </a:cxn>
              <a:cxn ang="0">
                <a:pos x="232" y="110"/>
              </a:cxn>
              <a:cxn ang="0">
                <a:pos x="238" y="76"/>
              </a:cxn>
              <a:cxn ang="0">
                <a:pos x="266" y="66"/>
              </a:cxn>
              <a:cxn ang="0">
                <a:pos x="274" y="44"/>
              </a:cxn>
              <a:cxn ang="0">
                <a:pos x="296" y="36"/>
              </a:cxn>
              <a:cxn ang="0">
                <a:pos x="314" y="34"/>
              </a:cxn>
              <a:cxn ang="0">
                <a:pos x="352" y="40"/>
              </a:cxn>
              <a:cxn ang="0">
                <a:pos x="378" y="14"/>
              </a:cxn>
              <a:cxn ang="0">
                <a:pos x="406" y="0"/>
              </a:cxn>
              <a:cxn ang="0">
                <a:pos x="448" y="22"/>
              </a:cxn>
              <a:cxn ang="0">
                <a:pos x="488" y="20"/>
              </a:cxn>
              <a:cxn ang="0">
                <a:pos x="506" y="34"/>
              </a:cxn>
              <a:cxn ang="0">
                <a:pos x="510" y="64"/>
              </a:cxn>
            </a:cxnLst>
            <a:rect l="0" t="0" r="r" b="b"/>
            <a:pathLst>
              <a:path w="526" h="260">
                <a:moveTo>
                  <a:pt x="526" y="94"/>
                </a:moveTo>
                <a:lnTo>
                  <a:pt x="526" y="94"/>
                </a:lnTo>
                <a:lnTo>
                  <a:pt x="526" y="106"/>
                </a:lnTo>
                <a:lnTo>
                  <a:pt x="526" y="116"/>
                </a:lnTo>
                <a:lnTo>
                  <a:pt x="524" y="124"/>
                </a:lnTo>
                <a:lnTo>
                  <a:pt x="520" y="128"/>
                </a:lnTo>
                <a:lnTo>
                  <a:pt x="512" y="130"/>
                </a:lnTo>
                <a:lnTo>
                  <a:pt x="504" y="130"/>
                </a:lnTo>
                <a:lnTo>
                  <a:pt x="494" y="128"/>
                </a:lnTo>
                <a:lnTo>
                  <a:pt x="488" y="130"/>
                </a:lnTo>
                <a:lnTo>
                  <a:pt x="486" y="134"/>
                </a:lnTo>
                <a:lnTo>
                  <a:pt x="482" y="138"/>
                </a:lnTo>
                <a:lnTo>
                  <a:pt x="482" y="142"/>
                </a:lnTo>
                <a:lnTo>
                  <a:pt x="488" y="144"/>
                </a:lnTo>
                <a:lnTo>
                  <a:pt x="490" y="146"/>
                </a:lnTo>
                <a:lnTo>
                  <a:pt x="492" y="150"/>
                </a:lnTo>
                <a:lnTo>
                  <a:pt x="490" y="156"/>
                </a:lnTo>
                <a:lnTo>
                  <a:pt x="488" y="162"/>
                </a:lnTo>
                <a:lnTo>
                  <a:pt x="480" y="172"/>
                </a:lnTo>
                <a:lnTo>
                  <a:pt x="480" y="184"/>
                </a:lnTo>
                <a:lnTo>
                  <a:pt x="482" y="192"/>
                </a:lnTo>
                <a:lnTo>
                  <a:pt x="482" y="196"/>
                </a:lnTo>
                <a:lnTo>
                  <a:pt x="482" y="198"/>
                </a:lnTo>
                <a:lnTo>
                  <a:pt x="478" y="200"/>
                </a:lnTo>
                <a:lnTo>
                  <a:pt x="476" y="200"/>
                </a:lnTo>
                <a:lnTo>
                  <a:pt x="468" y="202"/>
                </a:lnTo>
                <a:lnTo>
                  <a:pt x="460" y="210"/>
                </a:lnTo>
                <a:lnTo>
                  <a:pt x="454" y="214"/>
                </a:lnTo>
                <a:lnTo>
                  <a:pt x="454" y="216"/>
                </a:lnTo>
                <a:lnTo>
                  <a:pt x="450" y="220"/>
                </a:lnTo>
                <a:lnTo>
                  <a:pt x="444" y="222"/>
                </a:lnTo>
                <a:lnTo>
                  <a:pt x="444" y="226"/>
                </a:lnTo>
                <a:lnTo>
                  <a:pt x="442" y="230"/>
                </a:lnTo>
                <a:lnTo>
                  <a:pt x="438" y="232"/>
                </a:lnTo>
                <a:lnTo>
                  <a:pt x="432" y="230"/>
                </a:lnTo>
                <a:lnTo>
                  <a:pt x="420" y="228"/>
                </a:lnTo>
                <a:lnTo>
                  <a:pt x="414" y="230"/>
                </a:lnTo>
                <a:lnTo>
                  <a:pt x="412" y="234"/>
                </a:lnTo>
                <a:lnTo>
                  <a:pt x="410" y="240"/>
                </a:lnTo>
                <a:lnTo>
                  <a:pt x="408" y="242"/>
                </a:lnTo>
                <a:lnTo>
                  <a:pt x="404" y="242"/>
                </a:lnTo>
                <a:lnTo>
                  <a:pt x="396" y="240"/>
                </a:lnTo>
                <a:lnTo>
                  <a:pt x="390" y="238"/>
                </a:lnTo>
                <a:lnTo>
                  <a:pt x="384" y="234"/>
                </a:lnTo>
                <a:lnTo>
                  <a:pt x="376" y="238"/>
                </a:lnTo>
                <a:lnTo>
                  <a:pt x="366" y="240"/>
                </a:lnTo>
                <a:lnTo>
                  <a:pt x="360" y="246"/>
                </a:lnTo>
                <a:lnTo>
                  <a:pt x="356" y="252"/>
                </a:lnTo>
                <a:lnTo>
                  <a:pt x="350" y="256"/>
                </a:lnTo>
                <a:lnTo>
                  <a:pt x="346" y="260"/>
                </a:lnTo>
                <a:lnTo>
                  <a:pt x="336" y="260"/>
                </a:lnTo>
                <a:lnTo>
                  <a:pt x="326" y="258"/>
                </a:lnTo>
                <a:lnTo>
                  <a:pt x="308" y="256"/>
                </a:lnTo>
                <a:lnTo>
                  <a:pt x="288" y="254"/>
                </a:lnTo>
                <a:lnTo>
                  <a:pt x="286" y="254"/>
                </a:lnTo>
                <a:lnTo>
                  <a:pt x="284" y="254"/>
                </a:lnTo>
                <a:lnTo>
                  <a:pt x="276" y="254"/>
                </a:lnTo>
                <a:lnTo>
                  <a:pt x="260" y="248"/>
                </a:lnTo>
                <a:lnTo>
                  <a:pt x="240" y="246"/>
                </a:lnTo>
                <a:lnTo>
                  <a:pt x="230" y="244"/>
                </a:lnTo>
                <a:lnTo>
                  <a:pt x="220" y="242"/>
                </a:lnTo>
                <a:lnTo>
                  <a:pt x="214" y="238"/>
                </a:lnTo>
                <a:lnTo>
                  <a:pt x="208" y="232"/>
                </a:lnTo>
                <a:lnTo>
                  <a:pt x="202" y="232"/>
                </a:lnTo>
                <a:lnTo>
                  <a:pt x="196" y="228"/>
                </a:lnTo>
                <a:lnTo>
                  <a:pt x="188" y="222"/>
                </a:lnTo>
                <a:lnTo>
                  <a:pt x="184" y="214"/>
                </a:lnTo>
                <a:lnTo>
                  <a:pt x="182" y="202"/>
                </a:lnTo>
                <a:lnTo>
                  <a:pt x="182" y="196"/>
                </a:lnTo>
                <a:lnTo>
                  <a:pt x="178" y="194"/>
                </a:lnTo>
                <a:lnTo>
                  <a:pt x="172" y="194"/>
                </a:lnTo>
                <a:lnTo>
                  <a:pt x="166" y="198"/>
                </a:lnTo>
                <a:lnTo>
                  <a:pt x="152" y="200"/>
                </a:lnTo>
                <a:lnTo>
                  <a:pt x="140" y="200"/>
                </a:lnTo>
                <a:lnTo>
                  <a:pt x="128" y="200"/>
                </a:lnTo>
                <a:lnTo>
                  <a:pt x="116" y="204"/>
                </a:lnTo>
                <a:lnTo>
                  <a:pt x="102" y="212"/>
                </a:lnTo>
                <a:lnTo>
                  <a:pt x="84" y="216"/>
                </a:lnTo>
                <a:lnTo>
                  <a:pt x="78" y="216"/>
                </a:lnTo>
                <a:lnTo>
                  <a:pt x="68" y="216"/>
                </a:lnTo>
                <a:lnTo>
                  <a:pt x="64" y="214"/>
                </a:lnTo>
                <a:lnTo>
                  <a:pt x="62" y="212"/>
                </a:lnTo>
                <a:lnTo>
                  <a:pt x="58" y="208"/>
                </a:lnTo>
                <a:lnTo>
                  <a:pt x="52" y="202"/>
                </a:lnTo>
                <a:lnTo>
                  <a:pt x="46" y="204"/>
                </a:lnTo>
                <a:lnTo>
                  <a:pt x="42" y="208"/>
                </a:lnTo>
                <a:lnTo>
                  <a:pt x="36" y="208"/>
                </a:lnTo>
                <a:lnTo>
                  <a:pt x="30" y="204"/>
                </a:lnTo>
                <a:lnTo>
                  <a:pt x="16" y="198"/>
                </a:lnTo>
                <a:lnTo>
                  <a:pt x="12" y="196"/>
                </a:lnTo>
                <a:lnTo>
                  <a:pt x="10" y="192"/>
                </a:lnTo>
                <a:lnTo>
                  <a:pt x="10" y="190"/>
                </a:lnTo>
                <a:lnTo>
                  <a:pt x="14" y="188"/>
                </a:lnTo>
                <a:lnTo>
                  <a:pt x="20" y="184"/>
                </a:lnTo>
                <a:lnTo>
                  <a:pt x="20" y="178"/>
                </a:lnTo>
                <a:lnTo>
                  <a:pt x="20" y="168"/>
                </a:lnTo>
                <a:lnTo>
                  <a:pt x="20" y="164"/>
                </a:lnTo>
                <a:lnTo>
                  <a:pt x="16" y="160"/>
                </a:lnTo>
                <a:lnTo>
                  <a:pt x="14" y="156"/>
                </a:lnTo>
                <a:lnTo>
                  <a:pt x="8" y="154"/>
                </a:lnTo>
                <a:lnTo>
                  <a:pt x="4" y="146"/>
                </a:lnTo>
                <a:lnTo>
                  <a:pt x="0" y="144"/>
                </a:lnTo>
                <a:lnTo>
                  <a:pt x="0" y="142"/>
                </a:lnTo>
                <a:lnTo>
                  <a:pt x="2" y="140"/>
                </a:lnTo>
                <a:lnTo>
                  <a:pt x="6" y="138"/>
                </a:lnTo>
                <a:lnTo>
                  <a:pt x="12" y="138"/>
                </a:lnTo>
                <a:lnTo>
                  <a:pt x="26" y="138"/>
                </a:lnTo>
                <a:lnTo>
                  <a:pt x="30" y="140"/>
                </a:lnTo>
                <a:lnTo>
                  <a:pt x="36" y="142"/>
                </a:lnTo>
                <a:lnTo>
                  <a:pt x="38" y="146"/>
                </a:lnTo>
                <a:lnTo>
                  <a:pt x="42" y="154"/>
                </a:lnTo>
                <a:lnTo>
                  <a:pt x="46" y="158"/>
                </a:lnTo>
                <a:lnTo>
                  <a:pt x="54" y="160"/>
                </a:lnTo>
                <a:lnTo>
                  <a:pt x="58" y="158"/>
                </a:lnTo>
                <a:lnTo>
                  <a:pt x="60" y="156"/>
                </a:lnTo>
                <a:lnTo>
                  <a:pt x="64" y="146"/>
                </a:lnTo>
                <a:lnTo>
                  <a:pt x="68" y="142"/>
                </a:lnTo>
                <a:lnTo>
                  <a:pt x="72" y="140"/>
                </a:lnTo>
                <a:lnTo>
                  <a:pt x="82" y="140"/>
                </a:lnTo>
                <a:lnTo>
                  <a:pt x="88" y="142"/>
                </a:lnTo>
                <a:lnTo>
                  <a:pt x="96" y="146"/>
                </a:lnTo>
                <a:lnTo>
                  <a:pt x="104" y="154"/>
                </a:lnTo>
                <a:lnTo>
                  <a:pt x="114" y="154"/>
                </a:lnTo>
                <a:lnTo>
                  <a:pt x="120" y="154"/>
                </a:lnTo>
                <a:lnTo>
                  <a:pt x="126" y="152"/>
                </a:lnTo>
                <a:lnTo>
                  <a:pt x="132" y="146"/>
                </a:lnTo>
                <a:lnTo>
                  <a:pt x="146" y="138"/>
                </a:lnTo>
                <a:lnTo>
                  <a:pt x="154" y="138"/>
                </a:lnTo>
                <a:lnTo>
                  <a:pt x="168" y="138"/>
                </a:lnTo>
                <a:lnTo>
                  <a:pt x="178" y="138"/>
                </a:lnTo>
                <a:lnTo>
                  <a:pt x="188" y="136"/>
                </a:lnTo>
                <a:lnTo>
                  <a:pt x="190" y="132"/>
                </a:lnTo>
                <a:lnTo>
                  <a:pt x="192" y="130"/>
                </a:lnTo>
                <a:lnTo>
                  <a:pt x="198" y="130"/>
                </a:lnTo>
                <a:lnTo>
                  <a:pt x="200" y="132"/>
                </a:lnTo>
                <a:lnTo>
                  <a:pt x="208" y="134"/>
                </a:lnTo>
                <a:lnTo>
                  <a:pt x="216" y="134"/>
                </a:lnTo>
                <a:lnTo>
                  <a:pt x="220" y="134"/>
                </a:lnTo>
                <a:lnTo>
                  <a:pt x="226" y="134"/>
                </a:lnTo>
                <a:lnTo>
                  <a:pt x="228" y="140"/>
                </a:lnTo>
                <a:lnTo>
                  <a:pt x="230" y="142"/>
                </a:lnTo>
                <a:lnTo>
                  <a:pt x="232" y="144"/>
                </a:lnTo>
                <a:lnTo>
                  <a:pt x="236" y="144"/>
                </a:lnTo>
                <a:lnTo>
                  <a:pt x="240" y="140"/>
                </a:lnTo>
                <a:lnTo>
                  <a:pt x="240" y="136"/>
                </a:lnTo>
                <a:lnTo>
                  <a:pt x="240" y="132"/>
                </a:lnTo>
                <a:lnTo>
                  <a:pt x="236" y="122"/>
                </a:lnTo>
                <a:lnTo>
                  <a:pt x="232" y="110"/>
                </a:lnTo>
                <a:lnTo>
                  <a:pt x="232" y="102"/>
                </a:lnTo>
                <a:lnTo>
                  <a:pt x="232" y="92"/>
                </a:lnTo>
                <a:lnTo>
                  <a:pt x="234" y="82"/>
                </a:lnTo>
                <a:lnTo>
                  <a:pt x="238" y="76"/>
                </a:lnTo>
                <a:lnTo>
                  <a:pt x="244" y="74"/>
                </a:lnTo>
                <a:lnTo>
                  <a:pt x="250" y="72"/>
                </a:lnTo>
                <a:lnTo>
                  <a:pt x="260" y="70"/>
                </a:lnTo>
                <a:lnTo>
                  <a:pt x="266" y="66"/>
                </a:lnTo>
                <a:lnTo>
                  <a:pt x="268" y="62"/>
                </a:lnTo>
                <a:lnTo>
                  <a:pt x="270" y="54"/>
                </a:lnTo>
                <a:lnTo>
                  <a:pt x="272" y="48"/>
                </a:lnTo>
                <a:lnTo>
                  <a:pt x="274" y="44"/>
                </a:lnTo>
                <a:lnTo>
                  <a:pt x="282" y="42"/>
                </a:lnTo>
                <a:lnTo>
                  <a:pt x="286" y="40"/>
                </a:lnTo>
                <a:lnTo>
                  <a:pt x="292" y="38"/>
                </a:lnTo>
                <a:lnTo>
                  <a:pt x="296" y="36"/>
                </a:lnTo>
                <a:lnTo>
                  <a:pt x="298" y="32"/>
                </a:lnTo>
                <a:lnTo>
                  <a:pt x="298" y="26"/>
                </a:lnTo>
                <a:lnTo>
                  <a:pt x="306" y="28"/>
                </a:lnTo>
                <a:lnTo>
                  <a:pt x="314" y="34"/>
                </a:lnTo>
                <a:lnTo>
                  <a:pt x="324" y="40"/>
                </a:lnTo>
                <a:lnTo>
                  <a:pt x="330" y="42"/>
                </a:lnTo>
                <a:lnTo>
                  <a:pt x="336" y="42"/>
                </a:lnTo>
                <a:lnTo>
                  <a:pt x="352" y="40"/>
                </a:lnTo>
                <a:lnTo>
                  <a:pt x="360" y="36"/>
                </a:lnTo>
                <a:lnTo>
                  <a:pt x="366" y="32"/>
                </a:lnTo>
                <a:lnTo>
                  <a:pt x="374" y="24"/>
                </a:lnTo>
                <a:lnTo>
                  <a:pt x="378" y="14"/>
                </a:lnTo>
                <a:lnTo>
                  <a:pt x="380" y="8"/>
                </a:lnTo>
                <a:lnTo>
                  <a:pt x="384" y="0"/>
                </a:lnTo>
                <a:lnTo>
                  <a:pt x="392" y="0"/>
                </a:lnTo>
                <a:lnTo>
                  <a:pt x="406" y="0"/>
                </a:lnTo>
                <a:lnTo>
                  <a:pt x="424" y="6"/>
                </a:lnTo>
                <a:lnTo>
                  <a:pt x="436" y="10"/>
                </a:lnTo>
                <a:lnTo>
                  <a:pt x="444" y="18"/>
                </a:lnTo>
                <a:lnTo>
                  <a:pt x="448" y="22"/>
                </a:lnTo>
                <a:lnTo>
                  <a:pt x="452" y="24"/>
                </a:lnTo>
                <a:lnTo>
                  <a:pt x="464" y="24"/>
                </a:lnTo>
                <a:lnTo>
                  <a:pt x="474" y="22"/>
                </a:lnTo>
                <a:lnTo>
                  <a:pt x="488" y="20"/>
                </a:lnTo>
                <a:lnTo>
                  <a:pt x="494" y="18"/>
                </a:lnTo>
                <a:lnTo>
                  <a:pt x="498" y="20"/>
                </a:lnTo>
                <a:lnTo>
                  <a:pt x="502" y="24"/>
                </a:lnTo>
                <a:lnTo>
                  <a:pt x="506" y="34"/>
                </a:lnTo>
                <a:lnTo>
                  <a:pt x="508" y="44"/>
                </a:lnTo>
                <a:lnTo>
                  <a:pt x="506" y="50"/>
                </a:lnTo>
                <a:lnTo>
                  <a:pt x="508" y="56"/>
                </a:lnTo>
                <a:lnTo>
                  <a:pt x="510" y="64"/>
                </a:lnTo>
                <a:lnTo>
                  <a:pt x="516" y="76"/>
                </a:lnTo>
                <a:lnTo>
                  <a:pt x="520" y="84"/>
                </a:lnTo>
                <a:lnTo>
                  <a:pt x="526" y="9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2" name="Freeform 204"/>
          <p:cNvSpPr>
            <a:spLocks/>
          </p:cNvSpPr>
          <p:nvPr/>
        </p:nvSpPr>
        <p:spPr bwMode="auto">
          <a:xfrm>
            <a:off x="6303962" y="4475075"/>
            <a:ext cx="835025" cy="412750"/>
          </a:xfrm>
          <a:custGeom>
            <a:avLst/>
            <a:gdLst/>
            <a:ahLst/>
            <a:cxnLst>
              <a:cxn ang="0">
                <a:pos x="526" y="116"/>
              </a:cxn>
              <a:cxn ang="0">
                <a:pos x="504" y="130"/>
              </a:cxn>
              <a:cxn ang="0">
                <a:pos x="482" y="138"/>
              </a:cxn>
              <a:cxn ang="0">
                <a:pos x="492" y="150"/>
              </a:cxn>
              <a:cxn ang="0">
                <a:pos x="480" y="184"/>
              </a:cxn>
              <a:cxn ang="0">
                <a:pos x="478" y="200"/>
              </a:cxn>
              <a:cxn ang="0">
                <a:pos x="454" y="214"/>
              </a:cxn>
              <a:cxn ang="0">
                <a:pos x="444" y="226"/>
              </a:cxn>
              <a:cxn ang="0">
                <a:pos x="420" y="228"/>
              </a:cxn>
              <a:cxn ang="0">
                <a:pos x="408" y="242"/>
              </a:cxn>
              <a:cxn ang="0">
                <a:pos x="384" y="236"/>
              </a:cxn>
              <a:cxn ang="0">
                <a:pos x="356" y="252"/>
              </a:cxn>
              <a:cxn ang="0">
                <a:pos x="326" y="258"/>
              </a:cxn>
              <a:cxn ang="0">
                <a:pos x="284" y="254"/>
              </a:cxn>
              <a:cxn ang="0">
                <a:pos x="230" y="244"/>
              </a:cxn>
              <a:cxn ang="0">
                <a:pos x="202" y="232"/>
              </a:cxn>
              <a:cxn ang="0">
                <a:pos x="182" y="202"/>
              </a:cxn>
              <a:cxn ang="0">
                <a:pos x="166" y="198"/>
              </a:cxn>
              <a:cxn ang="0">
                <a:pos x="116" y="204"/>
              </a:cxn>
              <a:cxn ang="0">
                <a:pos x="68" y="216"/>
              </a:cxn>
              <a:cxn ang="0">
                <a:pos x="52" y="202"/>
              </a:cxn>
              <a:cxn ang="0">
                <a:pos x="30" y="204"/>
              </a:cxn>
              <a:cxn ang="0">
                <a:pos x="10" y="190"/>
              </a:cxn>
              <a:cxn ang="0">
                <a:pos x="20" y="168"/>
              </a:cxn>
              <a:cxn ang="0">
                <a:pos x="8" y="154"/>
              </a:cxn>
              <a:cxn ang="0">
                <a:pos x="2" y="140"/>
              </a:cxn>
              <a:cxn ang="0">
                <a:pos x="30" y="140"/>
              </a:cxn>
              <a:cxn ang="0">
                <a:pos x="46" y="158"/>
              </a:cxn>
              <a:cxn ang="0">
                <a:pos x="64" y="146"/>
              </a:cxn>
              <a:cxn ang="0">
                <a:pos x="88" y="142"/>
              </a:cxn>
              <a:cxn ang="0">
                <a:pos x="120" y="154"/>
              </a:cxn>
              <a:cxn ang="0">
                <a:pos x="154" y="138"/>
              </a:cxn>
              <a:cxn ang="0">
                <a:pos x="190" y="132"/>
              </a:cxn>
              <a:cxn ang="0">
                <a:pos x="208" y="134"/>
              </a:cxn>
              <a:cxn ang="0">
                <a:pos x="228" y="140"/>
              </a:cxn>
              <a:cxn ang="0">
                <a:pos x="240" y="140"/>
              </a:cxn>
              <a:cxn ang="0">
                <a:pos x="232" y="110"/>
              </a:cxn>
              <a:cxn ang="0">
                <a:pos x="238" y="76"/>
              </a:cxn>
              <a:cxn ang="0">
                <a:pos x="266" y="66"/>
              </a:cxn>
              <a:cxn ang="0">
                <a:pos x="274" y="44"/>
              </a:cxn>
              <a:cxn ang="0">
                <a:pos x="296" y="36"/>
              </a:cxn>
              <a:cxn ang="0">
                <a:pos x="314" y="34"/>
              </a:cxn>
              <a:cxn ang="0">
                <a:pos x="352" y="40"/>
              </a:cxn>
              <a:cxn ang="0">
                <a:pos x="378" y="14"/>
              </a:cxn>
              <a:cxn ang="0">
                <a:pos x="406" y="0"/>
              </a:cxn>
              <a:cxn ang="0">
                <a:pos x="448" y="22"/>
              </a:cxn>
              <a:cxn ang="0">
                <a:pos x="488" y="20"/>
              </a:cxn>
              <a:cxn ang="0">
                <a:pos x="506" y="34"/>
              </a:cxn>
              <a:cxn ang="0">
                <a:pos x="510" y="64"/>
              </a:cxn>
            </a:cxnLst>
            <a:rect l="0" t="0" r="r" b="b"/>
            <a:pathLst>
              <a:path w="526" h="260">
                <a:moveTo>
                  <a:pt x="526" y="94"/>
                </a:moveTo>
                <a:lnTo>
                  <a:pt x="526" y="94"/>
                </a:lnTo>
                <a:lnTo>
                  <a:pt x="526" y="106"/>
                </a:lnTo>
                <a:lnTo>
                  <a:pt x="526" y="116"/>
                </a:lnTo>
                <a:lnTo>
                  <a:pt x="524" y="124"/>
                </a:lnTo>
                <a:lnTo>
                  <a:pt x="520" y="128"/>
                </a:lnTo>
                <a:lnTo>
                  <a:pt x="512" y="130"/>
                </a:lnTo>
                <a:lnTo>
                  <a:pt x="504" y="130"/>
                </a:lnTo>
                <a:lnTo>
                  <a:pt x="494" y="128"/>
                </a:lnTo>
                <a:lnTo>
                  <a:pt x="488" y="130"/>
                </a:lnTo>
                <a:lnTo>
                  <a:pt x="486" y="134"/>
                </a:lnTo>
                <a:lnTo>
                  <a:pt x="482" y="138"/>
                </a:lnTo>
                <a:lnTo>
                  <a:pt x="482" y="142"/>
                </a:lnTo>
                <a:lnTo>
                  <a:pt x="488" y="144"/>
                </a:lnTo>
                <a:lnTo>
                  <a:pt x="490" y="146"/>
                </a:lnTo>
                <a:lnTo>
                  <a:pt x="492" y="150"/>
                </a:lnTo>
                <a:lnTo>
                  <a:pt x="490" y="156"/>
                </a:lnTo>
                <a:lnTo>
                  <a:pt x="488" y="162"/>
                </a:lnTo>
                <a:lnTo>
                  <a:pt x="480" y="172"/>
                </a:lnTo>
                <a:lnTo>
                  <a:pt x="480" y="184"/>
                </a:lnTo>
                <a:lnTo>
                  <a:pt x="482" y="192"/>
                </a:lnTo>
                <a:lnTo>
                  <a:pt x="482" y="196"/>
                </a:lnTo>
                <a:lnTo>
                  <a:pt x="482" y="198"/>
                </a:lnTo>
                <a:lnTo>
                  <a:pt x="478" y="200"/>
                </a:lnTo>
                <a:lnTo>
                  <a:pt x="476" y="200"/>
                </a:lnTo>
                <a:lnTo>
                  <a:pt x="468" y="202"/>
                </a:lnTo>
                <a:lnTo>
                  <a:pt x="460" y="210"/>
                </a:lnTo>
                <a:lnTo>
                  <a:pt x="454" y="214"/>
                </a:lnTo>
                <a:lnTo>
                  <a:pt x="454" y="216"/>
                </a:lnTo>
                <a:lnTo>
                  <a:pt x="450" y="220"/>
                </a:lnTo>
                <a:lnTo>
                  <a:pt x="444" y="222"/>
                </a:lnTo>
                <a:lnTo>
                  <a:pt x="444" y="226"/>
                </a:lnTo>
                <a:lnTo>
                  <a:pt x="442" y="230"/>
                </a:lnTo>
                <a:lnTo>
                  <a:pt x="438" y="232"/>
                </a:lnTo>
                <a:lnTo>
                  <a:pt x="432" y="230"/>
                </a:lnTo>
                <a:lnTo>
                  <a:pt x="420" y="228"/>
                </a:lnTo>
                <a:lnTo>
                  <a:pt x="414" y="230"/>
                </a:lnTo>
                <a:lnTo>
                  <a:pt x="412" y="236"/>
                </a:lnTo>
                <a:lnTo>
                  <a:pt x="410" y="240"/>
                </a:lnTo>
                <a:lnTo>
                  <a:pt x="408" y="242"/>
                </a:lnTo>
                <a:lnTo>
                  <a:pt x="404" y="242"/>
                </a:lnTo>
                <a:lnTo>
                  <a:pt x="396" y="240"/>
                </a:lnTo>
                <a:lnTo>
                  <a:pt x="390" y="238"/>
                </a:lnTo>
                <a:lnTo>
                  <a:pt x="384" y="236"/>
                </a:lnTo>
                <a:lnTo>
                  <a:pt x="376" y="238"/>
                </a:lnTo>
                <a:lnTo>
                  <a:pt x="366" y="240"/>
                </a:lnTo>
                <a:lnTo>
                  <a:pt x="360" y="246"/>
                </a:lnTo>
                <a:lnTo>
                  <a:pt x="356" y="252"/>
                </a:lnTo>
                <a:lnTo>
                  <a:pt x="350" y="256"/>
                </a:lnTo>
                <a:lnTo>
                  <a:pt x="346" y="260"/>
                </a:lnTo>
                <a:lnTo>
                  <a:pt x="336" y="260"/>
                </a:lnTo>
                <a:lnTo>
                  <a:pt x="326" y="258"/>
                </a:lnTo>
                <a:lnTo>
                  <a:pt x="308" y="256"/>
                </a:lnTo>
                <a:lnTo>
                  <a:pt x="288" y="254"/>
                </a:lnTo>
                <a:lnTo>
                  <a:pt x="286" y="254"/>
                </a:lnTo>
                <a:lnTo>
                  <a:pt x="284" y="254"/>
                </a:lnTo>
                <a:lnTo>
                  <a:pt x="276" y="254"/>
                </a:lnTo>
                <a:lnTo>
                  <a:pt x="260" y="248"/>
                </a:lnTo>
                <a:lnTo>
                  <a:pt x="240" y="246"/>
                </a:lnTo>
                <a:lnTo>
                  <a:pt x="230" y="244"/>
                </a:lnTo>
                <a:lnTo>
                  <a:pt x="220" y="242"/>
                </a:lnTo>
                <a:lnTo>
                  <a:pt x="214" y="238"/>
                </a:lnTo>
                <a:lnTo>
                  <a:pt x="208" y="232"/>
                </a:lnTo>
                <a:lnTo>
                  <a:pt x="202" y="232"/>
                </a:lnTo>
                <a:lnTo>
                  <a:pt x="196" y="228"/>
                </a:lnTo>
                <a:lnTo>
                  <a:pt x="188" y="222"/>
                </a:lnTo>
                <a:lnTo>
                  <a:pt x="184" y="214"/>
                </a:lnTo>
                <a:lnTo>
                  <a:pt x="182" y="202"/>
                </a:lnTo>
                <a:lnTo>
                  <a:pt x="182" y="196"/>
                </a:lnTo>
                <a:lnTo>
                  <a:pt x="178" y="194"/>
                </a:lnTo>
                <a:lnTo>
                  <a:pt x="172" y="194"/>
                </a:lnTo>
                <a:lnTo>
                  <a:pt x="166" y="198"/>
                </a:lnTo>
                <a:lnTo>
                  <a:pt x="152" y="200"/>
                </a:lnTo>
                <a:lnTo>
                  <a:pt x="140" y="200"/>
                </a:lnTo>
                <a:lnTo>
                  <a:pt x="128" y="200"/>
                </a:lnTo>
                <a:lnTo>
                  <a:pt x="116" y="204"/>
                </a:lnTo>
                <a:lnTo>
                  <a:pt x="102" y="212"/>
                </a:lnTo>
                <a:lnTo>
                  <a:pt x="84" y="216"/>
                </a:lnTo>
                <a:lnTo>
                  <a:pt x="78" y="216"/>
                </a:lnTo>
                <a:lnTo>
                  <a:pt x="68" y="216"/>
                </a:lnTo>
                <a:lnTo>
                  <a:pt x="64" y="214"/>
                </a:lnTo>
                <a:lnTo>
                  <a:pt x="62" y="212"/>
                </a:lnTo>
                <a:lnTo>
                  <a:pt x="58" y="208"/>
                </a:lnTo>
                <a:lnTo>
                  <a:pt x="52" y="202"/>
                </a:lnTo>
                <a:lnTo>
                  <a:pt x="46" y="204"/>
                </a:lnTo>
                <a:lnTo>
                  <a:pt x="42" y="208"/>
                </a:lnTo>
                <a:lnTo>
                  <a:pt x="36" y="208"/>
                </a:lnTo>
                <a:lnTo>
                  <a:pt x="30" y="204"/>
                </a:lnTo>
                <a:lnTo>
                  <a:pt x="16" y="198"/>
                </a:lnTo>
                <a:lnTo>
                  <a:pt x="12" y="196"/>
                </a:lnTo>
                <a:lnTo>
                  <a:pt x="10" y="192"/>
                </a:lnTo>
                <a:lnTo>
                  <a:pt x="10" y="190"/>
                </a:lnTo>
                <a:lnTo>
                  <a:pt x="14" y="188"/>
                </a:lnTo>
                <a:lnTo>
                  <a:pt x="20" y="184"/>
                </a:lnTo>
                <a:lnTo>
                  <a:pt x="20" y="178"/>
                </a:lnTo>
                <a:lnTo>
                  <a:pt x="20" y="168"/>
                </a:lnTo>
                <a:lnTo>
                  <a:pt x="20" y="164"/>
                </a:lnTo>
                <a:lnTo>
                  <a:pt x="16" y="160"/>
                </a:lnTo>
                <a:lnTo>
                  <a:pt x="14" y="156"/>
                </a:lnTo>
                <a:lnTo>
                  <a:pt x="8" y="154"/>
                </a:lnTo>
                <a:lnTo>
                  <a:pt x="4" y="146"/>
                </a:lnTo>
                <a:lnTo>
                  <a:pt x="0" y="144"/>
                </a:lnTo>
                <a:lnTo>
                  <a:pt x="0" y="142"/>
                </a:lnTo>
                <a:lnTo>
                  <a:pt x="2" y="140"/>
                </a:lnTo>
                <a:lnTo>
                  <a:pt x="6" y="138"/>
                </a:lnTo>
                <a:lnTo>
                  <a:pt x="12" y="138"/>
                </a:lnTo>
                <a:lnTo>
                  <a:pt x="26" y="138"/>
                </a:lnTo>
                <a:lnTo>
                  <a:pt x="30" y="140"/>
                </a:lnTo>
                <a:lnTo>
                  <a:pt x="36" y="142"/>
                </a:lnTo>
                <a:lnTo>
                  <a:pt x="38" y="146"/>
                </a:lnTo>
                <a:lnTo>
                  <a:pt x="42" y="154"/>
                </a:lnTo>
                <a:lnTo>
                  <a:pt x="46" y="158"/>
                </a:lnTo>
                <a:lnTo>
                  <a:pt x="54" y="160"/>
                </a:lnTo>
                <a:lnTo>
                  <a:pt x="58" y="158"/>
                </a:lnTo>
                <a:lnTo>
                  <a:pt x="60" y="156"/>
                </a:lnTo>
                <a:lnTo>
                  <a:pt x="64" y="146"/>
                </a:lnTo>
                <a:lnTo>
                  <a:pt x="68" y="142"/>
                </a:lnTo>
                <a:lnTo>
                  <a:pt x="72" y="140"/>
                </a:lnTo>
                <a:lnTo>
                  <a:pt x="82" y="140"/>
                </a:lnTo>
                <a:lnTo>
                  <a:pt x="88" y="142"/>
                </a:lnTo>
                <a:lnTo>
                  <a:pt x="96" y="146"/>
                </a:lnTo>
                <a:lnTo>
                  <a:pt x="104" y="154"/>
                </a:lnTo>
                <a:lnTo>
                  <a:pt x="114" y="154"/>
                </a:lnTo>
                <a:lnTo>
                  <a:pt x="120" y="154"/>
                </a:lnTo>
                <a:lnTo>
                  <a:pt x="126" y="152"/>
                </a:lnTo>
                <a:lnTo>
                  <a:pt x="132" y="146"/>
                </a:lnTo>
                <a:lnTo>
                  <a:pt x="146" y="138"/>
                </a:lnTo>
                <a:lnTo>
                  <a:pt x="154" y="138"/>
                </a:lnTo>
                <a:lnTo>
                  <a:pt x="168" y="138"/>
                </a:lnTo>
                <a:lnTo>
                  <a:pt x="178" y="138"/>
                </a:lnTo>
                <a:lnTo>
                  <a:pt x="188" y="136"/>
                </a:lnTo>
                <a:lnTo>
                  <a:pt x="190" y="132"/>
                </a:lnTo>
                <a:lnTo>
                  <a:pt x="192" y="130"/>
                </a:lnTo>
                <a:lnTo>
                  <a:pt x="198" y="130"/>
                </a:lnTo>
                <a:lnTo>
                  <a:pt x="200" y="132"/>
                </a:lnTo>
                <a:lnTo>
                  <a:pt x="208" y="134"/>
                </a:lnTo>
                <a:lnTo>
                  <a:pt x="216" y="134"/>
                </a:lnTo>
                <a:lnTo>
                  <a:pt x="220" y="134"/>
                </a:lnTo>
                <a:lnTo>
                  <a:pt x="226" y="134"/>
                </a:lnTo>
                <a:lnTo>
                  <a:pt x="228" y="140"/>
                </a:lnTo>
                <a:lnTo>
                  <a:pt x="230" y="142"/>
                </a:lnTo>
                <a:lnTo>
                  <a:pt x="232" y="144"/>
                </a:lnTo>
                <a:lnTo>
                  <a:pt x="236" y="144"/>
                </a:lnTo>
                <a:lnTo>
                  <a:pt x="240" y="140"/>
                </a:lnTo>
                <a:lnTo>
                  <a:pt x="240" y="136"/>
                </a:lnTo>
                <a:lnTo>
                  <a:pt x="240" y="132"/>
                </a:lnTo>
                <a:lnTo>
                  <a:pt x="236" y="122"/>
                </a:lnTo>
                <a:lnTo>
                  <a:pt x="232" y="110"/>
                </a:lnTo>
                <a:lnTo>
                  <a:pt x="232" y="102"/>
                </a:lnTo>
                <a:lnTo>
                  <a:pt x="232" y="92"/>
                </a:lnTo>
                <a:lnTo>
                  <a:pt x="234" y="82"/>
                </a:lnTo>
                <a:lnTo>
                  <a:pt x="238" y="76"/>
                </a:lnTo>
                <a:lnTo>
                  <a:pt x="244" y="74"/>
                </a:lnTo>
                <a:lnTo>
                  <a:pt x="250" y="72"/>
                </a:lnTo>
                <a:lnTo>
                  <a:pt x="260" y="70"/>
                </a:lnTo>
                <a:lnTo>
                  <a:pt x="266" y="66"/>
                </a:lnTo>
                <a:lnTo>
                  <a:pt x="268" y="62"/>
                </a:lnTo>
                <a:lnTo>
                  <a:pt x="270" y="54"/>
                </a:lnTo>
                <a:lnTo>
                  <a:pt x="272" y="48"/>
                </a:lnTo>
                <a:lnTo>
                  <a:pt x="274" y="44"/>
                </a:lnTo>
                <a:lnTo>
                  <a:pt x="282" y="42"/>
                </a:lnTo>
                <a:lnTo>
                  <a:pt x="286" y="40"/>
                </a:lnTo>
                <a:lnTo>
                  <a:pt x="292" y="38"/>
                </a:lnTo>
                <a:lnTo>
                  <a:pt x="296" y="36"/>
                </a:lnTo>
                <a:lnTo>
                  <a:pt x="298" y="32"/>
                </a:lnTo>
                <a:lnTo>
                  <a:pt x="298" y="26"/>
                </a:lnTo>
                <a:lnTo>
                  <a:pt x="306" y="28"/>
                </a:lnTo>
                <a:lnTo>
                  <a:pt x="314" y="34"/>
                </a:lnTo>
                <a:lnTo>
                  <a:pt x="324" y="40"/>
                </a:lnTo>
                <a:lnTo>
                  <a:pt x="330" y="42"/>
                </a:lnTo>
                <a:lnTo>
                  <a:pt x="336" y="42"/>
                </a:lnTo>
                <a:lnTo>
                  <a:pt x="352" y="40"/>
                </a:lnTo>
                <a:lnTo>
                  <a:pt x="360" y="36"/>
                </a:lnTo>
                <a:lnTo>
                  <a:pt x="366" y="32"/>
                </a:lnTo>
                <a:lnTo>
                  <a:pt x="374" y="24"/>
                </a:lnTo>
                <a:lnTo>
                  <a:pt x="378" y="14"/>
                </a:lnTo>
                <a:lnTo>
                  <a:pt x="380" y="8"/>
                </a:lnTo>
                <a:lnTo>
                  <a:pt x="384" y="0"/>
                </a:lnTo>
                <a:lnTo>
                  <a:pt x="392" y="0"/>
                </a:lnTo>
                <a:lnTo>
                  <a:pt x="406" y="0"/>
                </a:lnTo>
                <a:lnTo>
                  <a:pt x="424" y="6"/>
                </a:lnTo>
                <a:lnTo>
                  <a:pt x="436" y="10"/>
                </a:lnTo>
                <a:lnTo>
                  <a:pt x="444" y="18"/>
                </a:lnTo>
                <a:lnTo>
                  <a:pt x="448" y="22"/>
                </a:lnTo>
                <a:lnTo>
                  <a:pt x="452" y="24"/>
                </a:lnTo>
                <a:lnTo>
                  <a:pt x="464" y="24"/>
                </a:lnTo>
                <a:lnTo>
                  <a:pt x="474" y="22"/>
                </a:lnTo>
                <a:lnTo>
                  <a:pt x="488" y="20"/>
                </a:lnTo>
                <a:lnTo>
                  <a:pt x="494" y="18"/>
                </a:lnTo>
                <a:lnTo>
                  <a:pt x="498" y="20"/>
                </a:lnTo>
                <a:lnTo>
                  <a:pt x="502" y="24"/>
                </a:lnTo>
                <a:lnTo>
                  <a:pt x="506" y="34"/>
                </a:lnTo>
                <a:lnTo>
                  <a:pt x="508" y="44"/>
                </a:lnTo>
                <a:lnTo>
                  <a:pt x="506" y="50"/>
                </a:lnTo>
                <a:lnTo>
                  <a:pt x="508" y="56"/>
                </a:lnTo>
                <a:lnTo>
                  <a:pt x="510" y="64"/>
                </a:lnTo>
                <a:lnTo>
                  <a:pt x="516" y="76"/>
                </a:lnTo>
                <a:lnTo>
                  <a:pt x="520" y="84"/>
                </a:lnTo>
                <a:lnTo>
                  <a:pt x="526" y="9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3" name="Freeform 205"/>
          <p:cNvSpPr>
            <a:spLocks/>
          </p:cNvSpPr>
          <p:nvPr/>
        </p:nvSpPr>
        <p:spPr bwMode="auto">
          <a:xfrm>
            <a:off x="6732587" y="4817976"/>
            <a:ext cx="352425" cy="250825"/>
          </a:xfrm>
          <a:custGeom>
            <a:avLst/>
            <a:gdLst/>
            <a:ahLst/>
            <a:cxnLst>
              <a:cxn ang="0">
                <a:pos x="218" y="38"/>
              </a:cxn>
              <a:cxn ang="0">
                <a:pos x="206" y="32"/>
              </a:cxn>
              <a:cxn ang="0">
                <a:pos x="196" y="40"/>
              </a:cxn>
              <a:cxn ang="0">
                <a:pos x="194" y="50"/>
              </a:cxn>
              <a:cxn ang="0">
                <a:pos x="184" y="54"/>
              </a:cxn>
              <a:cxn ang="0">
                <a:pos x="168" y="64"/>
              </a:cxn>
              <a:cxn ang="0">
                <a:pos x="150" y="74"/>
              </a:cxn>
              <a:cxn ang="0">
                <a:pos x="160" y="88"/>
              </a:cxn>
              <a:cxn ang="0">
                <a:pos x="158" y="110"/>
              </a:cxn>
              <a:cxn ang="0">
                <a:pos x="142" y="114"/>
              </a:cxn>
              <a:cxn ang="0">
                <a:pos x="130" y="126"/>
              </a:cxn>
              <a:cxn ang="0">
                <a:pos x="132" y="134"/>
              </a:cxn>
              <a:cxn ang="0">
                <a:pos x="132" y="152"/>
              </a:cxn>
              <a:cxn ang="0">
                <a:pos x="122" y="158"/>
              </a:cxn>
              <a:cxn ang="0">
                <a:pos x="112" y="152"/>
              </a:cxn>
              <a:cxn ang="0">
                <a:pos x="102" y="148"/>
              </a:cxn>
              <a:cxn ang="0">
                <a:pos x="94" y="154"/>
              </a:cxn>
              <a:cxn ang="0">
                <a:pos x="84" y="134"/>
              </a:cxn>
              <a:cxn ang="0">
                <a:pos x="74" y="132"/>
              </a:cxn>
              <a:cxn ang="0">
                <a:pos x="66" y="150"/>
              </a:cxn>
              <a:cxn ang="0">
                <a:pos x="44" y="150"/>
              </a:cxn>
              <a:cxn ang="0">
                <a:pos x="36" y="144"/>
              </a:cxn>
              <a:cxn ang="0">
                <a:pos x="30" y="152"/>
              </a:cxn>
              <a:cxn ang="0">
                <a:pos x="12" y="146"/>
              </a:cxn>
              <a:cxn ang="0">
                <a:pos x="8" y="140"/>
              </a:cxn>
              <a:cxn ang="0">
                <a:pos x="22" y="140"/>
              </a:cxn>
              <a:cxn ang="0">
                <a:pos x="34" y="128"/>
              </a:cxn>
              <a:cxn ang="0">
                <a:pos x="24" y="114"/>
              </a:cxn>
              <a:cxn ang="0">
                <a:pos x="12" y="104"/>
              </a:cxn>
              <a:cxn ang="0">
                <a:pos x="6" y="92"/>
              </a:cxn>
              <a:cxn ang="0">
                <a:pos x="6" y="76"/>
              </a:cxn>
              <a:cxn ang="0">
                <a:pos x="8" y="68"/>
              </a:cxn>
              <a:cxn ang="0">
                <a:pos x="0" y="66"/>
              </a:cxn>
              <a:cxn ang="0">
                <a:pos x="12" y="44"/>
              </a:cxn>
              <a:cxn ang="0">
                <a:pos x="38" y="40"/>
              </a:cxn>
              <a:cxn ang="0">
                <a:pos x="76" y="44"/>
              </a:cxn>
              <a:cxn ang="0">
                <a:pos x="90" y="30"/>
              </a:cxn>
              <a:cxn ang="0">
                <a:pos x="114" y="20"/>
              </a:cxn>
              <a:cxn ang="0">
                <a:pos x="134" y="26"/>
              </a:cxn>
              <a:cxn ang="0">
                <a:pos x="142" y="20"/>
              </a:cxn>
              <a:cxn ang="0">
                <a:pos x="162" y="14"/>
              </a:cxn>
              <a:cxn ang="0">
                <a:pos x="174" y="10"/>
              </a:cxn>
              <a:cxn ang="0">
                <a:pos x="184" y="0"/>
              </a:cxn>
              <a:cxn ang="0">
                <a:pos x="196" y="2"/>
              </a:cxn>
              <a:cxn ang="0">
                <a:pos x="208" y="14"/>
              </a:cxn>
            </a:cxnLst>
            <a:rect l="0" t="0" r="r" b="b"/>
            <a:pathLst>
              <a:path w="222" h="158">
                <a:moveTo>
                  <a:pt x="222" y="36"/>
                </a:moveTo>
                <a:lnTo>
                  <a:pt x="222" y="36"/>
                </a:lnTo>
                <a:lnTo>
                  <a:pt x="218" y="38"/>
                </a:lnTo>
                <a:lnTo>
                  <a:pt x="216" y="38"/>
                </a:lnTo>
                <a:lnTo>
                  <a:pt x="210" y="36"/>
                </a:lnTo>
                <a:lnTo>
                  <a:pt x="206" y="32"/>
                </a:lnTo>
                <a:lnTo>
                  <a:pt x="202" y="30"/>
                </a:lnTo>
                <a:lnTo>
                  <a:pt x="196" y="34"/>
                </a:lnTo>
                <a:lnTo>
                  <a:pt x="196" y="40"/>
                </a:lnTo>
                <a:lnTo>
                  <a:pt x="200" y="50"/>
                </a:lnTo>
                <a:lnTo>
                  <a:pt x="198" y="52"/>
                </a:lnTo>
                <a:lnTo>
                  <a:pt x="194" y="50"/>
                </a:lnTo>
                <a:lnTo>
                  <a:pt x="190" y="50"/>
                </a:lnTo>
                <a:lnTo>
                  <a:pt x="184" y="50"/>
                </a:lnTo>
                <a:lnTo>
                  <a:pt x="184" y="54"/>
                </a:lnTo>
                <a:lnTo>
                  <a:pt x="184" y="56"/>
                </a:lnTo>
                <a:lnTo>
                  <a:pt x="180" y="60"/>
                </a:lnTo>
                <a:lnTo>
                  <a:pt x="168" y="64"/>
                </a:lnTo>
                <a:lnTo>
                  <a:pt x="160" y="66"/>
                </a:lnTo>
                <a:lnTo>
                  <a:pt x="154" y="68"/>
                </a:lnTo>
                <a:lnTo>
                  <a:pt x="150" y="74"/>
                </a:lnTo>
                <a:lnTo>
                  <a:pt x="150" y="82"/>
                </a:lnTo>
                <a:lnTo>
                  <a:pt x="154" y="84"/>
                </a:lnTo>
                <a:lnTo>
                  <a:pt x="160" y="88"/>
                </a:lnTo>
                <a:lnTo>
                  <a:pt x="162" y="96"/>
                </a:lnTo>
                <a:lnTo>
                  <a:pt x="160" y="102"/>
                </a:lnTo>
                <a:lnTo>
                  <a:pt x="158" y="110"/>
                </a:lnTo>
                <a:lnTo>
                  <a:pt x="154" y="114"/>
                </a:lnTo>
                <a:lnTo>
                  <a:pt x="148" y="114"/>
                </a:lnTo>
                <a:lnTo>
                  <a:pt x="142" y="114"/>
                </a:lnTo>
                <a:lnTo>
                  <a:pt x="134" y="120"/>
                </a:lnTo>
                <a:lnTo>
                  <a:pt x="132" y="122"/>
                </a:lnTo>
                <a:lnTo>
                  <a:pt x="130" y="126"/>
                </a:lnTo>
                <a:lnTo>
                  <a:pt x="132" y="128"/>
                </a:lnTo>
                <a:lnTo>
                  <a:pt x="134" y="132"/>
                </a:lnTo>
                <a:lnTo>
                  <a:pt x="132" y="134"/>
                </a:lnTo>
                <a:lnTo>
                  <a:pt x="130" y="140"/>
                </a:lnTo>
                <a:lnTo>
                  <a:pt x="130" y="148"/>
                </a:lnTo>
                <a:lnTo>
                  <a:pt x="132" y="152"/>
                </a:lnTo>
                <a:lnTo>
                  <a:pt x="130" y="154"/>
                </a:lnTo>
                <a:lnTo>
                  <a:pt x="126" y="158"/>
                </a:lnTo>
                <a:lnTo>
                  <a:pt x="122" y="158"/>
                </a:lnTo>
                <a:lnTo>
                  <a:pt x="118" y="158"/>
                </a:lnTo>
                <a:lnTo>
                  <a:pt x="116" y="156"/>
                </a:lnTo>
                <a:lnTo>
                  <a:pt x="112" y="152"/>
                </a:lnTo>
                <a:lnTo>
                  <a:pt x="108" y="152"/>
                </a:lnTo>
                <a:lnTo>
                  <a:pt x="106" y="148"/>
                </a:lnTo>
                <a:lnTo>
                  <a:pt x="102" y="148"/>
                </a:lnTo>
                <a:lnTo>
                  <a:pt x="102" y="150"/>
                </a:lnTo>
                <a:lnTo>
                  <a:pt x="102" y="154"/>
                </a:lnTo>
                <a:lnTo>
                  <a:pt x="94" y="154"/>
                </a:lnTo>
                <a:lnTo>
                  <a:pt x="90" y="150"/>
                </a:lnTo>
                <a:lnTo>
                  <a:pt x="88" y="142"/>
                </a:lnTo>
                <a:lnTo>
                  <a:pt x="84" y="134"/>
                </a:lnTo>
                <a:lnTo>
                  <a:pt x="80" y="128"/>
                </a:lnTo>
                <a:lnTo>
                  <a:pt x="78" y="128"/>
                </a:lnTo>
                <a:lnTo>
                  <a:pt x="74" y="132"/>
                </a:lnTo>
                <a:lnTo>
                  <a:pt x="72" y="140"/>
                </a:lnTo>
                <a:lnTo>
                  <a:pt x="68" y="146"/>
                </a:lnTo>
                <a:lnTo>
                  <a:pt x="66" y="150"/>
                </a:lnTo>
                <a:lnTo>
                  <a:pt x="62" y="150"/>
                </a:lnTo>
                <a:lnTo>
                  <a:pt x="56" y="152"/>
                </a:lnTo>
                <a:lnTo>
                  <a:pt x="44" y="150"/>
                </a:lnTo>
                <a:lnTo>
                  <a:pt x="42" y="146"/>
                </a:lnTo>
                <a:lnTo>
                  <a:pt x="38" y="144"/>
                </a:lnTo>
                <a:lnTo>
                  <a:pt x="36" y="144"/>
                </a:lnTo>
                <a:lnTo>
                  <a:pt x="36" y="146"/>
                </a:lnTo>
                <a:lnTo>
                  <a:pt x="34" y="150"/>
                </a:lnTo>
                <a:lnTo>
                  <a:pt x="30" y="152"/>
                </a:lnTo>
                <a:lnTo>
                  <a:pt x="26" y="152"/>
                </a:lnTo>
                <a:lnTo>
                  <a:pt x="16" y="150"/>
                </a:lnTo>
                <a:lnTo>
                  <a:pt x="12" y="146"/>
                </a:lnTo>
                <a:lnTo>
                  <a:pt x="8" y="144"/>
                </a:lnTo>
                <a:lnTo>
                  <a:pt x="6" y="142"/>
                </a:lnTo>
                <a:lnTo>
                  <a:pt x="8" y="140"/>
                </a:lnTo>
                <a:lnTo>
                  <a:pt x="16" y="138"/>
                </a:lnTo>
                <a:lnTo>
                  <a:pt x="18" y="138"/>
                </a:lnTo>
                <a:lnTo>
                  <a:pt x="22" y="140"/>
                </a:lnTo>
                <a:lnTo>
                  <a:pt x="28" y="138"/>
                </a:lnTo>
                <a:lnTo>
                  <a:pt x="32" y="132"/>
                </a:lnTo>
                <a:lnTo>
                  <a:pt x="34" y="128"/>
                </a:lnTo>
                <a:lnTo>
                  <a:pt x="32" y="122"/>
                </a:lnTo>
                <a:lnTo>
                  <a:pt x="26" y="120"/>
                </a:lnTo>
                <a:lnTo>
                  <a:pt x="24" y="114"/>
                </a:lnTo>
                <a:lnTo>
                  <a:pt x="18" y="112"/>
                </a:lnTo>
                <a:lnTo>
                  <a:pt x="14" y="110"/>
                </a:lnTo>
                <a:lnTo>
                  <a:pt x="12" y="104"/>
                </a:lnTo>
                <a:lnTo>
                  <a:pt x="12" y="100"/>
                </a:lnTo>
                <a:lnTo>
                  <a:pt x="12" y="96"/>
                </a:lnTo>
                <a:lnTo>
                  <a:pt x="6" y="92"/>
                </a:lnTo>
                <a:lnTo>
                  <a:pt x="4" y="88"/>
                </a:lnTo>
                <a:lnTo>
                  <a:pt x="4" y="82"/>
                </a:lnTo>
                <a:lnTo>
                  <a:pt x="6" y="76"/>
                </a:lnTo>
                <a:lnTo>
                  <a:pt x="8" y="72"/>
                </a:lnTo>
                <a:lnTo>
                  <a:pt x="8" y="70"/>
                </a:lnTo>
                <a:lnTo>
                  <a:pt x="8" y="68"/>
                </a:lnTo>
                <a:lnTo>
                  <a:pt x="6" y="68"/>
                </a:lnTo>
                <a:lnTo>
                  <a:pt x="2" y="68"/>
                </a:lnTo>
                <a:lnTo>
                  <a:pt x="0" y="66"/>
                </a:lnTo>
                <a:lnTo>
                  <a:pt x="0" y="62"/>
                </a:lnTo>
                <a:lnTo>
                  <a:pt x="4" y="52"/>
                </a:lnTo>
                <a:lnTo>
                  <a:pt x="12" y="44"/>
                </a:lnTo>
                <a:lnTo>
                  <a:pt x="16" y="42"/>
                </a:lnTo>
                <a:lnTo>
                  <a:pt x="18" y="38"/>
                </a:lnTo>
                <a:lnTo>
                  <a:pt x="38" y="40"/>
                </a:lnTo>
                <a:lnTo>
                  <a:pt x="56" y="42"/>
                </a:lnTo>
                <a:lnTo>
                  <a:pt x="66" y="44"/>
                </a:lnTo>
                <a:lnTo>
                  <a:pt x="76" y="44"/>
                </a:lnTo>
                <a:lnTo>
                  <a:pt x="80" y="40"/>
                </a:lnTo>
                <a:lnTo>
                  <a:pt x="86" y="36"/>
                </a:lnTo>
                <a:lnTo>
                  <a:pt x="90" y="30"/>
                </a:lnTo>
                <a:lnTo>
                  <a:pt x="96" y="24"/>
                </a:lnTo>
                <a:lnTo>
                  <a:pt x="106" y="22"/>
                </a:lnTo>
                <a:lnTo>
                  <a:pt x="114" y="20"/>
                </a:lnTo>
                <a:lnTo>
                  <a:pt x="120" y="22"/>
                </a:lnTo>
                <a:lnTo>
                  <a:pt x="126" y="24"/>
                </a:lnTo>
                <a:lnTo>
                  <a:pt x="134" y="26"/>
                </a:lnTo>
                <a:lnTo>
                  <a:pt x="138" y="26"/>
                </a:lnTo>
                <a:lnTo>
                  <a:pt x="140" y="24"/>
                </a:lnTo>
                <a:lnTo>
                  <a:pt x="142" y="20"/>
                </a:lnTo>
                <a:lnTo>
                  <a:pt x="144" y="14"/>
                </a:lnTo>
                <a:lnTo>
                  <a:pt x="150" y="12"/>
                </a:lnTo>
                <a:lnTo>
                  <a:pt x="162" y="14"/>
                </a:lnTo>
                <a:lnTo>
                  <a:pt x="168" y="16"/>
                </a:lnTo>
                <a:lnTo>
                  <a:pt x="172" y="14"/>
                </a:lnTo>
                <a:lnTo>
                  <a:pt x="174" y="10"/>
                </a:lnTo>
                <a:lnTo>
                  <a:pt x="174" y="6"/>
                </a:lnTo>
                <a:lnTo>
                  <a:pt x="180" y="4"/>
                </a:lnTo>
                <a:lnTo>
                  <a:pt x="184" y="0"/>
                </a:lnTo>
                <a:lnTo>
                  <a:pt x="188" y="2"/>
                </a:lnTo>
                <a:lnTo>
                  <a:pt x="190" y="2"/>
                </a:lnTo>
                <a:lnTo>
                  <a:pt x="196" y="2"/>
                </a:lnTo>
                <a:lnTo>
                  <a:pt x="200" y="2"/>
                </a:lnTo>
                <a:lnTo>
                  <a:pt x="204" y="6"/>
                </a:lnTo>
                <a:lnTo>
                  <a:pt x="208" y="14"/>
                </a:lnTo>
                <a:lnTo>
                  <a:pt x="210" y="24"/>
                </a:lnTo>
                <a:lnTo>
                  <a:pt x="222" y="3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7" name="Freeform 207"/>
          <p:cNvSpPr>
            <a:spLocks/>
          </p:cNvSpPr>
          <p:nvPr/>
        </p:nvSpPr>
        <p:spPr bwMode="auto">
          <a:xfrm>
            <a:off x="6732587" y="4817976"/>
            <a:ext cx="352425" cy="250825"/>
          </a:xfrm>
          <a:custGeom>
            <a:avLst/>
            <a:gdLst/>
            <a:ahLst/>
            <a:cxnLst>
              <a:cxn ang="0">
                <a:pos x="218" y="38"/>
              </a:cxn>
              <a:cxn ang="0">
                <a:pos x="206" y="32"/>
              </a:cxn>
              <a:cxn ang="0">
                <a:pos x="196" y="40"/>
              </a:cxn>
              <a:cxn ang="0">
                <a:pos x="194" y="50"/>
              </a:cxn>
              <a:cxn ang="0">
                <a:pos x="184" y="54"/>
              </a:cxn>
              <a:cxn ang="0">
                <a:pos x="168" y="64"/>
              </a:cxn>
              <a:cxn ang="0">
                <a:pos x="150" y="74"/>
              </a:cxn>
              <a:cxn ang="0">
                <a:pos x="160" y="88"/>
              </a:cxn>
              <a:cxn ang="0">
                <a:pos x="158" y="110"/>
              </a:cxn>
              <a:cxn ang="0">
                <a:pos x="142" y="114"/>
              </a:cxn>
              <a:cxn ang="0">
                <a:pos x="130" y="126"/>
              </a:cxn>
              <a:cxn ang="0">
                <a:pos x="132" y="134"/>
              </a:cxn>
              <a:cxn ang="0">
                <a:pos x="132" y="152"/>
              </a:cxn>
              <a:cxn ang="0">
                <a:pos x="122" y="158"/>
              </a:cxn>
              <a:cxn ang="0">
                <a:pos x="112" y="152"/>
              </a:cxn>
              <a:cxn ang="0">
                <a:pos x="102" y="148"/>
              </a:cxn>
              <a:cxn ang="0">
                <a:pos x="94" y="154"/>
              </a:cxn>
              <a:cxn ang="0">
                <a:pos x="84" y="134"/>
              </a:cxn>
              <a:cxn ang="0">
                <a:pos x="74" y="132"/>
              </a:cxn>
              <a:cxn ang="0">
                <a:pos x="66" y="150"/>
              </a:cxn>
              <a:cxn ang="0">
                <a:pos x="44" y="150"/>
              </a:cxn>
              <a:cxn ang="0">
                <a:pos x="36" y="144"/>
              </a:cxn>
              <a:cxn ang="0">
                <a:pos x="30" y="152"/>
              </a:cxn>
              <a:cxn ang="0">
                <a:pos x="12" y="146"/>
              </a:cxn>
              <a:cxn ang="0">
                <a:pos x="8" y="140"/>
              </a:cxn>
              <a:cxn ang="0">
                <a:pos x="22" y="140"/>
              </a:cxn>
              <a:cxn ang="0">
                <a:pos x="34" y="128"/>
              </a:cxn>
              <a:cxn ang="0">
                <a:pos x="24" y="114"/>
              </a:cxn>
              <a:cxn ang="0">
                <a:pos x="12" y="104"/>
              </a:cxn>
              <a:cxn ang="0">
                <a:pos x="6" y="92"/>
              </a:cxn>
              <a:cxn ang="0">
                <a:pos x="6" y="76"/>
              </a:cxn>
              <a:cxn ang="0">
                <a:pos x="8" y="68"/>
              </a:cxn>
              <a:cxn ang="0">
                <a:pos x="0" y="66"/>
              </a:cxn>
              <a:cxn ang="0">
                <a:pos x="12" y="44"/>
              </a:cxn>
              <a:cxn ang="0">
                <a:pos x="38" y="40"/>
              </a:cxn>
              <a:cxn ang="0">
                <a:pos x="76" y="44"/>
              </a:cxn>
              <a:cxn ang="0">
                <a:pos x="90" y="30"/>
              </a:cxn>
              <a:cxn ang="0">
                <a:pos x="114" y="20"/>
              </a:cxn>
              <a:cxn ang="0">
                <a:pos x="134" y="26"/>
              </a:cxn>
              <a:cxn ang="0">
                <a:pos x="142" y="20"/>
              </a:cxn>
              <a:cxn ang="0">
                <a:pos x="162" y="14"/>
              </a:cxn>
              <a:cxn ang="0">
                <a:pos x="174" y="10"/>
              </a:cxn>
              <a:cxn ang="0">
                <a:pos x="184" y="0"/>
              </a:cxn>
              <a:cxn ang="0">
                <a:pos x="196" y="2"/>
              </a:cxn>
              <a:cxn ang="0">
                <a:pos x="208" y="14"/>
              </a:cxn>
            </a:cxnLst>
            <a:rect l="0" t="0" r="r" b="b"/>
            <a:pathLst>
              <a:path w="222" h="158">
                <a:moveTo>
                  <a:pt x="222" y="36"/>
                </a:moveTo>
                <a:lnTo>
                  <a:pt x="222" y="36"/>
                </a:lnTo>
                <a:lnTo>
                  <a:pt x="218" y="38"/>
                </a:lnTo>
                <a:lnTo>
                  <a:pt x="216" y="38"/>
                </a:lnTo>
                <a:lnTo>
                  <a:pt x="210" y="36"/>
                </a:lnTo>
                <a:lnTo>
                  <a:pt x="206" y="32"/>
                </a:lnTo>
                <a:lnTo>
                  <a:pt x="202" y="30"/>
                </a:lnTo>
                <a:lnTo>
                  <a:pt x="196" y="34"/>
                </a:lnTo>
                <a:lnTo>
                  <a:pt x="196" y="40"/>
                </a:lnTo>
                <a:lnTo>
                  <a:pt x="200" y="50"/>
                </a:lnTo>
                <a:lnTo>
                  <a:pt x="198" y="52"/>
                </a:lnTo>
                <a:lnTo>
                  <a:pt x="194" y="50"/>
                </a:lnTo>
                <a:lnTo>
                  <a:pt x="190" y="50"/>
                </a:lnTo>
                <a:lnTo>
                  <a:pt x="184" y="50"/>
                </a:lnTo>
                <a:lnTo>
                  <a:pt x="184" y="54"/>
                </a:lnTo>
                <a:lnTo>
                  <a:pt x="184" y="56"/>
                </a:lnTo>
                <a:lnTo>
                  <a:pt x="180" y="60"/>
                </a:lnTo>
                <a:lnTo>
                  <a:pt x="168" y="64"/>
                </a:lnTo>
                <a:lnTo>
                  <a:pt x="160" y="66"/>
                </a:lnTo>
                <a:lnTo>
                  <a:pt x="154" y="68"/>
                </a:lnTo>
                <a:lnTo>
                  <a:pt x="150" y="74"/>
                </a:lnTo>
                <a:lnTo>
                  <a:pt x="150" y="82"/>
                </a:lnTo>
                <a:lnTo>
                  <a:pt x="154" y="84"/>
                </a:lnTo>
                <a:lnTo>
                  <a:pt x="160" y="88"/>
                </a:lnTo>
                <a:lnTo>
                  <a:pt x="162" y="96"/>
                </a:lnTo>
                <a:lnTo>
                  <a:pt x="160" y="102"/>
                </a:lnTo>
                <a:lnTo>
                  <a:pt x="158" y="110"/>
                </a:lnTo>
                <a:lnTo>
                  <a:pt x="154" y="114"/>
                </a:lnTo>
                <a:lnTo>
                  <a:pt x="148" y="114"/>
                </a:lnTo>
                <a:lnTo>
                  <a:pt x="142" y="114"/>
                </a:lnTo>
                <a:lnTo>
                  <a:pt x="134" y="120"/>
                </a:lnTo>
                <a:lnTo>
                  <a:pt x="132" y="122"/>
                </a:lnTo>
                <a:lnTo>
                  <a:pt x="130" y="126"/>
                </a:lnTo>
                <a:lnTo>
                  <a:pt x="132" y="128"/>
                </a:lnTo>
                <a:lnTo>
                  <a:pt x="134" y="132"/>
                </a:lnTo>
                <a:lnTo>
                  <a:pt x="132" y="134"/>
                </a:lnTo>
                <a:lnTo>
                  <a:pt x="130" y="140"/>
                </a:lnTo>
                <a:lnTo>
                  <a:pt x="130" y="148"/>
                </a:lnTo>
                <a:lnTo>
                  <a:pt x="132" y="152"/>
                </a:lnTo>
                <a:lnTo>
                  <a:pt x="130" y="154"/>
                </a:lnTo>
                <a:lnTo>
                  <a:pt x="126" y="158"/>
                </a:lnTo>
                <a:lnTo>
                  <a:pt x="122" y="158"/>
                </a:lnTo>
                <a:lnTo>
                  <a:pt x="118" y="158"/>
                </a:lnTo>
                <a:lnTo>
                  <a:pt x="116" y="156"/>
                </a:lnTo>
                <a:lnTo>
                  <a:pt x="112" y="152"/>
                </a:lnTo>
                <a:lnTo>
                  <a:pt x="108" y="152"/>
                </a:lnTo>
                <a:lnTo>
                  <a:pt x="106" y="148"/>
                </a:lnTo>
                <a:lnTo>
                  <a:pt x="102" y="148"/>
                </a:lnTo>
                <a:lnTo>
                  <a:pt x="102" y="150"/>
                </a:lnTo>
                <a:lnTo>
                  <a:pt x="102" y="154"/>
                </a:lnTo>
                <a:lnTo>
                  <a:pt x="94" y="154"/>
                </a:lnTo>
                <a:lnTo>
                  <a:pt x="90" y="150"/>
                </a:lnTo>
                <a:lnTo>
                  <a:pt x="88" y="142"/>
                </a:lnTo>
                <a:lnTo>
                  <a:pt x="84" y="134"/>
                </a:lnTo>
                <a:lnTo>
                  <a:pt x="80" y="128"/>
                </a:lnTo>
                <a:lnTo>
                  <a:pt x="78" y="128"/>
                </a:lnTo>
                <a:lnTo>
                  <a:pt x="74" y="132"/>
                </a:lnTo>
                <a:lnTo>
                  <a:pt x="72" y="140"/>
                </a:lnTo>
                <a:lnTo>
                  <a:pt x="68" y="146"/>
                </a:lnTo>
                <a:lnTo>
                  <a:pt x="66" y="150"/>
                </a:lnTo>
                <a:lnTo>
                  <a:pt x="62" y="150"/>
                </a:lnTo>
                <a:lnTo>
                  <a:pt x="56" y="152"/>
                </a:lnTo>
                <a:lnTo>
                  <a:pt x="44" y="150"/>
                </a:lnTo>
                <a:lnTo>
                  <a:pt x="42" y="146"/>
                </a:lnTo>
                <a:lnTo>
                  <a:pt x="38" y="144"/>
                </a:lnTo>
                <a:lnTo>
                  <a:pt x="36" y="144"/>
                </a:lnTo>
                <a:lnTo>
                  <a:pt x="36" y="146"/>
                </a:lnTo>
                <a:lnTo>
                  <a:pt x="34" y="150"/>
                </a:lnTo>
                <a:lnTo>
                  <a:pt x="30" y="152"/>
                </a:lnTo>
                <a:lnTo>
                  <a:pt x="26" y="152"/>
                </a:lnTo>
                <a:lnTo>
                  <a:pt x="16" y="150"/>
                </a:lnTo>
                <a:lnTo>
                  <a:pt x="12" y="146"/>
                </a:lnTo>
                <a:lnTo>
                  <a:pt x="8" y="144"/>
                </a:lnTo>
                <a:lnTo>
                  <a:pt x="6" y="142"/>
                </a:lnTo>
                <a:lnTo>
                  <a:pt x="8" y="140"/>
                </a:lnTo>
                <a:lnTo>
                  <a:pt x="16" y="138"/>
                </a:lnTo>
                <a:lnTo>
                  <a:pt x="18" y="138"/>
                </a:lnTo>
                <a:lnTo>
                  <a:pt x="22" y="140"/>
                </a:lnTo>
                <a:lnTo>
                  <a:pt x="28" y="138"/>
                </a:lnTo>
                <a:lnTo>
                  <a:pt x="32" y="132"/>
                </a:lnTo>
                <a:lnTo>
                  <a:pt x="34" y="128"/>
                </a:lnTo>
                <a:lnTo>
                  <a:pt x="32" y="122"/>
                </a:lnTo>
                <a:lnTo>
                  <a:pt x="26" y="120"/>
                </a:lnTo>
                <a:lnTo>
                  <a:pt x="24" y="114"/>
                </a:lnTo>
                <a:lnTo>
                  <a:pt x="18" y="112"/>
                </a:lnTo>
                <a:lnTo>
                  <a:pt x="14" y="110"/>
                </a:lnTo>
                <a:lnTo>
                  <a:pt x="12" y="104"/>
                </a:lnTo>
                <a:lnTo>
                  <a:pt x="12" y="100"/>
                </a:lnTo>
                <a:lnTo>
                  <a:pt x="12" y="96"/>
                </a:lnTo>
                <a:lnTo>
                  <a:pt x="6" y="92"/>
                </a:lnTo>
                <a:lnTo>
                  <a:pt x="4" y="88"/>
                </a:lnTo>
                <a:lnTo>
                  <a:pt x="4" y="82"/>
                </a:lnTo>
                <a:lnTo>
                  <a:pt x="6" y="76"/>
                </a:lnTo>
                <a:lnTo>
                  <a:pt x="8" y="72"/>
                </a:lnTo>
                <a:lnTo>
                  <a:pt x="8" y="70"/>
                </a:lnTo>
                <a:lnTo>
                  <a:pt x="8" y="68"/>
                </a:lnTo>
                <a:lnTo>
                  <a:pt x="6" y="68"/>
                </a:lnTo>
                <a:lnTo>
                  <a:pt x="2" y="68"/>
                </a:lnTo>
                <a:lnTo>
                  <a:pt x="0" y="66"/>
                </a:lnTo>
                <a:lnTo>
                  <a:pt x="0" y="62"/>
                </a:lnTo>
                <a:lnTo>
                  <a:pt x="4" y="52"/>
                </a:lnTo>
                <a:lnTo>
                  <a:pt x="12" y="44"/>
                </a:lnTo>
                <a:lnTo>
                  <a:pt x="16" y="42"/>
                </a:lnTo>
                <a:lnTo>
                  <a:pt x="18" y="38"/>
                </a:lnTo>
                <a:lnTo>
                  <a:pt x="38" y="40"/>
                </a:lnTo>
                <a:lnTo>
                  <a:pt x="56" y="42"/>
                </a:lnTo>
                <a:lnTo>
                  <a:pt x="66" y="44"/>
                </a:lnTo>
                <a:lnTo>
                  <a:pt x="76" y="44"/>
                </a:lnTo>
                <a:lnTo>
                  <a:pt x="80" y="40"/>
                </a:lnTo>
                <a:lnTo>
                  <a:pt x="86" y="36"/>
                </a:lnTo>
                <a:lnTo>
                  <a:pt x="90" y="30"/>
                </a:lnTo>
                <a:lnTo>
                  <a:pt x="96" y="24"/>
                </a:lnTo>
                <a:lnTo>
                  <a:pt x="106" y="22"/>
                </a:lnTo>
                <a:lnTo>
                  <a:pt x="114" y="20"/>
                </a:lnTo>
                <a:lnTo>
                  <a:pt x="120" y="22"/>
                </a:lnTo>
                <a:lnTo>
                  <a:pt x="126" y="24"/>
                </a:lnTo>
                <a:lnTo>
                  <a:pt x="134" y="26"/>
                </a:lnTo>
                <a:lnTo>
                  <a:pt x="138" y="26"/>
                </a:lnTo>
                <a:lnTo>
                  <a:pt x="140" y="24"/>
                </a:lnTo>
                <a:lnTo>
                  <a:pt x="142" y="20"/>
                </a:lnTo>
                <a:lnTo>
                  <a:pt x="144" y="14"/>
                </a:lnTo>
                <a:lnTo>
                  <a:pt x="150" y="12"/>
                </a:lnTo>
                <a:lnTo>
                  <a:pt x="162" y="14"/>
                </a:lnTo>
                <a:lnTo>
                  <a:pt x="168" y="16"/>
                </a:lnTo>
                <a:lnTo>
                  <a:pt x="172" y="14"/>
                </a:lnTo>
                <a:lnTo>
                  <a:pt x="174" y="10"/>
                </a:lnTo>
                <a:lnTo>
                  <a:pt x="174" y="6"/>
                </a:lnTo>
                <a:lnTo>
                  <a:pt x="180" y="4"/>
                </a:lnTo>
                <a:lnTo>
                  <a:pt x="184" y="0"/>
                </a:lnTo>
                <a:lnTo>
                  <a:pt x="188" y="2"/>
                </a:lnTo>
                <a:lnTo>
                  <a:pt x="190" y="2"/>
                </a:lnTo>
                <a:lnTo>
                  <a:pt x="196" y="2"/>
                </a:lnTo>
                <a:lnTo>
                  <a:pt x="200" y="2"/>
                </a:lnTo>
                <a:lnTo>
                  <a:pt x="204" y="6"/>
                </a:lnTo>
                <a:lnTo>
                  <a:pt x="208" y="14"/>
                </a:lnTo>
                <a:lnTo>
                  <a:pt x="210" y="24"/>
                </a:lnTo>
                <a:lnTo>
                  <a:pt x="222" y="3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8" name="Freeform 208"/>
          <p:cNvSpPr>
            <a:spLocks/>
          </p:cNvSpPr>
          <p:nvPr/>
        </p:nvSpPr>
        <p:spPr bwMode="auto">
          <a:xfrm>
            <a:off x="6316662" y="6891251"/>
            <a:ext cx="34925" cy="41275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2" y="6"/>
              </a:cxn>
              <a:cxn ang="0">
                <a:pos x="22" y="10"/>
              </a:cxn>
              <a:cxn ang="0">
                <a:pos x="20" y="14"/>
              </a:cxn>
              <a:cxn ang="0">
                <a:pos x="22" y="18"/>
              </a:cxn>
              <a:cxn ang="0">
                <a:pos x="20" y="22"/>
              </a:cxn>
              <a:cxn ang="0">
                <a:pos x="18" y="26"/>
              </a:cxn>
              <a:cxn ang="0">
                <a:pos x="12" y="26"/>
              </a:cxn>
              <a:cxn ang="0">
                <a:pos x="6" y="26"/>
              </a:cxn>
              <a:cxn ang="0">
                <a:pos x="2" y="22"/>
              </a:cxn>
              <a:cxn ang="0">
                <a:pos x="0" y="16"/>
              </a:cxn>
              <a:cxn ang="0">
                <a:pos x="0" y="8"/>
              </a:cxn>
              <a:cxn ang="0">
                <a:pos x="6" y="4"/>
              </a:cxn>
              <a:cxn ang="0">
                <a:pos x="14" y="2"/>
              </a:cxn>
              <a:cxn ang="0">
                <a:pos x="16" y="0"/>
              </a:cxn>
              <a:cxn ang="0">
                <a:pos x="18" y="0"/>
              </a:cxn>
              <a:cxn ang="0">
                <a:pos x="20" y="2"/>
              </a:cxn>
              <a:cxn ang="0">
                <a:pos x="22" y="6"/>
              </a:cxn>
            </a:cxnLst>
            <a:rect l="0" t="0" r="r" b="b"/>
            <a:pathLst>
              <a:path w="22" h="26">
                <a:moveTo>
                  <a:pt x="22" y="6"/>
                </a:move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22" y="18"/>
                </a:lnTo>
                <a:lnTo>
                  <a:pt x="20" y="22"/>
                </a:lnTo>
                <a:lnTo>
                  <a:pt x="18" y="26"/>
                </a:lnTo>
                <a:lnTo>
                  <a:pt x="12" y="26"/>
                </a:lnTo>
                <a:lnTo>
                  <a:pt x="6" y="26"/>
                </a:lnTo>
                <a:lnTo>
                  <a:pt x="2" y="22"/>
                </a:lnTo>
                <a:lnTo>
                  <a:pt x="0" y="16"/>
                </a:lnTo>
                <a:lnTo>
                  <a:pt x="0" y="8"/>
                </a:lnTo>
                <a:lnTo>
                  <a:pt x="6" y="4"/>
                </a:lnTo>
                <a:lnTo>
                  <a:pt x="14" y="2"/>
                </a:lnTo>
                <a:lnTo>
                  <a:pt x="16" y="0"/>
                </a:lnTo>
                <a:lnTo>
                  <a:pt x="18" y="0"/>
                </a:lnTo>
                <a:lnTo>
                  <a:pt x="20" y="2"/>
                </a:lnTo>
                <a:lnTo>
                  <a:pt x="22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9" name="Freeform 209"/>
          <p:cNvSpPr>
            <a:spLocks/>
          </p:cNvSpPr>
          <p:nvPr/>
        </p:nvSpPr>
        <p:spPr bwMode="auto">
          <a:xfrm>
            <a:off x="6316662" y="6891251"/>
            <a:ext cx="34925" cy="41275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2" y="6"/>
              </a:cxn>
              <a:cxn ang="0">
                <a:pos x="22" y="10"/>
              </a:cxn>
              <a:cxn ang="0">
                <a:pos x="20" y="14"/>
              </a:cxn>
              <a:cxn ang="0">
                <a:pos x="22" y="18"/>
              </a:cxn>
              <a:cxn ang="0">
                <a:pos x="20" y="22"/>
              </a:cxn>
              <a:cxn ang="0">
                <a:pos x="18" y="26"/>
              </a:cxn>
              <a:cxn ang="0">
                <a:pos x="12" y="26"/>
              </a:cxn>
              <a:cxn ang="0">
                <a:pos x="6" y="26"/>
              </a:cxn>
              <a:cxn ang="0">
                <a:pos x="2" y="22"/>
              </a:cxn>
              <a:cxn ang="0">
                <a:pos x="0" y="16"/>
              </a:cxn>
              <a:cxn ang="0">
                <a:pos x="0" y="8"/>
              </a:cxn>
              <a:cxn ang="0">
                <a:pos x="6" y="4"/>
              </a:cxn>
              <a:cxn ang="0">
                <a:pos x="14" y="2"/>
              </a:cxn>
              <a:cxn ang="0">
                <a:pos x="16" y="0"/>
              </a:cxn>
              <a:cxn ang="0">
                <a:pos x="18" y="0"/>
              </a:cxn>
              <a:cxn ang="0">
                <a:pos x="20" y="2"/>
              </a:cxn>
              <a:cxn ang="0">
                <a:pos x="22" y="6"/>
              </a:cxn>
            </a:cxnLst>
            <a:rect l="0" t="0" r="r" b="b"/>
            <a:pathLst>
              <a:path w="22" h="26">
                <a:moveTo>
                  <a:pt x="22" y="6"/>
                </a:moveTo>
                <a:lnTo>
                  <a:pt x="22" y="6"/>
                </a:lnTo>
                <a:lnTo>
                  <a:pt x="22" y="10"/>
                </a:lnTo>
                <a:lnTo>
                  <a:pt x="20" y="14"/>
                </a:lnTo>
                <a:lnTo>
                  <a:pt x="22" y="18"/>
                </a:lnTo>
                <a:lnTo>
                  <a:pt x="20" y="22"/>
                </a:lnTo>
                <a:lnTo>
                  <a:pt x="18" y="26"/>
                </a:lnTo>
                <a:lnTo>
                  <a:pt x="12" y="26"/>
                </a:lnTo>
                <a:lnTo>
                  <a:pt x="6" y="26"/>
                </a:lnTo>
                <a:lnTo>
                  <a:pt x="2" y="22"/>
                </a:lnTo>
                <a:lnTo>
                  <a:pt x="0" y="16"/>
                </a:lnTo>
                <a:lnTo>
                  <a:pt x="0" y="8"/>
                </a:lnTo>
                <a:lnTo>
                  <a:pt x="6" y="4"/>
                </a:lnTo>
                <a:lnTo>
                  <a:pt x="14" y="2"/>
                </a:lnTo>
                <a:lnTo>
                  <a:pt x="16" y="0"/>
                </a:lnTo>
                <a:lnTo>
                  <a:pt x="18" y="0"/>
                </a:lnTo>
                <a:lnTo>
                  <a:pt x="20" y="2"/>
                </a:lnTo>
                <a:lnTo>
                  <a:pt x="22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0" name="Freeform 210"/>
          <p:cNvSpPr>
            <a:spLocks/>
          </p:cNvSpPr>
          <p:nvPr/>
        </p:nvSpPr>
        <p:spPr bwMode="auto">
          <a:xfrm>
            <a:off x="5313361" y="2154151"/>
            <a:ext cx="19050" cy="222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0"/>
              </a:cxn>
              <a:cxn ang="0">
                <a:pos x="8" y="2"/>
              </a:cxn>
              <a:cxn ang="0">
                <a:pos x="12" y="4"/>
              </a:cxn>
              <a:cxn ang="0">
                <a:pos x="12" y="8"/>
              </a:cxn>
              <a:cxn ang="0">
                <a:pos x="10" y="10"/>
              </a:cxn>
              <a:cxn ang="0">
                <a:pos x="8" y="12"/>
              </a:cxn>
              <a:cxn ang="0">
                <a:pos x="8" y="14"/>
              </a:cxn>
              <a:cxn ang="0">
                <a:pos x="4" y="14"/>
              </a:cxn>
              <a:cxn ang="0">
                <a:pos x="0" y="12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12" h="14">
                <a:moveTo>
                  <a:pt x="4" y="0"/>
                </a:moveTo>
                <a:lnTo>
                  <a:pt x="4" y="0"/>
                </a:lnTo>
                <a:lnTo>
                  <a:pt x="8" y="2"/>
                </a:lnTo>
                <a:lnTo>
                  <a:pt x="12" y="4"/>
                </a:lnTo>
                <a:lnTo>
                  <a:pt x="12" y="8"/>
                </a:lnTo>
                <a:lnTo>
                  <a:pt x="10" y="10"/>
                </a:lnTo>
                <a:lnTo>
                  <a:pt x="8" y="12"/>
                </a:lnTo>
                <a:lnTo>
                  <a:pt x="8" y="14"/>
                </a:lnTo>
                <a:lnTo>
                  <a:pt x="4" y="14"/>
                </a:lnTo>
                <a:lnTo>
                  <a:pt x="0" y="12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1" name="Freeform 211"/>
          <p:cNvSpPr>
            <a:spLocks/>
          </p:cNvSpPr>
          <p:nvPr/>
        </p:nvSpPr>
        <p:spPr bwMode="auto">
          <a:xfrm>
            <a:off x="5313361" y="2154151"/>
            <a:ext cx="19050" cy="2222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0"/>
              </a:cxn>
              <a:cxn ang="0">
                <a:pos x="8" y="2"/>
              </a:cxn>
              <a:cxn ang="0">
                <a:pos x="12" y="4"/>
              </a:cxn>
              <a:cxn ang="0">
                <a:pos x="12" y="8"/>
              </a:cxn>
              <a:cxn ang="0">
                <a:pos x="10" y="10"/>
              </a:cxn>
              <a:cxn ang="0">
                <a:pos x="8" y="12"/>
              </a:cxn>
              <a:cxn ang="0">
                <a:pos x="8" y="14"/>
              </a:cxn>
              <a:cxn ang="0">
                <a:pos x="4" y="14"/>
              </a:cxn>
              <a:cxn ang="0">
                <a:pos x="0" y="12"/>
              </a:cxn>
              <a:cxn ang="0">
                <a:pos x="0" y="4"/>
              </a:cxn>
              <a:cxn ang="0">
                <a:pos x="4" y="0"/>
              </a:cxn>
            </a:cxnLst>
            <a:rect l="0" t="0" r="r" b="b"/>
            <a:pathLst>
              <a:path w="12" h="14">
                <a:moveTo>
                  <a:pt x="4" y="0"/>
                </a:moveTo>
                <a:lnTo>
                  <a:pt x="4" y="0"/>
                </a:lnTo>
                <a:lnTo>
                  <a:pt x="8" y="2"/>
                </a:lnTo>
                <a:lnTo>
                  <a:pt x="12" y="4"/>
                </a:lnTo>
                <a:lnTo>
                  <a:pt x="12" y="8"/>
                </a:lnTo>
                <a:lnTo>
                  <a:pt x="10" y="10"/>
                </a:lnTo>
                <a:lnTo>
                  <a:pt x="8" y="12"/>
                </a:lnTo>
                <a:lnTo>
                  <a:pt x="8" y="14"/>
                </a:lnTo>
                <a:lnTo>
                  <a:pt x="4" y="14"/>
                </a:lnTo>
                <a:lnTo>
                  <a:pt x="0" y="12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2" name="Freeform 212"/>
          <p:cNvSpPr>
            <a:spLocks/>
          </p:cNvSpPr>
          <p:nvPr/>
        </p:nvSpPr>
        <p:spPr bwMode="auto">
          <a:xfrm>
            <a:off x="5291136" y="2150976"/>
            <a:ext cx="19050" cy="41275"/>
          </a:xfrm>
          <a:custGeom>
            <a:avLst/>
            <a:gdLst/>
            <a:ahLst/>
            <a:cxnLst>
              <a:cxn ang="0">
                <a:pos x="12" y="22"/>
              </a:cxn>
              <a:cxn ang="0">
                <a:pos x="12" y="22"/>
              </a:cxn>
              <a:cxn ang="0">
                <a:pos x="12" y="26"/>
              </a:cxn>
              <a:cxn ang="0">
                <a:pos x="8" y="26"/>
              </a:cxn>
              <a:cxn ang="0">
                <a:pos x="4" y="24"/>
              </a:cxn>
              <a:cxn ang="0">
                <a:pos x="4" y="18"/>
              </a:cxn>
              <a:cxn ang="0">
                <a:pos x="4" y="14"/>
              </a:cxn>
              <a:cxn ang="0">
                <a:pos x="0" y="6"/>
              </a:cxn>
              <a:cxn ang="0">
                <a:pos x="0" y="2"/>
              </a:cxn>
              <a:cxn ang="0">
                <a:pos x="2" y="0"/>
              </a:cxn>
              <a:cxn ang="0">
                <a:pos x="4" y="0"/>
              </a:cxn>
              <a:cxn ang="0">
                <a:pos x="6" y="2"/>
              </a:cxn>
              <a:cxn ang="0">
                <a:pos x="6" y="6"/>
              </a:cxn>
              <a:cxn ang="0">
                <a:pos x="10" y="10"/>
              </a:cxn>
              <a:cxn ang="0">
                <a:pos x="12" y="16"/>
              </a:cxn>
              <a:cxn ang="0">
                <a:pos x="12" y="22"/>
              </a:cxn>
            </a:cxnLst>
            <a:rect l="0" t="0" r="r" b="b"/>
            <a:pathLst>
              <a:path w="12" h="26">
                <a:moveTo>
                  <a:pt x="12" y="22"/>
                </a:moveTo>
                <a:lnTo>
                  <a:pt x="12" y="22"/>
                </a:lnTo>
                <a:lnTo>
                  <a:pt x="12" y="26"/>
                </a:lnTo>
                <a:lnTo>
                  <a:pt x="8" y="26"/>
                </a:lnTo>
                <a:lnTo>
                  <a:pt x="4" y="24"/>
                </a:lnTo>
                <a:lnTo>
                  <a:pt x="4" y="18"/>
                </a:lnTo>
                <a:lnTo>
                  <a:pt x="4" y="14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6" y="2"/>
                </a:lnTo>
                <a:lnTo>
                  <a:pt x="6" y="6"/>
                </a:lnTo>
                <a:lnTo>
                  <a:pt x="10" y="10"/>
                </a:lnTo>
                <a:lnTo>
                  <a:pt x="12" y="16"/>
                </a:lnTo>
                <a:lnTo>
                  <a:pt x="12" y="2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3" name="Freeform 213"/>
          <p:cNvSpPr>
            <a:spLocks/>
          </p:cNvSpPr>
          <p:nvPr/>
        </p:nvSpPr>
        <p:spPr bwMode="auto">
          <a:xfrm>
            <a:off x="5291136" y="2150976"/>
            <a:ext cx="19050" cy="41275"/>
          </a:xfrm>
          <a:custGeom>
            <a:avLst/>
            <a:gdLst/>
            <a:ahLst/>
            <a:cxnLst>
              <a:cxn ang="0">
                <a:pos x="12" y="22"/>
              </a:cxn>
              <a:cxn ang="0">
                <a:pos x="12" y="22"/>
              </a:cxn>
              <a:cxn ang="0">
                <a:pos x="12" y="26"/>
              </a:cxn>
              <a:cxn ang="0">
                <a:pos x="8" y="26"/>
              </a:cxn>
              <a:cxn ang="0">
                <a:pos x="4" y="24"/>
              </a:cxn>
              <a:cxn ang="0">
                <a:pos x="4" y="18"/>
              </a:cxn>
              <a:cxn ang="0">
                <a:pos x="4" y="14"/>
              </a:cxn>
              <a:cxn ang="0">
                <a:pos x="0" y="6"/>
              </a:cxn>
              <a:cxn ang="0">
                <a:pos x="0" y="2"/>
              </a:cxn>
              <a:cxn ang="0">
                <a:pos x="2" y="0"/>
              </a:cxn>
              <a:cxn ang="0">
                <a:pos x="4" y="0"/>
              </a:cxn>
              <a:cxn ang="0">
                <a:pos x="6" y="2"/>
              </a:cxn>
              <a:cxn ang="0">
                <a:pos x="6" y="6"/>
              </a:cxn>
              <a:cxn ang="0">
                <a:pos x="10" y="10"/>
              </a:cxn>
              <a:cxn ang="0">
                <a:pos x="12" y="16"/>
              </a:cxn>
              <a:cxn ang="0">
                <a:pos x="12" y="22"/>
              </a:cxn>
            </a:cxnLst>
            <a:rect l="0" t="0" r="r" b="b"/>
            <a:pathLst>
              <a:path w="12" h="26">
                <a:moveTo>
                  <a:pt x="12" y="22"/>
                </a:moveTo>
                <a:lnTo>
                  <a:pt x="12" y="22"/>
                </a:lnTo>
                <a:lnTo>
                  <a:pt x="12" y="26"/>
                </a:lnTo>
                <a:lnTo>
                  <a:pt x="8" y="26"/>
                </a:lnTo>
                <a:lnTo>
                  <a:pt x="4" y="24"/>
                </a:lnTo>
                <a:lnTo>
                  <a:pt x="4" y="18"/>
                </a:lnTo>
                <a:lnTo>
                  <a:pt x="4" y="14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4" y="0"/>
                </a:lnTo>
                <a:lnTo>
                  <a:pt x="6" y="2"/>
                </a:lnTo>
                <a:lnTo>
                  <a:pt x="6" y="6"/>
                </a:lnTo>
                <a:lnTo>
                  <a:pt x="10" y="10"/>
                </a:lnTo>
                <a:lnTo>
                  <a:pt x="12" y="16"/>
                </a:lnTo>
                <a:lnTo>
                  <a:pt x="12" y="2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4" name="Freeform 214"/>
          <p:cNvSpPr>
            <a:spLocks/>
          </p:cNvSpPr>
          <p:nvPr/>
        </p:nvSpPr>
        <p:spPr bwMode="auto">
          <a:xfrm>
            <a:off x="5281612" y="2217651"/>
            <a:ext cx="15875" cy="22225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10" y="2"/>
              </a:cxn>
              <a:cxn ang="0">
                <a:pos x="10" y="6"/>
              </a:cxn>
              <a:cxn ang="0">
                <a:pos x="8" y="12"/>
              </a:cxn>
              <a:cxn ang="0">
                <a:pos x="6" y="14"/>
              </a:cxn>
              <a:cxn ang="0">
                <a:pos x="4" y="12"/>
              </a:cxn>
              <a:cxn ang="0">
                <a:pos x="2" y="6"/>
              </a:cxn>
              <a:cxn ang="0">
                <a:pos x="0" y="4"/>
              </a:cxn>
              <a:cxn ang="0">
                <a:pos x="2" y="0"/>
              </a:cxn>
              <a:cxn ang="0">
                <a:pos x="4" y="0"/>
              </a:cxn>
              <a:cxn ang="0">
                <a:pos x="10" y="2"/>
              </a:cxn>
            </a:cxnLst>
            <a:rect l="0" t="0" r="r" b="b"/>
            <a:pathLst>
              <a:path w="10" h="14">
                <a:moveTo>
                  <a:pt x="10" y="2"/>
                </a:moveTo>
                <a:lnTo>
                  <a:pt x="10" y="2"/>
                </a:lnTo>
                <a:lnTo>
                  <a:pt x="10" y="6"/>
                </a:lnTo>
                <a:lnTo>
                  <a:pt x="8" y="12"/>
                </a:lnTo>
                <a:lnTo>
                  <a:pt x="6" y="14"/>
                </a:lnTo>
                <a:lnTo>
                  <a:pt x="4" y="12"/>
                </a:lnTo>
                <a:lnTo>
                  <a:pt x="2" y="6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10" y="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5" name="Freeform 215"/>
          <p:cNvSpPr>
            <a:spLocks/>
          </p:cNvSpPr>
          <p:nvPr/>
        </p:nvSpPr>
        <p:spPr bwMode="auto">
          <a:xfrm>
            <a:off x="5281612" y="2217651"/>
            <a:ext cx="15875" cy="22225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10" y="2"/>
              </a:cxn>
              <a:cxn ang="0">
                <a:pos x="10" y="6"/>
              </a:cxn>
              <a:cxn ang="0">
                <a:pos x="8" y="12"/>
              </a:cxn>
              <a:cxn ang="0">
                <a:pos x="6" y="14"/>
              </a:cxn>
              <a:cxn ang="0">
                <a:pos x="4" y="12"/>
              </a:cxn>
              <a:cxn ang="0">
                <a:pos x="2" y="6"/>
              </a:cxn>
              <a:cxn ang="0">
                <a:pos x="0" y="4"/>
              </a:cxn>
              <a:cxn ang="0">
                <a:pos x="2" y="0"/>
              </a:cxn>
              <a:cxn ang="0">
                <a:pos x="4" y="0"/>
              </a:cxn>
              <a:cxn ang="0">
                <a:pos x="10" y="2"/>
              </a:cxn>
            </a:cxnLst>
            <a:rect l="0" t="0" r="r" b="b"/>
            <a:pathLst>
              <a:path w="10" h="14">
                <a:moveTo>
                  <a:pt x="10" y="2"/>
                </a:moveTo>
                <a:lnTo>
                  <a:pt x="10" y="2"/>
                </a:lnTo>
                <a:lnTo>
                  <a:pt x="10" y="6"/>
                </a:lnTo>
                <a:lnTo>
                  <a:pt x="8" y="12"/>
                </a:lnTo>
                <a:lnTo>
                  <a:pt x="6" y="14"/>
                </a:lnTo>
                <a:lnTo>
                  <a:pt x="4" y="12"/>
                </a:lnTo>
                <a:lnTo>
                  <a:pt x="2" y="6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10" y="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6" name="Freeform 216"/>
          <p:cNvSpPr>
            <a:spLocks/>
          </p:cNvSpPr>
          <p:nvPr/>
        </p:nvSpPr>
        <p:spPr bwMode="auto">
          <a:xfrm>
            <a:off x="5256212" y="2243050"/>
            <a:ext cx="15875" cy="4445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10" y="16"/>
              </a:cxn>
              <a:cxn ang="0">
                <a:pos x="6" y="22"/>
              </a:cxn>
              <a:cxn ang="0">
                <a:pos x="4" y="26"/>
              </a:cxn>
              <a:cxn ang="0">
                <a:pos x="2" y="28"/>
              </a:cxn>
              <a:cxn ang="0">
                <a:pos x="0" y="26"/>
              </a:cxn>
              <a:cxn ang="0">
                <a:pos x="0" y="20"/>
              </a:cxn>
              <a:cxn ang="0">
                <a:pos x="0" y="16"/>
              </a:cxn>
              <a:cxn ang="0">
                <a:pos x="2" y="12"/>
              </a:cxn>
              <a:cxn ang="0">
                <a:pos x="0" y="4"/>
              </a:cxn>
              <a:cxn ang="0">
                <a:pos x="0" y="0"/>
              </a:cxn>
              <a:cxn ang="0">
                <a:pos x="2" y="2"/>
              </a:cxn>
              <a:cxn ang="0">
                <a:pos x="6" y="4"/>
              </a:cxn>
              <a:cxn ang="0">
                <a:pos x="6" y="12"/>
              </a:cxn>
              <a:cxn ang="0">
                <a:pos x="10" y="16"/>
              </a:cxn>
            </a:cxnLst>
            <a:rect l="0" t="0" r="r" b="b"/>
            <a:pathLst>
              <a:path w="10" h="28">
                <a:moveTo>
                  <a:pt x="10" y="16"/>
                </a:moveTo>
                <a:lnTo>
                  <a:pt x="10" y="16"/>
                </a:lnTo>
                <a:lnTo>
                  <a:pt x="6" y="22"/>
                </a:lnTo>
                <a:lnTo>
                  <a:pt x="4" y="26"/>
                </a:lnTo>
                <a:lnTo>
                  <a:pt x="2" y="28"/>
                </a:lnTo>
                <a:lnTo>
                  <a:pt x="0" y="26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0" y="4"/>
                </a:lnTo>
                <a:lnTo>
                  <a:pt x="0" y="0"/>
                </a:lnTo>
                <a:lnTo>
                  <a:pt x="2" y="2"/>
                </a:lnTo>
                <a:lnTo>
                  <a:pt x="6" y="4"/>
                </a:lnTo>
                <a:lnTo>
                  <a:pt x="6" y="12"/>
                </a:lnTo>
                <a:lnTo>
                  <a:pt x="10" y="1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7" name="Freeform 217"/>
          <p:cNvSpPr>
            <a:spLocks/>
          </p:cNvSpPr>
          <p:nvPr/>
        </p:nvSpPr>
        <p:spPr bwMode="auto">
          <a:xfrm>
            <a:off x="5256212" y="2243050"/>
            <a:ext cx="15875" cy="4445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10" y="16"/>
              </a:cxn>
              <a:cxn ang="0">
                <a:pos x="6" y="22"/>
              </a:cxn>
              <a:cxn ang="0">
                <a:pos x="4" y="26"/>
              </a:cxn>
              <a:cxn ang="0">
                <a:pos x="2" y="28"/>
              </a:cxn>
              <a:cxn ang="0">
                <a:pos x="0" y="26"/>
              </a:cxn>
              <a:cxn ang="0">
                <a:pos x="0" y="20"/>
              </a:cxn>
              <a:cxn ang="0">
                <a:pos x="0" y="16"/>
              </a:cxn>
              <a:cxn ang="0">
                <a:pos x="2" y="12"/>
              </a:cxn>
              <a:cxn ang="0">
                <a:pos x="0" y="4"/>
              </a:cxn>
              <a:cxn ang="0">
                <a:pos x="0" y="0"/>
              </a:cxn>
              <a:cxn ang="0">
                <a:pos x="2" y="2"/>
              </a:cxn>
              <a:cxn ang="0">
                <a:pos x="6" y="4"/>
              </a:cxn>
              <a:cxn ang="0">
                <a:pos x="6" y="12"/>
              </a:cxn>
              <a:cxn ang="0">
                <a:pos x="10" y="16"/>
              </a:cxn>
            </a:cxnLst>
            <a:rect l="0" t="0" r="r" b="b"/>
            <a:pathLst>
              <a:path w="10" h="28">
                <a:moveTo>
                  <a:pt x="10" y="16"/>
                </a:moveTo>
                <a:lnTo>
                  <a:pt x="10" y="16"/>
                </a:lnTo>
                <a:lnTo>
                  <a:pt x="6" y="22"/>
                </a:lnTo>
                <a:lnTo>
                  <a:pt x="4" y="26"/>
                </a:lnTo>
                <a:lnTo>
                  <a:pt x="2" y="28"/>
                </a:lnTo>
                <a:lnTo>
                  <a:pt x="0" y="26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0" y="4"/>
                </a:lnTo>
                <a:lnTo>
                  <a:pt x="0" y="0"/>
                </a:lnTo>
                <a:lnTo>
                  <a:pt x="2" y="2"/>
                </a:lnTo>
                <a:lnTo>
                  <a:pt x="6" y="4"/>
                </a:lnTo>
                <a:lnTo>
                  <a:pt x="6" y="12"/>
                </a:lnTo>
                <a:lnTo>
                  <a:pt x="10" y="1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8" name="Freeform 218"/>
          <p:cNvSpPr>
            <a:spLocks/>
          </p:cNvSpPr>
          <p:nvPr/>
        </p:nvSpPr>
        <p:spPr bwMode="auto">
          <a:xfrm>
            <a:off x="5246686" y="2173200"/>
            <a:ext cx="25400" cy="12700"/>
          </a:xfrm>
          <a:custGeom>
            <a:avLst/>
            <a:gdLst/>
            <a:ahLst/>
            <a:cxnLst>
              <a:cxn ang="0">
                <a:pos x="12" y="4"/>
              </a:cxn>
              <a:cxn ang="0">
                <a:pos x="12" y="4"/>
              </a:cxn>
              <a:cxn ang="0">
                <a:pos x="16" y="8"/>
              </a:cxn>
              <a:cxn ang="0">
                <a:pos x="12" y="8"/>
              </a:cxn>
              <a:cxn ang="0">
                <a:pos x="10" y="8"/>
              </a:cxn>
              <a:cxn ang="0">
                <a:pos x="6" y="8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12" y="4"/>
              </a:cxn>
            </a:cxnLst>
            <a:rect l="0" t="0" r="r" b="b"/>
            <a:pathLst>
              <a:path w="16" h="8">
                <a:moveTo>
                  <a:pt x="12" y="4"/>
                </a:moveTo>
                <a:lnTo>
                  <a:pt x="12" y="4"/>
                </a:lnTo>
                <a:lnTo>
                  <a:pt x="16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12" y="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9" name="Freeform 219"/>
          <p:cNvSpPr>
            <a:spLocks/>
          </p:cNvSpPr>
          <p:nvPr/>
        </p:nvSpPr>
        <p:spPr bwMode="auto">
          <a:xfrm>
            <a:off x="5246686" y="2173200"/>
            <a:ext cx="25400" cy="12700"/>
          </a:xfrm>
          <a:custGeom>
            <a:avLst/>
            <a:gdLst/>
            <a:ahLst/>
            <a:cxnLst>
              <a:cxn ang="0">
                <a:pos x="12" y="4"/>
              </a:cxn>
              <a:cxn ang="0">
                <a:pos x="12" y="4"/>
              </a:cxn>
              <a:cxn ang="0">
                <a:pos x="16" y="8"/>
              </a:cxn>
              <a:cxn ang="0">
                <a:pos x="12" y="8"/>
              </a:cxn>
              <a:cxn ang="0">
                <a:pos x="10" y="8"/>
              </a:cxn>
              <a:cxn ang="0">
                <a:pos x="6" y="8"/>
              </a:cxn>
              <a:cxn ang="0">
                <a:pos x="0" y="4"/>
              </a:cxn>
              <a:cxn ang="0">
                <a:pos x="0" y="2"/>
              </a:cxn>
              <a:cxn ang="0">
                <a:pos x="2" y="0"/>
              </a:cxn>
              <a:cxn ang="0">
                <a:pos x="6" y="2"/>
              </a:cxn>
              <a:cxn ang="0">
                <a:pos x="12" y="4"/>
              </a:cxn>
            </a:cxnLst>
            <a:rect l="0" t="0" r="r" b="b"/>
            <a:pathLst>
              <a:path w="16" h="8">
                <a:moveTo>
                  <a:pt x="12" y="4"/>
                </a:moveTo>
                <a:lnTo>
                  <a:pt x="12" y="4"/>
                </a:lnTo>
                <a:lnTo>
                  <a:pt x="16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0" y="4"/>
                </a:ln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12" y="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0" name="Freeform 220"/>
          <p:cNvSpPr>
            <a:spLocks/>
          </p:cNvSpPr>
          <p:nvPr/>
        </p:nvSpPr>
        <p:spPr bwMode="auto">
          <a:xfrm>
            <a:off x="5262562" y="2147801"/>
            <a:ext cx="28575" cy="53975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20"/>
              </a:cxn>
              <a:cxn ang="0">
                <a:pos x="18" y="28"/>
              </a:cxn>
              <a:cxn ang="0">
                <a:pos x="16" y="32"/>
              </a:cxn>
              <a:cxn ang="0">
                <a:pos x="16" y="34"/>
              </a:cxn>
              <a:cxn ang="0">
                <a:pos x="14" y="34"/>
              </a:cxn>
              <a:cxn ang="0">
                <a:pos x="10" y="34"/>
              </a:cxn>
              <a:cxn ang="0">
                <a:pos x="10" y="32"/>
              </a:cxn>
              <a:cxn ang="0">
                <a:pos x="12" y="26"/>
              </a:cxn>
              <a:cxn ang="0">
                <a:pos x="10" y="22"/>
              </a:cxn>
              <a:cxn ang="0">
                <a:pos x="8" y="18"/>
              </a:cxn>
              <a:cxn ang="0">
                <a:pos x="2" y="16"/>
              </a:cxn>
              <a:cxn ang="0">
                <a:pos x="0" y="12"/>
              </a:cxn>
              <a:cxn ang="0">
                <a:pos x="0" y="6"/>
              </a:cxn>
              <a:cxn ang="0">
                <a:pos x="2" y="2"/>
              </a:cxn>
              <a:cxn ang="0">
                <a:pos x="8" y="0"/>
              </a:cxn>
              <a:cxn ang="0">
                <a:pos x="12" y="2"/>
              </a:cxn>
              <a:cxn ang="0">
                <a:pos x="14" y="8"/>
              </a:cxn>
              <a:cxn ang="0">
                <a:pos x="18" y="20"/>
              </a:cxn>
            </a:cxnLst>
            <a:rect l="0" t="0" r="r" b="b"/>
            <a:pathLst>
              <a:path w="18" h="34">
                <a:moveTo>
                  <a:pt x="18" y="20"/>
                </a:moveTo>
                <a:lnTo>
                  <a:pt x="18" y="20"/>
                </a:lnTo>
                <a:lnTo>
                  <a:pt x="18" y="28"/>
                </a:lnTo>
                <a:lnTo>
                  <a:pt x="16" y="32"/>
                </a:lnTo>
                <a:lnTo>
                  <a:pt x="16" y="34"/>
                </a:lnTo>
                <a:lnTo>
                  <a:pt x="14" y="34"/>
                </a:lnTo>
                <a:lnTo>
                  <a:pt x="10" y="34"/>
                </a:lnTo>
                <a:lnTo>
                  <a:pt x="10" y="32"/>
                </a:lnTo>
                <a:lnTo>
                  <a:pt x="12" y="26"/>
                </a:lnTo>
                <a:lnTo>
                  <a:pt x="10" y="22"/>
                </a:lnTo>
                <a:lnTo>
                  <a:pt x="8" y="18"/>
                </a:lnTo>
                <a:lnTo>
                  <a:pt x="2" y="16"/>
                </a:lnTo>
                <a:lnTo>
                  <a:pt x="0" y="12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2" y="2"/>
                </a:lnTo>
                <a:lnTo>
                  <a:pt x="14" y="8"/>
                </a:lnTo>
                <a:lnTo>
                  <a:pt x="18" y="2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1" name="Freeform 221"/>
          <p:cNvSpPr>
            <a:spLocks/>
          </p:cNvSpPr>
          <p:nvPr/>
        </p:nvSpPr>
        <p:spPr bwMode="auto">
          <a:xfrm>
            <a:off x="5262562" y="2147801"/>
            <a:ext cx="28575" cy="53975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20"/>
              </a:cxn>
              <a:cxn ang="0">
                <a:pos x="18" y="28"/>
              </a:cxn>
              <a:cxn ang="0">
                <a:pos x="16" y="32"/>
              </a:cxn>
              <a:cxn ang="0">
                <a:pos x="16" y="34"/>
              </a:cxn>
              <a:cxn ang="0">
                <a:pos x="14" y="34"/>
              </a:cxn>
              <a:cxn ang="0">
                <a:pos x="10" y="34"/>
              </a:cxn>
              <a:cxn ang="0">
                <a:pos x="10" y="32"/>
              </a:cxn>
              <a:cxn ang="0">
                <a:pos x="12" y="26"/>
              </a:cxn>
              <a:cxn ang="0">
                <a:pos x="10" y="22"/>
              </a:cxn>
              <a:cxn ang="0">
                <a:pos x="8" y="18"/>
              </a:cxn>
              <a:cxn ang="0">
                <a:pos x="2" y="16"/>
              </a:cxn>
              <a:cxn ang="0">
                <a:pos x="0" y="12"/>
              </a:cxn>
              <a:cxn ang="0">
                <a:pos x="0" y="6"/>
              </a:cxn>
              <a:cxn ang="0">
                <a:pos x="2" y="2"/>
              </a:cxn>
              <a:cxn ang="0">
                <a:pos x="8" y="0"/>
              </a:cxn>
              <a:cxn ang="0">
                <a:pos x="12" y="2"/>
              </a:cxn>
              <a:cxn ang="0">
                <a:pos x="14" y="8"/>
              </a:cxn>
              <a:cxn ang="0">
                <a:pos x="18" y="20"/>
              </a:cxn>
            </a:cxnLst>
            <a:rect l="0" t="0" r="r" b="b"/>
            <a:pathLst>
              <a:path w="18" h="34">
                <a:moveTo>
                  <a:pt x="18" y="20"/>
                </a:moveTo>
                <a:lnTo>
                  <a:pt x="18" y="20"/>
                </a:lnTo>
                <a:lnTo>
                  <a:pt x="18" y="28"/>
                </a:lnTo>
                <a:lnTo>
                  <a:pt x="16" y="32"/>
                </a:lnTo>
                <a:lnTo>
                  <a:pt x="16" y="34"/>
                </a:lnTo>
                <a:lnTo>
                  <a:pt x="14" y="34"/>
                </a:lnTo>
                <a:lnTo>
                  <a:pt x="10" y="34"/>
                </a:lnTo>
                <a:lnTo>
                  <a:pt x="10" y="32"/>
                </a:lnTo>
                <a:lnTo>
                  <a:pt x="12" y="26"/>
                </a:lnTo>
                <a:lnTo>
                  <a:pt x="10" y="22"/>
                </a:lnTo>
                <a:lnTo>
                  <a:pt x="8" y="18"/>
                </a:lnTo>
                <a:lnTo>
                  <a:pt x="2" y="16"/>
                </a:lnTo>
                <a:lnTo>
                  <a:pt x="0" y="12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2" y="2"/>
                </a:lnTo>
                <a:lnTo>
                  <a:pt x="14" y="8"/>
                </a:lnTo>
                <a:lnTo>
                  <a:pt x="18" y="2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2" name="Freeform 222"/>
          <p:cNvSpPr>
            <a:spLocks/>
          </p:cNvSpPr>
          <p:nvPr/>
        </p:nvSpPr>
        <p:spPr bwMode="auto">
          <a:xfrm>
            <a:off x="5599112" y="2500225"/>
            <a:ext cx="47625" cy="114300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24"/>
              </a:cxn>
              <a:cxn ang="0">
                <a:pos x="28" y="28"/>
              </a:cxn>
              <a:cxn ang="0">
                <a:pos x="24" y="34"/>
              </a:cxn>
              <a:cxn ang="0">
                <a:pos x="22" y="36"/>
              </a:cxn>
              <a:cxn ang="0">
                <a:pos x="22" y="46"/>
              </a:cxn>
              <a:cxn ang="0">
                <a:pos x="18" y="54"/>
              </a:cxn>
              <a:cxn ang="0">
                <a:pos x="16" y="62"/>
              </a:cxn>
              <a:cxn ang="0">
                <a:pos x="10" y="68"/>
              </a:cxn>
              <a:cxn ang="0">
                <a:pos x="6" y="72"/>
              </a:cxn>
              <a:cxn ang="0">
                <a:pos x="2" y="72"/>
              </a:cxn>
              <a:cxn ang="0">
                <a:pos x="2" y="68"/>
              </a:cxn>
              <a:cxn ang="0">
                <a:pos x="4" y="62"/>
              </a:cxn>
              <a:cxn ang="0">
                <a:pos x="10" y="54"/>
              </a:cxn>
              <a:cxn ang="0">
                <a:pos x="12" y="44"/>
              </a:cxn>
              <a:cxn ang="0">
                <a:pos x="12" y="42"/>
              </a:cxn>
              <a:cxn ang="0">
                <a:pos x="12" y="40"/>
              </a:cxn>
              <a:cxn ang="0">
                <a:pos x="8" y="42"/>
              </a:cxn>
              <a:cxn ang="0">
                <a:pos x="4" y="44"/>
              </a:cxn>
              <a:cxn ang="0">
                <a:pos x="2" y="40"/>
              </a:cxn>
              <a:cxn ang="0">
                <a:pos x="0" y="34"/>
              </a:cxn>
              <a:cxn ang="0">
                <a:pos x="2" y="32"/>
              </a:cxn>
              <a:cxn ang="0">
                <a:pos x="6" y="32"/>
              </a:cxn>
              <a:cxn ang="0">
                <a:pos x="10" y="30"/>
              </a:cxn>
              <a:cxn ang="0">
                <a:pos x="12" y="28"/>
              </a:cxn>
              <a:cxn ang="0">
                <a:pos x="12" y="26"/>
              </a:cxn>
              <a:cxn ang="0">
                <a:pos x="10" y="20"/>
              </a:cxn>
              <a:cxn ang="0">
                <a:pos x="10" y="14"/>
              </a:cxn>
              <a:cxn ang="0">
                <a:pos x="10" y="10"/>
              </a:cxn>
              <a:cxn ang="0">
                <a:pos x="12" y="6"/>
              </a:cxn>
              <a:cxn ang="0">
                <a:pos x="18" y="4"/>
              </a:cxn>
              <a:cxn ang="0">
                <a:pos x="20" y="2"/>
              </a:cxn>
              <a:cxn ang="0">
                <a:pos x="22" y="0"/>
              </a:cxn>
              <a:cxn ang="0">
                <a:pos x="24" y="0"/>
              </a:cxn>
              <a:cxn ang="0">
                <a:pos x="24" y="4"/>
              </a:cxn>
              <a:cxn ang="0">
                <a:pos x="22" y="8"/>
              </a:cxn>
              <a:cxn ang="0">
                <a:pos x="20" y="12"/>
              </a:cxn>
              <a:cxn ang="0">
                <a:pos x="20" y="16"/>
              </a:cxn>
              <a:cxn ang="0">
                <a:pos x="24" y="18"/>
              </a:cxn>
              <a:cxn ang="0">
                <a:pos x="30" y="24"/>
              </a:cxn>
            </a:cxnLst>
            <a:rect l="0" t="0" r="r" b="b"/>
            <a:pathLst>
              <a:path w="30" h="72">
                <a:moveTo>
                  <a:pt x="30" y="24"/>
                </a:moveTo>
                <a:lnTo>
                  <a:pt x="30" y="24"/>
                </a:lnTo>
                <a:lnTo>
                  <a:pt x="28" y="28"/>
                </a:lnTo>
                <a:lnTo>
                  <a:pt x="24" y="34"/>
                </a:lnTo>
                <a:lnTo>
                  <a:pt x="22" y="36"/>
                </a:lnTo>
                <a:lnTo>
                  <a:pt x="22" y="46"/>
                </a:lnTo>
                <a:lnTo>
                  <a:pt x="18" y="54"/>
                </a:lnTo>
                <a:lnTo>
                  <a:pt x="16" y="62"/>
                </a:lnTo>
                <a:lnTo>
                  <a:pt x="10" y="68"/>
                </a:lnTo>
                <a:lnTo>
                  <a:pt x="6" y="72"/>
                </a:lnTo>
                <a:lnTo>
                  <a:pt x="2" y="72"/>
                </a:lnTo>
                <a:lnTo>
                  <a:pt x="2" y="68"/>
                </a:lnTo>
                <a:lnTo>
                  <a:pt x="4" y="62"/>
                </a:lnTo>
                <a:lnTo>
                  <a:pt x="10" y="54"/>
                </a:lnTo>
                <a:lnTo>
                  <a:pt x="12" y="44"/>
                </a:lnTo>
                <a:lnTo>
                  <a:pt x="12" y="42"/>
                </a:lnTo>
                <a:lnTo>
                  <a:pt x="12" y="40"/>
                </a:lnTo>
                <a:lnTo>
                  <a:pt x="8" y="42"/>
                </a:lnTo>
                <a:lnTo>
                  <a:pt x="4" y="44"/>
                </a:lnTo>
                <a:lnTo>
                  <a:pt x="2" y="40"/>
                </a:lnTo>
                <a:lnTo>
                  <a:pt x="0" y="34"/>
                </a:lnTo>
                <a:lnTo>
                  <a:pt x="2" y="32"/>
                </a:lnTo>
                <a:lnTo>
                  <a:pt x="6" y="32"/>
                </a:lnTo>
                <a:lnTo>
                  <a:pt x="10" y="30"/>
                </a:lnTo>
                <a:lnTo>
                  <a:pt x="12" y="28"/>
                </a:lnTo>
                <a:lnTo>
                  <a:pt x="12" y="26"/>
                </a:lnTo>
                <a:lnTo>
                  <a:pt x="10" y="20"/>
                </a:lnTo>
                <a:lnTo>
                  <a:pt x="10" y="14"/>
                </a:lnTo>
                <a:lnTo>
                  <a:pt x="10" y="10"/>
                </a:lnTo>
                <a:lnTo>
                  <a:pt x="12" y="6"/>
                </a:lnTo>
                <a:lnTo>
                  <a:pt x="18" y="4"/>
                </a:lnTo>
                <a:lnTo>
                  <a:pt x="20" y="2"/>
                </a:lnTo>
                <a:lnTo>
                  <a:pt x="22" y="0"/>
                </a:lnTo>
                <a:lnTo>
                  <a:pt x="24" y="0"/>
                </a:lnTo>
                <a:lnTo>
                  <a:pt x="24" y="4"/>
                </a:lnTo>
                <a:lnTo>
                  <a:pt x="22" y="8"/>
                </a:lnTo>
                <a:lnTo>
                  <a:pt x="20" y="12"/>
                </a:lnTo>
                <a:lnTo>
                  <a:pt x="20" y="16"/>
                </a:lnTo>
                <a:lnTo>
                  <a:pt x="24" y="18"/>
                </a:lnTo>
                <a:lnTo>
                  <a:pt x="30" y="2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3" name="Freeform 223"/>
          <p:cNvSpPr>
            <a:spLocks/>
          </p:cNvSpPr>
          <p:nvPr/>
        </p:nvSpPr>
        <p:spPr bwMode="auto">
          <a:xfrm>
            <a:off x="5599112" y="2500225"/>
            <a:ext cx="47625" cy="114300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24"/>
              </a:cxn>
              <a:cxn ang="0">
                <a:pos x="28" y="28"/>
              </a:cxn>
              <a:cxn ang="0">
                <a:pos x="24" y="34"/>
              </a:cxn>
              <a:cxn ang="0">
                <a:pos x="22" y="36"/>
              </a:cxn>
              <a:cxn ang="0">
                <a:pos x="22" y="46"/>
              </a:cxn>
              <a:cxn ang="0">
                <a:pos x="18" y="54"/>
              </a:cxn>
              <a:cxn ang="0">
                <a:pos x="16" y="62"/>
              </a:cxn>
              <a:cxn ang="0">
                <a:pos x="10" y="68"/>
              </a:cxn>
              <a:cxn ang="0">
                <a:pos x="6" y="72"/>
              </a:cxn>
              <a:cxn ang="0">
                <a:pos x="2" y="72"/>
              </a:cxn>
              <a:cxn ang="0">
                <a:pos x="2" y="68"/>
              </a:cxn>
              <a:cxn ang="0">
                <a:pos x="4" y="62"/>
              </a:cxn>
              <a:cxn ang="0">
                <a:pos x="10" y="54"/>
              </a:cxn>
              <a:cxn ang="0">
                <a:pos x="12" y="44"/>
              </a:cxn>
              <a:cxn ang="0">
                <a:pos x="12" y="42"/>
              </a:cxn>
              <a:cxn ang="0">
                <a:pos x="12" y="40"/>
              </a:cxn>
              <a:cxn ang="0">
                <a:pos x="8" y="42"/>
              </a:cxn>
              <a:cxn ang="0">
                <a:pos x="4" y="44"/>
              </a:cxn>
              <a:cxn ang="0">
                <a:pos x="2" y="40"/>
              </a:cxn>
              <a:cxn ang="0">
                <a:pos x="0" y="34"/>
              </a:cxn>
              <a:cxn ang="0">
                <a:pos x="2" y="32"/>
              </a:cxn>
              <a:cxn ang="0">
                <a:pos x="6" y="32"/>
              </a:cxn>
              <a:cxn ang="0">
                <a:pos x="10" y="30"/>
              </a:cxn>
              <a:cxn ang="0">
                <a:pos x="12" y="28"/>
              </a:cxn>
              <a:cxn ang="0">
                <a:pos x="12" y="26"/>
              </a:cxn>
              <a:cxn ang="0">
                <a:pos x="10" y="20"/>
              </a:cxn>
              <a:cxn ang="0">
                <a:pos x="10" y="14"/>
              </a:cxn>
              <a:cxn ang="0">
                <a:pos x="10" y="10"/>
              </a:cxn>
              <a:cxn ang="0">
                <a:pos x="12" y="6"/>
              </a:cxn>
              <a:cxn ang="0">
                <a:pos x="18" y="4"/>
              </a:cxn>
              <a:cxn ang="0">
                <a:pos x="20" y="2"/>
              </a:cxn>
              <a:cxn ang="0">
                <a:pos x="22" y="0"/>
              </a:cxn>
              <a:cxn ang="0">
                <a:pos x="24" y="0"/>
              </a:cxn>
              <a:cxn ang="0">
                <a:pos x="24" y="4"/>
              </a:cxn>
              <a:cxn ang="0">
                <a:pos x="22" y="8"/>
              </a:cxn>
              <a:cxn ang="0">
                <a:pos x="20" y="12"/>
              </a:cxn>
              <a:cxn ang="0">
                <a:pos x="20" y="16"/>
              </a:cxn>
              <a:cxn ang="0">
                <a:pos x="24" y="18"/>
              </a:cxn>
              <a:cxn ang="0">
                <a:pos x="30" y="24"/>
              </a:cxn>
            </a:cxnLst>
            <a:rect l="0" t="0" r="r" b="b"/>
            <a:pathLst>
              <a:path w="30" h="72">
                <a:moveTo>
                  <a:pt x="30" y="24"/>
                </a:moveTo>
                <a:lnTo>
                  <a:pt x="30" y="24"/>
                </a:lnTo>
                <a:lnTo>
                  <a:pt x="28" y="28"/>
                </a:lnTo>
                <a:lnTo>
                  <a:pt x="24" y="34"/>
                </a:lnTo>
                <a:lnTo>
                  <a:pt x="22" y="36"/>
                </a:lnTo>
                <a:lnTo>
                  <a:pt x="22" y="46"/>
                </a:lnTo>
                <a:lnTo>
                  <a:pt x="18" y="54"/>
                </a:lnTo>
                <a:lnTo>
                  <a:pt x="16" y="62"/>
                </a:lnTo>
                <a:lnTo>
                  <a:pt x="10" y="68"/>
                </a:lnTo>
                <a:lnTo>
                  <a:pt x="6" y="72"/>
                </a:lnTo>
                <a:lnTo>
                  <a:pt x="2" y="72"/>
                </a:lnTo>
                <a:lnTo>
                  <a:pt x="2" y="68"/>
                </a:lnTo>
                <a:lnTo>
                  <a:pt x="4" y="62"/>
                </a:lnTo>
                <a:lnTo>
                  <a:pt x="10" y="54"/>
                </a:lnTo>
                <a:lnTo>
                  <a:pt x="12" y="44"/>
                </a:lnTo>
                <a:lnTo>
                  <a:pt x="12" y="42"/>
                </a:lnTo>
                <a:lnTo>
                  <a:pt x="12" y="40"/>
                </a:lnTo>
                <a:lnTo>
                  <a:pt x="8" y="42"/>
                </a:lnTo>
                <a:lnTo>
                  <a:pt x="4" y="44"/>
                </a:lnTo>
                <a:lnTo>
                  <a:pt x="2" y="40"/>
                </a:lnTo>
                <a:lnTo>
                  <a:pt x="0" y="34"/>
                </a:lnTo>
                <a:lnTo>
                  <a:pt x="2" y="32"/>
                </a:lnTo>
                <a:lnTo>
                  <a:pt x="6" y="32"/>
                </a:lnTo>
                <a:lnTo>
                  <a:pt x="10" y="30"/>
                </a:lnTo>
                <a:lnTo>
                  <a:pt x="12" y="28"/>
                </a:lnTo>
                <a:lnTo>
                  <a:pt x="12" y="26"/>
                </a:lnTo>
                <a:lnTo>
                  <a:pt x="10" y="20"/>
                </a:lnTo>
                <a:lnTo>
                  <a:pt x="10" y="14"/>
                </a:lnTo>
                <a:lnTo>
                  <a:pt x="10" y="10"/>
                </a:lnTo>
                <a:lnTo>
                  <a:pt x="12" y="6"/>
                </a:lnTo>
                <a:lnTo>
                  <a:pt x="18" y="4"/>
                </a:lnTo>
                <a:lnTo>
                  <a:pt x="20" y="2"/>
                </a:lnTo>
                <a:lnTo>
                  <a:pt x="22" y="0"/>
                </a:lnTo>
                <a:lnTo>
                  <a:pt x="24" y="0"/>
                </a:lnTo>
                <a:lnTo>
                  <a:pt x="24" y="4"/>
                </a:lnTo>
                <a:lnTo>
                  <a:pt x="22" y="8"/>
                </a:lnTo>
                <a:lnTo>
                  <a:pt x="20" y="12"/>
                </a:lnTo>
                <a:lnTo>
                  <a:pt x="20" y="16"/>
                </a:lnTo>
                <a:lnTo>
                  <a:pt x="24" y="18"/>
                </a:lnTo>
                <a:lnTo>
                  <a:pt x="30" y="2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4" name="Freeform 224"/>
          <p:cNvSpPr>
            <a:spLocks/>
          </p:cNvSpPr>
          <p:nvPr/>
        </p:nvSpPr>
        <p:spPr bwMode="auto">
          <a:xfrm>
            <a:off x="5402261" y="2728826"/>
            <a:ext cx="19050" cy="15875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2" y="6"/>
              </a:cxn>
              <a:cxn ang="0">
                <a:pos x="10" y="10"/>
              </a:cxn>
              <a:cxn ang="0">
                <a:pos x="6" y="10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6" y="0"/>
              </a:cxn>
              <a:cxn ang="0">
                <a:pos x="10" y="2"/>
              </a:cxn>
              <a:cxn ang="0">
                <a:pos x="12" y="6"/>
              </a:cxn>
            </a:cxnLst>
            <a:rect l="0" t="0" r="r" b="b"/>
            <a:pathLst>
              <a:path w="12" h="10">
                <a:moveTo>
                  <a:pt x="12" y="6"/>
                </a:moveTo>
                <a:lnTo>
                  <a:pt x="12" y="6"/>
                </a:lnTo>
                <a:lnTo>
                  <a:pt x="10" y="10"/>
                </a:lnTo>
                <a:lnTo>
                  <a:pt x="6" y="10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6" y="0"/>
                </a:lnTo>
                <a:lnTo>
                  <a:pt x="10" y="2"/>
                </a:lnTo>
                <a:lnTo>
                  <a:pt x="12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5" name="Freeform 225"/>
          <p:cNvSpPr>
            <a:spLocks/>
          </p:cNvSpPr>
          <p:nvPr/>
        </p:nvSpPr>
        <p:spPr bwMode="auto">
          <a:xfrm>
            <a:off x="5402261" y="2728826"/>
            <a:ext cx="19050" cy="15875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2" y="6"/>
              </a:cxn>
              <a:cxn ang="0">
                <a:pos x="10" y="10"/>
              </a:cxn>
              <a:cxn ang="0">
                <a:pos x="6" y="10"/>
              </a:cxn>
              <a:cxn ang="0">
                <a:pos x="2" y="10"/>
              </a:cxn>
              <a:cxn ang="0">
                <a:pos x="0" y="6"/>
              </a:cxn>
              <a:cxn ang="0">
                <a:pos x="2" y="0"/>
              </a:cxn>
              <a:cxn ang="0">
                <a:pos x="6" y="0"/>
              </a:cxn>
              <a:cxn ang="0">
                <a:pos x="10" y="2"/>
              </a:cxn>
              <a:cxn ang="0">
                <a:pos x="12" y="6"/>
              </a:cxn>
            </a:cxnLst>
            <a:rect l="0" t="0" r="r" b="b"/>
            <a:pathLst>
              <a:path w="12" h="10">
                <a:moveTo>
                  <a:pt x="12" y="6"/>
                </a:moveTo>
                <a:lnTo>
                  <a:pt x="12" y="6"/>
                </a:lnTo>
                <a:lnTo>
                  <a:pt x="10" y="10"/>
                </a:lnTo>
                <a:lnTo>
                  <a:pt x="6" y="10"/>
                </a:lnTo>
                <a:lnTo>
                  <a:pt x="2" y="10"/>
                </a:lnTo>
                <a:lnTo>
                  <a:pt x="0" y="6"/>
                </a:lnTo>
                <a:lnTo>
                  <a:pt x="2" y="0"/>
                </a:lnTo>
                <a:lnTo>
                  <a:pt x="6" y="0"/>
                </a:lnTo>
                <a:lnTo>
                  <a:pt x="10" y="2"/>
                </a:lnTo>
                <a:lnTo>
                  <a:pt x="12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6" name="Freeform 226"/>
          <p:cNvSpPr>
            <a:spLocks/>
          </p:cNvSpPr>
          <p:nvPr/>
        </p:nvSpPr>
        <p:spPr bwMode="auto">
          <a:xfrm>
            <a:off x="5414962" y="2693900"/>
            <a:ext cx="47625" cy="44450"/>
          </a:xfrm>
          <a:custGeom>
            <a:avLst/>
            <a:gdLst/>
            <a:ahLst/>
            <a:cxnLst>
              <a:cxn ang="0">
                <a:pos x="30" y="22"/>
              </a:cxn>
              <a:cxn ang="0">
                <a:pos x="30" y="22"/>
              </a:cxn>
              <a:cxn ang="0">
                <a:pos x="30" y="24"/>
              </a:cxn>
              <a:cxn ang="0">
                <a:pos x="30" y="26"/>
              </a:cxn>
              <a:cxn ang="0">
                <a:pos x="26" y="28"/>
              </a:cxn>
              <a:cxn ang="0">
                <a:pos x="20" y="26"/>
              </a:cxn>
              <a:cxn ang="0">
                <a:pos x="16" y="22"/>
              </a:cxn>
              <a:cxn ang="0">
                <a:pos x="10" y="22"/>
              </a:cxn>
              <a:cxn ang="0">
                <a:pos x="4" y="20"/>
              </a:cxn>
              <a:cxn ang="0">
                <a:pos x="0" y="14"/>
              </a:cxn>
              <a:cxn ang="0">
                <a:pos x="2" y="10"/>
              </a:cxn>
              <a:cxn ang="0">
                <a:pos x="2" y="8"/>
              </a:cxn>
              <a:cxn ang="0">
                <a:pos x="4" y="2"/>
              </a:cxn>
              <a:cxn ang="0">
                <a:pos x="6" y="0"/>
              </a:cxn>
              <a:cxn ang="0">
                <a:pos x="10" y="0"/>
              </a:cxn>
              <a:cxn ang="0">
                <a:pos x="14" y="6"/>
              </a:cxn>
              <a:cxn ang="0">
                <a:pos x="12" y="12"/>
              </a:cxn>
              <a:cxn ang="0">
                <a:pos x="12" y="18"/>
              </a:cxn>
              <a:cxn ang="0">
                <a:pos x="16" y="18"/>
              </a:cxn>
              <a:cxn ang="0">
                <a:pos x="20" y="20"/>
              </a:cxn>
              <a:cxn ang="0">
                <a:pos x="30" y="22"/>
              </a:cxn>
            </a:cxnLst>
            <a:rect l="0" t="0" r="r" b="b"/>
            <a:pathLst>
              <a:path w="30" h="28">
                <a:moveTo>
                  <a:pt x="30" y="22"/>
                </a:moveTo>
                <a:lnTo>
                  <a:pt x="30" y="22"/>
                </a:lnTo>
                <a:lnTo>
                  <a:pt x="30" y="24"/>
                </a:lnTo>
                <a:lnTo>
                  <a:pt x="30" y="26"/>
                </a:lnTo>
                <a:lnTo>
                  <a:pt x="26" y="28"/>
                </a:lnTo>
                <a:lnTo>
                  <a:pt x="20" y="26"/>
                </a:lnTo>
                <a:lnTo>
                  <a:pt x="16" y="22"/>
                </a:lnTo>
                <a:lnTo>
                  <a:pt x="10" y="22"/>
                </a:lnTo>
                <a:lnTo>
                  <a:pt x="4" y="20"/>
                </a:lnTo>
                <a:lnTo>
                  <a:pt x="0" y="14"/>
                </a:lnTo>
                <a:lnTo>
                  <a:pt x="2" y="10"/>
                </a:lnTo>
                <a:lnTo>
                  <a:pt x="2" y="8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4" y="6"/>
                </a:lnTo>
                <a:lnTo>
                  <a:pt x="12" y="12"/>
                </a:lnTo>
                <a:lnTo>
                  <a:pt x="12" y="18"/>
                </a:lnTo>
                <a:lnTo>
                  <a:pt x="16" y="18"/>
                </a:lnTo>
                <a:lnTo>
                  <a:pt x="20" y="20"/>
                </a:lnTo>
                <a:lnTo>
                  <a:pt x="30" y="2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7" name="Freeform 227"/>
          <p:cNvSpPr>
            <a:spLocks/>
          </p:cNvSpPr>
          <p:nvPr/>
        </p:nvSpPr>
        <p:spPr bwMode="auto">
          <a:xfrm>
            <a:off x="5414962" y="2693900"/>
            <a:ext cx="47625" cy="44450"/>
          </a:xfrm>
          <a:custGeom>
            <a:avLst/>
            <a:gdLst/>
            <a:ahLst/>
            <a:cxnLst>
              <a:cxn ang="0">
                <a:pos x="30" y="22"/>
              </a:cxn>
              <a:cxn ang="0">
                <a:pos x="30" y="22"/>
              </a:cxn>
              <a:cxn ang="0">
                <a:pos x="30" y="24"/>
              </a:cxn>
              <a:cxn ang="0">
                <a:pos x="30" y="26"/>
              </a:cxn>
              <a:cxn ang="0">
                <a:pos x="26" y="28"/>
              </a:cxn>
              <a:cxn ang="0">
                <a:pos x="20" y="26"/>
              </a:cxn>
              <a:cxn ang="0">
                <a:pos x="16" y="22"/>
              </a:cxn>
              <a:cxn ang="0">
                <a:pos x="10" y="22"/>
              </a:cxn>
              <a:cxn ang="0">
                <a:pos x="4" y="20"/>
              </a:cxn>
              <a:cxn ang="0">
                <a:pos x="0" y="14"/>
              </a:cxn>
              <a:cxn ang="0">
                <a:pos x="2" y="10"/>
              </a:cxn>
              <a:cxn ang="0">
                <a:pos x="2" y="8"/>
              </a:cxn>
              <a:cxn ang="0">
                <a:pos x="4" y="2"/>
              </a:cxn>
              <a:cxn ang="0">
                <a:pos x="6" y="0"/>
              </a:cxn>
              <a:cxn ang="0">
                <a:pos x="10" y="0"/>
              </a:cxn>
              <a:cxn ang="0">
                <a:pos x="14" y="6"/>
              </a:cxn>
              <a:cxn ang="0">
                <a:pos x="12" y="12"/>
              </a:cxn>
              <a:cxn ang="0">
                <a:pos x="12" y="18"/>
              </a:cxn>
              <a:cxn ang="0">
                <a:pos x="16" y="18"/>
              </a:cxn>
              <a:cxn ang="0">
                <a:pos x="20" y="20"/>
              </a:cxn>
              <a:cxn ang="0">
                <a:pos x="30" y="22"/>
              </a:cxn>
            </a:cxnLst>
            <a:rect l="0" t="0" r="r" b="b"/>
            <a:pathLst>
              <a:path w="30" h="28">
                <a:moveTo>
                  <a:pt x="30" y="22"/>
                </a:moveTo>
                <a:lnTo>
                  <a:pt x="30" y="22"/>
                </a:lnTo>
                <a:lnTo>
                  <a:pt x="30" y="24"/>
                </a:lnTo>
                <a:lnTo>
                  <a:pt x="30" y="26"/>
                </a:lnTo>
                <a:lnTo>
                  <a:pt x="26" y="28"/>
                </a:lnTo>
                <a:lnTo>
                  <a:pt x="20" y="26"/>
                </a:lnTo>
                <a:lnTo>
                  <a:pt x="16" y="22"/>
                </a:lnTo>
                <a:lnTo>
                  <a:pt x="10" y="22"/>
                </a:lnTo>
                <a:lnTo>
                  <a:pt x="4" y="20"/>
                </a:lnTo>
                <a:lnTo>
                  <a:pt x="0" y="14"/>
                </a:lnTo>
                <a:lnTo>
                  <a:pt x="2" y="10"/>
                </a:lnTo>
                <a:lnTo>
                  <a:pt x="2" y="8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4" y="6"/>
                </a:lnTo>
                <a:lnTo>
                  <a:pt x="12" y="12"/>
                </a:lnTo>
                <a:lnTo>
                  <a:pt x="12" y="18"/>
                </a:lnTo>
                <a:lnTo>
                  <a:pt x="16" y="18"/>
                </a:lnTo>
                <a:lnTo>
                  <a:pt x="20" y="20"/>
                </a:lnTo>
                <a:lnTo>
                  <a:pt x="30" y="2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8" name="Freeform 228"/>
          <p:cNvSpPr>
            <a:spLocks/>
          </p:cNvSpPr>
          <p:nvPr/>
        </p:nvSpPr>
        <p:spPr bwMode="auto">
          <a:xfrm>
            <a:off x="5078411" y="3557501"/>
            <a:ext cx="25400" cy="285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0"/>
              </a:cxn>
              <a:cxn ang="0">
                <a:pos x="14" y="6"/>
              </a:cxn>
              <a:cxn ang="0">
                <a:pos x="16" y="10"/>
              </a:cxn>
              <a:cxn ang="0">
                <a:pos x="16" y="14"/>
              </a:cxn>
              <a:cxn ang="0">
                <a:pos x="14" y="16"/>
              </a:cxn>
              <a:cxn ang="0">
                <a:pos x="10" y="18"/>
              </a:cxn>
              <a:cxn ang="0">
                <a:pos x="6" y="14"/>
              </a:cxn>
              <a:cxn ang="0">
                <a:pos x="0" y="10"/>
              </a:cxn>
              <a:cxn ang="0">
                <a:pos x="0" y="4"/>
              </a:cxn>
              <a:cxn ang="0">
                <a:pos x="0" y="0"/>
              </a:cxn>
              <a:cxn ang="0">
                <a:pos x="2" y="0"/>
              </a:cxn>
              <a:cxn ang="0">
                <a:pos x="8" y="0"/>
              </a:cxn>
            </a:cxnLst>
            <a:rect l="0" t="0" r="r" b="b"/>
            <a:pathLst>
              <a:path w="16" h="18">
                <a:moveTo>
                  <a:pt x="8" y="0"/>
                </a:moveTo>
                <a:lnTo>
                  <a:pt x="8" y="0"/>
                </a:lnTo>
                <a:lnTo>
                  <a:pt x="14" y="6"/>
                </a:lnTo>
                <a:lnTo>
                  <a:pt x="16" y="10"/>
                </a:lnTo>
                <a:lnTo>
                  <a:pt x="16" y="14"/>
                </a:lnTo>
                <a:lnTo>
                  <a:pt x="14" y="16"/>
                </a:lnTo>
                <a:lnTo>
                  <a:pt x="10" y="18"/>
                </a:lnTo>
                <a:lnTo>
                  <a:pt x="6" y="14"/>
                </a:lnTo>
                <a:lnTo>
                  <a:pt x="0" y="10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9" name="Freeform 229"/>
          <p:cNvSpPr>
            <a:spLocks/>
          </p:cNvSpPr>
          <p:nvPr/>
        </p:nvSpPr>
        <p:spPr bwMode="auto">
          <a:xfrm>
            <a:off x="5078411" y="3557501"/>
            <a:ext cx="25400" cy="285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0"/>
              </a:cxn>
              <a:cxn ang="0">
                <a:pos x="14" y="6"/>
              </a:cxn>
              <a:cxn ang="0">
                <a:pos x="16" y="10"/>
              </a:cxn>
              <a:cxn ang="0">
                <a:pos x="16" y="14"/>
              </a:cxn>
              <a:cxn ang="0">
                <a:pos x="14" y="16"/>
              </a:cxn>
              <a:cxn ang="0">
                <a:pos x="10" y="18"/>
              </a:cxn>
              <a:cxn ang="0">
                <a:pos x="6" y="14"/>
              </a:cxn>
              <a:cxn ang="0">
                <a:pos x="0" y="10"/>
              </a:cxn>
              <a:cxn ang="0">
                <a:pos x="0" y="4"/>
              </a:cxn>
              <a:cxn ang="0">
                <a:pos x="0" y="0"/>
              </a:cxn>
              <a:cxn ang="0">
                <a:pos x="2" y="0"/>
              </a:cxn>
              <a:cxn ang="0">
                <a:pos x="8" y="0"/>
              </a:cxn>
            </a:cxnLst>
            <a:rect l="0" t="0" r="r" b="b"/>
            <a:pathLst>
              <a:path w="16" h="18">
                <a:moveTo>
                  <a:pt x="8" y="0"/>
                </a:moveTo>
                <a:lnTo>
                  <a:pt x="8" y="0"/>
                </a:lnTo>
                <a:lnTo>
                  <a:pt x="14" y="6"/>
                </a:lnTo>
                <a:lnTo>
                  <a:pt x="16" y="10"/>
                </a:lnTo>
                <a:lnTo>
                  <a:pt x="16" y="14"/>
                </a:lnTo>
                <a:lnTo>
                  <a:pt x="14" y="16"/>
                </a:lnTo>
                <a:lnTo>
                  <a:pt x="10" y="18"/>
                </a:lnTo>
                <a:lnTo>
                  <a:pt x="6" y="14"/>
                </a:lnTo>
                <a:lnTo>
                  <a:pt x="0" y="10"/>
                </a:lnTo>
                <a:lnTo>
                  <a:pt x="0" y="4"/>
                </a:ln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0" name="Freeform 230"/>
          <p:cNvSpPr>
            <a:spLocks/>
          </p:cNvSpPr>
          <p:nvPr/>
        </p:nvSpPr>
        <p:spPr bwMode="auto">
          <a:xfrm>
            <a:off x="5075236" y="3401925"/>
            <a:ext cx="50800" cy="44450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32" y="4"/>
              </a:cxn>
              <a:cxn ang="0">
                <a:pos x="32" y="6"/>
              </a:cxn>
              <a:cxn ang="0">
                <a:pos x="32" y="12"/>
              </a:cxn>
              <a:cxn ang="0">
                <a:pos x="28" y="18"/>
              </a:cxn>
              <a:cxn ang="0">
                <a:pos x="22" y="24"/>
              </a:cxn>
              <a:cxn ang="0">
                <a:pos x="16" y="26"/>
              </a:cxn>
              <a:cxn ang="0">
                <a:pos x="10" y="28"/>
              </a:cxn>
              <a:cxn ang="0">
                <a:pos x="4" y="28"/>
              </a:cxn>
              <a:cxn ang="0">
                <a:pos x="0" y="28"/>
              </a:cxn>
              <a:cxn ang="0">
                <a:pos x="0" y="26"/>
              </a:cxn>
              <a:cxn ang="0">
                <a:pos x="0" y="24"/>
              </a:cxn>
              <a:cxn ang="0">
                <a:pos x="4" y="20"/>
              </a:cxn>
              <a:cxn ang="0">
                <a:pos x="16" y="12"/>
              </a:cxn>
              <a:cxn ang="0">
                <a:pos x="22" y="4"/>
              </a:cxn>
              <a:cxn ang="0">
                <a:pos x="26" y="2"/>
              </a:cxn>
              <a:cxn ang="0">
                <a:pos x="30" y="0"/>
              </a:cxn>
              <a:cxn ang="0">
                <a:pos x="32" y="4"/>
              </a:cxn>
            </a:cxnLst>
            <a:rect l="0" t="0" r="r" b="b"/>
            <a:pathLst>
              <a:path w="32" h="28">
                <a:moveTo>
                  <a:pt x="32" y="4"/>
                </a:moveTo>
                <a:lnTo>
                  <a:pt x="32" y="4"/>
                </a:lnTo>
                <a:lnTo>
                  <a:pt x="32" y="6"/>
                </a:lnTo>
                <a:lnTo>
                  <a:pt x="32" y="12"/>
                </a:lnTo>
                <a:lnTo>
                  <a:pt x="28" y="18"/>
                </a:lnTo>
                <a:lnTo>
                  <a:pt x="22" y="24"/>
                </a:lnTo>
                <a:lnTo>
                  <a:pt x="16" y="26"/>
                </a:lnTo>
                <a:lnTo>
                  <a:pt x="10" y="28"/>
                </a:lnTo>
                <a:lnTo>
                  <a:pt x="4" y="28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4" y="20"/>
                </a:lnTo>
                <a:lnTo>
                  <a:pt x="16" y="12"/>
                </a:lnTo>
                <a:lnTo>
                  <a:pt x="22" y="4"/>
                </a:lnTo>
                <a:lnTo>
                  <a:pt x="26" y="2"/>
                </a:lnTo>
                <a:lnTo>
                  <a:pt x="30" y="0"/>
                </a:lnTo>
                <a:lnTo>
                  <a:pt x="32" y="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1" name="Freeform 231"/>
          <p:cNvSpPr>
            <a:spLocks/>
          </p:cNvSpPr>
          <p:nvPr/>
        </p:nvSpPr>
        <p:spPr bwMode="auto">
          <a:xfrm>
            <a:off x="5075236" y="3401925"/>
            <a:ext cx="50800" cy="44450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32" y="4"/>
              </a:cxn>
              <a:cxn ang="0">
                <a:pos x="32" y="6"/>
              </a:cxn>
              <a:cxn ang="0">
                <a:pos x="32" y="12"/>
              </a:cxn>
              <a:cxn ang="0">
                <a:pos x="28" y="18"/>
              </a:cxn>
              <a:cxn ang="0">
                <a:pos x="22" y="24"/>
              </a:cxn>
              <a:cxn ang="0">
                <a:pos x="16" y="26"/>
              </a:cxn>
              <a:cxn ang="0">
                <a:pos x="10" y="28"/>
              </a:cxn>
              <a:cxn ang="0">
                <a:pos x="4" y="28"/>
              </a:cxn>
              <a:cxn ang="0">
                <a:pos x="0" y="28"/>
              </a:cxn>
              <a:cxn ang="0">
                <a:pos x="0" y="26"/>
              </a:cxn>
              <a:cxn ang="0">
                <a:pos x="0" y="24"/>
              </a:cxn>
              <a:cxn ang="0">
                <a:pos x="4" y="20"/>
              </a:cxn>
              <a:cxn ang="0">
                <a:pos x="16" y="12"/>
              </a:cxn>
              <a:cxn ang="0">
                <a:pos x="22" y="4"/>
              </a:cxn>
              <a:cxn ang="0">
                <a:pos x="26" y="2"/>
              </a:cxn>
              <a:cxn ang="0">
                <a:pos x="30" y="0"/>
              </a:cxn>
              <a:cxn ang="0">
                <a:pos x="32" y="4"/>
              </a:cxn>
            </a:cxnLst>
            <a:rect l="0" t="0" r="r" b="b"/>
            <a:pathLst>
              <a:path w="32" h="28">
                <a:moveTo>
                  <a:pt x="32" y="4"/>
                </a:moveTo>
                <a:lnTo>
                  <a:pt x="32" y="4"/>
                </a:lnTo>
                <a:lnTo>
                  <a:pt x="32" y="6"/>
                </a:lnTo>
                <a:lnTo>
                  <a:pt x="32" y="12"/>
                </a:lnTo>
                <a:lnTo>
                  <a:pt x="28" y="18"/>
                </a:lnTo>
                <a:lnTo>
                  <a:pt x="22" y="24"/>
                </a:lnTo>
                <a:lnTo>
                  <a:pt x="16" y="26"/>
                </a:lnTo>
                <a:lnTo>
                  <a:pt x="10" y="28"/>
                </a:lnTo>
                <a:lnTo>
                  <a:pt x="4" y="28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4" y="20"/>
                </a:lnTo>
                <a:lnTo>
                  <a:pt x="16" y="12"/>
                </a:lnTo>
                <a:lnTo>
                  <a:pt x="22" y="4"/>
                </a:lnTo>
                <a:lnTo>
                  <a:pt x="26" y="2"/>
                </a:lnTo>
                <a:lnTo>
                  <a:pt x="30" y="0"/>
                </a:lnTo>
                <a:lnTo>
                  <a:pt x="32" y="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2" name="Freeform 232"/>
          <p:cNvSpPr>
            <a:spLocks/>
          </p:cNvSpPr>
          <p:nvPr/>
        </p:nvSpPr>
        <p:spPr bwMode="auto">
          <a:xfrm>
            <a:off x="5046662" y="3113000"/>
            <a:ext cx="34925" cy="381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22" y="2"/>
              </a:cxn>
              <a:cxn ang="0">
                <a:pos x="20" y="4"/>
              </a:cxn>
              <a:cxn ang="0">
                <a:pos x="18" y="8"/>
              </a:cxn>
              <a:cxn ang="0">
                <a:pos x="10" y="18"/>
              </a:cxn>
              <a:cxn ang="0">
                <a:pos x="4" y="24"/>
              </a:cxn>
              <a:cxn ang="0">
                <a:pos x="2" y="24"/>
              </a:cxn>
              <a:cxn ang="0">
                <a:pos x="0" y="24"/>
              </a:cxn>
              <a:cxn ang="0">
                <a:pos x="0" y="20"/>
              </a:cxn>
              <a:cxn ang="0">
                <a:pos x="2" y="18"/>
              </a:cxn>
              <a:cxn ang="0">
                <a:pos x="8" y="12"/>
              </a:cxn>
              <a:cxn ang="0">
                <a:pos x="10" y="8"/>
              </a:cxn>
              <a:cxn ang="0">
                <a:pos x="14" y="4"/>
              </a:cxn>
              <a:cxn ang="0">
                <a:pos x="18" y="0"/>
              </a:cxn>
              <a:cxn ang="0">
                <a:pos x="20" y="0"/>
              </a:cxn>
              <a:cxn ang="0">
                <a:pos x="22" y="0"/>
              </a:cxn>
            </a:cxnLst>
            <a:rect l="0" t="0" r="r" b="b"/>
            <a:pathLst>
              <a:path w="22" h="24">
                <a:moveTo>
                  <a:pt x="22" y="0"/>
                </a:moveTo>
                <a:lnTo>
                  <a:pt x="22" y="0"/>
                </a:lnTo>
                <a:lnTo>
                  <a:pt x="22" y="2"/>
                </a:lnTo>
                <a:lnTo>
                  <a:pt x="20" y="4"/>
                </a:lnTo>
                <a:lnTo>
                  <a:pt x="18" y="8"/>
                </a:lnTo>
                <a:lnTo>
                  <a:pt x="10" y="18"/>
                </a:lnTo>
                <a:lnTo>
                  <a:pt x="4" y="24"/>
                </a:lnTo>
                <a:lnTo>
                  <a:pt x="2" y="24"/>
                </a:lnTo>
                <a:lnTo>
                  <a:pt x="0" y="24"/>
                </a:lnTo>
                <a:lnTo>
                  <a:pt x="0" y="20"/>
                </a:lnTo>
                <a:lnTo>
                  <a:pt x="2" y="18"/>
                </a:lnTo>
                <a:lnTo>
                  <a:pt x="8" y="12"/>
                </a:lnTo>
                <a:lnTo>
                  <a:pt x="10" y="8"/>
                </a:lnTo>
                <a:lnTo>
                  <a:pt x="14" y="4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3" name="Freeform 233"/>
          <p:cNvSpPr>
            <a:spLocks/>
          </p:cNvSpPr>
          <p:nvPr/>
        </p:nvSpPr>
        <p:spPr bwMode="auto">
          <a:xfrm>
            <a:off x="5046662" y="3113000"/>
            <a:ext cx="34925" cy="381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22" y="2"/>
              </a:cxn>
              <a:cxn ang="0">
                <a:pos x="20" y="4"/>
              </a:cxn>
              <a:cxn ang="0">
                <a:pos x="18" y="8"/>
              </a:cxn>
              <a:cxn ang="0">
                <a:pos x="10" y="18"/>
              </a:cxn>
              <a:cxn ang="0">
                <a:pos x="4" y="24"/>
              </a:cxn>
              <a:cxn ang="0">
                <a:pos x="2" y="24"/>
              </a:cxn>
              <a:cxn ang="0">
                <a:pos x="0" y="24"/>
              </a:cxn>
              <a:cxn ang="0">
                <a:pos x="0" y="20"/>
              </a:cxn>
              <a:cxn ang="0">
                <a:pos x="2" y="18"/>
              </a:cxn>
              <a:cxn ang="0">
                <a:pos x="8" y="12"/>
              </a:cxn>
              <a:cxn ang="0">
                <a:pos x="10" y="8"/>
              </a:cxn>
              <a:cxn ang="0">
                <a:pos x="14" y="4"/>
              </a:cxn>
              <a:cxn ang="0">
                <a:pos x="18" y="0"/>
              </a:cxn>
              <a:cxn ang="0">
                <a:pos x="20" y="0"/>
              </a:cxn>
              <a:cxn ang="0">
                <a:pos x="22" y="0"/>
              </a:cxn>
            </a:cxnLst>
            <a:rect l="0" t="0" r="r" b="b"/>
            <a:pathLst>
              <a:path w="22" h="24">
                <a:moveTo>
                  <a:pt x="22" y="0"/>
                </a:moveTo>
                <a:lnTo>
                  <a:pt x="22" y="0"/>
                </a:lnTo>
                <a:lnTo>
                  <a:pt x="22" y="2"/>
                </a:lnTo>
                <a:lnTo>
                  <a:pt x="20" y="4"/>
                </a:lnTo>
                <a:lnTo>
                  <a:pt x="18" y="8"/>
                </a:lnTo>
                <a:lnTo>
                  <a:pt x="10" y="18"/>
                </a:lnTo>
                <a:lnTo>
                  <a:pt x="4" y="24"/>
                </a:lnTo>
                <a:lnTo>
                  <a:pt x="2" y="24"/>
                </a:lnTo>
                <a:lnTo>
                  <a:pt x="0" y="24"/>
                </a:lnTo>
                <a:lnTo>
                  <a:pt x="0" y="20"/>
                </a:lnTo>
                <a:lnTo>
                  <a:pt x="2" y="18"/>
                </a:lnTo>
                <a:lnTo>
                  <a:pt x="8" y="12"/>
                </a:lnTo>
                <a:lnTo>
                  <a:pt x="10" y="8"/>
                </a:lnTo>
                <a:lnTo>
                  <a:pt x="14" y="4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4" name="Freeform 234"/>
          <p:cNvSpPr>
            <a:spLocks/>
          </p:cNvSpPr>
          <p:nvPr/>
        </p:nvSpPr>
        <p:spPr bwMode="auto">
          <a:xfrm>
            <a:off x="5097461" y="3189201"/>
            <a:ext cx="25400" cy="412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8" y="2"/>
              </a:cxn>
              <a:cxn ang="0">
                <a:pos x="10" y="2"/>
              </a:cxn>
              <a:cxn ang="0">
                <a:pos x="14" y="2"/>
              </a:cxn>
              <a:cxn ang="0">
                <a:pos x="16" y="2"/>
              </a:cxn>
              <a:cxn ang="0">
                <a:pos x="16" y="6"/>
              </a:cxn>
              <a:cxn ang="0">
                <a:pos x="14" y="12"/>
              </a:cxn>
              <a:cxn ang="0">
                <a:pos x="12" y="18"/>
              </a:cxn>
              <a:cxn ang="0">
                <a:pos x="8" y="26"/>
              </a:cxn>
              <a:cxn ang="0">
                <a:pos x="6" y="26"/>
              </a:cxn>
              <a:cxn ang="0">
                <a:pos x="2" y="26"/>
              </a:cxn>
              <a:cxn ang="0">
                <a:pos x="0" y="20"/>
              </a:cxn>
              <a:cxn ang="0">
                <a:pos x="0" y="16"/>
              </a:cxn>
              <a:cxn ang="0">
                <a:pos x="2" y="6"/>
              </a:cxn>
              <a:cxn ang="0">
                <a:pos x="4" y="2"/>
              </a:cxn>
              <a:cxn ang="0">
                <a:pos x="6" y="0"/>
              </a:cxn>
            </a:cxnLst>
            <a:rect l="0" t="0" r="r" b="b"/>
            <a:pathLst>
              <a:path w="16" h="26">
                <a:moveTo>
                  <a:pt x="6" y="0"/>
                </a:moveTo>
                <a:lnTo>
                  <a:pt x="6" y="0"/>
                </a:lnTo>
                <a:lnTo>
                  <a:pt x="8" y="2"/>
                </a:lnTo>
                <a:lnTo>
                  <a:pt x="10" y="2"/>
                </a:lnTo>
                <a:lnTo>
                  <a:pt x="14" y="2"/>
                </a:lnTo>
                <a:lnTo>
                  <a:pt x="16" y="2"/>
                </a:lnTo>
                <a:lnTo>
                  <a:pt x="16" y="6"/>
                </a:lnTo>
                <a:lnTo>
                  <a:pt x="14" y="12"/>
                </a:lnTo>
                <a:lnTo>
                  <a:pt x="12" y="18"/>
                </a:lnTo>
                <a:lnTo>
                  <a:pt x="8" y="26"/>
                </a:lnTo>
                <a:lnTo>
                  <a:pt x="6" y="26"/>
                </a:lnTo>
                <a:lnTo>
                  <a:pt x="2" y="26"/>
                </a:lnTo>
                <a:lnTo>
                  <a:pt x="0" y="20"/>
                </a:lnTo>
                <a:lnTo>
                  <a:pt x="0" y="16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5" name="Freeform 235"/>
          <p:cNvSpPr>
            <a:spLocks/>
          </p:cNvSpPr>
          <p:nvPr/>
        </p:nvSpPr>
        <p:spPr bwMode="auto">
          <a:xfrm>
            <a:off x="5097461" y="3189201"/>
            <a:ext cx="25400" cy="412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8" y="2"/>
              </a:cxn>
              <a:cxn ang="0">
                <a:pos x="10" y="2"/>
              </a:cxn>
              <a:cxn ang="0">
                <a:pos x="14" y="2"/>
              </a:cxn>
              <a:cxn ang="0">
                <a:pos x="16" y="2"/>
              </a:cxn>
              <a:cxn ang="0">
                <a:pos x="16" y="6"/>
              </a:cxn>
              <a:cxn ang="0">
                <a:pos x="14" y="12"/>
              </a:cxn>
              <a:cxn ang="0">
                <a:pos x="12" y="18"/>
              </a:cxn>
              <a:cxn ang="0">
                <a:pos x="8" y="26"/>
              </a:cxn>
              <a:cxn ang="0">
                <a:pos x="6" y="26"/>
              </a:cxn>
              <a:cxn ang="0">
                <a:pos x="2" y="26"/>
              </a:cxn>
              <a:cxn ang="0">
                <a:pos x="0" y="20"/>
              </a:cxn>
              <a:cxn ang="0">
                <a:pos x="0" y="16"/>
              </a:cxn>
              <a:cxn ang="0">
                <a:pos x="2" y="6"/>
              </a:cxn>
              <a:cxn ang="0">
                <a:pos x="4" y="2"/>
              </a:cxn>
              <a:cxn ang="0">
                <a:pos x="6" y="0"/>
              </a:cxn>
            </a:cxnLst>
            <a:rect l="0" t="0" r="r" b="b"/>
            <a:pathLst>
              <a:path w="16" h="26">
                <a:moveTo>
                  <a:pt x="6" y="0"/>
                </a:moveTo>
                <a:lnTo>
                  <a:pt x="6" y="0"/>
                </a:lnTo>
                <a:lnTo>
                  <a:pt x="8" y="2"/>
                </a:lnTo>
                <a:lnTo>
                  <a:pt x="10" y="2"/>
                </a:lnTo>
                <a:lnTo>
                  <a:pt x="14" y="2"/>
                </a:lnTo>
                <a:lnTo>
                  <a:pt x="16" y="2"/>
                </a:lnTo>
                <a:lnTo>
                  <a:pt x="16" y="6"/>
                </a:lnTo>
                <a:lnTo>
                  <a:pt x="14" y="12"/>
                </a:lnTo>
                <a:lnTo>
                  <a:pt x="12" y="18"/>
                </a:lnTo>
                <a:lnTo>
                  <a:pt x="8" y="26"/>
                </a:lnTo>
                <a:lnTo>
                  <a:pt x="6" y="26"/>
                </a:lnTo>
                <a:lnTo>
                  <a:pt x="2" y="26"/>
                </a:lnTo>
                <a:lnTo>
                  <a:pt x="0" y="20"/>
                </a:lnTo>
                <a:lnTo>
                  <a:pt x="0" y="16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" name="Freeform 236"/>
          <p:cNvSpPr>
            <a:spLocks/>
          </p:cNvSpPr>
          <p:nvPr/>
        </p:nvSpPr>
        <p:spPr bwMode="auto">
          <a:xfrm>
            <a:off x="5065712" y="2852650"/>
            <a:ext cx="73025" cy="107950"/>
          </a:xfrm>
          <a:custGeom>
            <a:avLst/>
            <a:gdLst/>
            <a:ahLst/>
            <a:cxnLst>
              <a:cxn ang="0">
                <a:pos x="46" y="54"/>
              </a:cxn>
              <a:cxn ang="0">
                <a:pos x="46" y="54"/>
              </a:cxn>
              <a:cxn ang="0">
                <a:pos x="46" y="56"/>
              </a:cxn>
              <a:cxn ang="0">
                <a:pos x="44" y="60"/>
              </a:cxn>
              <a:cxn ang="0">
                <a:pos x="34" y="68"/>
              </a:cxn>
              <a:cxn ang="0">
                <a:pos x="32" y="68"/>
              </a:cxn>
              <a:cxn ang="0">
                <a:pos x="28" y="68"/>
              </a:cxn>
              <a:cxn ang="0">
                <a:pos x="28" y="66"/>
              </a:cxn>
              <a:cxn ang="0">
                <a:pos x="30" y="64"/>
              </a:cxn>
              <a:cxn ang="0">
                <a:pos x="30" y="58"/>
              </a:cxn>
              <a:cxn ang="0">
                <a:pos x="32" y="56"/>
              </a:cxn>
              <a:cxn ang="0">
                <a:pos x="28" y="56"/>
              </a:cxn>
              <a:cxn ang="0">
                <a:pos x="22" y="56"/>
              </a:cxn>
              <a:cxn ang="0">
                <a:pos x="16" y="56"/>
              </a:cxn>
              <a:cxn ang="0">
                <a:pos x="10" y="54"/>
              </a:cxn>
              <a:cxn ang="0">
                <a:pos x="14" y="52"/>
              </a:cxn>
              <a:cxn ang="0">
                <a:pos x="14" y="48"/>
              </a:cxn>
              <a:cxn ang="0">
                <a:pos x="10" y="42"/>
              </a:cxn>
              <a:cxn ang="0">
                <a:pos x="10" y="36"/>
              </a:cxn>
              <a:cxn ang="0">
                <a:pos x="10" y="30"/>
              </a:cxn>
              <a:cxn ang="0">
                <a:pos x="6" y="28"/>
              </a:cxn>
              <a:cxn ang="0">
                <a:pos x="2" y="28"/>
              </a:cxn>
              <a:cxn ang="0">
                <a:pos x="0" y="24"/>
              </a:cxn>
              <a:cxn ang="0">
                <a:pos x="2" y="20"/>
              </a:cxn>
              <a:cxn ang="0">
                <a:pos x="4" y="16"/>
              </a:cxn>
              <a:cxn ang="0">
                <a:pos x="8" y="14"/>
              </a:cxn>
              <a:cxn ang="0">
                <a:pos x="14" y="12"/>
              </a:cxn>
              <a:cxn ang="0">
                <a:pos x="16" y="12"/>
              </a:cxn>
              <a:cxn ang="0">
                <a:pos x="16" y="16"/>
              </a:cxn>
              <a:cxn ang="0">
                <a:pos x="18" y="18"/>
              </a:cxn>
              <a:cxn ang="0">
                <a:pos x="18" y="20"/>
              </a:cxn>
              <a:cxn ang="0">
                <a:pos x="20" y="20"/>
              </a:cxn>
              <a:cxn ang="0">
                <a:pos x="22" y="18"/>
              </a:cxn>
              <a:cxn ang="0">
                <a:pos x="24" y="12"/>
              </a:cxn>
              <a:cxn ang="0">
                <a:pos x="24" y="6"/>
              </a:cxn>
              <a:cxn ang="0">
                <a:pos x="28" y="0"/>
              </a:cxn>
              <a:cxn ang="0">
                <a:pos x="28" y="2"/>
              </a:cxn>
              <a:cxn ang="0">
                <a:pos x="30" y="8"/>
              </a:cxn>
              <a:cxn ang="0">
                <a:pos x="32" y="12"/>
              </a:cxn>
              <a:cxn ang="0">
                <a:pos x="32" y="18"/>
              </a:cxn>
              <a:cxn ang="0">
                <a:pos x="30" y="24"/>
              </a:cxn>
              <a:cxn ang="0">
                <a:pos x="32" y="28"/>
              </a:cxn>
              <a:cxn ang="0">
                <a:pos x="34" y="36"/>
              </a:cxn>
              <a:cxn ang="0">
                <a:pos x="32" y="40"/>
              </a:cxn>
              <a:cxn ang="0">
                <a:pos x="32" y="44"/>
              </a:cxn>
              <a:cxn ang="0">
                <a:pos x="32" y="48"/>
              </a:cxn>
              <a:cxn ang="0">
                <a:pos x="42" y="50"/>
              </a:cxn>
              <a:cxn ang="0">
                <a:pos x="44" y="52"/>
              </a:cxn>
              <a:cxn ang="0">
                <a:pos x="46" y="54"/>
              </a:cxn>
            </a:cxnLst>
            <a:rect l="0" t="0" r="r" b="b"/>
            <a:pathLst>
              <a:path w="46" h="68">
                <a:moveTo>
                  <a:pt x="46" y="54"/>
                </a:moveTo>
                <a:lnTo>
                  <a:pt x="46" y="54"/>
                </a:lnTo>
                <a:lnTo>
                  <a:pt x="46" y="56"/>
                </a:lnTo>
                <a:lnTo>
                  <a:pt x="44" y="60"/>
                </a:lnTo>
                <a:lnTo>
                  <a:pt x="34" y="68"/>
                </a:lnTo>
                <a:lnTo>
                  <a:pt x="32" y="68"/>
                </a:lnTo>
                <a:lnTo>
                  <a:pt x="28" y="68"/>
                </a:lnTo>
                <a:lnTo>
                  <a:pt x="28" y="66"/>
                </a:lnTo>
                <a:lnTo>
                  <a:pt x="30" y="64"/>
                </a:lnTo>
                <a:lnTo>
                  <a:pt x="30" y="58"/>
                </a:lnTo>
                <a:lnTo>
                  <a:pt x="32" y="56"/>
                </a:lnTo>
                <a:lnTo>
                  <a:pt x="28" y="56"/>
                </a:lnTo>
                <a:lnTo>
                  <a:pt x="22" y="56"/>
                </a:lnTo>
                <a:lnTo>
                  <a:pt x="16" y="56"/>
                </a:lnTo>
                <a:lnTo>
                  <a:pt x="10" y="54"/>
                </a:lnTo>
                <a:lnTo>
                  <a:pt x="14" y="52"/>
                </a:lnTo>
                <a:lnTo>
                  <a:pt x="14" y="48"/>
                </a:lnTo>
                <a:lnTo>
                  <a:pt x="10" y="42"/>
                </a:lnTo>
                <a:lnTo>
                  <a:pt x="10" y="36"/>
                </a:lnTo>
                <a:lnTo>
                  <a:pt x="10" y="30"/>
                </a:lnTo>
                <a:lnTo>
                  <a:pt x="6" y="28"/>
                </a:lnTo>
                <a:lnTo>
                  <a:pt x="2" y="28"/>
                </a:lnTo>
                <a:lnTo>
                  <a:pt x="0" y="24"/>
                </a:lnTo>
                <a:lnTo>
                  <a:pt x="2" y="20"/>
                </a:lnTo>
                <a:lnTo>
                  <a:pt x="4" y="16"/>
                </a:lnTo>
                <a:lnTo>
                  <a:pt x="8" y="14"/>
                </a:lnTo>
                <a:lnTo>
                  <a:pt x="14" y="12"/>
                </a:lnTo>
                <a:lnTo>
                  <a:pt x="16" y="12"/>
                </a:lnTo>
                <a:lnTo>
                  <a:pt x="16" y="16"/>
                </a:lnTo>
                <a:lnTo>
                  <a:pt x="18" y="18"/>
                </a:lnTo>
                <a:lnTo>
                  <a:pt x="18" y="20"/>
                </a:lnTo>
                <a:lnTo>
                  <a:pt x="20" y="20"/>
                </a:lnTo>
                <a:lnTo>
                  <a:pt x="22" y="18"/>
                </a:lnTo>
                <a:lnTo>
                  <a:pt x="24" y="12"/>
                </a:lnTo>
                <a:lnTo>
                  <a:pt x="24" y="6"/>
                </a:lnTo>
                <a:lnTo>
                  <a:pt x="28" y="0"/>
                </a:lnTo>
                <a:lnTo>
                  <a:pt x="28" y="2"/>
                </a:lnTo>
                <a:lnTo>
                  <a:pt x="30" y="8"/>
                </a:lnTo>
                <a:lnTo>
                  <a:pt x="32" y="12"/>
                </a:lnTo>
                <a:lnTo>
                  <a:pt x="32" y="18"/>
                </a:lnTo>
                <a:lnTo>
                  <a:pt x="30" y="24"/>
                </a:lnTo>
                <a:lnTo>
                  <a:pt x="32" y="28"/>
                </a:lnTo>
                <a:lnTo>
                  <a:pt x="34" y="36"/>
                </a:lnTo>
                <a:lnTo>
                  <a:pt x="32" y="40"/>
                </a:lnTo>
                <a:lnTo>
                  <a:pt x="32" y="44"/>
                </a:lnTo>
                <a:lnTo>
                  <a:pt x="32" y="48"/>
                </a:lnTo>
                <a:lnTo>
                  <a:pt x="42" y="50"/>
                </a:lnTo>
                <a:lnTo>
                  <a:pt x="44" y="52"/>
                </a:lnTo>
                <a:lnTo>
                  <a:pt x="46" y="5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7" name="Freeform 237"/>
          <p:cNvSpPr>
            <a:spLocks/>
          </p:cNvSpPr>
          <p:nvPr/>
        </p:nvSpPr>
        <p:spPr bwMode="auto">
          <a:xfrm>
            <a:off x="5065712" y="2852650"/>
            <a:ext cx="73025" cy="107950"/>
          </a:xfrm>
          <a:custGeom>
            <a:avLst/>
            <a:gdLst/>
            <a:ahLst/>
            <a:cxnLst>
              <a:cxn ang="0">
                <a:pos x="46" y="54"/>
              </a:cxn>
              <a:cxn ang="0">
                <a:pos x="46" y="54"/>
              </a:cxn>
              <a:cxn ang="0">
                <a:pos x="46" y="56"/>
              </a:cxn>
              <a:cxn ang="0">
                <a:pos x="44" y="60"/>
              </a:cxn>
              <a:cxn ang="0">
                <a:pos x="34" y="68"/>
              </a:cxn>
              <a:cxn ang="0">
                <a:pos x="32" y="68"/>
              </a:cxn>
              <a:cxn ang="0">
                <a:pos x="28" y="68"/>
              </a:cxn>
              <a:cxn ang="0">
                <a:pos x="28" y="66"/>
              </a:cxn>
              <a:cxn ang="0">
                <a:pos x="30" y="64"/>
              </a:cxn>
              <a:cxn ang="0">
                <a:pos x="30" y="58"/>
              </a:cxn>
              <a:cxn ang="0">
                <a:pos x="32" y="56"/>
              </a:cxn>
              <a:cxn ang="0">
                <a:pos x="28" y="56"/>
              </a:cxn>
              <a:cxn ang="0">
                <a:pos x="22" y="56"/>
              </a:cxn>
              <a:cxn ang="0">
                <a:pos x="16" y="56"/>
              </a:cxn>
              <a:cxn ang="0">
                <a:pos x="10" y="54"/>
              </a:cxn>
              <a:cxn ang="0">
                <a:pos x="14" y="52"/>
              </a:cxn>
              <a:cxn ang="0">
                <a:pos x="14" y="48"/>
              </a:cxn>
              <a:cxn ang="0">
                <a:pos x="10" y="42"/>
              </a:cxn>
              <a:cxn ang="0">
                <a:pos x="10" y="36"/>
              </a:cxn>
              <a:cxn ang="0">
                <a:pos x="10" y="30"/>
              </a:cxn>
              <a:cxn ang="0">
                <a:pos x="6" y="28"/>
              </a:cxn>
              <a:cxn ang="0">
                <a:pos x="2" y="28"/>
              </a:cxn>
              <a:cxn ang="0">
                <a:pos x="0" y="24"/>
              </a:cxn>
              <a:cxn ang="0">
                <a:pos x="2" y="20"/>
              </a:cxn>
              <a:cxn ang="0">
                <a:pos x="4" y="16"/>
              </a:cxn>
              <a:cxn ang="0">
                <a:pos x="8" y="14"/>
              </a:cxn>
              <a:cxn ang="0">
                <a:pos x="14" y="12"/>
              </a:cxn>
              <a:cxn ang="0">
                <a:pos x="16" y="12"/>
              </a:cxn>
              <a:cxn ang="0">
                <a:pos x="16" y="16"/>
              </a:cxn>
              <a:cxn ang="0">
                <a:pos x="18" y="18"/>
              </a:cxn>
              <a:cxn ang="0">
                <a:pos x="18" y="20"/>
              </a:cxn>
              <a:cxn ang="0">
                <a:pos x="20" y="20"/>
              </a:cxn>
              <a:cxn ang="0">
                <a:pos x="22" y="18"/>
              </a:cxn>
              <a:cxn ang="0">
                <a:pos x="24" y="12"/>
              </a:cxn>
              <a:cxn ang="0">
                <a:pos x="24" y="6"/>
              </a:cxn>
              <a:cxn ang="0">
                <a:pos x="28" y="0"/>
              </a:cxn>
              <a:cxn ang="0">
                <a:pos x="28" y="2"/>
              </a:cxn>
              <a:cxn ang="0">
                <a:pos x="30" y="8"/>
              </a:cxn>
              <a:cxn ang="0">
                <a:pos x="32" y="12"/>
              </a:cxn>
              <a:cxn ang="0">
                <a:pos x="32" y="18"/>
              </a:cxn>
              <a:cxn ang="0">
                <a:pos x="30" y="24"/>
              </a:cxn>
              <a:cxn ang="0">
                <a:pos x="32" y="28"/>
              </a:cxn>
              <a:cxn ang="0">
                <a:pos x="34" y="36"/>
              </a:cxn>
              <a:cxn ang="0">
                <a:pos x="32" y="40"/>
              </a:cxn>
              <a:cxn ang="0">
                <a:pos x="32" y="44"/>
              </a:cxn>
              <a:cxn ang="0">
                <a:pos x="32" y="48"/>
              </a:cxn>
              <a:cxn ang="0">
                <a:pos x="42" y="50"/>
              </a:cxn>
              <a:cxn ang="0">
                <a:pos x="44" y="52"/>
              </a:cxn>
              <a:cxn ang="0">
                <a:pos x="46" y="54"/>
              </a:cxn>
            </a:cxnLst>
            <a:rect l="0" t="0" r="r" b="b"/>
            <a:pathLst>
              <a:path w="46" h="68">
                <a:moveTo>
                  <a:pt x="46" y="54"/>
                </a:moveTo>
                <a:lnTo>
                  <a:pt x="46" y="54"/>
                </a:lnTo>
                <a:lnTo>
                  <a:pt x="46" y="56"/>
                </a:lnTo>
                <a:lnTo>
                  <a:pt x="44" y="60"/>
                </a:lnTo>
                <a:lnTo>
                  <a:pt x="34" y="68"/>
                </a:lnTo>
                <a:lnTo>
                  <a:pt x="32" y="68"/>
                </a:lnTo>
                <a:lnTo>
                  <a:pt x="28" y="68"/>
                </a:lnTo>
                <a:lnTo>
                  <a:pt x="28" y="66"/>
                </a:lnTo>
                <a:lnTo>
                  <a:pt x="30" y="64"/>
                </a:lnTo>
                <a:lnTo>
                  <a:pt x="30" y="58"/>
                </a:lnTo>
                <a:lnTo>
                  <a:pt x="32" y="56"/>
                </a:lnTo>
                <a:lnTo>
                  <a:pt x="28" y="56"/>
                </a:lnTo>
                <a:lnTo>
                  <a:pt x="22" y="56"/>
                </a:lnTo>
                <a:lnTo>
                  <a:pt x="16" y="56"/>
                </a:lnTo>
                <a:lnTo>
                  <a:pt x="10" y="54"/>
                </a:lnTo>
                <a:lnTo>
                  <a:pt x="14" y="52"/>
                </a:lnTo>
                <a:lnTo>
                  <a:pt x="14" y="48"/>
                </a:lnTo>
                <a:lnTo>
                  <a:pt x="10" y="42"/>
                </a:lnTo>
                <a:lnTo>
                  <a:pt x="10" y="36"/>
                </a:lnTo>
                <a:lnTo>
                  <a:pt x="10" y="30"/>
                </a:lnTo>
                <a:lnTo>
                  <a:pt x="6" y="28"/>
                </a:lnTo>
                <a:lnTo>
                  <a:pt x="2" y="28"/>
                </a:lnTo>
                <a:lnTo>
                  <a:pt x="0" y="24"/>
                </a:lnTo>
                <a:lnTo>
                  <a:pt x="2" y="20"/>
                </a:lnTo>
                <a:lnTo>
                  <a:pt x="4" y="16"/>
                </a:lnTo>
                <a:lnTo>
                  <a:pt x="8" y="14"/>
                </a:lnTo>
                <a:lnTo>
                  <a:pt x="14" y="12"/>
                </a:lnTo>
                <a:lnTo>
                  <a:pt x="16" y="12"/>
                </a:lnTo>
                <a:lnTo>
                  <a:pt x="16" y="16"/>
                </a:lnTo>
                <a:lnTo>
                  <a:pt x="18" y="18"/>
                </a:lnTo>
                <a:lnTo>
                  <a:pt x="18" y="20"/>
                </a:lnTo>
                <a:lnTo>
                  <a:pt x="20" y="20"/>
                </a:lnTo>
                <a:lnTo>
                  <a:pt x="22" y="18"/>
                </a:lnTo>
                <a:lnTo>
                  <a:pt x="24" y="12"/>
                </a:lnTo>
                <a:lnTo>
                  <a:pt x="24" y="6"/>
                </a:lnTo>
                <a:lnTo>
                  <a:pt x="28" y="0"/>
                </a:lnTo>
                <a:lnTo>
                  <a:pt x="28" y="2"/>
                </a:lnTo>
                <a:lnTo>
                  <a:pt x="30" y="8"/>
                </a:lnTo>
                <a:lnTo>
                  <a:pt x="32" y="12"/>
                </a:lnTo>
                <a:lnTo>
                  <a:pt x="32" y="18"/>
                </a:lnTo>
                <a:lnTo>
                  <a:pt x="30" y="24"/>
                </a:lnTo>
                <a:lnTo>
                  <a:pt x="32" y="28"/>
                </a:lnTo>
                <a:lnTo>
                  <a:pt x="34" y="36"/>
                </a:lnTo>
                <a:lnTo>
                  <a:pt x="32" y="40"/>
                </a:lnTo>
                <a:lnTo>
                  <a:pt x="32" y="44"/>
                </a:lnTo>
                <a:lnTo>
                  <a:pt x="32" y="48"/>
                </a:lnTo>
                <a:lnTo>
                  <a:pt x="42" y="50"/>
                </a:lnTo>
                <a:lnTo>
                  <a:pt x="44" y="52"/>
                </a:lnTo>
                <a:lnTo>
                  <a:pt x="46" y="5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" name="Freeform 238"/>
          <p:cNvSpPr>
            <a:spLocks/>
          </p:cNvSpPr>
          <p:nvPr/>
        </p:nvSpPr>
        <p:spPr bwMode="auto">
          <a:xfrm>
            <a:off x="5014912" y="2836775"/>
            <a:ext cx="34925" cy="25400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8" y="2"/>
              </a:cxn>
              <a:cxn ang="0">
                <a:pos x="22" y="4"/>
              </a:cxn>
              <a:cxn ang="0">
                <a:pos x="22" y="6"/>
              </a:cxn>
              <a:cxn ang="0">
                <a:pos x="18" y="8"/>
              </a:cxn>
              <a:cxn ang="0">
                <a:pos x="18" y="12"/>
              </a:cxn>
              <a:cxn ang="0">
                <a:pos x="16" y="16"/>
              </a:cxn>
              <a:cxn ang="0">
                <a:pos x="8" y="16"/>
              </a:cxn>
              <a:cxn ang="0">
                <a:pos x="4" y="12"/>
              </a:cxn>
              <a:cxn ang="0">
                <a:pos x="2" y="8"/>
              </a:cxn>
              <a:cxn ang="0">
                <a:pos x="0" y="4"/>
              </a:cxn>
              <a:cxn ang="0">
                <a:pos x="2" y="0"/>
              </a:cxn>
              <a:cxn ang="0">
                <a:pos x="4" y="0"/>
              </a:cxn>
              <a:cxn ang="0">
                <a:pos x="8" y="0"/>
              </a:cxn>
              <a:cxn ang="0">
                <a:pos x="18" y="2"/>
              </a:cxn>
            </a:cxnLst>
            <a:rect l="0" t="0" r="r" b="b"/>
            <a:pathLst>
              <a:path w="22" h="16">
                <a:moveTo>
                  <a:pt x="18" y="2"/>
                </a:moveTo>
                <a:lnTo>
                  <a:pt x="18" y="2"/>
                </a:lnTo>
                <a:lnTo>
                  <a:pt x="22" y="4"/>
                </a:lnTo>
                <a:lnTo>
                  <a:pt x="22" y="6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8" y="16"/>
                </a:lnTo>
                <a:lnTo>
                  <a:pt x="4" y="12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8" y="0"/>
                </a:lnTo>
                <a:lnTo>
                  <a:pt x="18" y="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9" name="Freeform 239"/>
          <p:cNvSpPr>
            <a:spLocks/>
          </p:cNvSpPr>
          <p:nvPr/>
        </p:nvSpPr>
        <p:spPr bwMode="auto">
          <a:xfrm>
            <a:off x="5014912" y="2836775"/>
            <a:ext cx="34925" cy="25400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8" y="2"/>
              </a:cxn>
              <a:cxn ang="0">
                <a:pos x="22" y="4"/>
              </a:cxn>
              <a:cxn ang="0">
                <a:pos x="22" y="6"/>
              </a:cxn>
              <a:cxn ang="0">
                <a:pos x="18" y="8"/>
              </a:cxn>
              <a:cxn ang="0">
                <a:pos x="18" y="12"/>
              </a:cxn>
              <a:cxn ang="0">
                <a:pos x="16" y="16"/>
              </a:cxn>
              <a:cxn ang="0">
                <a:pos x="8" y="16"/>
              </a:cxn>
              <a:cxn ang="0">
                <a:pos x="4" y="12"/>
              </a:cxn>
              <a:cxn ang="0">
                <a:pos x="2" y="8"/>
              </a:cxn>
              <a:cxn ang="0">
                <a:pos x="0" y="4"/>
              </a:cxn>
              <a:cxn ang="0">
                <a:pos x="2" y="0"/>
              </a:cxn>
              <a:cxn ang="0">
                <a:pos x="4" y="0"/>
              </a:cxn>
              <a:cxn ang="0">
                <a:pos x="8" y="0"/>
              </a:cxn>
              <a:cxn ang="0">
                <a:pos x="18" y="2"/>
              </a:cxn>
            </a:cxnLst>
            <a:rect l="0" t="0" r="r" b="b"/>
            <a:pathLst>
              <a:path w="22" h="16">
                <a:moveTo>
                  <a:pt x="18" y="2"/>
                </a:moveTo>
                <a:lnTo>
                  <a:pt x="18" y="2"/>
                </a:lnTo>
                <a:lnTo>
                  <a:pt x="22" y="4"/>
                </a:lnTo>
                <a:lnTo>
                  <a:pt x="22" y="6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8" y="16"/>
                </a:lnTo>
                <a:lnTo>
                  <a:pt x="4" y="12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8" y="0"/>
                </a:lnTo>
                <a:lnTo>
                  <a:pt x="18" y="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0" name="Freeform 240"/>
          <p:cNvSpPr>
            <a:spLocks/>
          </p:cNvSpPr>
          <p:nvPr/>
        </p:nvSpPr>
        <p:spPr bwMode="auto">
          <a:xfrm>
            <a:off x="5059362" y="2741525"/>
            <a:ext cx="98425" cy="889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0"/>
              </a:cxn>
              <a:cxn ang="0">
                <a:pos x="60" y="0"/>
              </a:cxn>
              <a:cxn ang="0">
                <a:pos x="62" y="0"/>
              </a:cxn>
              <a:cxn ang="0">
                <a:pos x="60" y="4"/>
              </a:cxn>
              <a:cxn ang="0">
                <a:pos x="58" y="8"/>
              </a:cxn>
              <a:cxn ang="0">
                <a:pos x="56" y="12"/>
              </a:cxn>
              <a:cxn ang="0">
                <a:pos x="54" y="18"/>
              </a:cxn>
              <a:cxn ang="0">
                <a:pos x="56" y="22"/>
              </a:cxn>
              <a:cxn ang="0">
                <a:pos x="58" y="22"/>
              </a:cxn>
              <a:cxn ang="0">
                <a:pos x="56" y="24"/>
              </a:cxn>
              <a:cxn ang="0">
                <a:pos x="52" y="24"/>
              </a:cxn>
              <a:cxn ang="0">
                <a:pos x="48" y="24"/>
              </a:cxn>
              <a:cxn ang="0">
                <a:pos x="40" y="28"/>
              </a:cxn>
              <a:cxn ang="0">
                <a:pos x="40" y="30"/>
              </a:cxn>
              <a:cxn ang="0">
                <a:pos x="40" y="34"/>
              </a:cxn>
              <a:cxn ang="0">
                <a:pos x="42" y="34"/>
              </a:cxn>
              <a:cxn ang="0">
                <a:pos x="42" y="38"/>
              </a:cxn>
              <a:cxn ang="0">
                <a:pos x="38" y="40"/>
              </a:cxn>
              <a:cxn ang="0">
                <a:pos x="34" y="42"/>
              </a:cxn>
              <a:cxn ang="0">
                <a:pos x="30" y="46"/>
              </a:cxn>
              <a:cxn ang="0">
                <a:pos x="24" y="42"/>
              </a:cxn>
              <a:cxn ang="0">
                <a:pos x="20" y="48"/>
              </a:cxn>
              <a:cxn ang="0">
                <a:pos x="14" y="50"/>
              </a:cxn>
              <a:cxn ang="0">
                <a:pos x="12" y="54"/>
              </a:cxn>
              <a:cxn ang="0">
                <a:pos x="6" y="56"/>
              </a:cxn>
              <a:cxn ang="0">
                <a:pos x="4" y="56"/>
              </a:cxn>
              <a:cxn ang="0">
                <a:pos x="2" y="56"/>
              </a:cxn>
              <a:cxn ang="0">
                <a:pos x="0" y="54"/>
              </a:cxn>
              <a:cxn ang="0">
                <a:pos x="2" y="50"/>
              </a:cxn>
              <a:cxn ang="0">
                <a:pos x="2" y="48"/>
              </a:cxn>
              <a:cxn ang="0">
                <a:pos x="6" y="46"/>
              </a:cxn>
              <a:cxn ang="0">
                <a:pos x="8" y="42"/>
              </a:cxn>
              <a:cxn ang="0">
                <a:pos x="8" y="36"/>
              </a:cxn>
              <a:cxn ang="0">
                <a:pos x="6" y="32"/>
              </a:cxn>
              <a:cxn ang="0">
                <a:pos x="8" y="26"/>
              </a:cxn>
              <a:cxn ang="0">
                <a:pos x="10" y="20"/>
              </a:cxn>
              <a:cxn ang="0">
                <a:pos x="12" y="14"/>
              </a:cxn>
              <a:cxn ang="0">
                <a:pos x="14" y="12"/>
              </a:cxn>
              <a:cxn ang="0">
                <a:pos x="20" y="14"/>
              </a:cxn>
              <a:cxn ang="0">
                <a:pos x="22" y="20"/>
              </a:cxn>
              <a:cxn ang="0">
                <a:pos x="24" y="20"/>
              </a:cxn>
              <a:cxn ang="0">
                <a:pos x="28" y="20"/>
              </a:cxn>
              <a:cxn ang="0">
                <a:pos x="28" y="14"/>
              </a:cxn>
              <a:cxn ang="0">
                <a:pos x="28" y="12"/>
              </a:cxn>
              <a:cxn ang="0">
                <a:pos x="28" y="8"/>
              </a:cxn>
              <a:cxn ang="0">
                <a:pos x="36" y="4"/>
              </a:cxn>
              <a:cxn ang="0">
                <a:pos x="46" y="2"/>
              </a:cxn>
              <a:cxn ang="0">
                <a:pos x="56" y="0"/>
              </a:cxn>
            </a:cxnLst>
            <a:rect l="0" t="0" r="r" b="b"/>
            <a:pathLst>
              <a:path w="62" h="56">
                <a:moveTo>
                  <a:pt x="56" y="0"/>
                </a:moveTo>
                <a:lnTo>
                  <a:pt x="56" y="0"/>
                </a:lnTo>
                <a:lnTo>
                  <a:pt x="60" y="0"/>
                </a:lnTo>
                <a:lnTo>
                  <a:pt x="62" y="0"/>
                </a:lnTo>
                <a:lnTo>
                  <a:pt x="60" y="4"/>
                </a:lnTo>
                <a:lnTo>
                  <a:pt x="58" y="8"/>
                </a:lnTo>
                <a:lnTo>
                  <a:pt x="56" y="12"/>
                </a:lnTo>
                <a:lnTo>
                  <a:pt x="54" y="18"/>
                </a:lnTo>
                <a:lnTo>
                  <a:pt x="56" y="22"/>
                </a:lnTo>
                <a:lnTo>
                  <a:pt x="58" y="22"/>
                </a:lnTo>
                <a:lnTo>
                  <a:pt x="56" y="24"/>
                </a:lnTo>
                <a:lnTo>
                  <a:pt x="52" y="24"/>
                </a:lnTo>
                <a:lnTo>
                  <a:pt x="48" y="24"/>
                </a:lnTo>
                <a:lnTo>
                  <a:pt x="40" y="28"/>
                </a:lnTo>
                <a:lnTo>
                  <a:pt x="40" y="30"/>
                </a:lnTo>
                <a:lnTo>
                  <a:pt x="40" y="34"/>
                </a:lnTo>
                <a:lnTo>
                  <a:pt x="42" y="34"/>
                </a:lnTo>
                <a:lnTo>
                  <a:pt x="42" y="38"/>
                </a:lnTo>
                <a:lnTo>
                  <a:pt x="38" y="40"/>
                </a:lnTo>
                <a:lnTo>
                  <a:pt x="34" y="42"/>
                </a:lnTo>
                <a:lnTo>
                  <a:pt x="30" y="46"/>
                </a:lnTo>
                <a:lnTo>
                  <a:pt x="24" y="42"/>
                </a:lnTo>
                <a:lnTo>
                  <a:pt x="20" y="48"/>
                </a:lnTo>
                <a:lnTo>
                  <a:pt x="14" y="50"/>
                </a:lnTo>
                <a:lnTo>
                  <a:pt x="12" y="54"/>
                </a:lnTo>
                <a:lnTo>
                  <a:pt x="6" y="56"/>
                </a:lnTo>
                <a:lnTo>
                  <a:pt x="4" y="56"/>
                </a:lnTo>
                <a:lnTo>
                  <a:pt x="2" y="56"/>
                </a:lnTo>
                <a:lnTo>
                  <a:pt x="0" y="54"/>
                </a:lnTo>
                <a:lnTo>
                  <a:pt x="2" y="50"/>
                </a:lnTo>
                <a:lnTo>
                  <a:pt x="2" y="48"/>
                </a:lnTo>
                <a:lnTo>
                  <a:pt x="6" y="46"/>
                </a:lnTo>
                <a:lnTo>
                  <a:pt x="8" y="42"/>
                </a:lnTo>
                <a:lnTo>
                  <a:pt x="8" y="36"/>
                </a:lnTo>
                <a:lnTo>
                  <a:pt x="6" y="32"/>
                </a:lnTo>
                <a:lnTo>
                  <a:pt x="8" y="26"/>
                </a:lnTo>
                <a:lnTo>
                  <a:pt x="10" y="20"/>
                </a:lnTo>
                <a:lnTo>
                  <a:pt x="12" y="14"/>
                </a:lnTo>
                <a:lnTo>
                  <a:pt x="14" y="12"/>
                </a:lnTo>
                <a:lnTo>
                  <a:pt x="20" y="14"/>
                </a:lnTo>
                <a:lnTo>
                  <a:pt x="22" y="20"/>
                </a:lnTo>
                <a:lnTo>
                  <a:pt x="24" y="20"/>
                </a:lnTo>
                <a:lnTo>
                  <a:pt x="28" y="20"/>
                </a:lnTo>
                <a:lnTo>
                  <a:pt x="28" y="14"/>
                </a:lnTo>
                <a:lnTo>
                  <a:pt x="28" y="12"/>
                </a:lnTo>
                <a:lnTo>
                  <a:pt x="28" y="8"/>
                </a:lnTo>
                <a:lnTo>
                  <a:pt x="36" y="4"/>
                </a:lnTo>
                <a:lnTo>
                  <a:pt x="46" y="2"/>
                </a:lnTo>
                <a:lnTo>
                  <a:pt x="56" y="0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1" name="Freeform 241"/>
          <p:cNvSpPr>
            <a:spLocks/>
          </p:cNvSpPr>
          <p:nvPr/>
        </p:nvSpPr>
        <p:spPr bwMode="auto">
          <a:xfrm>
            <a:off x="5059362" y="2741525"/>
            <a:ext cx="98425" cy="889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0"/>
              </a:cxn>
              <a:cxn ang="0">
                <a:pos x="60" y="0"/>
              </a:cxn>
              <a:cxn ang="0">
                <a:pos x="62" y="0"/>
              </a:cxn>
              <a:cxn ang="0">
                <a:pos x="60" y="4"/>
              </a:cxn>
              <a:cxn ang="0">
                <a:pos x="58" y="8"/>
              </a:cxn>
              <a:cxn ang="0">
                <a:pos x="56" y="12"/>
              </a:cxn>
              <a:cxn ang="0">
                <a:pos x="54" y="18"/>
              </a:cxn>
              <a:cxn ang="0">
                <a:pos x="56" y="22"/>
              </a:cxn>
              <a:cxn ang="0">
                <a:pos x="58" y="22"/>
              </a:cxn>
              <a:cxn ang="0">
                <a:pos x="56" y="24"/>
              </a:cxn>
              <a:cxn ang="0">
                <a:pos x="52" y="24"/>
              </a:cxn>
              <a:cxn ang="0">
                <a:pos x="48" y="24"/>
              </a:cxn>
              <a:cxn ang="0">
                <a:pos x="40" y="28"/>
              </a:cxn>
              <a:cxn ang="0">
                <a:pos x="40" y="30"/>
              </a:cxn>
              <a:cxn ang="0">
                <a:pos x="40" y="34"/>
              </a:cxn>
              <a:cxn ang="0">
                <a:pos x="42" y="34"/>
              </a:cxn>
              <a:cxn ang="0">
                <a:pos x="42" y="38"/>
              </a:cxn>
              <a:cxn ang="0">
                <a:pos x="38" y="40"/>
              </a:cxn>
              <a:cxn ang="0">
                <a:pos x="34" y="42"/>
              </a:cxn>
              <a:cxn ang="0">
                <a:pos x="30" y="46"/>
              </a:cxn>
              <a:cxn ang="0">
                <a:pos x="24" y="42"/>
              </a:cxn>
              <a:cxn ang="0">
                <a:pos x="20" y="48"/>
              </a:cxn>
              <a:cxn ang="0">
                <a:pos x="14" y="50"/>
              </a:cxn>
              <a:cxn ang="0">
                <a:pos x="12" y="54"/>
              </a:cxn>
              <a:cxn ang="0">
                <a:pos x="6" y="56"/>
              </a:cxn>
              <a:cxn ang="0">
                <a:pos x="4" y="56"/>
              </a:cxn>
              <a:cxn ang="0">
                <a:pos x="2" y="56"/>
              </a:cxn>
              <a:cxn ang="0">
                <a:pos x="0" y="54"/>
              </a:cxn>
              <a:cxn ang="0">
                <a:pos x="2" y="50"/>
              </a:cxn>
              <a:cxn ang="0">
                <a:pos x="2" y="48"/>
              </a:cxn>
              <a:cxn ang="0">
                <a:pos x="6" y="46"/>
              </a:cxn>
              <a:cxn ang="0">
                <a:pos x="8" y="42"/>
              </a:cxn>
              <a:cxn ang="0">
                <a:pos x="8" y="36"/>
              </a:cxn>
              <a:cxn ang="0">
                <a:pos x="6" y="32"/>
              </a:cxn>
              <a:cxn ang="0">
                <a:pos x="8" y="26"/>
              </a:cxn>
              <a:cxn ang="0">
                <a:pos x="10" y="20"/>
              </a:cxn>
              <a:cxn ang="0">
                <a:pos x="12" y="14"/>
              </a:cxn>
              <a:cxn ang="0">
                <a:pos x="14" y="12"/>
              </a:cxn>
              <a:cxn ang="0">
                <a:pos x="20" y="14"/>
              </a:cxn>
              <a:cxn ang="0">
                <a:pos x="22" y="20"/>
              </a:cxn>
              <a:cxn ang="0">
                <a:pos x="24" y="20"/>
              </a:cxn>
              <a:cxn ang="0">
                <a:pos x="28" y="20"/>
              </a:cxn>
              <a:cxn ang="0">
                <a:pos x="28" y="14"/>
              </a:cxn>
              <a:cxn ang="0">
                <a:pos x="28" y="12"/>
              </a:cxn>
              <a:cxn ang="0">
                <a:pos x="28" y="8"/>
              </a:cxn>
              <a:cxn ang="0">
                <a:pos x="36" y="4"/>
              </a:cxn>
              <a:cxn ang="0">
                <a:pos x="46" y="2"/>
              </a:cxn>
              <a:cxn ang="0">
                <a:pos x="56" y="0"/>
              </a:cxn>
            </a:cxnLst>
            <a:rect l="0" t="0" r="r" b="b"/>
            <a:pathLst>
              <a:path w="62" h="56">
                <a:moveTo>
                  <a:pt x="56" y="0"/>
                </a:moveTo>
                <a:lnTo>
                  <a:pt x="56" y="0"/>
                </a:lnTo>
                <a:lnTo>
                  <a:pt x="60" y="0"/>
                </a:lnTo>
                <a:lnTo>
                  <a:pt x="62" y="0"/>
                </a:lnTo>
                <a:lnTo>
                  <a:pt x="60" y="4"/>
                </a:lnTo>
                <a:lnTo>
                  <a:pt x="58" y="8"/>
                </a:lnTo>
                <a:lnTo>
                  <a:pt x="56" y="12"/>
                </a:lnTo>
                <a:lnTo>
                  <a:pt x="54" y="18"/>
                </a:lnTo>
                <a:lnTo>
                  <a:pt x="56" y="22"/>
                </a:lnTo>
                <a:lnTo>
                  <a:pt x="58" y="22"/>
                </a:lnTo>
                <a:lnTo>
                  <a:pt x="56" y="24"/>
                </a:lnTo>
                <a:lnTo>
                  <a:pt x="52" y="24"/>
                </a:lnTo>
                <a:lnTo>
                  <a:pt x="48" y="24"/>
                </a:lnTo>
                <a:lnTo>
                  <a:pt x="40" y="28"/>
                </a:lnTo>
                <a:lnTo>
                  <a:pt x="40" y="30"/>
                </a:lnTo>
                <a:lnTo>
                  <a:pt x="40" y="34"/>
                </a:lnTo>
                <a:lnTo>
                  <a:pt x="42" y="34"/>
                </a:lnTo>
                <a:lnTo>
                  <a:pt x="42" y="38"/>
                </a:lnTo>
                <a:lnTo>
                  <a:pt x="38" y="40"/>
                </a:lnTo>
                <a:lnTo>
                  <a:pt x="34" y="42"/>
                </a:lnTo>
                <a:lnTo>
                  <a:pt x="30" y="46"/>
                </a:lnTo>
                <a:lnTo>
                  <a:pt x="24" y="42"/>
                </a:lnTo>
                <a:lnTo>
                  <a:pt x="20" y="48"/>
                </a:lnTo>
                <a:lnTo>
                  <a:pt x="14" y="50"/>
                </a:lnTo>
                <a:lnTo>
                  <a:pt x="12" y="54"/>
                </a:lnTo>
                <a:lnTo>
                  <a:pt x="6" y="56"/>
                </a:lnTo>
                <a:lnTo>
                  <a:pt x="4" y="56"/>
                </a:lnTo>
                <a:lnTo>
                  <a:pt x="2" y="56"/>
                </a:lnTo>
                <a:lnTo>
                  <a:pt x="0" y="54"/>
                </a:lnTo>
                <a:lnTo>
                  <a:pt x="2" y="50"/>
                </a:lnTo>
                <a:lnTo>
                  <a:pt x="2" y="48"/>
                </a:lnTo>
                <a:lnTo>
                  <a:pt x="6" y="46"/>
                </a:lnTo>
                <a:lnTo>
                  <a:pt x="8" y="42"/>
                </a:lnTo>
                <a:lnTo>
                  <a:pt x="8" y="36"/>
                </a:lnTo>
                <a:lnTo>
                  <a:pt x="6" y="32"/>
                </a:lnTo>
                <a:lnTo>
                  <a:pt x="8" y="26"/>
                </a:lnTo>
                <a:lnTo>
                  <a:pt x="10" y="20"/>
                </a:lnTo>
                <a:lnTo>
                  <a:pt x="12" y="14"/>
                </a:lnTo>
                <a:lnTo>
                  <a:pt x="14" y="12"/>
                </a:lnTo>
                <a:lnTo>
                  <a:pt x="20" y="14"/>
                </a:lnTo>
                <a:lnTo>
                  <a:pt x="22" y="20"/>
                </a:lnTo>
                <a:lnTo>
                  <a:pt x="24" y="20"/>
                </a:lnTo>
                <a:lnTo>
                  <a:pt x="28" y="20"/>
                </a:lnTo>
                <a:lnTo>
                  <a:pt x="28" y="14"/>
                </a:lnTo>
                <a:lnTo>
                  <a:pt x="28" y="12"/>
                </a:lnTo>
                <a:lnTo>
                  <a:pt x="28" y="8"/>
                </a:lnTo>
                <a:lnTo>
                  <a:pt x="36" y="4"/>
                </a:lnTo>
                <a:lnTo>
                  <a:pt x="46" y="2"/>
                </a:lnTo>
                <a:lnTo>
                  <a:pt x="56" y="0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2" name="Freeform 242"/>
          <p:cNvSpPr>
            <a:spLocks/>
          </p:cNvSpPr>
          <p:nvPr/>
        </p:nvSpPr>
        <p:spPr bwMode="auto">
          <a:xfrm>
            <a:off x="5043487" y="3024101"/>
            <a:ext cx="53975" cy="53975"/>
          </a:xfrm>
          <a:custGeom>
            <a:avLst/>
            <a:gdLst/>
            <a:ahLst/>
            <a:cxnLst>
              <a:cxn ang="0">
                <a:pos x="34" y="24"/>
              </a:cxn>
              <a:cxn ang="0">
                <a:pos x="34" y="24"/>
              </a:cxn>
              <a:cxn ang="0">
                <a:pos x="34" y="28"/>
              </a:cxn>
              <a:cxn ang="0">
                <a:pos x="34" y="30"/>
              </a:cxn>
              <a:cxn ang="0">
                <a:pos x="30" y="30"/>
              </a:cxn>
              <a:cxn ang="0">
                <a:pos x="24" y="30"/>
              </a:cxn>
              <a:cxn ang="0">
                <a:pos x="18" y="32"/>
              </a:cxn>
              <a:cxn ang="0">
                <a:pos x="12" y="34"/>
              </a:cxn>
              <a:cxn ang="0">
                <a:pos x="8" y="32"/>
              </a:cxn>
              <a:cxn ang="0">
                <a:pos x="4" y="32"/>
              </a:cxn>
              <a:cxn ang="0">
                <a:pos x="0" y="28"/>
              </a:cxn>
              <a:cxn ang="0">
                <a:pos x="0" y="26"/>
              </a:cxn>
              <a:cxn ang="0">
                <a:pos x="0" y="24"/>
              </a:cxn>
              <a:cxn ang="0">
                <a:pos x="2" y="24"/>
              </a:cxn>
              <a:cxn ang="0">
                <a:pos x="2" y="26"/>
              </a:cxn>
              <a:cxn ang="0">
                <a:pos x="4" y="28"/>
              </a:cxn>
              <a:cxn ang="0">
                <a:pos x="8" y="28"/>
              </a:cxn>
              <a:cxn ang="0">
                <a:pos x="12" y="26"/>
              </a:cxn>
              <a:cxn ang="0">
                <a:pos x="14" y="24"/>
              </a:cxn>
              <a:cxn ang="0">
                <a:pos x="14" y="22"/>
              </a:cxn>
              <a:cxn ang="0">
                <a:pos x="14" y="20"/>
              </a:cxn>
              <a:cxn ang="0">
                <a:pos x="16" y="16"/>
              </a:cxn>
              <a:cxn ang="0">
                <a:pos x="14" y="10"/>
              </a:cxn>
              <a:cxn ang="0">
                <a:pos x="10" y="8"/>
              </a:cxn>
              <a:cxn ang="0">
                <a:pos x="12" y="2"/>
              </a:cxn>
              <a:cxn ang="0">
                <a:pos x="16" y="0"/>
              </a:cxn>
              <a:cxn ang="0">
                <a:pos x="20" y="0"/>
              </a:cxn>
              <a:cxn ang="0">
                <a:pos x="22" y="0"/>
              </a:cxn>
              <a:cxn ang="0">
                <a:pos x="22" y="4"/>
              </a:cxn>
              <a:cxn ang="0">
                <a:pos x="30" y="16"/>
              </a:cxn>
              <a:cxn ang="0">
                <a:pos x="34" y="24"/>
              </a:cxn>
            </a:cxnLst>
            <a:rect l="0" t="0" r="r" b="b"/>
            <a:pathLst>
              <a:path w="34" h="34">
                <a:moveTo>
                  <a:pt x="34" y="24"/>
                </a:moveTo>
                <a:lnTo>
                  <a:pt x="34" y="24"/>
                </a:lnTo>
                <a:lnTo>
                  <a:pt x="34" y="28"/>
                </a:lnTo>
                <a:lnTo>
                  <a:pt x="34" y="30"/>
                </a:lnTo>
                <a:lnTo>
                  <a:pt x="30" y="30"/>
                </a:lnTo>
                <a:lnTo>
                  <a:pt x="24" y="30"/>
                </a:lnTo>
                <a:lnTo>
                  <a:pt x="18" y="32"/>
                </a:lnTo>
                <a:lnTo>
                  <a:pt x="12" y="34"/>
                </a:lnTo>
                <a:lnTo>
                  <a:pt x="8" y="32"/>
                </a:lnTo>
                <a:lnTo>
                  <a:pt x="4" y="32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4"/>
                </a:lnTo>
                <a:lnTo>
                  <a:pt x="2" y="26"/>
                </a:lnTo>
                <a:lnTo>
                  <a:pt x="4" y="28"/>
                </a:lnTo>
                <a:lnTo>
                  <a:pt x="8" y="28"/>
                </a:lnTo>
                <a:lnTo>
                  <a:pt x="12" y="26"/>
                </a:lnTo>
                <a:lnTo>
                  <a:pt x="14" y="24"/>
                </a:lnTo>
                <a:lnTo>
                  <a:pt x="14" y="22"/>
                </a:lnTo>
                <a:lnTo>
                  <a:pt x="14" y="20"/>
                </a:lnTo>
                <a:lnTo>
                  <a:pt x="16" y="16"/>
                </a:lnTo>
                <a:lnTo>
                  <a:pt x="14" y="10"/>
                </a:lnTo>
                <a:lnTo>
                  <a:pt x="10" y="8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2" y="0"/>
                </a:lnTo>
                <a:lnTo>
                  <a:pt x="22" y="4"/>
                </a:lnTo>
                <a:lnTo>
                  <a:pt x="30" y="16"/>
                </a:lnTo>
                <a:lnTo>
                  <a:pt x="34" y="2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3" name="Freeform 243"/>
          <p:cNvSpPr>
            <a:spLocks/>
          </p:cNvSpPr>
          <p:nvPr/>
        </p:nvSpPr>
        <p:spPr bwMode="auto">
          <a:xfrm>
            <a:off x="5043487" y="3024101"/>
            <a:ext cx="53975" cy="53975"/>
          </a:xfrm>
          <a:custGeom>
            <a:avLst/>
            <a:gdLst/>
            <a:ahLst/>
            <a:cxnLst>
              <a:cxn ang="0">
                <a:pos x="34" y="24"/>
              </a:cxn>
              <a:cxn ang="0">
                <a:pos x="34" y="24"/>
              </a:cxn>
              <a:cxn ang="0">
                <a:pos x="34" y="28"/>
              </a:cxn>
              <a:cxn ang="0">
                <a:pos x="34" y="30"/>
              </a:cxn>
              <a:cxn ang="0">
                <a:pos x="30" y="30"/>
              </a:cxn>
              <a:cxn ang="0">
                <a:pos x="24" y="30"/>
              </a:cxn>
              <a:cxn ang="0">
                <a:pos x="18" y="32"/>
              </a:cxn>
              <a:cxn ang="0">
                <a:pos x="12" y="34"/>
              </a:cxn>
              <a:cxn ang="0">
                <a:pos x="8" y="32"/>
              </a:cxn>
              <a:cxn ang="0">
                <a:pos x="4" y="32"/>
              </a:cxn>
              <a:cxn ang="0">
                <a:pos x="0" y="28"/>
              </a:cxn>
              <a:cxn ang="0">
                <a:pos x="0" y="26"/>
              </a:cxn>
              <a:cxn ang="0">
                <a:pos x="0" y="24"/>
              </a:cxn>
              <a:cxn ang="0">
                <a:pos x="2" y="24"/>
              </a:cxn>
              <a:cxn ang="0">
                <a:pos x="2" y="26"/>
              </a:cxn>
              <a:cxn ang="0">
                <a:pos x="4" y="28"/>
              </a:cxn>
              <a:cxn ang="0">
                <a:pos x="8" y="28"/>
              </a:cxn>
              <a:cxn ang="0">
                <a:pos x="12" y="26"/>
              </a:cxn>
              <a:cxn ang="0">
                <a:pos x="14" y="24"/>
              </a:cxn>
              <a:cxn ang="0">
                <a:pos x="14" y="22"/>
              </a:cxn>
              <a:cxn ang="0">
                <a:pos x="14" y="20"/>
              </a:cxn>
              <a:cxn ang="0">
                <a:pos x="16" y="16"/>
              </a:cxn>
              <a:cxn ang="0">
                <a:pos x="14" y="10"/>
              </a:cxn>
              <a:cxn ang="0">
                <a:pos x="10" y="8"/>
              </a:cxn>
              <a:cxn ang="0">
                <a:pos x="12" y="2"/>
              </a:cxn>
              <a:cxn ang="0">
                <a:pos x="16" y="0"/>
              </a:cxn>
              <a:cxn ang="0">
                <a:pos x="20" y="0"/>
              </a:cxn>
              <a:cxn ang="0">
                <a:pos x="22" y="0"/>
              </a:cxn>
              <a:cxn ang="0">
                <a:pos x="22" y="4"/>
              </a:cxn>
              <a:cxn ang="0">
                <a:pos x="30" y="16"/>
              </a:cxn>
              <a:cxn ang="0">
                <a:pos x="34" y="24"/>
              </a:cxn>
            </a:cxnLst>
            <a:rect l="0" t="0" r="r" b="b"/>
            <a:pathLst>
              <a:path w="34" h="34">
                <a:moveTo>
                  <a:pt x="34" y="24"/>
                </a:moveTo>
                <a:lnTo>
                  <a:pt x="34" y="24"/>
                </a:lnTo>
                <a:lnTo>
                  <a:pt x="34" y="28"/>
                </a:lnTo>
                <a:lnTo>
                  <a:pt x="34" y="30"/>
                </a:lnTo>
                <a:lnTo>
                  <a:pt x="30" y="30"/>
                </a:lnTo>
                <a:lnTo>
                  <a:pt x="24" y="30"/>
                </a:lnTo>
                <a:lnTo>
                  <a:pt x="18" y="32"/>
                </a:lnTo>
                <a:lnTo>
                  <a:pt x="12" y="34"/>
                </a:lnTo>
                <a:lnTo>
                  <a:pt x="8" y="32"/>
                </a:lnTo>
                <a:lnTo>
                  <a:pt x="4" y="32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4"/>
                </a:lnTo>
                <a:lnTo>
                  <a:pt x="2" y="26"/>
                </a:lnTo>
                <a:lnTo>
                  <a:pt x="4" y="28"/>
                </a:lnTo>
                <a:lnTo>
                  <a:pt x="8" y="28"/>
                </a:lnTo>
                <a:lnTo>
                  <a:pt x="12" y="26"/>
                </a:lnTo>
                <a:lnTo>
                  <a:pt x="14" y="24"/>
                </a:lnTo>
                <a:lnTo>
                  <a:pt x="14" y="22"/>
                </a:lnTo>
                <a:lnTo>
                  <a:pt x="14" y="20"/>
                </a:lnTo>
                <a:lnTo>
                  <a:pt x="16" y="16"/>
                </a:lnTo>
                <a:lnTo>
                  <a:pt x="14" y="10"/>
                </a:lnTo>
                <a:lnTo>
                  <a:pt x="10" y="8"/>
                </a:lnTo>
                <a:lnTo>
                  <a:pt x="12" y="2"/>
                </a:lnTo>
                <a:lnTo>
                  <a:pt x="16" y="0"/>
                </a:lnTo>
                <a:lnTo>
                  <a:pt x="20" y="0"/>
                </a:lnTo>
                <a:lnTo>
                  <a:pt x="22" y="0"/>
                </a:lnTo>
                <a:lnTo>
                  <a:pt x="22" y="4"/>
                </a:lnTo>
                <a:lnTo>
                  <a:pt x="30" y="16"/>
                </a:lnTo>
                <a:lnTo>
                  <a:pt x="34" y="2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4" name="Freeform 244"/>
          <p:cNvSpPr>
            <a:spLocks/>
          </p:cNvSpPr>
          <p:nvPr/>
        </p:nvSpPr>
        <p:spPr bwMode="auto">
          <a:xfrm>
            <a:off x="5002211" y="3125700"/>
            <a:ext cx="38100" cy="4445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4" y="4"/>
              </a:cxn>
              <a:cxn ang="0">
                <a:pos x="24" y="18"/>
              </a:cxn>
              <a:cxn ang="0">
                <a:pos x="20" y="22"/>
              </a:cxn>
              <a:cxn ang="0">
                <a:pos x="20" y="26"/>
              </a:cxn>
              <a:cxn ang="0">
                <a:pos x="14" y="28"/>
              </a:cxn>
              <a:cxn ang="0">
                <a:pos x="10" y="28"/>
              </a:cxn>
              <a:cxn ang="0">
                <a:pos x="8" y="26"/>
              </a:cxn>
              <a:cxn ang="0">
                <a:pos x="8" y="22"/>
              </a:cxn>
              <a:cxn ang="0">
                <a:pos x="10" y="16"/>
              </a:cxn>
              <a:cxn ang="0">
                <a:pos x="8" y="14"/>
              </a:cxn>
              <a:cxn ang="0">
                <a:pos x="6" y="14"/>
              </a:cxn>
              <a:cxn ang="0">
                <a:pos x="4" y="18"/>
              </a:cxn>
              <a:cxn ang="0">
                <a:pos x="2" y="20"/>
              </a:cxn>
              <a:cxn ang="0">
                <a:pos x="0" y="20"/>
              </a:cxn>
              <a:cxn ang="0">
                <a:pos x="0" y="18"/>
              </a:cxn>
              <a:cxn ang="0">
                <a:pos x="4" y="12"/>
              </a:cxn>
              <a:cxn ang="0">
                <a:pos x="8" y="8"/>
              </a:cxn>
              <a:cxn ang="0">
                <a:pos x="12" y="8"/>
              </a:cxn>
              <a:cxn ang="0">
                <a:pos x="16" y="8"/>
              </a:cxn>
              <a:cxn ang="0">
                <a:pos x="18" y="2"/>
              </a:cxn>
              <a:cxn ang="0">
                <a:pos x="18" y="0"/>
              </a:cxn>
              <a:cxn ang="0">
                <a:pos x="20" y="0"/>
              </a:cxn>
              <a:cxn ang="0">
                <a:pos x="24" y="0"/>
              </a:cxn>
              <a:cxn ang="0">
                <a:pos x="24" y="4"/>
              </a:cxn>
            </a:cxnLst>
            <a:rect l="0" t="0" r="r" b="b"/>
            <a:pathLst>
              <a:path w="24" h="28">
                <a:moveTo>
                  <a:pt x="24" y="4"/>
                </a:moveTo>
                <a:lnTo>
                  <a:pt x="24" y="4"/>
                </a:lnTo>
                <a:lnTo>
                  <a:pt x="24" y="18"/>
                </a:lnTo>
                <a:lnTo>
                  <a:pt x="20" y="22"/>
                </a:lnTo>
                <a:lnTo>
                  <a:pt x="20" y="26"/>
                </a:lnTo>
                <a:lnTo>
                  <a:pt x="14" y="28"/>
                </a:lnTo>
                <a:lnTo>
                  <a:pt x="10" y="28"/>
                </a:lnTo>
                <a:lnTo>
                  <a:pt x="8" y="26"/>
                </a:lnTo>
                <a:lnTo>
                  <a:pt x="8" y="22"/>
                </a:lnTo>
                <a:lnTo>
                  <a:pt x="10" y="16"/>
                </a:lnTo>
                <a:lnTo>
                  <a:pt x="8" y="14"/>
                </a:lnTo>
                <a:lnTo>
                  <a:pt x="6" y="14"/>
                </a:lnTo>
                <a:lnTo>
                  <a:pt x="4" y="18"/>
                </a:lnTo>
                <a:lnTo>
                  <a:pt x="2" y="20"/>
                </a:lnTo>
                <a:lnTo>
                  <a:pt x="0" y="20"/>
                </a:lnTo>
                <a:lnTo>
                  <a:pt x="0" y="18"/>
                </a:lnTo>
                <a:lnTo>
                  <a:pt x="4" y="12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18" y="2"/>
                </a:lnTo>
                <a:lnTo>
                  <a:pt x="18" y="0"/>
                </a:lnTo>
                <a:lnTo>
                  <a:pt x="20" y="0"/>
                </a:lnTo>
                <a:lnTo>
                  <a:pt x="24" y="0"/>
                </a:lnTo>
                <a:lnTo>
                  <a:pt x="24" y="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5" name="Freeform 245"/>
          <p:cNvSpPr>
            <a:spLocks/>
          </p:cNvSpPr>
          <p:nvPr/>
        </p:nvSpPr>
        <p:spPr bwMode="auto">
          <a:xfrm>
            <a:off x="5002211" y="3125700"/>
            <a:ext cx="38100" cy="4445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4" y="4"/>
              </a:cxn>
              <a:cxn ang="0">
                <a:pos x="24" y="18"/>
              </a:cxn>
              <a:cxn ang="0">
                <a:pos x="20" y="22"/>
              </a:cxn>
              <a:cxn ang="0">
                <a:pos x="20" y="26"/>
              </a:cxn>
              <a:cxn ang="0">
                <a:pos x="14" y="28"/>
              </a:cxn>
              <a:cxn ang="0">
                <a:pos x="10" y="28"/>
              </a:cxn>
              <a:cxn ang="0">
                <a:pos x="8" y="26"/>
              </a:cxn>
              <a:cxn ang="0">
                <a:pos x="8" y="22"/>
              </a:cxn>
              <a:cxn ang="0">
                <a:pos x="10" y="16"/>
              </a:cxn>
              <a:cxn ang="0">
                <a:pos x="8" y="14"/>
              </a:cxn>
              <a:cxn ang="0">
                <a:pos x="6" y="14"/>
              </a:cxn>
              <a:cxn ang="0">
                <a:pos x="4" y="18"/>
              </a:cxn>
              <a:cxn ang="0">
                <a:pos x="2" y="20"/>
              </a:cxn>
              <a:cxn ang="0">
                <a:pos x="0" y="20"/>
              </a:cxn>
              <a:cxn ang="0">
                <a:pos x="0" y="18"/>
              </a:cxn>
              <a:cxn ang="0">
                <a:pos x="4" y="12"/>
              </a:cxn>
              <a:cxn ang="0">
                <a:pos x="8" y="8"/>
              </a:cxn>
              <a:cxn ang="0">
                <a:pos x="12" y="8"/>
              </a:cxn>
              <a:cxn ang="0">
                <a:pos x="16" y="8"/>
              </a:cxn>
              <a:cxn ang="0">
                <a:pos x="18" y="2"/>
              </a:cxn>
              <a:cxn ang="0">
                <a:pos x="18" y="0"/>
              </a:cxn>
              <a:cxn ang="0">
                <a:pos x="20" y="0"/>
              </a:cxn>
              <a:cxn ang="0">
                <a:pos x="24" y="0"/>
              </a:cxn>
              <a:cxn ang="0">
                <a:pos x="24" y="4"/>
              </a:cxn>
            </a:cxnLst>
            <a:rect l="0" t="0" r="r" b="b"/>
            <a:pathLst>
              <a:path w="24" h="28">
                <a:moveTo>
                  <a:pt x="24" y="4"/>
                </a:moveTo>
                <a:lnTo>
                  <a:pt x="24" y="4"/>
                </a:lnTo>
                <a:lnTo>
                  <a:pt x="24" y="18"/>
                </a:lnTo>
                <a:lnTo>
                  <a:pt x="20" y="22"/>
                </a:lnTo>
                <a:lnTo>
                  <a:pt x="20" y="26"/>
                </a:lnTo>
                <a:lnTo>
                  <a:pt x="14" y="28"/>
                </a:lnTo>
                <a:lnTo>
                  <a:pt x="10" y="28"/>
                </a:lnTo>
                <a:lnTo>
                  <a:pt x="8" y="26"/>
                </a:lnTo>
                <a:lnTo>
                  <a:pt x="8" y="22"/>
                </a:lnTo>
                <a:lnTo>
                  <a:pt x="10" y="16"/>
                </a:lnTo>
                <a:lnTo>
                  <a:pt x="8" y="14"/>
                </a:lnTo>
                <a:lnTo>
                  <a:pt x="6" y="14"/>
                </a:lnTo>
                <a:lnTo>
                  <a:pt x="4" y="18"/>
                </a:lnTo>
                <a:lnTo>
                  <a:pt x="2" y="20"/>
                </a:lnTo>
                <a:lnTo>
                  <a:pt x="0" y="20"/>
                </a:lnTo>
                <a:lnTo>
                  <a:pt x="0" y="18"/>
                </a:lnTo>
                <a:lnTo>
                  <a:pt x="4" y="12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18" y="2"/>
                </a:lnTo>
                <a:lnTo>
                  <a:pt x="18" y="0"/>
                </a:lnTo>
                <a:lnTo>
                  <a:pt x="20" y="0"/>
                </a:lnTo>
                <a:lnTo>
                  <a:pt x="24" y="0"/>
                </a:lnTo>
                <a:lnTo>
                  <a:pt x="24" y="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6" name="Freeform 246"/>
          <p:cNvSpPr>
            <a:spLocks/>
          </p:cNvSpPr>
          <p:nvPr/>
        </p:nvSpPr>
        <p:spPr bwMode="auto">
          <a:xfrm>
            <a:off x="4802187" y="3192375"/>
            <a:ext cx="225425" cy="228600"/>
          </a:xfrm>
          <a:custGeom>
            <a:avLst/>
            <a:gdLst/>
            <a:ahLst/>
            <a:cxnLst>
              <a:cxn ang="0">
                <a:pos x="24" y="114"/>
              </a:cxn>
              <a:cxn ang="0">
                <a:pos x="16" y="104"/>
              </a:cxn>
              <a:cxn ang="0">
                <a:pos x="14" y="84"/>
              </a:cxn>
              <a:cxn ang="0">
                <a:pos x="8" y="76"/>
              </a:cxn>
              <a:cxn ang="0">
                <a:pos x="0" y="68"/>
              </a:cxn>
              <a:cxn ang="0">
                <a:pos x="8" y="66"/>
              </a:cxn>
              <a:cxn ang="0">
                <a:pos x="16" y="64"/>
              </a:cxn>
              <a:cxn ang="0">
                <a:pos x="18" y="54"/>
              </a:cxn>
              <a:cxn ang="0">
                <a:pos x="26" y="50"/>
              </a:cxn>
              <a:cxn ang="0">
                <a:pos x="36" y="48"/>
              </a:cxn>
              <a:cxn ang="0">
                <a:pos x="42" y="40"/>
              </a:cxn>
              <a:cxn ang="0">
                <a:pos x="50" y="30"/>
              </a:cxn>
              <a:cxn ang="0">
                <a:pos x="56" y="16"/>
              </a:cxn>
              <a:cxn ang="0">
                <a:pos x="62" y="4"/>
              </a:cxn>
              <a:cxn ang="0">
                <a:pos x="68" y="0"/>
              </a:cxn>
              <a:cxn ang="0">
                <a:pos x="76" y="2"/>
              </a:cxn>
              <a:cxn ang="0">
                <a:pos x="84" y="14"/>
              </a:cxn>
              <a:cxn ang="0">
                <a:pos x="76" y="18"/>
              </a:cxn>
              <a:cxn ang="0">
                <a:pos x="70" y="24"/>
              </a:cxn>
              <a:cxn ang="0">
                <a:pos x="74" y="28"/>
              </a:cxn>
              <a:cxn ang="0">
                <a:pos x="86" y="24"/>
              </a:cxn>
              <a:cxn ang="0">
                <a:pos x="112" y="20"/>
              </a:cxn>
              <a:cxn ang="0">
                <a:pos x="128" y="32"/>
              </a:cxn>
              <a:cxn ang="0">
                <a:pos x="132" y="44"/>
              </a:cxn>
              <a:cxn ang="0">
                <a:pos x="136" y="60"/>
              </a:cxn>
              <a:cxn ang="0">
                <a:pos x="132" y="78"/>
              </a:cxn>
              <a:cxn ang="0">
                <a:pos x="124" y="86"/>
              </a:cxn>
              <a:cxn ang="0">
                <a:pos x="126" y="90"/>
              </a:cxn>
              <a:cxn ang="0">
                <a:pos x="138" y="90"/>
              </a:cxn>
              <a:cxn ang="0">
                <a:pos x="142" y="100"/>
              </a:cxn>
              <a:cxn ang="0">
                <a:pos x="142" y="114"/>
              </a:cxn>
              <a:cxn ang="0">
                <a:pos x="140" y="118"/>
              </a:cxn>
              <a:cxn ang="0">
                <a:pos x="136" y="108"/>
              </a:cxn>
              <a:cxn ang="0">
                <a:pos x="134" y="102"/>
              </a:cxn>
              <a:cxn ang="0">
                <a:pos x="132" y="106"/>
              </a:cxn>
              <a:cxn ang="0">
                <a:pos x="134" y="118"/>
              </a:cxn>
              <a:cxn ang="0">
                <a:pos x="132" y="128"/>
              </a:cxn>
              <a:cxn ang="0">
                <a:pos x="122" y="128"/>
              </a:cxn>
              <a:cxn ang="0">
                <a:pos x="110" y="134"/>
              </a:cxn>
              <a:cxn ang="0">
                <a:pos x="100" y="144"/>
              </a:cxn>
              <a:cxn ang="0">
                <a:pos x="88" y="144"/>
              </a:cxn>
              <a:cxn ang="0">
                <a:pos x="92" y="130"/>
              </a:cxn>
              <a:cxn ang="0">
                <a:pos x="94" y="116"/>
              </a:cxn>
              <a:cxn ang="0">
                <a:pos x="86" y="100"/>
              </a:cxn>
              <a:cxn ang="0">
                <a:pos x="76" y="94"/>
              </a:cxn>
              <a:cxn ang="0">
                <a:pos x="58" y="94"/>
              </a:cxn>
              <a:cxn ang="0">
                <a:pos x="46" y="100"/>
              </a:cxn>
              <a:cxn ang="0">
                <a:pos x="34" y="112"/>
              </a:cxn>
              <a:cxn ang="0">
                <a:pos x="24" y="114"/>
              </a:cxn>
            </a:cxnLst>
            <a:rect l="0" t="0" r="r" b="b"/>
            <a:pathLst>
              <a:path w="142" h="144">
                <a:moveTo>
                  <a:pt x="24" y="114"/>
                </a:moveTo>
                <a:lnTo>
                  <a:pt x="24" y="114"/>
                </a:lnTo>
                <a:lnTo>
                  <a:pt x="20" y="108"/>
                </a:lnTo>
                <a:lnTo>
                  <a:pt x="16" y="104"/>
                </a:lnTo>
                <a:lnTo>
                  <a:pt x="16" y="94"/>
                </a:lnTo>
                <a:lnTo>
                  <a:pt x="14" y="84"/>
                </a:lnTo>
                <a:lnTo>
                  <a:pt x="12" y="80"/>
                </a:lnTo>
                <a:lnTo>
                  <a:pt x="8" y="76"/>
                </a:lnTo>
                <a:lnTo>
                  <a:pt x="4" y="72"/>
                </a:lnTo>
                <a:lnTo>
                  <a:pt x="0" y="68"/>
                </a:lnTo>
                <a:lnTo>
                  <a:pt x="4" y="66"/>
                </a:lnTo>
                <a:lnTo>
                  <a:pt x="8" y="66"/>
                </a:lnTo>
                <a:lnTo>
                  <a:pt x="14" y="64"/>
                </a:lnTo>
                <a:lnTo>
                  <a:pt x="16" y="64"/>
                </a:lnTo>
                <a:lnTo>
                  <a:pt x="18" y="56"/>
                </a:lnTo>
                <a:lnTo>
                  <a:pt x="18" y="54"/>
                </a:lnTo>
                <a:lnTo>
                  <a:pt x="20" y="48"/>
                </a:lnTo>
                <a:lnTo>
                  <a:pt x="26" y="50"/>
                </a:lnTo>
                <a:lnTo>
                  <a:pt x="30" y="50"/>
                </a:lnTo>
                <a:lnTo>
                  <a:pt x="36" y="48"/>
                </a:lnTo>
                <a:lnTo>
                  <a:pt x="40" y="42"/>
                </a:lnTo>
                <a:lnTo>
                  <a:pt x="42" y="40"/>
                </a:lnTo>
                <a:lnTo>
                  <a:pt x="46" y="32"/>
                </a:lnTo>
                <a:lnTo>
                  <a:pt x="50" y="30"/>
                </a:lnTo>
                <a:lnTo>
                  <a:pt x="54" y="26"/>
                </a:lnTo>
                <a:lnTo>
                  <a:pt x="56" y="16"/>
                </a:lnTo>
                <a:lnTo>
                  <a:pt x="58" y="10"/>
                </a:lnTo>
                <a:lnTo>
                  <a:pt x="62" y="4"/>
                </a:lnTo>
                <a:lnTo>
                  <a:pt x="66" y="4"/>
                </a:lnTo>
                <a:lnTo>
                  <a:pt x="68" y="0"/>
                </a:lnTo>
                <a:lnTo>
                  <a:pt x="72" y="0"/>
                </a:lnTo>
                <a:lnTo>
                  <a:pt x="76" y="2"/>
                </a:lnTo>
                <a:lnTo>
                  <a:pt x="82" y="10"/>
                </a:lnTo>
                <a:lnTo>
                  <a:pt x="84" y="14"/>
                </a:lnTo>
                <a:lnTo>
                  <a:pt x="80" y="16"/>
                </a:lnTo>
                <a:lnTo>
                  <a:pt x="76" y="18"/>
                </a:lnTo>
                <a:lnTo>
                  <a:pt x="72" y="20"/>
                </a:lnTo>
                <a:lnTo>
                  <a:pt x="70" y="24"/>
                </a:lnTo>
                <a:lnTo>
                  <a:pt x="70" y="28"/>
                </a:lnTo>
                <a:lnTo>
                  <a:pt x="74" y="28"/>
                </a:lnTo>
                <a:lnTo>
                  <a:pt x="78" y="28"/>
                </a:lnTo>
                <a:lnTo>
                  <a:pt x="86" y="24"/>
                </a:lnTo>
                <a:lnTo>
                  <a:pt x="100" y="20"/>
                </a:lnTo>
                <a:lnTo>
                  <a:pt x="112" y="20"/>
                </a:lnTo>
                <a:lnTo>
                  <a:pt x="122" y="26"/>
                </a:lnTo>
                <a:lnTo>
                  <a:pt x="128" y="32"/>
                </a:lnTo>
                <a:lnTo>
                  <a:pt x="130" y="38"/>
                </a:lnTo>
                <a:lnTo>
                  <a:pt x="132" y="44"/>
                </a:lnTo>
                <a:lnTo>
                  <a:pt x="134" y="54"/>
                </a:lnTo>
                <a:lnTo>
                  <a:pt x="136" y="60"/>
                </a:lnTo>
                <a:lnTo>
                  <a:pt x="136" y="70"/>
                </a:lnTo>
                <a:lnTo>
                  <a:pt x="132" y="78"/>
                </a:lnTo>
                <a:lnTo>
                  <a:pt x="126" y="84"/>
                </a:lnTo>
                <a:lnTo>
                  <a:pt x="124" y="86"/>
                </a:lnTo>
                <a:lnTo>
                  <a:pt x="124" y="88"/>
                </a:lnTo>
                <a:lnTo>
                  <a:pt x="126" y="90"/>
                </a:lnTo>
                <a:lnTo>
                  <a:pt x="130" y="90"/>
                </a:lnTo>
                <a:lnTo>
                  <a:pt x="138" y="90"/>
                </a:lnTo>
                <a:lnTo>
                  <a:pt x="142" y="94"/>
                </a:lnTo>
                <a:lnTo>
                  <a:pt x="142" y="100"/>
                </a:lnTo>
                <a:lnTo>
                  <a:pt x="142" y="106"/>
                </a:lnTo>
                <a:lnTo>
                  <a:pt x="142" y="114"/>
                </a:lnTo>
                <a:lnTo>
                  <a:pt x="142" y="116"/>
                </a:lnTo>
                <a:lnTo>
                  <a:pt x="140" y="118"/>
                </a:lnTo>
                <a:lnTo>
                  <a:pt x="138" y="114"/>
                </a:lnTo>
                <a:lnTo>
                  <a:pt x="136" y="108"/>
                </a:lnTo>
                <a:lnTo>
                  <a:pt x="136" y="104"/>
                </a:lnTo>
                <a:lnTo>
                  <a:pt x="134" y="102"/>
                </a:lnTo>
                <a:lnTo>
                  <a:pt x="132" y="104"/>
                </a:lnTo>
                <a:lnTo>
                  <a:pt x="132" y="106"/>
                </a:lnTo>
                <a:lnTo>
                  <a:pt x="134" y="112"/>
                </a:lnTo>
                <a:lnTo>
                  <a:pt x="134" y="118"/>
                </a:lnTo>
                <a:lnTo>
                  <a:pt x="136" y="124"/>
                </a:lnTo>
                <a:lnTo>
                  <a:pt x="132" y="128"/>
                </a:lnTo>
                <a:lnTo>
                  <a:pt x="128" y="130"/>
                </a:lnTo>
                <a:lnTo>
                  <a:pt x="122" y="128"/>
                </a:lnTo>
                <a:lnTo>
                  <a:pt x="112" y="130"/>
                </a:lnTo>
                <a:lnTo>
                  <a:pt x="110" y="134"/>
                </a:lnTo>
                <a:lnTo>
                  <a:pt x="108" y="138"/>
                </a:lnTo>
                <a:lnTo>
                  <a:pt x="100" y="144"/>
                </a:lnTo>
                <a:lnTo>
                  <a:pt x="92" y="144"/>
                </a:lnTo>
                <a:lnTo>
                  <a:pt x="88" y="144"/>
                </a:lnTo>
                <a:lnTo>
                  <a:pt x="88" y="138"/>
                </a:lnTo>
                <a:lnTo>
                  <a:pt x="92" y="130"/>
                </a:lnTo>
                <a:lnTo>
                  <a:pt x="94" y="122"/>
                </a:lnTo>
                <a:lnTo>
                  <a:pt x="94" y="116"/>
                </a:lnTo>
                <a:lnTo>
                  <a:pt x="88" y="104"/>
                </a:lnTo>
                <a:lnTo>
                  <a:pt x="86" y="100"/>
                </a:lnTo>
                <a:lnTo>
                  <a:pt x="84" y="96"/>
                </a:lnTo>
                <a:lnTo>
                  <a:pt x="76" y="94"/>
                </a:lnTo>
                <a:lnTo>
                  <a:pt x="68" y="94"/>
                </a:lnTo>
                <a:lnTo>
                  <a:pt x="58" y="94"/>
                </a:lnTo>
                <a:lnTo>
                  <a:pt x="50" y="96"/>
                </a:lnTo>
                <a:lnTo>
                  <a:pt x="46" y="100"/>
                </a:lnTo>
                <a:lnTo>
                  <a:pt x="42" y="104"/>
                </a:lnTo>
                <a:lnTo>
                  <a:pt x="34" y="112"/>
                </a:lnTo>
                <a:lnTo>
                  <a:pt x="28" y="114"/>
                </a:lnTo>
                <a:lnTo>
                  <a:pt x="24" y="114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7" name="Freeform 247"/>
          <p:cNvSpPr>
            <a:spLocks/>
          </p:cNvSpPr>
          <p:nvPr/>
        </p:nvSpPr>
        <p:spPr bwMode="auto">
          <a:xfrm>
            <a:off x="4802187" y="3192375"/>
            <a:ext cx="225425" cy="228600"/>
          </a:xfrm>
          <a:custGeom>
            <a:avLst/>
            <a:gdLst/>
            <a:ahLst/>
            <a:cxnLst>
              <a:cxn ang="0">
                <a:pos x="24" y="114"/>
              </a:cxn>
              <a:cxn ang="0">
                <a:pos x="16" y="104"/>
              </a:cxn>
              <a:cxn ang="0">
                <a:pos x="14" y="84"/>
              </a:cxn>
              <a:cxn ang="0">
                <a:pos x="8" y="76"/>
              </a:cxn>
              <a:cxn ang="0">
                <a:pos x="0" y="68"/>
              </a:cxn>
              <a:cxn ang="0">
                <a:pos x="8" y="66"/>
              </a:cxn>
              <a:cxn ang="0">
                <a:pos x="16" y="64"/>
              </a:cxn>
              <a:cxn ang="0">
                <a:pos x="18" y="54"/>
              </a:cxn>
              <a:cxn ang="0">
                <a:pos x="26" y="50"/>
              </a:cxn>
              <a:cxn ang="0">
                <a:pos x="36" y="48"/>
              </a:cxn>
              <a:cxn ang="0">
                <a:pos x="42" y="40"/>
              </a:cxn>
              <a:cxn ang="0">
                <a:pos x="50" y="30"/>
              </a:cxn>
              <a:cxn ang="0">
                <a:pos x="56" y="16"/>
              </a:cxn>
              <a:cxn ang="0">
                <a:pos x="62" y="4"/>
              </a:cxn>
              <a:cxn ang="0">
                <a:pos x="68" y="0"/>
              </a:cxn>
              <a:cxn ang="0">
                <a:pos x="76" y="2"/>
              </a:cxn>
              <a:cxn ang="0">
                <a:pos x="84" y="14"/>
              </a:cxn>
              <a:cxn ang="0">
                <a:pos x="76" y="18"/>
              </a:cxn>
              <a:cxn ang="0">
                <a:pos x="70" y="24"/>
              </a:cxn>
              <a:cxn ang="0">
                <a:pos x="74" y="28"/>
              </a:cxn>
              <a:cxn ang="0">
                <a:pos x="86" y="24"/>
              </a:cxn>
              <a:cxn ang="0">
                <a:pos x="112" y="20"/>
              </a:cxn>
              <a:cxn ang="0">
                <a:pos x="128" y="32"/>
              </a:cxn>
              <a:cxn ang="0">
                <a:pos x="132" y="44"/>
              </a:cxn>
              <a:cxn ang="0">
                <a:pos x="136" y="60"/>
              </a:cxn>
              <a:cxn ang="0">
                <a:pos x="132" y="78"/>
              </a:cxn>
              <a:cxn ang="0">
                <a:pos x="124" y="86"/>
              </a:cxn>
              <a:cxn ang="0">
                <a:pos x="126" y="90"/>
              </a:cxn>
              <a:cxn ang="0">
                <a:pos x="138" y="90"/>
              </a:cxn>
              <a:cxn ang="0">
                <a:pos x="142" y="100"/>
              </a:cxn>
              <a:cxn ang="0">
                <a:pos x="142" y="114"/>
              </a:cxn>
              <a:cxn ang="0">
                <a:pos x="140" y="118"/>
              </a:cxn>
              <a:cxn ang="0">
                <a:pos x="136" y="108"/>
              </a:cxn>
              <a:cxn ang="0">
                <a:pos x="134" y="102"/>
              </a:cxn>
              <a:cxn ang="0">
                <a:pos x="132" y="106"/>
              </a:cxn>
              <a:cxn ang="0">
                <a:pos x="134" y="118"/>
              </a:cxn>
              <a:cxn ang="0">
                <a:pos x="132" y="128"/>
              </a:cxn>
              <a:cxn ang="0">
                <a:pos x="122" y="128"/>
              </a:cxn>
              <a:cxn ang="0">
                <a:pos x="110" y="134"/>
              </a:cxn>
              <a:cxn ang="0">
                <a:pos x="100" y="144"/>
              </a:cxn>
              <a:cxn ang="0">
                <a:pos x="88" y="144"/>
              </a:cxn>
              <a:cxn ang="0">
                <a:pos x="92" y="130"/>
              </a:cxn>
              <a:cxn ang="0">
                <a:pos x="94" y="116"/>
              </a:cxn>
              <a:cxn ang="0">
                <a:pos x="86" y="100"/>
              </a:cxn>
              <a:cxn ang="0">
                <a:pos x="76" y="94"/>
              </a:cxn>
              <a:cxn ang="0">
                <a:pos x="58" y="94"/>
              </a:cxn>
              <a:cxn ang="0">
                <a:pos x="46" y="100"/>
              </a:cxn>
              <a:cxn ang="0">
                <a:pos x="34" y="112"/>
              </a:cxn>
              <a:cxn ang="0">
                <a:pos x="24" y="114"/>
              </a:cxn>
            </a:cxnLst>
            <a:rect l="0" t="0" r="r" b="b"/>
            <a:pathLst>
              <a:path w="142" h="144">
                <a:moveTo>
                  <a:pt x="24" y="114"/>
                </a:moveTo>
                <a:lnTo>
                  <a:pt x="24" y="114"/>
                </a:lnTo>
                <a:lnTo>
                  <a:pt x="20" y="108"/>
                </a:lnTo>
                <a:lnTo>
                  <a:pt x="16" y="104"/>
                </a:lnTo>
                <a:lnTo>
                  <a:pt x="16" y="94"/>
                </a:lnTo>
                <a:lnTo>
                  <a:pt x="14" y="84"/>
                </a:lnTo>
                <a:lnTo>
                  <a:pt x="12" y="80"/>
                </a:lnTo>
                <a:lnTo>
                  <a:pt x="8" y="76"/>
                </a:lnTo>
                <a:lnTo>
                  <a:pt x="4" y="72"/>
                </a:lnTo>
                <a:lnTo>
                  <a:pt x="0" y="68"/>
                </a:lnTo>
                <a:lnTo>
                  <a:pt x="4" y="66"/>
                </a:lnTo>
                <a:lnTo>
                  <a:pt x="8" y="66"/>
                </a:lnTo>
                <a:lnTo>
                  <a:pt x="14" y="64"/>
                </a:lnTo>
                <a:lnTo>
                  <a:pt x="16" y="64"/>
                </a:lnTo>
                <a:lnTo>
                  <a:pt x="18" y="56"/>
                </a:lnTo>
                <a:lnTo>
                  <a:pt x="18" y="54"/>
                </a:lnTo>
                <a:lnTo>
                  <a:pt x="20" y="48"/>
                </a:lnTo>
                <a:lnTo>
                  <a:pt x="26" y="50"/>
                </a:lnTo>
                <a:lnTo>
                  <a:pt x="30" y="50"/>
                </a:lnTo>
                <a:lnTo>
                  <a:pt x="36" y="48"/>
                </a:lnTo>
                <a:lnTo>
                  <a:pt x="40" y="42"/>
                </a:lnTo>
                <a:lnTo>
                  <a:pt x="42" y="40"/>
                </a:lnTo>
                <a:lnTo>
                  <a:pt x="46" y="32"/>
                </a:lnTo>
                <a:lnTo>
                  <a:pt x="50" y="30"/>
                </a:lnTo>
                <a:lnTo>
                  <a:pt x="54" y="26"/>
                </a:lnTo>
                <a:lnTo>
                  <a:pt x="56" y="16"/>
                </a:lnTo>
                <a:lnTo>
                  <a:pt x="58" y="10"/>
                </a:lnTo>
                <a:lnTo>
                  <a:pt x="62" y="4"/>
                </a:lnTo>
                <a:lnTo>
                  <a:pt x="66" y="4"/>
                </a:lnTo>
                <a:lnTo>
                  <a:pt x="68" y="0"/>
                </a:lnTo>
                <a:lnTo>
                  <a:pt x="72" y="0"/>
                </a:lnTo>
                <a:lnTo>
                  <a:pt x="76" y="2"/>
                </a:lnTo>
                <a:lnTo>
                  <a:pt x="82" y="10"/>
                </a:lnTo>
                <a:lnTo>
                  <a:pt x="84" y="14"/>
                </a:lnTo>
                <a:lnTo>
                  <a:pt x="80" y="16"/>
                </a:lnTo>
                <a:lnTo>
                  <a:pt x="76" y="18"/>
                </a:lnTo>
                <a:lnTo>
                  <a:pt x="72" y="20"/>
                </a:lnTo>
                <a:lnTo>
                  <a:pt x="70" y="24"/>
                </a:lnTo>
                <a:lnTo>
                  <a:pt x="70" y="28"/>
                </a:lnTo>
                <a:lnTo>
                  <a:pt x="74" y="28"/>
                </a:lnTo>
                <a:lnTo>
                  <a:pt x="78" y="28"/>
                </a:lnTo>
                <a:lnTo>
                  <a:pt x="86" y="24"/>
                </a:lnTo>
                <a:lnTo>
                  <a:pt x="100" y="20"/>
                </a:lnTo>
                <a:lnTo>
                  <a:pt x="112" y="20"/>
                </a:lnTo>
                <a:lnTo>
                  <a:pt x="122" y="26"/>
                </a:lnTo>
                <a:lnTo>
                  <a:pt x="128" y="32"/>
                </a:lnTo>
                <a:lnTo>
                  <a:pt x="130" y="38"/>
                </a:lnTo>
                <a:lnTo>
                  <a:pt x="132" y="44"/>
                </a:lnTo>
                <a:lnTo>
                  <a:pt x="134" y="54"/>
                </a:lnTo>
                <a:lnTo>
                  <a:pt x="136" y="60"/>
                </a:lnTo>
                <a:lnTo>
                  <a:pt x="136" y="70"/>
                </a:lnTo>
                <a:lnTo>
                  <a:pt x="132" y="78"/>
                </a:lnTo>
                <a:lnTo>
                  <a:pt x="126" y="84"/>
                </a:lnTo>
                <a:lnTo>
                  <a:pt x="124" y="86"/>
                </a:lnTo>
                <a:lnTo>
                  <a:pt x="124" y="88"/>
                </a:lnTo>
                <a:lnTo>
                  <a:pt x="126" y="90"/>
                </a:lnTo>
                <a:lnTo>
                  <a:pt x="130" y="90"/>
                </a:lnTo>
                <a:lnTo>
                  <a:pt x="138" y="90"/>
                </a:lnTo>
                <a:lnTo>
                  <a:pt x="142" y="94"/>
                </a:lnTo>
                <a:lnTo>
                  <a:pt x="142" y="100"/>
                </a:lnTo>
                <a:lnTo>
                  <a:pt x="142" y="106"/>
                </a:lnTo>
                <a:lnTo>
                  <a:pt x="142" y="114"/>
                </a:lnTo>
                <a:lnTo>
                  <a:pt x="142" y="116"/>
                </a:lnTo>
                <a:lnTo>
                  <a:pt x="140" y="118"/>
                </a:lnTo>
                <a:lnTo>
                  <a:pt x="138" y="114"/>
                </a:lnTo>
                <a:lnTo>
                  <a:pt x="136" y="108"/>
                </a:lnTo>
                <a:lnTo>
                  <a:pt x="136" y="104"/>
                </a:lnTo>
                <a:lnTo>
                  <a:pt x="134" y="102"/>
                </a:lnTo>
                <a:lnTo>
                  <a:pt x="132" y="104"/>
                </a:lnTo>
                <a:lnTo>
                  <a:pt x="132" y="106"/>
                </a:lnTo>
                <a:lnTo>
                  <a:pt x="134" y="112"/>
                </a:lnTo>
                <a:lnTo>
                  <a:pt x="134" y="118"/>
                </a:lnTo>
                <a:lnTo>
                  <a:pt x="136" y="124"/>
                </a:lnTo>
                <a:lnTo>
                  <a:pt x="132" y="128"/>
                </a:lnTo>
                <a:lnTo>
                  <a:pt x="128" y="130"/>
                </a:lnTo>
                <a:lnTo>
                  <a:pt x="122" y="128"/>
                </a:lnTo>
                <a:lnTo>
                  <a:pt x="112" y="130"/>
                </a:lnTo>
                <a:lnTo>
                  <a:pt x="110" y="134"/>
                </a:lnTo>
                <a:lnTo>
                  <a:pt x="108" y="138"/>
                </a:lnTo>
                <a:lnTo>
                  <a:pt x="100" y="144"/>
                </a:lnTo>
                <a:lnTo>
                  <a:pt x="92" y="144"/>
                </a:lnTo>
                <a:lnTo>
                  <a:pt x="88" y="144"/>
                </a:lnTo>
                <a:lnTo>
                  <a:pt x="88" y="138"/>
                </a:lnTo>
                <a:lnTo>
                  <a:pt x="92" y="130"/>
                </a:lnTo>
                <a:lnTo>
                  <a:pt x="94" y="122"/>
                </a:lnTo>
                <a:lnTo>
                  <a:pt x="94" y="116"/>
                </a:lnTo>
                <a:lnTo>
                  <a:pt x="88" y="104"/>
                </a:lnTo>
                <a:lnTo>
                  <a:pt x="86" y="100"/>
                </a:lnTo>
                <a:lnTo>
                  <a:pt x="84" y="96"/>
                </a:lnTo>
                <a:lnTo>
                  <a:pt x="76" y="94"/>
                </a:lnTo>
                <a:lnTo>
                  <a:pt x="68" y="94"/>
                </a:lnTo>
                <a:lnTo>
                  <a:pt x="58" y="94"/>
                </a:lnTo>
                <a:lnTo>
                  <a:pt x="50" y="96"/>
                </a:lnTo>
                <a:lnTo>
                  <a:pt x="46" y="100"/>
                </a:lnTo>
                <a:lnTo>
                  <a:pt x="42" y="104"/>
                </a:lnTo>
                <a:lnTo>
                  <a:pt x="34" y="112"/>
                </a:lnTo>
                <a:lnTo>
                  <a:pt x="28" y="114"/>
                </a:lnTo>
                <a:lnTo>
                  <a:pt x="24" y="11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8" name="Freeform 248"/>
          <p:cNvSpPr>
            <a:spLocks/>
          </p:cNvSpPr>
          <p:nvPr/>
        </p:nvSpPr>
        <p:spPr bwMode="auto">
          <a:xfrm>
            <a:off x="4821236" y="2751051"/>
            <a:ext cx="800100" cy="1317625"/>
          </a:xfrm>
          <a:custGeom>
            <a:avLst/>
            <a:gdLst/>
            <a:ahLst/>
            <a:cxnLst>
              <a:cxn ang="0">
                <a:pos x="468" y="718"/>
              </a:cxn>
              <a:cxn ang="0">
                <a:pos x="440" y="732"/>
              </a:cxn>
              <a:cxn ang="0">
                <a:pos x="418" y="754"/>
              </a:cxn>
              <a:cxn ang="0">
                <a:pos x="454" y="780"/>
              </a:cxn>
              <a:cxn ang="0">
                <a:pos x="416" y="820"/>
              </a:cxn>
              <a:cxn ang="0">
                <a:pos x="306" y="810"/>
              </a:cxn>
              <a:cxn ang="0">
                <a:pos x="278" y="806"/>
              </a:cxn>
              <a:cxn ang="0">
                <a:pos x="238" y="810"/>
              </a:cxn>
              <a:cxn ang="0">
                <a:pos x="206" y="814"/>
              </a:cxn>
              <a:cxn ang="0">
                <a:pos x="148" y="792"/>
              </a:cxn>
              <a:cxn ang="0">
                <a:pos x="96" y="810"/>
              </a:cxn>
              <a:cxn ang="0">
                <a:pos x="34" y="824"/>
              </a:cxn>
              <a:cxn ang="0">
                <a:pos x="2" y="818"/>
              </a:cxn>
              <a:cxn ang="0">
                <a:pos x="94" y="752"/>
              </a:cxn>
              <a:cxn ang="0">
                <a:pos x="188" y="740"/>
              </a:cxn>
              <a:cxn ang="0">
                <a:pos x="210" y="704"/>
              </a:cxn>
              <a:cxn ang="0">
                <a:pos x="148" y="686"/>
              </a:cxn>
              <a:cxn ang="0">
                <a:pos x="112" y="664"/>
              </a:cxn>
              <a:cxn ang="0">
                <a:pos x="80" y="638"/>
              </a:cxn>
              <a:cxn ang="0">
                <a:pos x="164" y="596"/>
              </a:cxn>
              <a:cxn ang="0">
                <a:pos x="142" y="562"/>
              </a:cxn>
              <a:cxn ang="0">
                <a:pos x="198" y="524"/>
              </a:cxn>
              <a:cxn ang="0">
                <a:pos x="248" y="524"/>
              </a:cxn>
              <a:cxn ang="0">
                <a:pos x="256" y="490"/>
              </a:cxn>
              <a:cxn ang="0">
                <a:pos x="276" y="448"/>
              </a:cxn>
              <a:cxn ang="0">
                <a:pos x="244" y="440"/>
              </a:cxn>
              <a:cxn ang="0">
                <a:pos x="270" y="376"/>
              </a:cxn>
              <a:cxn ang="0">
                <a:pos x="228" y="376"/>
              </a:cxn>
              <a:cxn ang="0">
                <a:pos x="190" y="378"/>
              </a:cxn>
              <a:cxn ang="0">
                <a:pos x="162" y="374"/>
              </a:cxn>
              <a:cxn ang="0">
                <a:pos x="172" y="346"/>
              </a:cxn>
              <a:cxn ang="0">
                <a:pos x="200" y="280"/>
              </a:cxn>
              <a:cxn ang="0">
                <a:pos x="210" y="240"/>
              </a:cxn>
              <a:cxn ang="0">
                <a:pos x="186" y="254"/>
              </a:cxn>
              <a:cxn ang="0">
                <a:pos x="198" y="226"/>
              </a:cxn>
              <a:cxn ang="0">
                <a:pos x="144" y="304"/>
              </a:cxn>
              <a:cxn ang="0">
                <a:pos x="164" y="250"/>
              </a:cxn>
              <a:cxn ang="0">
                <a:pos x="204" y="180"/>
              </a:cxn>
              <a:cxn ang="0">
                <a:pos x="162" y="166"/>
              </a:cxn>
              <a:cxn ang="0">
                <a:pos x="196" y="140"/>
              </a:cxn>
              <a:cxn ang="0">
                <a:pos x="212" y="112"/>
              </a:cxn>
              <a:cxn ang="0">
                <a:pos x="200" y="100"/>
              </a:cxn>
              <a:cxn ang="0">
                <a:pos x="222" y="60"/>
              </a:cxn>
              <a:cxn ang="0">
                <a:pos x="246" y="42"/>
              </a:cxn>
              <a:cxn ang="0">
                <a:pos x="264" y="24"/>
              </a:cxn>
              <a:cxn ang="0">
                <a:pos x="316" y="14"/>
              </a:cxn>
              <a:cxn ang="0">
                <a:pos x="362" y="44"/>
              </a:cxn>
              <a:cxn ang="0">
                <a:pos x="302" y="74"/>
              </a:cxn>
              <a:cxn ang="0">
                <a:pos x="296" y="92"/>
              </a:cxn>
              <a:cxn ang="0">
                <a:pos x="290" y="108"/>
              </a:cxn>
              <a:cxn ang="0">
                <a:pos x="382" y="118"/>
              </a:cxn>
              <a:cxn ang="0">
                <a:pos x="400" y="158"/>
              </a:cxn>
              <a:cxn ang="0">
                <a:pos x="334" y="230"/>
              </a:cxn>
              <a:cxn ang="0">
                <a:pos x="332" y="256"/>
              </a:cxn>
              <a:cxn ang="0">
                <a:pos x="328" y="274"/>
              </a:cxn>
              <a:cxn ang="0">
                <a:pos x="376" y="352"/>
              </a:cxn>
              <a:cxn ang="0">
                <a:pos x="404" y="440"/>
              </a:cxn>
              <a:cxn ang="0">
                <a:pos x="436" y="536"/>
              </a:cxn>
              <a:cxn ang="0">
                <a:pos x="410" y="538"/>
              </a:cxn>
              <a:cxn ang="0">
                <a:pos x="414" y="608"/>
              </a:cxn>
              <a:cxn ang="0">
                <a:pos x="434" y="624"/>
              </a:cxn>
            </a:cxnLst>
            <a:rect l="0" t="0" r="r" b="b"/>
            <a:pathLst>
              <a:path w="504" h="830">
                <a:moveTo>
                  <a:pt x="504" y="648"/>
                </a:moveTo>
                <a:lnTo>
                  <a:pt x="504" y="648"/>
                </a:lnTo>
                <a:lnTo>
                  <a:pt x="504" y="658"/>
                </a:lnTo>
                <a:lnTo>
                  <a:pt x="504" y="666"/>
                </a:lnTo>
                <a:lnTo>
                  <a:pt x="500" y="684"/>
                </a:lnTo>
                <a:lnTo>
                  <a:pt x="496" y="694"/>
                </a:lnTo>
                <a:lnTo>
                  <a:pt x="490" y="706"/>
                </a:lnTo>
                <a:lnTo>
                  <a:pt x="478" y="716"/>
                </a:lnTo>
                <a:lnTo>
                  <a:pt x="470" y="718"/>
                </a:lnTo>
                <a:lnTo>
                  <a:pt x="468" y="718"/>
                </a:lnTo>
                <a:lnTo>
                  <a:pt x="466" y="718"/>
                </a:lnTo>
                <a:lnTo>
                  <a:pt x="464" y="718"/>
                </a:lnTo>
                <a:lnTo>
                  <a:pt x="464" y="722"/>
                </a:lnTo>
                <a:lnTo>
                  <a:pt x="466" y="726"/>
                </a:lnTo>
                <a:lnTo>
                  <a:pt x="462" y="732"/>
                </a:lnTo>
                <a:lnTo>
                  <a:pt x="458" y="734"/>
                </a:lnTo>
                <a:lnTo>
                  <a:pt x="452" y="734"/>
                </a:lnTo>
                <a:lnTo>
                  <a:pt x="448" y="730"/>
                </a:lnTo>
                <a:lnTo>
                  <a:pt x="444" y="730"/>
                </a:lnTo>
                <a:lnTo>
                  <a:pt x="440" y="732"/>
                </a:lnTo>
                <a:lnTo>
                  <a:pt x="436" y="732"/>
                </a:lnTo>
                <a:lnTo>
                  <a:pt x="432" y="734"/>
                </a:lnTo>
                <a:lnTo>
                  <a:pt x="434" y="736"/>
                </a:lnTo>
                <a:lnTo>
                  <a:pt x="438" y="740"/>
                </a:lnTo>
                <a:lnTo>
                  <a:pt x="440" y="744"/>
                </a:lnTo>
                <a:lnTo>
                  <a:pt x="438" y="746"/>
                </a:lnTo>
                <a:lnTo>
                  <a:pt x="434" y="748"/>
                </a:lnTo>
                <a:lnTo>
                  <a:pt x="430" y="754"/>
                </a:lnTo>
                <a:lnTo>
                  <a:pt x="422" y="754"/>
                </a:lnTo>
                <a:lnTo>
                  <a:pt x="418" y="754"/>
                </a:lnTo>
                <a:lnTo>
                  <a:pt x="416" y="756"/>
                </a:lnTo>
                <a:lnTo>
                  <a:pt x="418" y="760"/>
                </a:lnTo>
                <a:lnTo>
                  <a:pt x="420" y="764"/>
                </a:lnTo>
                <a:lnTo>
                  <a:pt x="420" y="770"/>
                </a:lnTo>
                <a:lnTo>
                  <a:pt x="420" y="774"/>
                </a:lnTo>
                <a:lnTo>
                  <a:pt x="422" y="776"/>
                </a:lnTo>
                <a:lnTo>
                  <a:pt x="426" y="778"/>
                </a:lnTo>
                <a:lnTo>
                  <a:pt x="434" y="778"/>
                </a:lnTo>
                <a:lnTo>
                  <a:pt x="448" y="780"/>
                </a:lnTo>
                <a:lnTo>
                  <a:pt x="454" y="780"/>
                </a:lnTo>
                <a:lnTo>
                  <a:pt x="462" y="782"/>
                </a:lnTo>
                <a:lnTo>
                  <a:pt x="464" y="786"/>
                </a:lnTo>
                <a:lnTo>
                  <a:pt x="462" y="792"/>
                </a:lnTo>
                <a:lnTo>
                  <a:pt x="460" y="800"/>
                </a:lnTo>
                <a:lnTo>
                  <a:pt x="452" y="804"/>
                </a:lnTo>
                <a:lnTo>
                  <a:pt x="444" y="806"/>
                </a:lnTo>
                <a:lnTo>
                  <a:pt x="436" y="810"/>
                </a:lnTo>
                <a:lnTo>
                  <a:pt x="432" y="812"/>
                </a:lnTo>
                <a:lnTo>
                  <a:pt x="430" y="816"/>
                </a:lnTo>
                <a:lnTo>
                  <a:pt x="416" y="820"/>
                </a:lnTo>
                <a:lnTo>
                  <a:pt x="400" y="822"/>
                </a:lnTo>
                <a:lnTo>
                  <a:pt x="384" y="824"/>
                </a:lnTo>
                <a:lnTo>
                  <a:pt x="368" y="822"/>
                </a:lnTo>
                <a:lnTo>
                  <a:pt x="364" y="820"/>
                </a:lnTo>
                <a:lnTo>
                  <a:pt x="358" y="816"/>
                </a:lnTo>
                <a:lnTo>
                  <a:pt x="348" y="816"/>
                </a:lnTo>
                <a:lnTo>
                  <a:pt x="334" y="816"/>
                </a:lnTo>
                <a:lnTo>
                  <a:pt x="322" y="818"/>
                </a:lnTo>
                <a:lnTo>
                  <a:pt x="314" y="816"/>
                </a:lnTo>
                <a:lnTo>
                  <a:pt x="306" y="810"/>
                </a:lnTo>
                <a:lnTo>
                  <a:pt x="306" y="806"/>
                </a:lnTo>
                <a:lnTo>
                  <a:pt x="300" y="806"/>
                </a:lnTo>
                <a:lnTo>
                  <a:pt x="296" y="806"/>
                </a:lnTo>
                <a:lnTo>
                  <a:pt x="290" y="802"/>
                </a:lnTo>
                <a:lnTo>
                  <a:pt x="286" y="798"/>
                </a:lnTo>
                <a:lnTo>
                  <a:pt x="286" y="794"/>
                </a:lnTo>
                <a:lnTo>
                  <a:pt x="284" y="794"/>
                </a:lnTo>
                <a:lnTo>
                  <a:pt x="284" y="798"/>
                </a:lnTo>
                <a:lnTo>
                  <a:pt x="280" y="802"/>
                </a:lnTo>
                <a:lnTo>
                  <a:pt x="278" y="806"/>
                </a:lnTo>
                <a:lnTo>
                  <a:pt x="274" y="808"/>
                </a:lnTo>
                <a:lnTo>
                  <a:pt x="270" y="808"/>
                </a:lnTo>
                <a:lnTo>
                  <a:pt x="266" y="810"/>
                </a:lnTo>
                <a:lnTo>
                  <a:pt x="260" y="810"/>
                </a:lnTo>
                <a:lnTo>
                  <a:pt x="250" y="806"/>
                </a:lnTo>
                <a:lnTo>
                  <a:pt x="244" y="804"/>
                </a:lnTo>
                <a:lnTo>
                  <a:pt x="240" y="804"/>
                </a:lnTo>
                <a:lnTo>
                  <a:pt x="238" y="806"/>
                </a:lnTo>
                <a:lnTo>
                  <a:pt x="238" y="808"/>
                </a:lnTo>
                <a:lnTo>
                  <a:pt x="238" y="810"/>
                </a:lnTo>
                <a:lnTo>
                  <a:pt x="240" y="814"/>
                </a:lnTo>
                <a:lnTo>
                  <a:pt x="236" y="816"/>
                </a:lnTo>
                <a:lnTo>
                  <a:pt x="234" y="816"/>
                </a:lnTo>
                <a:lnTo>
                  <a:pt x="228" y="812"/>
                </a:lnTo>
                <a:lnTo>
                  <a:pt x="222" y="810"/>
                </a:lnTo>
                <a:lnTo>
                  <a:pt x="216" y="810"/>
                </a:lnTo>
                <a:lnTo>
                  <a:pt x="210" y="810"/>
                </a:lnTo>
                <a:lnTo>
                  <a:pt x="208" y="812"/>
                </a:lnTo>
                <a:lnTo>
                  <a:pt x="206" y="816"/>
                </a:lnTo>
                <a:lnTo>
                  <a:pt x="206" y="814"/>
                </a:lnTo>
                <a:lnTo>
                  <a:pt x="202" y="810"/>
                </a:lnTo>
                <a:lnTo>
                  <a:pt x="200" y="802"/>
                </a:lnTo>
                <a:lnTo>
                  <a:pt x="196" y="794"/>
                </a:lnTo>
                <a:lnTo>
                  <a:pt x="190" y="790"/>
                </a:lnTo>
                <a:lnTo>
                  <a:pt x="186" y="788"/>
                </a:lnTo>
                <a:lnTo>
                  <a:pt x="182" y="788"/>
                </a:lnTo>
                <a:lnTo>
                  <a:pt x="172" y="790"/>
                </a:lnTo>
                <a:lnTo>
                  <a:pt x="158" y="794"/>
                </a:lnTo>
                <a:lnTo>
                  <a:pt x="152" y="790"/>
                </a:lnTo>
                <a:lnTo>
                  <a:pt x="148" y="792"/>
                </a:lnTo>
                <a:lnTo>
                  <a:pt x="144" y="798"/>
                </a:lnTo>
                <a:lnTo>
                  <a:pt x="142" y="804"/>
                </a:lnTo>
                <a:lnTo>
                  <a:pt x="140" y="812"/>
                </a:lnTo>
                <a:lnTo>
                  <a:pt x="134" y="816"/>
                </a:lnTo>
                <a:lnTo>
                  <a:pt x="130" y="822"/>
                </a:lnTo>
                <a:lnTo>
                  <a:pt x="126" y="824"/>
                </a:lnTo>
                <a:lnTo>
                  <a:pt x="122" y="824"/>
                </a:lnTo>
                <a:lnTo>
                  <a:pt x="118" y="822"/>
                </a:lnTo>
                <a:lnTo>
                  <a:pt x="106" y="816"/>
                </a:lnTo>
                <a:lnTo>
                  <a:pt x="96" y="810"/>
                </a:lnTo>
                <a:lnTo>
                  <a:pt x="82" y="804"/>
                </a:lnTo>
                <a:lnTo>
                  <a:pt x="70" y="802"/>
                </a:lnTo>
                <a:lnTo>
                  <a:pt x="64" y="802"/>
                </a:lnTo>
                <a:lnTo>
                  <a:pt x="62" y="804"/>
                </a:lnTo>
                <a:lnTo>
                  <a:pt x="60" y="806"/>
                </a:lnTo>
                <a:lnTo>
                  <a:pt x="54" y="812"/>
                </a:lnTo>
                <a:lnTo>
                  <a:pt x="46" y="814"/>
                </a:lnTo>
                <a:lnTo>
                  <a:pt x="40" y="816"/>
                </a:lnTo>
                <a:lnTo>
                  <a:pt x="36" y="820"/>
                </a:lnTo>
                <a:lnTo>
                  <a:pt x="34" y="824"/>
                </a:lnTo>
                <a:lnTo>
                  <a:pt x="32" y="828"/>
                </a:lnTo>
                <a:lnTo>
                  <a:pt x="28" y="830"/>
                </a:lnTo>
                <a:lnTo>
                  <a:pt x="28" y="824"/>
                </a:lnTo>
                <a:lnTo>
                  <a:pt x="26" y="822"/>
                </a:lnTo>
                <a:lnTo>
                  <a:pt x="18" y="822"/>
                </a:lnTo>
                <a:lnTo>
                  <a:pt x="14" y="816"/>
                </a:lnTo>
                <a:lnTo>
                  <a:pt x="12" y="814"/>
                </a:lnTo>
                <a:lnTo>
                  <a:pt x="10" y="812"/>
                </a:lnTo>
                <a:lnTo>
                  <a:pt x="6" y="814"/>
                </a:lnTo>
                <a:lnTo>
                  <a:pt x="2" y="818"/>
                </a:lnTo>
                <a:lnTo>
                  <a:pt x="2" y="820"/>
                </a:lnTo>
                <a:lnTo>
                  <a:pt x="0" y="820"/>
                </a:lnTo>
                <a:lnTo>
                  <a:pt x="0" y="818"/>
                </a:lnTo>
                <a:lnTo>
                  <a:pt x="2" y="816"/>
                </a:lnTo>
                <a:lnTo>
                  <a:pt x="6" y="808"/>
                </a:lnTo>
                <a:lnTo>
                  <a:pt x="16" y="804"/>
                </a:lnTo>
                <a:lnTo>
                  <a:pt x="28" y="800"/>
                </a:lnTo>
                <a:lnTo>
                  <a:pt x="58" y="780"/>
                </a:lnTo>
                <a:lnTo>
                  <a:pt x="88" y="758"/>
                </a:lnTo>
                <a:lnTo>
                  <a:pt x="94" y="752"/>
                </a:lnTo>
                <a:lnTo>
                  <a:pt x="98" y="746"/>
                </a:lnTo>
                <a:lnTo>
                  <a:pt x="112" y="742"/>
                </a:lnTo>
                <a:lnTo>
                  <a:pt x="116" y="734"/>
                </a:lnTo>
                <a:lnTo>
                  <a:pt x="120" y="730"/>
                </a:lnTo>
                <a:lnTo>
                  <a:pt x="128" y="730"/>
                </a:lnTo>
                <a:lnTo>
                  <a:pt x="138" y="730"/>
                </a:lnTo>
                <a:lnTo>
                  <a:pt x="154" y="734"/>
                </a:lnTo>
                <a:lnTo>
                  <a:pt x="172" y="740"/>
                </a:lnTo>
                <a:lnTo>
                  <a:pt x="180" y="740"/>
                </a:lnTo>
                <a:lnTo>
                  <a:pt x="188" y="740"/>
                </a:lnTo>
                <a:lnTo>
                  <a:pt x="192" y="734"/>
                </a:lnTo>
                <a:lnTo>
                  <a:pt x="198" y="728"/>
                </a:lnTo>
                <a:lnTo>
                  <a:pt x="208" y="720"/>
                </a:lnTo>
                <a:lnTo>
                  <a:pt x="220" y="712"/>
                </a:lnTo>
                <a:lnTo>
                  <a:pt x="228" y="702"/>
                </a:lnTo>
                <a:lnTo>
                  <a:pt x="230" y="698"/>
                </a:lnTo>
                <a:lnTo>
                  <a:pt x="230" y="696"/>
                </a:lnTo>
                <a:lnTo>
                  <a:pt x="226" y="694"/>
                </a:lnTo>
                <a:lnTo>
                  <a:pt x="218" y="698"/>
                </a:lnTo>
                <a:lnTo>
                  <a:pt x="210" y="704"/>
                </a:lnTo>
                <a:lnTo>
                  <a:pt x="202" y="706"/>
                </a:lnTo>
                <a:lnTo>
                  <a:pt x="192" y="710"/>
                </a:lnTo>
                <a:lnTo>
                  <a:pt x="186" y="716"/>
                </a:lnTo>
                <a:lnTo>
                  <a:pt x="178" y="720"/>
                </a:lnTo>
                <a:lnTo>
                  <a:pt x="170" y="718"/>
                </a:lnTo>
                <a:lnTo>
                  <a:pt x="162" y="714"/>
                </a:lnTo>
                <a:lnTo>
                  <a:pt x="158" y="710"/>
                </a:lnTo>
                <a:lnTo>
                  <a:pt x="156" y="700"/>
                </a:lnTo>
                <a:lnTo>
                  <a:pt x="152" y="688"/>
                </a:lnTo>
                <a:lnTo>
                  <a:pt x="148" y="686"/>
                </a:lnTo>
                <a:lnTo>
                  <a:pt x="146" y="686"/>
                </a:lnTo>
                <a:lnTo>
                  <a:pt x="140" y="688"/>
                </a:lnTo>
                <a:lnTo>
                  <a:pt x="134" y="690"/>
                </a:lnTo>
                <a:lnTo>
                  <a:pt x="128" y="690"/>
                </a:lnTo>
                <a:lnTo>
                  <a:pt x="122" y="688"/>
                </a:lnTo>
                <a:lnTo>
                  <a:pt x="120" y="682"/>
                </a:lnTo>
                <a:lnTo>
                  <a:pt x="120" y="674"/>
                </a:lnTo>
                <a:lnTo>
                  <a:pt x="120" y="668"/>
                </a:lnTo>
                <a:lnTo>
                  <a:pt x="118" y="664"/>
                </a:lnTo>
                <a:lnTo>
                  <a:pt x="112" y="664"/>
                </a:lnTo>
                <a:lnTo>
                  <a:pt x="104" y="666"/>
                </a:lnTo>
                <a:lnTo>
                  <a:pt x="94" y="672"/>
                </a:lnTo>
                <a:lnTo>
                  <a:pt x="84" y="674"/>
                </a:lnTo>
                <a:lnTo>
                  <a:pt x="80" y="672"/>
                </a:lnTo>
                <a:lnTo>
                  <a:pt x="76" y="668"/>
                </a:lnTo>
                <a:lnTo>
                  <a:pt x="72" y="656"/>
                </a:lnTo>
                <a:lnTo>
                  <a:pt x="72" y="648"/>
                </a:lnTo>
                <a:lnTo>
                  <a:pt x="72" y="644"/>
                </a:lnTo>
                <a:lnTo>
                  <a:pt x="74" y="640"/>
                </a:lnTo>
                <a:lnTo>
                  <a:pt x="80" y="638"/>
                </a:lnTo>
                <a:lnTo>
                  <a:pt x="90" y="636"/>
                </a:lnTo>
                <a:lnTo>
                  <a:pt x="100" y="636"/>
                </a:lnTo>
                <a:lnTo>
                  <a:pt x="112" y="634"/>
                </a:lnTo>
                <a:lnTo>
                  <a:pt x="130" y="630"/>
                </a:lnTo>
                <a:lnTo>
                  <a:pt x="142" y="626"/>
                </a:lnTo>
                <a:lnTo>
                  <a:pt x="148" y="620"/>
                </a:lnTo>
                <a:lnTo>
                  <a:pt x="160" y="610"/>
                </a:lnTo>
                <a:lnTo>
                  <a:pt x="164" y="604"/>
                </a:lnTo>
                <a:lnTo>
                  <a:pt x="168" y="600"/>
                </a:lnTo>
                <a:lnTo>
                  <a:pt x="164" y="596"/>
                </a:lnTo>
                <a:lnTo>
                  <a:pt x="160" y="594"/>
                </a:lnTo>
                <a:lnTo>
                  <a:pt x="160" y="588"/>
                </a:lnTo>
                <a:lnTo>
                  <a:pt x="164" y="568"/>
                </a:lnTo>
                <a:lnTo>
                  <a:pt x="168" y="560"/>
                </a:lnTo>
                <a:lnTo>
                  <a:pt x="168" y="556"/>
                </a:lnTo>
                <a:lnTo>
                  <a:pt x="164" y="554"/>
                </a:lnTo>
                <a:lnTo>
                  <a:pt x="160" y="554"/>
                </a:lnTo>
                <a:lnTo>
                  <a:pt x="154" y="556"/>
                </a:lnTo>
                <a:lnTo>
                  <a:pt x="146" y="558"/>
                </a:lnTo>
                <a:lnTo>
                  <a:pt x="142" y="562"/>
                </a:lnTo>
                <a:lnTo>
                  <a:pt x="138" y="562"/>
                </a:lnTo>
                <a:lnTo>
                  <a:pt x="132" y="560"/>
                </a:lnTo>
                <a:lnTo>
                  <a:pt x="132" y="558"/>
                </a:lnTo>
                <a:lnTo>
                  <a:pt x="132" y="554"/>
                </a:lnTo>
                <a:lnTo>
                  <a:pt x="138" y="552"/>
                </a:lnTo>
                <a:lnTo>
                  <a:pt x="146" y="546"/>
                </a:lnTo>
                <a:lnTo>
                  <a:pt x="162" y="538"/>
                </a:lnTo>
                <a:lnTo>
                  <a:pt x="182" y="528"/>
                </a:lnTo>
                <a:lnTo>
                  <a:pt x="188" y="526"/>
                </a:lnTo>
                <a:lnTo>
                  <a:pt x="198" y="524"/>
                </a:lnTo>
                <a:lnTo>
                  <a:pt x="208" y="526"/>
                </a:lnTo>
                <a:lnTo>
                  <a:pt x="218" y="530"/>
                </a:lnTo>
                <a:lnTo>
                  <a:pt x="230" y="536"/>
                </a:lnTo>
                <a:lnTo>
                  <a:pt x="236" y="536"/>
                </a:lnTo>
                <a:lnTo>
                  <a:pt x="240" y="536"/>
                </a:lnTo>
                <a:lnTo>
                  <a:pt x="242" y="532"/>
                </a:lnTo>
                <a:lnTo>
                  <a:pt x="246" y="528"/>
                </a:lnTo>
                <a:lnTo>
                  <a:pt x="248" y="526"/>
                </a:lnTo>
                <a:lnTo>
                  <a:pt x="250" y="526"/>
                </a:lnTo>
                <a:lnTo>
                  <a:pt x="248" y="524"/>
                </a:lnTo>
                <a:lnTo>
                  <a:pt x="246" y="522"/>
                </a:lnTo>
                <a:lnTo>
                  <a:pt x="244" y="518"/>
                </a:lnTo>
                <a:lnTo>
                  <a:pt x="248" y="510"/>
                </a:lnTo>
                <a:lnTo>
                  <a:pt x="254" y="500"/>
                </a:lnTo>
                <a:lnTo>
                  <a:pt x="260" y="498"/>
                </a:lnTo>
                <a:lnTo>
                  <a:pt x="262" y="496"/>
                </a:lnTo>
                <a:lnTo>
                  <a:pt x="262" y="494"/>
                </a:lnTo>
                <a:lnTo>
                  <a:pt x="262" y="492"/>
                </a:lnTo>
                <a:lnTo>
                  <a:pt x="258" y="492"/>
                </a:lnTo>
                <a:lnTo>
                  <a:pt x="256" y="490"/>
                </a:lnTo>
                <a:lnTo>
                  <a:pt x="254" y="488"/>
                </a:lnTo>
                <a:lnTo>
                  <a:pt x="254" y="486"/>
                </a:lnTo>
                <a:lnTo>
                  <a:pt x="256" y="484"/>
                </a:lnTo>
                <a:lnTo>
                  <a:pt x="260" y="478"/>
                </a:lnTo>
                <a:lnTo>
                  <a:pt x="268" y="472"/>
                </a:lnTo>
                <a:lnTo>
                  <a:pt x="270" y="464"/>
                </a:lnTo>
                <a:lnTo>
                  <a:pt x="272" y="456"/>
                </a:lnTo>
                <a:lnTo>
                  <a:pt x="276" y="452"/>
                </a:lnTo>
                <a:lnTo>
                  <a:pt x="278" y="450"/>
                </a:lnTo>
                <a:lnTo>
                  <a:pt x="276" y="448"/>
                </a:lnTo>
                <a:lnTo>
                  <a:pt x="274" y="448"/>
                </a:lnTo>
                <a:lnTo>
                  <a:pt x="270" y="450"/>
                </a:lnTo>
                <a:lnTo>
                  <a:pt x="264" y="454"/>
                </a:lnTo>
                <a:lnTo>
                  <a:pt x="256" y="456"/>
                </a:lnTo>
                <a:lnTo>
                  <a:pt x="250" y="456"/>
                </a:lnTo>
                <a:lnTo>
                  <a:pt x="248" y="456"/>
                </a:lnTo>
                <a:lnTo>
                  <a:pt x="246" y="452"/>
                </a:lnTo>
                <a:lnTo>
                  <a:pt x="246" y="448"/>
                </a:lnTo>
                <a:lnTo>
                  <a:pt x="246" y="442"/>
                </a:lnTo>
                <a:lnTo>
                  <a:pt x="244" y="440"/>
                </a:lnTo>
                <a:lnTo>
                  <a:pt x="242" y="442"/>
                </a:lnTo>
                <a:lnTo>
                  <a:pt x="242" y="440"/>
                </a:lnTo>
                <a:lnTo>
                  <a:pt x="240" y="432"/>
                </a:lnTo>
                <a:lnTo>
                  <a:pt x="236" y="422"/>
                </a:lnTo>
                <a:lnTo>
                  <a:pt x="236" y="412"/>
                </a:lnTo>
                <a:lnTo>
                  <a:pt x="240" y="404"/>
                </a:lnTo>
                <a:lnTo>
                  <a:pt x="248" y="394"/>
                </a:lnTo>
                <a:lnTo>
                  <a:pt x="260" y="380"/>
                </a:lnTo>
                <a:lnTo>
                  <a:pt x="264" y="378"/>
                </a:lnTo>
                <a:lnTo>
                  <a:pt x="270" y="376"/>
                </a:lnTo>
                <a:lnTo>
                  <a:pt x="274" y="376"/>
                </a:lnTo>
                <a:lnTo>
                  <a:pt x="276" y="376"/>
                </a:lnTo>
                <a:lnTo>
                  <a:pt x="276" y="374"/>
                </a:lnTo>
                <a:lnTo>
                  <a:pt x="274" y="372"/>
                </a:lnTo>
                <a:lnTo>
                  <a:pt x="268" y="368"/>
                </a:lnTo>
                <a:lnTo>
                  <a:pt x="258" y="368"/>
                </a:lnTo>
                <a:lnTo>
                  <a:pt x="248" y="370"/>
                </a:lnTo>
                <a:lnTo>
                  <a:pt x="246" y="372"/>
                </a:lnTo>
                <a:lnTo>
                  <a:pt x="236" y="376"/>
                </a:lnTo>
                <a:lnTo>
                  <a:pt x="228" y="376"/>
                </a:lnTo>
                <a:lnTo>
                  <a:pt x="220" y="374"/>
                </a:lnTo>
                <a:lnTo>
                  <a:pt x="214" y="372"/>
                </a:lnTo>
                <a:lnTo>
                  <a:pt x="208" y="368"/>
                </a:lnTo>
                <a:lnTo>
                  <a:pt x="204" y="368"/>
                </a:lnTo>
                <a:lnTo>
                  <a:pt x="202" y="372"/>
                </a:lnTo>
                <a:lnTo>
                  <a:pt x="202" y="376"/>
                </a:lnTo>
                <a:lnTo>
                  <a:pt x="200" y="378"/>
                </a:lnTo>
                <a:lnTo>
                  <a:pt x="198" y="380"/>
                </a:lnTo>
                <a:lnTo>
                  <a:pt x="192" y="380"/>
                </a:lnTo>
                <a:lnTo>
                  <a:pt x="190" y="378"/>
                </a:lnTo>
                <a:lnTo>
                  <a:pt x="184" y="368"/>
                </a:lnTo>
                <a:lnTo>
                  <a:pt x="182" y="364"/>
                </a:lnTo>
                <a:lnTo>
                  <a:pt x="178" y="362"/>
                </a:lnTo>
                <a:lnTo>
                  <a:pt x="174" y="362"/>
                </a:lnTo>
                <a:lnTo>
                  <a:pt x="172" y="364"/>
                </a:lnTo>
                <a:lnTo>
                  <a:pt x="172" y="372"/>
                </a:lnTo>
                <a:lnTo>
                  <a:pt x="172" y="376"/>
                </a:lnTo>
                <a:lnTo>
                  <a:pt x="170" y="378"/>
                </a:lnTo>
                <a:lnTo>
                  <a:pt x="168" y="378"/>
                </a:lnTo>
                <a:lnTo>
                  <a:pt x="162" y="374"/>
                </a:lnTo>
                <a:lnTo>
                  <a:pt x="160" y="362"/>
                </a:lnTo>
                <a:lnTo>
                  <a:pt x="162" y="348"/>
                </a:lnTo>
                <a:lnTo>
                  <a:pt x="162" y="346"/>
                </a:lnTo>
                <a:lnTo>
                  <a:pt x="164" y="344"/>
                </a:lnTo>
                <a:lnTo>
                  <a:pt x="168" y="344"/>
                </a:lnTo>
                <a:lnTo>
                  <a:pt x="168" y="346"/>
                </a:lnTo>
                <a:lnTo>
                  <a:pt x="170" y="350"/>
                </a:lnTo>
                <a:lnTo>
                  <a:pt x="172" y="350"/>
                </a:lnTo>
                <a:lnTo>
                  <a:pt x="172" y="348"/>
                </a:lnTo>
                <a:lnTo>
                  <a:pt x="172" y="346"/>
                </a:lnTo>
                <a:lnTo>
                  <a:pt x="174" y="342"/>
                </a:lnTo>
                <a:lnTo>
                  <a:pt x="178" y="334"/>
                </a:lnTo>
                <a:lnTo>
                  <a:pt x="188" y="320"/>
                </a:lnTo>
                <a:lnTo>
                  <a:pt x="198" y="310"/>
                </a:lnTo>
                <a:lnTo>
                  <a:pt x="202" y="306"/>
                </a:lnTo>
                <a:lnTo>
                  <a:pt x="206" y="302"/>
                </a:lnTo>
                <a:lnTo>
                  <a:pt x="206" y="296"/>
                </a:lnTo>
                <a:lnTo>
                  <a:pt x="206" y="290"/>
                </a:lnTo>
                <a:lnTo>
                  <a:pt x="202" y="284"/>
                </a:lnTo>
                <a:lnTo>
                  <a:pt x="200" y="280"/>
                </a:lnTo>
                <a:lnTo>
                  <a:pt x="202" y="270"/>
                </a:lnTo>
                <a:lnTo>
                  <a:pt x="206" y="264"/>
                </a:lnTo>
                <a:lnTo>
                  <a:pt x="210" y="260"/>
                </a:lnTo>
                <a:lnTo>
                  <a:pt x="212" y="256"/>
                </a:lnTo>
                <a:lnTo>
                  <a:pt x="216" y="256"/>
                </a:lnTo>
                <a:lnTo>
                  <a:pt x="218" y="256"/>
                </a:lnTo>
                <a:lnTo>
                  <a:pt x="216" y="252"/>
                </a:lnTo>
                <a:lnTo>
                  <a:pt x="214" y="248"/>
                </a:lnTo>
                <a:lnTo>
                  <a:pt x="210" y="244"/>
                </a:lnTo>
                <a:lnTo>
                  <a:pt x="210" y="240"/>
                </a:lnTo>
                <a:lnTo>
                  <a:pt x="208" y="240"/>
                </a:lnTo>
                <a:lnTo>
                  <a:pt x="206" y="244"/>
                </a:lnTo>
                <a:lnTo>
                  <a:pt x="206" y="248"/>
                </a:lnTo>
                <a:lnTo>
                  <a:pt x="204" y="254"/>
                </a:lnTo>
                <a:lnTo>
                  <a:pt x="202" y="254"/>
                </a:lnTo>
                <a:lnTo>
                  <a:pt x="200" y="252"/>
                </a:lnTo>
                <a:lnTo>
                  <a:pt x="196" y="250"/>
                </a:lnTo>
                <a:lnTo>
                  <a:pt x="192" y="250"/>
                </a:lnTo>
                <a:lnTo>
                  <a:pt x="190" y="254"/>
                </a:lnTo>
                <a:lnTo>
                  <a:pt x="186" y="254"/>
                </a:lnTo>
                <a:lnTo>
                  <a:pt x="184" y="256"/>
                </a:lnTo>
                <a:lnTo>
                  <a:pt x="182" y="254"/>
                </a:lnTo>
                <a:lnTo>
                  <a:pt x="184" y="252"/>
                </a:lnTo>
                <a:lnTo>
                  <a:pt x="186" y="246"/>
                </a:lnTo>
                <a:lnTo>
                  <a:pt x="192" y="238"/>
                </a:lnTo>
                <a:lnTo>
                  <a:pt x="200" y="230"/>
                </a:lnTo>
                <a:lnTo>
                  <a:pt x="202" y="228"/>
                </a:lnTo>
                <a:lnTo>
                  <a:pt x="202" y="226"/>
                </a:lnTo>
                <a:lnTo>
                  <a:pt x="200" y="224"/>
                </a:lnTo>
                <a:lnTo>
                  <a:pt x="198" y="226"/>
                </a:lnTo>
                <a:lnTo>
                  <a:pt x="190" y="228"/>
                </a:lnTo>
                <a:lnTo>
                  <a:pt x="180" y="238"/>
                </a:lnTo>
                <a:lnTo>
                  <a:pt x="180" y="244"/>
                </a:lnTo>
                <a:lnTo>
                  <a:pt x="180" y="252"/>
                </a:lnTo>
                <a:lnTo>
                  <a:pt x="178" y="264"/>
                </a:lnTo>
                <a:lnTo>
                  <a:pt x="170" y="278"/>
                </a:lnTo>
                <a:lnTo>
                  <a:pt x="158" y="288"/>
                </a:lnTo>
                <a:lnTo>
                  <a:pt x="152" y="298"/>
                </a:lnTo>
                <a:lnTo>
                  <a:pt x="148" y="304"/>
                </a:lnTo>
                <a:lnTo>
                  <a:pt x="144" y="304"/>
                </a:lnTo>
                <a:lnTo>
                  <a:pt x="142" y="302"/>
                </a:lnTo>
                <a:lnTo>
                  <a:pt x="142" y="298"/>
                </a:lnTo>
                <a:lnTo>
                  <a:pt x="154" y="278"/>
                </a:lnTo>
                <a:lnTo>
                  <a:pt x="162" y="270"/>
                </a:lnTo>
                <a:lnTo>
                  <a:pt x="170" y="264"/>
                </a:lnTo>
                <a:lnTo>
                  <a:pt x="172" y="258"/>
                </a:lnTo>
                <a:lnTo>
                  <a:pt x="170" y="254"/>
                </a:lnTo>
                <a:lnTo>
                  <a:pt x="168" y="254"/>
                </a:lnTo>
                <a:lnTo>
                  <a:pt x="162" y="254"/>
                </a:lnTo>
                <a:lnTo>
                  <a:pt x="164" y="250"/>
                </a:lnTo>
                <a:lnTo>
                  <a:pt x="168" y="246"/>
                </a:lnTo>
                <a:lnTo>
                  <a:pt x="172" y="234"/>
                </a:lnTo>
                <a:lnTo>
                  <a:pt x="176" y="230"/>
                </a:lnTo>
                <a:lnTo>
                  <a:pt x="176" y="226"/>
                </a:lnTo>
                <a:lnTo>
                  <a:pt x="182" y="216"/>
                </a:lnTo>
                <a:lnTo>
                  <a:pt x="192" y="202"/>
                </a:lnTo>
                <a:lnTo>
                  <a:pt x="204" y="188"/>
                </a:lnTo>
                <a:lnTo>
                  <a:pt x="206" y="182"/>
                </a:lnTo>
                <a:lnTo>
                  <a:pt x="206" y="180"/>
                </a:lnTo>
                <a:lnTo>
                  <a:pt x="204" y="180"/>
                </a:lnTo>
                <a:lnTo>
                  <a:pt x="190" y="188"/>
                </a:lnTo>
                <a:lnTo>
                  <a:pt x="186" y="192"/>
                </a:lnTo>
                <a:lnTo>
                  <a:pt x="180" y="192"/>
                </a:lnTo>
                <a:lnTo>
                  <a:pt x="178" y="190"/>
                </a:lnTo>
                <a:lnTo>
                  <a:pt x="174" y="188"/>
                </a:lnTo>
                <a:lnTo>
                  <a:pt x="172" y="178"/>
                </a:lnTo>
                <a:lnTo>
                  <a:pt x="172" y="174"/>
                </a:lnTo>
                <a:lnTo>
                  <a:pt x="174" y="170"/>
                </a:lnTo>
                <a:lnTo>
                  <a:pt x="170" y="168"/>
                </a:lnTo>
                <a:lnTo>
                  <a:pt x="162" y="166"/>
                </a:lnTo>
                <a:lnTo>
                  <a:pt x="164" y="164"/>
                </a:lnTo>
                <a:lnTo>
                  <a:pt x="168" y="162"/>
                </a:lnTo>
                <a:lnTo>
                  <a:pt x="170" y="162"/>
                </a:lnTo>
                <a:lnTo>
                  <a:pt x="176" y="162"/>
                </a:lnTo>
                <a:lnTo>
                  <a:pt x="180" y="162"/>
                </a:lnTo>
                <a:lnTo>
                  <a:pt x="182" y="160"/>
                </a:lnTo>
                <a:lnTo>
                  <a:pt x="184" y="156"/>
                </a:lnTo>
                <a:lnTo>
                  <a:pt x="186" y="148"/>
                </a:lnTo>
                <a:lnTo>
                  <a:pt x="190" y="142"/>
                </a:lnTo>
                <a:lnTo>
                  <a:pt x="196" y="140"/>
                </a:lnTo>
                <a:lnTo>
                  <a:pt x="196" y="136"/>
                </a:lnTo>
                <a:lnTo>
                  <a:pt x="202" y="132"/>
                </a:lnTo>
                <a:lnTo>
                  <a:pt x="204" y="132"/>
                </a:lnTo>
                <a:lnTo>
                  <a:pt x="204" y="130"/>
                </a:lnTo>
                <a:lnTo>
                  <a:pt x="204" y="124"/>
                </a:lnTo>
                <a:lnTo>
                  <a:pt x="206" y="120"/>
                </a:lnTo>
                <a:lnTo>
                  <a:pt x="210" y="118"/>
                </a:lnTo>
                <a:lnTo>
                  <a:pt x="212" y="116"/>
                </a:lnTo>
                <a:lnTo>
                  <a:pt x="214" y="114"/>
                </a:lnTo>
                <a:lnTo>
                  <a:pt x="212" y="112"/>
                </a:lnTo>
                <a:lnTo>
                  <a:pt x="210" y="112"/>
                </a:lnTo>
                <a:lnTo>
                  <a:pt x="212" y="110"/>
                </a:lnTo>
                <a:lnTo>
                  <a:pt x="214" y="110"/>
                </a:lnTo>
                <a:lnTo>
                  <a:pt x="216" y="108"/>
                </a:lnTo>
                <a:lnTo>
                  <a:pt x="216" y="106"/>
                </a:lnTo>
                <a:lnTo>
                  <a:pt x="212" y="106"/>
                </a:lnTo>
                <a:lnTo>
                  <a:pt x="206" y="106"/>
                </a:lnTo>
                <a:lnTo>
                  <a:pt x="204" y="104"/>
                </a:lnTo>
                <a:lnTo>
                  <a:pt x="200" y="104"/>
                </a:lnTo>
                <a:lnTo>
                  <a:pt x="200" y="100"/>
                </a:lnTo>
                <a:lnTo>
                  <a:pt x="200" y="94"/>
                </a:lnTo>
                <a:lnTo>
                  <a:pt x="204" y="88"/>
                </a:lnTo>
                <a:lnTo>
                  <a:pt x="208" y="88"/>
                </a:lnTo>
                <a:lnTo>
                  <a:pt x="212" y="90"/>
                </a:lnTo>
                <a:lnTo>
                  <a:pt x="216" y="88"/>
                </a:lnTo>
                <a:lnTo>
                  <a:pt x="212" y="86"/>
                </a:lnTo>
                <a:lnTo>
                  <a:pt x="210" y="84"/>
                </a:lnTo>
                <a:lnTo>
                  <a:pt x="212" y="74"/>
                </a:lnTo>
                <a:lnTo>
                  <a:pt x="216" y="64"/>
                </a:lnTo>
                <a:lnTo>
                  <a:pt x="222" y="60"/>
                </a:lnTo>
                <a:lnTo>
                  <a:pt x="232" y="60"/>
                </a:lnTo>
                <a:lnTo>
                  <a:pt x="240" y="60"/>
                </a:lnTo>
                <a:lnTo>
                  <a:pt x="244" y="58"/>
                </a:lnTo>
                <a:lnTo>
                  <a:pt x="246" y="56"/>
                </a:lnTo>
                <a:lnTo>
                  <a:pt x="244" y="54"/>
                </a:lnTo>
                <a:lnTo>
                  <a:pt x="244" y="52"/>
                </a:lnTo>
                <a:lnTo>
                  <a:pt x="240" y="48"/>
                </a:lnTo>
                <a:lnTo>
                  <a:pt x="240" y="42"/>
                </a:lnTo>
                <a:lnTo>
                  <a:pt x="244" y="42"/>
                </a:lnTo>
                <a:lnTo>
                  <a:pt x="246" y="42"/>
                </a:lnTo>
                <a:lnTo>
                  <a:pt x="248" y="40"/>
                </a:lnTo>
                <a:lnTo>
                  <a:pt x="248" y="34"/>
                </a:lnTo>
                <a:lnTo>
                  <a:pt x="248" y="30"/>
                </a:lnTo>
                <a:lnTo>
                  <a:pt x="248" y="28"/>
                </a:lnTo>
                <a:lnTo>
                  <a:pt x="254" y="28"/>
                </a:lnTo>
                <a:lnTo>
                  <a:pt x="256" y="28"/>
                </a:lnTo>
                <a:lnTo>
                  <a:pt x="260" y="30"/>
                </a:lnTo>
                <a:lnTo>
                  <a:pt x="262" y="30"/>
                </a:lnTo>
                <a:lnTo>
                  <a:pt x="262" y="26"/>
                </a:lnTo>
                <a:lnTo>
                  <a:pt x="264" y="24"/>
                </a:lnTo>
                <a:lnTo>
                  <a:pt x="266" y="16"/>
                </a:lnTo>
                <a:lnTo>
                  <a:pt x="272" y="8"/>
                </a:lnTo>
                <a:lnTo>
                  <a:pt x="280" y="2"/>
                </a:lnTo>
                <a:lnTo>
                  <a:pt x="286" y="0"/>
                </a:lnTo>
                <a:lnTo>
                  <a:pt x="292" y="2"/>
                </a:lnTo>
                <a:lnTo>
                  <a:pt x="300" y="4"/>
                </a:lnTo>
                <a:lnTo>
                  <a:pt x="306" y="12"/>
                </a:lnTo>
                <a:lnTo>
                  <a:pt x="308" y="12"/>
                </a:lnTo>
                <a:lnTo>
                  <a:pt x="310" y="14"/>
                </a:lnTo>
                <a:lnTo>
                  <a:pt x="316" y="14"/>
                </a:lnTo>
                <a:lnTo>
                  <a:pt x="324" y="12"/>
                </a:lnTo>
                <a:lnTo>
                  <a:pt x="334" y="16"/>
                </a:lnTo>
                <a:lnTo>
                  <a:pt x="348" y="16"/>
                </a:lnTo>
                <a:lnTo>
                  <a:pt x="356" y="14"/>
                </a:lnTo>
                <a:lnTo>
                  <a:pt x="362" y="14"/>
                </a:lnTo>
                <a:lnTo>
                  <a:pt x="368" y="16"/>
                </a:lnTo>
                <a:lnTo>
                  <a:pt x="374" y="20"/>
                </a:lnTo>
                <a:lnTo>
                  <a:pt x="374" y="26"/>
                </a:lnTo>
                <a:lnTo>
                  <a:pt x="368" y="32"/>
                </a:lnTo>
                <a:lnTo>
                  <a:pt x="362" y="44"/>
                </a:lnTo>
                <a:lnTo>
                  <a:pt x="356" y="46"/>
                </a:lnTo>
                <a:lnTo>
                  <a:pt x="348" y="48"/>
                </a:lnTo>
                <a:lnTo>
                  <a:pt x="344" y="54"/>
                </a:lnTo>
                <a:lnTo>
                  <a:pt x="336" y="60"/>
                </a:lnTo>
                <a:lnTo>
                  <a:pt x="326" y="62"/>
                </a:lnTo>
                <a:lnTo>
                  <a:pt x="316" y="66"/>
                </a:lnTo>
                <a:lnTo>
                  <a:pt x="308" y="74"/>
                </a:lnTo>
                <a:lnTo>
                  <a:pt x="306" y="76"/>
                </a:lnTo>
                <a:lnTo>
                  <a:pt x="302" y="76"/>
                </a:lnTo>
                <a:lnTo>
                  <a:pt x="302" y="74"/>
                </a:lnTo>
                <a:lnTo>
                  <a:pt x="298" y="78"/>
                </a:lnTo>
                <a:lnTo>
                  <a:pt x="298" y="82"/>
                </a:lnTo>
                <a:lnTo>
                  <a:pt x="300" y="84"/>
                </a:lnTo>
                <a:lnTo>
                  <a:pt x="306" y="84"/>
                </a:lnTo>
                <a:lnTo>
                  <a:pt x="310" y="84"/>
                </a:lnTo>
                <a:lnTo>
                  <a:pt x="314" y="86"/>
                </a:lnTo>
                <a:lnTo>
                  <a:pt x="314" y="88"/>
                </a:lnTo>
                <a:lnTo>
                  <a:pt x="308" y="90"/>
                </a:lnTo>
                <a:lnTo>
                  <a:pt x="302" y="92"/>
                </a:lnTo>
                <a:lnTo>
                  <a:pt x="296" y="92"/>
                </a:lnTo>
                <a:lnTo>
                  <a:pt x="292" y="92"/>
                </a:lnTo>
                <a:lnTo>
                  <a:pt x="288" y="94"/>
                </a:lnTo>
                <a:lnTo>
                  <a:pt x="288" y="98"/>
                </a:lnTo>
                <a:lnTo>
                  <a:pt x="288" y="100"/>
                </a:lnTo>
                <a:lnTo>
                  <a:pt x="292" y="100"/>
                </a:lnTo>
                <a:lnTo>
                  <a:pt x="294" y="98"/>
                </a:lnTo>
                <a:lnTo>
                  <a:pt x="296" y="98"/>
                </a:lnTo>
                <a:lnTo>
                  <a:pt x="294" y="102"/>
                </a:lnTo>
                <a:lnTo>
                  <a:pt x="292" y="104"/>
                </a:lnTo>
                <a:lnTo>
                  <a:pt x="290" y="108"/>
                </a:lnTo>
                <a:lnTo>
                  <a:pt x="294" y="112"/>
                </a:lnTo>
                <a:lnTo>
                  <a:pt x="298" y="110"/>
                </a:lnTo>
                <a:lnTo>
                  <a:pt x="302" y="108"/>
                </a:lnTo>
                <a:lnTo>
                  <a:pt x="320" y="104"/>
                </a:lnTo>
                <a:lnTo>
                  <a:pt x="330" y="104"/>
                </a:lnTo>
                <a:lnTo>
                  <a:pt x="338" y="104"/>
                </a:lnTo>
                <a:lnTo>
                  <a:pt x="346" y="106"/>
                </a:lnTo>
                <a:lnTo>
                  <a:pt x="350" y="110"/>
                </a:lnTo>
                <a:lnTo>
                  <a:pt x="360" y="110"/>
                </a:lnTo>
                <a:lnTo>
                  <a:pt x="382" y="118"/>
                </a:lnTo>
                <a:lnTo>
                  <a:pt x="394" y="118"/>
                </a:lnTo>
                <a:lnTo>
                  <a:pt x="404" y="120"/>
                </a:lnTo>
                <a:lnTo>
                  <a:pt x="408" y="120"/>
                </a:lnTo>
                <a:lnTo>
                  <a:pt x="410" y="122"/>
                </a:lnTo>
                <a:lnTo>
                  <a:pt x="412" y="128"/>
                </a:lnTo>
                <a:lnTo>
                  <a:pt x="412" y="132"/>
                </a:lnTo>
                <a:lnTo>
                  <a:pt x="410" y="142"/>
                </a:lnTo>
                <a:lnTo>
                  <a:pt x="408" y="150"/>
                </a:lnTo>
                <a:lnTo>
                  <a:pt x="404" y="156"/>
                </a:lnTo>
                <a:lnTo>
                  <a:pt x="400" y="158"/>
                </a:lnTo>
                <a:lnTo>
                  <a:pt x="390" y="164"/>
                </a:lnTo>
                <a:lnTo>
                  <a:pt x="386" y="170"/>
                </a:lnTo>
                <a:lnTo>
                  <a:pt x="382" y="178"/>
                </a:lnTo>
                <a:lnTo>
                  <a:pt x="376" y="190"/>
                </a:lnTo>
                <a:lnTo>
                  <a:pt x="372" y="198"/>
                </a:lnTo>
                <a:lnTo>
                  <a:pt x="362" y="206"/>
                </a:lnTo>
                <a:lnTo>
                  <a:pt x="354" y="212"/>
                </a:lnTo>
                <a:lnTo>
                  <a:pt x="350" y="222"/>
                </a:lnTo>
                <a:lnTo>
                  <a:pt x="342" y="228"/>
                </a:lnTo>
                <a:lnTo>
                  <a:pt x="334" y="230"/>
                </a:lnTo>
                <a:lnTo>
                  <a:pt x="330" y="230"/>
                </a:lnTo>
                <a:lnTo>
                  <a:pt x="328" y="228"/>
                </a:lnTo>
                <a:lnTo>
                  <a:pt x="326" y="228"/>
                </a:lnTo>
                <a:lnTo>
                  <a:pt x="326" y="230"/>
                </a:lnTo>
                <a:lnTo>
                  <a:pt x="326" y="234"/>
                </a:lnTo>
                <a:lnTo>
                  <a:pt x="330" y="236"/>
                </a:lnTo>
                <a:lnTo>
                  <a:pt x="334" y="246"/>
                </a:lnTo>
                <a:lnTo>
                  <a:pt x="336" y="250"/>
                </a:lnTo>
                <a:lnTo>
                  <a:pt x="336" y="254"/>
                </a:lnTo>
                <a:lnTo>
                  <a:pt x="332" y="256"/>
                </a:lnTo>
                <a:lnTo>
                  <a:pt x="326" y="256"/>
                </a:lnTo>
                <a:lnTo>
                  <a:pt x="316" y="254"/>
                </a:lnTo>
                <a:lnTo>
                  <a:pt x="306" y="256"/>
                </a:lnTo>
                <a:lnTo>
                  <a:pt x="300" y="260"/>
                </a:lnTo>
                <a:lnTo>
                  <a:pt x="296" y="266"/>
                </a:lnTo>
                <a:lnTo>
                  <a:pt x="296" y="268"/>
                </a:lnTo>
                <a:lnTo>
                  <a:pt x="302" y="274"/>
                </a:lnTo>
                <a:lnTo>
                  <a:pt x="308" y="278"/>
                </a:lnTo>
                <a:lnTo>
                  <a:pt x="320" y="276"/>
                </a:lnTo>
                <a:lnTo>
                  <a:pt x="328" y="274"/>
                </a:lnTo>
                <a:lnTo>
                  <a:pt x="332" y="276"/>
                </a:lnTo>
                <a:lnTo>
                  <a:pt x="346" y="286"/>
                </a:lnTo>
                <a:lnTo>
                  <a:pt x="358" y="296"/>
                </a:lnTo>
                <a:lnTo>
                  <a:pt x="360" y="306"/>
                </a:lnTo>
                <a:lnTo>
                  <a:pt x="360" y="312"/>
                </a:lnTo>
                <a:lnTo>
                  <a:pt x="368" y="324"/>
                </a:lnTo>
                <a:lnTo>
                  <a:pt x="374" y="328"/>
                </a:lnTo>
                <a:lnTo>
                  <a:pt x="376" y="334"/>
                </a:lnTo>
                <a:lnTo>
                  <a:pt x="378" y="342"/>
                </a:lnTo>
                <a:lnTo>
                  <a:pt x="376" y="352"/>
                </a:lnTo>
                <a:lnTo>
                  <a:pt x="372" y="374"/>
                </a:lnTo>
                <a:lnTo>
                  <a:pt x="372" y="384"/>
                </a:lnTo>
                <a:lnTo>
                  <a:pt x="374" y="400"/>
                </a:lnTo>
                <a:lnTo>
                  <a:pt x="380" y="412"/>
                </a:lnTo>
                <a:lnTo>
                  <a:pt x="380" y="422"/>
                </a:lnTo>
                <a:lnTo>
                  <a:pt x="380" y="428"/>
                </a:lnTo>
                <a:lnTo>
                  <a:pt x="382" y="432"/>
                </a:lnTo>
                <a:lnTo>
                  <a:pt x="390" y="436"/>
                </a:lnTo>
                <a:lnTo>
                  <a:pt x="396" y="438"/>
                </a:lnTo>
                <a:lnTo>
                  <a:pt x="404" y="440"/>
                </a:lnTo>
                <a:lnTo>
                  <a:pt x="408" y="444"/>
                </a:lnTo>
                <a:lnTo>
                  <a:pt x="412" y="454"/>
                </a:lnTo>
                <a:lnTo>
                  <a:pt x="414" y="460"/>
                </a:lnTo>
                <a:lnTo>
                  <a:pt x="416" y="472"/>
                </a:lnTo>
                <a:lnTo>
                  <a:pt x="422" y="486"/>
                </a:lnTo>
                <a:lnTo>
                  <a:pt x="422" y="502"/>
                </a:lnTo>
                <a:lnTo>
                  <a:pt x="430" y="518"/>
                </a:lnTo>
                <a:lnTo>
                  <a:pt x="432" y="522"/>
                </a:lnTo>
                <a:lnTo>
                  <a:pt x="436" y="526"/>
                </a:lnTo>
                <a:lnTo>
                  <a:pt x="436" y="536"/>
                </a:lnTo>
                <a:lnTo>
                  <a:pt x="434" y="544"/>
                </a:lnTo>
                <a:lnTo>
                  <a:pt x="426" y="542"/>
                </a:lnTo>
                <a:lnTo>
                  <a:pt x="420" y="540"/>
                </a:lnTo>
                <a:lnTo>
                  <a:pt x="416" y="530"/>
                </a:lnTo>
                <a:lnTo>
                  <a:pt x="414" y="528"/>
                </a:lnTo>
                <a:lnTo>
                  <a:pt x="412" y="526"/>
                </a:lnTo>
                <a:lnTo>
                  <a:pt x="408" y="526"/>
                </a:lnTo>
                <a:lnTo>
                  <a:pt x="406" y="526"/>
                </a:lnTo>
                <a:lnTo>
                  <a:pt x="408" y="530"/>
                </a:lnTo>
                <a:lnTo>
                  <a:pt x="410" y="538"/>
                </a:lnTo>
                <a:lnTo>
                  <a:pt x="418" y="544"/>
                </a:lnTo>
                <a:lnTo>
                  <a:pt x="422" y="548"/>
                </a:lnTo>
                <a:lnTo>
                  <a:pt x="424" y="554"/>
                </a:lnTo>
                <a:lnTo>
                  <a:pt x="430" y="562"/>
                </a:lnTo>
                <a:lnTo>
                  <a:pt x="436" y="570"/>
                </a:lnTo>
                <a:lnTo>
                  <a:pt x="438" y="578"/>
                </a:lnTo>
                <a:lnTo>
                  <a:pt x="436" y="588"/>
                </a:lnTo>
                <a:lnTo>
                  <a:pt x="432" y="596"/>
                </a:lnTo>
                <a:lnTo>
                  <a:pt x="422" y="602"/>
                </a:lnTo>
                <a:lnTo>
                  <a:pt x="414" y="608"/>
                </a:lnTo>
                <a:lnTo>
                  <a:pt x="410" y="612"/>
                </a:lnTo>
                <a:lnTo>
                  <a:pt x="410" y="616"/>
                </a:lnTo>
                <a:lnTo>
                  <a:pt x="410" y="618"/>
                </a:lnTo>
                <a:lnTo>
                  <a:pt x="414" y="620"/>
                </a:lnTo>
                <a:lnTo>
                  <a:pt x="418" y="620"/>
                </a:lnTo>
                <a:lnTo>
                  <a:pt x="422" y="624"/>
                </a:lnTo>
                <a:lnTo>
                  <a:pt x="424" y="628"/>
                </a:lnTo>
                <a:lnTo>
                  <a:pt x="426" y="630"/>
                </a:lnTo>
                <a:lnTo>
                  <a:pt x="432" y="628"/>
                </a:lnTo>
                <a:lnTo>
                  <a:pt x="434" y="624"/>
                </a:lnTo>
                <a:lnTo>
                  <a:pt x="438" y="618"/>
                </a:lnTo>
                <a:lnTo>
                  <a:pt x="442" y="616"/>
                </a:lnTo>
                <a:lnTo>
                  <a:pt x="452" y="614"/>
                </a:lnTo>
                <a:lnTo>
                  <a:pt x="466" y="616"/>
                </a:lnTo>
                <a:lnTo>
                  <a:pt x="480" y="618"/>
                </a:lnTo>
                <a:lnTo>
                  <a:pt x="488" y="624"/>
                </a:lnTo>
                <a:lnTo>
                  <a:pt x="498" y="632"/>
                </a:lnTo>
                <a:lnTo>
                  <a:pt x="502" y="640"/>
                </a:lnTo>
                <a:lnTo>
                  <a:pt x="504" y="64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9" name="Freeform 249"/>
          <p:cNvSpPr>
            <a:spLocks/>
          </p:cNvSpPr>
          <p:nvPr/>
        </p:nvSpPr>
        <p:spPr bwMode="auto">
          <a:xfrm>
            <a:off x="4821236" y="2751051"/>
            <a:ext cx="800100" cy="1317625"/>
          </a:xfrm>
          <a:custGeom>
            <a:avLst/>
            <a:gdLst/>
            <a:ahLst/>
            <a:cxnLst>
              <a:cxn ang="0">
                <a:pos x="468" y="718"/>
              </a:cxn>
              <a:cxn ang="0">
                <a:pos x="440" y="732"/>
              </a:cxn>
              <a:cxn ang="0">
                <a:pos x="418" y="754"/>
              </a:cxn>
              <a:cxn ang="0">
                <a:pos x="454" y="780"/>
              </a:cxn>
              <a:cxn ang="0">
                <a:pos x="416" y="820"/>
              </a:cxn>
              <a:cxn ang="0">
                <a:pos x="306" y="810"/>
              </a:cxn>
              <a:cxn ang="0">
                <a:pos x="278" y="806"/>
              </a:cxn>
              <a:cxn ang="0">
                <a:pos x="238" y="810"/>
              </a:cxn>
              <a:cxn ang="0">
                <a:pos x="206" y="814"/>
              </a:cxn>
              <a:cxn ang="0">
                <a:pos x="148" y="792"/>
              </a:cxn>
              <a:cxn ang="0">
                <a:pos x="96" y="810"/>
              </a:cxn>
              <a:cxn ang="0">
                <a:pos x="34" y="824"/>
              </a:cxn>
              <a:cxn ang="0">
                <a:pos x="2" y="818"/>
              </a:cxn>
              <a:cxn ang="0">
                <a:pos x="94" y="752"/>
              </a:cxn>
              <a:cxn ang="0">
                <a:pos x="188" y="740"/>
              </a:cxn>
              <a:cxn ang="0">
                <a:pos x="210" y="704"/>
              </a:cxn>
              <a:cxn ang="0">
                <a:pos x="148" y="686"/>
              </a:cxn>
              <a:cxn ang="0">
                <a:pos x="112" y="664"/>
              </a:cxn>
              <a:cxn ang="0">
                <a:pos x="80" y="638"/>
              </a:cxn>
              <a:cxn ang="0">
                <a:pos x="164" y="596"/>
              </a:cxn>
              <a:cxn ang="0">
                <a:pos x="142" y="562"/>
              </a:cxn>
              <a:cxn ang="0">
                <a:pos x="198" y="524"/>
              </a:cxn>
              <a:cxn ang="0">
                <a:pos x="248" y="524"/>
              </a:cxn>
              <a:cxn ang="0">
                <a:pos x="256" y="490"/>
              </a:cxn>
              <a:cxn ang="0">
                <a:pos x="276" y="448"/>
              </a:cxn>
              <a:cxn ang="0">
                <a:pos x="244" y="440"/>
              </a:cxn>
              <a:cxn ang="0">
                <a:pos x="270" y="376"/>
              </a:cxn>
              <a:cxn ang="0">
                <a:pos x="228" y="376"/>
              </a:cxn>
              <a:cxn ang="0">
                <a:pos x="190" y="378"/>
              </a:cxn>
              <a:cxn ang="0">
                <a:pos x="162" y="374"/>
              </a:cxn>
              <a:cxn ang="0">
                <a:pos x="172" y="346"/>
              </a:cxn>
              <a:cxn ang="0">
                <a:pos x="200" y="280"/>
              </a:cxn>
              <a:cxn ang="0">
                <a:pos x="210" y="240"/>
              </a:cxn>
              <a:cxn ang="0">
                <a:pos x="186" y="254"/>
              </a:cxn>
              <a:cxn ang="0">
                <a:pos x="198" y="226"/>
              </a:cxn>
              <a:cxn ang="0">
                <a:pos x="144" y="304"/>
              </a:cxn>
              <a:cxn ang="0">
                <a:pos x="164" y="250"/>
              </a:cxn>
              <a:cxn ang="0">
                <a:pos x="204" y="180"/>
              </a:cxn>
              <a:cxn ang="0">
                <a:pos x="162" y="166"/>
              </a:cxn>
              <a:cxn ang="0">
                <a:pos x="196" y="140"/>
              </a:cxn>
              <a:cxn ang="0">
                <a:pos x="212" y="112"/>
              </a:cxn>
              <a:cxn ang="0">
                <a:pos x="200" y="100"/>
              </a:cxn>
              <a:cxn ang="0">
                <a:pos x="222" y="60"/>
              </a:cxn>
              <a:cxn ang="0">
                <a:pos x="246" y="42"/>
              </a:cxn>
              <a:cxn ang="0">
                <a:pos x="264" y="24"/>
              </a:cxn>
              <a:cxn ang="0">
                <a:pos x="316" y="14"/>
              </a:cxn>
              <a:cxn ang="0">
                <a:pos x="362" y="44"/>
              </a:cxn>
              <a:cxn ang="0">
                <a:pos x="302" y="74"/>
              </a:cxn>
              <a:cxn ang="0">
                <a:pos x="296" y="92"/>
              </a:cxn>
              <a:cxn ang="0">
                <a:pos x="290" y="108"/>
              </a:cxn>
              <a:cxn ang="0">
                <a:pos x="382" y="118"/>
              </a:cxn>
              <a:cxn ang="0">
                <a:pos x="400" y="158"/>
              </a:cxn>
              <a:cxn ang="0">
                <a:pos x="334" y="230"/>
              </a:cxn>
              <a:cxn ang="0">
                <a:pos x="332" y="256"/>
              </a:cxn>
              <a:cxn ang="0">
                <a:pos x="328" y="274"/>
              </a:cxn>
              <a:cxn ang="0">
                <a:pos x="376" y="352"/>
              </a:cxn>
              <a:cxn ang="0">
                <a:pos x="404" y="440"/>
              </a:cxn>
              <a:cxn ang="0">
                <a:pos x="436" y="536"/>
              </a:cxn>
              <a:cxn ang="0">
                <a:pos x="410" y="538"/>
              </a:cxn>
              <a:cxn ang="0">
                <a:pos x="414" y="608"/>
              </a:cxn>
              <a:cxn ang="0">
                <a:pos x="434" y="624"/>
              </a:cxn>
            </a:cxnLst>
            <a:rect l="0" t="0" r="r" b="b"/>
            <a:pathLst>
              <a:path w="504" h="830">
                <a:moveTo>
                  <a:pt x="504" y="648"/>
                </a:moveTo>
                <a:lnTo>
                  <a:pt x="504" y="648"/>
                </a:lnTo>
                <a:lnTo>
                  <a:pt x="504" y="658"/>
                </a:lnTo>
                <a:lnTo>
                  <a:pt x="504" y="666"/>
                </a:lnTo>
                <a:lnTo>
                  <a:pt x="500" y="684"/>
                </a:lnTo>
                <a:lnTo>
                  <a:pt x="496" y="694"/>
                </a:lnTo>
                <a:lnTo>
                  <a:pt x="490" y="706"/>
                </a:lnTo>
                <a:lnTo>
                  <a:pt x="478" y="716"/>
                </a:lnTo>
                <a:lnTo>
                  <a:pt x="470" y="718"/>
                </a:lnTo>
                <a:lnTo>
                  <a:pt x="468" y="718"/>
                </a:lnTo>
                <a:lnTo>
                  <a:pt x="466" y="718"/>
                </a:lnTo>
                <a:lnTo>
                  <a:pt x="464" y="718"/>
                </a:lnTo>
                <a:lnTo>
                  <a:pt x="464" y="722"/>
                </a:lnTo>
                <a:lnTo>
                  <a:pt x="466" y="726"/>
                </a:lnTo>
                <a:lnTo>
                  <a:pt x="462" y="732"/>
                </a:lnTo>
                <a:lnTo>
                  <a:pt x="458" y="734"/>
                </a:lnTo>
                <a:lnTo>
                  <a:pt x="452" y="734"/>
                </a:lnTo>
                <a:lnTo>
                  <a:pt x="448" y="730"/>
                </a:lnTo>
                <a:lnTo>
                  <a:pt x="444" y="730"/>
                </a:lnTo>
                <a:lnTo>
                  <a:pt x="440" y="732"/>
                </a:lnTo>
                <a:lnTo>
                  <a:pt x="436" y="732"/>
                </a:lnTo>
                <a:lnTo>
                  <a:pt x="432" y="734"/>
                </a:lnTo>
                <a:lnTo>
                  <a:pt x="434" y="736"/>
                </a:lnTo>
                <a:lnTo>
                  <a:pt x="438" y="740"/>
                </a:lnTo>
                <a:lnTo>
                  <a:pt x="440" y="744"/>
                </a:lnTo>
                <a:lnTo>
                  <a:pt x="438" y="746"/>
                </a:lnTo>
                <a:lnTo>
                  <a:pt x="434" y="748"/>
                </a:lnTo>
                <a:lnTo>
                  <a:pt x="430" y="754"/>
                </a:lnTo>
                <a:lnTo>
                  <a:pt x="422" y="754"/>
                </a:lnTo>
                <a:lnTo>
                  <a:pt x="418" y="754"/>
                </a:lnTo>
                <a:lnTo>
                  <a:pt x="416" y="756"/>
                </a:lnTo>
                <a:lnTo>
                  <a:pt x="418" y="760"/>
                </a:lnTo>
                <a:lnTo>
                  <a:pt x="420" y="764"/>
                </a:lnTo>
                <a:lnTo>
                  <a:pt x="420" y="770"/>
                </a:lnTo>
                <a:lnTo>
                  <a:pt x="420" y="774"/>
                </a:lnTo>
                <a:lnTo>
                  <a:pt x="422" y="776"/>
                </a:lnTo>
                <a:lnTo>
                  <a:pt x="426" y="778"/>
                </a:lnTo>
                <a:lnTo>
                  <a:pt x="434" y="778"/>
                </a:lnTo>
                <a:lnTo>
                  <a:pt x="448" y="780"/>
                </a:lnTo>
                <a:lnTo>
                  <a:pt x="454" y="780"/>
                </a:lnTo>
                <a:lnTo>
                  <a:pt x="462" y="782"/>
                </a:lnTo>
                <a:lnTo>
                  <a:pt x="464" y="786"/>
                </a:lnTo>
                <a:lnTo>
                  <a:pt x="462" y="792"/>
                </a:lnTo>
                <a:lnTo>
                  <a:pt x="460" y="800"/>
                </a:lnTo>
                <a:lnTo>
                  <a:pt x="452" y="804"/>
                </a:lnTo>
                <a:lnTo>
                  <a:pt x="444" y="806"/>
                </a:lnTo>
                <a:lnTo>
                  <a:pt x="436" y="810"/>
                </a:lnTo>
                <a:lnTo>
                  <a:pt x="432" y="812"/>
                </a:lnTo>
                <a:lnTo>
                  <a:pt x="430" y="816"/>
                </a:lnTo>
                <a:lnTo>
                  <a:pt x="416" y="820"/>
                </a:lnTo>
                <a:lnTo>
                  <a:pt x="400" y="822"/>
                </a:lnTo>
                <a:lnTo>
                  <a:pt x="384" y="824"/>
                </a:lnTo>
                <a:lnTo>
                  <a:pt x="368" y="822"/>
                </a:lnTo>
                <a:lnTo>
                  <a:pt x="364" y="820"/>
                </a:lnTo>
                <a:lnTo>
                  <a:pt x="358" y="816"/>
                </a:lnTo>
                <a:lnTo>
                  <a:pt x="348" y="816"/>
                </a:lnTo>
                <a:lnTo>
                  <a:pt x="334" y="816"/>
                </a:lnTo>
                <a:lnTo>
                  <a:pt x="322" y="818"/>
                </a:lnTo>
                <a:lnTo>
                  <a:pt x="314" y="816"/>
                </a:lnTo>
                <a:lnTo>
                  <a:pt x="306" y="810"/>
                </a:lnTo>
                <a:lnTo>
                  <a:pt x="306" y="806"/>
                </a:lnTo>
                <a:lnTo>
                  <a:pt x="300" y="806"/>
                </a:lnTo>
                <a:lnTo>
                  <a:pt x="296" y="806"/>
                </a:lnTo>
                <a:lnTo>
                  <a:pt x="290" y="802"/>
                </a:lnTo>
                <a:lnTo>
                  <a:pt x="286" y="798"/>
                </a:lnTo>
                <a:lnTo>
                  <a:pt x="286" y="794"/>
                </a:lnTo>
                <a:lnTo>
                  <a:pt x="284" y="794"/>
                </a:lnTo>
                <a:lnTo>
                  <a:pt x="284" y="798"/>
                </a:lnTo>
                <a:lnTo>
                  <a:pt x="280" y="802"/>
                </a:lnTo>
                <a:lnTo>
                  <a:pt x="278" y="806"/>
                </a:lnTo>
                <a:lnTo>
                  <a:pt x="274" y="808"/>
                </a:lnTo>
                <a:lnTo>
                  <a:pt x="270" y="808"/>
                </a:lnTo>
                <a:lnTo>
                  <a:pt x="266" y="810"/>
                </a:lnTo>
                <a:lnTo>
                  <a:pt x="260" y="810"/>
                </a:lnTo>
                <a:lnTo>
                  <a:pt x="250" y="806"/>
                </a:lnTo>
                <a:lnTo>
                  <a:pt x="244" y="804"/>
                </a:lnTo>
                <a:lnTo>
                  <a:pt x="240" y="804"/>
                </a:lnTo>
                <a:lnTo>
                  <a:pt x="238" y="806"/>
                </a:lnTo>
                <a:lnTo>
                  <a:pt x="238" y="808"/>
                </a:lnTo>
                <a:lnTo>
                  <a:pt x="238" y="810"/>
                </a:lnTo>
                <a:lnTo>
                  <a:pt x="240" y="814"/>
                </a:lnTo>
                <a:lnTo>
                  <a:pt x="236" y="816"/>
                </a:lnTo>
                <a:lnTo>
                  <a:pt x="234" y="816"/>
                </a:lnTo>
                <a:lnTo>
                  <a:pt x="228" y="812"/>
                </a:lnTo>
                <a:lnTo>
                  <a:pt x="222" y="810"/>
                </a:lnTo>
                <a:lnTo>
                  <a:pt x="216" y="810"/>
                </a:lnTo>
                <a:lnTo>
                  <a:pt x="210" y="810"/>
                </a:lnTo>
                <a:lnTo>
                  <a:pt x="208" y="812"/>
                </a:lnTo>
                <a:lnTo>
                  <a:pt x="206" y="816"/>
                </a:lnTo>
                <a:lnTo>
                  <a:pt x="206" y="814"/>
                </a:lnTo>
                <a:lnTo>
                  <a:pt x="202" y="810"/>
                </a:lnTo>
                <a:lnTo>
                  <a:pt x="200" y="802"/>
                </a:lnTo>
                <a:lnTo>
                  <a:pt x="196" y="794"/>
                </a:lnTo>
                <a:lnTo>
                  <a:pt x="190" y="790"/>
                </a:lnTo>
                <a:lnTo>
                  <a:pt x="186" y="788"/>
                </a:lnTo>
                <a:lnTo>
                  <a:pt x="182" y="788"/>
                </a:lnTo>
                <a:lnTo>
                  <a:pt x="172" y="790"/>
                </a:lnTo>
                <a:lnTo>
                  <a:pt x="158" y="794"/>
                </a:lnTo>
                <a:lnTo>
                  <a:pt x="152" y="790"/>
                </a:lnTo>
                <a:lnTo>
                  <a:pt x="148" y="792"/>
                </a:lnTo>
                <a:lnTo>
                  <a:pt x="144" y="798"/>
                </a:lnTo>
                <a:lnTo>
                  <a:pt x="142" y="804"/>
                </a:lnTo>
                <a:lnTo>
                  <a:pt x="140" y="812"/>
                </a:lnTo>
                <a:lnTo>
                  <a:pt x="134" y="816"/>
                </a:lnTo>
                <a:lnTo>
                  <a:pt x="130" y="822"/>
                </a:lnTo>
                <a:lnTo>
                  <a:pt x="126" y="824"/>
                </a:lnTo>
                <a:lnTo>
                  <a:pt x="122" y="824"/>
                </a:lnTo>
                <a:lnTo>
                  <a:pt x="118" y="822"/>
                </a:lnTo>
                <a:lnTo>
                  <a:pt x="106" y="816"/>
                </a:lnTo>
                <a:lnTo>
                  <a:pt x="96" y="810"/>
                </a:lnTo>
                <a:lnTo>
                  <a:pt x="82" y="804"/>
                </a:lnTo>
                <a:lnTo>
                  <a:pt x="70" y="802"/>
                </a:lnTo>
                <a:lnTo>
                  <a:pt x="64" y="802"/>
                </a:lnTo>
                <a:lnTo>
                  <a:pt x="62" y="804"/>
                </a:lnTo>
                <a:lnTo>
                  <a:pt x="60" y="806"/>
                </a:lnTo>
                <a:lnTo>
                  <a:pt x="54" y="812"/>
                </a:lnTo>
                <a:lnTo>
                  <a:pt x="46" y="814"/>
                </a:lnTo>
                <a:lnTo>
                  <a:pt x="40" y="816"/>
                </a:lnTo>
                <a:lnTo>
                  <a:pt x="36" y="820"/>
                </a:lnTo>
                <a:lnTo>
                  <a:pt x="34" y="824"/>
                </a:lnTo>
                <a:lnTo>
                  <a:pt x="32" y="828"/>
                </a:lnTo>
                <a:lnTo>
                  <a:pt x="28" y="830"/>
                </a:lnTo>
                <a:lnTo>
                  <a:pt x="28" y="824"/>
                </a:lnTo>
                <a:lnTo>
                  <a:pt x="26" y="822"/>
                </a:lnTo>
                <a:lnTo>
                  <a:pt x="18" y="822"/>
                </a:lnTo>
                <a:lnTo>
                  <a:pt x="14" y="816"/>
                </a:lnTo>
                <a:lnTo>
                  <a:pt x="12" y="814"/>
                </a:lnTo>
                <a:lnTo>
                  <a:pt x="10" y="812"/>
                </a:lnTo>
                <a:lnTo>
                  <a:pt x="6" y="814"/>
                </a:lnTo>
                <a:lnTo>
                  <a:pt x="2" y="818"/>
                </a:lnTo>
                <a:lnTo>
                  <a:pt x="2" y="820"/>
                </a:lnTo>
                <a:lnTo>
                  <a:pt x="0" y="820"/>
                </a:lnTo>
                <a:lnTo>
                  <a:pt x="0" y="818"/>
                </a:lnTo>
                <a:lnTo>
                  <a:pt x="2" y="816"/>
                </a:lnTo>
                <a:lnTo>
                  <a:pt x="6" y="808"/>
                </a:lnTo>
                <a:lnTo>
                  <a:pt x="16" y="804"/>
                </a:lnTo>
                <a:lnTo>
                  <a:pt x="28" y="800"/>
                </a:lnTo>
                <a:lnTo>
                  <a:pt x="58" y="780"/>
                </a:lnTo>
                <a:lnTo>
                  <a:pt x="88" y="758"/>
                </a:lnTo>
                <a:lnTo>
                  <a:pt x="94" y="752"/>
                </a:lnTo>
                <a:lnTo>
                  <a:pt x="98" y="746"/>
                </a:lnTo>
                <a:lnTo>
                  <a:pt x="112" y="742"/>
                </a:lnTo>
                <a:lnTo>
                  <a:pt x="116" y="734"/>
                </a:lnTo>
                <a:lnTo>
                  <a:pt x="120" y="730"/>
                </a:lnTo>
                <a:lnTo>
                  <a:pt x="128" y="730"/>
                </a:lnTo>
                <a:lnTo>
                  <a:pt x="138" y="730"/>
                </a:lnTo>
                <a:lnTo>
                  <a:pt x="154" y="734"/>
                </a:lnTo>
                <a:lnTo>
                  <a:pt x="172" y="740"/>
                </a:lnTo>
                <a:lnTo>
                  <a:pt x="180" y="740"/>
                </a:lnTo>
                <a:lnTo>
                  <a:pt x="188" y="740"/>
                </a:lnTo>
                <a:lnTo>
                  <a:pt x="192" y="734"/>
                </a:lnTo>
                <a:lnTo>
                  <a:pt x="198" y="728"/>
                </a:lnTo>
                <a:lnTo>
                  <a:pt x="208" y="720"/>
                </a:lnTo>
                <a:lnTo>
                  <a:pt x="220" y="712"/>
                </a:lnTo>
                <a:lnTo>
                  <a:pt x="228" y="702"/>
                </a:lnTo>
                <a:lnTo>
                  <a:pt x="230" y="698"/>
                </a:lnTo>
                <a:lnTo>
                  <a:pt x="230" y="696"/>
                </a:lnTo>
                <a:lnTo>
                  <a:pt x="226" y="694"/>
                </a:lnTo>
                <a:lnTo>
                  <a:pt x="218" y="698"/>
                </a:lnTo>
                <a:lnTo>
                  <a:pt x="210" y="704"/>
                </a:lnTo>
                <a:lnTo>
                  <a:pt x="202" y="706"/>
                </a:lnTo>
                <a:lnTo>
                  <a:pt x="192" y="710"/>
                </a:lnTo>
                <a:lnTo>
                  <a:pt x="186" y="716"/>
                </a:lnTo>
                <a:lnTo>
                  <a:pt x="178" y="720"/>
                </a:lnTo>
                <a:lnTo>
                  <a:pt x="170" y="718"/>
                </a:lnTo>
                <a:lnTo>
                  <a:pt x="162" y="714"/>
                </a:lnTo>
                <a:lnTo>
                  <a:pt x="158" y="710"/>
                </a:lnTo>
                <a:lnTo>
                  <a:pt x="156" y="700"/>
                </a:lnTo>
                <a:lnTo>
                  <a:pt x="152" y="688"/>
                </a:lnTo>
                <a:lnTo>
                  <a:pt x="148" y="686"/>
                </a:lnTo>
                <a:lnTo>
                  <a:pt x="146" y="686"/>
                </a:lnTo>
                <a:lnTo>
                  <a:pt x="140" y="688"/>
                </a:lnTo>
                <a:lnTo>
                  <a:pt x="134" y="690"/>
                </a:lnTo>
                <a:lnTo>
                  <a:pt x="128" y="690"/>
                </a:lnTo>
                <a:lnTo>
                  <a:pt x="122" y="688"/>
                </a:lnTo>
                <a:lnTo>
                  <a:pt x="120" y="682"/>
                </a:lnTo>
                <a:lnTo>
                  <a:pt x="120" y="674"/>
                </a:lnTo>
                <a:lnTo>
                  <a:pt x="120" y="668"/>
                </a:lnTo>
                <a:lnTo>
                  <a:pt x="118" y="664"/>
                </a:lnTo>
                <a:lnTo>
                  <a:pt x="112" y="664"/>
                </a:lnTo>
                <a:lnTo>
                  <a:pt x="104" y="666"/>
                </a:lnTo>
                <a:lnTo>
                  <a:pt x="94" y="672"/>
                </a:lnTo>
                <a:lnTo>
                  <a:pt x="84" y="674"/>
                </a:lnTo>
                <a:lnTo>
                  <a:pt x="80" y="672"/>
                </a:lnTo>
                <a:lnTo>
                  <a:pt x="76" y="668"/>
                </a:lnTo>
                <a:lnTo>
                  <a:pt x="72" y="656"/>
                </a:lnTo>
                <a:lnTo>
                  <a:pt x="72" y="648"/>
                </a:lnTo>
                <a:lnTo>
                  <a:pt x="72" y="644"/>
                </a:lnTo>
                <a:lnTo>
                  <a:pt x="74" y="640"/>
                </a:lnTo>
                <a:lnTo>
                  <a:pt x="80" y="638"/>
                </a:lnTo>
                <a:lnTo>
                  <a:pt x="90" y="636"/>
                </a:lnTo>
                <a:lnTo>
                  <a:pt x="100" y="636"/>
                </a:lnTo>
                <a:lnTo>
                  <a:pt x="112" y="634"/>
                </a:lnTo>
                <a:lnTo>
                  <a:pt x="130" y="630"/>
                </a:lnTo>
                <a:lnTo>
                  <a:pt x="142" y="626"/>
                </a:lnTo>
                <a:lnTo>
                  <a:pt x="148" y="620"/>
                </a:lnTo>
                <a:lnTo>
                  <a:pt x="160" y="610"/>
                </a:lnTo>
                <a:lnTo>
                  <a:pt x="164" y="604"/>
                </a:lnTo>
                <a:lnTo>
                  <a:pt x="168" y="600"/>
                </a:lnTo>
                <a:lnTo>
                  <a:pt x="164" y="596"/>
                </a:lnTo>
                <a:lnTo>
                  <a:pt x="160" y="594"/>
                </a:lnTo>
                <a:lnTo>
                  <a:pt x="160" y="588"/>
                </a:lnTo>
                <a:lnTo>
                  <a:pt x="164" y="568"/>
                </a:lnTo>
                <a:lnTo>
                  <a:pt x="168" y="560"/>
                </a:lnTo>
                <a:lnTo>
                  <a:pt x="168" y="556"/>
                </a:lnTo>
                <a:lnTo>
                  <a:pt x="164" y="554"/>
                </a:lnTo>
                <a:lnTo>
                  <a:pt x="160" y="554"/>
                </a:lnTo>
                <a:lnTo>
                  <a:pt x="154" y="556"/>
                </a:lnTo>
                <a:lnTo>
                  <a:pt x="146" y="558"/>
                </a:lnTo>
                <a:lnTo>
                  <a:pt x="142" y="562"/>
                </a:lnTo>
                <a:lnTo>
                  <a:pt x="138" y="562"/>
                </a:lnTo>
                <a:lnTo>
                  <a:pt x="132" y="560"/>
                </a:lnTo>
                <a:lnTo>
                  <a:pt x="132" y="558"/>
                </a:lnTo>
                <a:lnTo>
                  <a:pt x="132" y="554"/>
                </a:lnTo>
                <a:lnTo>
                  <a:pt x="138" y="552"/>
                </a:lnTo>
                <a:lnTo>
                  <a:pt x="146" y="546"/>
                </a:lnTo>
                <a:lnTo>
                  <a:pt x="162" y="538"/>
                </a:lnTo>
                <a:lnTo>
                  <a:pt x="182" y="528"/>
                </a:lnTo>
                <a:lnTo>
                  <a:pt x="188" y="526"/>
                </a:lnTo>
                <a:lnTo>
                  <a:pt x="198" y="524"/>
                </a:lnTo>
                <a:lnTo>
                  <a:pt x="208" y="526"/>
                </a:lnTo>
                <a:lnTo>
                  <a:pt x="218" y="530"/>
                </a:lnTo>
                <a:lnTo>
                  <a:pt x="230" y="536"/>
                </a:lnTo>
                <a:lnTo>
                  <a:pt x="236" y="536"/>
                </a:lnTo>
                <a:lnTo>
                  <a:pt x="240" y="536"/>
                </a:lnTo>
                <a:lnTo>
                  <a:pt x="242" y="532"/>
                </a:lnTo>
                <a:lnTo>
                  <a:pt x="246" y="528"/>
                </a:lnTo>
                <a:lnTo>
                  <a:pt x="248" y="526"/>
                </a:lnTo>
                <a:lnTo>
                  <a:pt x="250" y="526"/>
                </a:lnTo>
                <a:lnTo>
                  <a:pt x="248" y="524"/>
                </a:lnTo>
                <a:lnTo>
                  <a:pt x="246" y="522"/>
                </a:lnTo>
                <a:lnTo>
                  <a:pt x="244" y="518"/>
                </a:lnTo>
                <a:lnTo>
                  <a:pt x="248" y="510"/>
                </a:lnTo>
                <a:lnTo>
                  <a:pt x="254" y="500"/>
                </a:lnTo>
                <a:lnTo>
                  <a:pt x="260" y="498"/>
                </a:lnTo>
                <a:lnTo>
                  <a:pt x="262" y="496"/>
                </a:lnTo>
                <a:lnTo>
                  <a:pt x="262" y="494"/>
                </a:lnTo>
                <a:lnTo>
                  <a:pt x="262" y="492"/>
                </a:lnTo>
                <a:lnTo>
                  <a:pt x="258" y="492"/>
                </a:lnTo>
                <a:lnTo>
                  <a:pt x="256" y="490"/>
                </a:lnTo>
                <a:lnTo>
                  <a:pt x="254" y="488"/>
                </a:lnTo>
                <a:lnTo>
                  <a:pt x="254" y="486"/>
                </a:lnTo>
                <a:lnTo>
                  <a:pt x="256" y="484"/>
                </a:lnTo>
                <a:lnTo>
                  <a:pt x="260" y="478"/>
                </a:lnTo>
                <a:lnTo>
                  <a:pt x="268" y="472"/>
                </a:lnTo>
                <a:lnTo>
                  <a:pt x="270" y="464"/>
                </a:lnTo>
                <a:lnTo>
                  <a:pt x="272" y="456"/>
                </a:lnTo>
                <a:lnTo>
                  <a:pt x="276" y="452"/>
                </a:lnTo>
                <a:lnTo>
                  <a:pt x="278" y="450"/>
                </a:lnTo>
                <a:lnTo>
                  <a:pt x="276" y="448"/>
                </a:lnTo>
                <a:lnTo>
                  <a:pt x="274" y="448"/>
                </a:lnTo>
                <a:lnTo>
                  <a:pt x="270" y="450"/>
                </a:lnTo>
                <a:lnTo>
                  <a:pt x="264" y="454"/>
                </a:lnTo>
                <a:lnTo>
                  <a:pt x="256" y="456"/>
                </a:lnTo>
                <a:lnTo>
                  <a:pt x="250" y="456"/>
                </a:lnTo>
                <a:lnTo>
                  <a:pt x="248" y="456"/>
                </a:lnTo>
                <a:lnTo>
                  <a:pt x="246" y="452"/>
                </a:lnTo>
                <a:lnTo>
                  <a:pt x="246" y="448"/>
                </a:lnTo>
                <a:lnTo>
                  <a:pt x="246" y="442"/>
                </a:lnTo>
                <a:lnTo>
                  <a:pt x="244" y="440"/>
                </a:lnTo>
                <a:lnTo>
                  <a:pt x="242" y="442"/>
                </a:lnTo>
                <a:lnTo>
                  <a:pt x="242" y="440"/>
                </a:lnTo>
                <a:lnTo>
                  <a:pt x="240" y="432"/>
                </a:lnTo>
                <a:lnTo>
                  <a:pt x="236" y="422"/>
                </a:lnTo>
                <a:lnTo>
                  <a:pt x="236" y="412"/>
                </a:lnTo>
                <a:lnTo>
                  <a:pt x="240" y="404"/>
                </a:lnTo>
                <a:lnTo>
                  <a:pt x="248" y="394"/>
                </a:lnTo>
                <a:lnTo>
                  <a:pt x="260" y="380"/>
                </a:lnTo>
                <a:lnTo>
                  <a:pt x="264" y="378"/>
                </a:lnTo>
                <a:lnTo>
                  <a:pt x="270" y="376"/>
                </a:lnTo>
                <a:lnTo>
                  <a:pt x="274" y="376"/>
                </a:lnTo>
                <a:lnTo>
                  <a:pt x="276" y="376"/>
                </a:lnTo>
                <a:lnTo>
                  <a:pt x="276" y="374"/>
                </a:lnTo>
                <a:lnTo>
                  <a:pt x="274" y="372"/>
                </a:lnTo>
                <a:lnTo>
                  <a:pt x="268" y="368"/>
                </a:lnTo>
                <a:lnTo>
                  <a:pt x="258" y="368"/>
                </a:lnTo>
                <a:lnTo>
                  <a:pt x="248" y="370"/>
                </a:lnTo>
                <a:lnTo>
                  <a:pt x="246" y="372"/>
                </a:lnTo>
                <a:lnTo>
                  <a:pt x="236" y="376"/>
                </a:lnTo>
                <a:lnTo>
                  <a:pt x="228" y="376"/>
                </a:lnTo>
                <a:lnTo>
                  <a:pt x="220" y="374"/>
                </a:lnTo>
                <a:lnTo>
                  <a:pt x="214" y="372"/>
                </a:lnTo>
                <a:lnTo>
                  <a:pt x="208" y="368"/>
                </a:lnTo>
                <a:lnTo>
                  <a:pt x="204" y="368"/>
                </a:lnTo>
                <a:lnTo>
                  <a:pt x="202" y="372"/>
                </a:lnTo>
                <a:lnTo>
                  <a:pt x="202" y="376"/>
                </a:lnTo>
                <a:lnTo>
                  <a:pt x="200" y="378"/>
                </a:lnTo>
                <a:lnTo>
                  <a:pt x="198" y="380"/>
                </a:lnTo>
                <a:lnTo>
                  <a:pt x="192" y="380"/>
                </a:lnTo>
                <a:lnTo>
                  <a:pt x="190" y="378"/>
                </a:lnTo>
                <a:lnTo>
                  <a:pt x="184" y="368"/>
                </a:lnTo>
                <a:lnTo>
                  <a:pt x="182" y="364"/>
                </a:lnTo>
                <a:lnTo>
                  <a:pt x="178" y="362"/>
                </a:lnTo>
                <a:lnTo>
                  <a:pt x="174" y="362"/>
                </a:lnTo>
                <a:lnTo>
                  <a:pt x="172" y="364"/>
                </a:lnTo>
                <a:lnTo>
                  <a:pt x="172" y="372"/>
                </a:lnTo>
                <a:lnTo>
                  <a:pt x="172" y="376"/>
                </a:lnTo>
                <a:lnTo>
                  <a:pt x="170" y="378"/>
                </a:lnTo>
                <a:lnTo>
                  <a:pt x="168" y="378"/>
                </a:lnTo>
                <a:lnTo>
                  <a:pt x="162" y="374"/>
                </a:lnTo>
                <a:lnTo>
                  <a:pt x="160" y="362"/>
                </a:lnTo>
                <a:lnTo>
                  <a:pt x="162" y="348"/>
                </a:lnTo>
                <a:lnTo>
                  <a:pt x="162" y="346"/>
                </a:lnTo>
                <a:lnTo>
                  <a:pt x="164" y="344"/>
                </a:lnTo>
                <a:lnTo>
                  <a:pt x="168" y="344"/>
                </a:lnTo>
                <a:lnTo>
                  <a:pt x="168" y="346"/>
                </a:lnTo>
                <a:lnTo>
                  <a:pt x="170" y="350"/>
                </a:lnTo>
                <a:lnTo>
                  <a:pt x="172" y="350"/>
                </a:lnTo>
                <a:lnTo>
                  <a:pt x="172" y="348"/>
                </a:lnTo>
                <a:lnTo>
                  <a:pt x="172" y="346"/>
                </a:lnTo>
                <a:lnTo>
                  <a:pt x="174" y="342"/>
                </a:lnTo>
                <a:lnTo>
                  <a:pt x="178" y="334"/>
                </a:lnTo>
                <a:lnTo>
                  <a:pt x="188" y="320"/>
                </a:lnTo>
                <a:lnTo>
                  <a:pt x="198" y="310"/>
                </a:lnTo>
                <a:lnTo>
                  <a:pt x="202" y="306"/>
                </a:lnTo>
                <a:lnTo>
                  <a:pt x="206" y="302"/>
                </a:lnTo>
                <a:lnTo>
                  <a:pt x="206" y="296"/>
                </a:lnTo>
                <a:lnTo>
                  <a:pt x="206" y="290"/>
                </a:lnTo>
                <a:lnTo>
                  <a:pt x="202" y="284"/>
                </a:lnTo>
                <a:lnTo>
                  <a:pt x="200" y="280"/>
                </a:lnTo>
                <a:lnTo>
                  <a:pt x="202" y="270"/>
                </a:lnTo>
                <a:lnTo>
                  <a:pt x="206" y="264"/>
                </a:lnTo>
                <a:lnTo>
                  <a:pt x="210" y="260"/>
                </a:lnTo>
                <a:lnTo>
                  <a:pt x="212" y="256"/>
                </a:lnTo>
                <a:lnTo>
                  <a:pt x="216" y="256"/>
                </a:lnTo>
                <a:lnTo>
                  <a:pt x="218" y="256"/>
                </a:lnTo>
                <a:lnTo>
                  <a:pt x="216" y="252"/>
                </a:lnTo>
                <a:lnTo>
                  <a:pt x="214" y="248"/>
                </a:lnTo>
                <a:lnTo>
                  <a:pt x="210" y="244"/>
                </a:lnTo>
                <a:lnTo>
                  <a:pt x="210" y="240"/>
                </a:lnTo>
                <a:lnTo>
                  <a:pt x="208" y="240"/>
                </a:lnTo>
                <a:lnTo>
                  <a:pt x="206" y="244"/>
                </a:lnTo>
                <a:lnTo>
                  <a:pt x="206" y="248"/>
                </a:lnTo>
                <a:lnTo>
                  <a:pt x="204" y="254"/>
                </a:lnTo>
                <a:lnTo>
                  <a:pt x="202" y="254"/>
                </a:lnTo>
                <a:lnTo>
                  <a:pt x="200" y="252"/>
                </a:lnTo>
                <a:lnTo>
                  <a:pt x="196" y="250"/>
                </a:lnTo>
                <a:lnTo>
                  <a:pt x="192" y="250"/>
                </a:lnTo>
                <a:lnTo>
                  <a:pt x="190" y="254"/>
                </a:lnTo>
                <a:lnTo>
                  <a:pt x="186" y="254"/>
                </a:lnTo>
                <a:lnTo>
                  <a:pt x="184" y="256"/>
                </a:lnTo>
                <a:lnTo>
                  <a:pt x="182" y="254"/>
                </a:lnTo>
                <a:lnTo>
                  <a:pt x="184" y="252"/>
                </a:lnTo>
                <a:lnTo>
                  <a:pt x="186" y="246"/>
                </a:lnTo>
                <a:lnTo>
                  <a:pt x="192" y="238"/>
                </a:lnTo>
                <a:lnTo>
                  <a:pt x="200" y="230"/>
                </a:lnTo>
                <a:lnTo>
                  <a:pt x="202" y="228"/>
                </a:lnTo>
                <a:lnTo>
                  <a:pt x="202" y="226"/>
                </a:lnTo>
                <a:lnTo>
                  <a:pt x="200" y="224"/>
                </a:lnTo>
                <a:lnTo>
                  <a:pt x="198" y="226"/>
                </a:lnTo>
                <a:lnTo>
                  <a:pt x="190" y="228"/>
                </a:lnTo>
                <a:lnTo>
                  <a:pt x="180" y="238"/>
                </a:lnTo>
                <a:lnTo>
                  <a:pt x="180" y="244"/>
                </a:lnTo>
                <a:lnTo>
                  <a:pt x="180" y="252"/>
                </a:lnTo>
                <a:lnTo>
                  <a:pt x="178" y="264"/>
                </a:lnTo>
                <a:lnTo>
                  <a:pt x="170" y="278"/>
                </a:lnTo>
                <a:lnTo>
                  <a:pt x="158" y="288"/>
                </a:lnTo>
                <a:lnTo>
                  <a:pt x="152" y="298"/>
                </a:lnTo>
                <a:lnTo>
                  <a:pt x="148" y="304"/>
                </a:lnTo>
                <a:lnTo>
                  <a:pt x="144" y="304"/>
                </a:lnTo>
                <a:lnTo>
                  <a:pt x="142" y="302"/>
                </a:lnTo>
                <a:lnTo>
                  <a:pt x="142" y="298"/>
                </a:lnTo>
                <a:lnTo>
                  <a:pt x="154" y="278"/>
                </a:lnTo>
                <a:lnTo>
                  <a:pt x="162" y="270"/>
                </a:lnTo>
                <a:lnTo>
                  <a:pt x="170" y="264"/>
                </a:lnTo>
                <a:lnTo>
                  <a:pt x="172" y="258"/>
                </a:lnTo>
                <a:lnTo>
                  <a:pt x="170" y="254"/>
                </a:lnTo>
                <a:lnTo>
                  <a:pt x="168" y="254"/>
                </a:lnTo>
                <a:lnTo>
                  <a:pt x="162" y="254"/>
                </a:lnTo>
                <a:lnTo>
                  <a:pt x="164" y="250"/>
                </a:lnTo>
                <a:lnTo>
                  <a:pt x="168" y="246"/>
                </a:lnTo>
                <a:lnTo>
                  <a:pt x="172" y="234"/>
                </a:lnTo>
                <a:lnTo>
                  <a:pt x="176" y="230"/>
                </a:lnTo>
                <a:lnTo>
                  <a:pt x="176" y="226"/>
                </a:lnTo>
                <a:lnTo>
                  <a:pt x="182" y="216"/>
                </a:lnTo>
                <a:lnTo>
                  <a:pt x="192" y="202"/>
                </a:lnTo>
                <a:lnTo>
                  <a:pt x="204" y="188"/>
                </a:lnTo>
                <a:lnTo>
                  <a:pt x="206" y="182"/>
                </a:lnTo>
                <a:lnTo>
                  <a:pt x="206" y="180"/>
                </a:lnTo>
                <a:lnTo>
                  <a:pt x="204" y="180"/>
                </a:lnTo>
                <a:lnTo>
                  <a:pt x="190" y="188"/>
                </a:lnTo>
                <a:lnTo>
                  <a:pt x="186" y="192"/>
                </a:lnTo>
                <a:lnTo>
                  <a:pt x="180" y="192"/>
                </a:lnTo>
                <a:lnTo>
                  <a:pt x="178" y="190"/>
                </a:lnTo>
                <a:lnTo>
                  <a:pt x="174" y="188"/>
                </a:lnTo>
                <a:lnTo>
                  <a:pt x="172" y="178"/>
                </a:lnTo>
                <a:lnTo>
                  <a:pt x="172" y="174"/>
                </a:lnTo>
                <a:lnTo>
                  <a:pt x="174" y="170"/>
                </a:lnTo>
                <a:lnTo>
                  <a:pt x="170" y="168"/>
                </a:lnTo>
                <a:lnTo>
                  <a:pt x="162" y="166"/>
                </a:lnTo>
                <a:lnTo>
                  <a:pt x="164" y="164"/>
                </a:lnTo>
                <a:lnTo>
                  <a:pt x="168" y="162"/>
                </a:lnTo>
                <a:lnTo>
                  <a:pt x="170" y="162"/>
                </a:lnTo>
                <a:lnTo>
                  <a:pt x="176" y="162"/>
                </a:lnTo>
                <a:lnTo>
                  <a:pt x="180" y="162"/>
                </a:lnTo>
                <a:lnTo>
                  <a:pt x="182" y="160"/>
                </a:lnTo>
                <a:lnTo>
                  <a:pt x="184" y="156"/>
                </a:lnTo>
                <a:lnTo>
                  <a:pt x="186" y="148"/>
                </a:lnTo>
                <a:lnTo>
                  <a:pt x="190" y="142"/>
                </a:lnTo>
                <a:lnTo>
                  <a:pt x="196" y="140"/>
                </a:lnTo>
                <a:lnTo>
                  <a:pt x="196" y="136"/>
                </a:lnTo>
                <a:lnTo>
                  <a:pt x="202" y="132"/>
                </a:lnTo>
                <a:lnTo>
                  <a:pt x="204" y="132"/>
                </a:lnTo>
                <a:lnTo>
                  <a:pt x="204" y="130"/>
                </a:lnTo>
                <a:lnTo>
                  <a:pt x="204" y="124"/>
                </a:lnTo>
                <a:lnTo>
                  <a:pt x="206" y="120"/>
                </a:lnTo>
                <a:lnTo>
                  <a:pt x="210" y="118"/>
                </a:lnTo>
                <a:lnTo>
                  <a:pt x="212" y="116"/>
                </a:lnTo>
                <a:lnTo>
                  <a:pt x="214" y="114"/>
                </a:lnTo>
                <a:lnTo>
                  <a:pt x="212" y="112"/>
                </a:lnTo>
                <a:lnTo>
                  <a:pt x="210" y="112"/>
                </a:lnTo>
                <a:lnTo>
                  <a:pt x="212" y="110"/>
                </a:lnTo>
                <a:lnTo>
                  <a:pt x="214" y="110"/>
                </a:lnTo>
                <a:lnTo>
                  <a:pt x="216" y="108"/>
                </a:lnTo>
                <a:lnTo>
                  <a:pt x="216" y="106"/>
                </a:lnTo>
                <a:lnTo>
                  <a:pt x="212" y="106"/>
                </a:lnTo>
                <a:lnTo>
                  <a:pt x="206" y="106"/>
                </a:lnTo>
                <a:lnTo>
                  <a:pt x="204" y="104"/>
                </a:lnTo>
                <a:lnTo>
                  <a:pt x="200" y="104"/>
                </a:lnTo>
                <a:lnTo>
                  <a:pt x="200" y="100"/>
                </a:lnTo>
                <a:lnTo>
                  <a:pt x="200" y="94"/>
                </a:lnTo>
                <a:lnTo>
                  <a:pt x="204" y="88"/>
                </a:lnTo>
                <a:lnTo>
                  <a:pt x="208" y="88"/>
                </a:lnTo>
                <a:lnTo>
                  <a:pt x="212" y="90"/>
                </a:lnTo>
                <a:lnTo>
                  <a:pt x="216" y="88"/>
                </a:lnTo>
                <a:lnTo>
                  <a:pt x="212" y="86"/>
                </a:lnTo>
                <a:lnTo>
                  <a:pt x="210" y="84"/>
                </a:lnTo>
                <a:lnTo>
                  <a:pt x="212" y="74"/>
                </a:lnTo>
                <a:lnTo>
                  <a:pt x="216" y="64"/>
                </a:lnTo>
                <a:lnTo>
                  <a:pt x="222" y="60"/>
                </a:lnTo>
                <a:lnTo>
                  <a:pt x="232" y="60"/>
                </a:lnTo>
                <a:lnTo>
                  <a:pt x="240" y="60"/>
                </a:lnTo>
                <a:lnTo>
                  <a:pt x="244" y="58"/>
                </a:lnTo>
                <a:lnTo>
                  <a:pt x="246" y="56"/>
                </a:lnTo>
                <a:lnTo>
                  <a:pt x="244" y="54"/>
                </a:lnTo>
                <a:lnTo>
                  <a:pt x="244" y="52"/>
                </a:lnTo>
                <a:lnTo>
                  <a:pt x="240" y="48"/>
                </a:lnTo>
                <a:lnTo>
                  <a:pt x="240" y="42"/>
                </a:lnTo>
                <a:lnTo>
                  <a:pt x="244" y="42"/>
                </a:lnTo>
                <a:lnTo>
                  <a:pt x="246" y="42"/>
                </a:lnTo>
                <a:lnTo>
                  <a:pt x="248" y="40"/>
                </a:lnTo>
                <a:lnTo>
                  <a:pt x="248" y="34"/>
                </a:lnTo>
                <a:lnTo>
                  <a:pt x="248" y="30"/>
                </a:lnTo>
                <a:lnTo>
                  <a:pt x="248" y="28"/>
                </a:lnTo>
                <a:lnTo>
                  <a:pt x="254" y="28"/>
                </a:lnTo>
                <a:lnTo>
                  <a:pt x="256" y="28"/>
                </a:lnTo>
                <a:lnTo>
                  <a:pt x="260" y="30"/>
                </a:lnTo>
                <a:lnTo>
                  <a:pt x="262" y="30"/>
                </a:lnTo>
                <a:lnTo>
                  <a:pt x="262" y="26"/>
                </a:lnTo>
                <a:lnTo>
                  <a:pt x="264" y="24"/>
                </a:lnTo>
                <a:lnTo>
                  <a:pt x="266" y="16"/>
                </a:lnTo>
                <a:lnTo>
                  <a:pt x="272" y="8"/>
                </a:lnTo>
                <a:lnTo>
                  <a:pt x="280" y="2"/>
                </a:lnTo>
                <a:lnTo>
                  <a:pt x="286" y="0"/>
                </a:lnTo>
                <a:lnTo>
                  <a:pt x="292" y="2"/>
                </a:lnTo>
                <a:lnTo>
                  <a:pt x="300" y="4"/>
                </a:lnTo>
                <a:lnTo>
                  <a:pt x="306" y="12"/>
                </a:lnTo>
                <a:lnTo>
                  <a:pt x="308" y="12"/>
                </a:lnTo>
                <a:lnTo>
                  <a:pt x="310" y="14"/>
                </a:lnTo>
                <a:lnTo>
                  <a:pt x="316" y="14"/>
                </a:lnTo>
                <a:lnTo>
                  <a:pt x="324" y="12"/>
                </a:lnTo>
                <a:lnTo>
                  <a:pt x="334" y="16"/>
                </a:lnTo>
                <a:lnTo>
                  <a:pt x="348" y="16"/>
                </a:lnTo>
                <a:lnTo>
                  <a:pt x="356" y="14"/>
                </a:lnTo>
                <a:lnTo>
                  <a:pt x="362" y="14"/>
                </a:lnTo>
                <a:lnTo>
                  <a:pt x="368" y="16"/>
                </a:lnTo>
                <a:lnTo>
                  <a:pt x="374" y="20"/>
                </a:lnTo>
                <a:lnTo>
                  <a:pt x="374" y="26"/>
                </a:lnTo>
                <a:lnTo>
                  <a:pt x="368" y="32"/>
                </a:lnTo>
                <a:lnTo>
                  <a:pt x="362" y="44"/>
                </a:lnTo>
                <a:lnTo>
                  <a:pt x="356" y="46"/>
                </a:lnTo>
                <a:lnTo>
                  <a:pt x="348" y="48"/>
                </a:lnTo>
                <a:lnTo>
                  <a:pt x="344" y="54"/>
                </a:lnTo>
                <a:lnTo>
                  <a:pt x="336" y="60"/>
                </a:lnTo>
                <a:lnTo>
                  <a:pt x="326" y="62"/>
                </a:lnTo>
                <a:lnTo>
                  <a:pt x="316" y="66"/>
                </a:lnTo>
                <a:lnTo>
                  <a:pt x="308" y="74"/>
                </a:lnTo>
                <a:lnTo>
                  <a:pt x="306" y="76"/>
                </a:lnTo>
                <a:lnTo>
                  <a:pt x="302" y="76"/>
                </a:lnTo>
                <a:lnTo>
                  <a:pt x="302" y="74"/>
                </a:lnTo>
                <a:lnTo>
                  <a:pt x="298" y="78"/>
                </a:lnTo>
                <a:lnTo>
                  <a:pt x="298" y="82"/>
                </a:lnTo>
                <a:lnTo>
                  <a:pt x="300" y="84"/>
                </a:lnTo>
                <a:lnTo>
                  <a:pt x="306" y="84"/>
                </a:lnTo>
                <a:lnTo>
                  <a:pt x="310" y="84"/>
                </a:lnTo>
                <a:lnTo>
                  <a:pt x="314" y="86"/>
                </a:lnTo>
                <a:lnTo>
                  <a:pt x="314" y="88"/>
                </a:lnTo>
                <a:lnTo>
                  <a:pt x="308" y="90"/>
                </a:lnTo>
                <a:lnTo>
                  <a:pt x="302" y="92"/>
                </a:lnTo>
                <a:lnTo>
                  <a:pt x="296" y="92"/>
                </a:lnTo>
                <a:lnTo>
                  <a:pt x="292" y="92"/>
                </a:lnTo>
                <a:lnTo>
                  <a:pt x="288" y="94"/>
                </a:lnTo>
                <a:lnTo>
                  <a:pt x="288" y="98"/>
                </a:lnTo>
                <a:lnTo>
                  <a:pt x="288" y="100"/>
                </a:lnTo>
                <a:lnTo>
                  <a:pt x="292" y="100"/>
                </a:lnTo>
                <a:lnTo>
                  <a:pt x="294" y="98"/>
                </a:lnTo>
                <a:lnTo>
                  <a:pt x="296" y="98"/>
                </a:lnTo>
                <a:lnTo>
                  <a:pt x="294" y="102"/>
                </a:lnTo>
                <a:lnTo>
                  <a:pt x="292" y="104"/>
                </a:lnTo>
                <a:lnTo>
                  <a:pt x="290" y="108"/>
                </a:lnTo>
                <a:lnTo>
                  <a:pt x="294" y="112"/>
                </a:lnTo>
                <a:lnTo>
                  <a:pt x="298" y="110"/>
                </a:lnTo>
                <a:lnTo>
                  <a:pt x="302" y="108"/>
                </a:lnTo>
                <a:lnTo>
                  <a:pt x="320" y="104"/>
                </a:lnTo>
                <a:lnTo>
                  <a:pt x="330" y="104"/>
                </a:lnTo>
                <a:lnTo>
                  <a:pt x="338" y="104"/>
                </a:lnTo>
                <a:lnTo>
                  <a:pt x="346" y="106"/>
                </a:lnTo>
                <a:lnTo>
                  <a:pt x="350" y="110"/>
                </a:lnTo>
                <a:lnTo>
                  <a:pt x="360" y="110"/>
                </a:lnTo>
                <a:lnTo>
                  <a:pt x="382" y="118"/>
                </a:lnTo>
                <a:lnTo>
                  <a:pt x="394" y="118"/>
                </a:lnTo>
                <a:lnTo>
                  <a:pt x="404" y="120"/>
                </a:lnTo>
                <a:lnTo>
                  <a:pt x="408" y="120"/>
                </a:lnTo>
                <a:lnTo>
                  <a:pt x="410" y="122"/>
                </a:lnTo>
                <a:lnTo>
                  <a:pt x="412" y="128"/>
                </a:lnTo>
                <a:lnTo>
                  <a:pt x="412" y="132"/>
                </a:lnTo>
                <a:lnTo>
                  <a:pt x="410" y="142"/>
                </a:lnTo>
                <a:lnTo>
                  <a:pt x="408" y="150"/>
                </a:lnTo>
                <a:lnTo>
                  <a:pt x="404" y="156"/>
                </a:lnTo>
                <a:lnTo>
                  <a:pt x="400" y="158"/>
                </a:lnTo>
                <a:lnTo>
                  <a:pt x="390" y="164"/>
                </a:lnTo>
                <a:lnTo>
                  <a:pt x="386" y="170"/>
                </a:lnTo>
                <a:lnTo>
                  <a:pt x="382" y="178"/>
                </a:lnTo>
                <a:lnTo>
                  <a:pt x="376" y="190"/>
                </a:lnTo>
                <a:lnTo>
                  <a:pt x="372" y="198"/>
                </a:lnTo>
                <a:lnTo>
                  <a:pt x="362" y="206"/>
                </a:lnTo>
                <a:lnTo>
                  <a:pt x="354" y="212"/>
                </a:lnTo>
                <a:lnTo>
                  <a:pt x="350" y="222"/>
                </a:lnTo>
                <a:lnTo>
                  <a:pt x="342" y="228"/>
                </a:lnTo>
                <a:lnTo>
                  <a:pt x="334" y="230"/>
                </a:lnTo>
                <a:lnTo>
                  <a:pt x="330" y="230"/>
                </a:lnTo>
                <a:lnTo>
                  <a:pt x="328" y="228"/>
                </a:lnTo>
                <a:lnTo>
                  <a:pt x="326" y="228"/>
                </a:lnTo>
                <a:lnTo>
                  <a:pt x="326" y="230"/>
                </a:lnTo>
                <a:lnTo>
                  <a:pt x="326" y="234"/>
                </a:lnTo>
                <a:lnTo>
                  <a:pt x="330" y="236"/>
                </a:lnTo>
                <a:lnTo>
                  <a:pt x="334" y="246"/>
                </a:lnTo>
                <a:lnTo>
                  <a:pt x="336" y="250"/>
                </a:lnTo>
                <a:lnTo>
                  <a:pt x="336" y="254"/>
                </a:lnTo>
                <a:lnTo>
                  <a:pt x="332" y="256"/>
                </a:lnTo>
                <a:lnTo>
                  <a:pt x="326" y="256"/>
                </a:lnTo>
                <a:lnTo>
                  <a:pt x="316" y="254"/>
                </a:lnTo>
                <a:lnTo>
                  <a:pt x="306" y="256"/>
                </a:lnTo>
                <a:lnTo>
                  <a:pt x="300" y="260"/>
                </a:lnTo>
                <a:lnTo>
                  <a:pt x="296" y="266"/>
                </a:lnTo>
                <a:lnTo>
                  <a:pt x="296" y="268"/>
                </a:lnTo>
                <a:lnTo>
                  <a:pt x="302" y="274"/>
                </a:lnTo>
                <a:lnTo>
                  <a:pt x="308" y="278"/>
                </a:lnTo>
                <a:lnTo>
                  <a:pt x="320" y="276"/>
                </a:lnTo>
                <a:lnTo>
                  <a:pt x="328" y="274"/>
                </a:lnTo>
                <a:lnTo>
                  <a:pt x="332" y="276"/>
                </a:lnTo>
                <a:lnTo>
                  <a:pt x="346" y="286"/>
                </a:lnTo>
                <a:lnTo>
                  <a:pt x="358" y="296"/>
                </a:lnTo>
                <a:lnTo>
                  <a:pt x="360" y="306"/>
                </a:lnTo>
                <a:lnTo>
                  <a:pt x="360" y="312"/>
                </a:lnTo>
                <a:lnTo>
                  <a:pt x="368" y="324"/>
                </a:lnTo>
                <a:lnTo>
                  <a:pt x="374" y="328"/>
                </a:lnTo>
                <a:lnTo>
                  <a:pt x="376" y="334"/>
                </a:lnTo>
                <a:lnTo>
                  <a:pt x="378" y="342"/>
                </a:lnTo>
                <a:lnTo>
                  <a:pt x="376" y="352"/>
                </a:lnTo>
                <a:lnTo>
                  <a:pt x="372" y="374"/>
                </a:lnTo>
                <a:lnTo>
                  <a:pt x="372" y="384"/>
                </a:lnTo>
                <a:lnTo>
                  <a:pt x="374" y="400"/>
                </a:lnTo>
                <a:lnTo>
                  <a:pt x="380" y="412"/>
                </a:lnTo>
                <a:lnTo>
                  <a:pt x="380" y="422"/>
                </a:lnTo>
                <a:lnTo>
                  <a:pt x="380" y="428"/>
                </a:lnTo>
                <a:lnTo>
                  <a:pt x="382" y="432"/>
                </a:lnTo>
                <a:lnTo>
                  <a:pt x="390" y="436"/>
                </a:lnTo>
                <a:lnTo>
                  <a:pt x="396" y="438"/>
                </a:lnTo>
                <a:lnTo>
                  <a:pt x="404" y="440"/>
                </a:lnTo>
                <a:lnTo>
                  <a:pt x="408" y="444"/>
                </a:lnTo>
                <a:lnTo>
                  <a:pt x="412" y="454"/>
                </a:lnTo>
                <a:lnTo>
                  <a:pt x="414" y="460"/>
                </a:lnTo>
                <a:lnTo>
                  <a:pt x="416" y="472"/>
                </a:lnTo>
                <a:lnTo>
                  <a:pt x="422" y="486"/>
                </a:lnTo>
                <a:lnTo>
                  <a:pt x="422" y="502"/>
                </a:lnTo>
                <a:lnTo>
                  <a:pt x="430" y="518"/>
                </a:lnTo>
                <a:lnTo>
                  <a:pt x="432" y="522"/>
                </a:lnTo>
                <a:lnTo>
                  <a:pt x="436" y="526"/>
                </a:lnTo>
                <a:lnTo>
                  <a:pt x="436" y="536"/>
                </a:lnTo>
                <a:lnTo>
                  <a:pt x="434" y="544"/>
                </a:lnTo>
                <a:lnTo>
                  <a:pt x="426" y="542"/>
                </a:lnTo>
                <a:lnTo>
                  <a:pt x="420" y="540"/>
                </a:lnTo>
                <a:lnTo>
                  <a:pt x="416" y="530"/>
                </a:lnTo>
                <a:lnTo>
                  <a:pt x="414" y="528"/>
                </a:lnTo>
                <a:lnTo>
                  <a:pt x="412" y="526"/>
                </a:lnTo>
                <a:lnTo>
                  <a:pt x="408" y="526"/>
                </a:lnTo>
                <a:lnTo>
                  <a:pt x="406" y="526"/>
                </a:lnTo>
                <a:lnTo>
                  <a:pt x="408" y="530"/>
                </a:lnTo>
                <a:lnTo>
                  <a:pt x="410" y="538"/>
                </a:lnTo>
                <a:lnTo>
                  <a:pt x="418" y="544"/>
                </a:lnTo>
                <a:lnTo>
                  <a:pt x="422" y="548"/>
                </a:lnTo>
                <a:lnTo>
                  <a:pt x="424" y="554"/>
                </a:lnTo>
                <a:lnTo>
                  <a:pt x="430" y="562"/>
                </a:lnTo>
                <a:lnTo>
                  <a:pt x="436" y="570"/>
                </a:lnTo>
                <a:lnTo>
                  <a:pt x="438" y="578"/>
                </a:lnTo>
                <a:lnTo>
                  <a:pt x="436" y="588"/>
                </a:lnTo>
                <a:lnTo>
                  <a:pt x="432" y="596"/>
                </a:lnTo>
                <a:lnTo>
                  <a:pt x="422" y="602"/>
                </a:lnTo>
                <a:lnTo>
                  <a:pt x="414" y="608"/>
                </a:lnTo>
                <a:lnTo>
                  <a:pt x="410" y="612"/>
                </a:lnTo>
                <a:lnTo>
                  <a:pt x="410" y="616"/>
                </a:lnTo>
                <a:lnTo>
                  <a:pt x="410" y="618"/>
                </a:lnTo>
                <a:lnTo>
                  <a:pt x="414" y="620"/>
                </a:lnTo>
                <a:lnTo>
                  <a:pt x="418" y="620"/>
                </a:lnTo>
                <a:lnTo>
                  <a:pt x="422" y="624"/>
                </a:lnTo>
                <a:lnTo>
                  <a:pt x="424" y="628"/>
                </a:lnTo>
                <a:lnTo>
                  <a:pt x="426" y="630"/>
                </a:lnTo>
                <a:lnTo>
                  <a:pt x="432" y="628"/>
                </a:lnTo>
                <a:lnTo>
                  <a:pt x="434" y="624"/>
                </a:lnTo>
                <a:lnTo>
                  <a:pt x="438" y="618"/>
                </a:lnTo>
                <a:lnTo>
                  <a:pt x="442" y="616"/>
                </a:lnTo>
                <a:lnTo>
                  <a:pt x="452" y="614"/>
                </a:lnTo>
                <a:lnTo>
                  <a:pt x="466" y="616"/>
                </a:lnTo>
                <a:lnTo>
                  <a:pt x="480" y="618"/>
                </a:lnTo>
                <a:lnTo>
                  <a:pt x="488" y="624"/>
                </a:lnTo>
                <a:lnTo>
                  <a:pt x="498" y="632"/>
                </a:lnTo>
                <a:lnTo>
                  <a:pt x="502" y="640"/>
                </a:lnTo>
                <a:lnTo>
                  <a:pt x="504" y="64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0" name="Freeform 250"/>
          <p:cNvSpPr>
            <a:spLocks/>
          </p:cNvSpPr>
          <p:nvPr/>
        </p:nvSpPr>
        <p:spPr bwMode="auto">
          <a:xfrm>
            <a:off x="5253036" y="4040100"/>
            <a:ext cx="38100" cy="19050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24" y="6"/>
              </a:cxn>
              <a:cxn ang="0">
                <a:pos x="24" y="8"/>
              </a:cxn>
              <a:cxn ang="0">
                <a:pos x="22" y="10"/>
              </a:cxn>
              <a:cxn ang="0">
                <a:pos x="18" y="12"/>
              </a:cxn>
              <a:cxn ang="0">
                <a:pos x="12" y="12"/>
              </a:cxn>
              <a:cxn ang="0">
                <a:pos x="2" y="8"/>
              </a:cxn>
              <a:cxn ang="0">
                <a:pos x="0" y="4"/>
              </a:cxn>
              <a:cxn ang="0">
                <a:pos x="2" y="2"/>
              </a:cxn>
              <a:cxn ang="0">
                <a:pos x="8" y="0"/>
              </a:cxn>
              <a:cxn ang="0">
                <a:pos x="12" y="0"/>
              </a:cxn>
              <a:cxn ang="0">
                <a:pos x="16" y="0"/>
              </a:cxn>
              <a:cxn ang="0">
                <a:pos x="18" y="2"/>
              </a:cxn>
              <a:cxn ang="0">
                <a:pos x="20" y="4"/>
              </a:cxn>
              <a:cxn ang="0">
                <a:pos x="24" y="6"/>
              </a:cxn>
            </a:cxnLst>
            <a:rect l="0" t="0" r="r" b="b"/>
            <a:pathLst>
              <a:path w="24" h="12">
                <a:moveTo>
                  <a:pt x="24" y="6"/>
                </a:moveTo>
                <a:lnTo>
                  <a:pt x="24" y="6"/>
                </a:lnTo>
                <a:lnTo>
                  <a:pt x="24" y="8"/>
                </a:lnTo>
                <a:lnTo>
                  <a:pt x="22" y="10"/>
                </a:lnTo>
                <a:lnTo>
                  <a:pt x="18" y="12"/>
                </a:lnTo>
                <a:lnTo>
                  <a:pt x="12" y="12"/>
                </a:lnTo>
                <a:lnTo>
                  <a:pt x="2" y="8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4" y="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1" name="Freeform 251"/>
          <p:cNvSpPr>
            <a:spLocks/>
          </p:cNvSpPr>
          <p:nvPr/>
        </p:nvSpPr>
        <p:spPr bwMode="auto">
          <a:xfrm>
            <a:off x="5253036" y="4040100"/>
            <a:ext cx="38100" cy="19050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24" y="6"/>
              </a:cxn>
              <a:cxn ang="0">
                <a:pos x="24" y="8"/>
              </a:cxn>
              <a:cxn ang="0">
                <a:pos x="22" y="10"/>
              </a:cxn>
              <a:cxn ang="0">
                <a:pos x="18" y="12"/>
              </a:cxn>
              <a:cxn ang="0">
                <a:pos x="12" y="12"/>
              </a:cxn>
              <a:cxn ang="0">
                <a:pos x="2" y="8"/>
              </a:cxn>
              <a:cxn ang="0">
                <a:pos x="0" y="4"/>
              </a:cxn>
              <a:cxn ang="0">
                <a:pos x="2" y="2"/>
              </a:cxn>
              <a:cxn ang="0">
                <a:pos x="8" y="0"/>
              </a:cxn>
              <a:cxn ang="0">
                <a:pos x="12" y="0"/>
              </a:cxn>
              <a:cxn ang="0">
                <a:pos x="16" y="0"/>
              </a:cxn>
              <a:cxn ang="0">
                <a:pos x="18" y="2"/>
              </a:cxn>
              <a:cxn ang="0">
                <a:pos x="20" y="4"/>
              </a:cxn>
              <a:cxn ang="0">
                <a:pos x="24" y="6"/>
              </a:cxn>
            </a:cxnLst>
            <a:rect l="0" t="0" r="r" b="b"/>
            <a:pathLst>
              <a:path w="24" h="12">
                <a:moveTo>
                  <a:pt x="24" y="6"/>
                </a:moveTo>
                <a:lnTo>
                  <a:pt x="24" y="6"/>
                </a:lnTo>
                <a:lnTo>
                  <a:pt x="24" y="8"/>
                </a:lnTo>
                <a:lnTo>
                  <a:pt x="22" y="10"/>
                </a:lnTo>
                <a:lnTo>
                  <a:pt x="18" y="12"/>
                </a:lnTo>
                <a:lnTo>
                  <a:pt x="12" y="12"/>
                </a:lnTo>
                <a:lnTo>
                  <a:pt x="2" y="8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8" y="2"/>
                </a:lnTo>
                <a:lnTo>
                  <a:pt x="20" y="4"/>
                </a:lnTo>
                <a:lnTo>
                  <a:pt x="24" y="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2" name="Freeform 252"/>
          <p:cNvSpPr>
            <a:spLocks/>
          </p:cNvSpPr>
          <p:nvPr/>
        </p:nvSpPr>
        <p:spPr bwMode="auto">
          <a:xfrm>
            <a:off x="4405311" y="1176250"/>
            <a:ext cx="666750" cy="539750"/>
          </a:xfrm>
          <a:custGeom>
            <a:avLst/>
            <a:gdLst/>
            <a:ahLst/>
            <a:cxnLst>
              <a:cxn ang="0">
                <a:pos x="266" y="136"/>
              </a:cxn>
              <a:cxn ang="0">
                <a:pos x="278" y="114"/>
              </a:cxn>
              <a:cxn ang="0">
                <a:pos x="300" y="132"/>
              </a:cxn>
              <a:cxn ang="0">
                <a:pos x="330" y="136"/>
              </a:cxn>
              <a:cxn ang="0">
                <a:pos x="356" y="108"/>
              </a:cxn>
              <a:cxn ang="0">
                <a:pos x="380" y="128"/>
              </a:cxn>
              <a:cxn ang="0">
                <a:pos x="388" y="142"/>
              </a:cxn>
              <a:cxn ang="0">
                <a:pos x="420" y="144"/>
              </a:cxn>
              <a:cxn ang="0">
                <a:pos x="388" y="172"/>
              </a:cxn>
              <a:cxn ang="0">
                <a:pos x="386" y="196"/>
              </a:cxn>
              <a:cxn ang="0">
                <a:pos x="400" y="220"/>
              </a:cxn>
              <a:cxn ang="0">
                <a:pos x="410" y="238"/>
              </a:cxn>
              <a:cxn ang="0">
                <a:pos x="408" y="260"/>
              </a:cxn>
              <a:cxn ang="0">
                <a:pos x="380" y="286"/>
              </a:cxn>
              <a:cxn ang="0">
                <a:pos x="348" y="294"/>
              </a:cxn>
              <a:cxn ang="0">
                <a:pos x="352" y="306"/>
              </a:cxn>
              <a:cxn ang="0">
                <a:pos x="306" y="320"/>
              </a:cxn>
              <a:cxn ang="0">
                <a:pos x="290" y="314"/>
              </a:cxn>
              <a:cxn ang="0">
                <a:pos x="216" y="324"/>
              </a:cxn>
              <a:cxn ang="0">
                <a:pos x="192" y="328"/>
              </a:cxn>
              <a:cxn ang="0">
                <a:pos x="126" y="340"/>
              </a:cxn>
              <a:cxn ang="0">
                <a:pos x="92" y="304"/>
              </a:cxn>
              <a:cxn ang="0">
                <a:pos x="56" y="250"/>
              </a:cxn>
              <a:cxn ang="0">
                <a:pos x="6" y="230"/>
              </a:cxn>
              <a:cxn ang="0">
                <a:pos x="14" y="206"/>
              </a:cxn>
              <a:cxn ang="0">
                <a:pos x="54" y="210"/>
              </a:cxn>
              <a:cxn ang="0">
                <a:pos x="52" y="194"/>
              </a:cxn>
              <a:cxn ang="0">
                <a:pos x="62" y="180"/>
              </a:cxn>
              <a:cxn ang="0">
                <a:pos x="60" y="162"/>
              </a:cxn>
              <a:cxn ang="0">
                <a:pos x="30" y="130"/>
              </a:cxn>
              <a:cxn ang="0">
                <a:pos x="40" y="120"/>
              </a:cxn>
              <a:cxn ang="0">
                <a:pos x="76" y="128"/>
              </a:cxn>
              <a:cxn ang="0">
                <a:pos x="108" y="128"/>
              </a:cxn>
              <a:cxn ang="0">
                <a:pos x="84" y="116"/>
              </a:cxn>
              <a:cxn ang="0">
                <a:pos x="120" y="102"/>
              </a:cxn>
              <a:cxn ang="0">
                <a:pos x="108" y="90"/>
              </a:cxn>
              <a:cxn ang="0">
                <a:pos x="72" y="74"/>
              </a:cxn>
              <a:cxn ang="0">
                <a:pos x="32" y="54"/>
              </a:cxn>
              <a:cxn ang="0">
                <a:pos x="60" y="62"/>
              </a:cxn>
              <a:cxn ang="0">
                <a:pos x="62" y="44"/>
              </a:cxn>
              <a:cxn ang="0">
                <a:pos x="84" y="64"/>
              </a:cxn>
              <a:cxn ang="0">
                <a:pos x="88" y="50"/>
              </a:cxn>
              <a:cxn ang="0">
                <a:pos x="88" y="30"/>
              </a:cxn>
              <a:cxn ang="0">
                <a:pos x="96" y="20"/>
              </a:cxn>
              <a:cxn ang="0">
                <a:pos x="110" y="18"/>
              </a:cxn>
              <a:cxn ang="0">
                <a:pos x="122" y="46"/>
              </a:cxn>
              <a:cxn ang="0">
                <a:pos x="124" y="56"/>
              </a:cxn>
              <a:cxn ang="0">
                <a:pos x="138" y="44"/>
              </a:cxn>
              <a:cxn ang="0">
                <a:pos x="142" y="30"/>
              </a:cxn>
              <a:cxn ang="0">
                <a:pos x="128" y="12"/>
              </a:cxn>
              <a:cxn ang="0">
                <a:pos x="146" y="4"/>
              </a:cxn>
              <a:cxn ang="0">
                <a:pos x="154" y="26"/>
              </a:cxn>
              <a:cxn ang="0">
                <a:pos x="168" y="70"/>
              </a:cxn>
              <a:cxn ang="0">
                <a:pos x="156" y="86"/>
              </a:cxn>
              <a:cxn ang="0">
                <a:pos x="144" y="96"/>
              </a:cxn>
              <a:cxn ang="0">
                <a:pos x="134" y="114"/>
              </a:cxn>
              <a:cxn ang="0">
                <a:pos x="140" y="130"/>
              </a:cxn>
              <a:cxn ang="0">
                <a:pos x="170" y="108"/>
              </a:cxn>
              <a:cxn ang="0">
                <a:pos x="186" y="112"/>
              </a:cxn>
              <a:cxn ang="0">
                <a:pos x="214" y="112"/>
              </a:cxn>
              <a:cxn ang="0">
                <a:pos x="236" y="100"/>
              </a:cxn>
              <a:cxn ang="0">
                <a:pos x="266" y="102"/>
              </a:cxn>
            </a:cxnLst>
            <a:rect l="0" t="0" r="r" b="b"/>
            <a:pathLst>
              <a:path w="420" h="340">
                <a:moveTo>
                  <a:pt x="266" y="104"/>
                </a:moveTo>
                <a:lnTo>
                  <a:pt x="266" y="104"/>
                </a:lnTo>
                <a:lnTo>
                  <a:pt x="264" y="106"/>
                </a:lnTo>
                <a:lnTo>
                  <a:pt x="264" y="108"/>
                </a:lnTo>
                <a:lnTo>
                  <a:pt x="268" y="112"/>
                </a:lnTo>
                <a:lnTo>
                  <a:pt x="266" y="116"/>
                </a:lnTo>
                <a:lnTo>
                  <a:pt x="264" y="120"/>
                </a:lnTo>
                <a:lnTo>
                  <a:pt x="266" y="130"/>
                </a:lnTo>
                <a:lnTo>
                  <a:pt x="266" y="136"/>
                </a:lnTo>
                <a:lnTo>
                  <a:pt x="262" y="146"/>
                </a:lnTo>
                <a:lnTo>
                  <a:pt x="262" y="150"/>
                </a:lnTo>
                <a:lnTo>
                  <a:pt x="262" y="152"/>
                </a:lnTo>
                <a:lnTo>
                  <a:pt x="264" y="152"/>
                </a:lnTo>
                <a:lnTo>
                  <a:pt x="264" y="148"/>
                </a:lnTo>
                <a:lnTo>
                  <a:pt x="268" y="144"/>
                </a:lnTo>
                <a:lnTo>
                  <a:pt x="274" y="136"/>
                </a:lnTo>
                <a:lnTo>
                  <a:pt x="274" y="130"/>
                </a:lnTo>
                <a:lnTo>
                  <a:pt x="278" y="114"/>
                </a:lnTo>
                <a:lnTo>
                  <a:pt x="278" y="110"/>
                </a:lnTo>
                <a:lnTo>
                  <a:pt x="280" y="108"/>
                </a:lnTo>
                <a:lnTo>
                  <a:pt x="286" y="108"/>
                </a:lnTo>
                <a:lnTo>
                  <a:pt x="292" y="112"/>
                </a:lnTo>
                <a:lnTo>
                  <a:pt x="294" y="120"/>
                </a:lnTo>
                <a:lnTo>
                  <a:pt x="294" y="124"/>
                </a:lnTo>
                <a:lnTo>
                  <a:pt x="294" y="132"/>
                </a:lnTo>
                <a:lnTo>
                  <a:pt x="298" y="132"/>
                </a:lnTo>
                <a:lnTo>
                  <a:pt x="300" y="132"/>
                </a:lnTo>
                <a:lnTo>
                  <a:pt x="306" y="132"/>
                </a:lnTo>
                <a:lnTo>
                  <a:pt x="314" y="128"/>
                </a:lnTo>
                <a:lnTo>
                  <a:pt x="316" y="122"/>
                </a:lnTo>
                <a:lnTo>
                  <a:pt x="320" y="122"/>
                </a:lnTo>
                <a:lnTo>
                  <a:pt x="324" y="124"/>
                </a:lnTo>
                <a:lnTo>
                  <a:pt x="324" y="128"/>
                </a:lnTo>
                <a:lnTo>
                  <a:pt x="322" y="132"/>
                </a:lnTo>
                <a:lnTo>
                  <a:pt x="326" y="134"/>
                </a:lnTo>
                <a:lnTo>
                  <a:pt x="330" y="136"/>
                </a:lnTo>
                <a:lnTo>
                  <a:pt x="336" y="134"/>
                </a:lnTo>
                <a:lnTo>
                  <a:pt x="342" y="136"/>
                </a:lnTo>
                <a:lnTo>
                  <a:pt x="346" y="136"/>
                </a:lnTo>
                <a:lnTo>
                  <a:pt x="348" y="134"/>
                </a:lnTo>
                <a:lnTo>
                  <a:pt x="350" y="130"/>
                </a:lnTo>
                <a:lnTo>
                  <a:pt x="352" y="122"/>
                </a:lnTo>
                <a:lnTo>
                  <a:pt x="356" y="114"/>
                </a:lnTo>
                <a:lnTo>
                  <a:pt x="356" y="110"/>
                </a:lnTo>
                <a:lnTo>
                  <a:pt x="356" y="108"/>
                </a:lnTo>
                <a:lnTo>
                  <a:pt x="360" y="108"/>
                </a:lnTo>
                <a:lnTo>
                  <a:pt x="362" y="110"/>
                </a:lnTo>
                <a:lnTo>
                  <a:pt x="366" y="110"/>
                </a:lnTo>
                <a:lnTo>
                  <a:pt x="372" y="108"/>
                </a:lnTo>
                <a:lnTo>
                  <a:pt x="376" y="110"/>
                </a:lnTo>
                <a:lnTo>
                  <a:pt x="376" y="114"/>
                </a:lnTo>
                <a:lnTo>
                  <a:pt x="374" y="118"/>
                </a:lnTo>
                <a:lnTo>
                  <a:pt x="376" y="122"/>
                </a:lnTo>
                <a:lnTo>
                  <a:pt x="380" y="128"/>
                </a:lnTo>
                <a:lnTo>
                  <a:pt x="378" y="132"/>
                </a:lnTo>
                <a:lnTo>
                  <a:pt x="376" y="134"/>
                </a:lnTo>
                <a:lnTo>
                  <a:pt x="374" y="138"/>
                </a:lnTo>
                <a:lnTo>
                  <a:pt x="376" y="144"/>
                </a:lnTo>
                <a:lnTo>
                  <a:pt x="380" y="148"/>
                </a:lnTo>
                <a:lnTo>
                  <a:pt x="382" y="150"/>
                </a:lnTo>
                <a:lnTo>
                  <a:pt x="386" y="148"/>
                </a:lnTo>
                <a:lnTo>
                  <a:pt x="386" y="146"/>
                </a:lnTo>
                <a:lnTo>
                  <a:pt x="388" y="142"/>
                </a:lnTo>
                <a:lnTo>
                  <a:pt x="390" y="144"/>
                </a:lnTo>
                <a:lnTo>
                  <a:pt x="392" y="144"/>
                </a:lnTo>
                <a:lnTo>
                  <a:pt x="396" y="146"/>
                </a:lnTo>
                <a:lnTo>
                  <a:pt x="402" y="144"/>
                </a:lnTo>
                <a:lnTo>
                  <a:pt x="406" y="140"/>
                </a:lnTo>
                <a:lnTo>
                  <a:pt x="412" y="140"/>
                </a:lnTo>
                <a:lnTo>
                  <a:pt x="416" y="140"/>
                </a:lnTo>
                <a:lnTo>
                  <a:pt x="420" y="142"/>
                </a:lnTo>
                <a:lnTo>
                  <a:pt x="420" y="144"/>
                </a:lnTo>
                <a:lnTo>
                  <a:pt x="420" y="146"/>
                </a:lnTo>
                <a:lnTo>
                  <a:pt x="418" y="148"/>
                </a:lnTo>
                <a:lnTo>
                  <a:pt x="416" y="146"/>
                </a:lnTo>
                <a:lnTo>
                  <a:pt x="410" y="146"/>
                </a:lnTo>
                <a:lnTo>
                  <a:pt x="396" y="152"/>
                </a:lnTo>
                <a:lnTo>
                  <a:pt x="392" y="158"/>
                </a:lnTo>
                <a:lnTo>
                  <a:pt x="388" y="162"/>
                </a:lnTo>
                <a:lnTo>
                  <a:pt x="386" y="168"/>
                </a:lnTo>
                <a:lnTo>
                  <a:pt x="388" y="172"/>
                </a:lnTo>
                <a:lnTo>
                  <a:pt x="392" y="172"/>
                </a:lnTo>
                <a:lnTo>
                  <a:pt x="394" y="170"/>
                </a:lnTo>
                <a:lnTo>
                  <a:pt x="400" y="170"/>
                </a:lnTo>
                <a:lnTo>
                  <a:pt x="402" y="170"/>
                </a:lnTo>
                <a:lnTo>
                  <a:pt x="402" y="172"/>
                </a:lnTo>
                <a:lnTo>
                  <a:pt x="402" y="176"/>
                </a:lnTo>
                <a:lnTo>
                  <a:pt x="396" y="182"/>
                </a:lnTo>
                <a:lnTo>
                  <a:pt x="388" y="192"/>
                </a:lnTo>
                <a:lnTo>
                  <a:pt x="386" y="196"/>
                </a:lnTo>
                <a:lnTo>
                  <a:pt x="384" y="200"/>
                </a:lnTo>
                <a:lnTo>
                  <a:pt x="388" y="200"/>
                </a:lnTo>
                <a:lnTo>
                  <a:pt x="392" y="200"/>
                </a:lnTo>
                <a:lnTo>
                  <a:pt x="400" y="202"/>
                </a:lnTo>
                <a:lnTo>
                  <a:pt x="402" y="202"/>
                </a:lnTo>
                <a:lnTo>
                  <a:pt x="400" y="206"/>
                </a:lnTo>
                <a:lnTo>
                  <a:pt x="396" y="208"/>
                </a:lnTo>
                <a:lnTo>
                  <a:pt x="394" y="216"/>
                </a:lnTo>
                <a:lnTo>
                  <a:pt x="400" y="220"/>
                </a:lnTo>
                <a:lnTo>
                  <a:pt x="404" y="222"/>
                </a:lnTo>
                <a:lnTo>
                  <a:pt x="406" y="222"/>
                </a:lnTo>
                <a:lnTo>
                  <a:pt x="408" y="218"/>
                </a:lnTo>
                <a:lnTo>
                  <a:pt x="410" y="216"/>
                </a:lnTo>
                <a:lnTo>
                  <a:pt x="410" y="212"/>
                </a:lnTo>
                <a:lnTo>
                  <a:pt x="412" y="216"/>
                </a:lnTo>
                <a:lnTo>
                  <a:pt x="412" y="220"/>
                </a:lnTo>
                <a:lnTo>
                  <a:pt x="412" y="228"/>
                </a:lnTo>
                <a:lnTo>
                  <a:pt x="410" y="238"/>
                </a:lnTo>
                <a:lnTo>
                  <a:pt x="406" y="248"/>
                </a:lnTo>
                <a:lnTo>
                  <a:pt x="402" y="248"/>
                </a:lnTo>
                <a:lnTo>
                  <a:pt x="400" y="250"/>
                </a:lnTo>
                <a:lnTo>
                  <a:pt x="396" y="256"/>
                </a:lnTo>
                <a:lnTo>
                  <a:pt x="396" y="260"/>
                </a:lnTo>
                <a:lnTo>
                  <a:pt x="404" y="262"/>
                </a:lnTo>
                <a:lnTo>
                  <a:pt x="406" y="260"/>
                </a:lnTo>
                <a:lnTo>
                  <a:pt x="408" y="258"/>
                </a:lnTo>
                <a:lnTo>
                  <a:pt x="408" y="260"/>
                </a:lnTo>
                <a:lnTo>
                  <a:pt x="406" y="264"/>
                </a:lnTo>
                <a:lnTo>
                  <a:pt x="404" y="268"/>
                </a:lnTo>
                <a:lnTo>
                  <a:pt x="400" y="274"/>
                </a:lnTo>
                <a:lnTo>
                  <a:pt x="394" y="278"/>
                </a:lnTo>
                <a:lnTo>
                  <a:pt x="392" y="278"/>
                </a:lnTo>
                <a:lnTo>
                  <a:pt x="388" y="278"/>
                </a:lnTo>
                <a:lnTo>
                  <a:pt x="386" y="282"/>
                </a:lnTo>
                <a:lnTo>
                  <a:pt x="384" y="286"/>
                </a:lnTo>
                <a:lnTo>
                  <a:pt x="380" y="286"/>
                </a:lnTo>
                <a:lnTo>
                  <a:pt x="374" y="290"/>
                </a:lnTo>
                <a:lnTo>
                  <a:pt x="364" y="290"/>
                </a:lnTo>
                <a:lnTo>
                  <a:pt x="360" y="288"/>
                </a:lnTo>
                <a:lnTo>
                  <a:pt x="356" y="288"/>
                </a:lnTo>
                <a:lnTo>
                  <a:pt x="354" y="292"/>
                </a:lnTo>
                <a:lnTo>
                  <a:pt x="354" y="294"/>
                </a:lnTo>
                <a:lnTo>
                  <a:pt x="350" y="292"/>
                </a:lnTo>
                <a:lnTo>
                  <a:pt x="348" y="292"/>
                </a:lnTo>
                <a:lnTo>
                  <a:pt x="348" y="294"/>
                </a:lnTo>
                <a:lnTo>
                  <a:pt x="346" y="296"/>
                </a:lnTo>
                <a:lnTo>
                  <a:pt x="342" y="296"/>
                </a:lnTo>
                <a:lnTo>
                  <a:pt x="344" y="298"/>
                </a:lnTo>
                <a:lnTo>
                  <a:pt x="348" y="300"/>
                </a:lnTo>
                <a:lnTo>
                  <a:pt x="352" y="298"/>
                </a:lnTo>
                <a:lnTo>
                  <a:pt x="356" y="296"/>
                </a:lnTo>
                <a:lnTo>
                  <a:pt x="356" y="298"/>
                </a:lnTo>
                <a:lnTo>
                  <a:pt x="356" y="300"/>
                </a:lnTo>
                <a:lnTo>
                  <a:pt x="352" y="306"/>
                </a:lnTo>
                <a:lnTo>
                  <a:pt x="342" y="312"/>
                </a:lnTo>
                <a:lnTo>
                  <a:pt x="334" y="314"/>
                </a:lnTo>
                <a:lnTo>
                  <a:pt x="330" y="318"/>
                </a:lnTo>
                <a:lnTo>
                  <a:pt x="324" y="318"/>
                </a:lnTo>
                <a:lnTo>
                  <a:pt x="320" y="318"/>
                </a:lnTo>
                <a:lnTo>
                  <a:pt x="316" y="320"/>
                </a:lnTo>
                <a:lnTo>
                  <a:pt x="314" y="324"/>
                </a:lnTo>
                <a:lnTo>
                  <a:pt x="312" y="324"/>
                </a:lnTo>
                <a:lnTo>
                  <a:pt x="306" y="320"/>
                </a:lnTo>
                <a:lnTo>
                  <a:pt x="306" y="316"/>
                </a:lnTo>
                <a:lnTo>
                  <a:pt x="308" y="312"/>
                </a:lnTo>
                <a:lnTo>
                  <a:pt x="306" y="306"/>
                </a:lnTo>
                <a:lnTo>
                  <a:pt x="304" y="304"/>
                </a:lnTo>
                <a:lnTo>
                  <a:pt x="302" y="300"/>
                </a:lnTo>
                <a:lnTo>
                  <a:pt x="300" y="304"/>
                </a:lnTo>
                <a:lnTo>
                  <a:pt x="298" y="306"/>
                </a:lnTo>
                <a:lnTo>
                  <a:pt x="296" y="312"/>
                </a:lnTo>
                <a:lnTo>
                  <a:pt x="290" y="314"/>
                </a:lnTo>
                <a:lnTo>
                  <a:pt x="284" y="314"/>
                </a:lnTo>
                <a:lnTo>
                  <a:pt x="276" y="318"/>
                </a:lnTo>
                <a:lnTo>
                  <a:pt x="260" y="324"/>
                </a:lnTo>
                <a:lnTo>
                  <a:pt x="242" y="328"/>
                </a:lnTo>
                <a:lnTo>
                  <a:pt x="236" y="328"/>
                </a:lnTo>
                <a:lnTo>
                  <a:pt x="230" y="328"/>
                </a:lnTo>
                <a:lnTo>
                  <a:pt x="226" y="326"/>
                </a:lnTo>
                <a:lnTo>
                  <a:pt x="220" y="324"/>
                </a:lnTo>
                <a:lnTo>
                  <a:pt x="216" y="324"/>
                </a:lnTo>
                <a:lnTo>
                  <a:pt x="212" y="324"/>
                </a:lnTo>
                <a:lnTo>
                  <a:pt x="212" y="322"/>
                </a:lnTo>
                <a:lnTo>
                  <a:pt x="212" y="318"/>
                </a:lnTo>
                <a:lnTo>
                  <a:pt x="210" y="318"/>
                </a:lnTo>
                <a:lnTo>
                  <a:pt x="208" y="320"/>
                </a:lnTo>
                <a:lnTo>
                  <a:pt x="204" y="322"/>
                </a:lnTo>
                <a:lnTo>
                  <a:pt x="202" y="324"/>
                </a:lnTo>
                <a:lnTo>
                  <a:pt x="200" y="328"/>
                </a:lnTo>
                <a:lnTo>
                  <a:pt x="192" y="328"/>
                </a:lnTo>
                <a:lnTo>
                  <a:pt x="186" y="326"/>
                </a:lnTo>
                <a:lnTo>
                  <a:pt x="180" y="328"/>
                </a:lnTo>
                <a:lnTo>
                  <a:pt x="172" y="334"/>
                </a:lnTo>
                <a:lnTo>
                  <a:pt x="162" y="338"/>
                </a:lnTo>
                <a:lnTo>
                  <a:pt x="154" y="340"/>
                </a:lnTo>
                <a:lnTo>
                  <a:pt x="144" y="338"/>
                </a:lnTo>
                <a:lnTo>
                  <a:pt x="134" y="338"/>
                </a:lnTo>
                <a:lnTo>
                  <a:pt x="130" y="338"/>
                </a:lnTo>
                <a:lnTo>
                  <a:pt x="126" y="340"/>
                </a:lnTo>
                <a:lnTo>
                  <a:pt x="122" y="336"/>
                </a:lnTo>
                <a:lnTo>
                  <a:pt x="118" y="328"/>
                </a:lnTo>
                <a:lnTo>
                  <a:pt x="116" y="332"/>
                </a:lnTo>
                <a:lnTo>
                  <a:pt x="112" y="332"/>
                </a:lnTo>
                <a:lnTo>
                  <a:pt x="110" y="326"/>
                </a:lnTo>
                <a:lnTo>
                  <a:pt x="108" y="320"/>
                </a:lnTo>
                <a:lnTo>
                  <a:pt x="100" y="316"/>
                </a:lnTo>
                <a:lnTo>
                  <a:pt x="96" y="310"/>
                </a:lnTo>
                <a:lnTo>
                  <a:pt x="92" y="304"/>
                </a:lnTo>
                <a:lnTo>
                  <a:pt x="84" y="300"/>
                </a:lnTo>
                <a:lnTo>
                  <a:pt x="82" y="300"/>
                </a:lnTo>
                <a:lnTo>
                  <a:pt x="82" y="296"/>
                </a:lnTo>
                <a:lnTo>
                  <a:pt x="80" y="294"/>
                </a:lnTo>
                <a:lnTo>
                  <a:pt x="74" y="288"/>
                </a:lnTo>
                <a:lnTo>
                  <a:pt x="72" y="278"/>
                </a:lnTo>
                <a:lnTo>
                  <a:pt x="66" y="262"/>
                </a:lnTo>
                <a:lnTo>
                  <a:pt x="62" y="256"/>
                </a:lnTo>
                <a:lnTo>
                  <a:pt x="56" y="250"/>
                </a:lnTo>
                <a:lnTo>
                  <a:pt x="52" y="250"/>
                </a:lnTo>
                <a:lnTo>
                  <a:pt x="44" y="250"/>
                </a:lnTo>
                <a:lnTo>
                  <a:pt x="40" y="242"/>
                </a:lnTo>
                <a:lnTo>
                  <a:pt x="36" y="238"/>
                </a:lnTo>
                <a:lnTo>
                  <a:pt x="30" y="238"/>
                </a:lnTo>
                <a:lnTo>
                  <a:pt x="24" y="236"/>
                </a:lnTo>
                <a:lnTo>
                  <a:pt x="18" y="232"/>
                </a:lnTo>
                <a:lnTo>
                  <a:pt x="12" y="230"/>
                </a:lnTo>
                <a:lnTo>
                  <a:pt x="6" y="230"/>
                </a:lnTo>
                <a:lnTo>
                  <a:pt x="2" y="228"/>
                </a:lnTo>
                <a:lnTo>
                  <a:pt x="0" y="226"/>
                </a:lnTo>
                <a:lnTo>
                  <a:pt x="2" y="224"/>
                </a:lnTo>
                <a:lnTo>
                  <a:pt x="4" y="220"/>
                </a:lnTo>
                <a:lnTo>
                  <a:pt x="8" y="216"/>
                </a:lnTo>
                <a:lnTo>
                  <a:pt x="10" y="208"/>
                </a:lnTo>
                <a:lnTo>
                  <a:pt x="10" y="206"/>
                </a:lnTo>
                <a:lnTo>
                  <a:pt x="12" y="204"/>
                </a:lnTo>
                <a:lnTo>
                  <a:pt x="14" y="206"/>
                </a:lnTo>
                <a:lnTo>
                  <a:pt x="14" y="208"/>
                </a:lnTo>
                <a:lnTo>
                  <a:pt x="16" y="212"/>
                </a:lnTo>
                <a:lnTo>
                  <a:pt x="16" y="216"/>
                </a:lnTo>
                <a:lnTo>
                  <a:pt x="22" y="216"/>
                </a:lnTo>
                <a:lnTo>
                  <a:pt x="26" y="212"/>
                </a:lnTo>
                <a:lnTo>
                  <a:pt x="32" y="212"/>
                </a:lnTo>
                <a:lnTo>
                  <a:pt x="38" y="212"/>
                </a:lnTo>
                <a:lnTo>
                  <a:pt x="44" y="212"/>
                </a:lnTo>
                <a:lnTo>
                  <a:pt x="54" y="210"/>
                </a:lnTo>
                <a:lnTo>
                  <a:pt x="58" y="206"/>
                </a:lnTo>
                <a:lnTo>
                  <a:pt x="60" y="202"/>
                </a:lnTo>
                <a:lnTo>
                  <a:pt x="60" y="198"/>
                </a:lnTo>
                <a:lnTo>
                  <a:pt x="58" y="198"/>
                </a:lnTo>
                <a:lnTo>
                  <a:pt x="54" y="198"/>
                </a:lnTo>
                <a:lnTo>
                  <a:pt x="50" y="198"/>
                </a:lnTo>
                <a:lnTo>
                  <a:pt x="46" y="196"/>
                </a:lnTo>
                <a:lnTo>
                  <a:pt x="46" y="194"/>
                </a:lnTo>
                <a:lnTo>
                  <a:pt x="52" y="194"/>
                </a:lnTo>
                <a:lnTo>
                  <a:pt x="58" y="194"/>
                </a:lnTo>
                <a:lnTo>
                  <a:pt x="60" y="190"/>
                </a:lnTo>
                <a:lnTo>
                  <a:pt x="64" y="182"/>
                </a:lnTo>
                <a:lnTo>
                  <a:pt x="70" y="182"/>
                </a:lnTo>
                <a:lnTo>
                  <a:pt x="72" y="180"/>
                </a:lnTo>
                <a:lnTo>
                  <a:pt x="74" y="180"/>
                </a:lnTo>
                <a:lnTo>
                  <a:pt x="70" y="176"/>
                </a:lnTo>
                <a:lnTo>
                  <a:pt x="66" y="176"/>
                </a:lnTo>
                <a:lnTo>
                  <a:pt x="62" y="180"/>
                </a:lnTo>
                <a:lnTo>
                  <a:pt x="60" y="180"/>
                </a:lnTo>
                <a:lnTo>
                  <a:pt x="58" y="180"/>
                </a:lnTo>
                <a:lnTo>
                  <a:pt x="58" y="178"/>
                </a:lnTo>
                <a:lnTo>
                  <a:pt x="58" y="176"/>
                </a:lnTo>
                <a:lnTo>
                  <a:pt x="58" y="174"/>
                </a:lnTo>
                <a:lnTo>
                  <a:pt x="58" y="172"/>
                </a:lnTo>
                <a:lnTo>
                  <a:pt x="56" y="170"/>
                </a:lnTo>
                <a:lnTo>
                  <a:pt x="56" y="168"/>
                </a:lnTo>
                <a:lnTo>
                  <a:pt x="60" y="162"/>
                </a:lnTo>
                <a:lnTo>
                  <a:pt x="64" y="154"/>
                </a:lnTo>
                <a:lnTo>
                  <a:pt x="64" y="148"/>
                </a:lnTo>
                <a:lnTo>
                  <a:pt x="62" y="144"/>
                </a:lnTo>
                <a:lnTo>
                  <a:pt x="56" y="144"/>
                </a:lnTo>
                <a:lnTo>
                  <a:pt x="52" y="144"/>
                </a:lnTo>
                <a:lnTo>
                  <a:pt x="50" y="138"/>
                </a:lnTo>
                <a:lnTo>
                  <a:pt x="44" y="134"/>
                </a:lnTo>
                <a:lnTo>
                  <a:pt x="36" y="132"/>
                </a:lnTo>
                <a:lnTo>
                  <a:pt x="30" y="130"/>
                </a:lnTo>
                <a:lnTo>
                  <a:pt x="22" y="130"/>
                </a:lnTo>
                <a:lnTo>
                  <a:pt x="16" y="130"/>
                </a:lnTo>
                <a:lnTo>
                  <a:pt x="12" y="128"/>
                </a:lnTo>
                <a:lnTo>
                  <a:pt x="12" y="122"/>
                </a:lnTo>
                <a:lnTo>
                  <a:pt x="14" y="118"/>
                </a:lnTo>
                <a:lnTo>
                  <a:pt x="18" y="114"/>
                </a:lnTo>
                <a:lnTo>
                  <a:pt x="24" y="116"/>
                </a:lnTo>
                <a:lnTo>
                  <a:pt x="28" y="118"/>
                </a:lnTo>
                <a:lnTo>
                  <a:pt x="40" y="120"/>
                </a:lnTo>
                <a:lnTo>
                  <a:pt x="50" y="120"/>
                </a:lnTo>
                <a:lnTo>
                  <a:pt x="56" y="124"/>
                </a:lnTo>
                <a:lnTo>
                  <a:pt x="62" y="122"/>
                </a:lnTo>
                <a:lnTo>
                  <a:pt x="64" y="120"/>
                </a:lnTo>
                <a:lnTo>
                  <a:pt x="66" y="120"/>
                </a:lnTo>
                <a:lnTo>
                  <a:pt x="66" y="124"/>
                </a:lnTo>
                <a:lnTo>
                  <a:pt x="66" y="128"/>
                </a:lnTo>
                <a:lnTo>
                  <a:pt x="72" y="128"/>
                </a:lnTo>
                <a:lnTo>
                  <a:pt x="76" y="128"/>
                </a:lnTo>
                <a:lnTo>
                  <a:pt x="80" y="130"/>
                </a:lnTo>
                <a:lnTo>
                  <a:pt x="82" y="132"/>
                </a:lnTo>
                <a:lnTo>
                  <a:pt x="88" y="138"/>
                </a:lnTo>
                <a:lnTo>
                  <a:pt x="92" y="140"/>
                </a:lnTo>
                <a:lnTo>
                  <a:pt x="94" y="140"/>
                </a:lnTo>
                <a:lnTo>
                  <a:pt x="104" y="136"/>
                </a:lnTo>
                <a:lnTo>
                  <a:pt x="110" y="132"/>
                </a:lnTo>
                <a:lnTo>
                  <a:pt x="112" y="130"/>
                </a:lnTo>
                <a:lnTo>
                  <a:pt x="108" y="128"/>
                </a:lnTo>
                <a:lnTo>
                  <a:pt x="104" y="128"/>
                </a:lnTo>
                <a:lnTo>
                  <a:pt x="100" y="130"/>
                </a:lnTo>
                <a:lnTo>
                  <a:pt x="96" y="134"/>
                </a:lnTo>
                <a:lnTo>
                  <a:pt x="94" y="132"/>
                </a:lnTo>
                <a:lnTo>
                  <a:pt x="94" y="128"/>
                </a:lnTo>
                <a:lnTo>
                  <a:pt x="88" y="122"/>
                </a:lnTo>
                <a:lnTo>
                  <a:pt x="84" y="120"/>
                </a:lnTo>
                <a:lnTo>
                  <a:pt x="82" y="118"/>
                </a:lnTo>
                <a:lnTo>
                  <a:pt x="84" y="116"/>
                </a:lnTo>
                <a:lnTo>
                  <a:pt x="86" y="114"/>
                </a:lnTo>
                <a:lnTo>
                  <a:pt x="94" y="110"/>
                </a:lnTo>
                <a:lnTo>
                  <a:pt x="98" y="110"/>
                </a:lnTo>
                <a:lnTo>
                  <a:pt x="104" y="110"/>
                </a:lnTo>
                <a:lnTo>
                  <a:pt x="114" y="108"/>
                </a:lnTo>
                <a:lnTo>
                  <a:pt x="118" y="108"/>
                </a:lnTo>
                <a:lnTo>
                  <a:pt x="120" y="108"/>
                </a:lnTo>
                <a:lnTo>
                  <a:pt x="122" y="106"/>
                </a:lnTo>
                <a:lnTo>
                  <a:pt x="120" y="102"/>
                </a:lnTo>
                <a:lnTo>
                  <a:pt x="118" y="96"/>
                </a:lnTo>
                <a:lnTo>
                  <a:pt x="116" y="100"/>
                </a:lnTo>
                <a:lnTo>
                  <a:pt x="112" y="100"/>
                </a:lnTo>
                <a:lnTo>
                  <a:pt x="110" y="100"/>
                </a:lnTo>
                <a:lnTo>
                  <a:pt x="108" y="96"/>
                </a:lnTo>
                <a:lnTo>
                  <a:pt x="110" y="94"/>
                </a:lnTo>
                <a:lnTo>
                  <a:pt x="112" y="94"/>
                </a:lnTo>
                <a:lnTo>
                  <a:pt x="112" y="90"/>
                </a:lnTo>
                <a:lnTo>
                  <a:pt x="108" y="90"/>
                </a:lnTo>
                <a:lnTo>
                  <a:pt x="108" y="88"/>
                </a:lnTo>
                <a:lnTo>
                  <a:pt x="110" y="84"/>
                </a:lnTo>
                <a:lnTo>
                  <a:pt x="108" y="82"/>
                </a:lnTo>
                <a:lnTo>
                  <a:pt x="100" y="78"/>
                </a:lnTo>
                <a:lnTo>
                  <a:pt x="94" y="74"/>
                </a:lnTo>
                <a:lnTo>
                  <a:pt x="88" y="74"/>
                </a:lnTo>
                <a:lnTo>
                  <a:pt x="84" y="76"/>
                </a:lnTo>
                <a:lnTo>
                  <a:pt x="76" y="78"/>
                </a:lnTo>
                <a:lnTo>
                  <a:pt x="72" y="74"/>
                </a:lnTo>
                <a:lnTo>
                  <a:pt x="60" y="74"/>
                </a:lnTo>
                <a:lnTo>
                  <a:pt x="56" y="72"/>
                </a:lnTo>
                <a:lnTo>
                  <a:pt x="52" y="66"/>
                </a:lnTo>
                <a:lnTo>
                  <a:pt x="46" y="62"/>
                </a:lnTo>
                <a:lnTo>
                  <a:pt x="44" y="60"/>
                </a:lnTo>
                <a:lnTo>
                  <a:pt x="38" y="58"/>
                </a:lnTo>
                <a:lnTo>
                  <a:pt x="34" y="58"/>
                </a:lnTo>
                <a:lnTo>
                  <a:pt x="32" y="56"/>
                </a:lnTo>
                <a:lnTo>
                  <a:pt x="32" y="54"/>
                </a:lnTo>
                <a:lnTo>
                  <a:pt x="34" y="52"/>
                </a:lnTo>
                <a:lnTo>
                  <a:pt x="38" y="50"/>
                </a:lnTo>
                <a:lnTo>
                  <a:pt x="42" y="48"/>
                </a:lnTo>
                <a:lnTo>
                  <a:pt x="46" y="46"/>
                </a:lnTo>
                <a:lnTo>
                  <a:pt x="46" y="48"/>
                </a:lnTo>
                <a:lnTo>
                  <a:pt x="46" y="50"/>
                </a:lnTo>
                <a:lnTo>
                  <a:pt x="52" y="56"/>
                </a:lnTo>
                <a:lnTo>
                  <a:pt x="56" y="62"/>
                </a:lnTo>
                <a:lnTo>
                  <a:pt x="60" y="62"/>
                </a:lnTo>
                <a:lnTo>
                  <a:pt x="64" y="60"/>
                </a:lnTo>
                <a:lnTo>
                  <a:pt x="62" y="58"/>
                </a:lnTo>
                <a:lnTo>
                  <a:pt x="60" y="56"/>
                </a:lnTo>
                <a:lnTo>
                  <a:pt x="60" y="54"/>
                </a:lnTo>
                <a:lnTo>
                  <a:pt x="62" y="56"/>
                </a:lnTo>
                <a:lnTo>
                  <a:pt x="64" y="54"/>
                </a:lnTo>
                <a:lnTo>
                  <a:pt x="66" y="52"/>
                </a:lnTo>
                <a:lnTo>
                  <a:pt x="64" y="48"/>
                </a:lnTo>
                <a:lnTo>
                  <a:pt x="62" y="44"/>
                </a:lnTo>
                <a:lnTo>
                  <a:pt x="62" y="38"/>
                </a:lnTo>
                <a:lnTo>
                  <a:pt x="64" y="34"/>
                </a:lnTo>
                <a:lnTo>
                  <a:pt x="68" y="34"/>
                </a:lnTo>
                <a:lnTo>
                  <a:pt x="70" y="38"/>
                </a:lnTo>
                <a:lnTo>
                  <a:pt x="74" y="50"/>
                </a:lnTo>
                <a:lnTo>
                  <a:pt x="72" y="54"/>
                </a:lnTo>
                <a:lnTo>
                  <a:pt x="74" y="60"/>
                </a:lnTo>
                <a:lnTo>
                  <a:pt x="80" y="62"/>
                </a:lnTo>
                <a:lnTo>
                  <a:pt x="84" y="64"/>
                </a:lnTo>
                <a:lnTo>
                  <a:pt x="86" y="62"/>
                </a:lnTo>
                <a:lnTo>
                  <a:pt x="86" y="60"/>
                </a:lnTo>
                <a:lnTo>
                  <a:pt x="84" y="56"/>
                </a:lnTo>
                <a:lnTo>
                  <a:pt x="86" y="56"/>
                </a:lnTo>
                <a:lnTo>
                  <a:pt x="88" y="56"/>
                </a:lnTo>
                <a:lnTo>
                  <a:pt x="92" y="54"/>
                </a:lnTo>
                <a:lnTo>
                  <a:pt x="92" y="52"/>
                </a:lnTo>
                <a:lnTo>
                  <a:pt x="90" y="50"/>
                </a:lnTo>
                <a:lnTo>
                  <a:pt x="88" y="50"/>
                </a:lnTo>
                <a:lnTo>
                  <a:pt x="84" y="50"/>
                </a:lnTo>
                <a:lnTo>
                  <a:pt x="80" y="48"/>
                </a:lnTo>
                <a:lnTo>
                  <a:pt x="80" y="44"/>
                </a:lnTo>
                <a:lnTo>
                  <a:pt x="80" y="36"/>
                </a:lnTo>
                <a:lnTo>
                  <a:pt x="82" y="36"/>
                </a:lnTo>
                <a:lnTo>
                  <a:pt x="86" y="36"/>
                </a:lnTo>
                <a:lnTo>
                  <a:pt x="88" y="38"/>
                </a:lnTo>
                <a:lnTo>
                  <a:pt x="88" y="34"/>
                </a:lnTo>
                <a:lnTo>
                  <a:pt x="88" y="30"/>
                </a:lnTo>
                <a:lnTo>
                  <a:pt x="86" y="26"/>
                </a:lnTo>
                <a:lnTo>
                  <a:pt x="86" y="22"/>
                </a:lnTo>
                <a:lnTo>
                  <a:pt x="88" y="20"/>
                </a:lnTo>
                <a:lnTo>
                  <a:pt x="90" y="26"/>
                </a:lnTo>
                <a:lnTo>
                  <a:pt x="94" y="30"/>
                </a:lnTo>
                <a:lnTo>
                  <a:pt x="96" y="30"/>
                </a:lnTo>
                <a:lnTo>
                  <a:pt x="96" y="24"/>
                </a:lnTo>
                <a:lnTo>
                  <a:pt x="96" y="22"/>
                </a:lnTo>
                <a:lnTo>
                  <a:pt x="96" y="20"/>
                </a:lnTo>
                <a:lnTo>
                  <a:pt x="98" y="22"/>
                </a:lnTo>
                <a:lnTo>
                  <a:pt x="98" y="24"/>
                </a:lnTo>
                <a:lnTo>
                  <a:pt x="100" y="26"/>
                </a:lnTo>
                <a:lnTo>
                  <a:pt x="102" y="24"/>
                </a:lnTo>
                <a:lnTo>
                  <a:pt x="102" y="22"/>
                </a:lnTo>
                <a:lnTo>
                  <a:pt x="102" y="20"/>
                </a:lnTo>
                <a:lnTo>
                  <a:pt x="102" y="18"/>
                </a:lnTo>
                <a:lnTo>
                  <a:pt x="104" y="16"/>
                </a:lnTo>
                <a:lnTo>
                  <a:pt x="110" y="18"/>
                </a:lnTo>
                <a:lnTo>
                  <a:pt x="114" y="22"/>
                </a:lnTo>
                <a:lnTo>
                  <a:pt x="116" y="30"/>
                </a:lnTo>
                <a:lnTo>
                  <a:pt x="114" y="34"/>
                </a:lnTo>
                <a:lnTo>
                  <a:pt x="110" y="38"/>
                </a:lnTo>
                <a:lnTo>
                  <a:pt x="110" y="42"/>
                </a:lnTo>
                <a:lnTo>
                  <a:pt x="114" y="46"/>
                </a:lnTo>
                <a:lnTo>
                  <a:pt x="118" y="44"/>
                </a:lnTo>
                <a:lnTo>
                  <a:pt x="120" y="42"/>
                </a:lnTo>
                <a:lnTo>
                  <a:pt x="122" y="46"/>
                </a:lnTo>
                <a:lnTo>
                  <a:pt x="120" y="50"/>
                </a:lnTo>
                <a:lnTo>
                  <a:pt x="118" y="56"/>
                </a:lnTo>
                <a:lnTo>
                  <a:pt x="116" y="58"/>
                </a:lnTo>
                <a:lnTo>
                  <a:pt x="118" y="60"/>
                </a:lnTo>
                <a:lnTo>
                  <a:pt x="118" y="58"/>
                </a:lnTo>
                <a:lnTo>
                  <a:pt x="120" y="56"/>
                </a:lnTo>
                <a:lnTo>
                  <a:pt x="122" y="54"/>
                </a:lnTo>
                <a:lnTo>
                  <a:pt x="124" y="54"/>
                </a:lnTo>
                <a:lnTo>
                  <a:pt x="124" y="56"/>
                </a:lnTo>
                <a:lnTo>
                  <a:pt x="122" y="58"/>
                </a:lnTo>
                <a:lnTo>
                  <a:pt x="122" y="60"/>
                </a:lnTo>
                <a:lnTo>
                  <a:pt x="122" y="62"/>
                </a:lnTo>
                <a:lnTo>
                  <a:pt x="124" y="62"/>
                </a:lnTo>
                <a:lnTo>
                  <a:pt x="126" y="60"/>
                </a:lnTo>
                <a:lnTo>
                  <a:pt x="130" y="56"/>
                </a:lnTo>
                <a:lnTo>
                  <a:pt x="132" y="52"/>
                </a:lnTo>
                <a:lnTo>
                  <a:pt x="132" y="46"/>
                </a:lnTo>
                <a:lnTo>
                  <a:pt x="138" y="44"/>
                </a:lnTo>
                <a:lnTo>
                  <a:pt x="132" y="36"/>
                </a:lnTo>
                <a:lnTo>
                  <a:pt x="130" y="32"/>
                </a:lnTo>
                <a:lnTo>
                  <a:pt x="128" y="28"/>
                </a:lnTo>
                <a:lnTo>
                  <a:pt x="128" y="24"/>
                </a:lnTo>
                <a:lnTo>
                  <a:pt x="130" y="22"/>
                </a:lnTo>
                <a:lnTo>
                  <a:pt x="134" y="20"/>
                </a:lnTo>
                <a:lnTo>
                  <a:pt x="138" y="24"/>
                </a:lnTo>
                <a:lnTo>
                  <a:pt x="138" y="28"/>
                </a:lnTo>
                <a:lnTo>
                  <a:pt x="142" y="30"/>
                </a:lnTo>
                <a:lnTo>
                  <a:pt x="146" y="28"/>
                </a:lnTo>
                <a:lnTo>
                  <a:pt x="144" y="24"/>
                </a:lnTo>
                <a:lnTo>
                  <a:pt x="144" y="20"/>
                </a:lnTo>
                <a:lnTo>
                  <a:pt x="144" y="18"/>
                </a:lnTo>
                <a:lnTo>
                  <a:pt x="140" y="16"/>
                </a:lnTo>
                <a:lnTo>
                  <a:pt x="134" y="16"/>
                </a:lnTo>
                <a:lnTo>
                  <a:pt x="130" y="16"/>
                </a:lnTo>
                <a:lnTo>
                  <a:pt x="128" y="14"/>
                </a:lnTo>
                <a:lnTo>
                  <a:pt x="128" y="12"/>
                </a:lnTo>
                <a:lnTo>
                  <a:pt x="128" y="8"/>
                </a:lnTo>
                <a:lnTo>
                  <a:pt x="132" y="6"/>
                </a:lnTo>
                <a:lnTo>
                  <a:pt x="134" y="2"/>
                </a:lnTo>
                <a:lnTo>
                  <a:pt x="138" y="0"/>
                </a:lnTo>
                <a:lnTo>
                  <a:pt x="140" y="2"/>
                </a:lnTo>
                <a:lnTo>
                  <a:pt x="142" y="4"/>
                </a:lnTo>
                <a:lnTo>
                  <a:pt x="144" y="2"/>
                </a:lnTo>
                <a:lnTo>
                  <a:pt x="146" y="2"/>
                </a:lnTo>
                <a:lnTo>
                  <a:pt x="146" y="4"/>
                </a:lnTo>
                <a:lnTo>
                  <a:pt x="146" y="6"/>
                </a:lnTo>
                <a:lnTo>
                  <a:pt x="144" y="8"/>
                </a:lnTo>
                <a:lnTo>
                  <a:pt x="144" y="12"/>
                </a:lnTo>
                <a:lnTo>
                  <a:pt x="150" y="12"/>
                </a:lnTo>
                <a:lnTo>
                  <a:pt x="152" y="16"/>
                </a:lnTo>
                <a:lnTo>
                  <a:pt x="156" y="16"/>
                </a:lnTo>
                <a:lnTo>
                  <a:pt x="156" y="18"/>
                </a:lnTo>
                <a:lnTo>
                  <a:pt x="154" y="22"/>
                </a:lnTo>
                <a:lnTo>
                  <a:pt x="154" y="26"/>
                </a:lnTo>
                <a:lnTo>
                  <a:pt x="154" y="30"/>
                </a:lnTo>
                <a:lnTo>
                  <a:pt x="156" y="32"/>
                </a:lnTo>
                <a:lnTo>
                  <a:pt x="160" y="36"/>
                </a:lnTo>
                <a:lnTo>
                  <a:pt x="160" y="42"/>
                </a:lnTo>
                <a:lnTo>
                  <a:pt x="158" y="46"/>
                </a:lnTo>
                <a:lnTo>
                  <a:pt x="160" y="56"/>
                </a:lnTo>
                <a:lnTo>
                  <a:pt x="164" y="60"/>
                </a:lnTo>
                <a:lnTo>
                  <a:pt x="168" y="64"/>
                </a:lnTo>
                <a:lnTo>
                  <a:pt x="168" y="70"/>
                </a:lnTo>
                <a:lnTo>
                  <a:pt x="164" y="70"/>
                </a:lnTo>
                <a:lnTo>
                  <a:pt x="162" y="70"/>
                </a:lnTo>
                <a:lnTo>
                  <a:pt x="160" y="70"/>
                </a:lnTo>
                <a:lnTo>
                  <a:pt x="158" y="70"/>
                </a:lnTo>
                <a:lnTo>
                  <a:pt x="158" y="72"/>
                </a:lnTo>
                <a:lnTo>
                  <a:pt x="160" y="74"/>
                </a:lnTo>
                <a:lnTo>
                  <a:pt x="162" y="78"/>
                </a:lnTo>
                <a:lnTo>
                  <a:pt x="160" y="82"/>
                </a:lnTo>
                <a:lnTo>
                  <a:pt x="156" y="86"/>
                </a:lnTo>
                <a:lnTo>
                  <a:pt x="152" y="88"/>
                </a:lnTo>
                <a:lnTo>
                  <a:pt x="150" y="90"/>
                </a:lnTo>
                <a:lnTo>
                  <a:pt x="146" y="92"/>
                </a:lnTo>
                <a:lnTo>
                  <a:pt x="144" y="88"/>
                </a:lnTo>
                <a:lnTo>
                  <a:pt x="142" y="84"/>
                </a:lnTo>
                <a:lnTo>
                  <a:pt x="140" y="86"/>
                </a:lnTo>
                <a:lnTo>
                  <a:pt x="138" y="92"/>
                </a:lnTo>
                <a:lnTo>
                  <a:pt x="140" y="94"/>
                </a:lnTo>
                <a:lnTo>
                  <a:pt x="144" y="96"/>
                </a:lnTo>
                <a:lnTo>
                  <a:pt x="142" y="102"/>
                </a:lnTo>
                <a:lnTo>
                  <a:pt x="140" y="106"/>
                </a:lnTo>
                <a:lnTo>
                  <a:pt x="142" y="104"/>
                </a:lnTo>
                <a:lnTo>
                  <a:pt x="146" y="104"/>
                </a:lnTo>
                <a:lnTo>
                  <a:pt x="146" y="106"/>
                </a:lnTo>
                <a:lnTo>
                  <a:pt x="146" y="108"/>
                </a:lnTo>
                <a:lnTo>
                  <a:pt x="142" y="112"/>
                </a:lnTo>
                <a:lnTo>
                  <a:pt x="140" y="114"/>
                </a:lnTo>
                <a:lnTo>
                  <a:pt x="134" y="114"/>
                </a:lnTo>
                <a:lnTo>
                  <a:pt x="138" y="116"/>
                </a:lnTo>
                <a:lnTo>
                  <a:pt x="140" y="120"/>
                </a:lnTo>
                <a:lnTo>
                  <a:pt x="138" y="124"/>
                </a:lnTo>
                <a:lnTo>
                  <a:pt x="132" y="132"/>
                </a:lnTo>
                <a:lnTo>
                  <a:pt x="130" y="134"/>
                </a:lnTo>
                <a:lnTo>
                  <a:pt x="130" y="136"/>
                </a:lnTo>
                <a:lnTo>
                  <a:pt x="132" y="136"/>
                </a:lnTo>
                <a:lnTo>
                  <a:pt x="134" y="136"/>
                </a:lnTo>
                <a:lnTo>
                  <a:pt x="140" y="130"/>
                </a:lnTo>
                <a:lnTo>
                  <a:pt x="142" y="128"/>
                </a:lnTo>
                <a:lnTo>
                  <a:pt x="144" y="124"/>
                </a:lnTo>
                <a:lnTo>
                  <a:pt x="148" y="124"/>
                </a:lnTo>
                <a:lnTo>
                  <a:pt x="152" y="128"/>
                </a:lnTo>
                <a:lnTo>
                  <a:pt x="154" y="124"/>
                </a:lnTo>
                <a:lnTo>
                  <a:pt x="156" y="120"/>
                </a:lnTo>
                <a:lnTo>
                  <a:pt x="160" y="112"/>
                </a:lnTo>
                <a:lnTo>
                  <a:pt x="164" y="110"/>
                </a:lnTo>
                <a:lnTo>
                  <a:pt x="170" y="108"/>
                </a:lnTo>
                <a:lnTo>
                  <a:pt x="172" y="108"/>
                </a:lnTo>
                <a:lnTo>
                  <a:pt x="174" y="110"/>
                </a:lnTo>
                <a:lnTo>
                  <a:pt x="174" y="114"/>
                </a:lnTo>
                <a:lnTo>
                  <a:pt x="172" y="116"/>
                </a:lnTo>
                <a:lnTo>
                  <a:pt x="172" y="120"/>
                </a:lnTo>
                <a:lnTo>
                  <a:pt x="172" y="124"/>
                </a:lnTo>
                <a:lnTo>
                  <a:pt x="176" y="124"/>
                </a:lnTo>
                <a:lnTo>
                  <a:pt x="178" y="120"/>
                </a:lnTo>
                <a:lnTo>
                  <a:pt x="186" y="112"/>
                </a:lnTo>
                <a:lnTo>
                  <a:pt x="196" y="104"/>
                </a:lnTo>
                <a:lnTo>
                  <a:pt x="202" y="86"/>
                </a:lnTo>
                <a:lnTo>
                  <a:pt x="204" y="82"/>
                </a:lnTo>
                <a:lnTo>
                  <a:pt x="206" y="78"/>
                </a:lnTo>
                <a:lnTo>
                  <a:pt x="210" y="78"/>
                </a:lnTo>
                <a:lnTo>
                  <a:pt x="214" y="82"/>
                </a:lnTo>
                <a:lnTo>
                  <a:pt x="216" y="88"/>
                </a:lnTo>
                <a:lnTo>
                  <a:pt x="216" y="96"/>
                </a:lnTo>
                <a:lnTo>
                  <a:pt x="214" y="112"/>
                </a:lnTo>
                <a:lnTo>
                  <a:pt x="212" y="116"/>
                </a:lnTo>
                <a:lnTo>
                  <a:pt x="212" y="120"/>
                </a:lnTo>
                <a:lnTo>
                  <a:pt x="216" y="122"/>
                </a:lnTo>
                <a:lnTo>
                  <a:pt x="220" y="122"/>
                </a:lnTo>
                <a:lnTo>
                  <a:pt x="226" y="118"/>
                </a:lnTo>
                <a:lnTo>
                  <a:pt x="230" y="114"/>
                </a:lnTo>
                <a:lnTo>
                  <a:pt x="234" y="106"/>
                </a:lnTo>
                <a:lnTo>
                  <a:pt x="234" y="102"/>
                </a:lnTo>
                <a:lnTo>
                  <a:pt x="236" y="100"/>
                </a:lnTo>
                <a:lnTo>
                  <a:pt x="240" y="96"/>
                </a:lnTo>
                <a:lnTo>
                  <a:pt x="244" y="100"/>
                </a:lnTo>
                <a:lnTo>
                  <a:pt x="246" y="104"/>
                </a:lnTo>
                <a:lnTo>
                  <a:pt x="250" y="102"/>
                </a:lnTo>
                <a:lnTo>
                  <a:pt x="256" y="96"/>
                </a:lnTo>
                <a:lnTo>
                  <a:pt x="262" y="96"/>
                </a:lnTo>
                <a:lnTo>
                  <a:pt x="266" y="96"/>
                </a:lnTo>
                <a:lnTo>
                  <a:pt x="268" y="96"/>
                </a:lnTo>
                <a:lnTo>
                  <a:pt x="266" y="102"/>
                </a:lnTo>
                <a:lnTo>
                  <a:pt x="264" y="104"/>
                </a:lnTo>
                <a:lnTo>
                  <a:pt x="266" y="104"/>
                </a:ln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3" name="Freeform 253"/>
          <p:cNvSpPr>
            <a:spLocks/>
          </p:cNvSpPr>
          <p:nvPr/>
        </p:nvSpPr>
        <p:spPr bwMode="auto">
          <a:xfrm>
            <a:off x="4405311" y="1176250"/>
            <a:ext cx="666750" cy="539750"/>
          </a:xfrm>
          <a:custGeom>
            <a:avLst/>
            <a:gdLst/>
            <a:ahLst/>
            <a:cxnLst>
              <a:cxn ang="0">
                <a:pos x="266" y="136"/>
              </a:cxn>
              <a:cxn ang="0">
                <a:pos x="278" y="114"/>
              </a:cxn>
              <a:cxn ang="0">
                <a:pos x="300" y="132"/>
              </a:cxn>
              <a:cxn ang="0">
                <a:pos x="330" y="136"/>
              </a:cxn>
              <a:cxn ang="0">
                <a:pos x="356" y="108"/>
              </a:cxn>
              <a:cxn ang="0">
                <a:pos x="380" y="128"/>
              </a:cxn>
              <a:cxn ang="0">
                <a:pos x="388" y="142"/>
              </a:cxn>
              <a:cxn ang="0">
                <a:pos x="420" y="144"/>
              </a:cxn>
              <a:cxn ang="0">
                <a:pos x="388" y="172"/>
              </a:cxn>
              <a:cxn ang="0">
                <a:pos x="386" y="196"/>
              </a:cxn>
              <a:cxn ang="0">
                <a:pos x="400" y="220"/>
              </a:cxn>
              <a:cxn ang="0">
                <a:pos x="410" y="238"/>
              </a:cxn>
              <a:cxn ang="0">
                <a:pos x="408" y="260"/>
              </a:cxn>
              <a:cxn ang="0">
                <a:pos x="380" y="286"/>
              </a:cxn>
              <a:cxn ang="0">
                <a:pos x="348" y="294"/>
              </a:cxn>
              <a:cxn ang="0">
                <a:pos x="352" y="306"/>
              </a:cxn>
              <a:cxn ang="0">
                <a:pos x="306" y="320"/>
              </a:cxn>
              <a:cxn ang="0">
                <a:pos x="290" y="314"/>
              </a:cxn>
              <a:cxn ang="0">
                <a:pos x="216" y="324"/>
              </a:cxn>
              <a:cxn ang="0">
                <a:pos x="192" y="328"/>
              </a:cxn>
              <a:cxn ang="0">
                <a:pos x="126" y="340"/>
              </a:cxn>
              <a:cxn ang="0">
                <a:pos x="92" y="304"/>
              </a:cxn>
              <a:cxn ang="0">
                <a:pos x="56" y="250"/>
              </a:cxn>
              <a:cxn ang="0">
                <a:pos x="6" y="230"/>
              </a:cxn>
              <a:cxn ang="0">
                <a:pos x="14" y="206"/>
              </a:cxn>
              <a:cxn ang="0">
                <a:pos x="54" y="210"/>
              </a:cxn>
              <a:cxn ang="0">
                <a:pos x="52" y="194"/>
              </a:cxn>
              <a:cxn ang="0">
                <a:pos x="62" y="180"/>
              </a:cxn>
              <a:cxn ang="0">
                <a:pos x="60" y="162"/>
              </a:cxn>
              <a:cxn ang="0">
                <a:pos x="30" y="130"/>
              </a:cxn>
              <a:cxn ang="0">
                <a:pos x="40" y="120"/>
              </a:cxn>
              <a:cxn ang="0">
                <a:pos x="76" y="128"/>
              </a:cxn>
              <a:cxn ang="0">
                <a:pos x="108" y="128"/>
              </a:cxn>
              <a:cxn ang="0">
                <a:pos x="84" y="116"/>
              </a:cxn>
              <a:cxn ang="0">
                <a:pos x="120" y="102"/>
              </a:cxn>
              <a:cxn ang="0">
                <a:pos x="108" y="90"/>
              </a:cxn>
              <a:cxn ang="0">
                <a:pos x="72" y="74"/>
              </a:cxn>
              <a:cxn ang="0">
                <a:pos x="32" y="54"/>
              </a:cxn>
              <a:cxn ang="0">
                <a:pos x="60" y="62"/>
              </a:cxn>
              <a:cxn ang="0">
                <a:pos x="62" y="44"/>
              </a:cxn>
              <a:cxn ang="0">
                <a:pos x="84" y="64"/>
              </a:cxn>
              <a:cxn ang="0">
                <a:pos x="88" y="50"/>
              </a:cxn>
              <a:cxn ang="0">
                <a:pos x="88" y="30"/>
              </a:cxn>
              <a:cxn ang="0">
                <a:pos x="96" y="20"/>
              </a:cxn>
              <a:cxn ang="0">
                <a:pos x="110" y="18"/>
              </a:cxn>
              <a:cxn ang="0">
                <a:pos x="122" y="46"/>
              </a:cxn>
              <a:cxn ang="0">
                <a:pos x="124" y="56"/>
              </a:cxn>
              <a:cxn ang="0">
                <a:pos x="138" y="44"/>
              </a:cxn>
              <a:cxn ang="0">
                <a:pos x="142" y="30"/>
              </a:cxn>
              <a:cxn ang="0">
                <a:pos x="128" y="12"/>
              </a:cxn>
              <a:cxn ang="0">
                <a:pos x="146" y="4"/>
              </a:cxn>
              <a:cxn ang="0">
                <a:pos x="154" y="26"/>
              </a:cxn>
              <a:cxn ang="0">
                <a:pos x="168" y="70"/>
              </a:cxn>
              <a:cxn ang="0">
                <a:pos x="156" y="86"/>
              </a:cxn>
              <a:cxn ang="0">
                <a:pos x="144" y="96"/>
              </a:cxn>
              <a:cxn ang="0">
                <a:pos x="134" y="114"/>
              </a:cxn>
              <a:cxn ang="0">
                <a:pos x="140" y="130"/>
              </a:cxn>
              <a:cxn ang="0">
                <a:pos x="170" y="108"/>
              </a:cxn>
              <a:cxn ang="0">
                <a:pos x="186" y="112"/>
              </a:cxn>
              <a:cxn ang="0">
                <a:pos x="214" y="112"/>
              </a:cxn>
              <a:cxn ang="0">
                <a:pos x="236" y="100"/>
              </a:cxn>
              <a:cxn ang="0">
                <a:pos x="266" y="102"/>
              </a:cxn>
            </a:cxnLst>
            <a:rect l="0" t="0" r="r" b="b"/>
            <a:pathLst>
              <a:path w="420" h="340">
                <a:moveTo>
                  <a:pt x="266" y="104"/>
                </a:moveTo>
                <a:lnTo>
                  <a:pt x="266" y="104"/>
                </a:lnTo>
                <a:lnTo>
                  <a:pt x="264" y="106"/>
                </a:lnTo>
                <a:lnTo>
                  <a:pt x="264" y="108"/>
                </a:lnTo>
                <a:lnTo>
                  <a:pt x="268" y="112"/>
                </a:lnTo>
                <a:lnTo>
                  <a:pt x="266" y="116"/>
                </a:lnTo>
                <a:lnTo>
                  <a:pt x="264" y="120"/>
                </a:lnTo>
                <a:lnTo>
                  <a:pt x="266" y="130"/>
                </a:lnTo>
                <a:lnTo>
                  <a:pt x="266" y="136"/>
                </a:lnTo>
                <a:lnTo>
                  <a:pt x="262" y="146"/>
                </a:lnTo>
                <a:lnTo>
                  <a:pt x="262" y="150"/>
                </a:lnTo>
                <a:lnTo>
                  <a:pt x="262" y="152"/>
                </a:lnTo>
                <a:lnTo>
                  <a:pt x="264" y="152"/>
                </a:lnTo>
                <a:lnTo>
                  <a:pt x="264" y="148"/>
                </a:lnTo>
                <a:lnTo>
                  <a:pt x="268" y="144"/>
                </a:lnTo>
                <a:lnTo>
                  <a:pt x="274" y="136"/>
                </a:lnTo>
                <a:lnTo>
                  <a:pt x="274" y="130"/>
                </a:lnTo>
                <a:lnTo>
                  <a:pt x="278" y="114"/>
                </a:lnTo>
                <a:lnTo>
                  <a:pt x="278" y="110"/>
                </a:lnTo>
                <a:lnTo>
                  <a:pt x="280" y="108"/>
                </a:lnTo>
                <a:lnTo>
                  <a:pt x="286" y="108"/>
                </a:lnTo>
                <a:lnTo>
                  <a:pt x="292" y="112"/>
                </a:lnTo>
                <a:lnTo>
                  <a:pt x="294" y="120"/>
                </a:lnTo>
                <a:lnTo>
                  <a:pt x="294" y="124"/>
                </a:lnTo>
                <a:lnTo>
                  <a:pt x="294" y="132"/>
                </a:lnTo>
                <a:lnTo>
                  <a:pt x="298" y="132"/>
                </a:lnTo>
                <a:lnTo>
                  <a:pt x="300" y="132"/>
                </a:lnTo>
                <a:lnTo>
                  <a:pt x="306" y="132"/>
                </a:lnTo>
                <a:lnTo>
                  <a:pt x="314" y="128"/>
                </a:lnTo>
                <a:lnTo>
                  <a:pt x="316" y="122"/>
                </a:lnTo>
                <a:lnTo>
                  <a:pt x="320" y="122"/>
                </a:lnTo>
                <a:lnTo>
                  <a:pt x="324" y="124"/>
                </a:lnTo>
                <a:lnTo>
                  <a:pt x="324" y="128"/>
                </a:lnTo>
                <a:lnTo>
                  <a:pt x="322" y="132"/>
                </a:lnTo>
                <a:lnTo>
                  <a:pt x="326" y="134"/>
                </a:lnTo>
                <a:lnTo>
                  <a:pt x="330" y="136"/>
                </a:lnTo>
                <a:lnTo>
                  <a:pt x="336" y="134"/>
                </a:lnTo>
                <a:lnTo>
                  <a:pt x="342" y="136"/>
                </a:lnTo>
                <a:lnTo>
                  <a:pt x="346" y="136"/>
                </a:lnTo>
                <a:lnTo>
                  <a:pt x="348" y="134"/>
                </a:lnTo>
                <a:lnTo>
                  <a:pt x="350" y="130"/>
                </a:lnTo>
                <a:lnTo>
                  <a:pt x="352" y="122"/>
                </a:lnTo>
                <a:lnTo>
                  <a:pt x="356" y="114"/>
                </a:lnTo>
                <a:lnTo>
                  <a:pt x="356" y="110"/>
                </a:lnTo>
                <a:lnTo>
                  <a:pt x="356" y="108"/>
                </a:lnTo>
                <a:lnTo>
                  <a:pt x="360" y="108"/>
                </a:lnTo>
                <a:lnTo>
                  <a:pt x="362" y="110"/>
                </a:lnTo>
                <a:lnTo>
                  <a:pt x="366" y="110"/>
                </a:lnTo>
                <a:lnTo>
                  <a:pt x="372" y="108"/>
                </a:lnTo>
                <a:lnTo>
                  <a:pt x="376" y="110"/>
                </a:lnTo>
                <a:lnTo>
                  <a:pt x="376" y="114"/>
                </a:lnTo>
                <a:lnTo>
                  <a:pt x="374" y="118"/>
                </a:lnTo>
                <a:lnTo>
                  <a:pt x="376" y="122"/>
                </a:lnTo>
                <a:lnTo>
                  <a:pt x="380" y="128"/>
                </a:lnTo>
                <a:lnTo>
                  <a:pt x="378" y="132"/>
                </a:lnTo>
                <a:lnTo>
                  <a:pt x="376" y="134"/>
                </a:lnTo>
                <a:lnTo>
                  <a:pt x="374" y="138"/>
                </a:lnTo>
                <a:lnTo>
                  <a:pt x="376" y="144"/>
                </a:lnTo>
                <a:lnTo>
                  <a:pt x="380" y="148"/>
                </a:lnTo>
                <a:lnTo>
                  <a:pt x="382" y="150"/>
                </a:lnTo>
                <a:lnTo>
                  <a:pt x="386" y="148"/>
                </a:lnTo>
                <a:lnTo>
                  <a:pt x="386" y="146"/>
                </a:lnTo>
                <a:lnTo>
                  <a:pt x="388" y="142"/>
                </a:lnTo>
                <a:lnTo>
                  <a:pt x="390" y="144"/>
                </a:lnTo>
                <a:lnTo>
                  <a:pt x="392" y="144"/>
                </a:lnTo>
                <a:lnTo>
                  <a:pt x="396" y="146"/>
                </a:lnTo>
                <a:lnTo>
                  <a:pt x="402" y="144"/>
                </a:lnTo>
                <a:lnTo>
                  <a:pt x="406" y="140"/>
                </a:lnTo>
                <a:lnTo>
                  <a:pt x="412" y="140"/>
                </a:lnTo>
                <a:lnTo>
                  <a:pt x="416" y="140"/>
                </a:lnTo>
                <a:lnTo>
                  <a:pt x="420" y="142"/>
                </a:lnTo>
                <a:lnTo>
                  <a:pt x="420" y="144"/>
                </a:lnTo>
                <a:lnTo>
                  <a:pt x="420" y="146"/>
                </a:lnTo>
                <a:lnTo>
                  <a:pt x="418" y="148"/>
                </a:lnTo>
                <a:lnTo>
                  <a:pt x="416" y="146"/>
                </a:lnTo>
                <a:lnTo>
                  <a:pt x="410" y="146"/>
                </a:lnTo>
                <a:lnTo>
                  <a:pt x="396" y="152"/>
                </a:lnTo>
                <a:lnTo>
                  <a:pt x="392" y="158"/>
                </a:lnTo>
                <a:lnTo>
                  <a:pt x="388" y="162"/>
                </a:lnTo>
                <a:lnTo>
                  <a:pt x="386" y="168"/>
                </a:lnTo>
                <a:lnTo>
                  <a:pt x="388" y="172"/>
                </a:lnTo>
                <a:lnTo>
                  <a:pt x="392" y="172"/>
                </a:lnTo>
                <a:lnTo>
                  <a:pt x="394" y="170"/>
                </a:lnTo>
                <a:lnTo>
                  <a:pt x="400" y="170"/>
                </a:lnTo>
                <a:lnTo>
                  <a:pt x="402" y="170"/>
                </a:lnTo>
                <a:lnTo>
                  <a:pt x="402" y="172"/>
                </a:lnTo>
                <a:lnTo>
                  <a:pt x="402" y="176"/>
                </a:lnTo>
                <a:lnTo>
                  <a:pt x="396" y="182"/>
                </a:lnTo>
                <a:lnTo>
                  <a:pt x="388" y="192"/>
                </a:lnTo>
                <a:lnTo>
                  <a:pt x="386" y="196"/>
                </a:lnTo>
                <a:lnTo>
                  <a:pt x="384" y="200"/>
                </a:lnTo>
                <a:lnTo>
                  <a:pt x="388" y="200"/>
                </a:lnTo>
                <a:lnTo>
                  <a:pt x="392" y="200"/>
                </a:lnTo>
                <a:lnTo>
                  <a:pt x="400" y="202"/>
                </a:lnTo>
                <a:lnTo>
                  <a:pt x="402" y="202"/>
                </a:lnTo>
                <a:lnTo>
                  <a:pt x="400" y="206"/>
                </a:lnTo>
                <a:lnTo>
                  <a:pt x="396" y="208"/>
                </a:lnTo>
                <a:lnTo>
                  <a:pt x="394" y="216"/>
                </a:lnTo>
                <a:lnTo>
                  <a:pt x="400" y="220"/>
                </a:lnTo>
                <a:lnTo>
                  <a:pt x="404" y="222"/>
                </a:lnTo>
                <a:lnTo>
                  <a:pt x="406" y="222"/>
                </a:lnTo>
                <a:lnTo>
                  <a:pt x="408" y="218"/>
                </a:lnTo>
                <a:lnTo>
                  <a:pt x="410" y="216"/>
                </a:lnTo>
                <a:lnTo>
                  <a:pt x="410" y="212"/>
                </a:lnTo>
                <a:lnTo>
                  <a:pt x="412" y="216"/>
                </a:lnTo>
                <a:lnTo>
                  <a:pt x="412" y="220"/>
                </a:lnTo>
                <a:lnTo>
                  <a:pt x="412" y="228"/>
                </a:lnTo>
                <a:lnTo>
                  <a:pt x="410" y="238"/>
                </a:lnTo>
                <a:lnTo>
                  <a:pt x="406" y="248"/>
                </a:lnTo>
                <a:lnTo>
                  <a:pt x="402" y="248"/>
                </a:lnTo>
                <a:lnTo>
                  <a:pt x="400" y="250"/>
                </a:lnTo>
                <a:lnTo>
                  <a:pt x="396" y="256"/>
                </a:lnTo>
                <a:lnTo>
                  <a:pt x="396" y="260"/>
                </a:lnTo>
                <a:lnTo>
                  <a:pt x="404" y="262"/>
                </a:lnTo>
                <a:lnTo>
                  <a:pt x="406" y="260"/>
                </a:lnTo>
                <a:lnTo>
                  <a:pt x="408" y="258"/>
                </a:lnTo>
                <a:lnTo>
                  <a:pt x="408" y="260"/>
                </a:lnTo>
                <a:lnTo>
                  <a:pt x="406" y="264"/>
                </a:lnTo>
                <a:lnTo>
                  <a:pt x="404" y="268"/>
                </a:lnTo>
                <a:lnTo>
                  <a:pt x="400" y="274"/>
                </a:lnTo>
                <a:lnTo>
                  <a:pt x="394" y="278"/>
                </a:lnTo>
                <a:lnTo>
                  <a:pt x="392" y="278"/>
                </a:lnTo>
                <a:lnTo>
                  <a:pt x="388" y="278"/>
                </a:lnTo>
                <a:lnTo>
                  <a:pt x="386" y="282"/>
                </a:lnTo>
                <a:lnTo>
                  <a:pt x="384" y="286"/>
                </a:lnTo>
                <a:lnTo>
                  <a:pt x="380" y="286"/>
                </a:lnTo>
                <a:lnTo>
                  <a:pt x="374" y="290"/>
                </a:lnTo>
                <a:lnTo>
                  <a:pt x="364" y="290"/>
                </a:lnTo>
                <a:lnTo>
                  <a:pt x="360" y="288"/>
                </a:lnTo>
                <a:lnTo>
                  <a:pt x="356" y="288"/>
                </a:lnTo>
                <a:lnTo>
                  <a:pt x="354" y="292"/>
                </a:lnTo>
                <a:lnTo>
                  <a:pt x="354" y="294"/>
                </a:lnTo>
                <a:lnTo>
                  <a:pt x="350" y="292"/>
                </a:lnTo>
                <a:lnTo>
                  <a:pt x="348" y="292"/>
                </a:lnTo>
                <a:lnTo>
                  <a:pt x="348" y="294"/>
                </a:lnTo>
                <a:lnTo>
                  <a:pt x="346" y="296"/>
                </a:lnTo>
                <a:lnTo>
                  <a:pt x="342" y="296"/>
                </a:lnTo>
                <a:lnTo>
                  <a:pt x="344" y="298"/>
                </a:lnTo>
                <a:lnTo>
                  <a:pt x="348" y="300"/>
                </a:lnTo>
                <a:lnTo>
                  <a:pt x="352" y="298"/>
                </a:lnTo>
                <a:lnTo>
                  <a:pt x="356" y="296"/>
                </a:lnTo>
                <a:lnTo>
                  <a:pt x="356" y="298"/>
                </a:lnTo>
                <a:lnTo>
                  <a:pt x="356" y="300"/>
                </a:lnTo>
                <a:lnTo>
                  <a:pt x="352" y="306"/>
                </a:lnTo>
                <a:lnTo>
                  <a:pt x="342" y="312"/>
                </a:lnTo>
                <a:lnTo>
                  <a:pt x="334" y="314"/>
                </a:lnTo>
                <a:lnTo>
                  <a:pt x="330" y="318"/>
                </a:lnTo>
                <a:lnTo>
                  <a:pt x="324" y="318"/>
                </a:lnTo>
                <a:lnTo>
                  <a:pt x="320" y="318"/>
                </a:lnTo>
                <a:lnTo>
                  <a:pt x="316" y="320"/>
                </a:lnTo>
                <a:lnTo>
                  <a:pt x="314" y="324"/>
                </a:lnTo>
                <a:lnTo>
                  <a:pt x="312" y="324"/>
                </a:lnTo>
                <a:lnTo>
                  <a:pt x="306" y="320"/>
                </a:lnTo>
                <a:lnTo>
                  <a:pt x="306" y="316"/>
                </a:lnTo>
                <a:lnTo>
                  <a:pt x="308" y="312"/>
                </a:lnTo>
                <a:lnTo>
                  <a:pt x="306" y="306"/>
                </a:lnTo>
                <a:lnTo>
                  <a:pt x="304" y="304"/>
                </a:lnTo>
                <a:lnTo>
                  <a:pt x="302" y="300"/>
                </a:lnTo>
                <a:lnTo>
                  <a:pt x="300" y="304"/>
                </a:lnTo>
                <a:lnTo>
                  <a:pt x="298" y="306"/>
                </a:lnTo>
                <a:lnTo>
                  <a:pt x="296" y="312"/>
                </a:lnTo>
                <a:lnTo>
                  <a:pt x="290" y="314"/>
                </a:lnTo>
                <a:lnTo>
                  <a:pt x="284" y="314"/>
                </a:lnTo>
                <a:lnTo>
                  <a:pt x="276" y="318"/>
                </a:lnTo>
                <a:lnTo>
                  <a:pt x="260" y="324"/>
                </a:lnTo>
                <a:lnTo>
                  <a:pt x="242" y="328"/>
                </a:lnTo>
                <a:lnTo>
                  <a:pt x="236" y="328"/>
                </a:lnTo>
                <a:lnTo>
                  <a:pt x="230" y="328"/>
                </a:lnTo>
                <a:lnTo>
                  <a:pt x="226" y="326"/>
                </a:lnTo>
                <a:lnTo>
                  <a:pt x="220" y="324"/>
                </a:lnTo>
                <a:lnTo>
                  <a:pt x="216" y="324"/>
                </a:lnTo>
                <a:lnTo>
                  <a:pt x="212" y="324"/>
                </a:lnTo>
                <a:lnTo>
                  <a:pt x="212" y="322"/>
                </a:lnTo>
                <a:lnTo>
                  <a:pt x="212" y="318"/>
                </a:lnTo>
                <a:lnTo>
                  <a:pt x="210" y="318"/>
                </a:lnTo>
                <a:lnTo>
                  <a:pt x="208" y="320"/>
                </a:lnTo>
                <a:lnTo>
                  <a:pt x="204" y="322"/>
                </a:lnTo>
                <a:lnTo>
                  <a:pt x="202" y="324"/>
                </a:lnTo>
                <a:lnTo>
                  <a:pt x="200" y="328"/>
                </a:lnTo>
                <a:lnTo>
                  <a:pt x="192" y="328"/>
                </a:lnTo>
                <a:lnTo>
                  <a:pt x="186" y="326"/>
                </a:lnTo>
                <a:lnTo>
                  <a:pt x="180" y="328"/>
                </a:lnTo>
                <a:lnTo>
                  <a:pt x="172" y="334"/>
                </a:lnTo>
                <a:lnTo>
                  <a:pt x="162" y="338"/>
                </a:lnTo>
                <a:lnTo>
                  <a:pt x="154" y="340"/>
                </a:lnTo>
                <a:lnTo>
                  <a:pt x="144" y="338"/>
                </a:lnTo>
                <a:lnTo>
                  <a:pt x="134" y="338"/>
                </a:lnTo>
                <a:lnTo>
                  <a:pt x="130" y="338"/>
                </a:lnTo>
                <a:lnTo>
                  <a:pt x="126" y="340"/>
                </a:lnTo>
                <a:lnTo>
                  <a:pt x="122" y="336"/>
                </a:lnTo>
                <a:lnTo>
                  <a:pt x="118" y="328"/>
                </a:lnTo>
                <a:lnTo>
                  <a:pt x="116" y="332"/>
                </a:lnTo>
                <a:lnTo>
                  <a:pt x="112" y="332"/>
                </a:lnTo>
                <a:lnTo>
                  <a:pt x="110" y="326"/>
                </a:lnTo>
                <a:lnTo>
                  <a:pt x="108" y="320"/>
                </a:lnTo>
                <a:lnTo>
                  <a:pt x="100" y="316"/>
                </a:lnTo>
                <a:lnTo>
                  <a:pt x="96" y="310"/>
                </a:lnTo>
                <a:lnTo>
                  <a:pt x="92" y="304"/>
                </a:lnTo>
                <a:lnTo>
                  <a:pt x="84" y="300"/>
                </a:lnTo>
                <a:lnTo>
                  <a:pt x="82" y="300"/>
                </a:lnTo>
                <a:lnTo>
                  <a:pt x="82" y="296"/>
                </a:lnTo>
                <a:lnTo>
                  <a:pt x="80" y="294"/>
                </a:lnTo>
                <a:lnTo>
                  <a:pt x="74" y="288"/>
                </a:lnTo>
                <a:lnTo>
                  <a:pt x="72" y="278"/>
                </a:lnTo>
                <a:lnTo>
                  <a:pt x="66" y="262"/>
                </a:lnTo>
                <a:lnTo>
                  <a:pt x="62" y="256"/>
                </a:lnTo>
                <a:lnTo>
                  <a:pt x="56" y="250"/>
                </a:lnTo>
                <a:lnTo>
                  <a:pt x="52" y="250"/>
                </a:lnTo>
                <a:lnTo>
                  <a:pt x="44" y="250"/>
                </a:lnTo>
                <a:lnTo>
                  <a:pt x="40" y="242"/>
                </a:lnTo>
                <a:lnTo>
                  <a:pt x="36" y="238"/>
                </a:lnTo>
                <a:lnTo>
                  <a:pt x="30" y="238"/>
                </a:lnTo>
                <a:lnTo>
                  <a:pt x="24" y="236"/>
                </a:lnTo>
                <a:lnTo>
                  <a:pt x="18" y="232"/>
                </a:lnTo>
                <a:lnTo>
                  <a:pt x="12" y="230"/>
                </a:lnTo>
                <a:lnTo>
                  <a:pt x="6" y="230"/>
                </a:lnTo>
                <a:lnTo>
                  <a:pt x="2" y="228"/>
                </a:lnTo>
                <a:lnTo>
                  <a:pt x="0" y="226"/>
                </a:lnTo>
                <a:lnTo>
                  <a:pt x="2" y="224"/>
                </a:lnTo>
                <a:lnTo>
                  <a:pt x="4" y="220"/>
                </a:lnTo>
                <a:lnTo>
                  <a:pt x="8" y="216"/>
                </a:lnTo>
                <a:lnTo>
                  <a:pt x="10" y="208"/>
                </a:lnTo>
                <a:lnTo>
                  <a:pt x="10" y="206"/>
                </a:lnTo>
                <a:lnTo>
                  <a:pt x="12" y="204"/>
                </a:lnTo>
                <a:lnTo>
                  <a:pt x="14" y="206"/>
                </a:lnTo>
                <a:lnTo>
                  <a:pt x="14" y="208"/>
                </a:lnTo>
                <a:lnTo>
                  <a:pt x="16" y="212"/>
                </a:lnTo>
                <a:lnTo>
                  <a:pt x="16" y="216"/>
                </a:lnTo>
                <a:lnTo>
                  <a:pt x="22" y="216"/>
                </a:lnTo>
                <a:lnTo>
                  <a:pt x="26" y="212"/>
                </a:lnTo>
                <a:lnTo>
                  <a:pt x="32" y="212"/>
                </a:lnTo>
                <a:lnTo>
                  <a:pt x="38" y="212"/>
                </a:lnTo>
                <a:lnTo>
                  <a:pt x="44" y="212"/>
                </a:lnTo>
                <a:lnTo>
                  <a:pt x="54" y="210"/>
                </a:lnTo>
                <a:lnTo>
                  <a:pt x="58" y="206"/>
                </a:lnTo>
                <a:lnTo>
                  <a:pt x="60" y="202"/>
                </a:lnTo>
                <a:lnTo>
                  <a:pt x="60" y="198"/>
                </a:lnTo>
                <a:lnTo>
                  <a:pt x="58" y="198"/>
                </a:lnTo>
                <a:lnTo>
                  <a:pt x="54" y="198"/>
                </a:lnTo>
                <a:lnTo>
                  <a:pt x="50" y="198"/>
                </a:lnTo>
                <a:lnTo>
                  <a:pt x="46" y="196"/>
                </a:lnTo>
                <a:lnTo>
                  <a:pt x="46" y="194"/>
                </a:lnTo>
                <a:lnTo>
                  <a:pt x="52" y="194"/>
                </a:lnTo>
                <a:lnTo>
                  <a:pt x="58" y="194"/>
                </a:lnTo>
                <a:lnTo>
                  <a:pt x="60" y="190"/>
                </a:lnTo>
                <a:lnTo>
                  <a:pt x="64" y="182"/>
                </a:lnTo>
                <a:lnTo>
                  <a:pt x="70" y="182"/>
                </a:lnTo>
                <a:lnTo>
                  <a:pt x="72" y="180"/>
                </a:lnTo>
                <a:lnTo>
                  <a:pt x="74" y="180"/>
                </a:lnTo>
                <a:lnTo>
                  <a:pt x="70" y="176"/>
                </a:lnTo>
                <a:lnTo>
                  <a:pt x="66" y="176"/>
                </a:lnTo>
                <a:lnTo>
                  <a:pt x="62" y="180"/>
                </a:lnTo>
                <a:lnTo>
                  <a:pt x="60" y="180"/>
                </a:lnTo>
                <a:lnTo>
                  <a:pt x="58" y="180"/>
                </a:lnTo>
                <a:lnTo>
                  <a:pt x="58" y="178"/>
                </a:lnTo>
                <a:lnTo>
                  <a:pt x="58" y="176"/>
                </a:lnTo>
                <a:lnTo>
                  <a:pt x="58" y="174"/>
                </a:lnTo>
                <a:lnTo>
                  <a:pt x="58" y="172"/>
                </a:lnTo>
                <a:lnTo>
                  <a:pt x="56" y="170"/>
                </a:lnTo>
                <a:lnTo>
                  <a:pt x="56" y="168"/>
                </a:lnTo>
                <a:lnTo>
                  <a:pt x="60" y="162"/>
                </a:lnTo>
                <a:lnTo>
                  <a:pt x="64" y="154"/>
                </a:lnTo>
                <a:lnTo>
                  <a:pt x="64" y="148"/>
                </a:lnTo>
                <a:lnTo>
                  <a:pt x="62" y="144"/>
                </a:lnTo>
                <a:lnTo>
                  <a:pt x="56" y="144"/>
                </a:lnTo>
                <a:lnTo>
                  <a:pt x="52" y="144"/>
                </a:lnTo>
                <a:lnTo>
                  <a:pt x="50" y="138"/>
                </a:lnTo>
                <a:lnTo>
                  <a:pt x="44" y="134"/>
                </a:lnTo>
                <a:lnTo>
                  <a:pt x="36" y="132"/>
                </a:lnTo>
                <a:lnTo>
                  <a:pt x="30" y="130"/>
                </a:lnTo>
                <a:lnTo>
                  <a:pt x="22" y="130"/>
                </a:lnTo>
                <a:lnTo>
                  <a:pt x="16" y="130"/>
                </a:lnTo>
                <a:lnTo>
                  <a:pt x="12" y="128"/>
                </a:lnTo>
                <a:lnTo>
                  <a:pt x="12" y="122"/>
                </a:lnTo>
                <a:lnTo>
                  <a:pt x="14" y="118"/>
                </a:lnTo>
                <a:lnTo>
                  <a:pt x="18" y="114"/>
                </a:lnTo>
                <a:lnTo>
                  <a:pt x="24" y="116"/>
                </a:lnTo>
                <a:lnTo>
                  <a:pt x="28" y="118"/>
                </a:lnTo>
                <a:lnTo>
                  <a:pt x="40" y="120"/>
                </a:lnTo>
                <a:lnTo>
                  <a:pt x="50" y="120"/>
                </a:lnTo>
                <a:lnTo>
                  <a:pt x="56" y="124"/>
                </a:lnTo>
                <a:lnTo>
                  <a:pt x="62" y="122"/>
                </a:lnTo>
                <a:lnTo>
                  <a:pt x="64" y="120"/>
                </a:lnTo>
                <a:lnTo>
                  <a:pt x="66" y="120"/>
                </a:lnTo>
                <a:lnTo>
                  <a:pt x="66" y="124"/>
                </a:lnTo>
                <a:lnTo>
                  <a:pt x="66" y="128"/>
                </a:lnTo>
                <a:lnTo>
                  <a:pt x="72" y="128"/>
                </a:lnTo>
                <a:lnTo>
                  <a:pt x="76" y="128"/>
                </a:lnTo>
                <a:lnTo>
                  <a:pt x="80" y="130"/>
                </a:lnTo>
                <a:lnTo>
                  <a:pt x="82" y="132"/>
                </a:lnTo>
                <a:lnTo>
                  <a:pt x="88" y="138"/>
                </a:lnTo>
                <a:lnTo>
                  <a:pt x="92" y="140"/>
                </a:lnTo>
                <a:lnTo>
                  <a:pt x="94" y="140"/>
                </a:lnTo>
                <a:lnTo>
                  <a:pt x="104" y="136"/>
                </a:lnTo>
                <a:lnTo>
                  <a:pt x="110" y="132"/>
                </a:lnTo>
                <a:lnTo>
                  <a:pt x="112" y="130"/>
                </a:lnTo>
                <a:lnTo>
                  <a:pt x="108" y="128"/>
                </a:lnTo>
                <a:lnTo>
                  <a:pt x="104" y="128"/>
                </a:lnTo>
                <a:lnTo>
                  <a:pt x="100" y="130"/>
                </a:lnTo>
                <a:lnTo>
                  <a:pt x="96" y="134"/>
                </a:lnTo>
                <a:lnTo>
                  <a:pt x="94" y="132"/>
                </a:lnTo>
                <a:lnTo>
                  <a:pt x="94" y="128"/>
                </a:lnTo>
                <a:lnTo>
                  <a:pt x="88" y="122"/>
                </a:lnTo>
                <a:lnTo>
                  <a:pt x="84" y="120"/>
                </a:lnTo>
                <a:lnTo>
                  <a:pt x="82" y="118"/>
                </a:lnTo>
                <a:lnTo>
                  <a:pt x="84" y="116"/>
                </a:lnTo>
                <a:lnTo>
                  <a:pt x="86" y="114"/>
                </a:lnTo>
                <a:lnTo>
                  <a:pt x="94" y="110"/>
                </a:lnTo>
                <a:lnTo>
                  <a:pt x="98" y="110"/>
                </a:lnTo>
                <a:lnTo>
                  <a:pt x="104" y="110"/>
                </a:lnTo>
                <a:lnTo>
                  <a:pt x="114" y="108"/>
                </a:lnTo>
                <a:lnTo>
                  <a:pt x="118" y="108"/>
                </a:lnTo>
                <a:lnTo>
                  <a:pt x="120" y="108"/>
                </a:lnTo>
                <a:lnTo>
                  <a:pt x="122" y="106"/>
                </a:lnTo>
                <a:lnTo>
                  <a:pt x="120" y="102"/>
                </a:lnTo>
                <a:lnTo>
                  <a:pt x="118" y="96"/>
                </a:lnTo>
                <a:lnTo>
                  <a:pt x="116" y="100"/>
                </a:lnTo>
                <a:lnTo>
                  <a:pt x="112" y="100"/>
                </a:lnTo>
                <a:lnTo>
                  <a:pt x="110" y="100"/>
                </a:lnTo>
                <a:lnTo>
                  <a:pt x="108" y="96"/>
                </a:lnTo>
                <a:lnTo>
                  <a:pt x="110" y="94"/>
                </a:lnTo>
                <a:lnTo>
                  <a:pt x="112" y="94"/>
                </a:lnTo>
                <a:lnTo>
                  <a:pt x="112" y="90"/>
                </a:lnTo>
                <a:lnTo>
                  <a:pt x="108" y="90"/>
                </a:lnTo>
                <a:lnTo>
                  <a:pt x="108" y="88"/>
                </a:lnTo>
                <a:lnTo>
                  <a:pt x="110" y="84"/>
                </a:lnTo>
                <a:lnTo>
                  <a:pt x="108" y="82"/>
                </a:lnTo>
                <a:lnTo>
                  <a:pt x="100" y="78"/>
                </a:lnTo>
                <a:lnTo>
                  <a:pt x="94" y="74"/>
                </a:lnTo>
                <a:lnTo>
                  <a:pt x="88" y="74"/>
                </a:lnTo>
                <a:lnTo>
                  <a:pt x="84" y="76"/>
                </a:lnTo>
                <a:lnTo>
                  <a:pt x="76" y="78"/>
                </a:lnTo>
                <a:lnTo>
                  <a:pt x="72" y="74"/>
                </a:lnTo>
                <a:lnTo>
                  <a:pt x="60" y="74"/>
                </a:lnTo>
                <a:lnTo>
                  <a:pt x="56" y="72"/>
                </a:lnTo>
                <a:lnTo>
                  <a:pt x="52" y="66"/>
                </a:lnTo>
                <a:lnTo>
                  <a:pt x="46" y="62"/>
                </a:lnTo>
                <a:lnTo>
                  <a:pt x="44" y="60"/>
                </a:lnTo>
                <a:lnTo>
                  <a:pt x="38" y="58"/>
                </a:lnTo>
                <a:lnTo>
                  <a:pt x="34" y="58"/>
                </a:lnTo>
                <a:lnTo>
                  <a:pt x="32" y="56"/>
                </a:lnTo>
                <a:lnTo>
                  <a:pt x="32" y="54"/>
                </a:lnTo>
                <a:lnTo>
                  <a:pt x="34" y="52"/>
                </a:lnTo>
                <a:lnTo>
                  <a:pt x="38" y="50"/>
                </a:lnTo>
                <a:lnTo>
                  <a:pt x="42" y="48"/>
                </a:lnTo>
                <a:lnTo>
                  <a:pt x="46" y="46"/>
                </a:lnTo>
                <a:lnTo>
                  <a:pt x="46" y="48"/>
                </a:lnTo>
                <a:lnTo>
                  <a:pt x="46" y="50"/>
                </a:lnTo>
                <a:lnTo>
                  <a:pt x="52" y="56"/>
                </a:lnTo>
                <a:lnTo>
                  <a:pt x="56" y="62"/>
                </a:lnTo>
                <a:lnTo>
                  <a:pt x="60" y="62"/>
                </a:lnTo>
                <a:lnTo>
                  <a:pt x="64" y="60"/>
                </a:lnTo>
                <a:lnTo>
                  <a:pt x="62" y="58"/>
                </a:lnTo>
                <a:lnTo>
                  <a:pt x="60" y="56"/>
                </a:lnTo>
                <a:lnTo>
                  <a:pt x="60" y="54"/>
                </a:lnTo>
                <a:lnTo>
                  <a:pt x="62" y="56"/>
                </a:lnTo>
                <a:lnTo>
                  <a:pt x="64" y="54"/>
                </a:lnTo>
                <a:lnTo>
                  <a:pt x="66" y="52"/>
                </a:lnTo>
                <a:lnTo>
                  <a:pt x="64" y="48"/>
                </a:lnTo>
                <a:lnTo>
                  <a:pt x="62" y="44"/>
                </a:lnTo>
                <a:lnTo>
                  <a:pt x="62" y="38"/>
                </a:lnTo>
                <a:lnTo>
                  <a:pt x="64" y="34"/>
                </a:lnTo>
                <a:lnTo>
                  <a:pt x="68" y="34"/>
                </a:lnTo>
                <a:lnTo>
                  <a:pt x="70" y="38"/>
                </a:lnTo>
                <a:lnTo>
                  <a:pt x="74" y="50"/>
                </a:lnTo>
                <a:lnTo>
                  <a:pt x="72" y="54"/>
                </a:lnTo>
                <a:lnTo>
                  <a:pt x="74" y="60"/>
                </a:lnTo>
                <a:lnTo>
                  <a:pt x="80" y="62"/>
                </a:lnTo>
                <a:lnTo>
                  <a:pt x="84" y="64"/>
                </a:lnTo>
                <a:lnTo>
                  <a:pt x="86" y="62"/>
                </a:lnTo>
                <a:lnTo>
                  <a:pt x="86" y="60"/>
                </a:lnTo>
                <a:lnTo>
                  <a:pt x="84" y="56"/>
                </a:lnTo>
                <a:lnTo>
                  <a:pt x="86" y="56"/>
                </a:lnTo>
                <a:lnTo>
                  <a:pt x="88" y="56"/>
                </a:lnTo>
                <a:lnTo>
                  <a:pt x="92" y="54"/>
                </a:lnTo>
                <a:lnTo>
                  <a:pt x="92" y="52"/>
                </a:lnTo>
                <a:lnTo>
                  <a:pt x="90" y="50"/>
                </a:lnTo>
                <a:lnTo>
                  <a:pt x="88" y="50"/>
                </a:lnTo>
                <a:lnTo>
                  <a:pt x="84" y="50"/>
                </a:lnTo>
                <a:lnTo>
                  <a:pt x="80" y="48"/>
                </a:lnTo>
                <a:lnTo>
                  <a:pt x="80" y="44"/>
                </a:lnTo>
                <a:lnTo>
                  <a:pt x="80" y="36"/>
                </a:lnTo>
                <a:lnTo>
                  <a:pt x="82" y="36"/>
                </a:lnTo>
                <a:lnTo>
                  <a:pt x="86" y="36"/>
                </a:lnTo>
                <a:lnTo>
                  <a:pt x="88" y="38"/>
                </a:lnTo>
                <a:lnTo>
                  <a:pt x="88" y="34"/>
                </a:lnTo>
                <a:lnTo>
                  <a:pt x="88" y="30"/>
                </a:lnTo>
                <a:lnTo>
                  <a:pt x="86" y="26"/>
                </a:lnTo>
                <a:lnTo>
                  <a:pt x="86" y="22"/>
                </a:lnTo>
                <a:lnTo>
                  <a:pt x="88" y="20"/>
                </a:lnTo>
                <a:lnTo>
                  <a:pt x="90" y="26"/>
                </a:lnTo>
                <a:lnTo>
                  <a:pt x="94" y="30"/>
                </a:lnTo>
                <a:lnTo>
                  <a:pt x="96" y="30"/>
                </a:lnTo>
                <a:lnTo>
                  <a:pt x="96" y="24"/>
                </a:lnTo>
                <a:lnTo>
                  <a:pt x="96" y="22"/>
                </a:lnTo>
                <a:lnTo>
                  <a:pt x="96" y="20"/>
                </a:lnTo>
                <a:lnTo>
                  <a:pt x="98" y="22"/>
                </a:lnTo>
                <a:lnTo>
                  <a:pt x="98" y="24"/>
                </a:lnTo>
                <a:lnTo>
                  <a:pt x="100" y="26"/>
                </a:lnTo>
                <a:lnTo>
                  <a:pt x="102" y="24"/>
                </a:lnTo>
                <a:lnTo>
                  <a:pt x="102" y="22"/>
                </a:lnTo>
                <a:lnTo>
                  <a:pt x="102" y="20"/>
                </a:lnTo>
                <a:lnTo>
                  <a:pt x="102" y="18"/>
                </a:lnTo>
                <a:lnTo>
                  <a:pt x="104" y="16"/>
                </a:lnTo>
                <a:lnTo>
                  <a:pt x="110" y="18"/>
                </a:lnTo>
                <a:lnTo>
                  <a:pt x="114" y="22"/>
                </a:lnTo>
                <a:lnTo>
                  <a:pt x="116" y="30"/>
                </a:lnTo>
                <a:lnTo>
                  <a:pt x="114" y="34"/>
                </a:lnTo>
                <a:lnTo>
                  <a:pt x="110" y="38"/>
                </a:lnTo>
                <a:lnTo>
                  <a:pt x="110" y="42"/>
                </a:lnTo>
                <a:lnTo>
                  <a:pt x="114" y="46"/>
                </a:lnTo>
                <a:lnTo>
                  <a:pt x="118" y="44"/>
                </a:lnTo>
                <a:lnTo>
                  <a:pt x="120" y="42"/>
                </a:lnTo>
                <a:lnTo>
                  <a:pt x="122" y="46"/>
                </a:lnTo>
                <a:lnTo>
                  <a:pt x="120" y="50"/>
                </a:lnTo>
                <a:lnTo>
                  <a:pt x="118" y="56"/>
                </a:lnTo>
                <a:lnTo>
                  <a:pt x="116" y="58"/>
                </a:lnTo>
                <a:lnTo>
                  <a:pt x="118" y="60"/>
                </a:lnTo>
                <a:lnTo>
                  <a:pt x="118" y="58"/>
                </a:lnTo>
                <a:lnTo>
                  <a:pt x="120" y="56"/>
                </a:lnTo>
                <a:lnTo>
                  <a:pt x="122" y="54"/>
                </a:lnTo>
                <a:lnTo>
                  <a:pt x="124" y="54"/>
                </a:lnTo>
                <a:lnTo>
                  <a:pt x="124" y="56"/>
                </a:lnTo>
                <a:lnTo>
                  <a:pt x="122" y="58"/>
                </a:lnTo>
                <a:lnTo>
                  <a:pt x="122" y="60"/>
                </a:lnTo>
                <a:lnTo>
                  <a:pt x="122" y="62"/>
                </a:lnTo>
                <a:lnTo>
                  <a:pt x="124" y="62"/>
                </a:lnTo>
                <a:lnTo>
                  <a:pt x="126" y="60"/>
                </a:lnTo>
                <a:lnTo>
                  <a:pt x="130" y="56"/>
                </a:lnTo>
                <a:lnTo>
                  <a:pt x="132" y="52"/>
                </a:lnTo>
                <a:lnTo>
                  <a:pt x="132" y="46"/>
                </a:lnTo>
                <a:lnTo>
                  <a:pt x="138" y="44"/>
                </a:lnTo>
                <a:lnTo>
                  <a:pt x="132" y="36"/>
                </a:lnTo>
                <a:lnTo>
                  <a:pt x="130" y="32"/>
                </a:lnTo>
                <a:lnTo>
                  <a:pt x="128" y="28"/>
                </a:lnTo>
                <a:lnTo>
                  <a:pt x="128" y="24"/>
                </a:lnTo>
                <a:lnTo>
                  <a:pt x="130" y="22"/>
                </a:lnTo>
                <a:lnTo>
                  <a:pt x="134" y="20"/>
                </a:lnTo>
                <a:lnTo>
                  <a:pt x="138" y="24"/>
                </a:lnTo>
                <a:lnTo>
                  <a:pt x="138" y="28"/>
                </a:lnTo>
                <a:lnTo>
                  <a:pt x="142" y="30"/>
                </a:lnTo>
                <a:lnTo>
                  <a:pt x="146" y="28"/>
                </a:lnTo>
                <a:lnTo>
                  <a:pt x="144" y="24"/>
                </a:lnTo>
                <a:lnTo>
                  <a:pt x="144" y="20"/>
                </a:lnTo>
                <a:lnTo>
                  <a:pt x="144" y="18"/>
                </a:lnTo>
                <a:lnTo>
                  <a:pt x="140" y="16"/>
                </a:lnTo>
                <a:lnTo>
                  <a:pt x="134" y="16"/>
                </a:lnTo>
                <a:lnTo>
                  <a:pt x="130" y="16"/>
                </a:lnTo>
                <a:lnTo>
                  <a:pt x="128" y="14"/>
                </a:lnTo>
                <a:lnTo>
                  <a:pt x="128" y="12"/>
                </a:lnTo>
                <a:lnTo>
                  <a:pt x="128" y="8"/>
                </a:lnTo>
                <a:lnTo>
                  <a:pt x="132" y="6"/>
                </a:lnTo>
                <a:lnTo>
                  <a:pt x="134" y="2"/>
                </a:lnTo>
                <a:lnTo>
                  <a:pt x="138" y="0"/>
                </a:lnTo>
                <a:lnTo>
                  <a:pt x="140" y="2"/>
                </a:lnTo>
                <a:lnTo>
                  <a:pt x="142" y="4"/>
                </a:lnTo>
                <a:lnTo>
                  <a:pt x="144" y="2"/>
                </a:lnTo>
                <a:lnTo>
                  <a:pt x="146" y="2"/>
                </a:lnTo>
                <a:lnTo>
                  <a:pt x="146" y="4"/>
                </a:lnTo>
                <a:lnTo>
                  <a:pt x="146" y="6"/>
                </a:lnTo>
                <a:lnTo>
                  <a:pt x="144" y="8"/>
                </a:lnTo>
                <a:lnTo>
                  <a:pt x="144" y="12"/>
                </a:lnTo>
                <a:lnTo>
                  <a:pt x="150" y="12"/>
                </a:lnTo>
                <a:lnTo>
                  <a:pt x="152" y="16"/>
                </a:lnTo>
                <a:lnTo>
                  <a:pt x="156" y="16"/>
                </a:lnTo>
                <a:lnTo>
                  <a:pt x="156" y="18"/>
                </a:lnTo>
                <a:lnTo>
                  <a:pt x="154" y="22"/>
                </a:lnTo>
                <a:lnTo>
                  <a:pt x="154" y="26"/>
                </a:lnTo>
                <a:lnTo>
                  <a:pt x="154" y="30"/>
                </a:lnTo>
                <a:lnTo>
                  <a:pt x="156" y="32"/>
                </a:lnTo>
                <a:lnTo>
                  <a:pt x="160" y="36"/>
                </a:lnTo>
                <a:lnTo>
                  <a:pt x="160" y="42"/>
                </a:lnTo>
                <a:lnTo>
                  <a:pt x="158" y="46"/>
                </a:lnTo>
                <a:lnTo>
                  <a:pt x="160" y="56"/>
                </a:lnTo>
                <a:lnTo>
                  <a:pt x="164" y="60"/>
                </a:lnTo>
                <a:lnTo>
                  <a:pt x="168" y="64"/>
                </a:lnTo>
                <a:lnTo>
                  <a:pt x="168" y="70"/>
                </a:lnTo>
                <a:lnTo>
                  <a:pt x="164" y="70"/>
                </a:lnTo>
                <a:lnTo>
                  <a:pt x="162" y="70"/>
                </a:lnTo>
                <a:lnTo>
                  <a:pt x="160" y="70"/>
                </a:lnTo>
                <a:lnTo>
                  <a:pt x="158" y="70"/>
                </a:lnTo>
                <a:lnTo>
                  <a:pt x="158" y="72"/>
                </a:lnTo>
                <a:lnTo>
                  <a:pt x="160" y="74"/>
                </a:lnTo>
                <a:lnTo>
                  <a:pt x="162" y="78"/>
                </a:lnTo>
                <a:lnTo>
                  <a:pt x="160" y="82"/>
                </a:lnTo>
                <a:lnTo>
                  <a:pt x="156" y="86"/>
                </a:lnTo>
                <a:lnTo>
                  <a:pt x="152" y="88"/>
                </a:lnTo>
                <a:lnTo>
                  <a:pt x="150" y="90"/>
                </a:lnTo>
                <a:lnTo>
                  <a:pt x="146" y="92"/>
                </a:lnTo>
                <a:lnTo>
                  <a:pt x="144" y="88"/>
                </a:lnTo>
                <a:lnTo>
                  <a:pt x="142" y="84"/>
                </a:lnTo>
                <a:lnTo>
                  <a:pt x="140" y="86"/>
                </a:lnTo>
                <a:lnTo>
                  <a:pt x="138" y="92"/>
                </a:lnTo>
                <a:lnTo>
                  <a:pt x="140" y="94"/>
                </a:lnTo>
                <a:lnTo>
                  <a:pt x="144" y="96"/>
                </a:lnTo>
                <a:lnTo>
                  <a:pt x="142" y="102"/>
                </a:lnTo>
                <a:lnTo>
                  <a:pt x="140" y="106"/>
                </a:lnTo>
                <a:lnTo>
                  <a:pt x="142" y="104"/>
                </a:lnTo>
                <a:lnTo>
                  <a:pt x="146" y="104"/>
                </a:lnTo>
                <a:lnTo>
                  <a:pt x="146" y="106"/>
                </a:lnTo>
                <a:lnTo>
                  <a:pt x="146" y="108"/>
                </a:lnTo>
                <a:lnTo>
                  <a:pt x="142" y="112"/>
                </a:lnTo>
                <a:lnTo>
                  <a:pt x="140" y="114"/>
                </a:lnTo>
                <a:lnTo>
                  <a:pt x="134" y="114"/>
                </a:lnTo>
                <a:lnTo>
                  <a:pt x="138" y="116"/>
                </a:lnTo>
                <a:lnTo>
                  <a:pt x="140" y="120"/>
                </a:lnTo>
                <a:lnTo>
                  <a:pt x="138" y="124"/>
                </a:lnTo>
                <a:lnTo>
                  <a:pt x="132" y="132"/>
                </a:lnTo>
                <a:lnTo>
                  <a:pt x="130" y="134"/>
                </a:lnTo>
                <a:lnTo>
                  <a:pt x="130" y="136"/>
                </a:lnTo>
                <a:lnTo>
                  <a:pt x="132" y="136"/>
                </a:lnTo>
                <a:lnTo>
                  <a:pt x="134" y="136"/>
                </a:lnTo>
                <a:lnTo>
                  <a:pt x="140" y="130"/>
                </a:lnTo>
                <a:lnTo>
                  <a:pt x="142" y="128"/>
                </a:lnTo>
                <a:lnTo>
                  <a:pt x="144" y="124"/>
                </a:lnTo>
                <a:lnTo>
                  <a:pt x="148" y="124"/>
                </a:lnTo>
                <a:lnTo>
                  <a:pt x="152" y="128"/>
                </a:lnTo>
                <a:lnTo>
                  <a:pt x="154" y="124"/>
                </a:lnTo>
                <a:lnTo>
                  <a:pt x="156" y="120"/>
                </a:lnTo>
                <a:lnTo>
                  <a:pt x="160" y="112"/>
                </a:lnTo>
                <a:lnTo>
                  <a:pt x="164" y="110"/>
                </a:lnTo>
                <a:lnTo>
                  <a:pt x="170" y="108"/>
                </a:lnTo>
                <a:lnTo>
                  <a:pt x="172" y="108"/>
                </a:lnTo>
                <a:lnTo>
                  <a:pt x="174" y="110"/>
                </a:lnTo>
                <a:lnTo>
                  <a:pt x="174" y="114"/>
                </a:lnTo>
                <a:lnTo>
                  <a:pt x="172" y="116"/>
                </a:lnTo>
                <a:lnTo>
                  <a:pt x="172" y="120"/>
                </a:lnTo>
                <a:lnTo>
                  <a:pt x="172" y="124"/>
                </a:lnTo>
                <a:lnTo>
                  <a:pt x="176" y="124"/>
                </a:lnTo>
                <a:lnTo>
                  <a:pt x="178" y="120"/>
                </a:lnTo>
                <a:lnTo>
                  <a:pt x="186" y="112"/>
                </a:lnTo>
                <a:lnTo>
                  <a:pt x="196" y="104"/>
                </a:lnTo>
                <a:lnTo>
                  <a:pt x="202" y="86"/>
                </a:lnTo>
                <a:lnTo>
                  <a:pt x="204" y="82"/>
                </a:lnTo>
                <a:lnTo>
                  <a:pt x="206" y="78"/>
                </a:lnTo>
                <a:lnTo>
                  <a:pt x="210" y="78"/>
                </a:lnTo>
                <a:lnTo>
                  <a:pt x="214" y="82"/>
                </a:lnTo>
                <a:lnTo>
                  <a:pt x="216" y="88"/>
                </a:lnTo>
                <a:lnTo>
                  <a:pt x="216" y="96"/>
                </a:lnTo>
                <a:lnTo>
                  <a:pt x="214" y="112"/>
                </a:lnTo>
                <a:lnTo>
                  <a:pt x="212" y="116"/>
                </a:lnTo>
                <a:lnTo>
                  <a:pt x="212" y="120"/>
                </a:lnTo>
                <a:lnTo>
                  <a:pt x="216" y="122"/>
                </a:lnTo>
                <a:lnTo>
                  <a:pt x="220" y="122"/>
                </a:lnTo>
                <a:lnTo>
                  <a:pt x="226" y="118"/>
                </a:lnTo>
                <a:lnTo>
                  <a:pt x="230" y="114"/>
                </a:lnTo>
                <a:lnTo>
                  <a:pt x="234" y="106"/>
                </a:lnTo>
                <a:lnTo>
                  <a:pt x="234" y="102"/>
                </a:lnTo>
                <a:lnTo>
                  <a:pt x="236" y="100"/>
                </a:lnTo>
                <a:lnTo>
                  <a:pt x="240" y="96"/>
                </a:lnTo>
                <a:lnTo>
                  <a:pt x="244" y="100"/>
                </a:lnTo>
                <a:lnTo>
                  <a:pt x="246" y="104"/>
                </a:lnTo>
                <a:lnTo>
                  <a:pt x="250" y="102"/>
                </a:lnTo>
                <a:lnTo>
                  <a:pt x="256" y="96"/>
                </a:lnTo>
                <a:lnTo>
                  <a:pt x="262" y="96"/>
                </a:lnTo>
                <a:lnTo>
                  <a:pt x="266" y="96"/>
                </a:lnTo>
                <a:lnTo>
                  <a:pt x="268" y="96"/>
                </a:lnTo>
                <a:lnTo>
                  <a:pt x="266" y="102"/>
                </a:lnTo>
                <a:lnTo>
                  <a:pt x="264" y="104"/>
                </a:lnTo>
                <a:lnTo>
                  <a:pt x="266" y="104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4" name="Freeform 254"/>
          <p:cNvSpPr>
            <a:spLocks/>
          </p:cNvSpPr>
          <p:nvPr/>
        </p:nvSpPr>
        <p:spPr bwMode="auto">
          <a:xfrm>
            <a:off x="4468811" y="3195550"/>
            <a:ext cx="482600" cy="527050"/>
          </a:xfrm>
          <a:custGeom>
            <a:avLst/>
            <a:gdLst/>
            <a:ahLst/>
            <a:cxnLst>
              <a:cxn ang="0">
                <a:pos x="238" y="112"/>
              </a:cxn>
              <a:cxn ang="0">
                <a:pos x="268" y="92"/>
              </a:cxn>
              <a:cxn ang="0">
                <a:pos x="298" y="102"/>
              </a:cxn>
              <a:cxn ang="0">
                <a:pos x="298" y="142"/>
              </a:cxn>
              <a:cxn ang="0">
                <a:pos x="288" y="160"/>
              </a:cxn>
              <a:cxn ang="0">
                <a:pos x="286" y="206"/>
              </a:cxn>
              <a:cxn ang="0">
                <a:pos x="278" y="238"/>
              </a:cxn>
              <a:cxn ang="0">
                <a:pos x="246" y="292"/>
              </a:cxn>
              <a:cxn ang="0">
                <a:pos x="234" y="318"/>
              </a:cxn>
              <a:cxn ang="0">
                <a:pos x="194" y="306"/>
              </a:cxn>
              <a:cxn ang="0">
                <a:pos x="158" y="316"/>
              </a:cxn>
              <a:cxn ang="0">
                <a:pos x="136" y="322"/>
              </a:cxn>
              <a:cxn ang="0">
                <a:pos x="114" y="314"/>
              </a:cxn>
              <a:cxn ang="0">
                <a:pos x="98" y="330"/>
              </a:cxn>
              <a:cxn ang="0">
                <a:pos x="48" y="332"/>
              </a:cxn>
              <a:cxn ang="0">
                <a:pos x="22" y="326"/>
              </a:cxn>
              <a:cxn ang="0">
                <a:pos x="24" y="318"/>
              </a:cxn>
              <a:cxn ang="0">
                <a:pos x="42" y="310"/>
              </a:cxn>
              <a:cxn ang="0">
                <a:pos x="10" y="308"/>
              </a:cxn>
              <a:cxn ang="0">
                <a:pos x="24" y="300"/>
              </a:cxn>
              <a:cxn ang="0">
                <a:pos x="30" y="290"/>
              </a:cxn>
              <a:cxn ang="0">
                <a:pos x="6" y="288"/>
              </a:cxn>
              <a:cxn ang="0">
                <a:pos x="2" y="276"/>
              </a:cxn>
              <a:cxn ang="0">
                <a:pos x="30" y="266"/>
              </a:cxn>
              <a:cxn ang="0">
                <a:pos x="18" y="260"/>
              </a:cxn>
              <a:cxn ang="0">
                <a:pos x="6" y="250"/>
              </a:cxn>
              <a:cxn ang="0">
                <a:pos x="32" y="246"/>
              </a:cxn>
              <a:cxn ang="0">
                <a:pos x="60" y="230"/>
              </a:cxn>
              <a:cxn ang="0">
                <a:pos x="114" y="234"/>
              </a:cxn>
              <a:cxn ang="0">
                <a:pos x="110" y="222"/>
              </a:cxn>
              <a:cxn ang="0">
                <a:pos x="108" y="214"/>
              </a:cxn>
              <a:cxn ang="0">
                <a:pos x="70" y="222"/>
              </a:cxn>
              <a:cxn ang="0">
                <a:pos x="56" y="212"/>
              </a:cxn>
              <a:cxn ang="0">
                <a:pos x="88" y="192"/>
              </a:cxn>
              <a:cxn ang="0">
                <a:pos x="120" y="178"/>
              </a:cxn>
              <a:cxn ang="0">
                <a:pos x="104" y="164"/>
              </a:cxn>
              <a:cxn ang="0">
                <a:pos x="88" y="150"/>
              </a:cxn>
              <a:cxn ang="0">
                <a:pos x="78" y="144"/>
              </a:cxn>
              <a:cxn ang="0">
                <a:pos x="74" y="122"/>
              </a:cxn>
              <a:cxn ang="0">
                <a:pos x="104" y="110"/>
              </a:cxn>
              <a:cxn ang="0">
                <a:pos x="100" y="96"/>
              </a:cxn>
              <a:cxn ang="0">
                <a:pos x="84" y="82"/>
              </a:cxn>
              <a:cxn ang="0">
                <a:pos x="102" y="84"/>
              </a:cxn>
              <a:cxn ang="0">
                <a:pos x="110" y="62"/>
              </a:cxn>
              <a:cxn ang="0">
                <a:pos x="138" y="62"/>
              </a:cxn>
              <a:cxn ang="0">
                <a:pos x="152" y="74"/>
              </a:cxn>
              <a:cxn ang="0">
                <a:pos x="178" y="78"/>
              </a:cxn>
              <a:cxn ang="0">
                <a:pos x="198" y="66"/>
              </a:cxn>
              <a:cxn ang="0">
                <a:pos x="202" y="48"/>
              </a:cxn>
              <a:cxn ang="0">
                <a:pos x="180" y="40"/>
              </a:cxn>
              <a:cxn ang="0">
                <a:pos x="206" y="26"/>
              </a:cxn>
              <a:cxn ang="0">
                <a:pos x="220" y="8"/>
              </a:cxn>
              <a:cxn ang="0">
                <a:pos x="246" y="4"/>
              </a:cxn>
              <a:cxn ang="0">
                <a:pos x="262" y="4"/>
              </a:cxn>
              <a:cxn ang="0">
                <a:pos x="250" y="40"/>
              </a:cxn>
              <a:cxn ang="0">
                <a:pos x="228" y="52"/>
              </a:cxn>
              <a:cxn ang="0">
                <a:pos x="214" y="64"/>
              </a:cxn>
              <a:cxn ang="0">
                <a:pos x="224" y="82"/>
              </a:cxn>
            </a:cxnLst>
            <a:rect l="0" t="0" r="r" b="b"/>
            <a:pathLst>
              <a:path w="304" h="332">
                <a:moveTo>
                  <a:pt x="226" y="102"/>
                </a:moveTo>
                <a:lnTo>
                  <a:pt x="226" y="102"/>
                </a:lnTo>
                <a:lnTo>
                  <a:pt x="230" y="106"/>
                </a:lnTo>
                <a:lnTo>
                  <a:pt x="234" y="112"/>
                </a:lnTo>
                <a:lnTo>
                  <a:pt x="238" y="112"/>
                </a:lnTo>
                <a:lnTo>
                  <a:pt x="244" y="110"/>
                </a:lnTo>
                <a:lnTo>
                  <a:pt x="252" y="102"/>
                </a:lnTo>
                <a:lnTo>
                  <a:pt x="256" y="98"/>
                </a:lnTo>
                <a:lnTo>
                  <a:pt x="260" y="94"/>
                </a:lnTo>
                <a:lnTo>
                  <a:pt x="268" y="92"/>
                </a:lnTo>
                <a:lnTo>
                  <a:pt x="278" y="92"/>
                </a:lnTo>
                <a:lnTo>
                  <a:pt x="286" y="92"/>
                </a:lnTo>
                <a:lnTo>
                  <a:pt x="294" y="94"/>
                </a:lnTo>
                <a:lnTo>
                  <a:pt x="296" y="98"/>
                </a:lnTo>
                <a:lnTo>
                  <a:pt x="298" y="102"/>
                </a:lnTo>
                <a:lnTo>
                  <a:pt x="304" y="114"/>
                </a:lnTo>
                <a:lnTo>
                  <a:pt x="304" y="120"/>
                </a:lnTo>
                <a:lnTo>
                  <a:pt x="302" y="128"/>
                </a:lnTo>
                <a:lnTo>
                  <a:pt x="298" y="136"/>
                </a:lnTo>
                <a:lnTo>
                  <a:pt x="298" y="142"/>
                </a:lnTo>
                <a:lnTo>
                  <a:pt x="296" y="144"/>
                </a:lnTo>
                <a:lnTo>
                  <a:pt x="292" y="144"/>
                </a:lnTo>
                <a:lnTo>
                  <a:pt x="290" y="148"/>
                </a:lnTo>
                <a:lnTo>
                  <a:pt x="288" y="152"/>
                </a:lnTo>
                <a:lnTo>
                  <a:pt x="288" y="160"/>
                </a:lnTo>
                <a:lnTo>
                  <a:pt x="290" y="170"/>
                </a:lnTo>
                <a:lnTo>
                  <a:pt x="292" y="180"/>
                </a:lnTo>
                <a:lnTo>
                  <a:pt x="292" y="188"/>
                </a:lnTo>
                <a:lnTo>
                  <a:pt x="290" y="198"/>
                </a:lnTo>
                <a:lnTo>
                  <a:pt x="286" y="206"/>
                </a:lnTo>
                <a:lnTo>
                  <a:pt x="282" y="206"/>
                </a:lnTo>
                <a:lnTo>
                  <a:pt x="280" y="210"/>
                </a:lnTo>
                <a:lnTo>
                  <a:pt x="280" y="216"/>
                </a:lnTo>
                <a:lnTo>
                  <a:pt x="280" y="228"/>
                </a:lnTo>
                <a:lnTo>
                  <a:pt x="278" y="238"/>
                </a:lnTo>
                <a:lnTo>
                  <a:pt x="276" y="248"/>
                </a:lnTo>
                <a:lnTo>
                  <a:pt x="268" y="258"/>
                </a:lnTo>
                <a:lnTo>
                  <a:pt x="260" y="268"/>
                </a:lnTo>
                <a:lnTo>
                  <a:pt x="252" y="282"/>
                </a:lnTo>
                <a:lnTo>
                  <a:pt x="246" y="292"/>
                </a:lnTo>
                <a:lnTo>
                  <a:pt x="238" y="300"/>
                </a:lnTo>
                <a:lnTo>
                  <a:pt x="238" y="304"/>
                </a:lnTo>
                <a:lnTo>
                  <a:pt x="238" y="310"/>
                </a:lnTo>
                <a:lnTo>
                  <a:pt x="236" y="316"/>
                </a:lnTo>
                <a:lnTo>
                  <a:pt x="234" y="318"/>
                </a:lnTo>
                <a:lnTo>
                  <a:pt x="230" y="318"/>
                </a:lnTo>
                <a:lnTo>
                  <a:pt x="226" y="316"/>
                </a:lnTo>
                <a:lnTo>
                  <a:pt x="220" y="310"/>
                </a:lnTo>
                <a:lnTo>
                  <a:pt x="206" y="306"/>
                </a:lnTo>
                <a:lnTo>
                  <a:pt x="194" y="306"/>
                </a:lnTo>
                <a:lnTo>
                  <a:pt x="178" y="306"/>
                </a:lnTo>
                <a:lnTo>
                  <a:pt x="172" y="304"/>
                </a:lnTo>
                <a:lnTo>
                  <a:pt x="166" y="304"/>
                </a:lnTo>
                <a:lnTo>
                  <a:pt x="162" y="308"/>
                </a:lnTo>
                <a:lnTo>
                  <a:pt x="158" y="316"/>
                </a:lnTo>
                <a:lnTo>
                  <a:pt x="150" y="320"/>
                </a:lnTo>
                <a:lnTo>
                  <a:pt x="146" y="318"/>
                </a:lnTo>
                <a:lnTo>
                  <a:pt x="142" y="316"/>
                </a:lnTo>
                <a:lnTo>
                  <a:pt x="138" y="318"/>
                </a:lnTo>
                <a:lnTo>
                  <a:pt x="136" y="322"/>
                </a:lnTo>
                <a:lnTo>
                  <a:pt x="128" y="324"/>
                </a:lnTo>
                <a:lnTo>
                  <a:pt x="120" y="324"/>
                </a:lnTo>
                <a:lnTo>
                  <a:pt x="116" y="320"/>
                </a:lnTo>
                <a:lnTo>
                  <a:pt x="116" y="314"/>
                </a:lnTo>
                <a:lnTo>
                  <a:pt x="114" y="314"/>
                </a:lnTo>
                <a:lnTo>
                  <a:pt x="112" y="310"/>
                </a:lnTo>
                <a:lnTo>
                  <a:pt x="112" y="316"/>
                </a:lnTo>
                <a:lnTo>
                  <a:pt x="112" y="320"/>
                </a:lnTo>
                <a:lnTo>
                  <a:pt x="108" y="326"/>
                </a:lnTo>
                <a:lnTo>
                  <a:pt x="98" y="330"/>
                </a:lnTo>
                <a:lnTo>
                  <a:pt x="80" y="332"/>
                </a:lnTo>
                <a:lnTo>
                  <a:pt x="64" y="332"/>
                </a:lnTo>
                <a:lnTo>
                  <a:pt x="58" y="328"/>
                </a:lnTo>
                <a:lnTo>
                  <a:pt x="54" y="330"/>
                </a:lnTo>
                <a:lnTo>
                  <a:pt x="48" y="332"/>
                </a:lnTo>
                <a:lnTo>
                  <a:pt x="44" y="330"/>
                </a:lnTo>
                <a:lnTo>
                  <a:pt x="42" y="326"/>
                </a:lnTo>
                <a:lnTo>
                  <a:pt x="32" y="324"/>
                </a:lnTo>
                <a:lnTo>
                  <a:pt x="26" y="326"/>
                </a:lnTo>
                <a:lnTo>
                  <a:pt x="22" y="326"/>
                </a:lnTo>
                <a:lnTo>
                  <a:pt x="20" y="326"/>
                </a:lnTo>
                <a:lnTo>
                  <a:pt x="22" y="324"/>
                </a:lnTo>
                <a:lnTo>
                  <a:pt x="22" y="322"/>
                </a:lnTo>
                <a:lnTo>
                  <a:pt x="22" y="318"/>
                </a:lnTo>
                <a:lnTo>
                  <a:pt x="24" y="318"/>
                </a:lnTo>
                <a:lnTo>
                  <a:pt x="28" y="316"/>
                </a:lnTo>
                <a:lnTo>
                  <a:pt x="32" y="318"/>
                </a:lnTo>
                <a:lnTo>
                  <a:pt x="34" y="318"/>
                </a:lnTo>
                <a:lnTo>
                  <a:pt x="40" y="316"/>
                </a:lnTo>
                <a:lnTo>
                  <a:pt x="42" y="310"/>
                </a:lnTo>
                <a:lnTo>
                  <a:pt x="40" y="308"/>
                </a:lnTo>
                <a:lnTo>
                  <a:pt x="32" y="306"/>
                </a:lnTo>
                <a:lnTo>
                  <a:pt x="26" y="306"/>
                </a:lnTo>
                <a:lnTo>
                  <a:pt x="16" y="308"/>
                </a:lnTo>
                <a:lnTo>
                  <a:pt x="10" y="308"/>
                </a:lnTo>
                <a:lnTo>
                  <a:pt x="6" y="308"/>
                </a:lnTo>
                <a:lnTo>
                  <a:pt x="4" y="306"/>
                </a:lnTo>
                <a:lnTo>
                  <a:pt x="6" y="304"/>
                </a:lnTo>
                <a:lnTo>
                  <a:pt x="14" y="302"/>
                </a:lnTo>
                <a:lnTo>
                  <a:pt x="24" y="300"/>
                </a:lnTo>
                <a:lnTo>
                  <a:pt x="28" y="300"/>
                </a:lnTo>
                <a:lnTo>
                  <a:pt x="34" y="298"/>
                </a:lnTo>
                <a:lnTo>
                  <a:pt x="36" y="296"/>
                </a:lnTo>
                <a:lnTo>
                  <a:pt x="36" y="292"/>
                </a:lnTo>
                <a:lnTo>
                  <a:pt x="30" y="290"/>
                </a:lnTo>
                <a:lnTo>
                  <a:pt x="24" y="290"/>
                </a:lnTo>
                <a:lnTo>
                  <a:pt x="16" y="292"/>
                </a:lnTo>
                <a:lnTo>
                  <a:pt x="10" y="292"/>
                </a:lnTo>
                <a:lnTo>
                  <a:pt x="6" y="292"/>
                </a:lnTo>
                <a:lnTo>
                  <a:pt x="6" y="288"/>
                </a:lnTo>
                <a:lnTo>
                  <a:pt x="6" y="286"/>
                </a:lnTo>
                <a:lnTo>
                  <a:pt x="2" y="282"/>
                </a:lnTo>
                <a:lnTo>
                  <a:pt x="0" y="282"/>
                </a:lnTo>
                <a:lnTo>
                  <a:pt x="0" y="278"/>
                </a:lnTo>
                <a:lnTo>
                  <a:pt x="2" y="276"/>
                </a:lnTo>
                <a:lnTo>
                  <a:pt x="10" y="272"/>
                </a:lnTo>
                <a:lnTo>
                  <a:pt x="16" y="268"/>
                </a:lnTo>
                <a:lnTo>
                  <a:pt x="24" y="268"/>
                </a:lnTo>
                <a:lnTo>
                  <a:pt x="28" y="268"/>
                </a:lnTo>
                <a:lnTo>
                  <a:pt x="30" y="266"/>
                </a:lnTo>
                <a:lnTo>
                  <a:pt x="32" y="264"/>
                </a:lnTo>
                <a:lnTo>
                  <a:pt x="30" y="262"/>
                </a:lnTo>
                <a:lnTo>
                  <a:pt x="28" y="260"/>
                </a:lnTo>
                <a:lnTo>
                  <a:pt x="26" y="260"/>
                </a:lnTo>
                <a:lnTo>
                  <a:pt x="18" y="260"/>
                </a:lnTo>
                <a:lnTo>
                  <a:pt x="10" y="260"/>
                </a:lnTo>
                <a:lnTo>
                  <a:pt x="6" y="258"/>
                </a:lnTo>
                <a:lnTo>
                  <a:pt x="4" y="256"/>
                </a:lnTo>
                <a:lnTo>
                  <a:pt x="4" y="252"/>
                </a:lnTo>
                <a:lnTo>
                  <a:pt x="6" y="250"/>
                </a:lnTo>
                <a:lnTo>
                  <a:pt x="12" y="246"/>
                </a:lnTo>
                <a:lnTo>
                  <a:pt x="14" y="244"/>
                </a:lnTo>
                <a:lnTo>
                  <a:pt x="18" y="244"/>
                </a:lnTo>
                <a:lnTo>
                  <a:pt x="24" y="246"/>
                </a:lnTo>
                <a:lnTo>
                  <a:pt x="32" y="246"/>
                </a:lnTo>
                <a:lnTo>
                  <a:pt x="36" y="250"/>
                </a:lnTo>
                <a:lnTo>
                  <a:pt x="42" y="248"/>
                </a:lnTo>
                <a:lnTo>
                  <a:pt x="46" y="240"/>
                </a:lnTo>
                <a:lnTo>
                  <a:pt x="52" y="234"/>
                </a:lnTo>
                <a:lnTo>
                  <a:pt x="60" y="230"/>
                </a:lnTo>
                <a:lnTo>
                  <a:pt x="70" y="230"/>
                </a:lnTo>
                <a:lnTo>
                  <a:pt x="80" y="232"/>
                </a:lnTo>
                <a:lnTo>
                  <a:pt x="100" y="234"/>
                </a:lnTo>
                <a:lnTo>
                  <a:pt x="110" y="236"/>
                </a:lnTo>
                <a:lnTo>
                  <a:pt x="114" y="234"/>
                </a:lnTo>
                <a:lnTo>
                  <a:pt x="116" y="232"/>
                </a:lnTo>
                <a:lnTo>
                  <a:pt x="116" y="230"/>
                </a:lnTo>
                <a:lnTo>
                  <a:pt x="112" y="230"/>
                </a:lnTo>
                <a:lnTo>
                  <a:pt x="108" y="228"/>
                </a:lnTo>
                <a:lnTo>
                  <a:pt x="110" y="222"/>
                </a:lnTo>
                <a:lnTo>
                  <a:pt x="110" y="218"/>
                </a:lnTo>
                <a:lnTo>
                  <a:pt x="112" y="216"/>
                </a:lnTo>
                <a:lnTo>
                  <a:pt x="112" y="214"/>
                </a:lnTo>
                <a:lnTo>
                  <a:pt x="110" y="212"/>
                </a:lnTo>
                <a:lnTo>
                  <a:pt x="108" y="214"/>
                </a:lnTo>
                <a:lnTo>
                  <a:pt x="102" y="218"/>
                </a:lnTo>
                <a:lnTo>
                  <a:pt x="94" y="222"/>
                </a:lnTo>
                <a:lnTo>
                  <a:pt x="90" y="226"/>
                </a:lnTo>
                <a:lnTo>
                  <a:pt x="82" y="226"/>
                </a:lnTo>
                <a:lnTo>
                  <a:pt x="70" y="222"/>
                </a:lnTo>
                <a:lnTo>
                  <a:pt x="58" y="220"/>
                </a:lnTo>
                <a:lnTo>
                  <a:pt x="56" y="216"/>
                </a:lnTo>
                <a:lnTo>
                  <a:pt x="54" y="214"/>
                </a:lnTo>
                <a:lnTo>
                  <a:pt x="54" y="212"/>
                </a:lnTo>
                <a:lnTo>
                  <a:pt x="56" y="212"/>
                </a:lnTo>
                <a:lnTo>
                  <a:pt x="62" y="210"/>
                </a:lnTo>
                <a:lnTo>
                  <a:pt x="72" y="210"/>
                </a:lnTo>
                <a:lnTo>
                  <a:pt x="76" y="210"/>
                </a:lnTo>
                <a:lnTo>
                  <a:pt x="84" y="202"/>
                </a:lnTo>
                <a:lnTo>
                  <a:pt x="88" y="192"/>
                </a:lnTo>
                <a:lnTo>
                  <a:pt x="90" y="186"/>
                </a:lnTo>
                <a:lnTo>
                  <a:pt x="98" y="182"/>
                </a:lnTo>
                <a:lnTo>
                  <a:pt x="102" y="180"/>
                </a:lnTo>
                <a:lnTo>
                  <a:pt x="116" y="180"/>
                </a:lnTo>
                <a:lnTo>
                  <a:pt x="120" y="178"/>
                </a:lnTo>
                <a:lnTo>
                  <a:pt x="122" y="176"/>
                </a:lnTo>
                <a:lnTo>
                  <a:pt x="122" y="174"/>
                </a:lnTo>
                <a:lnTo>
                  <a:pt x="120" y="170"/>
                </a:lnTo>
                <a:lnTo>
                  <a:pt x="114" y="168"/>
                </a:lnTo>
                <a:lnTo>
                  <a:pt x="104" y="164"/>
                </a:lnTo>
                <a:lnTo>
                  <a:pt x="94" y="162"/>
                </a:lnTo>
                <a:lnTo>
                  <a:pt x="90" y="160"/>
                </a:lnTo>
                <a:lnTo>
                  <a:pt x="88" y="158"/>
                </a:lnTo>
                <a:lnTo>
                  <a:pt x="88" y="154"/>
                </a:lnTo>
                <a:lnTo>
                  <a:pt x="88" y="150"/>
                </a:lnTo>
                <a:lnTo>
                  <a:pt x="86" y="150"/>
                </a:lnTo>
                <a:lnTo>
                  <a:pt x="82" y="148"/>
                </a:lnTo>
                <a:lnTo>
                  <a:pt x="78" y="148"/>
                </a:lnTo>
                <a:lnTo>
                  <a:pt x="76" y="148"/>
                </a:lnTo>
                <a:lnTo>
                  <a:pt x="78" y="144"/>
                </a:lnTo>
                <a:lnTo>
                  <a:pt x="78" y="142"/>
                </a:lnTo>
                <a:lnTo>
                  <a:pt x="74" y="140"/>
                </a:lnTo>
                <a:lnTo>
                  <a:pt x="72" y="134"/>
                </a:lnTo>
                <a:lnTo>
                  <a:pt x="70" y="130"/>
                </a:lnTo>
                <a:lnTo>
                  <a:pt x="74" y="122"/>
                </a:lnTo>
                <a:lnTo>
                  <a:pt x="78" y="120"/>
                </a:lnTo>
                <a:lnTo>
                  <a:pt x="82" y="120"/>
                </a:lnTo>
                <a:lnTo>
                  <a:pt x="88" y="112"/>
                </a:lnTo>
                <a:lnTo>
                  <a:pt x="100" y="112"/>
                </a:lnTo>
                <a:lnTo>
                  <a:pt x="104" y="110"/>
                </a:lnTo>
                <a:lnTo>
                  <a:pt x="108" y="106"/>
                </a:lnTo>
                <a:lnTo>
                  <a:pt x="110" y="104"/>
                </a:lnTo>
                <a:lnTo>
                  <a:pt x="108" y="100"/>
                </a:lnTo>
                <a:lnTo>
                  <a:pt x="106" y="98"/>
                </a:lnTo>
                <a:lnTo>
                  <a:pt x="100" y="96"/>
                </a:lnTo>
                <a:lnTo>
                  <a:pt x="92" y="94"/>
                </a:lnTo>
                <a:lnTo>
                  <a:pt x="88" y="92"/>
                </a:lnTo>
                <a:lnTo>
                  <a:pt x="84" y="86"/>
                </a:lnTo>
                <a:lnTo>
                  <a:pt x="84" y="84"/>
                </a:lnTo>
                <a:lnTo>
                  <a:pt x="84" y="82"/>
                </a:lnTo>
                <a:lnTo>
                  <a:pt x="88" y="78"/>
                </a:lnTo>
                <a:lnTo>
                  <a:pt x="94" y="82"/>
                </a:lnTo>
                <a:lnTo>
                  <a:pt x="98" y="84"/>
                </a:lnTo>
                <a:lnTo>
                  <a:pt x="100" y="86"/>
                </a:lnTo>
                <a:lnTo>
                  <a:pt x="102" y="84"/>
                </a:lnTo>
                <a:lnTo>
                  <a:pt x="102" y="78"/>
                </a:lnTo>
                <a:lnTo>
                  <a:pt x="102" y="72"/>
                </a:lnTo>
                <a:lnTo>
                  <a:pt x="102" y="68"/>
                </a:lnTo>
                <a:lnTo>
                  <a:pt x="106" y="64"/>
                </a:lnTo>
                <a:lnTo>
                  <a:pt x="110" y="62"/>
                </a:lnTo>
                <a:lnTo>
                  <a:pt x="114" y="58"/>
                </a:lnTo>
                <a:lnTo>
                  <a:pt x="118" y="56"/>
                </a:lnTo>
                <a:lnTo>
                  <a:pt x="124" y="56"/>
                </a:lnTo>
                <a:lnTo>
                  <a:pt x="132" y="58"/>
                </a:lnTo>
                <a:lnTo>
                  <a:pt x="138" y="62"/>
                </a:lnTo>
                <a:lnTo>
                  <a:pt x="142" y="66"/>
                </a:lnTo>
                <a:lnTo>
                  <a:pt x="142" y="68"/>
                </a:lnTo>
                <a:lnTo>
                  <a:pt x="144" y="72"/>
                </a:lnTo>
                <a:lnTo>
                  <a:pt x="146" y="74"/>
                </a:lnTo>
                <a:lnTo>
                  <a:pt x="152" y="74"/>
                </a:lnTo>
                <a:lnTo>
                  <a:pt x="164" y="74"/>
                </a:lnTo>
                <a:lnTo>
                  <a:pt x="170" y="78"/>
                </a:lnTo>
                <a:lnTo>
                  <a:pt x="174" y="82"/>
                </a:lnTo>
                <a:lnTo>
                  <a:pt x="176" y="82"/>
                </a:lnTo>
                <a:lnTo>
                  <a:pt x="178" y="78"/>
                </a:lnTo>
                <a:lnTo>
                  <a:pt x="180" y="74"/>
                </a:lnTo>
                <a:lnTo>
                  <a:pt x="180" y="70"/>
                </a:lnTo>
                <a:lnTo>
                  <a:pt x="186" y="68"/>
                </a:lnTo>
                <a:lnTo>
                  <a:pt x="192" y="66"/>
                </a:lnTo>
                <a:lnTo>
                  <a:pt x="198" y="66"/>
                </a:lnTo>
                <a:lnTo>
                  <a:pt x="204" y="64"/>
                </a:lnTo>
                <a:lnTo>
                  <a:pt x="210" y="56"/>
                </a:lnTo>
                <a:lnTo>
                  <a:pt x="210" y="52"/>
                </a:lnTo>
                <a:lnTo>
                  <a:pt x="206" y="48"/>
                </a:lnTo>
                <a:lnTo>
                  <a:pt x="202" y="48"/>
                </a:lnTo>
                <a:lnTo>
                  <a:pt x="196" y="48"/>
                </a:lnTo>
                <a:lnTo>
                  <a:pt x="192" y="44"/>
                </a:lnTo>
                <a:lnTo>
                  <a:pt x="188" y="44"/>
                </a:lnTo>
                <a:lnTo>
                  <a:pt x="182" y="42"/>
                </a:lnTo>
                <a:lnTo>
                  <a:pt x="180" y="40"/>
                </a:lnTo>
                <a:lnTo>
                  <a:pt x="182" y="36"/>
                </a:lnTo>
                <a:lnTo>
                  <a:pt x="186" y="34"/>
                </a:lnTo>
                <a:lnTo>
                  <a:pt x="190" y="34"/>
                </a:lnTo>
                <a:lnTo>
                  <a:pt x="196" y="32"/>
                </a:lnTo>
                <a:lnTo>
                  <a:pt x="206" y="26"/>
                </a:lnTo>
                <a:lnTo>
                  <a:pt x="208" y="24"/>
                </a:lnTo>
                <a:lnTo>
                  <a:pt x="206" y="18"/>
                </a:lnTo>
                <a:lnTo>
                  <a:pt x="208" y="12"/>
                </a:lnTo>
                <a:lnTo>
                  <a:pt x="214" y="10"/>
                </a:lnTo>
                <a:lnTo>
                  <a:pt x="220" y="8"/>
                </a:lnTo>
                <a:lnTo>
                  <a:pt x="230" y="4"/>
                </a:lnTo>
                <a:lnTo>
                  <a:pt x="236" y="0"/>
                </a:lnTo>
                <a:lnTo>
                  <a:pt x="238" y="0"/>
                </a:lnTo>
                <a:lnTo>
                  <a:pt x="244" y="0"/>
                </a:lnTo>
                <a:lnTo>
                  <a:pt x="246" y="4"/>
                </a:lnTo>
                <a:lnTo>
                  <a:pt x="250" y="2"/>
                </a:lnTo>
                <a:lnTo>
                  <a:pt x="256" y="2"/>
                </a:lnTo>
                <a:lnTo>
                  <a:pt x="260" y="0"/>
                </a:lnTo>
                <a:lnTo>
                  <a:pt x="262" y="2"/>
                </a:lnTo>
                <a:lnTo>
                  <a:pt x="262" y="4"/>
                </a:lnTo>
                <a:lnTo>
                  <a:pt x="260" y="14"/>
                </a:lnTo>
                <a:lnTo>
                  <a:pt x="258" y="26"/>
                </a:lnTo>
                <a:lnTo>
                  <a:pt x="256" y="30"/>
                </a:lnTo>
                <a:lnTo>
                  <a:pt x="252" y="38"/>
                </a:lnTo>
                <a:lnTo>
                  <a:pt x="250" y="40"/>
                </a:lnTo>
                <a:lnTo>
                  <a:pt x="246" y="46"/>
                </a:lnTo>
                <a:lnTo>
                  <a:pt x="240" y="48"/>
                </a:lnTo>
                <a:lnTo>
                  <a:pt x="236" y="48"/>
                </a:lnTo>
                <a:lnTo>
                  <a:pt x="230" y="46"/>
                </a:lnTo>
                <a:lnTo>
                  <a:pt x="228" y="52"/>
                </a:lnTo>
                <a:lnTo>
                  <a:pt x="228" y="54"/>
                </a:lnTo>
                <a:lnTo>
                  <a:pt x="226" y="62"/>
                </a:lnTo>
                <a:lnTo>
                  <a:pt x="224" y="62"/>
                </a:lnTo>
                <a:lnTo>
                  <a:pt x="218" y="64"/>
                </a:lnTo>
                <a:lnTo>
                  <a:pt x="214" y="64"/>
                </a:lnTo>
                <a:lnTo>
                  <a:pt x="210" y="66"/>
                </a:lnTo>
                <a:lnTo>
                  <a:pt x="214" y="70"/>
                </a:lnTo>
                <a:lnTo>
                  <a:pt x="218" y="74"/>
                </a:lnTo>
                <a:lnTo>
                  <a:pt x="222" y="78"/>
                </a:lnTo>
                <a:lnTo>
                  <a:pt x="224" y="82"/>
                </a:lnTo>
                <a:lnTo>
                  <a:pt x="226" y="92"/>
                </a:lnTo>
                <a:lnTo>
                  <a:pt x="226" y="10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5" name="Freeform 255"/>
          <p:cNvSpPr>
            <a:spLocks/>
          </p:cNvSpPr>
          <p:nvPr/>
        </p:nvSpPr>
        <p:spPr bwMode="auto">
          <a:xfrm>
            <a:off x="4468811" y="3195550"/>
            <a:ext cx="482600" cy="527050"/>
          </a:xfrm>
          <a:custGeom>
            <a:avLst/>
            <a:gdLst/>
            <a:ahLst/>
            <a:cxnLst>
              <a:cxn ang="0">
                <a:pos x="238" y="112"/>
              </a:cxn>
              <a:cxn ang="0">
                <a:pos x="268" y="92"/>
              </a:cxn>
              <a:cxn ang="0">
                <a:pos x="298" y="102"/>
              </a:cxn>
              <a:cxn ang="0">
                <a:pos x="298" y="142"/>
              </a:cxn>
              <a:cxn ang="0">
                <a:pos x="288" y="160"/>
              </a:cxn>
              <a:cxn ang="0">
                <a:pos x="286" y="206"/>
              </a:cxn>
              <a:cxn ang="0">
                <a:pos x="278" y="238"/>
              </a:cxn>
              <a:cxn ang="0">
                <a:pos x="246" y="292"/>
              </a:cxn>
              <a:cxn ang="0">
                <a:pos x="234" y="318"/>
              </a:cxn>
              <a:cxn ang="0">
                <a:pos x="194" y="306"/>
              </a:cxn>
              <a:cxn ang="0">
                <a:pos x="158" y="316"/>
              </a:cxn>
              <a:cxn ang="0">
                <a:pos x="136" y="322"/>
              </a:cxn>
              <a:cxn ang="0">
                <a:pos x="114" y="314"/>
              </a:cxn>
              <a:cxn ang="0">
                <a:pos x="98" y="330"/>
              </a:cxn>
              <a:cxn ang="0">
                <a:pos x="48" y="332"/>
              </a:cxn>
              <a:cxn ang="0">
                <a:pos x="22" y="326"/>
              </a:cxn>
              <a:cxn ang="0">
                <a:pos x="24" y="318"/>
              </a:cxn>
              <a:cxn ang="0">
                <a:pos x="42" y="310"/>
              </a:cxn>
              <a:cxn ang="0">
                <a:pos x="10" y="308"/>
              </a:cxn>
              <a:cxn ang="0">
                <a:pos x="24" y="300"/>
              </a:cxn>
              <a:cxn ang="0">
                <a:pos x="30" y="290"/>
              </a:cxn>
              <a:cxn ang="0">
                <a:pos x="6" y="288"/>
              </a:cxn>
              <a:cxn ang="0">
                <a:pos x="2" y="276"/>
              </a:cxn>
              <a:cxn ang="0">
                <a:pos x="30" y="266"/>
              </a:cxn>
              <a:cxn ang="0">
                <a:pos x="18" y="260"/>
              </a:cxn>
              <a:cxn ang="0">
                <a:pos x="6" y="250"/>
              </a:cxn>
              <a:cxn ang="0">
                <a:pos x="32" y="246"/>
              </a:cxn>
              <a:cxn ang="0">
                <a:pos x="60" y="230"/>
              </a:cxn>
              <a:cxn ang="0">
                <a:pos x="114" y="234"/>
              </a:cxn>
              <a:cxn ang="0">
                <a:pos x="110" y="222"/>
              </a:cxn>
              <a:cxn ang="0">
                <a:pos x="108" y="214"/>
              </a:cxn>
              <a:cxn ang="0">
                <a:pos x="70" y="222"/>
              </a:cxn>
              <a:cxn ang="0">
                <a:pos x="56" y="212"/>
              </a:cxn>
              <a:cxn ang="0">
                <a:pos x="88" y="192"/>
              </a:cxn>
              <a:cxn ang="0">
                <a:pos x="120" y="178"/>
              </a:cxn>
              <a:cxn ang="0">
                <a:pos x="104" y="164"/>
              </a:cxn>
              <a:cxn ang="0">
                <a:pos x="88" y="150"/>
              </a:cxn>
              <a:cxn ang="0">
                <a:pos x="78" y="144"/>
              </a:cxn>
              <a:cxn ang="0">
                <a:pos x="74" y="122"/>
              </a:cxn>
              <a:cxn ang="0">
                <a:pos x="104" y="110"/>
              </a:cxn>
              <a:cxn ang="0">
                <a:pos x="100" y="96"/>
              </a:cxn>
              <a:cxn ang="0">
                <a:pos x="84" y="82"/>
              </a:cxn>
              <a:cxn ang="0">
                <a:pos x="102" y="84"/>
              </a:cxn>
              <a:cxn ang="0">
                <a:pos x="110" y="62"/>
              </a:cxn>
              <a:cxn ang="0">
                <a:pos x="138" y="62"/>
              </a:cxn>
              <a:cxn ang="0">
                <a:pos x="152" y="74"/>
              </a:cxn>
              <a:cxn ang="0">
                <a:pos x="178" y="78"/>
              </a:cxn>
              <a:cxn ang="0">
                <a:pos x="198" y="66"/>
              </a:cxn>
              <a:cxn ang="0">
                <a:pos x="202" y="48"/>
              </a:cxn>
              <a:cxn ang="0">
                <a:pos x="180" y="40"/>
              </a:cxn>
              <a:cxn ang="0">
                <a:pos x="206" y="26"/>
              </a:cxn>
              <a:cxn ang="0">
                <a:pos x="220" y="8"/>
              </a:cxn>
              <a:cxn ang="0">
                <a:pos x="246" y="4"/>
              </a:cxn>
              <a:cxn ang="0">
                <a:pos x="262" y="4"/>
              </a:cxn>
              <a:cxn ang="0">
                <a:pos x="250" y="40"/>
              </a:cxn>
              <a:cxn ang="0">
                <a:pos x="228" y="52"/>
              </a:cxn>
              <a:cxn ang="0">
                <a:pos x="214" y="64"/>
              </a:cxn>
              <a:cxn ang="0">
                <a:pos x="224" y="82"/>
              </a:cxn>
            </a:cxnLst>
            <a:rect l="0" t="0" r="r" b="b"/>
            <a:pathLst>
              <a:path w="304" h="332">
                <a:moveTo>
                  <a:pt x="226" y="102"/>
                </a:moveTo>
                <a:lnTo>
                  <a:pt x="226" y="102"/>
                </a:lnTo>
                <a:lnTo>
                  <a:pt x="230" y="106"/>
                </a:lnTo>
                <a:lnTo>
                  <a:pt x="234" y="112"/>
                </a:lnTo>
                <a:lnTo>
                  <a:pt x="238" y="112"/>
                </a:lnTo>
                <a:lnTo>
                  <a:pt x="244" y="110"/>
                </a:lnTo>
                <a:lnTo>
                  <a:pt x="252" y="102"/>
                </a:lnTo>
                <a:lnTo>
                  <a:pt x="256" y="98"/>
                </a:lnTo>
                <a:lnTo>
                  <a:pt x="260" y="94"/>
                </a:lnTo>
                <a:lnTo>
                  <a:pt x="268" y="92"/>
                </a:lnTo>
                <a:lnTo>
                  <a:pt x="278" y="92"/>
                </a:lnTo>
                <a:lnTo>
                  <a:pt x="286" y="92"/>
                </a:lnTo>
                <a:lnTo>
                  <a:pt x="294" y="94"/>
                </a:lnTo>
                <a:lnTo>
                  <a:pt x="296" y="98"/>
                </a:lnTo>
                <a:lnTo>
                  <a:pt x="298" y="102"/>
                </a:lnTo>
                <a:lnTo>
                  <a:pt x="304" y="114"/>
                </a:lnTo>
                <a:lnTo>
                  <a:pt x="304" y="120"/>
                </a:lnTo>
                <a:lnTo>
                  <a:pt x="302" y="128"/>
                </a:lnTo>
                <a:lnTo>
                  <a:pt x="298" y="136"/>
                </a:lnTo>
                <a:lnTo>
                  <a:pt x="298" y="142"/>
                </a:lnTo>
                <a:lnTo>
                  <a:pt x="296" y="144"/>
                </a:lnTo>
                <a:lnTo>
                  <a:pt x="292" y="144"/>
                </a:lnTo>
                <a:lnTo>
                  <a:pt x="290" y="148"/>
                </a:lnTo>
                <a:lnTo>
                  <a:pt x="288" y="152"/>
                </a:lnTo>
                <a:lnTo>
                  <a:pt x="288" y="160"/>
                </a:lnTo>
                <a:lnTo>
                  <a:pt x="290" y="170"/>
                </a:lnTo>
                <a:lnTo>
                  <a:pt x="292" y="180"/>
                </a:lnTo>
                <a:lnTo>
                  <a:pt x="292" y="188"/>
                </a:lnTo>
                <a:lnTo>
                  <a:pt x="290" y="198"/>
                </a:lnTo>
                <a:lnTo>
                  <a:pt x="286" y="206"/>
                </a:lnTo>
                <a:lnTo>
                  <a:pt x="282" y="206"/>
                </a:lnTo>
                <a:lnTo>
                  <a:pt x="280" y="210"/>
                </a:lnTo>
                <a:lnTo>
                  <a:pt x="280" y="216"/>
                </a:lnTo>
                <a:lnTo>
                  <a:pt x="280" y="228"/>
                </a:lnTo>
                <a:lnTo>
                  <a:pt x="278" y="238"/>
                </a:lnTo>
                <a:lnTo>
                  <a:pt x="276" y="248"/>
                </a:lnTo>
                <a:lnTo>
                  <a:pt x="268" y="258"/>
                </a:lnTo>
                <a:lnTo>
                  <a:pt x="260" y="268"/>
                </a:lnTo>
                <a:lnTo>
                  <a:pt x="252" y="282"/>
                </a:lnTo>
                <a:lnTo>
                  <a:pt x="246" y="292"/>
                </a:lnTo>
                <a:lnTo>
                  <a:pt x="238" y="300"/>
                </a:lnTo>
                <a:lnTo>
                  <a:pt x="238" y="304"/>
                </a:lnTo>
                <a:lnTo>
                  <a:pt x="238" y="310"/>
                </a:lnTo>
                <a:lnTo>
                  <a:pt x="236" y="316"/>
                </a:lnTo>
                <a:lnTo>
                  <a:pt x="234" y="318"/>
                </a:lnTo>
                <a:lnTo>
                  <a:pt x="230" y="318"/>
                </a:lnTo>
                <a:lnTo>
                  <a:pt x="226" y="316"/>
                </a:lnTo>
                <a:lnTo>
                  <a:pt x="220" y="310"/>
                </a:lnTo>
                <a:lnTo>
                  <a:pt x="206" y="306"/>
                </a:lnTo>
                <a:lnTo>
                  <a:pt x="194" y="306"/>
                </a:lnTo>
                <a:lnTo>
                  <a:pt x="178" y="306"/>
                </a:lnTo>
                <a:lnTo>
                  <a:pt x="172" y="304"/>
                </a:lnTo>
                <a:lnTo>
                  <a:pt x="166" y="304"/>
                </a:lnTo>
                <a:lnTo>
                  <a:pt x="162" y="308"/>
                </a:lnTo>
                <a:lnTo>
                  <a:pt x="158" y="316"/>
                </a:lnTo>
                <a:lnTo>
                  <a:pt x="150" y="320"/>
                </a:lnTo>
                <a:lnTo>
                  <a:pt x="146" y="318"/>
                </a:lnTo>
                <a:lnTo>
                  <a:pt x="142" y="316"/>
                </a:lnTo>
                <a:lnTo>
                  <a:pt x="138" y="318"/>
                </a:lnTo>
                <a:lnTo>
                  <a:pt x="136" y="322"/>
                </a:lnTo>
                <a:lnTo>
                  <a:pt x="128" y="324"/>
                </a:lnTo>
                <a:lnTo>
                  <a:pt x="120" y="324"/>
                </a:lnTo>
                <a:lnTo>
                  <a:pt x="116" y="320"/>
                </a:lnTo>
                <a:lnTo>
                  <a:pt x="116" y="314"/>
                </a:lnTo>
                <a:lnTo>
                  <a:pt x="114" y="314"/>
                </a:lnTo>
                <a:lnTo>
                  <a:pt x="112" y="310"/>
                </a:lnTo>
                <a:lnTo>
                  <a:pt x="112" y="316"/>
                </a:lnTo>
                <a:lnTo>
                  <a:pt x="112" y="320"/>
                </a:lnTo>
                <a:lnTo>
                  <a:pt x="108" y="326"/>
                </a:lnTo>
                <a:lnTo>
                  <a:pt x="98" y="330"/>
                </a:lnTo>
                <a:lnTo>
                  <a:pt x="80" y="332"/>
                </a:lnTo>
                <a:lnTo>
                  <a:pt x="64" y="332"/>
                </a:lnTo>
                <a:lnTo>
                  <a:pt x="58" y="328"/>
                </a:lnTo>
                <a:lnTo>
                  <a:pt x="54" y="330"/>
                </a:lnTo>
                <a:lnTo>
                  <a:pt x="48" y="332"/>
                </a:lnTo>
                <a:lnTo>
                  <a:pt x="44" y="330"/>
                </a:lnTo>
                <a:lnTo>
                  <a:pt x="42" y="326"/>
                </a:lnTo>
                <a:lnTo>
                  <a:pt x="32" y="324"/>
                </a:lnTo>
                <a:lnTo>
                  <a:pt x="26" y="326"/>
                </a:lnTo>
                <a:lnTo>
                  <a:pt x="22" y="326"/>
                </a:lnTo>
                <a:lnTo>
                  <a:pt x="20" y="326"/>
                </a:lnTo>
                <a:lnTo>
                  <a:pt x="22" y="324"/>
                </a:lnTo>
                <a:lnTo>
                  <a:pt x="22" y="322"/>
                </a:lnTo>
                <a:lnTo>
                  <a:pt x="22" y="318"/>
                </a:lnTo>
                <a:lnTo>
                  <a:pt x="24" y="318"/>
                </a:lnTo>
                <a:lnTo>
                  <a:pt x="28" y="316"/>
                </a:lnTo>
                <a:lnTo>
                  <a:pt x="32" y="318"/>
                </a:lnTo>
                <a:lnTo>
                  <a:pt x="34" y="318"/>
                </a:lnTo>
                <a:lnTo>
                  <a:pt x="40" y="316"/>
                </a:lnTo>
                <a:lnTo>
                  <a:pt x="42" y="310"/>
                </a:lnTo>
                <a:lnTo>
                  <a:pt x="40" y="308"/>
                </a:lnTo>
                <a:lnTo>
                  <a:pt x="32" y="306"/>
                </a:lnTo>
                <a:lnTo>
                  <a:pt x="26" y="306"/>
                </a:lnTo>
                <a:lnTo>
                  <a:pt x="16" y="308"/>
                </a:lnTo>
                <a:lnTo>
                  <a:pt x="10" y="308"/>
                </a:lnTo>
                <a:lnTo>
                  <a:pt x="6" y="308"/>
                </a:lnTo>
                <a:lnTo>
                  <a:pt x="4" y="306"/>
                </a:lnTo>
                <a:lnTo>
                  <a:pt x="6" y="304"/>
                </a:lnTo>
                <a:lnTo>
                  <a:pt x="14" y="302"/>
                </a:lnTo>
                <a:lnTo>
                  <a:pt x="24" y="300"/>
                </a:lnTo>
                <a:lnTo>
                  <a:pt x="28" y="300"/>
                </a:lnTo>
                <a:lnTo>
                  <a:pt x="34" y="298"/>
                </a:lnTo>
                <a:lnTo>
                  <a:pt x="36" y="296"/>
                </a:lnTo>
                <a:lnTo>
                  <a:pt x="36" y="292"/>
                </a:lnTo>
                <a:lnTo>
                  <a:pt x="30" y="290"/>
                </a:lnTo>
                <a:lnTo>
                  <a:pt x="24" y="290"/>
                </a:lnTo>
                <a:lnTo>
                  <a:pt x="16" y="292"/>
                </a:lnTo>
                <a:lnTo>
                  <a:pt x="10" y="292"/>
                </a:lnTo>
                <a:lnTo>
                  <a:pt x="6" y="292"/>
                </a:lnTo>
                <a:lnTo>
                  <a:pt x="6" y="288"/>
                </a:lnTo>
                <a:lnTo>
                  <a:pt x="6" y="286"/>
                </a:lnTo>
                <a:lnTo>
                  <a:pt x="2" y="282"/>
                </a:lnTo>
                <a:lnTo>
                  <a:pt x="0" y="282"/>
                </a:lnTo>
                <a:lnTo>
                  <a:pt x="0" y="278"/>
                </a:lnTo>
                <a:lnTo>
                  <a:pt x="2" y="276"/>
                </a:lnTo>
                <a:lnTo>
                  <a:pt x="10" y="272"/>
                </a:lnTo>
                <a:lnTo>
                  <a:pt x="16" y="268"/>
                </a:lnTo>
                <a:lnTo>
                  <a:pt x="24" y="268"/>
                </a:lnTo>
                <a:lnTo>
                  <a:pt x="28" y="268"/>
                </a:lnTo>
                <a:lnTo>
                  <a:pt x="30" y="266"/>
                </a:lnTo>
                <a:lnTo>
                  <a:pt x="32" y="264"/>
                </a:lnTo>
                <a:lnTo>
                  <a:pt x="30" y="262"/>
                </a:lnTo>
                <a:lnTo>
                  <a:pt x="28" y="260"/>
                </a:lnTo>
                <a:lnTo>
                  <a:pt x="26" y="260"/>
                </a:lnTo>
                <a:lnTo>
                  <a:pt x="18" y="260"/>
                </a:lnTo>
                <a:lnTo>
                  <a:pt x="10" y="260"/>
                </a:lnTo>
                <a:lnTo>
                  <a:pt x="6" y="258"/>
                </a:lnTo>
                <a:lnTo>
                  <a:pt x="4" y="256"/>
                </a:lnTo>
                <a:lnTo>
                  <a:pt x="4" y="252"/>
                </a:lnTo>
                <a:lnTo>
                  <a:pt x="6" y="250"/>
                </a:lnTo>
                <a:lnTo>
                  <a:pt x="12" y="246"/>
                </a:lnTo>
                <a:lnTo>
                  <a:pt x="14" y="244"/>
                </a:lnTo>
                <a:lnTo>
                  <a:pt x="18" y="244"/>
                </a:lnTo>
                <a:lnTo>
                  <a:pt x="24" y="246"/>
                </a:lnTo>
                <a:lnTo>
                  <a:pt x="32" y="246"/>
                </a:lnTo>
                <a:lnTo>
                  <a:pt x="36" y="250"/>
                </a:lnTo>
                <a:lnTo>
                  <a:pt x="42" y="248"/>
                </a:lnTo>
                <a:lnTo>
                  <a:pt x="46" y="240"/>
                </a:lnTo>
                <a:lnTo>
                  <a:pt x="52" y="234"/>
                </a:lnTo>
                <a:lnTo>
                  <a:pt x="60" y="230"/>
                </a:lnTo>
                <a:lnTo>
                  <a:pt x="70" y="230"/>
                </a:lnTo>
                <a:lnTo>
                  <a:pt x="80" y="232"/>
                </a:lnTo>
                <a:lnTo>
                  <a:pt x="100" y="234"/>
                </a:lnTo>
                <a:lnTo>
                  <a:pt x="110" y="236"/>
                </a:lnTo>
                <a:lnTo>
                  <a:pt x="114" y="234"/>
                </a:lnTo>
                <a:lnTo>
                  <a:pt x="116" y="232"/>
                </a:lnTo>
                <a:lnTo>
                  <a:pt x="116" y="230"/>
                </a:lnTo>
                <a:lnTo>
                  <a:pt x="112" y="230"/>
                </a:lnTo>
                <a:lnTo>
                  <a:pt x="108" y="228"/>
                </a:lnTo>
                <a:lnTo>
                  <a:pt x="110" y="222"/>
                </a:lnTo>
                <a:lnTo>
                  <a:pt x="110" y="218"/>
                </a:lnTo>
                <a:lnTo>
                  <a:pt x="112" y="216"/>
                </a:lnTo>
                <a:lnTo>
                  <a:pt x="112" y="214"/>
                </a:lnTo>
                <a:lnTo>
                  <a:pt x="110" y="212"/>
                </a:lnTo>
                <a:lnTo>
                  <a:pt x="108" y="214"/>
                </a:lnTo>
                <a:lnTo>
                  <a:pt x="102" y="218"/>
                </a:lnTo>
                <a:lnTo>
                  <a:pt x="94" y="222"/>
                </a:lnTo>
                <a:lnTo>
                  <a:pt x="90" y="226"/>
                </a:lnTo>
                <a:lnTo>
                  <a:pt x="82" y="226"/>
                </a:lnTo>
                <a:lnTo>
                  <a:pt x="70" y="222"/>
                </a:lnTo>
                <a:lnTo>
                  <a:pt x="58" y="220"/>
                </a:lnTo>
                <a:lnTo>
                  <a:pt x="56" y="216"/>
                </a:lnTo>
                <a:lnTo>
                  <a:pt x="54" y="214"/>
                </a:lnTo>
                <a:lnTo>
                  <a:pt x="54" y="212"/>
                </a:lnTo>
                <a:lnTo>
                  <a:pt x="56" y="212"/>
                </a:lnTo>
                <a:lnTo>
                  <a:pt x="62" y="210"/>
                </a:lnTo>
                <a:lnTo>
                  <a:pt x="72" y="210"/>
                </a:lnTo>
                <a:lnTo>
                  <a:pt x="76" y="210"/>
                </a:lnTo>
                <a:lnTo>
                  <a:pt x="84" y="202"/>
                </a:lnTo>
                <a:lnTo>
                  <a:pt x="88" y="192"/>
                </a:lnTo>
                <a:lnTo>
                  <a:pt x="90" y="186"/>
                </a:lnTo>
                <a:lnTo>
                  <a:pt x="98" y="182"/>
                </a:lnTo>
                <a:lnTo>
                  <a:pt x="102" y="180"/>
                </a:lnTo>
                <a:lnTo>
                  <a:pt x="116" y="180"/>
                </a:lnTo>
                <a:lnTo>
                  <a:pt x="120" y="178"/>
                </a:lnTo>
                <a:lnTo>
                  <a:pt x="122" y="176"/>
                </a:lnTo>
                <a:lnTo>
                  <a:pt x="122" y="174"/>
                </a:lnTo>
                <a:lnTo>
                  <a:pt x="120" y="170"/>
                </a:lnTo>
                <a:lnTo>
                  <a:pt x="114" y="168"/>
                </a:lnTo>
                <a:lnTo>
                  <a:pt x="104" y="164"/>
                </a:lnTo>
                <a:lnTo>
                  <a:pt x="94" y="162"/>
                </a:lnTo>
                <a:lnTo>
                  <a:pt x="90" y="160"/>
                </a:lnTo>
                <a:lnTo>
                  <a:pt x="88" y="158"/>
                </a:lnTo>
                <a:lnTo>
                  <a:pt x="88" y="154"/>
                </a:lnTo>
                <a:lnTo>
                  <a:pt x="88" y="150"/>
                </a:lnTo>
                <a:lnTo>
                  <a:pt x="86" y="150"/>
                </a:lnTo>
                <a:lnTo>
                  <a:pt x="82" y="148"/>
                </a:lnTo>
                <a:lnTo>
                  <a:pt x="78" y="148"/>
                </a:lnTo>
                <a:lnTo>
                  <a:pt x="76" y="148"/>
                </a:lnTo>
                <a:lnTo>
                  <a:pt x="78" y="144"/>
                </a:lnTo>
                <a:lnTo>
                  <a:pt x="78" y="142"/>
                </a:lnTo>
                <a:lnTo>
                  <a:pt x="74" y="140"/>
                </a:lnTo>
                <a:lnTo>
                  <a:pt x="72" y="134"/>
                </a:lnTo>
                <a:lnTo>
                  <a:pt x="70" y="130"/>
                </a:lnTo>
                <a:lnTo>
                  <a:pt x="74" y="122"/>
                </a:lnTo>
                <a:lnTo>
                  <a:pt x="78" y="120"/>
                </a:lnTo>
                <a:lnTo>
                  <a:pt x="82" y="120"/>
                </a:lnTo>
                <a:lnTo>
                  <a:pt x="88" y="112"/>
                </a:lnTo>
                <a:lnTo>
                  <a:pt x="100" y="112"/>
                </a:lnTo>
                <a:lnTo>
                  <a:pt x="104" y="110"/>
                </a:lnTo>
                <a:lnTo>
                  <a:pt x="108" y="106"/>
                </a:lnTo>
                <a:lnTo>
                  <a:pt x="110" y="104"/>
                </a:lnTo>
                <a:lnTo>
                  <a:pt x="108" y="100"/>
                </a:lnTo>
                <a:lnTo>
                  <a:pt x="106" y="98"/>
                </a:lnTo>
                <a:lnTo>
                  <a:pt x="100" y="96"/>
                </a:lnTo>
                <a:lnTo>
                  <a:pt x="92" y="94"/>
                </a:lnTo>
                <a:lnTo>
                  <a:pt x="88" y="92"/>
                </a:lnTo>
                <a:lnTo>
                  <a:pt x="84" y="86"/>
                </a:lnTo>
                <a:lnTo>
                  <a:pt x="84" y="84"/>
                </a:lnTo>
                <a:lnTo>
                  <a:pt x="84" y="82"/>
                </a:lnTo>
                <a:lnTo>
                  <a:pt x="88" y="78"/>
                </a:lnTo>
                <a:lnTo>
                  <a:pt x="94" y="82"/>
                </a:lnTo>
                <a:lnTo>
                  <a:pt x="98" y="84"/>
                </a:lnTo>
                <a:lnTo>
                  <a:pt x="100" y="86"/>
                </a:lnTo>
                <a:lnTo>
                  <a:pt x="102" y="84"/>
                </a:lnTo>
                <a:lnTo>
                  <a:pt x="102" y="78"/>
                </a:lnTo>
                <a:lnTo>
                  <a:pt x="102" y="72"/>
                </a:lnTo>
                <a:lnTo>
                  <a:pt x="102" y="68"/>
                </a:lnTo>
                <a:lnTo>
                  <a:pt x="106" y="64"/>
                </a:lnTo>
                <a:lnTo>
                  <a:pt x="110" y="62"/>
                </a:lnTo>
                <a:lnTo>
                  <a:pt x="114" y="58"/>
                </a:lnTo>
                <a:lnTo>
                  <a:pt x="118" y="56"/>
                </a:lnTo>
                <a:lnTo>
                  <a:pt x="124" y="56"/>
                </a:lnTo>
                <a:lnTo>
                  <a:pt x="132" y="58"/>
                </a:lnTo>
                <a:lnTo>
                  <a:pt x="138" y="62"/>
                </a:lnTo>
                <a:lnTo>
                  <a:pt x="142" y="66"/>
                </a:lnTo>
                <a:lnTo>
                  <a:pt x="142" y="68"/>
                </a:lnTo>
                <a:lnTo>
                  <a:pt x="144" y="72"/>
                </a:lnTo>
                <a:lnTo>
                  <a:pt x="146" y="74"/>
                </a:lnTo>
                <a:lnTo>
                  <a:pt x="152" y="74"/>
                </a:lnTo>
                <a:lnTo>
                  <a:pt x="164" y="74"/>
                </a:lnTo>
                <a:lnTo>
                  <a:pt x="170" y="78"/>
                </a:lnTo>
                <a:lnTo>
                  <a:pt x="174" y="82"/>
                </a:lnTo>
                <a:lnTo>
                  <a:pt x="176" y="82"/>
                </a:lnTo>
                <a:lnTo>
                  <a:pt x="178" y="78"/>
                </a:lnTo>
                <a:lnTo>
                  <a:pt x="180" y="74"/>
                </a:lnTo>
                <a:lnTo>
                  <a:pt x="180" y="70"/>
                </a:lnTo>
                <a:lnTo>
                  <a:pt x="186" y="68"/>
                </a:lnTo>
                <a:lnTo>
                  <a:pt x="192" y="66"/>
                </a:lnTo>
                <a:lnTo>
                  <a:pt x="198" y="66"/>
                </a:lnTo>
                <a:lnTo>
                  <a:pt x="204" y="64"/>
                </a:lnTo>
                <a:lnTo>
                  <a:pt x="210" y="56"/>
                </a:lnTo>
                <a:lnTo>
                  <a:pt x="210" y="52"/>
                </a:lnTo>
                <a:lnTo>
                  <a:pt x="206" y="48"/>
                </a:lnTo>
                <a:lnTo>
                  <a:pt x="202" y="48"/>
                </a:lnTo>
                <a:lnTo>
                  <a:pt x="196" y="48"/>
                </a:lnTo>
                <a:lnTo>
                  <a:pt x="192" y="44"/>
                </a:lnTo>
                <a:lnTo>
                  <a:pt x="188" y="44"/>
                </a:lnTo>
                <a:lnTo>
                  <a:pt x="182" y="42"/>
                </a:lnTo>
                <a:lnTo>
                  <a:pt x="180" y="40"/>
                </a:lnTo>
                <a:lnTo>
                  <a:pt x="182" y="36"/>
                </a:lnTo>
                <a:lnTo>
                  <a:pt x="186" y="34"/>
                </a:lnTo>
                <a:lnTo>
                  <a:pt x="190" y="34"/>
                </a:lnTo>
                <a:lnTo>
                  <a:pt x="196" y="32"/>
                </a:lnTo>
                <a:lnTo>
                  <a:pt x="206" y="26"/>
                </a:lnTo>
                <a:lnTo>
                  <a:pt x="208" y="24"/>
                </a:lnTo>
                <a:lnTo>
                  <a:pt x="206" y="18"/>
                </a:lnTo>
                <a:lnTo>
                  <a:pt x="208" y="12"/>
                </a:lnTo>
                <a:lnTo>
                  <a:pt x="214" y="10"/>
                </a:lnTo>
                <a:lnTo>
                  <a:pt x="220" y="8"/>
                </a:lnTo>
                <a:lnTo>
                  <a:pt x="230" y="4"/>
                </a:lnTo>
                <a:lnTo>
                  <a:pt x="236" y="0"/>
                </a:lnTo>
                <a:lnTo>
                  <a:pt x="238" y="0"/>
                </a:lnTo>
                <a:lnTo>
                  <a:pt x="244" y="0"/>
                </a:lnTo>
                <a:lnTo>
                  <a:pt x="246" y="4"/>
                </a:lnTo>
                <a:lnTo>
                  <a:pt x="250" y="2"/>
                </a:lnTo>
                <a:lnTo>
                  <a:pt x="256" y="2"/>
                </a:lnTo>
                <a:lnTo>
                  <a:pt x="260" y="0"/>
                </a:lnTo>
                <a:lnTo>
                  <a:pt x="262" y="2"/>
                </a:lnTo>
                <a:lnTo>
                  <a:pt x="262" y="4"/>
                </a:lnTo>
                <a:lnTo>
                  <a:pt x="260" y="14"/>
                </a:lnTo>
                <a:lnTo>
                  <a:pt x="258" y="26"/>
                </a:lnTo>
                <a:lnTo>
                  <a:pt x="256" y="30"/>
                </a:lnTo>
                <a:lnTo>
                  <a:pt x="252" y="38"/>
                </a:lnTo>
                <a:lnTo>
                  <a:pt x="250" y="40"/>
                </a:lnTo>
                <a:lnTo>
                  <a:pt x="246" y="46"/>
                </a:lnTo>
                <a:lnTo>
                  <a:pt x="240" y="48"/>
                </a:lnTo>
                <a:lnTo>
                  <a:pt x="236" y="48"/>
                </a:lnTo>
                <a:lnTo>
                  <a:pt x="230" y="46"/>
                </a:lnTo>
                <a:lnTo>
                  <a:pt x="228" y="52"/>
                </a:lnTo>
                <a:lnTo>
                  <a:pt x="228" y="54"/>
                </a:lnTo>
                <a:lnTo>
                  <a:pt x="226" y="62"/>
                </a:lnTo>
                <a:lnTo>
                  <a:pt x="224" y="62"/>
                </a:lnTo>
                <a:lnTo>
                  <a:pt x="218" y="64"/>
                </a:lnTo>
                <a:lnTo>
                  <a:pt x="214" y="64"/>
                </a:lnTo>
                <a:lnTo>
                  <a:pt x="210" y="66"/>
                </a:lnTo>
                <a:lnTo>
                  <a:pt x="214" y="70"/>
                </a:lnTo>
                <a:lnTo>
                  <a:pt x="218" y="74"/>
                </a:lnTo>
                <a:lnTo>
                  <a:pt x="222" y="78"/>
                </a:lnTo>
                <a:lnTo>
                  <a:pt x="224" y="82"/>
                </a:lnTo>
                <a:lnTo>
                  <a:pt x="226" y="92"/>
                </a:lnTo>
                <a:lnTo>
                  <a:pt x="226" y="10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6" name="Freeform 256"/>
          <p:cNvSpPr>
            <a:spLocks/>
          </p:cNvSpPr>
          <p:nvPr/>
        </p:nvSpPr>
        <p:spPr bwMode="auto">
          <a:xfrm>
            <a:off x="8726486" y="1020503"/>
            <a:ext cx="76200" cy="47625"/>
          </a:xfrm>
          <a:custGeom>
            <a:avLst/>
            <a:gdLst/>
            <a:ahLst/>
            <a:cxnLst>
              <a:cxn ang="0">
                <a:pos x="48" y="28"/>
              </a:cxn>
              <a:cxn ang="0">
                <a:pos x="48" y="28"/>
              </a:cxn>
              <a:cxn ang="0">
                <a:pos x="48" y="30"/>
              </a:cxn>
              <a:cxn ang="0">
                <a:pos x="42" y="28"/>
              </a:cxn>
              <a:cxn ang="0">
                <a:pos x="40" y="26"/>
              </a:cxn>
              <a:cxn ang="0">
                <a:pos x="34" y="22"/>
              </a:cxn>
              <a:cxn ang="0">
                <a:pos x="26" y="18"/>
              </a:cxn>
              <a:cxn ang="0">
                <a:pos x="22" y="14"/>
              </a:cxn>
              <a:cxn ang="0">
                <a:pos x="18" y="12"/>
              </a:cxn>
              <a:cxn ang="0">
                <a:pos x="10" y="12"/>
              </a:cxn>
              <a:cxn ang="0">
                <a:pos x="4" y="12"/>
              </a:cxn>
              <a:cxn ang="0">
                <a:pos x="0" y="8"/>
              </a:cxn>
              <a:cxn ang="0">
                <a:pos x="0" y="6"/>
              </a:cxn>
              <a:cxn ang="0">
                <a:pos x="0" y="4"/>
              </a:cxn>
              <a:cxn ang="0">
                <a:pos x="2" y="0"/>
              </a:cxn>
              <a:cxn ang="0">
                <a:pos x="8" y="0"/>
              </a:cxn>
              <a:cxn ang="0">
                <a:pos x="12" y="2"/>
              </a:cxn>
              <a:cxn ang="0">
                <a:pos x="18" y="2"/>
              </a:cxn>
              <a:cxn ang="0">
                <a:pos x="18" y="0"/>
              </a:cxn>
              <a:cxn ang="0">
                <a:pos x="30" y="4"/>
              </a:cxn>
              <a:cxn ang="0">
                <a:pos x="32" y="8"/>
              </a:cxn>
              <a:cxn ang="0">
                <a:pos x="36" y="16"/>
              </a:cxn>
              <a:cxn ang="0">
                <a:pos x="36" y="18"/>
              </a:cxn>
              <a:cxn ang="0">
                <a:pos x="40" y="24"/>
              </a:cxn>
              <a:cxn ang="0">
                <a:pos x="44" y="26"/>
              </a:cxn>
              <a:cxn ang="0">
                <a:pos x="48" y="28"/>
              </a:cxn>
            </a:cxnLst>
            <a:rect l="0" t="0" r="r" b="b"/>
            <a:pathLst>
              <a:path w="48" h="30">
                <a:moveTo>
                  <a:pt x="48" y="28"/>
                </a:moveTo>
                <a:lnTo>
                  <a:pt x="48" y="28"/>
                </a:lnTo>
                <a:lnTo>
                  <a:pt x="48" y="30"/>
                </a:lnTo>
                <a:lnTo>
                  <a:pt x="42" y="28"/>
                </a:lnTo>
                <a:lnTo>
                  <a:pt x="40" y="26"/>
                </a:lnTo>
                <a:lnTo>
                  <a:pt x="34" y="22"/>
                </a:lnTo>
                <a:lnTo>
                  <a:pt x="26" y="18"/>
                </a:lnTo>
                <a:lnTo>
                  <a:pt x="22" y="14"/>
                </a:lnTo>
                <a:lnTo>
                  <a:pt x="18" y="12"/>
                </a:lnTo>
                <a:lnTo>
                  <a:pt x="10" y="12"/>
                </a:lnTo>
                <a:lnTo>
                  <a:pt x="4" y="12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8" y="0"/>
                </a:lnTo>
                <a:lnTo>
                  <a:pt x="12" y="2"/>
                </a:lnTo>
                <a:lnTo>
                  <a:pt x="18" y="2"/>
                </a:lnTo>
                <a:lnTo>
                  <a:pt x="18" y="0"/>
                </a:lnTo>
                <a:lnTo>
                  <a:pt x="30" y="4"/>
                </a:lnTo>
                <a:lnTo>
                  <a:pt x="32" y="8"/>
                </a:lnTo>
                <a:lnTo>
                  <a:pt x="36" y="16"/>
                </a:lnTo>
                <a:lnTo>
                  <a:pt x="36" y="18"/>
                </a:lnTo>
                <a:lnTo>
                  <a:pt x="40" y="24"/>
                </a:lnTo>
                <a:lnTo>
                  <a:pt x="44" y="26"/>
                </a:lnTo>
                <a:lnTo>
                  <a:pt x="48" y="2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7" name="Freeform 257"/>
          <p:cNvSpPr>
            <a:spLocks/>
          </p:cNvSpPr>
          <p:nvPr/>
        </p:nvSpPr>
        <p:spPr bwMode="auto">
          <a:xfrm>
            <a:off x="8726486" y="1020503"/>
            <a:ext cx="76200" cy="47625"/>
          </a:xfrm>
          <a:custGeom>
            <a:avLst/>
            <a:gdLst/>
            <a:ahLst/>
            <a:cxnLst>
              <a:cxn ang="0">
                <a:pos x="48" y="28"/>
              </a:cxn>
              <a:cxn ang="0">
                <a:pos x="48" y="28"/>
              </a:cxn>
              <a:cxn ang="0">
                <a:pos x="48" y="30"/>
              </a:cxn>
              <a:cxn ang="0">
                <a:pos x="42" y="28"/>
              </a:cxn>
              <a:cxn ang="0">
                <a:pos x="40" y="26"/>
              </a:cxn>
              <a:cxn ang="0">
                <a:pos x="34" y="22"/>
              </a:cxn>
              <a:cxn ang="0">
                <a:pos x="26" y="18"/>
              </a:cxn>
              <a:cxn ang="0">
                <a:pos x="22" y="14"/>
              </a:cxn>
              <a:cxn ang="0">
                <a:pos x="18" y="12"/>
              </a:cxn>
              <a:cxn ang="0">
                <a:pos x="10" y="12"/>
              </a:cxn>
              <a:cxn ang="0">
                <a:pos x="4" y="12"/>
              </a:cxn>
              <a:cxn ang="0">
                <a:pos x="0" y="8"/>
              </a:cxn>
              <a:cxn ang="0">
                <a:pos x="0" y="6"/>
              </a:cxn>
              <a:cxn ang="0">
                <a:pos x="0" y="4"/>
              </a:cxn>
              <a:cxn ang="0">
                <a:pos x="2" y="0"/>
              </a:cxn>
              <a:cxn ang="0">
                <a:pos x="8" y="0"/>
              </a:cxn>
              <a:cxn ang="0">
                <a:pos x="12" y="2"/>
              </a:cxn>
              <a:cxn ang="0">
                <a:pos x="18" y="2"/>
              </a:cxn>
              <a:cxn ang="0">
                <a:pos x="18" y="0"/>
              </a:cxn>
              <a:cxn ang="0">
                <a:pos x="30" y="4"/>
              </a:cxn>
              <a:cxn ang="0">
                <a:pos x="32" y="8"/>
              </a:cxn>
              <a:cxn ang="0">
                <a:pos x="36" y="16"/>
              </a:cxn>
              <a:cxn ang="0">
                <a:pos x="36" y="18"/>
              </a:cxn>
              <a:cxn ang="0">
                <a:pos x="40" y="24"/>
              </a:cxn>
              <a:cxn ang="0">
                <a:pos x="44" y="26"/>
              </a:cxn>
              <a:cxn ang="0">
                <a:pos x="48" y="28"/>
              </a:cxn>
            </a:cxnLst>
            <a:rect l="0" t="0" r="r" b="b"/>
            <a:pathLst>
              <a:path w="48" h="30">
                <a:moveTo>
                  <a:pt x="48" y="28"/>
                </a:moveTo>
                <a:lnTo>
                  <a:pt x="48" y="28"/>
                </a:lnTo>
                <a:lnTo>
                  <a:pt x="48" y="30"/>
                </a:lnTo>
                <a:lnTo>
                  <a:pt x="42" y="28"/>
                </a:lnTo>
                <a:lnTo>
                  <a:pt x="40" y="26"/>
                </a:lnTo>
                <a:lnTo>
                  <a:pt x="34" y="22"/>
                </a:lnTo>
                <a:lnTo>
                  <a:pt x="26" y="18"/>
                </a:lnTo>
                <a:lnTo>
                  <a:pt x="22" y="14"/>
                </a:lnTo>
                <a:lnTo>
                  <a:pt x="18" y="12"/>
                </a:lnTo>
                <a:lnTo>
                  <a:pt x="10" y="12"/>
                </a:lnTo>
                <a:lnTo>
                  <a:pt x="4" y="12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8" y="0"/>
                </a:lnTo>
                <a:lnTo>
                  <a:pt x="12" y="2"/>
                </a:lnTo>
                <a:lnTo>
                  <a:pt x="18" y="2"/>
                </a:lnTo>
                <a:lnTo>
                  <a:pt x="18" y="0"/>
                </a:lnTo>
                <a:lnTo>
                  <a:pt x="30" y="4"/>
                </a:lnTo>
                <a:lnTo>
                  <a:pt x="32" y="8"/>
                </a:lnTo>
                <a:lnTo>
                  <a:pt x="36" y="16"/>
                </a:lnTo>
                <a:lnTo>
                  <a:pt x="36" y="18"/>
                </a:lnTo>
                <a:lnTo>
                  <a:pt x="40" y="24"/>
                </a:lnTo>
                <a:lnTo>
                  <a:pt x="44" y="26"/>
                </a:lnTo>
                <a:lnTo>
                  <a:pt x="48" y="2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8" name="Freeform 258"/>
          <p:cNvSpPr>
            <a:spLocks/>
          </p:cNvSpPr>
          <p:nvPr/>
        </p:nvSpPr>
        <p:spPr bwMode="auto">
          <a:xfrm>
            <a:off x="8812212" y="1020502"/>
            <a:ext cx="155575" cy="44450"/>
          </a:xfrm>
          <a:custGeom>
            <a:avLst/>
            <a:gdLst/>
            <a:ahLst/>
            <a:cxnLst>
              <a:cxn ang="0">
                <a:pos x="82" y="8"/>
              </a:cxn>
              <a:cxn ang="0">
                <a:pos x="82" y="8"/>
              </a:cxn>
              <a:cxn ang="0">
                <a:pos x="84" y="8"/>
              </a:cxn>
              <a:cxn ang="0">
                <a:pos x="86" y="12"/>
              </a:cxn>
              <a:cxn ang="0">
                <a:pos x="84" y="12"/>
              </a:cxn>
              <a:cxn ang="0">
                <a:pos x="82" y="12"/>
              </a:cxn>
              <a:cxn ang="0">
                <a:pos x="80" y="8"/>
              </a:cxn>
              <a:cxn ang="0">
                <a:pos x="74" y="6"/>
              </a:cxn>
              <a:cxn ang="0">
                <a:pos x="70" y="8"/>
              </a:cxn>
              <a:cxn ang="0">
                <a:pos x="66" y="8"/>
              </a:cxn>
              <a:cxn ang="0">
                <a:pos x="64" y="8"/>
              </a:cxn>
              <a:cxn ang="0">
                <a:pos x="66" y="12"/>
              </a:cxn>
              <a:cxn ang="0">
                <a:pos x="66" y="16"/>
              </a:cxn>
              <a:cxn ang="0">
                <a:pos x="64" y="16"/>
              </a:cxn>
              <a:cxn ang="0">
                <a:pos x="64" y="18"/>
              </a:cxn>
              <a:cxn ang="0">
                <a:pos x="66" y="20"/>
              </a:cxn>
              <a:cxn ang="0">
                <a:pos x="68" y="22"/>
              </a:cxn>
              <a:cxn ang="0">
                <a:pos x="66" y="24"/>
              </a:cxn>
              <a:cxn ang="0">
                <a:pos x="58" y="24"/>
              </a:cxn>
              <a:cxn ang="0">
                <a:pos x="48" y="22"/>
              </a:cxn>
              <a:cxn ang="0">
                <a:pos x="44" y="20"/>
              </a:cxn>
              <a:cxn ang="0">
                <a:pos x="42" y="18"/>
              </a:cxn>
              <a:cxn ang="0">
                <a:pos x="46" y="16"/>
              </a:cxn>
              <a:cxn ang="0">
                <a:pos x="48" y="16"/>
              </a:cxn>
              <a:cxn ang="0">
                <a:pos x="46" y="14"/>
              </a:cxn>
              <a:cxn ang="0">
                <a:pos x="42" y="14"/>
              </a:cxn>
              <a:cxn ang="0">
                <a:pos x="38" y="18"/>
              </a:cxn>
              <a:cxn ang="0">
                <a:pos x="34" y="22"/>
              </a:cxn>
              <a:cxn ang="0">
                <a:pos x="30" y="26"/>
              </a:cxn>
              <a:cxn ang="0">
                <a:pos x="26" y="28"/>
              </a:cxn>
              <a:cxn ang="0">
                <a:pos x="24" y="26"/>
              </a:cxn>
              <a:cxn ang="0">
                <a:pos x="22" y="24"/>
              </a:cxn>
              <a:cxn ang="0">
                <a:pos x="18" y="28"/>
              </a:cxn>
              <a:cxn ang="0">
                <a:pos x="14" y="28"/>
              </a:cxn>
              <a:cxn ang="0">
                <a:pos x="12" y="26"/>
              </a:cxn>
              <a:cxn ang="0">
                <a:pos x="10" y="22"/>
              </a:cxn>
              <a:cxn ang="0">
                <a:pos x="6" y="18"/>
              </a:cxn>
              <a:cxn ang="0">
                <a:pos x="4" y="14"/>
              </a:cxn>
              <a:cxn ang="0">
                <a:pos x="0" y="12"/>
              </a:cxn>
              <a:cxn ang="0">
                <a:pos x="0" y="8"/>
              </a:cxn>
              <a:cxn ang="0">
                <a:pos x="4" y="8"/>
              </a:cxn>
              <a:cxn ang="0">
                <a:pos x="6" y="8"/>
              </a:cxn>
              <a:cxn ang="0">
                <a:pos x="6" y="6"/>
              </a:cxn>
              <a:cxn ang="0">
                <a:pos x="4" y="4"/>
              </a:cxn>
              <a:cxn ang="0">
                <a:pos x="2" y="4"/>
              </a:cxn>
              <a:cxn ang="0">
                <a:pos x="4" y="2"/>
              </a:cxn>
              <a:cxn ang="0">
                <a:pos x="6" y="2"/>
              </a:cxn>
              <a:cxn ang="0">
                <a:pos x="10" y="0"/>
              </a:cxn>
              <a:cxn ang="0">
                <a:pos x="86" y="0"/>
              </a:cxn>
              <a:cxn ang="0">
                <a:pos x="88" y="2"/>
              </a:cxn>
              <a:cxn ang="0">
                <a:pos x="92" y="0"/>
              </a:cxn>
              <a:cxn ang="0">
                <a:pos x="94" y="0"/>
              </a:cxn>
              <a:cxn ang="0">
                <a:pos x="98" y="2"/>
              </a:cxn>
              <a:cxn ang="0">
                <a:pos x="96" y="4"/>
              </a:cxn>
              <a:cxn ang="0">
                <a:pos x="92" y="6"/>
              </a:cxn>
              <a:cxn ang="0">
                <a:pos x="84" y="6"/>
              </a:cxn>
              <a:cxn ang="0">
                <a:pos x="82" y="8"/>
              </a:cxn>
            </a:cxnLst>
            <a:rect l="0" t="0" r="r" b="b"/>
            <a:pathLst>
              <a:path w="98" h="28">
                <a:moveTo>
                  <a:pt x="82" y="8"/>
                </a:moveTo>
                <a:lnTo>
                  <a:pt x="82" y="8"/>
                </a:lnTo>
                <a:lnTo>
                  <a:pt x="84" y="8"/>
                </a:lnTo>
                <a:lnTo>
                  <a:pt x="86" y="12"/>
                </a:lnTo>
                <a:lnTo>
                  <a:pt x="84" y="12"/>
                </a:lnTo>
                <a:lnTo>
                  <a:pt x="82" y="12"/>
                </a:lnTo>
                <a:lnTo>
                  <a:pt x="80" y="8"/>
                </a:lnTo>
                <a:lnTo>
                  <a:pt x="74" y="6"/>
                </a:lnTo>
                <a:lnTo>
                  <a:pt x="70" y="8"/>
                </a:lnTo>
                <a:lnTo>
                  <a:pt x="66" y="8"/>
                </a:lnTo>
                <a:lnTo>
                  <a:pt x="64" y="8"/>
                </a:lnTo>
                <a:lnTo>
                  <a:pt x="66" y="12"/>
                </a:lnTo>
                <a:lnTo>
                  <a:pt x="66" y="16"/>
                </a:lnTo>
                <a:lnTo>
                  <a:pt x="64" y="16"/>
                </a:lnTo>
                <a:lnTo>
                  <a:pt x="64" y="18"/>
                </a:lnTo>
                <a:lnTo>
                  <a:pt x="66" y="20"/>
                </a:lnTo>
                <a:lnTo>
                  <a:pt x="68" y="22"/>
                </a:lnTo>
                <a:lnTo>
                  <a:pt x="66" y="24"/>
                </a:lnTo>
                <a:lnTo>
                  <a:pt x="58" y="24"/>
                </a:lnTo>
                <a:lnTo>
                  <a:pt x="48" y="22"/>
                </a:lnTo>
                <a:lnTo>
                  <a:pt x="44" y="20"/>
                </a:lnTo>
                <a:lnTo>
                  <a:pt x="42" y="18"/>
                </a:lnTo>
                <a:lnTo>
                  <a:pt x="46" y="16"/>
                </a:lnTo>
                <a:lnTo>
                  <a:pt x="48" y="16"/>
                </a:lnTo>
                <a:lnTo>
                  <a:pt x="46" y="14"/>
                </a:lnTo>
                <a:lnTo>
                  <a:pt x="42" y="14"/>
                </a:lnTo>
                <a:lnTo>
                  <a:pt x="38" y="18"/>
                </a:lnTo>
                <a:lnTo>
                  <a:pt x="34" y="22"/>
                </a:lnTo>
                <a:lnTo>
                  <a:pt x="30" y="26"/>
                </a:lnTo>
                <a:lnTo>
                  <a:pt x="26" y="28"/>
                </a:lnTo>
                <a:lnTo>
                  <a:pt x="24" y="26"/>
                </a:lnTo>
                <a:lnTo>
                  <a:pt x="22" y="24"/>
                </a:lnTo>
                <a:lnTo>
                  <a:pt x="18" y="28"/>
                </a:lnTo>
                <a:lnTo>
                  <a:pt x="14" y="28"/>
                </a:lnTo>
                <a:lnTo>
                  <a:pt x="12" y="26"/>
                </a:lnTo>
                <a:lnTo>
                  <a:pt x="10" y="22"/>
                </a:lnTo>
                <a:lnTo>
                  <a:pt x="6" y="18"/>
                </a:lnTo>
                <a:lnTo>
                  <a:pt x="4" y="14"/>
                </a:lnTo>
                <a:lnTo>
                  <a:pt x="0" y="12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6"/>
                </a:lnTo>
                <a:lnTo>
                  <a:pt x="4" y="4"/>
                </a:lnTo>
                <a:lnTo>
                  <a:pt x="2" y="4"/>
                </a:lnTo>
                <a:lnTo>
                  <a:pt x="4" y="2"/>
                </a:lnTo>
                <a:lnTo>
                  <a:pt x="6" y="2"/>
                </a:lnTo>
                <a:lnTo>
                  <a:pt x="10" y="0"/>
                </a:lnTo>
                <a:lnTo>
                  <a:pt x="86" y="0"/>
                </a:lnTo>
                <a:lnTo>
                  <a:pt x="88" y="2"/>
                </a:lnTo>
                <a:lnTo>
                  <a:pt x="92" y="0"/>
                </a:lnTo>
                <a:lnTo>
                  <a:pt x="94" y="0"/>
                </a:lnTo>
                <a:lnTo>
                  <a:pt x="98" y="2"/>
                </a:lnTo>
                <a:lnTo>
                  <a:pt x="96" y="4"/>
                </a:lnTo>
                <a:lnTo>
                  <a:pt x="92" y="6"/>
                </a:lnTo>
                <a:lnTo>
                  <a:pt x="84" y="6"/>
                </a:lnTo>
                <a:lnTo>
                  <a:pt x="82" y="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" name="Freeform 259"/>
          <p:cNvSpPr>
            <a:spLocks/>
          </p:cNvSpPr>
          <p:nvPr/>
        </p:nvSpPr>
        <p:spPr bwMode="auto">
          <a:xfrm>
            <a:off x="8812212" y="1020502"/>
            <a:ext cx="155575" cy="44450"/>
          </a:xfrm>
          <a:custGeom>
            <a:avLst/>
            <a:gdLst/>
            <a:ahLst/>
            <a:cxnLst>
              <a:cxn ang="0">
                <a:pos x="82" y="8"/>
              </a:cxn>
              <a:cxn ang="0">
                <a:pos x="82" y="8"/>
              </a:cxn>
              <a:cxn ang="0">
                <a:pos x="84" y="8"/>
              </a:cxn>
              <a:cxn ang="0">
                <a:pos x="86" y="12"/>
              </a:cxn>
              <a:cxn ang="0">
                <a:pos x="84" y="12"/>
              </a:cxn>
              <a:cxn ang="0">
                <a:pos x="82" y="12"/>
              </a:cxn>
              <a:cxn ang="0">
                <a:pos x="80" y="8"/>
              </a:cxn>
              <a:cxn ang="0">
                <a:pos x="74" y="6"/>
              </a:cxn>
              <a:cxn ang="0">
                <a:pos x="70" y="8"/>
              </a:cxn>
              <a:cxn ang="0">
                <a:pos x="66" y="8"/>
              </a:cxn>
              <a:cxn ang="0">
                <a:pos x="64" y="8"/>
              </a:cxn>
              <a:cxn ang="0">
                <a:pos x="66" y="12"/>
              </a:cxn>
              <a:cxn ang="0">
                <a:pos x="66" y="16"/>
              </a:cxn>
              <a:cxn ang="0">
                <a:pos x="64" y="16"/>
              </a:cxn>
              <a:cxn ang="0">
                <a:pos x="64" y="18"/>
              </a:cxn>
              <a:cxn ang="0">
                <a:pos x="66" y="20"/>
              </a:cxn>
              <a:cxn ang="0">
                <a:pos x="68" y="22"/>
              </a:cxn>
              <a:cxn ang="0">
                <a:pos x="66" y="24"/>
              </a:cxn>
              <a:cxn ang="0">
                <a:pos x="58" y="24"/>
              </a:cxn>
              <a:cxn ang="0">
                <a:pos x="48" y="22"/>
              </a:cxn>
              <a:cxn ang="0">
                <a:pos x="44" y="20"/>
              </a:cxn>
              <a:cxn ang="0">
                <a:pos x="42" y="18"/>
              </a:cxn>
              <a:cxn ang="0">
                <a:pos x="46" y="16"/>
              </a:cxn>
              <a:cxn ang="0">
                <a:pos x="48" y="16"/>
              </a:cxn>
              <a:cxn ang="0">
                <a:pos x="46" y="14"/>
              </a:cxn>
              <a:cxn ang="0">
                <a:pos x="42" y="14"/>
              </a:cxn>
              <a:cxn ang="0">
                <a:pos x="38" y="18"/>
              </a:cxn>
              <a:cxn ang="0">
                <a:pos x="34" y="22"/>
              </a:cxn>
              <a:cxn ang="0">
                <a:pos x="30" y="26"/>
              </a:cxn>
              <a:cxn ang="0">
                <a:pos x="26" y="28"/>
              </a:cxn>
              <a:cxn ang="0">
                <a:pos x="24" y="26"/>
              </a:cxn>
              <a:cxn ang="0">
                <a:pos x="22" y="24"/>
              </a:cxn>
              <a:cxn ang="0">
                <a:pos x="18" y="28"/>
              </a:cxn>
              <a:cxn ang="0">
                <a:pos x="14" y="28"/>
              </a:cxn>
              <a:cxn ang="0">
                <a:pos x="12" y="26"/>
              </a:cxn>
              <a:cxn ang="0">
                <a:pos x="10" y="22"/>
              </a:cxn>
              <a:cxn ang="0">
                <a:pos x="6" y="18"/>
              </a:cxn>
              <a:cxn ang="0">
                <a:pos x="4" y="14"/>
              </a:cxn>
              <a:cxn ang="0">
                <a:pos x="0" y="12"/>
              </a:cxn>
              <a:cxn ang="0">
                <a:pos x="0" y="8"/>
              </a:cxn>
              <a:cxn ang="0">
                <a:pos x="4" y="8"/>
              </a:cxn>
              <a:cxn ang="0">
                <a:pos x="6" y="8"/>
              </a:cxn>
              <a:cxn ang="0">
                <a:pos x="6" y="6"/>
              </a:cxn>
              <a:cxn ang="0">
                <a:pos x="4" y="4"/>
              </a:cxn>
              <a:cxn ang="0">
                <a:pos x="2" y="4"/>
              </a:cxn>
              <a:cxn ang="0">
                <a:pos x="4" y="2"/>
              </a:cxn>
              <a:cxn ang="0">
                <a:pos x="6" y="2"/>
              </a:cxn>
              <a:cxn ang="0">
                <a:pos x="10" y="0"/>
              </a:cxn>
              <a:cxn ang="0">
                <a:pos x="86" y="0"/>
              </a:cxn>
              <a:cxn ang="0">
                <a:pos x="88" y="2"/>
              </a:cxn>
              <a:cxn ang="0">
                <a:pos x="92" y="0"/>
              </a:cxn>
              <a:cxn ang="0">
                <a:pos x="94" y="0"/>
              </a:cxn>
              <a:cxn ang="0">
                <a:pos x="98" y="2"/>
              </a:cxn>
              <a:cxn ang="0">
                <a:pos x="96" y="4"/>
              </a:cxn>
              <a:cxn ang="0">
                <a:pos x="92" y="6"/>
              </a:cxn>
              <a:cxn ang="0">
                <a:pos x="84" y="6"/>
              </a:cxn>
              <a:cxn ang="0">
                <a:pos x="82" y="8"/>
              </a:cxn>
            </a:cxnLst>
            <a:rect l="0" t="0" r="r" b="b"/>
            <a:pathLst>
              <a:path w="98" h="28">
                <a:moveTo>
                  <a:pt x="82" y="8"/>
                </a:moveTo>
                <a:lnTo>
                  <a:pt x="82" y="8"/>
                </a:lnTo>
                <a:lnTo>
                  <a:pt x="84" y="8"/>
                </a:lnTo>
                <a:lnTo>
                  <a:pt x="86" y="12"/>
                </a:lnTo>
                <a:lnTo>
                  <a:pt x="84" y="12"/>
                </a:lnTo>
                <a:lnTo>
                  <a:pt x="82" y="12"/>
                </a:lnTo>
                <a:lnTo>
                  <a:pt x="80" y="8"/>
                </a:lnTo>
                <a:lnTo>
                  <a:pt x="74" y="6"/>
                </a:lnTo>
                <a:lnTo>
                  <a:pt x="70" y="8"/>
                </a:lnTo>
                <a:lnTo>
                  <a:pt x="66" y="8"/>
                </a:lnTo>
                <a:lnTo>
                  <a:pt x="64" y="8"/>
                </a:lnTo>
                <a:lnTo>
                  <a:pt x="66" y="12"/>
                </a:lnTo>
                <a:lnTo>
                  <a:pt x="66" y="16"/>
                </a:lnTo>
                <a:lnTo>
                  <a:pt x="64" y="16"/>
                </a:lnTo>
                <a:lnTo>
                  <a:pt x="64" y="18"/>
                </a:lnTo>
                <a:lnTo>
                  <a:pt x="66" y="20"/>
                </a:lnTo>
                <a:lnTo>
                  <a:pt x="68" y="22"/>
                </a:lnTo>
                <a:lnTo>
                  <a:pt x="66" y="24"/>
                </a:lnTo>
                <a:lnTo>
                  <a:pt x="58" y="24"/>
                </a:lnTo>
                <a:lnTo>
                  <a:pt x="48" y="22"/>
                </a:lnTo>
                <a:lnTo>
                  <a:pt x="44" y="20"/>
                </a:lnTo>
                <a:lnTo>
                  <a:pt x="42" y="18"/>
                </a:lnTo>
                <a:lnTo>
                  <a:pt x="46" y="16"/>
                </a:lnTo>
                <a:lnTo>
                  <a:pt x="48" y="16"/>
                </a:lnTo>
                <a:lnTo>
                  <a:pt x="46" y="14"/>
                </a:lnTo>
                <a:lnTo>
                  <a:pt x="42" y="14"/>
                </a:lnTo>
                <a:lnTo>
                  <a:pt x="38" y="18"/>
                </a:lnTo>
                <a:lnTo>
                  <a:pt x="34" y="22"/>
                </a:lnTo>
                <a:lnTo>
                  <a:pt x="30" y="26"/>
                </a:lnTo>
                <a:lnTo>
                  <a:pt x="26" y="28"/>
                </a:lnTo>
                <a:lnTo>
                  <a:pt x="24" y="26"/>
                </a:lnTo>
                <a:lnTo>
                  <a:pt x="22" y="24"/>
                </a:lnTo>
                <a:lnTo>
                  <a:pt x="18" y="28"/>
                </a:lnTo>
                <a:lnTo>
                  <a:pt x="14" y="28"/>
                </a:lnTo>
                <a:lnTo>
                  <a:pt x="12" y="26"/>
                </a:lnTo>
                <a:lnTo>
                  <a:pt x="10" y="22"/>
                </a:lnTo>
                <a:lnTo>
                  <a:pt x="6" y="18"/>
                </a:lnTo>
                <a:lnTo>
                  <a:pt x="4" y="14"/>
                </a:lnTo>
                <a:lnTo>
                  <a:pt x="0" y="12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6"/>
                </a:lnTo>
                <a:lnTo>
                  <a:pt x="4" y="4"/>
                </a:lnTo>
                <a:lnTo>
                  <a:pt x="2" y="4"/>
                </a:lnTo>
                <a:lnTo>
                  <a:pt x="4" y="2"/>
                </a:lnTo>
                <a:lnTo>
                  <a:pt x="6" y="2"/>
                </a:lnTo>
                <a:lnTo>
                  <a:pt x="10" y="0"/>
                </a:lnTo>
                <a:lnTo>
                  <a:pt x="86" y="0"/>
                </a:lnTo>
                <a:lnTo>
                  <a:pt x="88" y="2"/>
                </a:lnTo>
                <a:lnTo>
                  <a:pt x="92" y="0"/>
                </a:lnTo>
                <a:lnTo>
                  <a:pt x="94" y="0"/>
                </a:lnTo>
                <a:lnTo>
                  <a:pt x="98" y="2"/>
                </a:lnTo>
                <a:lnTo>
                  <a:pt x="96" y="4"/>
                </a:lnTo>
                <a:lnTo>
                  <a:pt x="92" y="6"/>
                </a:lnTo>
                <a:lnTo>
                  <a:pt x="84" y="6"/>
                </a:lnTo>
                <a:lnTo>
                  <a:pt x="82" y="8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0" name="Freeform 260"/>
          <p:cNvSpPr>
            <a:spLocks/>
          </p:cNvSpPr>
          <p:nvPr/>
        </p:nvSpPr>
        <p:spPr bwMode="auto">
          <a:xfrm>
            <a:off x="9026525" y="-126827"/>
            <a:ext cx="120650" cy="127000"/>
          </a:xfrm>
          <a:custGeom>
            <a:avLst/>
            <a:gdLst/>
            <a:ahLst/>
            <a:cxnLst>
              <a:cxn ang="0">
                <a:pos x="70" y="16"/>
              </a:cxn>
              <a:cxn ang="0">
                <a:pos x="70" y="16"/>
              </a:cxn>
              <a:cxn ang="0">
                <a:pos x="72" y="22"/>
              </a:cxn>
              <a:cxn ang="0">
                <a:pos x="76" y="24"/>
              </a:cxn>
              <a:cxn ang="0">
                <a:pos x="72" y="26"/>
              </a:cxn>
              <a:cxn ang="0">
                <a:pos x="72" y="24"/>
              </a:cxn>
              <a:cxn ang="0">
                <a:pos x="70" y="22"/>
              </a:cxn>
              <a:cxn ang="0">
                <a:pos x="66" y="20"/>
              </a:cxn>
              <a:cxn ang="0">
                <a:pos x="64" y="20"/>
              </a:cxn>
              <a:cxn ang="0">
                <a:pos x="64" y="22"/>
              </a:cxn>
              <a:cxn ang="0">
                <a:pos x="64" y="24"/>
              </a:cxn>
              <a:cxn ang="0">
                <a:pos x="64" y="28"/>
              </a:cxn>
              <a:cxn ang="0">
                <a:pos x="64" y="38"/>
              </a:cxn>
              <a:cxn ang="0">
                <a:pos x="62" y="50"/>
              </a:cxn>
              <a:cxn ang="0">
                <a:pos x="58" y="58"/>
              </a:cxn>
              <a:cxn ang="0">
                <a:pos x="54" y="60"/>
              </a:cxn>
              <a:cxn ang="0">
                <a:pos x="54" y="64"/>
              </a:cxn>
              <a:cxn ang="0">
                <a:pos x="52" y="68"/>
              </a:cxn>
              <a:cxn ang="0">
                <a:pos x="48" y="70"/>
              </a:cxn>
              <a:cxn ang="0">
                <a:pos x="42" y="68"/>
              </a:cxn>
              <a:cxn ang="0">
                <a:pos x="40" y="68"/>
              </a:cxn>
              <a:cxn ang="0">
                <a:pos x="40" y="70"/>
              </a:cxn>
              <a:cxn ang="0">
                <a:pos x="42" y="72"/>
              </a:cxn>
              <a:cxn ang="0">
                <a:pos x="38" y="72"/>
              </a:cxn>
              <a:cxn ang="0">
                <a:pos x="36" y="70"/>
              </a:cxn>
              <a:cxn ang="0">
                <a:pos x="32" y="68"/>
              </a:cxn>
              <a:cxn ang="0">
                <a:pos x="26" y="66"/>
              </a:cxn>
              <a:cxn ang="0">
                <a:pos x="24" y="68"/>
              </a:cxn>
              <a:cxn ang="0">
                <a:pos x="24" y="70"/>
              </a:cxn>
              <a:cxn ang="0">
                <a:pos x="28" y="74"/>
              </a:cxn>
              <a:cxn ang="0">
                <a:pos x="30" y="78"/>
              </a:cxn>
              <a:cxn ang="0">
                <a:pos x="32" y="80"/>
              </a:cxn>
              <a:cxn ang="0">
                <a:pos x="28" y="80"/>
              </a:cxn>
              <a:cxn ang="0">
                <a:pos x="26" y="80"/>
              </a:cxn>
              <a:cxn ang="0">
                <a:pos x="22" y="74"/>
              </a:cxn>
              <a:cxn ang="0">
                <a:pos x="20" y="68"/>
              </a:cxn>
              <a:cxn ang="0">
                <a:pos x="14" y="62"/>
              </a:cxn>
              <a:cxn ang="0">
                <a:pos x="4" y="42"/>
              </a:cxn>
              <a:cxn ang="0">
                <a:pos x="2" y="34"/>
              </a:cxn>
              <a:cxn ang="0">
                <a:pos x="0" y="16"/>
              </a:cxn>
              <a:cxn ang="0">
                <a:pos x="2" y="10"/>
              </a:cxn>
              <a:cxn ang="0">
                <a:pos x="2" y="8"/>
              </a:cxn>
              <a:cxn ang="0">
                <a:pos x="4" y="6"/>
              </a:cxn>
              <a:cxn ang="0">
                <a:pos x="8" y="8"/>
              </a:cxn>
              <a:cxn ang="0">
                <a:pos x="8" y="4"/>
              </a:cxn>
              <a:cxn ang="0">
                <a:pos x="10" y="2"/>
              </a:cxn>
              <a:cxn ang="0">
                <a:pos x="12" y="0"/>
              </a:cxn>
              <a:cxn ang="0">
                <a:pos x="22" y="0"/>
              </a:cxn>
              <a:cxn ang="0">
                <a:pos x="30" y="2"/>
              </a:cxn>
              <a:cxn ang="0">
                <a:pos x="48" y="8"/>
              </a:cxn>
              <a:cxn ang="0">
                <a:pos x="52" y="12"/>
              </a:cxn>
              <a:cxn ang="0">
                <a:pos x="56" y="14"/>
              </a:cxn>
              <a:cxn ang="0">
                <a:pos x="60" y="12"/>
              </a:cxn>
              <a:cxn ang="0">
                <a:pos x="58" y="10"/>
              </a:cxn>
              <a:cxn ang="0">
                <a:pos x="56" y="8"/>
              </a:cxn>
              <a:cxn ang="0">
                <a:pos x="54" y="6"/>
              </a:cxn>
              <a:cxn ang="0">
                <a:pos x="54" y="4"/>
              </a:cxn>
              <a:cxn ang="0">
                <a:pos x="56" y="6"/>
              </a:cxn>
              <a:cxn ang="0">
                <a:pos x="60" y="10"/>
              </a:cxn>
              <a:cxn ang="0">
                <a:pos x="70" y="16"/>
              </a:cxn>
            </a:cxnLst>
            <a:rect l="0" t="0" r="r" b="b"/>
            <a:pathLst>
              <a:path w="76" h="80">
                <a:moveTo>
                  <a:pt x="70" y="16"/>
                </a:moveTo>
                <a:lnTo>
                  <a:pt x="70" y="16"/>
                </a:lnTo>
                <a:lnTo>
                  <a:pt x="72" y="22"/>
                </a:lnTo>
                <a:lnTo>
                  <a:pt x="76" y="24"/>
                </a:lnTo>
                <a:lnTo>
                  <a:pt x="72" y="26"/>
                </a:lnTo>
                <a:lnTo>
                  <a:pt x="72" y="24"/>
                </a:lnTo>
                <a:lnTo>
                  <a:pt x="70" y="22"/>
                </a:lnTo>
                <a:lnTo>
                  <a:pt x="66" y="20"/>
                </a:lnTo>
                <a:lnTo>
                  <a:pt x="64" y="20"/>
                </a:lnTo>
                <a:lnTo>
                  <a:pt x="64" y="22"/>
                </a:lnTo>
                <a:lnTo>
                  <a:pt x="64" y="24"/>
                </a:lnTo>
                <a:lnTo>
                  <a:pt x="64" y="28"/>
                </a:lnTo>
                <a:lnTo>
                  <a:pt x="64" y="38"/>
                </a:lnTo>
                <a:lnTo>
                  <a:pt x="62" y="50"/>
                </a:lnTo>
                <a:lnTo>
                  <a:pt x="58" y="58"/>
                </a:lnTo>
                <a:lnTo>
                  <a:pt x="54" y="60"/>
                </a:lnTo>
                <a:lnTo>
                  <a:pt x="54" y="64"/>
                </a:lnTo>
                <a:lnTo>
                  <a:pt x="52" y="68"/>
                </a:lnTo>
                <a:lnTo>
                  <a:pt x="48" y="70"/>
                </a:lnTo>
                <a:lnTo>
                  <a:pt x="42" y="68"/>
                </a:lnTo>
                <a:lnTo>
                  <a:pt x="40" y="68"/>
                </a:lnTo>
                <a:lnTo>
                  <a:pt x="40" y="70"/>
                </a:lnTo>
                <a:lnTo>
                  <a:pt x="42" y="72"/>
                </a:lnTo>
                <a:lnTo>
                  <a:pt x="38" y="72"/>
                </a:lnTo>
                <a:lnTo>
                  <a:pt x="36" y="70"/>
                </a:lnTo>
                <a:lnTo>
                  <a:pt x="32" y="68"/>
                </a:lnTo>
                <a:lnTo>
                  <a:pt x="26" y="66"/>
                </a:lnTo>
                <a:lnTo>
                  <a:pt x="24" y="68"/>
                </a:lnTo>
                <a:lnTo>
                  <a:pt x="24" y="70"/>
                </a:lnTo>
                <a:lnTo>
                  <a:pt x="28" y="74"/>
                </a:lnTo>
                <a:lnTo>
                  <a:pt x="30" y="78"/>
                </a:lnTo>
                <a:lnTo>
                  <a:pt x="32" y="80"/>
                </a:lnTo>
                <a:lnTo>
                  <a:pt x="28" y="80"/>
                </a:lnTo>
                <a:lnTo>
                  <a:pt x="26" y="80"/>
                </a:lnTo>
                <a:lnTo>
                  <a:pt x="22" y="74"/>
                </a:lnTo>
                <a:lnTo>
                  <a:pt x="20" y="68"/>
                </a:lnTo>
                <a:lnTo>
                  <a:pt x="14" y="62"/>
                </a:lnTo>
                <a:lnTo>
                  <a:pt x="4" y="42"/>
                </a:lnTo>
                <a:lnTo>
                  <a:pt x="2" y="34"/>
                </a:lnTo>
                <a:lnTo>
                  <a:pt x="0" y="16"/>
                </a:lnTo>
                <a:lnTo>
                  <a:pt x="2" y="10"/>
                </a:lnTo>
                <a:lnTo>
                  <a:pt x="2" y="8"/>
                </a:lnTo>
                <a:lnTo>
                  <a:pt x="4" y="6"/>
                </a:lnTo>
                <a:lnTo>
                  <a:pt x="8" y="8"/>
                </a:lnTo>
                <a:lnTo>
                  <a:pt x="8" y="4"/>
                </a:lnTo>
                <a:lnTo>
                  <a:pt x="10" y="2"/>
                </a:lnTo>
                <a:lnTo>
                  <a:pt x="12" y="0"/>
                </a:lnTo>
                <a:lnTo>
                  <a:pt x="22" y="0"/>
                </a:lnTo>
                <a:lnTo>
                  <a:pt x="30" y="2"/>
                </a:lnTo>
                <a:lnTo>
                  <a:pt x="48" y="8"/>
                </a:lnTo>
                <a:lnTo>
                  <a:pt x="52" y="12"/>
                </a:lnTo>
                <a:lnTo>
                  <a:pt x="56" y="14"/>
                </a:lnTo>
                <a:lnTo>
                  <a:pt x="60" y="12"/>
                </a:lnTo>
                <a:lnTo>
                  <a:pt x="58" y="10"/>
                </a:lnTo>
                <a:lnTo>
                  <a:pt x="56" y="8"/>
                </a:lnTo>
                <a:lnTo>
                  <a:pt x="54" y="6"/>
                </a:lnTo>
                <a:lnTo>
                  <a:pt x="54" y="4"/>
                </a:lnTo>
                <a:lnTo>
                  <a:pt x="56" y="6"/>
                </a:lnTo>
                <a:lnTo>
                  <a:pt x="60" y="10"/>
                </a:lnTo>
                <a:lnTo>
                  <a:pt x="70" y="1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1" name="Freeform 261"/>
          <p:cNvSpPr>
            <a:spLocks/>
          </p:cNvSpPr>
          <p:nvPr/>
        </p:nvSpPr>
        <p:spPr bwMode="auto">
          <a:xfrm>
            <a:off x="9026525" y="-126827"/>
            <a:ext cx="120650" cy="127000"/>
          </a:xfrm>
          <a:custGeom>
            <a:avLst/>
            <a:gdLst/>
            <a:ahLst/>
            <a:cxnLst>
              <a:cxn ang="0">
                <a:pos x="70" y="16"/>
              </a:cxn>
              <a:cxn ang="0">
                <a:pos x="70" y="16"/>
              </a:cxn>
              <a:cxn ang="0">
                <a:pos x="72" y="22"/>
              </a:cxn>
              <a:cxn ang="0">
                <a:pos x="76" y="24"/>
              </a:cxn>
              <a:cxn ang="0">
                <a:pos x="72" y="26"/>
              </a:cxn>
              <a:cxn ang="0">
                <a:pos x="72" y="24"/>
              </a:cxn>
              <a:cxn ang="0">
                <a:pos x="70" y="22"/>
              </a:cxn>
              <a:cxn ang="0">
                <a:pos x="66" y="20"/>
              </a:cxn>
              <a:cxn ang="0">
                <a:pos x="64" y="20"/>
              </a:cxn>
              <a:cxn ang="0">
                <a:pos x="64" y="22"/>
              </a:cxn>
              <a:cxn ang="0">
                <a:pos x="64" y="24"/>
              </a:cxn>
              <a:cxn ang="0">
                <a:pos x="64" y="28"/>
              </a:cxn>
              <a:cxn ang="0">
                <a:pos x="64" y="38"/>
              </a:cxn>
              <a:cxn ang="0">
                <a:pos x="62" y="50"/>
              </a:cxn>
              <a:cxn ang="0">
                <a:pos x="58" y="58"/>
              </a:cxn>
              <a:cxn ang="0">
                <a:pos x="54" y="60"/>
              </a:cxn>
              <a:cxn ang="0">
                <a:pos x="54" y="64"/>
              </a:cxn>
              <a:cxn ang="0">
                <a:pos x="52" y="68"/>
              </a:cxn>
              <a:cxn ang="0">
                <a:pos x="48" y="70"/>
              </a:cxn>
              <a:cxn ang="0">
                <a:pos x="42" y="68"/>
              </a:cxn>
              <a:cxn ang="0">
                <a:pos x="40" y="68"/>
              </a:cxn>
              <a:cxn ang="0">
                <a:pos x="40" y="70"/>
              </a:cxn>
              <a:cxn ang="0">
                <a:pos x="42" y="72"/>
              </a:cxn>
              <a:cxn ang="0">
                <a:pos x="38" y="72"/>
              </a:cxn>
              <a:cxn ang="0">
                <a:pos x="36" y="70"/>
              </a:cxn>
              <a:cxn ang="0">
                <a:pos x="32" y="68"/>
              </a:cxn>
              <a:cxn ang="0">
                <a:pos x="26" y="66"/>
              </a:cxn>
              <a:cxn ang="0">
                <a:pos x="24" y="68"/>
              </a:cxn>
              <a:cxn ang="0">
                <a:pos x="24" y="70"/>
              </a:cxn>
              <a:cxn ang="0">
                <a:pos x="28" y="74"/>
              </a:cxn>
              <a:cxn ang="0">
                <a:pos x="30" y="78"/>
              </a:cxn>
              <a:cxn ang="0">
                <a:pos x="32" y="80"/>
              </a:cxn>
              <a:cxn ang="0">
                <a:pos x="28" y="80"/>
              </a:cxn>
              <a:cxn ang="0">
                <a:pos x="26" y="80"/>
              </a:cxn>
              <a:cxn ang="0">
                <a:pos x="22" y="74"/>
              </a:cxn>
              <a:cxn ang="0">
                <a:pos x="20" y="68"/>
              </a:cxn>
              <a:cxn ang="0">
                <a:pos x="14" y="62"/>
              </a:cxn>
              <a:cxn ang="0">
                <a:pos x="4" y="42"/>
              </a:cxn>
              <a:cxn ang="0">
                <a:pos x="2" y="34"/>
              </a:cxn>
              <a:cxn ang="0">
                <a:pos x="0" y="16"/>
              </a:cxn>
              <a:cxn ang="0">
                <a:pos x="2" y="10"/>
              </a:cxn>
              <a:cxn ang="0">
                <a:pos x="2" y="8"/>
              </a:cxn>
              <a:cxn ang="0">
                <a:pos x="4" y="6"/>
              </a:cxn>
              <a:cxn ang="0">
                <a:pos x="8" y="8"/>
              </a:cxn>
              <a:cxn ang="0">
                <a:pos x="8" y="4"/>
              </a:cxn>
              <a:cxn ang="0">
                <a:pos x="10" y="2"/>
              </a:cxn>
              <a:cxn ang="0">
                <a:pos x="12" y="0"/>
              </a:cxn>
              <a:cxn ang="0">
                <a:pos x="22" y="0"/>
              </a:cxn>
              <a:cxn ang="0">
                <a:pos x="30" y="2"/>
              </a:cxn>
              <a:cxn ang="0">
                <a:pos x="48" y="8"/>
              </a:cxn>
              <a:cxn ang="0">
                <a:pos x="52" y="12"/>
              </a:cxn>
              <a:cxn ang="0">
                <a:pos x="56" y="14"/>
              </a:cxn>
              <a:cxn ang="0">
                <a:pos x="60" y="12"/>
              </a:cxn>
              <a:cxn ang="0">
                <a:pos x="58" y="10"/>
              </a:cxn>
              <a:cxn ang="0">
                <a:pos x="56" y="8"/>
              </a:cxn>
              <a:cxn ang="0">
                <a:pos x="54" y="6"/>
              </a:cxn>
              <a:cxn ang="0">
                <a:pos x="54" y="4"/>
              </a:cxn>
              <a:cxn ang="0">
                <a:pos x="56" y="6"/>
              </a:cxn>
              <a:cxn ang="0">
                <a:pos x="60" y="10"/>
              </a:cxn>
              <a:cxn ang="0">
                <a:pos x="70" y="16"/>
              </a:cxn>
            </a:cxnLst>
            <a:rect l="0" t="0" r="r" b="b"/>
            <a:pathLst>
              <a:path w="76" h="80">
                <a:moveTo>
                  <a:pt x="70" y="16"/>
                </a:moveTo>
                <a:lnTo>
                  <a:pt x="70" y="16"/>
                </a:lnTo>
                <a:lnTo>
                  <a:pt x="72" y="22"/>
                </a:lnTo>
                <a:lnTo>
                  <a:pt x="76" y="24"/>
                </a:lnTo>
                <a:lnTo>
                  <a:pt x="72" y="26"/>
                </a:lnTo>
                <a:lnTo>
                  <a:pt x="72" y="24"/>
                </a:lnTo>
                <a:lnTo>
                  <a:pt x="70" y="22"/>
                </a:lnTo>
                <a:lnTo>
                  <a:pt x="66" y="20"/>
                </a:lnTo>
                <a:lnTo>
                  <a:pt x="64" y="20"/>
                </a:lnTo>
                <a:lnTo>
                  <a:pt x="64" y="22"/>
                </a:lnTo>
                <a:lnTo>
                  <a:pt x="64" y="24"/>
                </a:lnTo>
                <a:lnTo>
                  <a:pt x="64" y="28"/>
                </a:lnTo>
                <a:lnTo>
                  <a:pt x="64" y="38"/>
                </a:lnTo>
                <a:lnTo>
                  <a:pt x="62" y="50"/>
                </a:lnTo>
                <a:lnTo>
                  <a:pt x="58" y="58"/>
                </a:lnTo>
                <a:lnTo>
                  <a:pt x="54" y="60"/>
                </a:lnTo>
                <a:lnTo>
                  <a:pt x="54" y="64"/>
                </a:lnTo>
                <a:lnTo>
                  <a:pt x="52" y="68"/>
                </a:lnTo>
                <a:lnTo>
                  <a:pt x="48" y="70"/>
                </a:lnTo>
                <a:lnTo>
                  <a:pt x="42" y="68"/>
                </a:lnTo>
                <a:lnTo>
                  <a:pt x="40" y="68"/>
                </a:lnTo>
                <a:lnTo>
                  <a:pt x="40" y="70"/>
                </a:lnTo>
                <a:lnTo>
                  <a:pt x="42" y="72"/>
                </a:lnTo>
                <a:lnTo>
                  <a:pt x="38" y="72"/>
                </a:lnTo>
                <a:lnTo>
                  <a:pt x="36" y="70"/>
                </a:lnTo>
                <a:lnTo>
                  <a:pt x="32" y="68"/>
                </a:lnTo>
                <a:lnTo>
                  <a:pt x="26" y="66"/>
                </a:lnTo>
                <a:lnTo>
                  <a:pt x="24" y="68"/>
                </a:lnTo>
                <a:lnTo>
                  <a:pt x="24" y="70"/>
                </a:lnTo>
                <a:lnTo>
                  <a:pt x="28" y="74"/>
                </a:lnTo>
                <a:lnTo>
                  <a:pt x="30" y="78"/>
                </a:lnTo>
                <a:lnTo>
                  <a:pt x="32" y="80"/>
                </a:lnTo>
                <a:lnTo>
                  <a:pt x="28" y="80"/>
                </a:lnTo>
                <a:lnTo>
                  <a:pt x="26" y="80"/>
                </a:lnTo>
                <a:lnTo>
                  <a:pt x="22" y="74"/>
                </a:lnTo>
                <a:lnTo>
                  <a:pt x="20" y="68"/>
                </a:lnTo>
                <a:lnTo>
                  <a:pt x="14" y="62"/>
                </a:lnTo>
                <a:lnTo>
                  <a:pt x="4" y="42"/>
                </a:lnTo>
                <a:lnTo>
                  <a:pt x="2" y="34"/>
                </a:lnTo>
                <a:lnTo>
                  <a:pt x="0" y="16"/>
                </a:lnTo>
                <a:lnTo>
                  <a:pt x="2" y="10"/>
                </a:lnTo>
                <a:lnTo>
                  <a:pt x="2" y="8"/>
                </a:lnTo>
                <a:lnTo>
                  <a:pt x="4" y="6"/>
                </a:lnTo>
                <a:lnTo>
                  <a:pt x="8" y="8"/>
                </a:lnTo>
                <a:lnTo>
                  <a:pt x="8" y="4"/>
                </a:lnTo>
                <a:lnTo>
                  <a:pt x="10" y="2"/>
                </a:lnTo>
                <a:lnTo>
                  <a:pt x="12" y="0"/>
                </a:lnTo>
                <a:lnTo>
                  <a:pt x="22" y="0"/>
                </a:lnTo>
                <a:lnTo>
                  <a:pt x="30" y="2"/>
                </a:lnTo>
                <a:lnTo>
                  <a:pt x="48" y="8"/>
                </a:lnTo>
                <a:lnTo>
                  <a:pt x="52" y="12"/>
                </a:lnTo>
                <a:lnTo>
                  <a:pt x="56" y="14"/>
                </a:lnTo>
                <a:lnTo>
                  <a:pt x="60" y="12"/>
                </a:lnTo>
                <a:lnTo>
                  <a:pt x="58" y="10"/>
                </a:lnTo>
                <a:lnTo>
                  <a:pt x="56" y="8"/>
                </a:lnTo>
                <a:lnTo>
                  <a:pt x="54" y="6"/>
                </a:lnTo>
                <a:lnTo>
                  <a:pt x="54" y="4"/>
                </a:lnTo>
                <a:lnTo>
                  <a:pt x="56" y="6"/>
                </a:lnTo>
                <a:lnTo>
                  <a:pt x="60" y="10"/>
                </a:lnTo>
                <a:lnTo>
                  <a:pt x="70" y="16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2" name="Freeform 262"/>
          <p:cNvSpPr>
            <a:spLocks/>
          </p:cNvSpPr>
          <p:nvPr/>
        </p:nvSpPr>
        <p:spPr bwMode="auto">
          <a:xfrm>
            <a:off x="7704137" y="1020502"/>
            <a:ext cx="2644775" cy="4343400"/>
          </a:xfrm>
          <a:custGeom>
            <a:avLst/>
            <a:gdLst/>
            <a:ahLst/>
            <a:cxnLst>
              <a:cxn ang="0">
                <a:pos x="1500" y="2696"/>
              </a:cxn>
              <a:cxn ang="0">
                <a:pos x="1262" y="2726"/>
              </a:cxn>
              <a:cxn ang="0">
                <a:pos x="1046" y="2638"/>
              </a:cxn>
              <a:cxn ang="0">
                <a:pos x="1096" y="2530"/>
              </a:cxn>
              <a:cxn ang="0">
                <a:pos x="1090" y="2456"/>
              </a:cxn>
              <a:cxn ang="0">
                <a:pos x="1116" y="2388"/>
              </a:cxn>
              <a:cxn ang="0">
                <a:pos x="1112" y="2330"/>
              </a:cxn>
              <a:cxn ang="0">
                <a:pos x="1124" y="2220"/>
              </a:cxn>
              <a:cxn ang="0">
                <a:pos x="1102" y="2142"/>
              </a:cxn>
              <a:cxn ang="0">
                <a:pos x="976" y="2144"/>
              </a:cxn>
              <a:cxn ang="0">
                <a:pos x="822" y="2140"/>
              </a:cxn>
              <a:cxn ang="0">
                <a:pos x="704" y="2034"/>
              </a:cxn>
              <a:cxn ang="0">
                <a:pos x="576" y="2008"/>
              </a:cxn>
              <a:cxn ang="0">
                <a:pos x="492" y="1940"/>
              </a:cxn>
              <a:cxn ang="0">
                <a:pos x="552" y="1862"/>
              </a:cxn>
              <a:cxn ang="0">
                <a:pos x="426" y="1762"/>
              </a:cxn>
              <a:cxn ang="0">
                <a:pos x="328" y="1698"/>
              </a:cxn>
              <a:cxn ang="0">
                <a:pos x="230" y="1618"/>
              </a:cxn>
              <a:cxn ang="0">
                <a:pos x="186" y="1494"/>
              </a:cxn>
              <a:cxn ang="0">
                <a:pos x="182" y="1440"/>
              </a:cxn>
              <a:cxn ang="0">
                <a:pos x="178" y="1326"/>
              </a:cxn>
              <a:cxn ang="0">
                <a:pos x="260" y="1274"/>
              </a:cxn>
              <a:cxn ang="0">
                <a:pos x="182" y="1236"/>
              </a:cxn>
              <a:cxn ang="0">
                <a:pos x="264" y="1012"/>
              </a:cxn>
              <a:cxn ang="0">
                <a:pos x="182" y="870"/>
              </a:cxn>
              <a:cxn ang="0">
                <a:pos x="134" y="740"/>
              </a:cxn>
              <a:cxn ang="0">
                <a:pos x="16" y="518"/>
              </a:cxn>
              <a:cxn ang="0">
                <a:pos x="40" y="384"/>
              </a:cxn>
              <a:cxn ang="0">
                <a:pos x="96" y="354"/>
              </a:cxn>
              <a:cxn ang="0">
                <a:pos x="108" y="362"/>
              </a:cxn>
              <a:cxn ang="0">
                <a:pos x="142" y="392"/>
              </a:cxn>
              <a:cxn ang="0">
                <a:pos x="226" y="380"/>
              </a:cxn>
              <a:cxn ang="0">
                <a:pos x="388" y="430"/>
              </a:cxn>
              <a:cxn ang="0">
                <a:pos x="460" y="456"/>
              </a:cxn>
              <a:cxn ang="0">
                <a:pos x="466" y="626"/>
              </a:cxn>
              <a:cxn ang="0">
                <a:pos x="278" y="620"/>
              </a:cxn>
              <a:cxn ang="0">
                <a:pos x="182" y="594"/>
              </a:cxn>
              <a:cxn ang="0">
                <a:pos x="274" y="662"/>
              </a:cxn>
              <a:cxn ang="0">
                <a:pos x="352" y="778"/>
              </a:cxn>
              <a:cxn ang="0">
                <a:pos x="434" y="836"/>
              </a:cxn>
              <a:cxn ang="0">
                <a:pos x="490" y="782"/>
              </a:cxn>
              <a:cxn ang="0">
                <a:pos x="458" y="732"/>
              </a:cxn>
              <a:cxn ang="0">
                <a:pos x="524" y="744"/>
              </a:cxn>
              <a:cxn ang="0">
                <a:pos x="564" y="700"/>
              </a:cxn>
              <a:cxn ang="0">
                <a:pos x="592" y="546"/>
              </a:cxn>
              <a:cxn ang="0">
                <a:pos x="672" y="560"/>
              </a:cxn>
              <a:cxn ang="0">
                <a:pos x="566" y="372"/>
              </a:cxn>
              <a:cxn ang="0">
                <a:pos x="630" y="346"/>
              </a:cxn>
              <a:cxn ang="0">
                <a:pos x="630" y="428"/>
              </a:cxn>
              <a:cxn ang="0">
                <a:pos x="740" y="438"/>
              </a:cxn>
              <a:cxn ang="0">
                <a:pos x="766" y="290"/>
              </a:cxn>
              <a:cxn ang="0">
                <a:pos x="804" y="222"/>
              </a:cxn>
              <a:cxn ang="0">
                <a:pos x="844" y="156"/>
              </a:cxn>
              <a:cxn ang="0">
                <a:pos x="880" y="216"/>
              </a:cxn>
              <a:cxn ang="0">
                <a:pos x="942" y="146"/>
              </a:cxn>
              <a:cxn ang="0">
                <a:pos x="998" y="112"/>
              </a:cxn>
              <a:cxn ang="0">
                <a:pos x="1002" y="32"/>
              </a:cxn>
              <a:cxn ang="0">
                <a:pos x="1408" y="14"/>
              </a:cxn>
              <a:cxn ang="0">
                <a:pos x="1618" y="1714"/>
              </a:cxn>
              <a:cxn ang="0">
                <a:pos x="1560" y="1860"/>
              </a:cxn>
              <a:cxn ang="0">
                <a:pos x="1502" y="1910"/>
              </a:cxn>
              <a:cxn ang="0">
                <a:pos x="1528" y="2098"/>
              </a:cxn>
              <a:cxn ang="0">
                <a:pos x="1612" y="2140"/>
              </a:cxn>
            </a:cxnLst>
            <a:rect l="0" t="0" r="r" b="b"/>
            <a:pathLst>
              <a:path w="1666" h="2736">
                <a:moveTo>
                  <a:pt x="1666" y="2132"/>
                </a:moveTo>
                <a:lnTo>
                  <a:pt x="1666" y="2682"/>
                </a:lnTo>
                <a:lnTo>
                  <a:pt x="1658" y="2684"/>
                </a:lnTo>
                <a:lnTo>
                  <a:pt x="1646" y="2686"/>
                </a:lnTo>
                <a:lnTo>
                  <a:pt x="1642" y="2690"/>
                </a:lnTo>
                <a:lnTo>
                  <a:pt x="1638" y="2694"/>
                </a:lnTo>
                <a:lnTo>
                  <a:pt x="1634" y="2690"/>
                </a:lnTo>
                <a:lnTo>
                  <a:pt x="1630" y="2688"/>
                </a:lnTo>
                <a:lnTo>
                  <a:pt x="1626" y="2690"/>
                </a:lnTo>
                <a:lnTo>
                  <a:pt x="1620" y="2694"/>
                </a:lnTo>
                <a:lnTo>
                  <a:pt x="1606" y="2708"/>
                </a:lnTo>
                <a:lnTo>
                  <a:pt x="1600" y="2716"/>
                </a:lnTo>
                <a:lnTo>
                  <a:pt x="1596" y="2722"/>
                </a:lnTo>
                <a:lnTo>
                  <a:pt x="1590" y="2724"/>
                </a:lnTo>
                <a:lnTo>
                  <a:pt x="1584" y="2724"/>
                </a:lnTo>
                <a:lnTo>
                  <a:pt x="1580" y="2724"/>
                </a:lnTo>
                <a:lnTo>
                  <a:pt x="1576" y="2718"/>
                </a:lnTo>
                <a:lnTo>
                  <a:pt x="1574" y="2714"/>
                </a:lnTo>
                <a:lnTo>
                  <a:pt x="1560" y="2710"/>
                </a:lnTo>
                <a:lnTo>
                  <a:pt x="1546" y="2708"/>
                </a:lnTo>
                <a:lnTo>
                  <a:pt x="1530" y="2706"/>
                </a:lnTo>
                <a:lnTo>
                  <a:pt x="1518" y="2702"/>
                </a:lnTo>
                <a:lnTo>
                  <a:pt x="1512" y="2698"/>
                </a:lnTo>
                <a:lnTo>
                  <a:pt x="1500" y="2696"/>
                </a:lnTo>
                <a:lnTo>
                  <a:pt x="1492" y="2698"/>
                </a:lnTo>
                <a:lnTo>
                  <a:pt x="1482" y="2702"/>
                </a:lnTo>
                <a:lnTo>
                  <a:pt x="1470" y="2702"/>
                </a:lnTo>
                <a:lnTo>
                  <a:pt x="1460" y="2702"/>
                </a:lnTo>
                <a:lnTo>
                  <a:pt x="1446" y="2710"/>
                </a:lnTo>
                <a:lnTo>
                  <a:pt x="1432" y="2716"/>
                </a:lnTo>
                <a:lnTo>
                  <a:pt x="1422" y="2718"/>
                </a:lnTo>
                <a:lnTo>
                  <a:pt x="1406" y="2716"/>
                </a:lnTo>
                <a:lnTo>
                  <a:pt x="1388" y="2716"/>
                </a:lnTo>
                <a:lnTo>
                  <a:pt x="1380" y="2716"/>
                </a:lnTo>
                <a:lnTo>
                  <a:pt x="1370" y="2718"/>
                </a:lnTo>
                <a:lnTo>
                  <a:pt x="1358" y="2714"/>
                </a:lnTo>
                <a:lnTo>
                  <a:pt x="1350" y="2712"/>
                </a:lnTo>
                <a:lnTo>
                  <a:pt x="1340" y="2714"/>
                </a:lnTo>
                <a:lnTo>
                  <a:pt x="1328" y="2718"/>
                </a:lnTo>
                <a:lnTo>
                  <a:pt x="1320" y="2718"/>
                </a:lnTo>
                <a:lnTo>
                  <a:pt x="1310" y="2724"/>
                </a:lnTo>
                <a:lnTo>
                  <a:pt x="1300" y="2730"/>
                </a:lnTo>
                <a:lnTo>
                  <a:pt x="1296" y="2734"/>
                </a:lnTo>
                <a:lnTo>
                  <a:pt x="1292" y="2736"/>
                </a:lnTo>
                <a:lnTo>
                  <a:pt x="1288" y="2734"/>
                </a:lnTo>
                <a:lnTo>
                  <a:pt x="1284" y="2732"/>
                </a:lnTo>
                <a:lnTo>
                  <a:pt x="1274" y="2726"/>
                </a:lnTo>
                <a:lnTo>
                  <a:pt x="1262" y="2726"/>
                </a:lnTo>
                <a:lnTo>
                  <a:pt x="1256" y="2724"/>
                </a:lnTo>
                <a:lnTo>
                  <a:pt x="1252" y="2718"/>
                </a:lnTo>
                <a:lnTo>
                  <a:pt x="1236" y="2706"/>
                </a:lnTo>
                <a:lnTo>
                  <a:pt x="1220" y="2696"/>
                </a:lnTo>
                <a:lnTo>
                  <a:pt x="1200" y="2688"/>
                </a:lnTo>
                <a:lnTo>
                  <a:pt x="1186" y="2686"/>
                </a:lnTo>
                <a:lnTo>
                  <a:pt x="1170" y="2684"/>
                </a:lnTo>
                <a:lnTo>
                  <a:pt x="1152" y="2682"/>
                </a:lnTo>
                <a:lnTo>
                  <a:pt x="1140" y="2680"/>
                </a:lnTo>
                <a:lnTo>
                  <a:pt x="1128" y="2676"/>
                </a:lnTo>
                <a:lnTo>
                  <a:pt x="1116" y="2670"/>
                </a:lnTo>
                <a:lnTo>
                  <a:pt x="1112" y="2666"/>
                </a:lnTo>
                <a:lnTo>
                  <a:pt x="1110" y="2664"/>
                </a:lnTo>
                <a:lnTo>
                  <a:pt x="1108" y="2664"/>
                </a:lnTo>
                <a:lnTo>
                  <a:pt x="1106" y="2668"/>
                </a:lnTo>
                <a:lnTo>
                  <a:pt x="1104" y="2670"/>
                </a:lnTo>
                <a:lnTo>
                  <a:pt x="1100" y="2672"/>
                </a:lnTo>
                <a:lnTo>
                  <a:pt x="1090" y="2672"/>
                </a:lnTo>
                <a:lnTo>
                  <a:pt x="1084" y="2668"/>
                </a:lnTo>
                <a:lnTo>
                  <a:pt x="1076" y="2660"/>
                </a:lnTo>
                <a:lnTo>
                  <a:pt x="1070" y="2654"/>
                </a:lnTo>
                <a:lnTo>
                  <a:pt x="1064" y="2646"/>
                </a:lnTo>
                <a:lnTo>
                  <a:pt x="1056" y="2642"/>
                </a:lnTo>
                <a:lnTo>
                  <a:pt x="1046" y="2638"/>
                </a:lnTo>
                <a:lnTo>
                  <a:pt x="1036" y="2638"/>
                </a:lnTo>
                <a:lnTo>
                  <a:pt x="1030" y="2638"/>
                </a:lnTo>
                <a:lnTo>
                  <a:pt x="1028" y="2636"/>
                </a:lnTo>
                <a:lnTo>
                  <a:pt x="1030" y="2634"/>
                </a:lnTo>
                <a:lnTo>
                  <a:pt x="1032" y="2630"/>
                </a:lnTo>
                <a:lnTo>
                  <a:pt x="1036" y="2628"/>
                </a:lnTo>
                <a:lnTo>
                  <a:pt x="1038" y="2626"/>
                </a:lnTo>
                <a:lnTo>
                  <a:pt x="1036" y="2622"/>
                </a:lnTo>
                <a:lnTo>
                  <a:pt x="1036" y="2618"/>
                </a:lnTo>
                <a:lnTo>
                  <a:pt x="1036" y="2614"/>
                </a:lnTo>
                <a:lnTo>
                  <a:pt x="1038" y="2612"/>
                </a:lnTo>
                <a:lnTo>
                  <a:pt x="1044" y="2610"/>
                </a:lnTo>
                <a:lnTo>
                  <a:pt x="1048" y="2610"/>
                </a:lnTo>
                <a:lnTo>
                  <a:pt x="1058" y="2608"/>
                </a:lnTo>
                <a:lnTo>
                  <a:pt x="1066" y="2608"/>
                </a:lnTo>
                <a:lnTo>
                  <a:pt x="1074" y="2602"/>
                </a:lnTo>
                <a:lnTo>
                  <a:pt x="1076" y="2596"/>
                </a:lnTo>
                <a:lnTo>
                  <a:pt x="1078" y="2590"/>
                </a:lnTo>
                <a:lnTo>
                  <a:pt x="1080" y="2578"/>
                </a:lnTo>
                <a:lnTo>
                  <a:pt x="1086" y="2558"/>
                </a:lnTo>
                <a:lnTo>
                  <a:pt x="1088" y="2542"/>
                </a:lnTo>
                <a:lnTo>
                  <a:pt x="1090" y="2536"/>
                </a:lnTo>
                <a:lnTo>
                  <a:pt x="1092" y="2530"/>
                </a:lnTo>
                <a:lnTo>
                  <a:pt x="1096" y="2530"/>
                </a:lnTo>
                <a:lnTo>
                  <a:pt x="1102" y="2530"/>
                </a:lnTo>
                <a:lnTo>
                  <a:pt x="1104" y="2526"/>
                </a:lnTo>
                <a:lnTo>
                  <a:pt x="1104" y="2522"/>
                </a:lnTo>
                <a:lnTo>
                  <a:pt x="1104" y="2518"/>
                </a:lnTo>
                <a:lnTo>
                  <a:pt x="1106" y="2514"/>
                </a:lnTo>
                <a:lnTo>
                  <a:pt x="1108" y="2512"/>
                </a:lnTo>
                <a:lnTo>
                  <a:pt x="1114" y="2514"/>
                </a:lnTo>
                <a:lnTo>
                  <a:pt x="1118" y="2514"/>
                </a:lnTo>
                <a:lnTo>
                  <a:pt x="1122" y="2514"/>
                </a:lnTo>
                <a:lnTo>
                  <a:pt x="1124" y="2510"/>
                </a:lnTo>
                <a:lnTo>
                  <a:pt x="1122" y="2508"/>
                </a:lnTo>
                <a:lnTo>
                  <a:pt x="1118" y="2506"/>
                </a:lnTo>
                <a:lnTo>
                  <a:pt x="1110" y="2504"/>
                </a:lnTo>
                <a:lnTo>
                  <a:pt x="1102" y="2498"/>
                </a:lnTo>
                <a:lnTo>
                  <a:pt x="1094" y="2492"/>
                </a:lnTo>
                <a:lnTo>
                  <a:pt x="1086" y="2490"/>
                </a:lnTo>
                <a:lnTo>
                  <a:pt x="1078" y="2490"/>
                </a:lnTo>
                <a:lnTo>
                  <a:pt x="1070" y="2488"/>
                </a:lnTo>
                <a:lnTo>
                  <a:pt x="1062" y="2482"/>
                </a:lnTo>
                <a:lnTo>
                  <a:pt x="1062" y="2476"/>
                </a:lnTo>
                <a:lnTo>
                  <a:pt x="1062" y="2470"/>
                </a:lnTo>
                <a:lnTo>
                  <a:pt x="1070" y="2466"/>
                </a:lnTo>
                <a:lnTo>
                  <a:pt x="1076" y="2462"/>
                </a:lnTo>
                <a:lnTo>
                  <a:pt x="1090" y="2456"/>
                </a:lnTo>
                <a:lnTo>
                  <a:pt x="1100" y="2456"/>
                </a:lnTo>
                <a:lnTo>
                  <a:pt x="1104" y="2456"/>
                </a:lnTo>
                <a:lnTo>
                  <a:pt x="1108" y="2454"/>
                </a:lnTo>
                <a:lnTo>
                  <a:pt x="1110" y="2450"/>
                </a:lnTo>
                <a:lnTo>
                  <a:pt x="1106" y="2448"/>
                </a:lnTo>
                <a:lnTo>
                  <a:pt x="1102" y="2446"/>
                </a:lnTo>
                <a:lnTo>
                  <a:pt x="1102" y="2444"/>
                </a:lnTo>
                <a:lnTo>
                  <a:pt x="1100" y="2440"/>
                </a:lnTo>
                <a:lnTo>
                  <a:pt x="1102" y="2438"/>
                </a:lnTo>
                <a:lnTo>
                  <a:pt x="1106" y="2436"/>
                </a:lnTo>
                <a:lnTo>
                  <a:pt x="1112" y="2432"/>
                </a:lnTo>
                <a:lnTo>
                  <a:pt x="1128" y="2414"/>
                </a:lnTo>
                <a:lnTo>
                  <a:pt x="1138" y="2404"/>
                </a:lnTo>
                <a:lnTo>
                  <a:pt x="1144" y="2404"/>
                </a:lnTo>
                <a:lnTo>
                  <a:pt x="1148" y="2402"/>
                </a:lnTo>
                <a:lnTo>
                  <a:pt x="1150" y="2394"/>
                </a:lnTo>
                <a:lnTo>
                  <a:pt x="1144" y="2392"/>
                </a:lnTo>
                <a:lnTo>
                  <a:pt x="1140" y="2392"/>
                </a:lnTo>
                <a:lnTo>
                  <a:pt x="1136" y="2392"/>
                </a:lnTo>
                <a:lnTo>
                  <a:pt x="1136" y="2390"/>
                </a:lnTo>
                <a:lnTo>
                  <a:pt x="1134" y="2386"/>
                </a:lnTo>
                <a:lnTo>
                  <a:pt x="1130" y="2384"/>
                </a:lnTo>
                <a:lnTo>
                  <a:pt x="1124" y="2386"/>
                </a:lnTo>
                <a:lnTo>
                  <a:pt x="1116" y="2388"/>
                </a:lnTo>
                <a:lnTo>
                  <a:pt x="1110" y="2394"/>
                </a:lnTo>
                <a:lnTo>
                  <a:pt x="1108" y="2398"/>
                </a:lnTo>
                <a:lnTo>
                  <a:pt x="1104" y="2404"/>
                </a:lnTo>
                <a:lnTo>
                  <a:pt x="1100" y="2404"/>
                </a:lnTo>
                <a:lnTo>
                  <a:pt x="1092" y="2404"/>
                </a:lnTo>
                <a:lnTo>
                  <a:pt x="1086" y="2410"/>
                </a:lnTo>
                <a:lnTo>
                  <a:pt x="1082" y="2414"/>
                </a:lnTo>
                <a:lnTo>
                  <a:pt x="1078" y="2414"/>
                </a:lnTo>
                <a:lnTo>
                  <a:pt x="1076" y="2412"/>
                </a:lnTo>
                <a:lnTo>
                  <a:pt x="1074" y="2408"/>
                </a:lnTo>
                <a:lnTo>
                  <a:pt x="1072" y="2396"/>
                </a:lnTo>
                <a:lnTo>
                  <a:pt x="1070" y="2386"/>
                </a:lnTo>
                <a:lnTo>
                  <a:pt x="1070" y="2378"/>
                </a:lnTo>
                <a:lnTo>
                  <a:pt x="1072" y="2366"/>
                </a:lnTo>
                <a:lnTo>
                  <a:pt x="1074" y="2364"/>
                </a:lnTo>
                <a:lnTo>
                  <a:pt x="1078" y="2360"/>
                </a:lnTo>
                <a:lnTo>
                  <a:pt x="1086" y="2354"/>
                </a:lnTo>
                <a:lnTo>
                  <a:pt x="1088" y="2346"/>
                </a:lnTo>
                <a:lnTo>
                  <a:pt x="1090" y="2334"/>
                </a:lnTo>
                <a:lnTo>
                  <a:pt x="1092" y="2330"/>
                </a:lnTo>
                <a:lnTo>
                  <a:pt x="1096" y="2326"/>
                </a:lnTo>
                <a:lnTo>
                  <a:pt x="1102" y="2326"/>
                </a:lnTo>
                <a:lnTo>
                  <a:pt x="1106" y="2328"/>
                </a:lnTo>
                <a:lnTo>
                  <a:pt x="1112" y="2330"/>
                </a:lnTo>
                <a:lnTo>
                  <a:pt x="1116" y="2330"/>
                </a:lnTo>
                <a:lnTo>
                  <a:pt x="1120" y="2328"/>
                </a:lnTo>
                <a:lnTo>
                  <a:pt x="1124" y="2326"/>
                </a:lnTo>
                <a:lnTo>
                  <a:pt x="1134" y="2326"/>
                </a:lnTo>
                <a:lnTo>
                  <a:pt x="1142" y="2324"/>
                </a:lnTo>
                <a:lnTo>
                  <a:pt x="1146" y="2322"/>
                </a:lnTo>
                <a:lnTo>
                  <a:pt x="1150" y="2318"/>
                </a:lnTo>
                <a:lnTo>
                  <a:pt x="1150" y="2310"/>
                </a:lnTo>
                <a:lnTo>
                  <a:pt x="1150" y="2302"/>
                </a:lnTo>
                <a:lnTo>
                  <a:pt x="1148" y="2288"/>
                </a:lnTo>
                <a:lnTo>
                  <a:pt x="1148" y="2276"/>
                </a:lnTo>
                <a:lnTo>
                  <a:pt x="1148" y="2272"/>
                </a:lnTo>
                <a:lnTo>
                  <a:pt x="1146" y="2268"/>
                </a:lnTo>
                <a:lnTo>
                  <a:pt x="1142" y="2266"/>
                </a:lnTo>
                <a:lnTo>
                  <a:pt x="1138" y="2266"/>
                </a:lnTo>
                <a:lnTo>
                  <a:pt x="1136" y="2262"/>
                </a:lnTo>
                <a:lnTo>
                  <a:pt x="1136" y="2256"/>
                </a:lnTo>
                <a:lnTo>
                  <a:pt x="1130" y="2246"/>
                </a:lnTo>
                <a:lnTo>
                  <a:pt x="1122" y="2242"/>
                </a:lnTo>
                <a:lnTo>
                  <a:pt x="1120" y="2238"/>
                </a:lnTo>
                <a:lnTo>
                  <a:pt x="1120" y="2232"/>
                </a:lnTo>
                <a:lnTo>
                  <a:pt x="1120" y="2228"/>
                </a:lnTo>
                <a:lnTo>
                  <a:pt x="1120" y="2222"/>
                </a:lnTo>
                <a:lnTo>
                  <a:pt x="1124" y="2220"/>
                </a:lnTo>
                <a:lnTo>
                  <a:pt x="1130" y="2216"/>
                </a:lnTo>
                <a:lnTo>
                  <a:pt x="1136" y="2214"/>
                </a:lnTo>
                <a:lnTo>
                  <a:pt x="1138" y="2212"/>
                </a:lnTo>
                <a:lnTo>
                  <a:pt x="1134" y="2208"/>
                </a:lnTo>
                <a:lnTo>
                  <a:pt x="1130" y="2206"/>
                </a:lnTo>
                <a:lnTo>
                  <a:pt x="1118" y="2208"/>
                </a:lnTo>
                <a:lnTo>
                  <a:pt x="1114" y="2204"/>
                </a:lnTo>
                <a:lnTo>
                  <a:pt x="1112" y="2202"/>
                </a:lnTo>
                <a:lnTo>
                  <a:pt x="1114" y="2198"/>
                </a:lnTo>
                <a:lnTo>
                  <a:pt x="1118" y="2194"/>
                </a:lnTo>
                <a:lnTo>
                  <a:pt x="1124" y="2192"/>
                </a:lnTo>
                <a:lnTo>
                  <a:pt x="1128" y="2190"/>
                </a:lnTo>
                <a:lnTo>
                  <a:pt x="1132" y="2182"/>
                </a:lnTo>
                <a:lnTo>
                  <a:pt x="1132" y="2172"/>
                </a:lnTo>
                <a:lnTo>
                  <a:pt x="1128" y="2164"/>
                </a:lnTo>
                <a:lnTo>
                  <a:pt x="1120" y="2158"/>
                </a:lnTo>
                <a:lnTo>
                  <a:pt x="1116" y="2152"/>
                </a:lnTo>
                <a:lnTo>
                  <a:pt x="1112" y="2148"/>
                </a:lnTo>
                <a:lnTo>
                  <a:pt x="1116" y="2144"/>
                </a:lnTo>
                <a:lnTo>
                  <a:pt x="1118" y="2142"/>
                </a:lnTo>
                <a:lnTo>
                  <a:pt x="1118" y="2140"/>
                </a:lnTo>
                <a:lnTo>
                  <a:pt x="1116" y="2136"/>
                </a:lnTo>
                <a:lnTo>
                  <a:pt x="1110" y="2136"/>
                </a:lnTo>
                <a:lnTo>
                  <a:pt x="1102" y="2142"/>
                </a:lnTo>
                <a:lnTo>
                  <a:pt x="1090" y="2142"/>
                </a:lnTo>
                <a:lnTo>
                  <a:pt x="1082" y="2136"/>
                </a:lnTo>
                <a:lnTo>
                  <a:pt x="1078" y="2134"/>
                </a:lnTo>
                <a:lnTo>
                  <a:pt x="1074" y="2134"/>
                </a:lnTo>
                <a:lnTo>
                  <a:pt x="1070" y="2134"/>
                </a:lnTo>
                <a:lnTo>
                  <a:pt x="1064" y="2136"/>
                </a:lnTo>
                <a:lnTo>
                  <a:pt x="1056" y="2134"/>
                </a:lnTo>
                <a:lnTo>
                  <a:pt x="1048" y="2130"/>
                </a:lnTo>
                <a:lnTo>
                  <a:pt x="1038" y="2134"/>
                </a:lnTo>
                <a:lnTo>
                  <a:pt x="1034" y="2136"/>
                </a:lnTo>
                <a:lnTo>
                  <a:pt x="1030" y="2136"/>
                </a:lnTo>
                <a:lnTo>
                  <a:pt x="1026" y="2134"/>
                </a:lnTo>
                <a:lnTo>
                  <a:pt x="1022" y="2132"/>
                </a:lnTo>
                <a:lnTo>
                  <a:pt x="1014" y="2130"/>
                </a:lnTo>
                <a:lnTo>
                  <a:pt x="1006" y="2132"/>
                </a:lnTo>
                <a:lnTo>
                  <a:pt x="1002" y="2132"/>
                </a:lnTo>
                <a:lnTo>
                  <a:pt x="998" y="2130"/>
                </a:lnTo>
                <a:lnTo>
                  <a:pt x="996" y="2128"/>
                </a:lnTo>
                <a:lnTo>
                  <a:pt x="990" y="2128"/>
                </a:lnTo>
                <a:lnTo>
                  <a:pt x="986" y="2128"/>
                </a:lnTo>
                <a:lnTo>
                  <a:pt x="986" y="2134"/>
                </a:lnTo>
                <a:lnTo>
                  <a:pt x="986" y="2140"/>
                </a:lnTo>
                <a:lnTo>
                  <a:pt x="982" y="2142"/>
                </a:lnTo>
                <a:lnTo>
                  <a:pt x="976" y="2144"/>
                </a:lnTo>
                <a:lnTo>
                  <a:pt x="968" y="2140"/>
                </a:lnTo>
                <a:lnTo>
                  <a:pt x="960" y="2132"/>
                </a:lnTo>
                <a:lnTo>
                  <a:pt x="950" y="2122"/>
                </a:lnTo>
                <a:lnTo>
                  <a:pt x="940" y="2112"/>
                </a:lnTo>
                <a:lnTo>
                  <a:pt x="932" y="2104"/>
                </a:lnTo>
                <a:lnTo>
                  <a:pt x="928" y="2102"/>
                </a:lnTo>
                <a:lnTo>
                  <a:pt x="924" y="2104"/>
                </a:lnTo>
                <a:lnTo>
                  <a:pt x="916" y="2112"/>
                </a:lnTo>
                <a:lnTo>
                  <a:pt x="910" y="2118"/>
                </a:lnTo>
                <a:lnTo>
                  <a:pt x="900" y="2126"/>
                </a:lnTo>
                <a:lnTo>
                  <a:pt x="890" y="2130"/>
                </a:lnTo>
                <a:lnTo>
                  <a:pt x="884" y="2132"/>
                </a:lnTo>
                <a:lnTo>
                  <a:pt x="880" y="2132"/>
                </a:lnTo>
                <a:lnTo>
                  <a:pt x="876" y="2130"/>
                </a:lnTo>
                <a:lnTo>
                  <a:pt x="872" y="2134"/>
                </a:lnTo>
                <a:lnTo>
                  <a:pt x="868" y="2136"/>
                </a:lnTo>
                <a:lnTo>
                  <a:pt x="866" y="2134"/>
                </a:lnTo>
                <a:lnTo>
                  <a:pt x="860" y="2132"/>
                </a:lnTo>
                <a:lnTo>
                  <a:pt x="852" y="2128"/>
                </a:lnTo>
                <a:lnTo>
                  <a:pt x="842" y="2128"/>
                </a:lnTo>
                <a:lnTo>
                  <a:pt x="834" y="2132"/>
                </a:lnTo>
                <a:lnTo>
                  <a:pt x="830" y="2136"/>
                </a:lnTo>
                <a:lnTo>
                  <a:pt x="826" y="2140"/>
                </a:lnTo>
                <a:lnTo>
                  <a:pt x="822" y="2140"/>
                </a:lnTo>
                <a:lnTo>
                  <a:pt x="818" y="2136"/>
                </a:lnTo>
                <a:lnTo>
                  <a:pt x="810" y="2132"/>
                </a:lnTo>
                <a:lnTo>
                  <a:pt x="802" y="2124"/>
                </a:lnTo>
                <a:lnTo>
                  <a:pt x="804" y="2114"/>
                </a:lnTo>
                <a:lnTo>
                  <a:pt x="796" y="2100"/>
                </a:lnTo>
                <a:lnTo>
                  <a:pt x="788" y="2086"/>
                </a:lnTo>
                <a:lnTo>
                  <a:pt x="780" y="2082"/>
                </a:lnTo>
                <a:lnTo>
                  <a:pt x="772" y="2074"/>
                </a:lnTo>
                <a:lnTo>
                  <a:pt x="768" y="2070"/>
                </a:lnTo>
                <a:lnTo>
                  <a:pt x="766" y="2068"/>
                </a:lnTo>
                <a:lnTo>
                  <a:pt x="762" y="2068"/>
                </a:lnTo>
                <a:lnTo>
                  <a:pt x="758" y="2070"/>
                </a:lnTo>
                <a:lnTo>
                  <a:pt x="752" y="2074"/>
                </a:lnTo>
                <a:lnTo>
                  <a:pt x="740" y="2076"/>
                </a:lnTo>
                <a:lnTo>
                  <a:pt x="732" y="2074"/>
                </a:lnTo>
                <a:lnTo>
                  <a:pt x="722" y="2074"/>
                </a:lnTo>
                <a:lnTo>
                  <a:pt x="712" y="2070"/>
                </a:lnTo>
                <a:lnTo>
                  <a:pt x="708" y="2062"/>
                </a:lnTo>
                <a:lnTo>
                  <a:pt x="704" y="2054"/>
                </a:lnTo>
                <a:lnTo>
                  <a:pt x="702" y="2044"/>
                </a:lnTo>
                <a:lnTo>
                  <a:pt x="698" y="2040"/>
                </a:lnTo>
                <a:lnTo>
                  <a:pt x="696" y="2038"/>
                </a:lnTo>
                <a:lnTo>
                  <a:pt x="700" y="2036"/>
                </a:lnTo>
                <a:lnTo>
                  <a:pt x="704" y="2034"/>
                </a:lnTo>
                <a:lnTo>
                  <a:pt x="708" y="2032"/>
                </a:lnTo>
                <a:lnTo>
                  <a:pt x="710" y="2028"/>
                </a:lnTo>
                <a:lnTo>
                  <a:pt x="710" y="2024"/>
                </a:lnTo>
                <a:lnTo>
                  <a:pt x="708" y="2018"/>
                </a:lnTo>
                <a:lnTo>
                  <a:pt x="702" y="2012"/>
                </a:lnTo>
                <a:lnTo>
                  <a:pt x="694" y="2008"/>
                </a:lnTo>
                <a:lnTo>
                  <a:pt x="684" y="2004"/>
                </a:lnTo>
                <a:lnTo>
                  <a:pt x="682" y="1998"/>
                </a:lnTo>
                <a:lnTo>
                  <a:pt x="682" y="1994"/>
                </a:lnTo>
                <a:lnTo>
                  <a:pt x="676" y="1986"/>
                </a:lnTo>
                <a:lnTo>
                  <a:pt x="668" y="1982"/>
                </a:lnTo>
                <a:lnTo>
                  <a:pt x="658" y="1978"/>
                </a:lnTo>
                <a:lnTo>
                  <a:pt x="654" y="1980"/>
                </a:lnTo>
                <a:lnTo>
                  <a:pt x="650" y="1982"/>
                </a:lnTo>
                <a:lnTo>
                  <a:pt x="644" y="1986"/>
                </a:lnTo>
                <a:lnTo>
                  <a:pt x="634" y="1988"/>
                </a:lnTo>
                <a:lnTo>
                  <a:pt x="624" y="1988"/>
                </a:lnTo>
                <a:lnTo>
                  <a:pt x="618" y="1994"/>
                </a:lnTo>
                <a:lnTo>
                  <a:pt x="610" y="1998"/>
                </a:lnTo>
                <a:lnTo>
                  <a:pt x="598" y="2000"/>
                </a:lnTo>
                <a:lnTo>
                  <a:pt x="590" y="2000"/>
                </a:lnTo>
                <a:lnTo>
                  <a:pt x="582" y="2000"/>
                </a:lnTo>
                <a:lnTo>
                  <a:pt x="578" y="2004"/>
                </a:lnTo>
                <a:lnTo>
                  <a:pt x="576" y="2008"/>
                </a:lnTo>
                <a:lnTo>
                  <a:pt x="576" y="2012"/>
                </a:lnTo>
                <a:lnTo>
                  <a:pt x="576" y="2016"/>
                </a:lnTo>
                <a:lnTo>
                  <a:pt x="570" y="2026"/>
                </a:lnTo>
                <a:lnTo>
                  <a:pt x="564" y="2032"/>
                </a:lnTo>
                <a:lnTo>
                  <a:pt x="556" y="2030"/>
                </a:lnTo>
                <a:lnTo>
                  <a:pt x="550" y="2030"/>
                </a:lnTo>
                <a:lnTo>
                  <a:pt x="548" y="2026"/>
                </a:lnTo>
                <a:lnTo>
                  <a:pt x="546" y="2022"/>
                </a:lnTo>
                <a:lnTo>
                  <a:pt x="542" y="2014"/>
                </a:lnTo>
                <a:lnTo>
                  <a:pt x="536" y="2002"/>
                </a:lnTo>
                <a:lnTo>
                  <a:pt x="534" y="1994"/>
                </a:lnTo>
                <a:lnTo>
                  <a:pt x="530" y="1986"/>
                </a:lnTo>
                <a:lnTo>
                  <a:pt x="526" y="1984"/>
                </a:lnTo>
                <a:lnTo>
                  <a:pt x="522" y="1982"/>
                </a:lnTo>
                <a:lnTo>
                  <a:pt x="522" y="1978"/>
                </a:lnTo>
                <a:lnTo>
                  <a:pt x="522" y="1974"/>
                </a:lnTo>
                <a:lnTo>
                  <a:pt x="518" y="1972"/>
                </a:lnTo>
                <a:lnTo>
                  <a:pt x="512" y="1970"/>
                </a:lnTo>
                <a:lnTo>
                  <a:pt x="512" y="1966"/>
                </a:lnTo>
                <a:lnTo>
                  <a:pt x="516" y="1960"/>
                </a:lnTo>
                <a:lnTo>
                  <a:pt x="510" y="1952"/>
                </a:lnTo>
                <a:lnTo>
                  <a:pt x="502" y="1948"/>
                </a:lnTo>
                <a:lnTo>
                  <a:pt x="494" y="1944"/>
                </a:lnTo>
                <a:lnTo>
                  <a:pt x="492" y="1940"/>
                </a:lnTo>
                <a:lnTo>
                  <a:pt x="492" y="1936"/>
                </a:lnTo>
                <a:lnTo>
                  <a:pt x="496" y="1932"/>
                </a:lnTo>
                <a:lnTo>
                  <a:pt x="500" y="1930"/>
                </a:lnTo>
                <a:lnTo>
                  <a:pt x="498" y="1924"/>
                </a:lnTo>
                <a:lnTo>
                  <a:pt x="498" y="1920"/>
                </a:lnTo>
                <a:lnTo>
                  <a:pt x="502" y="1918"/>
                </a:lnTo>
                <a:lnTo>
                  <a:pt x="504" y="1916"/>
                </a:lnTo>
                <a:lnTo>
                  <a:pt x="512" y="1914"/>
                </a:lnTo>
                <a:lnTo>
                  <a:pt x="522" y="1918"/>
                </a:lnTo>
                <a:lnTo>
                  <a:pt x="530" y="1922"/>
                </a:lnTo>
                <a:lnTo>
                  <a:pt x="538" y="1922"/>
                </a:lnTo>
                <a:lnTo>
                  <a:pt x="548" y="1922"/>
                </a:lnTo>
                <a:lnTo>
                  <a:pt x="554" y="1916"/>
                </a:lnTo>
                <a:lnTo>
                  <a:pt x="564" y="1900"/>
                </a:lnTo>
                <a:lnTo>
                  <a:pt x="566" y="1892"/>
                </a:lnTo>
                <a:lnTo>
                  <a:pt x="570" y="1890"/>
                </a:lnTo>
                <a:lnTo>
                  <a:pt x="574" y="1886"/>
                </a:lnTo>
                <a:lnTo>
                  <a:pt x="570" y="1880"/>
                </a:lnTo>
                <a:lnTo>
                  <a:pt x="568" y="1870"/>
                </a:lnTo>
                <a:lnTo>
                  <a:pt x="562" y="1870"/>
                </a:lnTo>
                <a:lnTo>
                  <a:pt x="558" y="1872"/>
                </a:lnTo>
                <a:lnTo>
                  <a:pt x="554" y="1870"/>
                </a:lnTo>
                <a:lnTo>
                  <a:pt x="552" y="1866"/>
                </a:lnTo>
                <a:lnTo>
                  <a:pt x="552" y="1862"/>
                </a:lnTo>
                <a:lnTo>
                  <a:pt x="552" y="1858"/>
                </a:lnTo>
                <a:lnTo>
                  <a:pt x="548" y="1858"/>
                </a:lnTo>
                <a:lnTo>
                  <a:pt x="542" y="1858"/>
                </a:lnTo>
                <a:lnTo>
                  <a:pt x="538" y="1856"/>
                </a:lnTo>
                <a:lnTo>
                  <a:pt x="534" y="1854"/>
                </a:lnTo>
                <a:lnTo>
                  <a:pt x="530" y="1856"/>
                </a:lnTo>
                <a:lnTo>
                  <a:pt x="524" y="1858"/>
                </a:lnTo>
                <a:lnTo>
                  <a:pt x="518" y="1862"/>
                </a:lnTo>
                <a:lnTo>
                  <a:pt x="510" y="1862"/>
                </a:lnTo>
                <a:lnTo>
                  <a:pt x="506" y="1860"/>
                </a:lnTo>
                <a:lnTo>
                  <a:pt x="504" y="1856"/>
                </a:lnTo>
                <a:lnTo>
                  <a:pt x="504" y="1848"/>
                </a:lnTo>
                <a:lnTo>
                  <a:pt x="500" y="1838"/>
                </a:lnTo>
                <a:lnTo>
                  <a:pt x="494" y="1834"/>
                </a:lnTo>
                <a:lnTo>
                  <a:pt x="484" y="1830"/>
                </a:lnTo>
                <a:lnTo>
                  <a:pt x="476" y="1828"/>
                </a:lnTo>
                <a:lnTo>
                  <a:pt x="470" y="1822"/>
                </a:lnTo>
                <a:lnTo>
                  <a:pt x="452" y="1802"/>
                </a:lnTo>
                <a:lnTo>
                  <a:pt x="450" y="1794"/>
                </a:lnTo>
                <a:lnTo>
                  <a:pt x="446" y="1784"/>
                </a:lnTo>
                <a:lnTo>
                  <a:pt x="438" y="1780"/>
                </a:lnTo>
                <a:lnTo>
                  <a:pt x="432" y="1776"/>
                </a:lnTo>
                <a:lnTo>
                  <a:pt x="426" y="1770"/>
                </a:lnTo>
                <a:lnTo>
                  <a:pt x="426" y="1762"/>
                </a:lnTo>
                <a:lnTo>
                  <a:pt x="432" y="1754"/>
                </a:lnTo>
                <a:lnTo>
                  <a:pt x="434" y="1746"/>
                </a:lnTo>
                <a:lnTo>
                  <a:pt x="432" y="1738"/>
                </a:lnTo>
                <a:lnTo>
                  <a:pt x="426" y="1732"/>
                </a:lnTo>
                <a:lnTo>
                  <a:pt x="420" y="1724"/>
                </a:lnTo>
                <a:lnTo>
                  <a:pt x="418" y="1716"/>
                </a:lnTo>
                <a:lnTo>
                  <a:pt x="418" y="1708"/>
                </a:lnTo>
                <a:lnTo>
                  <a:pt x="418" y="1702"/>
                </a:lnTo>
                <a:lnTo>
                  <a:pt x="416" y="1696"/>
                </a:lnTo>
                <a:lnTo>
                  <a:pt x="412" y="1696"/>
                </a:lnTo>
                <a:lnTo>
                  <a:pt x="408" y="1696"/>
                </a:lnTo>
                <a:lnTo>
                  <a:pt x="402" y="1692"/>
                </a:lnTo>
                <a:lnTo>
                  <a:pt x="394" y="1686"/>
                </a:lnTo>
                <a:lnTo>
                  <a:pt x="388" y="1682"/>
                </a:lnTo>
                <a:lnTo>
                  <a:pt x="380" y="1678"/>
                </a:lnTo>
                <a:lnTo>
                  <a:pt x="372" y="1680"/>
                </a:lnTo>
                <a:lnTo>
                  <a:pt x="362" y="1680"/>
                </a:lnTo>
                <a:lnTo>
                  <a:pt x="356" y="1682"/>
                </a:lnTo>
                <a:lnTo>
                  <a:pt x="350" y="1688"/>
                </a:lnTo>
                <a:lnTo>
                  <a:pt x="344" y="1690"/>
                </a:lnTo>
                <a:lnTo>
                  <a:pt x="336" y="1698"/>
                </a:lnTo>
                <a:lnTo>
                  <a:pt x="332" y="1702"/>
                </a:lnTo>
                <a:lnTo>
                  <a:pt x="330" y="1704"/>
                </a:lnTo>
                <a:lnTo>
                  <a:pt x="328" y="1698"/>
                </a:lnTo>
                <a:lnTo>
                  <a:pt x="328" y="1692"/>
                </a:lnTo>
                <a:lnTo>
                  <a:pt x="328" y="1686"/>
                </a:lnTo>
                <a:lnTo>
                  <a:pt x="328" y="1682"/>
                </a:lnTo>
                <a:lnTo>
                  <a:pt x="322" y="1678"/>
                </a:lnTo>
                <a:lnTo>
                  <a:pt x="314" y="1676"/>
                </a:lnTo>
                <a:lnTo>
                  <a:pt x="304" y="1676"/>
                </a:lnTo>
                <a:lnTo>
                  <a:pt x="298" y="1678"/>
                </a:lnTo>
                <a:lnTo>
                  <a:pt x="294" y="1680"/>
                </a:lnTo>
                <a:lnTo>
                  <a:pt x="290" y="1680"/>
                </a:lnTo>
                <a:lnTo>
                  <a:pt x="288" y="1678"/>
                </a:lnTo>
                <a:lnTo>
                  <a:pt x="284" y="1674"/>
                </a:lnTo>
                <a:lnTo>
                  <a:pt x="276" y="1672"/>
                </a:lnTo>
                <a:lnTo>
                  <a:pt x="268" y="1676"/>
                </a:lnTo>
                <a:lnTo>
                  <a:pt x="264" y="1678"/>
                </a:lnTo>
                <a:lnTo>
                  <a:pt x="260" y="1678"/>
                </a:lnTo>
                <a:lnTo>
                  <a:pt x="258" y="1676"/>
                </a:lnTo>
                <a:lnTo>
                  <a:pt x="258" y="1672"/>
                </a:lnTo>
                <a:lnTo>
                  <a:pt x="256" y="1662"/>
                </a:lnTo>
                <a:lnTo>
                  <a:pt x="256" y="1654"/>
                </a:lnTo>
                <a:lnTo>
                  <a:pt x="254" y="1646"/>
                </a:lnTo>
                <a:lnTo>
                  <a:pt x="246" y="1638"/>
                </a:lnTo>
                <a:lnTo>
                  <a:pt x="244" y="1630"/>
                </a:lnTo>
                <a:lnTo>
                  <a:pt x="234" y="1622"/>
                </a:lnTo>
                <a:lnTo>
                  <a:pt x="230" y="1618"/>
                </a:lnTo>
                <a:lnTo>
                  <a:pt x="226" y="1614"/>
                </a:lnTo>
                <a:lnTo>
                  <a:pt x="226" y="1608"/>
                </a:lnTo>
                <a:lnTo>
                  <a:pt x="226" y="1604"/>
                </a:lnTo>
                <a:lnTo>
                  <a:pt x="220" y="1602"/>
                </a:lnTo>
                <a:lnTo>
                  <a:pt x="216" y="1600"/>
                </a:lnTo>
                <a:lnTo>
                  <a:pt x="212" y="1600"/>
                </a:lnTo>
                <a:lnTo>
                  <a:pt x="210" y="1600"/>
                </a:lnTo>
                <a:lnTo>
                  <a:pt x="210" y="1596"/>
                </a:lnTo>
                <a:lnTo>
                  <a:pt x="210" y="1592"/>
                </a:lnTo>
                <a:lnTo>
                  <a:pt x="212" y="1580"/>
                </a:lnTo>
                <a:lnTo>
                  <a:pt x="212" y="1568"/>
                </a:lnTo>
                <a:lnTo>
                  <a:pt x="208" y="1562"/>
                </a:lnTo>
                <a:lnTo>
                  <a:pt x="204" y="1556"/>
                </a:lnTo>
                <a:lnTo>
                  <a:pt x="196" y="1550"/>
                </a:lnTo>
                <a:lnTo>
                  <a:pt x="190" y="1544"/>
                </a:lnTo>
                <a:lnTo>
                  <a:pt x="184" y="1540"/>
                </a:lnTo>
                <a:lnTo>
                  <a:pt x="182" y="1534"/>
                </a:lnTo>
                <a:lnTo>
                  <a:pt x="182" y="1526"/>
                </a:lnTo>
                <a:lnTo>
                  <a:pt x="184" y="1518"/>
                </a:lnTo>
                <a:lnTo>
                  <a:pt x="188" y="1510"/>
                </a:lnTo>
                <a:lnTo>
                  <a:pt x="184" y="1502"/>
                </a:lnTo>
                <a:lnTo>
                  <a:pt x="184" y="1500"/>
                </a:lnTo>
                <a:lnTo>
                  <a:pt x="184" y="1494"/>
                </a:lnTo>
                <a:lnTo>
                  <a:pt x="186" y="1494"/>
                </a:lnTo>
                <a:lnTo>
                  <a:pt x="188" y="1498"/>
                </a:lnTo>
                <a:lnTo>
                  <a:pt x="196" y="1502"/>
                </a:lnTo>
                <a:lnTo>
                  <a:pt x="200" y="1506"/>
                </a:lnTo>
                <a:lnTo>
                  <a:pt x="204" y="1510"/>
                </a:lnTo>
                <a:lnTo>
                  <a:pt x="210" y="1510"/>
                </a:lnTo>
                <a:lnTo>
                  <a:pt x="214" y="1510"/>
                </a:lnTo>
                <a:lnTo>
                  <a:pt x="214" y="1506"/>
                </a:lnTo>
                <a:lnTo>
                  <a:pt x="214" y="1502"/>
                </a:lnTo>
                <a:lnTo>
                  <a:pt x="212" y="1494"/>
                </a:lnTo>
                <a:lnTo>
                  <a:pt x="206" y="1486"/>
                </a:lnTo>
                <a:lnTo>
                  <a:pt x="202" y="1482"/>
                </a:lnTo>
                <a:lnTo>
                  <a:pt x="200" y="1480"/>
                </a:lnTo>
                <a:lnTo>
                  <a:pt x="192" y="1480"/>
                </a:lnTo>
                <a:lnTo>
                  <a:pt x="184" y="1482"/>
                </a:lnTo>
                <a:lnTo>
                  <a:pt x="182" y="1484"/>
                </a:lnTo>
                <a:lnTo>
                  <a:pt x="178" y="1484"/>
                </a:lnTo>
                <a:lnTo>
                  <a:pt x="174" y="1480"/>
                </a:lnTo>
                <a:lnTo>
                  <a:pt x="172" y="1478"/>
                </a:lnTo>
                <a:lnTo>
                  <a:pt x="174" y="1470"/>
                </a:lnTo>
                <a:lnTo>
                  <a:pt x="178" y="1464"/>
                </a:lnTo>
                <a:lnTo>
                  <a:pt x="184" y="1456"/>
                </a:lnTo>
                <a:lnTo>
                  <a:pt x="186" y="1450"/>
                </a:lnTo>
                <a:lnTo>
                  <a:pt x="184" y="1444"/>
                </a:lnTo>
                <a:lnTo>
                  <a:pt x="182" y="1440"/>
                </a:lnTo>
                <a:lnTo>
                  <a:pt x="178" y="1432"/>
                </a:lnTo>
                <a:lnTo>
                  <a:pt x="178" y="1424"/>
                </a:lnTo>
                <a:lnTo>
                  <a:pt x="178" y="1416"/>
                </a:lnTo>
                <a:lnTo>
                  <a:pt x="174" y="1412"/>
                </a:lnTo>
                <a:lnTo>
                  <a:pt x="172" y="1404"/>
                </a:lnTo>
                <a:lnTo>
                  <a:pt x="174" y="1398"/>
                </a:lnTo>
                <a:lnTo>
                  <a:pt x="176" y="1390"/>
                </a:lnTo>
                <a:lnTo>
                  <a:pt x="180" y="1376"/>
                </a:lnTo>
                <a:lnTo>
                  <a:pt x="184" y="1372"/>
                </a:lnTo>
                <a:lnTo>
                  <a:pt x="186" y="1370"/>
                </a:lnTo>
                <a:lnTo>
                  <a:pt x="186" y="1368"/>
                </a:lnTo>
                <a:lnTo>
                  <a:pt x="186" y="1366"/>
                </a:lnTo>
                <a:lnTo>
                  <a:pt x="188" y="1364"/>
                </a:lnTo>
                <a:lnTo>
                  <a:pt x="190" y="1358"/>
                </a:lnTo>
                <a:lnTo>
                  <a:pt x="186" y="1348"/>
                </a:lnTo>
                <a:lnTo>
                  <a:pt x="180" y="1344"/>
                </a:lnTo>
                <a:lnTo>
                  <a:pt x="178" y="1344"/>
                </a:lnTo>
                <a:lnTo>
                  <a:pt x="174" y="1344"/>
                </a:lnTo>
                <a:lnTo>
                  <a:pt x="172" y="1338"/>
                </a:lnTo>
                <a:lnTo>
                  <a:pt x="170" y="1332"/>
                </a:lnTo>
                <a:lnTo>
                  <a:pt x="170" y="1328"/>
                </a:lnTo>
                <a:lnTo>
                  <a:pt x="170" y="1324"/>
                </a:lnTo>
                <a:lnTo>
                  <a:pt x="174" y="1324"/>
                </a:lnTo>
                <a:lnTo>
                  <a:pt x="178" y="1326"/>
                </a:lnTo>
                <a:lnTo>
                  <a:pt x="180" y="1328"/>
                </a:lnTo>
                <a:lnTo>
                  <a:pt x="184" y="1330"/>
                </a:lnTo>
                <a:lnTo>
                  <a:pt x="186" y="1328"/>
                </a:lnTo>
                <a:lnTo>
                  <a:pt x="188" y="1326"/>
                </a:lnTo>
                <a:lnTo>
                  <a:pt x="190" y="1322"/>
                </a:lnTo>
                <a:lnTo>
                  <a:pt x="190" y="1316"/>
                </a:lnTo>
                <a:lnTo>
                  <a:pt x="196" y="1312"/>
                </a:lnTo>
                <a:lnTo>
                  <a:pt x="200" y="1314"/>
                </a:lnTo>
                <a:lnTo>
                  <a:pt x="204" y="1316"/>
                </a:lnTo>
                <a:lnTo>
                  <a:pt x="210" y="1312"/>
                </a:lnTo>
                <a:lnTo>
                  <a:pt x="214" y="1306"/>
                </a:lnTo>
                <a:lnTo>
                  <a:pt x="216" y="1300"/>
                </a:lnTo>
                <a:lnTo>
                  <a:pt x="220" y="1294"/>
                </a:lnTo>
                <a:lnTo>
                  <a:pt x="230" y="1290"/>
                </a:lnTo>
                <a:lnTo>
                  <a:pt x="238" y="1290"/>
                </a:lnTo>
                <a:lnTo>
                  <a:pt x="264" y="1294"/>
                </a:lnTo>
                <a:lnTo>
                  <a:pt x="270" y="1290"/>
                </a:lnTo>
                <a:lnTo>
                  <a:pt x="274" y="1288"/>
                </a:lnTo>
                <a:lnTo>
                  <a:pt x="276" y="1286"/>
                </a:lnTo>
                <a:lnTo>
                  <a:pt x="272" y="1282"/>
                </a:lnTo>
                <a:lnTo>
                  <a:pt x="266" y="1284"/>
                </a:lnTo>
                <a:lnTo>
                  <a:pt x="260" y="1280"/>
                </a:lnTo>
                <a:lnTo>
                  <a:pt x="260" y="1278"/>
                </a:lnTo>
                <a:lnTo>
                  <a:pt x="260" y="1274"/>
                </a:lnTo>
                <a:lnTo>
                  <a:pt x="256" y="1270"/>
                </a:lnTo>
                <a:lnTo>
                  <a:pt x="248" y="1268"/>
                </a:lnTo>
                <a:lnTo>
                  <a:pt x="240" y="1268"/>
                </a:lnTo>
                <a:lnTo>
                  <a:pt x="232" y="1270"/>
                </a:lnTo>
                <a:lnTo>
                  <a:pt x="224" y="1274"/>
                </a:lnTo>
                <a:lnTo>
                  <a:pt x="218" y="1276"/>
                </a:lnTo>
                <a:lnTo>
                  <a:pt x="212" y="1276"/>
                </a:lnTo>
                <a:lnTo>
                  <a:pt x="204" y="1272"/>
                </a:lnTo>
                <a:lnTo>
                  <a:pt x="196" y="1266"/>
                </a:lnTo>
                <a:lnTo>
                  <a:pt x="188" y="1264"/>
                </a:lnTo>
                <a:lnTo>
                  <a:pt x="184" y="1264"/>
                </a:lnTo>
                <a:lnTo>
                  <a:pt x="180" y="1260"/>
                </a:lnTo>
                <a:lnTo>
                  <a:pt x="178" y="1256"/>
                </a:lnTo>
                <a:lnTo>
                  <a:pt x="176" y="1250"/>
                </a:lnTo>
                <a:lnTo>
                  <a:pt x="174" y="1246"/>
                </a:lnTo>
                <a:lnTo>
                  <a:pt x="176" y="1244"/>
                </a:lnTo>
                <a:lnTo>
                  <a:pt x="178" y="1244"/>
                </a:lnTo>
                <a:lnTo>
                  <a:pt x="180" y="1244"/>
                </a:lnTo>
                <a:lnTo>
                  <a:pt x="182" y="1248"/>
                </a:lnTo>
                <a:lnTo>
                  <a:pt x="182" y="1250"/>
                </a:lnTo>
                <a:lnTo>
                  <a:pt x="184" y="1250"/>
                </a:lnTo>
                <a:lnTo>
                  <a:pt x="186" y="1248"/>
                </a:lnTo>
                <a:lnTo>
                  <a:pt x="184" y="1244"/>
                </a:lnTo>
                <a:lnTo>
                  <a:pt x="182" y="1236"/>
                </a:lnTo>
                <a:lnTo>
                  <a:pt x="182" y="1230"/>
                </a:lnTo>
                <a:lnTo>
                  <a:pt x="182" y="1226"/>
                </a:lnTo>
                <a:lnTo>
                  <a:pt x="180" y="1224"/>
                </a:lnTo>
                <a:lnTo>
                  <a:pt x="176" y="1226"/>
                </a:lnTo>
                <a:lnTo>
                  <a:pt x="172" y="1228"/>
                </a:lnTo>
                <a:lnTo>
                  <a:pt x="166" y="1238"/>
                </a:lnTo>
                <a:lnTo>
                  <a:pt x="160" y="1244"/>
                </a:lnTo>
                <a:lnTo>
                  <a:pt x="158" y="1248"/>
                </a:lnTo>
                <a:lnTo>
                  <a:pt x="146" y="1252"/>
                </a:lnTo>
                <a:lnTo>
                  <a:pt x="140" y="1250"/>
                </a:lnTo>
                <a:lnTo>
                  <a:pt x="134" y="1248"/>
                </a:lnTo>
                <a:lnTo>
                  <a:pt x="134" y="1246"/>
                </a:lnTo>
                <a:lnTo>
                  <a:pt x="138" y="1242"/>
                </a:lnTo>
                <a:lnTo>
                  <a:pt x="146" y="1232"/>
                </a:lnTo>
                <a:lnTo>
                  <a:pt x="154" y="1226"/>
                </a:lnTo>
                <a:lnTo>
                  <a:pt x="162" y="1220"/>
                </a:lnTo>
                <a:lnTo>
                  <a:pt x="180" y="1194"/>
                </a:lnTo>
                <a:lnTo>
                  <a:pt x="198" y="1170"/>
                </a:lnTo>
                <a:lnTo>
                  <a:pt x="220" y="1128"/>
                </a:lnTo>
                <a:lnTo>
                  <a:pt x="238" y="1096"/>
                </a:lnTo>
                <a:lnTo>
                  <a:pt x="250" y="1064"/>
                </a:lnTo>
                <a:lnTo>
                  <a:pt x="258" y="1046"/>
                </a:lnTo>
                <a:lnTo>
                  <a:pt x="262" y="1028"/>
                </a:lnTo>
                <a:lnTo>
                  <a:pt x="264" y="1012"/>
                </a:lnTo>
                <a:lnTo>
                  <a:pt x="262" y="994"/>
                </a:lnTo>
                <a:lnTo>
                  <a:pt x="260" y="986"/>
                </a:lnTo>
                <a:lnTo>
                  <a:pt x="260" y="984"/>
                </a:lnTo>
                <a:lnTo>
                  <a:pt x="256" y="982"/>
                </a:lnTo>
                <a:lnTo>
                  <a:pt x="256" y="984"/>
                </a:lnTo>
                <a:lnTo>
                  <a:pt x="254" y="986"/>
                </a:lnTo>
                <a:lnTo>
                  <a:pt x="250" y="986"/>
                </a:lnTo>
                <a:lnTo>
                  <a:pt x="246" y="982"/>
                </a:lnTo>
                <a:lnTo>
                  <a:pt x="242" y="976"/>
                </a:lnTo>
                <a:lnTo>
                  <a:pt x="238" y="968"/>
                </a:lnTo>
                <a:lnTo>
                  <a:pt x="234" y="962"/>
                </a:lnTo>
                <a:lnTo>
                  <a:pt x="230" y="958"/>
                </a:lnTo>
                <a:lnTo>
                  <a:pt x="220" y="956"/>
                </a:lnTo>
                <a:lnTo>
                  <a:pt x="206" y="950"/>
                </a:lnTo>
                <a:lnTo>
                  <a:pt x="198" y="940"/>
                </a:lnTo>
                <a:lnTo>
                  <a:pt x="190" y="934"/>
                </a:lnTo>
                <a:lnTo>
                  <a:pt x="188" y="928"/>
                </a:lnTo>
                <a:lnTo>
                  <a:pt x="188" y="922"/>
                </a:lnTo>
                <a:lnTo>
                  <a:pt x="188" y="916"/>
                </a:lnTo>
                <a:lnTo>
                  <a:pt x="192" y="902"/>
                </a:lnTo>
                <a:lnTo>
                  <a:pt x="196" y="888"/>
                </a:lnTo>
                <a:lnTo>
                  <a:pt x="192" y="880"/>
                </a:lnTo>
                <a:lnTo>
                  <a:pt x="190" y="874"/>
                </a:lnTo>
                <a:lnTo>
                  <a:pt x="182" y="870"/>
                </a:lnTo>
                <a:lnTo>
                  <a:pt x="176" y="866"/>
                </a:lnTo>
                <a:lnTo>
                  <a:pt x="170" y="860"/>
                </a:lnTo>
                <a:lnTo>
                  <a:pt x="166" y="856"/>
                </a:lnTo>
                <a:lnTo>
                  <a:pt x="166" y="846"/>
                </a:lnTo>
                <a:lnTo>
                  <a:pt x="162" y="840"/>
                </a:lnTo>
                <a:lnTo>
                  <a:pt x="158" y="834"/>
                </a:lnTo>
                <a:lnTo>
                  <a:pt x="154" y="828"/>
                </a:lnTo>
                <a:lnTo>
                  <a:pt x="148" y="828"/>
                </a:lnTo>
                <a:lnTo>
                  <a:pt x="144" y="828"/>
                </a:lnTo>
                <a:lnTo>
                  <a:pt x="142" y="828"/>
                </a:lnTo>
                <a:lnTo>
                  <a:pt x="140" y="824"/>
                </a:lnTo>
                <a:lnTo>
                  <a:pt x="138" y="820"/>
                </a:lnTo>
                <a:lnTo>
                  <a:pt x="138" y="812"/>
                </a:lnTo>
                <a:lnTo>
                  <a:pt x="140" y="804"/>
                </a:lnTo>
                <a:lnTo>
                  <a:pt x="138" y="798"/>
                </a:lnTo>
                <a:lnTo>
                  <a:pt x="134" y="790"/>
                </a:lnTo>
                <a:lnTo>
                  <a:pt x="130" y="784"/>
                </a:lnTo>
                <a:lnTo>
                  <a:pt x="130" y="778"/>
                </a:lnTo>
                <a:lnTo>
                  <a:pt x="130" y="772"/>
                </a:lnTo>
                <a:lnTo>
                  <a:pt x="128" y="764"/>
                </a:lnTo>
                <a:lnTo>
                  <a:pt x="128" y="756"/>
                </a:lnTo>
                <a:lnTo>
                  <a:pt x="132" y="750"/>
                </a:lnTo>
                <a:lnTo>
                  <a:pt x="138" y="746"/>
                </a:lnTo>
                <a:lnTo>
                  <a:pt x="134" y="740"/>
                </a:lnTo>
                <a:lnTo>
                  <a:pt x="132" y="734"/>
                </a:lnTo>
                <a:lnTo>
                  <a:pt x="128" y="724"/>
                </a:lnTo>
                <a:lnTo>
                  <a:pt x="114" y="700"/>
                </a:lnTo>
                <a:lnTo>
                  <a:pt x="108" y="694"/>
                </a:lnTo>
                <a:lnTo>
                  <a:pt x="98" y="686"/>
                </a:lnTo>
                <a:lnTo>
                  <a:pt x="94" y="672"/>
                </a:lnTo>
                <a:lnTo>
                  <a:pt x="86" y="662"/>
                </a:lnTo>
                <a:lnTo>
                  <a:pt x="74" y="652"/>
                </a:lnTo>
                <a:lnTo>
                  <a:pt x="72" y="644"/>
                </a:lnTo>
                <a:lnTo>
                  <a:pt x="70" y="636"/>
                </a:lnTo>
                <a:lnTo>
                  <a:pt x="72" y="628"/>
                </a:lnTo>
                <a:lnTo>
                  <a:pt x="80" y="598"/>
                </a:lnTo>
                <a:lnTo>
                  <a:pt x="82" y="584"/>
                </a:lnTo>
                <a:lnTo>
                  <a:pt x="84" y="576"/>
                </a:lnTo>
                <a:lnTo>
                  <a:pt x="86" y="572"/>
                </a:lnTo>
                <a:lnTo>
                  <a:pt x="84" y="562"/>
                </a:lnTo>
                <a:lnTo>
                  <a:pt x="80" y="556"/>
                </a:lnTo>
                <a:lnTo>
                  <a:pt x="70" y="550"/>
                </a:lnTo>
                <a:lnTo>
                  <a:pt x="60" y="538"/>
                </a:lnTo>
                <a:lnTo>
                  <a:pt x="52" y="528"/>
                </a:lnTo>
                <a:lnTo>
                  <a:pt x="38" y="524"/>
                </a:lnTo>
                <a:lnTo>
                  <a:pt x="30" y="524"/>
                </a:lnTo>
                <a:lnTo>
                  <a:pt x="22" y="522"/>
                </a:lnTo>
                <a:lnTo>
                  <a:pt x="16" y="518"/>
                </a:lnTo>
                <a:lnTo>
                  <a:pt x="10" y="508"/>
                </a:lnTo>
                <a:lnTo>
                  <a:pt x="6" y="492"/>
                </a:lnTo>
                <a:lnTo>
                  <a:pt x="6" y="486"/>
                </a:lnTo>
                <a:lnTo>
                  <a:pt x="6" y="474"/>
                </a:lnTo>
                <a:lnTo>
                  <a:pt x="8" y="466"/>
                </a:lnTo>
                <a:lnTo>
                  <a:pt x="8" y="464"/>
                </a:lnTo>
                <a:lnTo>
                  <a:pt x="4" y="462"/>
                </a:lnTo>
                <a:lnTo>
                  <a:pt x="0" y="462"/>
                </a:lnTo>
                <a:lnTo>
                  <a:pt x="2" y="456"/>
                </a:lnTo>
                <a:lnTo>
                  <a:pt x="6" y="452"/>
                </a:lnTo>
                <a:lnTo>
                  <a:pt x="14" y="442"/>
                </a:lnTo>
                <a:lnTo>
                  <a:pt x="16" y="440"/>
                </a:lnTo>
                <a:lnTo>
                  <a:pt x="22" y="434"/>
                </a:lnTo>
                <a:lnTo>
                  <a:pt x="24" y="432"/>
                </a:lnTo>
                <a:lnTo>
                  <a:pt x="22" y="426"/>
                </a:lnTo>
                <a:lnTo>
                  <a:pt x="22" y="424"/>
                </a:lnTo>
                <a:lnTo>
                  <a:pt x="26" y="420"/>
                </a:lnTo>
                <a:lnTo>
                  <a:pt x="30" y="414"/>
                </a:lnTo>
                <a:lnTo>
                  <a:pt x="38" y="408"/>
                </a:lnTo>
                <a:lnTo>
                  <a:pt x="42" y="402"/>
                </a:lnTo>
                <a:lnTo>
                  <a:pt x="42" y="398"/>
                </a:lnTo>
                <a:lnTo>
                  <a:pt x="40" y="394"/>
                </a:lnTo>
                <a:lnTo>
                  <a:pt x="40" y="386"/>
                </a:lnTo>
                <a:lnTo>
                  <a:pt x="40" y="384"/>
                </a:lnTo>
                <a:lnTo>
                  <a:pt x="44" y="384"/>
                </a:lnTo>
                <a:lnTo>
                  <a:pt x="50" y="386"/>
                </a:lnTo>
                <a:lnTo>
                  <a:pt x="54" y="390"/>
                </a:lnTo>
                <a:lnTo>
                  <a:pt x="58" y="390"/>
                </a:lnTo>
                <a:lnTo>
                  <a:pt x="64" y="386"/>
                </a:lnTo>
                <a:lnTo>
                  <a:pt x="64" y="382"/>
                </a:lnTo>
                <a:lnTo>
                  <a:pt x="66" y="376"/>
                </a:lnTo>
                <a:lnTo>
                  <a:pt x="64" y="370"/>
                </a:lnTo>
                <a:lnTo>
                  <a:pt x="62" y="368"/>
                </a:lnTo>
                <a:lnTo>
                  <a:pt x="62" y="366"/>
                </a:lnTo>
                <a:lnTo>
                  <a:pt x="68" y="366"/>
                </a:lnTo>
                <a:lnTo>
                  <a:pt x="76" y="368"/>
                </a:lnTo>
                <a:lnTo>
                  <a:pt x="82" y="372"/>
                </a:lnTo>
                <a:lnTo>
                  <a:pt x="86" y="374"/>
                </a:lnTo>
                <a:lnTo>
                  <a:pt x="90" y="372"/>
                </a:lnTo>
                <a:lnTo>
                  <a:pt x="92" y="368"/>
                </a:lnTo>
                <a:lnTo>
                  <a:pt x="90" y="364"/>
                </a:lnTo>
                <a:lnTo>
                  <a:pt x="88" y="360"/>
                </a:lnTo>
                <a:lnTo>
                  <a:pt x="90" y="356"/>
                </a:lnTo>
                <a:lnTo>
                  <a:pt x="90" y="360"/>
                </a:lnTo>
                <a:lnTo>
                  <a:pt x="92" y="360"/>
                </a:lnTo>
                <a:lnTo>
                  <a:pt x="94" y="360"/>
                </a:lnTo>
                <a:lnTo>
                  <a:pt x="96" y="360"/>
                </a:lnTo>
                <a:lnTo>
                  <a:pt x="96" y="354"/>
                </a:lnTo>
                <a:lnTo>
                  <a:pt x="94" y="348"/>
                </a:lnTo>
                <a:lnTo>
                  <a:pt x="92" y="348"/>
                </a:lnTo>
                <a:lnTo>
                  <a:pt x="90" y="346"/>
                </a:lnTo>
                <a:lnTo>
                  <a:pt x="92" y="344"/>
                </a:lnTo>
                <a:lnTo>
                  <a:pt x="96" y="344"/>
                </a:lnTo>
                <a:lnTo>
                  <a:pt x="100" y="346"/>
                </a:lnTo>
                <a:lnTo>
                  <a:pt x="108" y="348"/>
                </a:lnTo>
                <a:lnTo>
                  <a:pt x="112" y="350"/>
                </a:lnTo>
                <a:lnTo>
                  <a:pt x="114" y="352"/>
                </a:lnTo>
                <a:lnTo>
                  <a:pt x="120" y="354"/>
                </a:lnTo>
                <a:lnTo>
                  <a:pt x="124" y="352"/>
                </a:lnTo>
                <a:lnTo>
                  <a:pt x="130" y="352"/>
                </a:lnTo>
                <a:lnTo>
                  <a:pt x="138" y="354"/>
                </a:lnTo>
                <a:lnTo>
                  <a:pt x="138" y="356"/>
                </a:lnTo>
                <a:lnTo>
                  <a:pt x="138" y="362"/>
                </a:lnTo>
                <a:lnTo>
                  <a:pt x="138" y="366"/>
                </a:lnTo>
                <a:lnTo>
                  <a:pt x="134" y="370"/>
                </a:lnTo>
                <a:lnTo>
                  <a:pt x="128" y="370"/>
                </a:lnTo>
                <a:lnTo>
                  <a:pt x="122" y="372"/>
                </a:lnTo>
                <a:lnTo>
                  <a:pt x="118" y="368"/>
                </a:lnTo>
                <a:lnTo>
                  <a:pt x="114" y="370"/>
                </a:lnTo>
                <a:lnTo>
                  <a:pt x="110" y="368"/>
                </a:lnTo>
                <a:lnTo>
                  <a:pt x="108" y="364"/>
                </a:lnTo>
                <a:lnTo>
                  <a:pt x="108" y="362"/>
                </a:lnTo>
                <a:lnTo>
                  <a:pt x="104" y="362"/>
                </a:lnTo>
                <a:lnTo>
                  <a:pt x="102" y="364"/>
                </a:lnTo>
                <a:lnTo>
                  <a:pt x="102" y="370"/>
                </a:lnTo>
                <a:lnTo>
                  <a:pt x="102" y="374"/>
                </a:lnTo>
                <a:lnTo>
                  <a:pt x="104" y="378"/>
                </a:lnTo>
                <a:lnTo>
                  <a:pt x="108" y="378"/>
                </a:lnTo>
                <a:lnTo>
                  <a:pt x="112" y="378"/>
                </a:lnTo>
                <a:lnTo>
                  <a:pt x="116" y="376"/>
                </a:lnTo>
                <a:lnTo>
                  <a:pt x="118" y="378"/>
                </a:lnTo>
                <a:lnTo>
                  <a:pt x="120" y="382"/>
                </a:lnTo>
                <a:lnTo>
                  <a:pt x="120" y="384"/>
                </a:lnTo>
                <a:lnTo>
                  <a:pt x="120" y="386"/>
                </a:lnTo>
                <a:lnTo>
                  <a:pt x="122" y="386"/>
                </a:lnTo>
                <a:lnTo>
                  <a:pt x="124" y="384"/>
                </a:lnTo>
                <a:lnTo>
                  <a:pt x="128" y="380"/>
                </a:lnTo>
                <a:lnTo>
                  <a:pt x="132" y="380"/>
                </a:lnTo>
                <a:lnTo>
                  <a:pt x="134" y="380"/>
                </a:lnTo>
                <a:lnTo>
                  <a:pt x="134" y="384"/>
                </a:lnTo>
                <a:lnTo>
                  <a:pt x="138" y="386"/>
                </a:lnTo>
                <a:lnTo>
                  <a:pt x="140" y="384"/>
                </a:lnTo>
                <a:lnTo>
                  <a:pt x="142" y="382"/>
                </a:lnTo>
                <a:lnTo>
                  <a:pt x="142" y="384"/>
                </a:lnTo>
                <a:lnTo>
                  <a:pt x="142" y="386"/>
                </a:lnTo>
                <a:lnTo>
                  <a:pt x="142" y="392"/>
                </a:lnTo>
                <a:lnTo>
                  <a:pt x="142" y="394"/>
                </a:lnTo>
                <a:lnTo>
                  <a:pt x="146" y="394"/>
                </a:lnTo>
                <a:lnTo>
                  <a:pt x="148" y="390"/>
                </a:lnTo>
                <a:lnTo>
                  <a:pt x="150" y="384"/>
                </a:lnTo>
                <a:lnTo>
                  <a:pt x="152" y="382"/>
                </a:lnTo>
                <a:lnTo>
                  <a:pt x="154" y="382"/>
                </a:lnTo>
                <a:lnTo>
                  <a:pt x="154" y="386"/>
                </a:lnTo>
                <a:lnTo>
                  <a:pt x="154" y="392"/>
                </a:lnTo>
                <a:lnTo>
                  <a:pt x="158" y="394"/>
                </a:lnTo>
                <a:lnTo>
                  <a:pt x="160" y="396"/>
                </a:lnTo>
                <a:lnTo>
                  <a:pt x="162" y="398"/>
                </a:lnTo>
                <a:lnTo>
                  <a:pt x="162" y="396"/>
                </a:lnTo>
                <a:lnTo>
                  <a:pt x="166" y="394"/>
                </a:lnTo>
                <a:lnTo>
                  <a:pt x="172" y="392"/>
                </a:lnTo>
                <a:lnTo>
                  <a:pt x="176" y="390"/>
                </a:lnTo>
                <a:lnTo>
                  <a:pt x="178" y="384"/>
                </a:lnTo>
                <a:lnTo>
                  <a:pt x="182" y="384"/>
                </a:lnTo>
                <a:lnTo>
                  <a:pt x="186" y="386"/>
                </a:lnTo>
                <a:lnTo>
                  <a:pt x="210" y="384"/>
                </a:lnTo>
                <a:lnTo>
                  <a:pt x="224" y="390"/>
                </a:lnTo>
                <a:lnTo>
                  <a:pt x="228" y="386"/>
                </a:lnTo>
                <a:lnTo>
                  <a:pt x="228" y="384"/>
                </a:lnTo>
                <a:lnTo>
                  <a:pt x="226" y="382"/>
                </a:lnTo>
                <a:lnTo>
                  <a:pt x="226" y="380"/>
                </a:lnTo>
                <a:lnTo>
                  <a:pt x="230" y="378"/>
                </a:lnTo>
                <a:lnTo>
                  <a:pt x="236" y="378"/>
                </a:lnTo>
                <a:lnTo>
                  <a:pt x="248" y="380"/>
                </a:lnTo>
                <a:lnTo>
                  <a:pt x="254" y="382"/>
                </a:lnTo>
                <a:lnTo>
                  <a:pt x="266" y="384"/>
                </a:lnTo>
                <a:lnTo>
                  <a:pt x="276" y="386"/>
                </a:lnTo>
                <a:lnTo>
                  <a:pt x="286" y="392"/>
                </a:lnTo>
                <a:lnTo>
                  <a:pt x="304" y="398"/>
                </a:lnTo>
                <a:lnTo>
                  <a:pt x="312" y="402"/>
                </a:lnTo>
                <a:lnTo>
                  <a:pt x="326" y="406"/>
                </a:lnTo>
                <a:lnTo>
                  <a:pt x="352" y="420"/>
                </a:lnTo>
                <a:lnTo>
                  <a:pt x="360" y="424"/>
                </a:lnTo>
                <a:lnTo>
                  <a:pt x="362" y="428"/>
                </a:lnTo>
                <a:lnTo>
                  <a:pt x="372" y="432"/>
                </a:lnTo>
                <a:lnTo>
                  <a:pt x="380" y="434"/>
                </a:lnTo>
                <a:lnTo>
                  <a:pt x="384" y="434"/>
                </a:lnTo>
                <a:lnTo>
                  <a:pt x="386" y="432"/>
                </a:lnTo>
                <a:lnTo>
                  <a:pt x="384" y="430"/>
                </a:lnTo>
                <a:lnTo>
                  <a:pt x="380" y="428"/>
                </a:lnTo>
                <a:lnTo>
                  <a:pt x="378" y="426"/>
                </a:lnTo>
                <a:lnTo>
                  <a:pt x="376" y="424"/>
                </a:lnTo>
                <a:lnTo>
                  <a:pt x="378" y="424"/>
                </a:lnTo>
                <a:lnTo>
                  <a:pt x="382" y="426"/>
                </a:lnTo>
                <a:lnTo>
                  <a:pt x="388" y="430"/>
                </a:lnTo>
                <a:lnTo>
                  <a:pt x="392" y="436"/>
                </a:lnTo>
                <a:lnTo>
                  <a:pt x="394" y="438"/>
                </a:lnTo>
                <a:lnTo>
                  <a:pt x="396" y="438"/>
                </a:lnTo>
                <a:lnTo>
                  <a:pt x="396" y="436"/>
                </a:lnTo>
                <a:lnTo>
                  <a:pt x="396" y="434"/>
                </a:lnTo>
                <a:lnTo>
                  <a:pt x="402" y="434"/>
                </a:lnTo>
                <a:lnTo>
                  <a:pt x="406" y="438"/>
                </a:lnTo>
                <a:lnTo>
                  <a:pt x="414" y="442"/>
                </a:lnTo>
                <a:lnTo>
                  <a:pt x="418" y="442"/>
                </a:lnTo>
                <a:lnTo>
                  <a:pt x="422" y="442"/>
                </a:lnTo>
                <a:lnTo>
                  <a:pt x="424" y="442"/>
                </a:lnTo>
                <a:lnTo>
                  <a:pt x="426" y="440"/>
                </a:lnTo>
                <a:lnTo>
                  <a:pt x="426" y="438"/>
                </a:lnTo>
                <a:lnTo>
                  <a:pt x="422" y="436"/>
                </a:lnTo>
                <a:lnTo>
                  <a:pt x="420" y="434"/>
                </a:lnTo>
                <a:lnTo>
                  <a:pt x="420" y="432"/>
                </a:lnTo>
                <a:lnTo>
                  <a:pt x="424" y="432"/>
                </a:lnTo>
                <a:lnTo>
                  <a:pt x="426" y="434"/>
                </a:lnTo>
                <a:lnTo>
                  <a:pt x="432" y="436"/>
                </a:lnTo>
                <a:lnTo>
                  <a:pt x="436" y="440"/>
                </a:lnTo>
                <a:lnTo>
                  <a:pt x="448" y="448"/>
                </a:lnTo>
                <a:lnTo>
                  <a:pt x="452" y="450"/>
                </a:lnTo>
                <a:lnTo>
                  <a:pt x="454" y="454"/>
                </a:lnTo>
                <a:lnTo>
                  <a:pt x="460" y="456"/>
                </a:lnTo>
                <a:lnTo>
                  <a:pt x="462" y="458"/>
                </a:lnTo>
                <a:lnTo>
                  <a:pt x="466" y="454"/>
                </a:lnTo>
                <a:lnTo>
                  <a:pt x="470" y="454"/>
                </a:lnTo>
                <a:lnTo>
                  <a:pt x="474" y="456"/>
                </a:lnTo>
                <a:lnTo>
                  <a:pt x="484" y="462"/>
                </a:lnTo>
                <a:lnTo>
                  <a:pt x="490" y="468"/>
                </a:lnTo>
                <a:lnTo>
                  <a:pt x="492" y="474"/>
                </a:lnTo>
                <a:lnTo>
                  <a:pt x="500" y="482"/>
                </a:lnTo>
                <a:lnTo>
                  <a:pt x="502" y="490"/>
                </a:lnTo>
                <a:lnTo>
                  <a:pt x="506" y="496"/>
                </a:lnTo>
                <a:lnTo>
                  <a:pt x="508" y="498"/>
                </a:lnTo>
                <a:lnTo>
                  <a:pt x="512" y="498"/>
                </a:lnTo>
                <a:lnTo>
                  <a:pt x="518" y="498"/>
                </a:lnTo>
                <a:lnTo>
                  <a:pt x="520" y="506"/>
                </a:lnTo>
                <a:lnTo>
                  <a:pt x="522" y="514"/>
                </a:lnTo>
                <a:lnTo>
                  <a:pt x="524" y="530"/>
                </a:lnTo>
                <a:lnTo>
                  <a:pt x="520" y="558"/>
                </a:lnTo>
                <a:lnTo>
                  <a:pt x="512" y="576"/>
                </a:lnTo>
                <a:lnTo>
                  <a:pt x="508" y="582"/>
                </a:lnTo>
                <a:lnTo>
                  <a:pt x="504" y="590"/>
                </a:lnTo>
                <a:lnTo>
                  <a:pt x="494" y="604"/>
                </a:lnTo>
                <a:lnTo>
                  <a:pt x="480" y="614"/>
                </a:lnTo>
                <a:lnTo>
                  <a:pt x="472" y="618"/>
                </a:lnTo>
                <a:lnTo>
                  <a:pt x="466" y="626"/>
                </a:lnTo>
                <a:lnTo>
                  <a:pt x="448" y="630"/>
                </a:lnTo>
                <a:lnTo>
                  <a:pt x="432" y="634"/>
                </a:lnTo>
                <a:lnTo>
                  <a:pt x="424" y="634"/>
                </a:lnTo>
                <a:lnTo>
                  <a:pt x="416" y="634"/>
                </a:lnTo>
                <a:lnTo>
                  <a:pt x="410" y="630"/>
                </a:lnTo>
                <a:lnTo>
                  <a:pt x="400" y="628"/>
                </a:lnTo>
                <a:lnTo>
                  <a:pt x="388" y="628"/>
                </a:lnTo>
                <a:lnTo>
                  <a:pt x="378" y="630"/>
                </a:lnTo>
                <a:lnTo>
                  <a:pt x="370" y="632"/>
                </a:lnTo>
                <a:lnTo>
                  <a:pt x="356" y="630"/>
                </a:lnTo>
                <a:lnTo>
                  <a:pt x="344" y="630"/>
                </a:lnTo>
                <a:lnTo>
                  <a:pt x="330" y="630"/>
                </a:lnTo>
                <a:lnTo>
                  <a:pt x="328" y="628"/>
                </a:lnTo>
                <a:lnTo>
                  <a:pt x="324" y="626"/>
                </a:lnTo>
                <a:lnTo>
                  <a:pt x="320" y="628"/>
                </a:lnTo>
                <a:lnTo>
                  <a:pt x="316" y="628"/>
                </a:lnTo>
                <a:lnTo>
                  <a:pt x="312" y="626"/>
                </a:lnTo>
                <a:lnTo>
                  <a:pt x="308" y="624"/>
                </a:lnTo>
                <a:lnTo>
                  <a:pt x="300" y="620"/>
                </a:lnTo>
                <a:lnTo>
                  <a:pt x="294" y="624"/>
                </a:lnTo>
                <a:lnTo>
                  <a:pt x="290" y="626"/>
                </a:lnTo>
                <a:lnTo>
                  <a:pt x="286" y="628"/>
                </a:lnTo>
                <a:lnTo>
                  <a:pt x="280" y="626"/>
                </a:lnTo>
                <a:lnTo>
                  <a:pt x="278" y="620"/>
                </a:lnTo>
                <a:lnTo>
                  <a:pt x="276" y="616"/>
                </a:lnTo>
                <a:lnTo>
                  <a:pt x="274" y="612"/>
                </a:lnTo>
                <a:lnTo>
                  <a:pt x="270" y="612"/>
                </a:lnTo>
                <a:lnTo>
                  <a:pt x="270" y="616"/>
                </a:lnTo>
                <a:lnTo>
                  <a:pt x="268" y="618"/>
                </a:lnTo>
                <a:lnTo>
                  <a:pt x="264" y="616"/>
                </a:lnTo>
                <a:lnTo>
                  <a:pt x="264" y="618"/>
                </a:lnTo>
                <a:lnTo>
                  <a:pt x="262" y="624"/>
                </a:lnTo>
                <a:lnTo>
                  <a:pt x="258" y="620"/>
                </a:lnTo>
                <a:lnTo>
                  <a:pt x="254" y="618"/>
                </a:lnTo>
                <a:lnTo>
                  <a:pt x="248" y="614"/>
                </a:lnTo>
                <a:lnTo>
                  <a:pt x="246" y="612"/>
                </a:lnTo>
                <a:lnTo>
                  <a:pt x="244" y="610"/>
                </a:lnTo>
                <a:lnTo>
                  <a:pt x="244" y="614"/>
                </a:lnTo>
                <a:lnTo>
                  <a:pt x="244" y="616"/>
                </a:lnTo>
                <a:lnTo>
                  <a:pt x="242" y="620"/>
                </a:lnTo>
                <a:lnTo>
                  <a:pt x="238" y="620"/>
                </a:lnTo>
                <a:lnTo>
                  <a:pt x="232" y="618"/>
                </a:lnTo>
                <a:lnTo>
                  <a:pt x="218" y="612"/>
                </a:lnTo>
                <a:lnTo>
                  <a:pt x="210" y="604"/>
                </a:lnTo>
                <a:lnTo>
                  <a:pt x="206" y="598"/>
                </a:lnTo>
                <a:lnTo>
                  <a:pt x="198" y="594"/>
                </a:lnTo>
                <a:lnTo>
                  <a:pt x="190" y="594"/>
                </a:lnTo>
                <a:lnTo>
                  <a:pt x="182" y="594"/>
                </a:lnTo>
                <a:lnTo>
                  <a:pt x="176" y="598"/>
                </a:lnTo>
                <a:lnTo>
                  <a:pt x="174" y="602"/>
                </a:lnTo>
                <a:lnTo>
                  <a:pt x="174" y="604"/>
                </a:lnTo>
                <a:lnTo>
                  <a:pt x="176" y="606"/>
                </a:lnTo>
                <a:lnTo>
                  <a:pt x="178" y="606"/>
                </a:lnTo>
                <a:lnTo>
                  <a:pt x="184" y="604"/>
                </a:lnTo>
                <a:lnTo>
                  <a:pt x="192" y="612"/>
                </a:lnTo>
                <a:lnTo>
                  <a:pt x="200" y="620"/>
                </a:lnTo>
                <a:lnTo>
                  <a:pt x="206" y="626"/>
                </a:lnTo>
                <a:lnTo>
                  <a:pt x="210" y="628"/>
                </a:lnTo>
                <a:lnTo>
                  <a:pt x="212" y="630"/>
                </a:lnTo>
                <a:lnTo>
                  <a:pt x="210" y="632"/>
                </a:lnTo>
                <a:lnTo>
                  <a:pt x="210" y="634"/>
                </a:lnTo>
                <a:lnTo>
                  <a:pt x="214" y="638"/>
                </a:lnTo>
                <a:lnTo>
                  <a:pt x="224" y="642"/>
                </a:lnTo>
                <a:lnTo>
                  <a:pt x="240" y="648"/>
                </a:lnTo>
                <a:lnTo>
                  <a:pt x="244" y="646"/>
                </a:lnTo>
                <a:lnTo>
                  <a:pt x="250" y="646"/>
                </a:lnTo>
                <a:lnTo>
                  <a:pt x="256" y="648"/>
                </a:lnTo>
                <a:lnTo>
                  <a:pt x="256" y="656"/>
                </a:lnTo>
                <a:lnTo>
                  <a:pt x="258" y="660"/>
                </a:lnTo>
                <a:lnTo>
                  <a:pt x="264" y="662"/>
                </a:lnTo>
                <a:lnTo>
                  <a:pt x="270" y="662"/>
                </a:lnTo>
                <a:lnTo>
                  <a:pt x="274" y="662"/>
                </a:lnTo>
                <a:lnTo>
                  <a:pt x="276" y="660"/>
                </a:lnTo>
                <a:lnTo>
                  <a:pt x="280" y="664"/>
                </a:lnTo>
                <a:lnTo>
                  <a:pt x="284" y="668"/>
                </a:lnTo>
                <a:lnTo>
                  <a:pt x="290" y="668"/>
                </a:lnTo>
                <a:lnTo>
                  <a:pt x="296" y="668"/>
                </a:lnTo>
                <a:lnTo>
                  <a:pt x="300" y="670"/>
                </a:lnTo>
                <a:lnTo>
                  <a:pt x="308" y="684"/>
                </a:lnTo>
                <a:lnTo>
                  <a:pt x="318" y="688"/>
                </a:lnTo>
                <a:lnTo>
                  <a:pt x="322" y="694"/>
                </a:lnTo>
                <a:lnTo>
                  <a:pt x="326" y="714"/>
                </a:lnTo>
                <a:lnTo>
                  <a:pt x="328" y="720"/>
                </a:lnTo>
                <a:lnTo>
                  <a:pt x="328" y="724"/>
                </a:lnTo>
                <a:lnTo>
                  <a:pt x="328" y="728"/>
                </a:lnTo>
                <a:lnTo>
                  <a:pt x="324" y="730"/>
                </a:lnTo>
                <a:lnTo>
                  <a:pt x="320" y="734"/>
                </a:lnTo>
                <a:lnTo>
                  <a:pt x="318" y="742"/>
                </a:lnTo>
                <a:lnTo>
                  <a:pt x="322" y="746"/>
                </a:lnTo>
                <a:lnTo>
                  <a:pt x="328" y="752"/>
                </a:lnTo>
                <a:lnTo>
                  <a:pt x="334" y="756"/>
                </a:lnTo>
                <a:lnTo>
                  <a:pt x="338" y="762"/>
                </a:lnTo>
                <a:lnTo>
                  <a:pt x="342" y="766"/>
                </a:lnTo>
                <a:lnTo>
                  <a:pt x="344" y="774"/>
                </a:lnTo>
                <a:lnTo>
                  <a:pt x="348" y="776"/>
                </a:lnTo>
                <a:lnTo>
                  <a:pt x="352" y="778"/>
                </a:lnTo>
                <a:lnTo>
                  <a:pt x="354" y="784"/>
                </a:lnTo>
                <a:lnTo>
                  <a:pt x="354" y="790"/>
                </a:lnTo>
                <a:lnTo>
                  <a:pt x="358" y="798"/>
                </a:lnTo>
                <a:lnTo>
                  <a:pt x="362" y="804"/>
                </a:lnTo>
                <a:lnTo>
                  <a:pt x="360" y="808"/>
                </a:lnTo>
                <a:lnTo>
                  <a:pt x="356" y="812"/>
                </a:lnTo>
                <a:lnTo>
                  <a:pt x="356" y="816"/>
                </a:lnTo>
                <a:lnTo>
                  <a:pt x="356" y="818"/>
                </a:lnTo>
                <a:lnTo>
                  <a:pt x="358" y="818"/>
                </a:lnTo>
                <a:lnTo>
                  <a:pt x="360" y="816"/>
                </a:lnTo>
                <a:lnTo>
                  <a:pt x="362" y="812"/>
                </a:lnTo>
                <a:lnTo>
                  <a:pt x="364" y="812"/>
                </a:lnTo>
                <a:lnTo>
                  <a:pt x="370" y="814"/>
                </a:lnTo>
                <a:lnTo>
                  <a:pt x="374" y="818"/>
                </a:lnTo>
                <a:lnTo>
                  <a:pt x="382" y="822"/>
                </a:lnTo>
                <a:lnTo>
                  <a:pt x="390" y="828"/>
                </a:lnTo>
                <a:lnTo>
                  <a:pt x="396" y="822"/>
                </a:lnTo>
                <a:lnTo>
                  <a:pt x="400" y="820"/>
                </a:lnTo>
                <a:lnTo>
                  <a:pt x="402" y="818"/>
                </a:lnTo>
                <a:lnTo>
                  <a:pt x="406" y="818"/>
                </a:lnTo>
                <a:lnTo>
                  <a:pt x="410" y="818"/>
                </a:lnTo>
                <a:lnTo>
                  <a:pt x="416" y="824"/>
                </a:lnTo>
                <a:lnTo>
                  <a:pt x="424" y="830"/>
                </a:lnTo>
                <a:lnTo>
                  <a:pt x="434" y="836"/>
                </a:lnTo>
                <a:lnTo>
                  <a:pt x="438" y="840"/>
                </a:lnTo>
                <a:lnTo>
                  <a:pt x="444" y="840"/>
                </a:lnTo>
                <a:lnTo>
                  <a:pt x="452" y="840"/>
                </a:lnTo>
                <a:lnTo>
                  <a:pt x="466" y="844"/>
                </a:lnTo>
                <a:lnTo>
                  <a:pt x="480" y="846"/>
                </a:lnTo>
                <a:lnTo>
                  <a:pt x="488" y="844"/>
                </a:lnTo>
                <a:lnTo>
                  <a:pt x="496" y="848"/>
                </a:lnTo>
                <a:lnTo>
                  <a:pt x="498" y="848"/>
                </a:lnTo>
                <a:lnTo>
                  <a:pt x="500" y="848"/>
                </a:lnTo>
                <a:lnTo>
                  <a:pt x="500" y="844"/>
                </a:lnTo>
                <a:lnTo>
                  <a:pt x="500" y="840"/>
                </a:lnTo>
                <a:lnTo>
                  <a:pt x="504" y="834"/>
                </a:lnTo>
                <a:lnTo>
                  <a:pt x="508" y="828"/>
                </a:lnTo>
                <a:lnTo>
                  <a:pt x="512" y="830"/>
                </a:lnTo>
                <a:lnTo>
                  <a:pt x="518" y="830"/>
                </a:lnTo>
                <a:lnTo>
                  <a:pt x="522" y="832"/>
                </a:lnTo>
                <a:lnTo>
                  <a:pt x="524" y="830"/>
                </a:lnTo>
                <a:lnTo>
                  <a:pt x="522" y="828"/>
                </a:lnTo>
                <a:lnTo>
                  <a:pt x="518" y="824"/>
                </a:lnTo>
                <a:lnTo>
                  <a:pt x="508" y="810"/>
                </a:lnTo>
                <a:lnTo>
                  <a:pt x="498" y="792"/>
                </a:lnTo>
                <a:lnTo>
                  <a:pt x="494" y="786"/>
                </a:lnTo>
                <a:lnTo>
                  <a:pt x="492" y="784"/>
                </a:lnTo>
                <a:lnTo>
                  <a:pt x="490" y="782"/>
                </a:lnTo>
                <a:lnTo>
                  <a:pt x="484" y="784"/>
                </a:lnTo>
                <a:lnTo>
                  <a:pt x="480" y="790"/>
                </a:lnTo>
                <a:lnTo>
                  <a:pt x="474" y="794"/>
                </a:lnTo>
                <a:lnTo>
                  <a:pt x="470" y="800"/>
                </a:lnTo>
                <a:lnTo>
                  <a:pt x="466" y="798"/>
                </a:lnTo>
                <a:lnTo>
                  <a:pt x="462" y="794"/>
                </a:lnTo>
                <a:lnTo>
                  <a:pt x="452" y="790"/>
                </a:lnTo>
                <a:lnTo>
                  <a:pt x="446" y="782"/>
                </a:lnTo>
                <a:lnTo>
                  <a:pt x="440" y="776"/>
                </a:lnTo>
                <a:lnTo>
                  <a:pt x="432" y="774"/>
                </a:lnTo>
                <a:lnTo>
                  <a:pt x="426" y="770"/>
                </a:lnTo>
                <a:lnTo>
                  <a:pt x="422" y="764"/>
                </a:lnTo>
                <a:lnTo>
                  <a:pt x="420" y="762"/>
                </a:lnTo>
                <a:lnTo>
                  <a:pt x="418" y="758"/>
                </a:lnTo>
                <a:lnTo>
                  <a:pt x="422" y="756"/>
                </a:lnTo>
                <a:lnTo>
                  <a:pt x="424" y="754"/>
                </a:lnTo>
                <a:lnTo>
                  <a:pt x="430" y="744"/>
                </a:lnTo>
                <a:lnTo>
                  <a:pt x="426" y="734"/>
                </a:lnTo>
                <a:lnTo>
                  <a:pt x="424" y="730"/>
                </a:lnTo>
                <a:lnTo>
                  <a:pt x="424" y="728"/>
                </a:lnTo>
                <a:lnTo>
                  <a:pt x="430" y="728"/>
                </a:lnTo>
                <a:lnTo>
                  <a:pt x="434" y="728"/>
                </a:lnTo>
                <a:lnTo>
                  <a:pt x="450" y="730"/>
                </a:lnTo>
                <a:lnTo>
                  <a:pt x="458" y="732"/>
                </a:lnTo>
                <a:lnTo>
                  <a:pt x="464" y="734"/>
                </a:lnTo>
                <a:lnTo>
                  <a:pt x="468" y="740"/>
                </a:lnTo>
                <a:lnTo>
                  <a:pt x="472" y="744"/>
                </a:lnTo>
                <a:lnTo>
                  <a:pt x="478" y="744"/>
                </a:lnTo>
                <a:lnTo>
                  <a:pt x="482" y="742"/>
                </a:lnTo>
                <a:lnTo>
                  <a:pt x="490" y="742"/>
                </a:lnTo>
                <a:lnTo>
                  <a:pt x="494" y="742"/>
                </a:lnTo>
                <a:lnTo>
                  <a:pt x="494" y="744"/>
                </a:lnTo>
                <a:lnTo>
                  <a:pt x="494" y="746"/>
                </a:lnTo>
                <a:lnTo>
                  <a:pt x="492" y="748"/>
                </a:lnTo>
                <a:lnTo>
                  <a:pt x="488" y="750"/>
                </a:lnTo>
                <a:lnTo>
                  <a:pt x="484" y="752"/>
                </a:lnTo>
                <a:lnTo>
                  <a:pt x="490" y="760"/>
                </a:lnTo>
                <a:lnTo>
                  <a:pt x="492" y="764"/>
                </a:lnTo>
                <a:lnTo>
                  <a:pt x="494" y="764"/>
                </a:lnTo>
                <a:lnTo>
                  <a:pt x="496" y="764"/>
                </a:lnTo>
                <a:lnTo>
                  <a:pt x="496" y="760"/>
                </a:lnTo>
                <a:lnTo>
                  <a:pt x="496" y="756"/>
                </a:lnTo>
                <a:lnTo>
                  <a:pt x="498" y="748"/>
                </a:lnTo>
                <a:lnTo>
                  <a:pt x="500" y="746"/>
                </a:lnTo>
                <a:lnTo>
                  <a:pt x="504" y="744"/>
                </a:lnTo>
                <a:lnTo>
                  <a:pt x="506" y="744"/>
                </a:lnTo>
                <a:lnTo>
                  <a:pt x="510" y="746"/>
                </a:lnTo>
                <a:lnTo>
                  <a:pt x="524" y="744"/>
                </a:lnTo>
                <a:lnTo>
                  <a:pt x="532" y="746"/>
                </a:lnTo>
                <a:lnTo>
                  <a:pt x="540" y="748"/>
                </a:lnTo>
                <a:lnTo>
                  <a:pt x="558" y="750"/>
                </a:lnTo>
                <a:lnTo>
                  <a:pt x="562" y="750"/>
                </a:lnTo>
                <a:lnTo>
                  <a:pt x="566" y="750"/>
                </a:lnTo>
                <a:lnTo>
                  <a:pt x="568" y="746"/>
                </a:lnTo>
                <a:lnTo>
                  <a:pt x="566" y="744"/>
                </a:lnTo>
                <a:lnTo>
                  <a:pt x="564" y="742"/>
                </a:lnTo>
                <a:lnTo>
                  <a:pt x="566" y="742"/>
                </a:lnTo>
                <a:lnTo>
                  <a:pt x="568" y="742"/>
                </a:lnTo>
                <a:lnTo>
                  <a:pt x="576" y="742"/>
                </a:lnTo>
                <a:lnTo>
                  <a:pt x="584" y="744"/>
                </a:lnTo>
                <a:lnTo>
                  <a:pt x="590" y="744"/>
                </a:lnTo>
                <a:lnTo>
                  <a:pt x="592" y="740"/>
                </a:lnTo>
                <a:lnTo>
                  <a:pt x="596" y="742"/>
                </a:lnTo>
                <a:lnTo>
                  <a:pt x="600" y="744"/>
                </a:lnTo>
                <a:lnTo>
                  <a:pt x="608" y="744"/>
                </a:lnTo>
                <a:lnTo>
                  <a:pt x="610" y="744"/>
                </a:lnTo>
                <a:lnTo>
                  <a:pt x="610" y="742"/>
                </a:lnTo>
                <a:lnTo>
                  <a:pt x="608" y="740"/>
                </a:lnTo>
                <a:lnTo>
                  <a:pt x="596" y="732"/>
                </a:lnTo>
                <a:lnTo>
                  <a:pt x="592" y="726"/>
                </a:lnTo>
                <a:lnTo>
                  <a:pt x="574" y="706"/>
                </a:lnTo>
                <a:lnTo>
                  <a:pt x="564" y="700"/>
                </a:lnTo>
                <a:lnTo>
                  <a:pt x="552" y="692"/>
                </a:lnTo>
                <a:lnTo>
                  <a:pt x="536" y="678"/>
                </a:lnTo>
                <a:lnTo>
                  <a:pt x="526" y="662"/>
                </a:lnTo>
                <a:lnTo>
                  <a:pt x="524" y="658"/>
                </a:lnTo>
                <a:lnTo>
                  <a:pt x="522" y="654"/>
                </a:lnTo>
                <a:lnTo>
                  <a:pt x="526" y="648"/>
                </a:lnTo>
                <a:lnTo>
                  <a:pt x="530" y="646"/>
                </a:lnTo>
                <a:lnTo>
                  <a:pt x="534" y="638"/>
                </a:lnTo>
                <a:lnTo>
                  <a:pt x="540" y="628"/>
                </a:lnTo>
                <a:lnTo>
                  <a:pt x="540" y="616"/>
                </a:lnTo>
                <a:lnTo>
                  <a:pt x="546" y="608"/>
                </a:lnTo>
                <a:lnTo>
                  <a:pt x="552" y="606"/>
                </a:lnTo>
                <a:lnTo>
                  <a:pt x="558" y="600"/>
                </a:lnTo>
                <a:lnTo>
                  <a:pt x="564" y="594"/>
                </a:lnTo>
                <a:lnTo>
                  <a:pt x="568" y="584"/>
                </a:lnTo>
                <a:lnTo>
                  <a:pt x="570" y="572"/>
                </a:lnTo>
                <a:lnTo>
                  <a:pt x="574" y="566"/>
                </a:lnTo>
                <a:lnTo>
                  <a:pt x="576" y="556"/>
                </a:lnTo>
                <a:lnTo>
                  <a:pt x="576" y="550"/>
                </a:lnTo>
                <a:lnTo>
                  <a:pt x="576" y="546"/>
                </a:lnTo>
                <a:lnTo>
                  <a:pt x="578" y="542"/>
                </a:lnTo>
                <a:lnTo>
                  <a:pt x="582" y="542"/>
                </a:lnTo>
                <a:lnTo>
                  <a:pt x="586" y="544"/>
                </a:lnTo>
                <a:lnTo>
                  <a:pt x="592" y="546"/>
                </a:lnTo>
                <a:lnTo>
                  <a:pt x="596" y="548"/>
                </a:lnTo>
                <a:lnTo>
                  <a:pt x="606" y="546"/>
                </a:lnTo>
                <a:lnTo>
                  <a:pt x="614" y="542"/>
                </a:lnTo>
                <a:lnTo>
                  <a:pt x="618" y="544"/>
                </a:lnTo>
                <a:lnTo>
                  <a:pt x="626" y="544"/>
                </a:lnTo>
                <a:lnTo>
                  <a:pt x="636" y="548"/>
                </a:lnTo>
                <a:lnTo>
                  <a:pt x="638" y="552"/>
                </a:lnTo>
                <a:lnTo>
                  <a:pt x="638" y="554"/>
                </a:lnTo>
                <a:lnTo>
                  <a:pt x="638" y="562"/>
                </a:lnTo>
                <a:lnTo>
                  <a:pt x="638" y="566"/>
                </a:lnTo>
                <a:lnTo>
                  <a:pt x="638" y="568"/>
                </a:lnTo>
                <a:lnTo>
                  <a:pt x="640" y="568"/>
                </a:lnTo>
                <a:lnTo>
                  <a:pt x="642" y="562"/>
                </a:lnTo>
                <a:lnTo>
                  <a:pt x="644" y="556"/>
                </a:lnTo>
                <a:lnTo>
                  <a:pt x="648" y="554"/>
                </a:lnTo>
                <a:lnTo>
                  <a:pt x="652" y="554"/>
                </a:lnTo>
                <a:lnTo>
                  <a:pt x="656" y="558"/>
                </a:lnTo>
                <a:lnTo>
                  <a:pt x="662" y="566"/>
                </a:lnTo>
                <a:lnTo>
                  <a:pt x="668" y="570"/>
                </a:lnTo>
                <a:lnTo>
                  <a:pt x="670" y="572"/>
                </a:lnTo>
                <a:lnTo>
                  <a:pt x="674" y="572"/>
                </a:lnTo>
                <a:lnTo>
                  <a:pt x="674" y="570"/>
                </a:lnTo>
                <a:lnTo>
                  <a:pt x="674" y="568"/>
                </a:lnTo>
                <a:lnTo>
                  <a:pt x="672" y="560"/>
                </a:lnTo>
                <a:lnTo>
                  <a:pt x="664" y="548"/>
                </a:lnTo>
                <a:lnTo>
                  <a:pt x="658" y="544"/>
                </a:lnTo>
                <a:lnTo>
                  <a:pt x="652" y="538"/>
                </a:lnTo>
                <a:lnTo>
                  <a:pt x="650" y="530"/>
                </a:lnTo>
                <a:lnTo>
                  <a:pt x="650" y="520"/>
                </a:lnTo>
                <a:lnTo>
                  <a:pt x="650" y="510"/>
                </a:lnTo>
                <a:lnTo>
                  <a:pt x="646" y="496"/>
                </a:lnTo>
                <a:lnTo>
                  <a:pt x="642" y="490"/>
                </a:lnTo>
                <a:lnTo>
                  <a:pt x="640" y="482"/>
                </a:lnTo>
                <a:lnTo>
                  <a:pt x="638" y="472"/>
                </a:lnTo>
                <a:lnTo>
                  <a:pt x="630" y="468"/>
                </a:lnTo>
                <a:lnTo>
                  <a:pt x="624" y="464"/>
                </a:lnTo>
                <a:lnTo>
                  <a:pt x="616" y="462"/>
                </a:lnTo>
                <a:lnTo>
                  <a:pt x="608" y="464"/>
                </a:lnTo>
                <a:lnTo>
                  <a:pt x="604" y="464"/>
                </a:lnTo>
                <a:lnTo>
                  <a:pt x="598" y="458"/>
                </a:lnTo>
                <a:lnTo>
                  <a:pt x="596" y="454"/>
                </a:lnTo>
                <a:lnTo>
                  <a:pt x="592" y="444"/>
                </a:lnTo>
                <a:lnTo>
                  <a:pt x="590" y="428"/>
                </a:lnTo>
                <a:lnTo>
                  <a:pt x="586" y="412"/>
                </a:lnTo>
                <a:lnTo>
                  <a:pt x="580" y="402"/>
                </a:lnTo>
                <a:lnTo>
                  <a:pt x="578" y="390"/>
                </a:lnTo>
                <a:lnTo>
                  <a:pt x="570" y="380"/>
                </a:lnTo>
                <a:lnTo>
                  <a:pt x="566" y="372"/>
                </a:lnTo>
                <a:lnTo>
                  <a:pt x="562" y="366"/>
                </a:lnTo>
                <a:lnTo>
                  <a:pt x="560" y="362"/>
                </a:lnTo>
                <a:lnTo>
                  <a:pt x="552" y="356"/>
                </a:lnTo>
                <a:lnTo>
                  <a:pt x="540" y="354"/>
                </a:lnTo>
                <a:lnTo>
                  <a:pt x="528" y="352"/>
                </a:lnTo>
                <a:lnTo>
                  <a:pt x="520" y="348"/>
                </a:lnTo>
                <a:lnTo>
                  <a:pt x="518" y="346"/>
                </a:lnTo>
                <a:lnTo>
                  <a:pt x="516" y="344"/>
                </a:lnTo>
                <a:lnTo>
                  <a:pt x="518" y="342"/>
                </a:lnTo>
                <a:lnTo>
                  <a:pt x="522" y="342"/>
                </a:lnTo>
                <a:lnTo>
                  <a:pt x="530" y="342"/>
                </a:lnTo>
                <a:lnTo>
                  <a:pt x="538" y="346"/>
                </a:lnTo>
                <a:lnTo>
                  <a:pt x="548" y="346"/>
                </a:lnTo>
                <a:lnTo>
                  <a:pt x="554" y="346"/>
                </a:lnTo>
                <a:lnTo>
                  <a:pt x="558" y="342"/>
                </a:lnTo>
                <a:lnTo>
                  <a:pt x="574" y="336"/>
                </a:lnTo>
                <a:lnTo>
                  <a:pt x="588" y="332"/>
                </a:lnTo>
                <a:lnTo>
                  <a:pt x="606" y="328"/>
                </a:lnTo>
                <a:lnTo>
                  <a:pt x="610" y="328"/>
                </a:lnTo>
                <a:lnTo>
                  <a:pt x="614" y="332"/>
                </a:lnTo>
                <a:lnTo>
                  <a:pt x="616" y="336"/>
                </a:lnTo>
                <a:lnTo>
                  <a:pt x="620" y="340"/>
                </a:lnTo>
                <a:lnTo>
                  <a:pt x="624" y="342"/>
                </a:lnTo>
                <a:lnTo>
                  <a:pt x="630" y="346"/>
                </a:lnTo>
                <a:lnTo>
                  <a:pt x="634" y="348"/>
                </a:lnTo>
                <a:lnTo>
                  <a:pt x="638" y="350"/>
                </a:lnTo>
                <a:lnTo>
                  <a:pt x="640" y="346"/>
                </a:lnTo>
                <a:lnTo>
                  <a:pt x="642" y="344"/>
                </a:lnTo>
                <a:lnTo>
                  <a:pt x="644" y="344"/>
                </a:lnTo>
                <a:lnTo>
                  <a:pt x="646" y="348"/>
                </a:lnTo>
                <a:lnTo>
                  <a:pt x="648" y="352"/>
                </a:lnTo>
                <a:lnTo>
                  <a:pt x="656" y="364"/>
                </a:lnTo>
                <a:lnTo>
                  <a:pt x="664" y="368"/>
                </a:lnTo>
                <a:lnTo>
                  <a:pt x="666" y="368"/>
                </a:lnTo>
                <a:lnTo>
                  <a:pt x="668" y="372"/>
                </a:lnTo>
                <a:lnTo>
                  <a:pt x="666" y="374"/>
                </a:lnTo>
                <a:lnTo>
                  <a:pt x="664" y="376"/>
                </a:lnTo>
                <a:lnTo>
                  <a:pt x="654" y="382"/>
                </a:lnTo>
                <a:lnTo>
                  <a:pt x="638" y="392"/>
                </a:lnTo>
                <a:lnTo>
                  <a:pt x="634" y="396"/>
                </a:lnTo>
                <a:lnTo>
                  <a:pt x="630" y="398"/>
                </a:lnTo>
                <a:lnTo>
                  <a:pt x="630" y="402"/>
                </a:lnTo>
                <a:lnTo>
                  <a:pt x="634" y="408"/>
                </a:lnTo>
                <a:lnTo>
                  <a:pt x="630" y="414"/>
                </a:lnTo>
                <a:lnTo>
                  <a:pt x="628" y="416"/>
                </a:lnTo>
                <a:lnTo>
                  <a:pt x="624" y="420"/>
                </a:lnTo>
                <a:lnTo>
                  <a:pt x="626" y="424"/>
                </a:lnTo>
                <a:lnTo>
                  <a:pt x="630" y="428"/>
                </a:lnTo>
                <a:lnTo>
                  <a:pt x="638" y="434"/>
                </a:lnTo>
                <a:lnTo>
                  <a:pt x="648" y="438"/>
                </a:lnTo>
                <a:lnTo>
                  <a:pt x="658" y="442"/>
                </a:lnTo>
                <a:lnTo>
                  <a:pt x="670" y="448"/>
                </a:lnTo>
                <a:lnTo>
                  <a:pt x="676" y="454"/>
                </a:lnTo>
                <a:lnTo>
                  <a:pt x="692" y="462"/>
                </a:lnTo>
                <a:lnTo>
                  <a:pt x="698" y="464"/>
                </a:lnTo>
                <a:lnTo>
                  <a:pt x="704" y="462"/>
                </a:lnTo>
                <a:lnTo>
                  <a:pt x="706" y="458"/>
                </a:lnTo>
                <a:lnTo>
                  <a:pt x="708" y="454"/>
                </a:lnTo>
                <a:lnTo>
                  <a:pt x="710" y="454"/>
                </a:lnTo>
                <a:lnTo>
                  <a:pt x="712" y="456"/>
                </a:lnTo>
                <a:lnTo>
                  <a:pt x="714" y="462"/>
                </a:lnTo>
                <a:lnTo>
                  <a:pt x="720" y="466"/>
                </a:lnTo>
                <a:lnTo>
                  <a:pt x="722" y="468"/>
                </a:lnTo>
                <a:lnTo>
                  <a:pt x="724" y="468"/>
                </a:lnTo>
                <a:lnTo>
                  <a:pt x="724" y="466"/>
                </a:lnTo>
                <a:lnTo>
                  <a:pt x="724" y="462"/>
                </a:lnTo>
                <a:lnTo>
                  <a:pt x="722" y="458"/>
                </a:lnTo>
                <a:lnTo>
                  <a:pt x="720" y="456"/>
                </a:lnTo>
                <a:lnTo>
                  <a:pt x="724" y="450"/>
                </a:lnTo>
                <a:lnTo>
                  <a:pt x="730" y="444"/>
                </a:lnTo>
                <a:lnTo>
                  <a:pt x="736" y="442"/>
                </a:lnTo>
                <a:lnTo>
                  <a:pt x="740" y="438"/>
                </a:lnTo>
                <a:lnTo>
                  <a:pt x="742" y="432"/>
                </a:lnTo>
                <a:lnTo>
                  <a:pt x="742" y="424"/>
                </a:lnTo>
                <a:lnTo>
                  <a:pt x="738" y="414"/>
                </a:lnTo>
                <a:lnTo>
                  <a:pt x="732" y="408"/>
                </a:lnTo>
                <a:lnTo>
                  <a:pt x="732" y="400"/>
                </a:lnTo>
                <a:lnTo>
                  <a:pt x="726" y="380"/>
                </a:lnTo>
                <a:lnTo>
                  <a:pt x="724" y="374"/>
                </a:lnTo>
                <a:lnTo>
                  <a:pt x="724" y="370"/>
                </a:lnTo>
                <a:lnTo>
                  <a:pt x="726" y="370"/>
                </a:lnTo>
                <a:lnTo>
                  <a:pt x="728" y="370"/>
                </a:lnTo>
                <a:lnTo>
                  <a:pt x="730" y="368"/>
                </a:lnTo>
                <a:lnTo>
                  <a:pt x="732" y="364"/>
                </a:lnTo>
                <a:lnTo>
                  <a:pt x="736" y="360"/>
                </a:lnTo>
                <a:lnTo>
                  <a:pt x="742" y="354"/>
                </a:lnTo>
                <a:lnTo>
                  <a:pt x="744" y="352"/>
                </a:lnTo>
                <a:lnTo>
                  <a:pt x="744" y="348"/>
                </a:lnTo>
                <a:lnTo>
                  <a:pt x="742" y="348"/>
                </a:lnTo>
                <a:lnTo>
                  <a:pt x="738" y="344"/>
                </a:lnTo>
                <a:lnTo>
                  <a:pt x="736" y="340"/>
                </a:lnTo>
                <a:lnTo>
                  <a:pt x="738" y="338"/>
                </a:lnTo>
                <a:lnTo>
                  <a:pt x="742" y="338"/>
                </a:lnTo>
                <a:lnTo>
                  <a:pt x="750" y="328"/>
                </a:lnTo>
                <a:lnTo>
                  <a:pt x="756" y="314"/>
                </a:lnTo>
                <a:lnTo>
                  <a:pt x="766" y="290"/>
                </a:lnTo>
                <a:lnTo>
                  <a:pt x="768" y="280"/>
                </a:lnTo>
                <a:lnTo>
                  <a:pt x="772" y="268"/>
                </a:lnTo>
                <a:lnTo>
                  <a:pt x="774" y="264"/>
                </a:lnTo>
                <a:lnTo>
                  <a:pt x="778" y="264"/>
                </a:lnTo>
                <a:lnTo>
                  <a:pt x="782" y="262"/>
                </a:lnTo>
                <a:lnTo>
                  <a:pt x="788" y="256"/>
                </a:lnTo>
                <a:lnTo>
                  <a:pt x="790" y="250"/>
                </a:lnTo>
                <a:lnTo>
                  <a:pt x="792" y="246"/>
                </a:lnTo>
                <a:lnTo>
                  <a:pt x="790" y="244"/>
                </a:lnTo>
                <a:lnTo>
                  <a:pt x="790" y="238"/>
                </a:lnTo>
                <a:lnTo>
                  <a:pt x="792" y="236"/>
                </a:lnTo>
                <a:lnTo>
                  <a:pt x="800" y="230"/>
                </a:lnTo>
                <a:lnTo>
                  <a:pt x="804" y="232"/>
                </a:lnTo>
                <a:lnTo>
                  <a:pt x="810" y="234"/>
                </a:lnTo>
                <a:lnTo>
                  <a:pt x="814" y="238"/>
                </a:lnTo>
                <a:lnTo>
                  <a:pt x="818" y="240"/>
                </a:lnTo>
                <a:lnTo>
                  <a:pt x="820" y="238"/>
                </a:lnTo>
                <a:lnTo>
                  <a:pt x="820" y="232"/>
                </a:lnTo>
                <a:lnTo>
                  <a:pt x="818" y="226"/>
                </a:lnTo>
                <a:lnTo>
                  <a:pt x="814" y="222"/>
                </a:lnTo>
                <a:lnTo>
                  <a:pt x="812" y="220"/>
                </a:lnTo>
                <a:lnTo>
                  <a:pt x="810" y="218"/>
                </a:lnTo>
                <a:lnTo>
                  <a:pt x="808" y="220"/>
                </a:lnTo>
                <a:lnTo>
                  <a:pt x="804" y="222"/>
                </a:lnTo>
                <a:lnTo>
                  <a:pt x="802" y="218"/>
                </a:lnTo>
                <a:lnTo>
                  <a:pt x="802" y="212"/>
                </a:lnTo>
                <a:lnTo>
                  <a:pt x="808" y="202"/>
                </a:lnTo>
                <a:lnTo>
                  <a:pt x="810" y="200"/>
                </a:lnTo>
                <a:lnTo>
                  <a:pt x="812" y="200"/>
                </a:lnTo>
                <a:lnTo>
                  <a:pt x="812" y="202"/>
                </a:lnTo>
                <a:lnTo>
                  <a:pt x="812" y="206"/>
                </a:lnTo>
                <a:lnTo>
                  <a:pt x="818" y="208"/>
                </a:lnTo>
                <a:lnTo>
                  <a:pt x="824" y="208"/>
                </a:lnTo>
                <a:lnTo>
                  <a:pt x="826" y="206"/>
                </a:lnTo>
                <a:lnTo>
                  <a:pt x="828" y="202"/>
                </a:lnTo>
                <a:lnTo>
                  <a:pt x="824" y="198"/>
                </a:lnTo>
                <a:lnTo>
                  <a:pt x="820" y="196"/>
                </a:lnTo>
                <a:lnTo>
                  <a:pt x="818" y="194"/>
                </a:lnTo>
                <a:lnTo>
                  <a:pt x="818" y="190"/>
                </a:lnTo>
                <a:lnTo>
                  <a:pt x="820" y="186"/>
                </a:lnTo>
                <a:lnTo>
                  <a:pt x="816" y="182"/>
                </a:lnTo>
                <a:lnTo>
                  <a:pt x="818" y="178"/>
                </a:lnTo>
                <a:lnTo>
                  <a:pt x="820" y="176"/>
                </a:lnTo>
                <a:lnTo>
                  <a:pt x="824" y="170"/>
                </a:lnTo>
                <a:lnTo>
                  <a:pt x="830" y="166"/>
                </a:lnTo>
                <a:lnTo>
                  <a:pt x="834" y="162"/>
                </a:lnTo>
                <a:lnTo>
                  <a:pt x="842" y="156"/>
                </a:lnTo>
                <a:lnTo>
                  <a:pt x="844" y="156"/>
                </a:lnTo>
                <a:lnTo>
                  <a:pt x="844" y="152"/>
                </a:lnTo>
                <a:lnTo>
                  <a:pt x="844" y="156"/>
                </a:lnTo>
                <a:lnTo>
                  <a:pt x="842" y="162"/>
                </a:lnTo>
                <a:lnTo>
                  <a:pt x="834" y="166"/>
                </a:lnTo>
                <a:lnTo>
                  <a:pt x="828" y="170"/>
                </a:lnTo>
                <a:lnTo>
                  <a:pt x="826" y="174"/>
                </a:lnTo>
                <a:lnTo>
                  <a:pt x="828" y="178"/>
                </a:lnTo>
                <a:lnTo>
                  <a:pt x="830" y="180"/>
                </a:lnTo>
                <a:lnTo>
                  <a:pt x="832" y="178"/>
                </a:lnTo>
                <a:lnTo>
                  <a:pt x="830" y="176"/>
                </a:lnTo>
                <a:lnTo>
                  <a:pt x="828" y="174"/>
                </a:lnTo>
                <a:lnTo>
                  <a:pt x="832" y="174"/>
                </a:lnTo>
                <a:lnTo>
                  <a:pt x="842" y="178"/>
                </a:lnTo>
                <a:lnTo>
                  <a:pt x="846" y="188"/>
                </a:lnTo>
                <a:lnTo>
                  <a:pt x="848" y="196"/>
                </a:lnTo>
                <a:lnTo>
                  <a:pt x="852" y="200"/>
                </a:lnTo>
                <a:lnTo>
                  <a:pt x="856" y="202"/>
                </a:lnTo>
                <a:lnTo>
                  <a:pt x="862" y="208"/>
                </a:lnTo>
                <a:lnTo>
                  <a:pt x="868" y="218"/>
                </a:lnTo>
                <a:lnTo>
                  <a:pt x="874" y="220"/>
                </a:lnTo>
                <a:lnTo>
                  <a:pt x="876" y="222"/>
                </a:lnTo>
                <a:lnTo>
                  <a:pt x="880" y="222"/>
                </a:lnTo>
                <a:lnTo>
                  <a:pt x="880" y="218"/>
                </a:lnTo>
                <a:lnTo>
                  <a:pt x="880" y="216"/>
                </a:lnTo>
                <a:lnTo>
                  <a:pt x="882" y="212"/>
                </a:lnTo>
                <a:lnTo>
                  <a:pt x="886" y="212"/>
                </a:lnTo>
                <a:lnTo>
                  <a:pt x="890" y="216"/>
                </a:lnTo>
                <a:lnTo>
                  <a:pt x="898" y="218"/>
                </a:lnTo>
                <a:lnTo>
                  <a:pt x="902" y="216"/>
                </a:lnTo>
                <a:lnTo>
                  <a:pt x="904" y="216"/>
                </a:lnTo>
                <a:lnTo>
                  <a:pt x="902" y="210"/>
                </a:lnTo>
                <a:lnTo>
                  <a:pt x="902" y="208"/>
                </a:lnTo>
                <a:lnTo>
                  <a:pt x="892" y="198"/>
                </a:lnTo>
                <a:lnTo>
                  <a:pt x="890" y="192"/>
                </a:lnTo>
                <a:lnTo>
                  <a:pt x="892" y="182"/>
                </a:lnTo>
                <a:lnTo>
                  <a:pt x="896" y="174"/>
                </a:lnTo>
                <a:lnTo>
                  <a:pt x="902" y="170"/>
                </a:lnTo>
                <a:lnTo>
                  <a:pt x="904" y="162"/>
                </a:lnTo>
                <a:lnTo>
                  <a:pt x="906" y="158"/>
                </a:lnTo>
                <a:lnTo>
                  <a:pt x="908" y="156"/>
                </a:lnTo>
                <a:lnTo>
                  <a:pt x="910" y="156"/>
                </a:lnTo>
                <a:lnTo>
                  <a:pt x="914" y="156"/>
                </a:lnTo>
                <a:lnTo>
                  <a:pt x="920" y="156"/>
                </a:lnTo>
                <a:lnTo>
                  <a:pt x="924" y="150"/>
                </a:lnTo>
                <a:lnTo>
                  <a:pt x="928" y="146"/>
                </a:lnTo>
                <a:lnTo>
                  <a:pt x="936" y="144"/>
                </a:lnTo>
                <a:lnTo>
                  <a:pt x="940" y="144"/>
                </a:lnTo>
                <a:lnTo>
                  <a:pt x="942" y="146"/>
                </a:lnTo>
                <a:lnTo>
                  <a:pt x="946" y="144"/>
                </a:lnTo>
                <a:lnTo>
                  <a:pt x="948" y="142"/>
                </a:lnTo>
                <a:lnTo>
                  <a:pt x="948" y="136"/>
                </a:lnTo>
                <a:lnTo>
                  <a:pt x="948" y="130"/>
                </a:lnTo>
                <a:lnTo>
                  <a:pt x="946" y="124"/>
                </a:lnTo>
                <a:lnTo>
                  <a:pt x="946" y="118"/>
                </a:lnTo>
                <a:lnTo>
                  <a:pt x="950" y="112"/>
                </a:lnTo>
                <a:lnTo>
                  <a:pt x="948" y="106"/>
                </a:lnTo>
                <a:lnTo>
                  <a:pt x="948" y="100"/>
                </a:lnTo>
                <a:lnTo>
                  <a:pt x="954" y="88"/>
                </a:lnTo>
                <a:lnTo>
                  <a:pt x="960" y="78"/>
                </a:lnTo>
                <a:lnTo>
                  <a:pt x="964" y="78"/>
                </a:lnTo>
                <a:lnTo>
                  <a:pt x="966" y="76"/>
                </a:lnTo>
                <a:lnTo>
                  <a:pt x="968" y="78"/>
                </a:lnTo>
                <a:lnTo>
                  <a:pt x="968" y="82"/>
                </a:lnTo>
                <a:lnTo>
                  <a:pt x="974" y="84"/>
                </a:lnTo>
                <a:lnTo>
                  <a:pt x="982" y="84"/>
                </a:lnTo>
                <a:lnTo>
                  <a:pt x="990" y="86"/>
                </a:lnTo>
                <a:lnTo>
                  <a:pt x="994" y="88"/>
                </a:lnTo>
                <a:lnTo>
                  <a:pt x="994" y="90"/>
                </a:lnTo>
                <a:lnTo>
                  <a:pt x="992" y="94"/>
                </a:lnTo>
                <a:lnTo>
                  <a:pt x="992" y="102"/>
                </a:lnTo>
                <a:lnTo>
                  <a:pt x="996" y="108"/>
                </a:lnTo>
                <a:lnTo>
                  <a:pt x="998" y="112"/>
                </a:lnTo>
                <a:lnTo>
                  <a:pt x="1002" y="116"/>
                </a:lnTo>
                <a:lnTo>
                  <a:pt x="1008" y="118"/>
                </a:lnTo>
                <a:lnTo>
                  <a:pt x="1014" y="118"/>
                </a:lnTo>
                <a:lnTo>
                  <a:pt x="1018" y="118"/>
                </a:lnTo>
                <a:lnTo>
                  <a:pt x="1022" y="116"/>
                </a:lnTo>
                <a:lnTo>
                  <a:pt x="1024" y="114"/>
                </a:lnTo>
                <a:lnTo>
                  <a:pt x="1026" y="110"/>
                </a:lnTo>
                <a:lnTo>
                  <a:pt x="1026" y="104"/>
                </a:lnTo>
                <a:lnTo>
                  <a:pt x="1024" y="98"/>
                </a:lnTo>
                <a:lnTo>
                  <a:pt x="1020" y="94"/>
                </a:lnTo>
                <a:lnTo>
                  <a:pt x="1014" y="90"/>
                </a:lnTo>
                <a:lnTo>
                  <a:pt x="1008" y="86"/>
                </a:lnTo>
                <a:lnTo>
                  <a:pt x="1006" y="84"/>
                </a:lnTo>
                <a:lnTo>
                  <a:pt x="1008" y="80"/>
                </a:lnTo>
                <a:lnTo>
                  <a:pt x="1014" y="78"/>
                </a:lnTo>
                <a:lnTo>
                  <a:pt x="1018" y="76"/>
                </a:lnTo>
                <a:lnTo>
                  <a:pt x="1020" y="72"/>
                </a:lnTo>
                <a:lnTo>
                  <a:pt x="1022" y="62"/>
                </a:lnTo>
                <a:lnTo>
                  <a:pt x="1020" y="54"/>
                </a:lnTo>
                <a:lnTo>
                  <a:pt x="1018" y="50"/>
                </a:lnTo>
                <a:lnTo>
                  <a:pt x="1014" y="42"/>
                </a:lnTo>
                <a:lnTo>
                  <a:pt x="1008" y="34"/>
                </a:lnTo>
                <a:lnTo>
                  <a:pt x="1004" y="32"/>
                </a:lnTo>
                <a:lnTo>
                  <a:pt x="1002" y="32"/>
                </a:lnTo>
                <a:lnTo>
                  <a:pt x="1004" y="34"/>
                </a:lnTo>
                <a:lnTo>
                  <a:pt x="1004" y="36"/>
                </a:lnTo>
                <a:lnTo>
                  <a:pt x="1002" y="36"/>
                </a:lnTo>
                <a:lnTo>
                  <a:pt x="996" y="32"/>
                </a:lnTo>
                <a:lnTo>
                  <a:pt x="986" y="24"/>
                </a:lnTo>
                <a:lnTo>
                  <a:pt x="970" y="18"/>
                </a:lnTo>
                <a:lnTo>
                  <a:pt x="962" y="14"/>
                </a:lnTo>
                <a:lnTo>
                  <a:pt x="958" y="8"/>
                </a:lnTo>
                <a:lnTo>
                  <a:pt x="958" y="4"/>
                </a:lnTo>
                <a:lnTo>
                  <a:pt x="958" y="0"/>
                </a:lnTo>
                <a:lnTo>
                  <a:pt x="1412" y="0"/>
                </a:lnTo>
                <a:lnTo>
                  <a:pt x="1410" y="2"/>
                </a:lnTo>
                <a:lnTo>
                  <a:pt x="1408" y="6"/>
                </a:lnTo>
                <a:lnTo>
                  <a:pt x="1404" y="4"/>
                </a:lnTo>
                <a:lnTo>
                  <a:pt x="1402" y="4"/>
                </a:lnTo>
                <a:lnTo>
                  <a:pt x="1398" y="4"/>
                </a:lnTo>
                <a:lnTo>
                  <a:pt x="1394" y="4"/>
                </a:lnTo>
                <a:lnTo>
                  <a:pt x="1392" y="8"/>
                </a:lnTo>
                <a:lnTo>
                  <a:pt x="1392" y="12"/>
                </a:lnTo>
                <a:lnTo>
                  <a:pt x="1392" y="16"/>
                </a:lnTo>
                <a:lnTo>
                  <a:pt x="1398" y="18"/>
                </a:lnTo>
                <a:lnTo>
                  <a:pt x="1400" y="16"/>
                </a:lnTo>
                <a:lnTo>
                  <a:pt x="1404" y="12"/>
                </a:lnTo>
                <a:lnTo>
                  <a:pt x="1408" y="14"/>
                </a:lnTo>
                <a:lnTo>
                  <a:pt x="1412" y="16"/>
                </a:lnTo>
                <a:lnTo>
                  <a:pt x="1420" y="24"/>
                </a:lnTo>
                <a:lnTo>
                  <a:pt x="1422" y="26"/>
                </a:lnTo>
                <a:lnTo>
                  <a:pt x="1426" y="32"/>
                </a:lnTo>
                <a:lnTo>
                  <a:pt x="1430" y="30"/>
                </a:lnTo>
                <a:lnTo>
                  <a:pt x="1436" y="28"/>
                </a:lnTo>
                <a:lnTo>
                  <a:pt x="1442" y="24"/>
                </a:lnTo>
                <a:lnTo>
                  <a:pt x="1446" y="18"/>
                </a:lnTo>
                <a:lnTo>
                  <a:pt x="1450" y="12"/>
                </a:lnTo>
                <a:lnTo>
                  <a:pt x="1460" y="2"/>
                </a:lnTo>
                <a:lnTo>
                  <a:pt x="1466" y="0"/>
                </a:lnTo>
                <a:lnTo>
                  <a:pt x="1666" y="0"/>
                </a:lnTo>
                <a:lnTo>
                  <a:pt x="1666" y="1368"/>
                </a:lnTo>
                <a:lnTo>
                  <a:pt x="1666" y="1696"/>
                </a:lnTo>
                <a:lnTo>
                  <a:pt x="1662" y="1698"/>
                </a:lnTo>
                <a:lnTo>
                  <a:pt x="1658" y="1696"/>
                </a:lnTo>
                <a:lnTo>
                  <a:pt x="1656" y="1694"/>
                </a:lnTo>
                <a:lnTo>
                  <a:pt x="1650" y="1690"/>
                </a:lnTo>
                <a:lnTo>
                  <a:pt x="1648" y="1686"/>
                </a:lnTo>
                <a:lnTo>
                  <a:pt x="1644" y="1686"/>
                </a:lnTo>
                <a:lnTo>
                  <a:pt x="1640" y="1688"/>
                </a:lnTo>
                <a:lnTo>
                  <a:pt x="1634" y="1694"/>
                </a:lnTo>
                <a:lnTo>
                  <a:pt x="1620" y="1706"/>
                </a:lnTo>
                <a:lnTo>
                  <a:pt x="1618" y="1714"/>
                </a:lnTo>
                <a:lnTo>
                  <a:pt x="1620" y="1722"/>
                </a:lnTo>
                <a:lnTo>
                  <a:pt x="1618" y="1732"/>
                </a:lnTo>
                <a:lnTo>
                  <a:pt x="1614" y="1740"/>
                </a:lnTo>
                <a:lnTo>
                  <a:pt x="1614" y="1748"/>
                </a:lnTo>
                <a:lnTo>
                  <a:pt x="1608" y="1754"/>
                </a:lnTo>
                <a:lnTo>
                  <a:pt x="1604" y="1764"/>
                </a:lnTo>
                <a:lnTo>
                  <a:pt x="1602" y="1772"/>
                </a:lnTo>
                <a:lnTo>
                  <a:pt x="1596" y="1778"/>
                </a:lnTo>
                <a:lnTo>
                  <a:pt x="1586" y="1780"/>
                </a:lnTo>
                <a:lnTo>
                  <a:pt x="1584" y="1782"/>
                </a:lnTo>
                <a:lnTo>
                  <a:pt x="1580" y="1786"/>
                </a:lnTo>
                <a:lnTo>
                  <a:pt x="1582" y="1792"/>
                </a:lnTo>
                <a:lnTo>
                  <a:pt x="1586" y="1794"/>
                </a:lnTo>
                <a:lnTo>
                  <a:pt x="1588" y="1804"/>
                </a:lnTo>
                <a:lnTo>
                  <a:pt x="1588" y="1812"/>
                </a:lnTo>
                <a:lnTo>
                  <a:pt x="1582" y="1820"/>
                </a:lnTo>
                <a:lnTo>
                  <a:pt x="1576" y="1832"/>
                </a:lnTo>
                <a:lnTo>
                  <a:pt x="1572" y="1844"/>
                </a:lnTo>
                <a:lnTo>
                  <a:pt x="1566" y="1852"/>
                </a:lnTo>
                <a:lnTo>
                  <a:pt x="1560" y="1852"/>
                </a:lnTo>
                <a:lnTo>
                  <a:pt x="1556" y="1852"/>
                </a:lnTo>
                <a:lnTo>
                  <a:pt x="1556" y="1854"/>
                </a:lnTo>
                <a:lnTo>
                  <a:pt x="1556" y="1856"/>
                </a:lnTo>
                <a:lnTo>
                  <a:pt x="1560" y="1860"/>
                </a:lnTo>
                <a:lnTo>
                  <a:pt x="1572" y="1864"/>
                </a:lnTo>
                <a:lnTo>
                  <a:pt x="1578" y="1878"/>
                </a:lnTo>
                <a:lnTo>
                  <a:pt x="1586" y="1888"/>
                </a:lnTo>
                <a:lnTo>
                  <a:pt x="1596" y="1894"/>
                </a:lnTo>
                <a:lnTo>
                  <a:pt x="1598" y="1898"/>
                </a:lnTo>
                <a:lnTo>
                  <a:pt x="1602" y="1902"/>
                </a:lnTo>
                <a:lnTo>
                  <a:pt x="1600" y="1912"/>
                </a:lnTo>
                <a:lnTo>
                  <a:pt x="1596" y="1920"/>
                </a:lnTo>
                <a:lnTo>
                  <a:pt x="1588" y="1928"/>
                </a:lnTo>
                <a:lnTo>
                  <a:pt x="1584" y="1936"/>
                </a:lnTo>
                <a:lnTo>
                  <a:pt x="1580" y="1936"/>
                </a:lnTo>
                <a:lnTo>
                  <a:pt x="1574" y="1936"/>
                </a:lnTo>
                <a:lnTo>
                  <a:pt x="1566" y="1930"/>
                </a:lnTo>
                <a:lnTo>
                  <a:pt x="1556" y="1920"/>
                </a:lnTo>
                <a:lnTo>
                  <a:pt x="1546" y="1912"/>
                </a:lnTo>
                <a:lnTo>
                  <a:pt x="1540" y="1902"/>
                </a:lnTo>
                <a:lnTo>
                  <a:pt x="1528" y="1900"/>
                </a:lnTo>
                <a:lnTo>
                  <a:pt x="1520" y="1898"/>
                </a:lnTo>
                <a:lnTo>
                  <a:pt x="1514" y="1892"/>
                </a:lnTo>
                <a:lnTo>
                  <a:pt x="1510" y="1890"/>
                </a:lnTo>
                <a:lnTo>
                  <a:pt x="1504" y="1890"/>
                </a:lnTo>
                <a:lnTo>
                  <a:pt x="1502" y="1894"/>
                </a:lnTo>
                <a:lnTo>
                  <a:pt x="1502" y="1898"/>
                </a:lnTo>
                <a:lnTo>
                  <a:pt x="1502" y="1910"/>
                </a:lnTo>
                <a:lnTo>
                  <a:pt x="1508" y="1918"/>
                </a:lnTo>
                <a:lnTo>
                  <a:pt x="1508" y="1926"/>
                </a:lnTo>
                <a:lnTo>
                  <a:pt x="1512" y="1930"/>
                </a:lnTo>
                <a:lnTo>
                  <a:pt x="1514" y="1936"/>
                </a:lnTo>
                <a:lnTo>
                  <a:pt x="1514" y="1940"/>
                </a:lnTo>
                <a:lnTo>
                  <a:pt x="1512" y="1944"/>
                </a:lnTo>
                <a:lnTo>
                  <a:pt x="1508" y="1952"/>
                </a:lnTo>
                <a:lnTo>
                  <a:pt x="1502" y="1958"/>
                </a:lnTo>
                <a:lnTo>
                  <a:pt x="1502" y="1972"/>
                </a:lnTo>
                <a:lnTo>
                  <a:pt x="1504" y="1988"/>
                </a:lnTo>
                <a:lnTo>
                  <a:pt x="1510" y="2004"/>
                </a:lnTo>
                <a:lnTo>
                  <a:pt x="1514" y="2014"/>
                </a:lnTo>
                <a:lnTo>
                  <a:pt x="1518" y="2016"/>
                </a:lnTo>
                <a:lnTo>
                  <a:pt x="1522" y="2018"/>
                </a:lnTo>
                <a:lnTo>
                  <a:pt x="1530" y="2022"/>
                </a:lnTo>
                <a:lnTo>
                  <a:pt x="1536" y="2026"/>
                </a:lnTo>
                <a:lnTo>
                  <a:pt x="1538" y="2028"/>
                </a:lnTo>
                <a:lnTo>
                  <a:pt x="1538" y="2034"/>
                </a:lnTo>
                <a:lnTo>
                  <a:pt x="1538" y="2038"/>
                </a:lnTo>
                <a:lnTo>
                  <a:pt x="1530" y="2046"/>
                </a:lnTo>
                <a:lnTo>
                  <a:pt x="1526" y="2054"/>
                </a:lnTo>
                <a:lnTo>
                  <a:pt x="1524" y="2066"/>
                </a:lnTo>
                <a:lnTo>
                  <a:pt x="1526" y="2084"/>
                </a:lnTo>
                <a:lnTo>
                  <a:pt x="1528" y="2098"/>
                </a:lnTo>
                <a:lnTo>
                  <a:pt x="1532" y="2102"/>
                </a:lnTo>
                <a:lnTo>
                  <a:pt x="1536" y="2106"/>
                </a:lnTo>
                <a:lnTo>
                  <a:pt x="1540" y="2110"/>
                </a:lnTo>
                <a:lnTo>
                  <a:pt x="1544" y="2110"/>
                </a:lnTo>
                <a:lnTo>
                  <a:pt x="1552" y="2106"/>
                </a:lnTo>
                <a:lnTo>
                  <a:pt x="1562" y="2104"/>
                </a:lnTo>
                <a:lnTo>
                  <a:pt x="1572" y="2104"/>
                </a:lnTo>
                <a:lnTo>
                  <a:pt x="1574" y="2110"/>
                </a:lnTo>
                <a:lnTo>
                  <a:pt x="1576" y="2114"/>
                </a:lnTo>
                <a:lnTo>
                  <a:pt x="1580" y="2118"/>
                </a:lnTo>
                <a:lnTo>
                  <a:pt x="1582" y="2120"/>
                </a:lnTo>
                <a:lnTo>
                  <a:pt x="1582" y="2124"/>
                </a:lnTo>
                <a:lnTo>
                  <a:pt x="1582" y="2128"/>
                </a:lnTo>
                <a:lnTo>
                  <a:pt x="1586" y="2132"/>
                </a:lnTo>
                <a:lnTo>
                  <a:pt x="1588" y="2134"/>
                </a:lnTo>
                <a:lnTo>
                  <a:pt x="1596" y="2144"/>
                </a:lnTo>
                <a:lnTo>
                  <a:pt x="1604" y="2152"/>
                </a:lnTo>
                <a:lnTo>
                  <a:pt x="1610" y="2154"/>
                </a:lnTo>
                <a:lnTo>
                  <a:pt x="1614" y="2152"/>
                </a:lnTo>
                <a:lnTo>
                  <a:pt x="1614" y="2150"/>
                </a:lnTo>
                <a:lnTo>
                  <a:pt x="1612" y="2148"/>
                </a:lnTo>
                <a:lnTo>
                  <a:pt x="1610" y="2144"/>
                </a:lnTo>
                <a:lnTo>
                  <a:pt x="1610" y="2142"/>
                </a:lnTo>
                <a:lnTo>
                  <a:pt x="1612" y="2140"/>
                </a:lnTo>
                <a:lnTo>
                  <a:pt x="1618" y="2140"/>
                </a:lnTo>
                <a:lnTo>
                  <a:pt x="1628" y="2140"/>
                </a:lnTo>
                <a:lnTo>
                  <a:pt x="1634" y="2134"/>
                </a:lnTo>
                <a:lnTo>
                  <a:pt x="1642" y="2128"/>
                </a:lnTo>
                <a:lnTo>
                  <a:pt x="1650" y="2126"/>
                </a:lnTo>
                <a:lnTo>
                  <a:pt x="1656" y="2126"/>
                </a:lnTo>
                <a:lnTo>
                  <a:pt x="1660" y="2128"/>
                </a:lnTo>
                <a:lnTo>
                  <a:pt x="1666" y="2132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3" name="Freeform 263"/>
          <p:cNvSpPr>
            <a:spLocks/>
          </p:cNvSpPr>
          <p:nvPr/>
        </p:nvSpPr>
        <p:spPr bwMode="auto">
          <a:xfrm>
            <a:off x="7704137" y="1020502"/>
            <a:ext cx="2644775" cy="4343400"/>
          </a:xfrm>
          <a:custGeom>
            <a:avLst/>
            <a:gdLst/>
            <a:ahLst/>
            <a:cxnLst>
              <a:cxn ang="0">
                <a:pos x="1500" y="2696"/>
              </a:cxn>
              <a:cxn ang="0">
                <a:pos x="1262" y="2726"/>
              </a:cxn>
              <a:cxn ang="0">
                <a:pos x="1046" y="2638"/>
              </a:cxn>
              <a:cxn ang="0">
                <a:pos x="1096" y="2530"/>
              </a:cxn>
              <a:cxn ang="0">
                <a:pos x="1090" y="2456"/>
              </a:cxn>
              <a:cxn ang="0">
                <a:pos x="1116" y="2388"/>
              </a:cxn>
              <a:cxn ang="0">
                <a:pos x="1112" y="2330"/>
              </a:cxn>
              <a:cxn ang="0">
                <a:pos x="1124" y="2220"/>
              </a:cxn>
              <a:cxn ang="0">
                <a:pos x="1102" y="2142"/>
              </a:cxn>
              <a:cxn ang="0">
                <a:pos x="976" y="2144"/>
              </a:cxn>
              <a:cxn ang="0">
                <a:pos x="822" y="2140"/>
              </a:cxn>
              <a:cxn ang="0">
                <a:pos x="704" y="2034"/>
              </a:cxn>
              <a:cxn ang="0">
                <a:pos x="576" y="2008"/>
              </a:cxn>
              <a:cxn ang="0">
                <a:pos x="492" y="1940"/>
              </a:cxn>
              <a:cxn ang="0">
                <a:pos x="552" y="1862"/>
              </a:cxn>
              <a:cxn ang="0">
                <a:pos x="426" y="1762"/>
              </a:cxn>
              <a:cxn ang="0">
                <a:pos x="328" y="1698"/>
              </a:cxn>
              <a:cxn ang="0">
                <a:pos x="230" y="1618"/>
              </a:cxn>
              <a:cxn ang="0">
                <a:pos x="186" y="1494"/>
              </a:cxn>
              <a:cxn ang="0">
                <a:pos x="182" y="1440"/>
              </a:cxn>
              <a:cxn ang="0">
                <a:pos x="178" y="1326"/>
              </a:cxn>
              <a:cxn ang="0">
                <a:pos x="260" y="1274"/>
              </a:cxn>
              <a:cxn ang="0">
                <a:pos x="182" y="1236"/>
              </a:cxn>
              <a:cxn ang="0">
                <a:pos x="264" y="1012"/>
              </a:cxn>
              <a:cxn ang="0">
                <a:pos x="182" y="870"/>
              </a:cxn>
              <a:cxn ang="0">
                <a:pos x="134" y="740"/>
              </a:cxn>
              <a:cxn ang="0">
                <a:pos x="16" y="518"/>
              </a:cxn>
              <a:cxn ang="0">
                <a:pos x="40" y="384"/>
              </a:cxn>
              <a:cxn ang="0">
                <a:pos x="96" y="354"/>
              </a:cxn>
              <a:cxn ang="0">
                <a:pos x="108" y="362"/>
              </a:cxn>
              <a:cxn ang="0">
                <a:pos x="142" y="392"/>
              </a:cxn>
              <a:cxn ang="0">
                <a:pos x="226" y="380"/>
              </a:cxn>
              <a:cxn ang="0">
                <a:pos x="388" y="430"/>
              </a:cxn>
              <a:cxn ang="0">
                <a:pos x="460" y="456"/>
              </a:cxn>
              <a:cxn ang="0">
                <a:pos x="466" y="626"/>
              </a:cxn>
              <a:cxn ang="0">
                <a:pos x="278" y="620"/>
              </a:cxn>
              <a:cxn ang="0">
                <a:pos x="182" y="594"/>
              </a:cxn>
              <a:cxn ang="0">
                <a:pos x="274" y="662"/>
              </a:cxn>
              <a:cxn ang="0">
                <a:pos x="352" y="778"/>
              </a:cxn>
              <a:cxn ang="0">
                <a:pos x="434" y="836"/>
              </a:cxn>
              <a:cxn ang="0">
                <a:pos x="490" y="782"/>
              </a:cxn>
              <a:cxn ang="0">
                <a:pos x="458" y="732"/>
              </a:cxn>
              <a:cxn ang="0">
                <a:pos x="524" y="744"/>
              </a:cxn>
              <a:cxn ang="0">
                <a:pos x="564" y="700"/>
              </a:cxn>
              <a:cxn ang="0">
                <a:pos x="592" y="546"/>
              </a:cxn>
              <a:cxn ang="0">
                <a:pos x="672" y="560"/>
              </a:cxn>
              <a:cxn ang="0">
                <a:pos x="566" y="372"/>
              </a:cxn>
              <a:cxn ang="0">
                <a:pos x="630" y="346"/>
              </a:cxn>
              <a:cxn ang="0">
                <a:pos x="630" y="428"/>
              </a:cxn>
              <a:cxn ang="0">
                <a:pos x="740" y="438"/>
              </a:cxn>
              <a:cxn ang="0">
                <a:pos x="766" y="290"/>
              </a:cxn>
              <a:cxn ang="0">
                <a:pos x="804" y="222"/>
              </a:cxn>
              <a:cxn ang="0">
                <a:pos x="844" y="156"/>
              </a:cxn>
              <a:cxn ang="0">
                <a:pos x="880" y="216"/>
              </a:cxn>
              <a:cxn ang="0">
                <a:pos x="942" y="146"/>
              </a:cxn>
              <a:cxn ang="0">
                <a:pos x="998" y="112"/>
              </a:cxn>
              <a:cxn ang="0">
                <a:pos x="1002" y="32"/>
              </a:cxn>
              <a:cxn ang="0">
                <a:pos x="1408" y="14"/>
              </a:cxn>
              <a:cxn ang="0">
                <a:pos x="1618" y="1714"/>
              </a:cxn>
              <a:cxn ang="0">
                <a:pos x="1560" y="1860"/>
              </a:cxn>
              <a:cxn ang="0">
                <a:pos x="1502" y="1910"/>
              </a:cxn>
              <a:cxn ang="0">
                <a:pos x="1528" y="2098"/>
              </a:cxn>
              <a:cxn ang="0">
                <a:pos x="1612" y="2140"/>
              </a:cxn>
            </a:cxnLst>
            <a:rect l="0" t="0" r="r" b="b"/>
            <a:pathLst>
              <a:path w="1666" h="2736">
                <a:moveTo>
                  <a:pt x="1666" y="2132"/>
                </a:moveTo>
                <a:lnTo>
                  <a:pt x="1666" y="2682"/>
                </a:lnTo>
                <a:lnTo>
                  <a:pt x="1658" y="2684"/>
                </a:lnTo>
                <a:lnTo>
                  <a:pt x="1646" y="2686"/>
                </a:lnTo>
                <a:lnTo>
                  <a:pt x="1642" y="2690"/>
                </a:lnTo>
                <a:lnTo>
                  <a:pt x="1638" y="2694"/>
                </a:lnTo>
                <a:lnTo>
                  <a:pt x="1634" y="2690"/>
                </a:lnTo>
                <a:lnTo>
                  <a:pt x="1630" y="2688"/>
                </a:lnTo>
                <a:lnTo>
                  <a:pt x="1626" y="2690"/>
                </a:lnTo>
                <a:lnTo>
                  <a:pt x="1620" y="2694"/>
                </a:lnTo>
                <a:lnTo>
                  <a:pt x="1606" y="2708"/>
                </a:lnTo>
                <a:lnTo>
                  <a:pt x="1600" y="2716"/>
                </a:lnTo>
                <a:lnTo>
                  <a:pt x="1596" y="2722"/>
                </a:lnTo>
                <a:lnTo>
                  <a:pt x="1590" y="2724"/>
                </a:lnTo>
                <a:lnTo>
                  <a:pt x="1584" y="2724"/>
                </a:lnTo>
                <a:lnTo>
                  <a:pt x="1580" y="2724"/>
                </a:lnTo>
                <a:lnTo>
                  <a:pt x="1576" y="2718"/>
                </a:lnTo>
                <a:lnTo>
                  <a:pt x="1574" y="2714"/>
                </a:lnTo>
                <a:lnTo>
                  <a:pt x="1560" y="2710"/>
                </a:lnTo>
                <a:lnTo>
                  <a:pt x="1546" y="2708"/>
                </a:lnTo>
                <a:lnTo>
                  <a:pt x="1530" y="2706"/>
                </a:lnTo>
                <a:lnTo>
                  <a:pt x="1518" y="2702"/>
                </a:lnTo>
                <a:lnTo>
                  <a:pt x="1512" y="2698"/>
                </a:lnTo>
                <a:lnTo>
                  <a:pt x="1500" y="2696"/>
                </a:lnTo>
                <a:lnTo>
                  <a:pt x="1492" y="2698"/>
                </a:lnTo>
                <a:lnTo>
                  <a:pt x="1482" y="2702"/>
                </a:lnTo>
                <a:lnTo>
                  <a:pt x="1470" y="2702"/>
                </a:lnTo>
                <a:lnTo>
                  <a:pt x="1460" y="2702"/>
                </a:lnTo>
                <a:lnTo>
                  <a:pt x="1446" y="2710"/>
                </a:lnTo>
                <a:lnTo>
                  <a:pt x="1432" y="2716"/>
                </a:lnTo>
                <a:lnTo>
                  <a:pt x="1422" y="2718"/>
                </a:lnTo>
                <a:lnTo>
                  <a:pt x="1406" y="2716"/>
                </a:lnTo>
                <a:lnTo>
                  <a:pt x="1388" y="2716"/>
                </a:lnTo>
                <a:lnTo>
                  <a:pt x="1380" y="2716"/>
                </a:lnTo>
                <a:lnTo>
                  <a:pt x="1370" y="2718"/>
                </a:lnTo>
                <a:lnTo>
                  <a:pt x="1358" y="2714"/>
                </a:lnTo>
                <a:lnTo>
                  <a:pt x="1350" y="2712"/>
                </a:lnTo>
                <a:lnTo>
                  <a:pt x="1340" y="2714"/>
                </a:lnTo>
                <a:lnTo>
                  <a:pt x="1328" y="2718"/>
                </a:lnTo>
                <a:lnTo>
                  <a:pt x="1320" y="2718"/>
                </a:lnTo>
                <a:lnTo>
                  <a:pt x="1310" y="2724"/>
                </a:lnTo>
                <a:lnTo>
                  <a:pt x="1300" y="2730"/>
                </a:lnTo>
                <a:lnTo>
                  <a:pt x="1296" y="2734"/>
                </a:lnTo>
                <a:lnTo>
                  <a:pt x="1292" y="2736"/>
                </a:lnTo>
                <a:lnTo>
                  <a:pt x="1288" y="2734"/>
                </a:lnTo>
                <a:lnTo>
                  <a:pt x="1284" y="2732"/>
                </a:lnTo>
                <a:lnTo>
                  <a:pt x="1274" y="2726"/>
                </a:lnTo>
                <a:lnTo>
                  <a:pt x="1262" y="2726"/>
                </a:lnTo>
                <a:lnTo>
                  <a:pt x="1256" y="2724"/>
                </a:lnTo>
                <a:lnTo>
                  <a:pt x="1252" y="2718"/>
                </a:lnTo>
                <a:lnTo>
                  <a:pt x="1236" y="2706"/>
                </a:lnTo>
                <a:lnTo>
                  <a:pt x="1220" y="2696"/>
                </a:lnTo>
                <a:lnTo>
                  <a:pt x="1200" y="2688"/>
                </a:lnTo>
                <a:lnTo>
                  <a:pt x="1186" y="2686"/>
                </a:lnTo>
                <a:lnTo>
                  <a:pt x="1170" y="2684"/>
                </a:lnTo>
                <a:lnTo>
                  <a:pt x="1152" y="2682"/>
                </a:lnTo>
                <a:lnTo>
                  <a:pt x="1140" y="2680"/>
                </a:lnTo>
                <a:lnTo>
                  <a:pt x="1128" y="2676"/>
                </a:lnTo>
                <a:lnTo>
                  <a:pt x="1116" y="2670"/>
                </a:lnTo>
                <a:lnTo>
                  <a:pt x="1112" y="2666"/>
                </a:lnTo>
                <a:lnTo>
                  <a:pt x="1110" y="2664"/>
                </a:lnTo>
                <a:lnTo>
                  <a:pt x="1108" y="2664"/>
                </a:lnTo>
                <a:lnTo>
                  <a:pt x="1106" y="2668"/>
                </a:lnTo>
                <a:lnTo>
                  <a:pt x="1104" y="2670"/>
                </a:lnTo>
                <a:lnTo>
                  <a:pt x="1100" y="2672"/>
                </a:lnTo>
                <a:lnTo>
                  <a:pt x="1090" y="2672"/>
                </a:lnTo>
                <a:lnTo>
                  <a:pt x="1084" y="2668"/>
                </a:lnTo>
                <a:lnTo>
                  <a:pt x="1076" y="2660"/>
                </a:lnTo>
                <a:lnTo>
                  <a:pt x="1070" y="2654"/>
                </a:lnTo>
                <a:lnTo>
                  <a:pt x="1064" y="2646"/>
                </a:lnTo>
                <a:lnTo>
                  <a:pt x="1056" y="2642"/>
                </a:lnTo>
                <a:lnTo>
                  <a:pt x="1046" y="2638"/>
                </a:lnTo>
                <a:lnTo>
                  <a:pt x="1036" y="2638"/>
                </a:lnTo>
                <a:lnTo>
                  <a:pt x="1030" y="2638"/>
                </a:lnTo>
                <a:lnTo>
                  <a:pt x="1028" y="2636"/>
                </a:lnTo>
                <a:lnTo>
                  <a:pt x="1030" y="2634"/>
                </a:lnTo>
                <a:lnTo>
                  <a:pt x="1032" y="2630"/>
                </a:lnTo>
                <a:lnTo>
                  <a:pt x="1036" y="2628"/>
                </a:lnTo>
                <a:lnTo>
                  <a:pt x="1038" y="2626"/>
                </a:lnTo>
                <a:lnTo>
                  <a:pt x="1036" y="2622"/>
                </a:lnTo>
                <a:lnTo>
                  <a:pt x="1036" y="2618"/>
                </a:lnTo>
                <a:lnTo>
                  <a:pt x="1036" y="2614"/>
                </a:lnTo>
                <a:lnTo>
                  <a:pt x="1038" y="2612"/>
                </a:lnTo>
                <a:lnTo>
                  <a:pt x="1044" y="2610"/>
                </a:lnTo>
                <a:lnTo>
                  <a:pt x="1048" y="2610"/>
                </a:lnTo>
                <a:lnTo>
                  <a:pt x="1058" y="2608"/>
                </a:lnTo>
                <a:lnTo>
                  <a:pt x="1066" y="2608"/>
                </a:lnTo>
                <a:lnTo>
                  <a:pt x="1074" y="2602"/>
                </a:lnTo>
                <a:lnTo>
                  <a:pt x="1076" y="2596"/>
                </a:lnTo>
                <a:lnTo>
                  <a:pt x="1078" y="2590"/>
                </a:lnTo>
                <a:lnTo>
                  <a:pt x="1080" y="2578"/>
                </a:lnTo>
                <a:lnTo>
                  <a:pt x="1086" y="2558"/>
                </a:lnTo>
                <a:lnTo>
                  <a:pt x="1088" y="2542"/>
                </a:lnTo>
                <a:lnTo>
                  <a:pt x="1090" y="2536"/>
                </a:lnTo>
                <a:lnTo>
                  <a:pt x="1092" y="2530"/>
                </a:lnTo>
                <a:lnTo>
                  <a:pt x="1096" y="2530"/>
                </a:lnTo>
                <a:lnTo>
                  <a:pt x="1102" y="2530"/>
                </a:lnTo>
                <a:lnTo>
                  <a:pt x="1104" y="2526"/>
                </a:lnTo>
                <a:lnTo>
                  <a:pt x="1104" y="2522"/>
                </a:lnTo>
                <a:lnTo>
                  <a:pt x="1104" y="2518"/>
                </a:lnTo>
                <a:lnTo>
                  <a:pt x="1106" y="2514"/>
                </a:lnTo>
                <a:lnTo>
                  <a:pt x="1108" y="2512"/>
                </a:lnTo>
                <a:lnTo>
                  <a:pt x="1114" y="2514"/>
                </a:lnTo>
                <a:lnTo>
                  <a:pt x="1118" y="2514"/>
                </a:lnTo>
                <a:lnTo>
                  <a:pt x="1122" y="2514"/>
                </a:lnTo>
                <a:lnTo>
                  <a:pt x="1124" y="2510"/>
                </a:lnTo>
                <a:lnTo>
                  <a:pt x="1122" y="2508"/>
                </a:lnTo>
                <a:lnTo>
                  <a:pt x="1118" y="2506"/>
                </a:lnTo>
                <a:lnTo>
                  <a:pt x="1110" y="2504"/>
                </a:lnTo>
                <a:lnTo>
                  <a:pt x="1102" y="2498"/>
                </a:lnTo>
                <a:lnTo>
                  <a:pt x="1094" y="2492"/>
                </a:lnTo>
                <a:lnTo>
                  <a:pt x="1086" y="2490"/>
                </a:lnTo>
                <a:lnTo>
                  <a:pt x="1078" y="2490"/>
                </a:lnTo>
                <a:lnTo>
                  <a:pt x="1070" y="2488"/>
                </a:lnTo>
                <a:lnTo>
                  <a:pt x="1062" y="2482"/>
                </a:lnTo>
                <a:lnTo>
                  <a:pt x="1062" y="2476"/>
                </a:lnTo>
                <a:lnTo>
                  <a:pt x="1062" y="2470"/>
                </a:lnTo>
                <a:lnTo>
                  <a:pt x="1070" y="2466"/>
                </a:lnTo>
                <a:lnTo>
                  <a:pt x="1076" y="2462"/>
                </a:lnTo>
                <a:lnTo>
                  <a:pt x="1090" y="2456"/>
                </a:lnTo>
                <a:lnTo>
                  <a:pt x="1100" y="2456"/>
                </a:lnTo>
                <a:lnTo>
                  <a:pt x="1104" y="2456"/>
                </a:lnTo>
                <a:lnTo>
                  <a:pt x="1108" y="2454"/>
                </a:lnTo>
                <a:lnTo>
                  <a:pt x="1110" y="2450"/>
                </a:lnTo>
                <a:lnTo>
                  <a:pt x="1106" y="2448"/>
                </a:lnTo>
                <a:lnTo>
                  <a:pt x="1102" y="2446"/>
                </a:lnTo>
                <a:lnTo>
                  <a:pt x="1102" y="2444"/>
                </a:lnTo>
                <a:lnTo>
                  <a:pt x="1100" y="2440"/>
                </a:lnTo>
                <a:lnTo>
                  <a:pt x="1102" y="2438"/>
                </a:lnTo>
                <a:lnTo>
                  <a:pt x="1106" y="2436"/>
                </a:lnTo>
                <a:lnTo>
                  <a:pt x="1112" y="2432"/>
                </a:lnTo>
                <a:lnTo>
                  <a:pt x="1128" y="2414"/>
                </a:lnTo>
                <a:lnTo>
                  <a:pt x="1138" y="2404"/>
                </a:lnTo>
                <a:lnTo>
                  <a:pt x="1144" y="2404"/>
                </a:lnTo>
                <a:lnTo>
                  <a:pt x="1148" y="2402"/>
                </a:lnTo>
                <a:lnTo>
                  <a:pt x="1150" y="2394"/>
                </a:lnTo>
                <a:lnTo>
                  <a:pt x="1144" y="2392"/>
                </a:lnTo>
                <a:lnTo>
                  <a:pt x="1140" y="2392"/>
                </a:lnTo>
                <a:lnTo>
                  <a:pt x="1136" y="2392"/>
                </a:lnTo>
                <a:lnTo>
                  <a:pt x="1136" y="2390"/>
                </a:lnTo>
                <a:lnTo>
                  <a:pt x="1134" y="2386"/>
                </a:lnTo>
                <a:lnTo>
                  <a:pt x="1130" y="2384"/>
                </a:lnTo>
                <a:lnTo>
                  <a:pt x="1124" y="2386"/>
                </a:lnTo>
                <a:lnTo>
                  <a:pt x="1116" y="2388"/>
                </a:lnTo>
                <a:lnTo>
                  <a:pt x="1110" y="2394"/>
                </a:lnTo>
                <a:lnTo>
                  <a:pt x="1108" y="2398"/>
                </a:lnTo>
                <a:lnTo>
                  <a:pt x="1104" y="2404"/>
                </a:lnTo>
                <a:lnTo>
                  <a:pt x="1100" y="2404"/>
                </a:lnTo>
                <a:lnTo>
                  <a:pt x="1092" y="2404"/>
                </a:lnTo>
                <a:lnTo>
                  <a:pt x="1086" y="2410"/>
                </a:lnTo>
                <a:lnTo>
                  <a:pt x="1082" y="2414"/>
                </a:lnTo>
                <a:lnTo>
                  <a:pt x="1078" y="2414"/>
                </a:lnTo>
                <a:lnTo>
                  <a:pt x="1076" y="2412"/>
                </a:lnTo>
                <a:lnTo>
                  <a:pt x="1074" y="2408"/>
                </a:lnTo>
                <a:lnTo>
                  <a:pt x="1072" y="2396"/>
                </a:lnTo>
                <a:lnTo>
                  <a:pt x="1070" y="2386"/>
                </a:lnTo>
                <a:lnTo>
                  <a:pt x="1070" y="2378"/>
                </a:lnTo>
                <a:lnTo>
                  <a:pt x="1072" y="2366"/>
                </a:lnTo>
                <a:lnTo>
                  <a:pt x="1074" y="2364"/>
                </a:lnTo>
                <a:lnTo>
                  <a:pt x="1078" y="2360"/>
                </a:lnTo>
                <a:lnTo>
                  <a:pt x="1086" y="2354"/>
                </a:lnTo>
                <a:lnTo>
                  <a:pt x="1088" y="2346"/>
                </a:lnTo>
                <a:lnTo>
                  <a:pt x="1090" y="2334"/>
                </a:lnTo>
                <a:lnTo>
                  <a:pt x="1092" y="2330"/>
                </a:lnTo>
                <a:lnTo>
                  <a:pt x="1096" y="2326"/>
                </a:lnTo>
                <a:lnTo>
                  <a:pt x="1102" y="2326"/>
                </a:lnTo>
                <a:lnTo>
                  <a:pt x="1106" y="2328"/>
                </a:lnTo>
                <a:lnTo>
                  <a:pt x="1112" y="2330"/>
                </a:lnTo>
                <a:lnTo>
                  <a:pt x="1116" y="2330"/>
                </a:lnTo>
                <a:lnTo>
                  <a:pt x="1120" y="2328"/>
                </a:lnTo>
                <a:lnTo>
                  <a:pt x="1124" y="2326"/>
                </a:lnTo>
                <a:lnTo>
                  <a:pt x="1134" y="2326"/>
                </a:lnTo>
                <a:lnTo>
                  <a:pt x="1142" y="2324"/>
                </a:lnTo>
                <a:lnTo>
                  <a:pt x="1146" y="2322"/>
                </a:lnTo>
                <a:lnTo>
                  <a:pt x="1150" y="2318"/>
                </a:lnTo>
                <a:lnTo>
                  <a:pt x="1150" y="2310"/>
                </a:lnTo>
                <a:lnTo>
                  <a:pt x="1150" y="2302"/>
                </a:lnTo>
                <a:lnTo>
                  <a:pt x="1148" y="2288"/>
                </a:lnTo>
                <a:lnTo>
                  <a:pt x="1148" y="2276"/>
                </a:lnTo>
                <a:lnTo>
                  <a:pt x="1148" y="2272"/>
                </a:lnTo>
                <a:lnTo>
                  <a:pt x="1146" y="2268"/>
                </a:lnTo>
                <a:lnTo>
                  <a:pt x="1142" y="2266"/>
                </a:lnTo>
                <a:lnTo>
                  <a:pt x="1138" y="2266"/>
                </a:lnTo>
                <a:lnTo>
                  <a:pt x="1136" y="2262"/>
                </a:lnTo>
                <a:lnTo>
                  <a:pt x="1136" y="2256"/>
                </a:lnTo>
                <a:lnTo>
                  <a:pt x="1130" y="2246"/>
                </a:lnTo>
                <a:lnTo>
                  <a:pt x="1122" y="2242"/>
                </a:lnTo>
                <a:lnTo>
                  <a:pt x="1120" y="2238"/>
                </a:lnTo>
                <a:lnTo>
                  <a:pt x="1120" y="2232"/>
                </a:lnTo>
                <a:lnTo>
                  <a:pt x="1120" y="2228"/>
                </a:lnTo>
                <a:lnTo>
                  <a:pt x="1120" y="2222"/>
                </a:lnTo>
                <a:lnTo>
                  <a:pt x="1124" y="2220"/>
                </a:lnTo>
                <a:lnTo>
                  <a:pt x="1130" y="2216"/>
                </a:lnTo>
                <a:lnTo>
                  <a:pt x="1136" y="2214"/>
                </a:lnTo>
                <a:lnTo>
                  <a:pt x="1138" y="2212"/>
                </a:lnTo>
                <a:lnTo>
                  <a:pt x="1134" y="2208"/>
                </a:lnTo>
                <a:lnTo>
                  <a:pt x="1130" y="2206"/>
                </a:lnTo>
                <a:lnTo>
                  <a:pt x="1118" y="2208"/>
                </a:lnTo>
                <a:lnTo>
                  <a:pt x="1114" y="2204"/>
                </a:lnTo>
                <a:lnTo>
                  <a:pt x="1112" y="2202"/>
                </a:lnTo>
                <a:lnTo>
                  <a:pt x="1114" y="2198"/>
                </a:lnTo>
                <a:lnTo>
                  <a:pt x="1118" y="2194"/>
                </a:lnTo>
                <a:lnTo>
                  <a:pt x="1124" y="2192"/>
                </a:lnTo>
                <a:lnTo>
                  <a:pt x="1128" y="2190"/>
                </a:lnTo>
                <a:lnTo>
                  <a:pt x="1132" y="2182"/>
                </a:lnTo>
                <a:lnTo>
                  <a:pt x="1132" y="2172"/>
                </a:lnTo>
                <a:lnTo>
                  <a:pt x="1128" y="2164"/>
                </a:lnTo>
                <a:lnTo>
                  <a:pt x="1120" y="2158"/>
                </a:lnTo>
                <a:lnTo>
                  <a:pt x="1116" y="2152"/>
                </a:lnTo>
                <a:lnTo>
                  <a:pt x="1112" y="2148"/>
                </a:lnTo>
                <a:lnTo>
                  <a:pt x="1116" y="2144"/>
                </a:lnTo>
                <a:lnTo>
                  <a:pt x="1118" y="2142"/>
                </a:lnTo>
                <a:lnTo>
                  <a:pt x="1118" y="2140"/>
                </a:lnTo>
                <a:lnTo>
                  <a:pt x="1116" y="2136"/>
                </a:lnTo>
                <a:lnTo>
                  <a:pt x="1110" y="2136"/>
                </a:lnTo>
                <a:lnTo>
                  <a:pt x="1102" y="2142"/>
                </a:lnTo>
                <a:lnTo>
                  <a:pt x="1090" y="2142"/>
                </a:lnTo>
                <a:lnTo>
                  <a:pt x="1082" y="2136"/>
                </a:lnTo>
                <a:lnTo>
                  <a:pt x="1078" y="2134"/>
                </a:lnTo>
                <a:lnTo>
                  <a:pt x="1074" y="2134"/>
                </a:lnTo>
                <a:lnTo>
                  <a:pt x="1070" y="2134"/>
                </a:lnTo>
                <a:lnTo>
                  <a:pt x="1064" y="2136"/>
                </a:lnTo>
                <a:lnTo>
                  <a:pt x="1056" y="2134"/>
                </a:lnTo>
                <a:lnTo>
                  <a:pt x="1048" y="2130"/>
                </a:lnTo>
                <a:lnTo>
                  <a:pt x="1038" y="2134"/>
                </a:lnTo>
                <a:lnTo>
                  <a:pt x="1034" y="2136"/>
                </a:lnTo>
                <a:lnTo>
                  <a:pt x="1030" y="2136"/>
                </a:lnTo>
                <a:lnTo>
                  <a:pt x="1026" y="2134"/>
                </a:lnTo>
                <a:lnTo>
                  <a:pt x="1022" y="2132"/>
                </a:lnTo>
                <a:lnTo>
                  <a:pt x="1014" y="2130"/>
                </a:lnTo>
                <a:lnTo>
                  <a:pt x="1006" y="2132"/>
                </a:lnTo>
                <a:lnTo>
                  <a:pt x="1002" y="2132"/>
                </a:lnTo>
                <a:lnTo>
                  <a:pt x="998" y="2130"/>
                </a:lnTo>
                <a:lnTo>
                  <a:pt x="996" y="2128"/>
                </a:lnTo>
                <a:lnTo>
                  <a:pt x="990" y="2128"/>
                </a:lnTo>
                <a:lnTo>
                  <a:pt x="986" y="2128"/>
                </a:lnTo>
                <a:lnTo>
                  <a:pt x="986" y="2134"/>
                </a:lnTo>
                <a:lnTo>
                  <a:pt x="986" y="2140"/>
                </a:lnTo>
                <a:lnTo>
                  <a:pt x="982" y="2142"/>
                </a:lnTo>
                <a:lnTo>
                  <a:pt x="976" y="2144"/>
                </a:lnTo>
                <a:lnTo>
                  <a:pt x="968" y="2140"/>
                </a:lnTo>
                <a:lnTo>
                  <a:pt x="960" y="2132"/>
                </a:lnTo>
                <a:lnTo>
                  <a:pt x="950" y="2122"/>
                </a:lnTo>
                <a:lnTo>
                  <a:pt x="940" y="2112"/>
                </a:lnTo>
                <a:lnTo>
                  <a:pt x="932" y="2104"/>
                </a:lnTo>
                <a:lnTo>
                  <a:pt x="928" y="2102"/>
                </a:lnTo>
                <a:lnTo>
                  <a:pt x="924" y="2104"/>
                </a:lnTo>
                <a:lnTo>
                  <a:pt x="916" y="2112"/>
                </a:lnTo>
                <a:lnTo>
                  <a:pt x="910" y="2118"/>
                </a:lnTo>
                <a:lnTo>
                  <a:pt x="900" y="2126"/>
                </a:lnTo>
                <a:lnTo>
                  <a:pt x="890" y="2130"/>
                </a:lnTo>
                <a:lnTo>
                  <a:pt x="884" y="2132"/>
                </a:lnTo>
                <a:lnTo>
                  <a:pt x="880" y="2132"/>
                </a:lnTo>
                <a:lnTo>
                  <a:pt x="876" y="2130"/>
                </a:lnTo>
                <a:lnTo>
                  <a:pt x="872" y="2134"/>
                </a:lnTo>
                <a:lnTo>
                  <a:pt x="868" y="2136"/>
                </a:lnTo>
                <a:lnTo>
                  <a:pt x="866" y="2134"/>
                </a:lnTo>
                <a:lnTo>
                  <a:pt x="860" y="2132"/>
                </a:lnTo>
                <a:lnTo>
                  <a:pt x="852" y="2128"/>
                </a:lnTo>
                <a:lnTo>
                  <a:pt x="842" y="2128"/>
                </a:lnTo>
                <a:lnTo>
                  <a:pt x="834" y="2132"/>
                </a:lnTo>
                <a:lnTo>
                  <a:pt x="830" y="2136"/>
                </a:lnTo>
                <a:lnTo>
                  <a:pt x="826" y="2140"/>
                </a:lnTo>
                <a:lnTo>
                  <a:pt x="822" y="2140"/>
                </a:lnTo>
                <a:lnTo>
                  <a:pt x="818" y="2136"/>
                </a:lnTo>
                <a:lnTo>
                  <a:pt x="810" y="2132"/>
                </a:lnTo>
                <a:lnTo>
                  <a:pt x="802" y="2124"/>
                </a:lnTo>
                <a:lnTo>
                  <a:pt x="804" y="2114"/>
                </a:lnTo>
                <a:lnTo>
                  <a:pt x="796" y="2100"/>
                </a:lnTo>
                <a:lnTo>
                  <a:pt x="788" y="2086"/>
                </a:lnTo>
                <a:lnTo>
                  <a:pt x="780" y="2082"/>
                </a:lnTo>
                <a:lnTo>
                  <a:pt x="772" y="2074"/>
                </a:lnTo>
                <a:lnTo>
                  <a:pt x="768" y="2070"/>
                </a:lnTo>
                <a:lnTo>
                  <a:pt x="766" y="2068"/>
                </a:lnTo>
                <a:lnTo>
                  <a:pt x="762" y="2068"/>
                </a:lnTo>
                <a:lnTo>
                  <a:pt x="758" y="2070"/>
                </a:lnTo>
                <a:lnTo>
                  <a:pt x="752" y="2074"/>
                </a:lnTo>
                <a:lnTo>
                  <a:pt x="740" y="2076"/>
                </a:lnTo>
                <a:lnTo>
                  <a:pt x="732" y="2074"/>
                </a:lnTo>
                <a:lnTo>
                  <a:pt x="722" y="2074"/>
                </a:lnTo>
                <a:lnTo>
                  <a:pt x="712" y="2070"/>
                </a:lnTo>
                <a:lnTo>
                  <a:pt x="708" y="2062"/>
                </a:lnTo>
                <a:lnTo>
                  <a:pt x="704" y="2054"/>
                </a:lnTo>
                <a:lnTo>
                  <a:pt x="702" y="2044"/>
                </a:lnTo>
                <a:lnTo>
                  <a:pt x="698" y="2040"/>
                </a:lnTo>
                <a:lnTo>
                  <a:pt x="696" y="2038"/>
                </a:lnTo>
                <a:lnTo>
                  <a:pt x="700" y="2036"/>
                </a:lnTo>
                <a:lnTo>
                  <a:pt x="704" y="2034"/>
                </a:lnTo>
                <a:lnTo>
                  <a:pt x="708" y="2032"/>
                </a:lnTo>
                <a:lnTo>
                  <a:pt x="710" y="2028"/>
                </a:lnTo>
                <a:lnTo>
                  <a:pt x="710" y="2024"/>
                </a:lnTo>
                <a:lnTo>
                  <a:pt x="708" y="2018"/>
                </a:lnTo>
                <a:lnTo>
                  <a:pt x="702" y="2012"/>
                </a:lnTo>
                <a:lnTo>
                  <a:pt x="694" y="2008"/>
                </a:lnTo>
                <a:lnTo>
                  <a:pt x="684" y="2004"/>
                </a:lnTo>
                <a:lnTo>
                  <a:pt x="682" y="1998"/>
                </a:lnTo>
                <a:lnTo>
                  <a:pt x="682" y="1994"/>
                </a:lnTo>
                <a:lnTo>
                  <a:pt x="676" y="1986"/>
                </a:lnTo>
                <a:lnTo>
                  <a:pt x="668" y="1982"/>
                </a:lnTo>
                <a:lnTo>
                  <a:pt x="658" y="1978"/>
                </a:lnTo>
                <a:lnTo>
                  <a:pt x="654" y="1980"/>
                </a:lnTo>
                <a:lnTo>
                  <a:pt x="650" y="1982"/>
                </a:lnTo>
                <a:lnTo>
                  <a:pt x="644" y="1986"/>
                </a:lnTo>
                <a:lnTo>
                  <a:pt x="634" y="1988"/>
                </a:lnTo>
                <a:lnTo>
                  <a:pt x="624" y="1988"/>
                </a:lnTo>
                <a:lnTo>
                  <a:pt x="618" y="1994"/>
                </a:lnTo>
                <a:lnTo>
                  <a:pt x="610" y="1998"/>
                </a:lnTo>
                <a:lnTo>
                  <a:pt x="598" y="2000"/>
                </a:lnTo>
                <a:lnTo>
                  <a:pt x="590" y="2000"/>
                </a:lnTo>
                <a:lnTo>
                  <a:pt x="582" y="2000"/>
                </a:lnTo>
                <a:lnTo>
                  <a:pt x="578" y="2004"/>
                </a:lnTo>
                <a:lnTo>
                  <a:pt x="576" y="2008"/>
                </a:lnTo>
                <a:lnTo>
                  <a:pt x="576" y="2012"/>
                </a:lnTo>
                <a:lnTo>
                  <a:pt x="576" y="2016"/>
                </a:lnTo>
                <a:lnTo>
                  <a:pt x="570" y="2026"/>
                </a:lnTo>
                <a:lnTo>
                  <a:pt x="564" y="2032"/>
                </a:lnTo>
                <a:lnTo>
                  <a:pt x="556" y="2030"/>
                </a:lnTo>
                <a:lnTo>
                  <a:pt x="550" y="2030"/>
                </a:lnTo>
                <a:lnTo>
                  <a:pt x="548" y="2026"/>
                </a:lnTo>
                <a:lnTo>
                  <a:pt x="546" y="2022"/>
                </a:lnTo>
                <a:lnTo>
                  <a:pt x="542" y="2014"/>
                </a:lnTo>
                <a:lnTo>
                  <a:pt x="536" y="2002"/>
                </a:lnTo>
                <a:lnTo>
                  <a:pt x="534" y="1994"/>
                </a:lnTo>
                <a:lnTo>
                  <a:pt x="530" y="1986"/>
                </a:lnTo>
                <a:lnTo>
                  <a:pt x="526" y="1984"/>
                </a:lnTo>
                <a:lnTo>
                  <a:pt x="522" y="1982"/>
                </a:lnTo>
                <a:lnTo>
                  <a:pt x="522" y="1978"/>
                </a:lnTo>
                <a:lnTo>
                  <a:pt x="522" y="1974"/>
                </a:lnTo>
                <a:lnTo>
                  <a:pt x="518" y="1972"/>
                </a:lnTo>
                <a:lnTo>
                  <a:pt x="512" y="1970"/>
                </a:lnTo>
                <a:lnTo>
                  <a:pt x="512" y="1966"/>
                </a:lnTo>
                <a:lnTo>
                  <a:pt x="516" y="1960"/>
                </a:lnTo>
                <a:lnTo>
                  <a:pt x="510" y="1952"/>
                </a:lnTo>
                <a:lnTo>
                  <a:pt x="502" y="1948"/>
                </a:lnTo>
                <a:lnTo>
                  <a:pt x="494" y="1944"/>
                </a:lnTo>
                <a:lnTo>
                  <a:pt x="492" y="1940"/>
                </a:lnTo>
                <a:lnTo>
                  <a:pt x="492" y="1936"/>
                </a:lnTo>
                <a:lnTo>
                  <a:pt x="496" y="1932"/>
                </a:lnTo>
                <a:lnTo>
                  <a:pt x="500" y="1930"/>
                </a:lnTo>
                <a:lnTo>
                  <a:pt x="498" y="1924"/>
                </a:lnTo>
                <a:lnTo>
                  <a:pt x="498" y="1920"/>
                </a:lnTo>
                <a:lnTo>
                  <a:pt x="502" y="1918"/>
                </a:lnTo>
                <a:lnTo>
                  <a:pt x="504" y="1916"/>
                </a:lnTo>
                <a:lnTo>
                  <a:pt x="512" y="1914"/>
                </a:lnTo>
                <a:lnTo>
                  <a:pt x="522" y="1918"/>
                </a:lnTo>
                <a:lnTo>
                  <a:pt x="530" y="1922"/>
                </a:lnTo>
                <a:lnTo>
                  <a:pt x="538" y="1922"/>
                </a:lnTo>
                <a:lnTo>
                  <a:pt x="548" y="1922"/>
                </a:lnTo>
                <a:lnTo>
                  <a:pt x="554" y="1916"/>
                </a:lnTo>
                <a:lnTo>
                  <a:pt x="564" y="1900"/>
                </a:lnTo>
                <a:lnTo>
                  <a:pt x="566" y="1892"/>
                </a:lnTo>
                <a:lnTo>
                  <a:pt x="570" y="1890"/>
                </a:lnTo>
                <a:lnTo>
                  <a:pt x="574" y="1886"/>
                </a:lnTo>
                <a:lnTo>
                  <a:pt x="570" y="1880"/>
                </a:lnTo>
                <a:lnTo>
                  <a:pt x="568" y="1870"/>
                </a:lnTo>
                <a:lnTo>
                  <a:pt x="562" y="1870"/>
                </a:lnTo>
                <a:lnTo>
                  <a:pt x="558" y="1872"/>
                </a:lnTo>
                <a:lnTo>
                  <a:pt x="554" y="1870"/>
                </a:lnTo>
                <a:lnTo>
                  <a:pt x="552" y="1866"/>
                </a:lnTo>
                <a:lnTo>
                  <a:pt x="552" y="1862"/>
                </a:lnTo>
                <a:lnTo>
                  <a:pt x="552" y="1858"/>
                </a:lnTo>
                <a:lnTo>
                  <a:pt x="548" y="1858"/>
                </a:lnTo>
                <a:lnTo>
                  <a:pt x="542" y="1858"/>
                </a:lnTo>
                <a:lnTo>
                  <a:pt x="538" y="1856"/>
                </a:lnTo>
                <a:lnTo>
                  <a:pt x="534" y="1854"/>
                </a:lnTo>
                <a:lnTo>
                  <a:pt x="530" y="1856"/>
                </a:lnTo>
                <a:lnTo>
                  <a:pt x="524" y="1858"/>
                </a:lnTo>
                <a:lnTo>
                  <a:pt x="518" y="1862"/>
                </a:lnTo>
                <a:lnTo>
                  <a:pt x="510" y="1862"/>
                </a:lnTo>
                <a:lnTo>
                  <a:pt x="506" y="1860"/>
                </a:lnTo>
                <a:lnTo>
                  <a:pt x="504" y="1856"/>
                </a:lnTo>
                <a:lnTo>
                  <a:pt x="504" y="1848"/>
                </a:lnTo>
                <a:lnTo>
                  <a:pt x="500" y="1838"/>
                </a:lnTo>
                <a:lnTo>
                  <a:pt x="494" y="1834"/>
                </a:lnTo>
                <a:lnTo>
                  <a:pt x="484" y="1830"/>
                </a:lnTo>
                <a:lnTo>
                  <a:pt x="476" y="1828"/>
                </a:lnTo>
                <a:lnTo>
                  <a:pt x="470" y="1822"/>
                </a:lnTo>
                <a:lnTo>
                  <a:pt x="452" y="1802"/>
                </a:lnTo>
                <a:lnTo>
                  <a:pt x="450" y="1794"/>
                </a:lnTo>
                <a:lnTo>
                  <a:pt x="446" y="1784"/>
                </a:lnTo>
                <a:lnTo>
                  <a:pt x="438" y="1780"/>
                </a:lnTo>
                <a:lnTo>
                  <a:pt x="432" y="1776"/>
                </a:lnTo>
                <a:lnTo>
                  <a:pt x="426" y="1770"/>
                </a:lnTo>
                <a:lnTo>
                  <a:pt x="426" y="1762"/>
                </a:lnTo>
                <a:lnTo>
                  <a:pt x="432" y="1754"/>
                </a:lnTo>
                <a:lnTo>
                  <a:pt x="434" y="1746"/>
                </a:lnTo>
                <a:lnTo>
                  <a:pt x="432" y="1738"/>
                </a:lnTo>
                <a:lnTo>
                  <a:pt x="426" y="1732"/>
                </a:lnTo>
                <a:lnTo>
                  <a:pt x="420" y="1724"/>
                </a:lnTo>
                <a:lnTo>
                  <a:pt x="418" y="1716"/>
                </a:lnTo>
                <a:lnTo>
                  <a:pt x="418" y="1708"/>
                </a:lnTo>
                <a:lnTo>
                  <a:pt x="418" y="1702"/>
                </a:lnTo>
                <a:lnTo>
                  <a:pt x="416" y="1696"/>
                </a:lnTo>
                <a:lnTo>
                  <a:pt x="412" y="1696"/>
                </a:lnTo>
                <a:lnTo>
                  <a:pt x="408" y="1696"/>
                </a:lnTo>
                <a:lnTo>
                  <a:pt x="402" y="1692"/>
                </a:lnTo>
                <a:lnTo>
                  <a:pt x="394" y="1686"/>
                </a:lnTo>
                <a:lnTo>
                  <a:pt x="388" y="1682"/>
                </a:lnTo>
                <a:lnTo>
                  <a:pt x="380" y="1678"/>
                </a:lnTo>
                <a:lnTo>
                  <a:pt x="372" y="1680"/>
                </a:lnTo>
                <a:lnTo>
                  <a:pt x="362" y="1680"/>
                </a:lnTo>
                <a:lnTo>
                  <a:pt x="356" y="1682"/>
                </a:lnTo>
                <a:lnTo>
                  <a:pt x="350" y="1688"/>
                </a:lnTo>
                <a:lnTo>
                  <a:pt x="344" y="1690"/>
                </a:lnTo>
                <a:lnTo>
                  <a:pt x="336" y="1698"/>
                </a:lnTo>
                <a:lnTo>
                  <a:pt x="332" y="1702"/>
                </a:lnTo>
                <a:lnTo>
                  <a:pt x="330" y="1704"/>
                </a:lnTo>
                <a:lnTo>
                  <a:pt x="328" y="1698"/>
                </a:lnTo>
                <a:lnTo>
                  <a:pt x="328" y="1692"/>
                </a:lnTo>
                <a:lnTo>
                  <a:pt x="328" y="1686"/>
                </a:lnTo>
                <a:lnTo>
                  <a:pt x="328" y="1682"/>
                </a:lnTo>
                <a:lnTo>
                  <a:pt x="322" y="1678"/>
                </a:lnTo>
                <a:lnTo>
                  <a:pt x="314" y="1676"/>
                </a:lnTo>
                <a:lnTo>
                  <a:pt x="304" y="1676"/>
                </a:lnTo>
                <a:lnTo>
                  <a:pt x="298" y="1678"/>
                </a:lnTo>
                <a:lnTo>
                  <a:pt x="294" y="1680"/>
                </a:lnTo>
                <a:lnTo>
                  <a:pt x="290" y="1680"/>
                </a:lnTo>
                <a:lnTo>
                  <a:pt x="288" y="1678"/>
                </a:lnTo>
                <a:lnTo>
                  <a:pt x="284" y="1674"/>
                </a:lnTo>
                <a:lnTo>
                  <a:pt x="276" y="1672"/>
                </a:lnTo>
                <a:lnTo>
                  <a:pt x="268" y="1676"/>
                </a:lnTo>
                <a:lnTo>
                  <a:pt x="264" y="1678"/>
                </a:lnTo>
                <a:lnTo>
                  <a:pt x="260" y="1678"/>
                </a:lnTo>
                <a:lnTo>
                  <a:pt x="258" y="1676"/>
                </a:lnTo>
                <a:lnTo>
                  <a:pt x="258" y="1672"/>
                </a:lnTo>
                <a:lnTo>
                  <a:pt x="256" y="1662"/>
                </a:lnTo>
                <a:lnTo>
                  <a:pt x="256" y="1654"/>
                </a:lnTo>
                <a:lnTo>
                  <a:pt x="254" y="1646"/>
                </a:lnTo>
                <a:lnTo>
                  <a:pt x="246" y="1638"/>
                </a:lnTo>
                <a:lnTo>
                  <a:pt x="244" y="1630"/>
                </a:lnTo>
                <a:lnTo>
                  <a:pt x="234" y="1622"/>
                </a:lnTo>
                <a:lnTo>
                  <a:pt x="230" y="1618"/>
                </a:lnTo>
                <a:lnTo>
                  <a:pt x="226" y="1614"/>
                </a:lnTo>
                <a:lnTo>
                  <a:pt x="226" y="1608"/>
                </a:lnTo>
                <a:lnTo>
                  <a:pt x="226" y="1604"/>
                </a:lnTo>
                <a:lnTo>
                  <a:pt x="220" y="1602"/>
                </a:lnTo>
                <a:lnTo>
                  <a:pt x="216" y="1600"/>
                </a:lnTo>
                <a:lnTo>
                  <a:pt x="212" y="1600"/>
                </a:lnTo>
                <a:lnTo>
                  <a:pt x="210" y="1600"/>
                </a:lnTo>
                <a:lnTo>
                  <a:pt x="210" y="1596"/>
                </a:lnTo>
                <a:lnTo>
                  <a:pt x="210" y="1592"/>
                </a:lnTo>
                <a:lnTo>
                  <a:pt x="212" y="1580"/>
                </a:lnTo>
                <a:lnTo>
                  <a:pt x="212" y="1568"/>
                </a:lnTo>
                <a:lnTo>
                  <a:pt x="208" y="1562"/>
                </a:lnTo>
                <a:lnTo>
                  <a:pt x="204" y="1556"/>
                </a:lnTo>
                <a:lnTo>
                  <a:pt x="196" y="1550"/>
                </a:lnTo>
                <a:lnTo>
                  <a:pt x="190" y="1544"/>
                </a:lnTo>
                <a:lnTo>
                  <a:pt x="184" y="1540"/>
                </a:lnTo>
                <a:lnTo>
                  <a:pt x="182" y="1534"/>
                </a:lnTo>
                <a:lnTo>
                  <a:pt x="182" y="1526"/>
                </a:lnTo>
                <a:lnTo>
                  <a:pt x="184" y="1518"/>
                </a:lnTo>
                <a:lnTo>
                  <a:pt x="188" y="1510"/>
                </a:lnTo>
                <a:lnTo>
                  <a:pt x="184" y="1502"/>
                </a:lnTo>
                <a:lnTo>
                  <a:pt x="184" y="1500"/>
                </a:lnTo>
                <a:lnTo>
                  <a:pt x="184" y="1494"/>
                </a:lnTo>
                <a:lnTo>
                  <a:pt x="186" y="1494"/>
                </a:lnTo>
                <a:lnTo>
                  <a:pt x="188" y="1498"/>
                </a:lnTo>
                <a:lnTo>
                  <a:pt x="196" y="1502"/>
                </a:lnTo>
                <a:lnTo>
                  <a:pt x="200" y="1506"/>
                </a:lnTo>
                <a:lnTo>
                  <a:pt x="204" y="1510"/>
                </a:lnTo>
                <a:lnTo>
                  <a:pt x="210" y="1510"/>
                </a:lnTo>
                <a:lnTo>
                  <a:pt x="214" y="1510"/>
                </a:lnTo>
                <a:lnTo>
                  <a:pt x="214" y="1506"/>
                </a:lnTo>
                <a:lnTo>
                  <a:pt x="214" y="1502"/>
                </a:lnTo>
                <a:lnTo>
                  <a:pt x="212" y="1494"/>
                </a:lnTo>
                <a:lnTo>
                  <a:pt x="206" y="1486"/>
                </a:lnTo>
                <a:lnTo>
                  <a:pt x="202" y="1482"/>
                </a:lnTo>
                <a:lnTo>
                  <a:pt x="200" y="1480"/>
                </a:lnTo>
                <a:lnTo>
                  <a:pt x="192" y="1480"/>
                </a:lnTo>
                <a:lnTo>
                  <a:pt x="184" y="1482"/>
                </a:lnTo>
                <a:lnTo>
                  <a:pt x="182" y="1484"/>
                </a:lnTo>
                <a:lnTo>
                  <a:pt x="178" y="1484"/>
                </a:lnTo>
                <a:lnTo>
                  <a:pt x="174" y="1480"/>
                </a:lnTo>
                <a:lnTo>
                  <a:pt x="172" y="1478"/>
                </a:lnTo>
                <a:lnTo>
                  <a:pt x="174" y="1470"/>
                </a:lnTo>
                <a:lnTo>
                  <a:pt x="178" y="1464"/>
                </a:lnTo>
                <a:lnTo>
                  <a:pt x="184" y="1456"/>
                </a:lnTo>
                <a:lnTo>
                  <a:pt x="186" y="1450"/>
                </a:lnTo>
                <a:lnTo>
                  <a:pt x="184" y="1444"/>
                </a:lnTo>
                <a:lnTo>
                  <a:pt x="182" y="1440"/>
                </a:lnTo>
                <a:lnTo>
                  <a:pt x="178" y="1432"/>
                </a:lnTo>
                <a:lnTo>
                  <a:pt x="178" y="1424"/>
                </a:lnTo>
                <a:lnTo>
                  <a:pt x="178" y="1416"/>
                </a:lnTo>
                <a:lnTo>
                  <a:pt x="174" y="1412"/>
                </a:lnTo>
                <a:lnTo>
                  <a:pt x="172" y="1404"/>
                </a:lnTo>
                <a:lnTo>
                  <a:pt x="174" y="1398"/>
                </a:lnTo>
                <a:lnTo>
                  <a:pt x="176" y="1390"/>
                </a:lnTo>
                <a:lnTo>
                  <a:pt x="180" y="1376"/>
                </a:lnTo>
                <a:lnTo>
                  <a:pt x="184" y="1372"/>
                </a:lnTo>
                <a:lnTo>
                  <a:pt x="186" y="1370"/>
                </a:lnTo>
                <a:lnTo>
                  <a:pt x="186" y="1368"/>
                </a:lnTo>
                <a:lnTo>
                  <a:pt x="186" y="1366"/>
                </a:lnTo>
                <a:lnTo>
                  <a:pt x="188" y="1364"/>
                </a:lnTo>
                <a:lnTo>
                  <a:pt x="190" y="1358"/>
                </a:lnTo>
                <a:lnTo>
                  <a:pt x="186" y="1348"/>
                </a:lnTo>
                <a:lnTo>
                  <a:pt x="180" y="1344"/>
                </a:lnTo>
                <a:lnTo>
                  <a:pt x="178" y="1344"/>
                </a:lnTo>
                <a:lnTo>
                  <a:pt x="174" y="1344"/>
                </a:lnTo>
                <a:lnTo>
                  <a:pt x="172" y="1338"/>
                </a:lnTo>
                <a:lnTo>
                  <a:pt x="170" y="1332"/>
                </a:lnTo>
                <a:lnTo>
                  <a:pt x="170" y="1328"/>
                </a:lnTo>
                <a:lnTo>
                  <a:pt x="170" y="1324"/>
                </a:lnTo>
                <a:lnTo>
                  <a:pt x="174" y="1324"/>
                </a:lnTo>
                <a:lnTo>
                  <a:pt x="178" y="1326"/>
                </a:lnTo>
                <a:lnTo>
                  <a:pt x="180" y="1328"/>
                </a:lnTo>
                <a:lnTo>
                  <a:pt x="184" y="1330"/>
                </a:lnTo>
                <a:lnTo>
                  <a:pt x="186" y="1328"/>
                </a:lnTo>
                <a:lnTo>
                  <a:pt x="188" y="1326"/>
                </a:lnTo>
                <a:lnTo>
                  <a:pt x="190" y="1322"/>
                </a:lnTo>
                <a:lnTo>
                  <a:pt x="190" y="1316"/>
                </a:lnTo>
                <a:lnTo>
                  <a:pt x="196" y="1312"/>
                </a:lnTo>
                <a:lnTo>
                  <a:pt x="200" y="1314"/>
                </a:lnTo>
                <a:lnTo>
                  <a:pt x="204" y="1316"/>
                </a:lnTo>
                <a:lnTo>
                  <a:pt x="210" y="1312"/>
                </a:lnTo>
                <a:lnTo>
                  <a:pt x="214" y="1306"/>
                </a:lnTo>
                <a:lnTo>
                  <a:pt x="216" y="1300"/>
                </a:lnTo>
                <a:lnTo>
                  <a:pt x="220" y="1294"/>
                </a:lnTo>
                <a:lnTo>
                  <a:pt x="230" y="1290"/>
                </a:lnTo>
                <a:lnTo>
                  <a:pt x="238" y="1290"/>
                </a:lnTo>
                <a:lnTo>
                  <a:pt x="264" y="1294"/>
                </a:lnTo>
                <a:lnTo>
                  <a:pt x="270" y="1290"/>
                </a:lnTo>
                <a:lnTo>
                  <a:pt x="274" y="1288"/>
                </a:lnTo>
                <a:lnTo>
                  <a:pt x="276" y="1286"/>
                </a:lnTo>
                <a:lnTo>
                  <a:pt x="272" y="1282"/>
                </a:lnTo>
                <a:lnTo>
                  <a:pt x="266" y="1284"/>
                </a:lnTo>
                <a:lnTo>
                  <a:pt x="260" y="1280"/>
                </a:lnTo>
                <a:lnTo>
                  <a:pt x="260" y="1278"/>
                </a:lnTo>
                <a:lnTo>
                  <a:pt x="260" y="1274"/>
                </a:lnTo>
                <a:lnTo>
                  <a:pt x="256" y="1270"/>
                </a:lnTo>
                <a:lnTo>
                  <a:pt x="248" y="1268"/>
                </a:lnTo>
                <a:lnTo>
                  <a:pt x="240" y="1268"/>
                </a:lnTo>
                <a:lnTo>
                  <a:pt x="232" y="1270"/>
                </a:lnTo>
                <a:lnTo>
                  <a:pt x="224" y="1274"/>
                </a:lnTo>
                <a:lnTo>
                  <a:pt x="218" y="1276"/>
                </a:lnTo>
                <a:lnTo>
                  <a:pt x="212" y="1276"/>
                </a:lnTo>
                <a:lnTo>
                  <a:pt x="204" y="1272"/>
                </a:lnTo>
                <a:lnTo>
                  <a:pt x="196" y="1266"/>
                </a:lnTo>
                <a:lnTo>
                  <a:pt x="188" y="1264"/>
                </a:lnTo>
                <a:lnTo>
                  <a:pt x="184" y="1264"/>
                </a:lnTo>
                <a:lnTo>
                  <a:pt x="180" y="1260"/>
                </a:lnTo>
                <a:lnTo>
                  <a:pt x="178" y="1256"/>
                </a:lnTo>
                <a:lnTo>
                  <a:pt x="176" y="1250"/>
                </a:lnTo>
                <a:lnTo>
                  <a:pt x="174" y="1246"/>
                </a:lnTo>
                <a:lnTo>
                  <a:pt x="176" y="1244"/>
                </a:lnTo>
                <a:lnTo>
                  <a:pt x="178" y="1244"/>
                </a:lnTo>
                <a:lnTo>
                  <a:pt x="180" y="1244"/>
                </a:lnTo>
                <a:lnTo>
                  <a:pt x="182" y="1248"/>
                </a:lnTo>
                <a:lnTo>
                  <a:pt x="182" y="1250"/>
                </a:lnTo>
                <a:lnTo>
                  <a:pt x="184" y="1250"/>
                </a:lnTo>
                <a:lnTo>
                  <a:pt x="186" y="1248"/>
                </a:lnTo>
                <a:lnTo>
                  <a:pt x="184" y="1244"/>
                </a:lnTo>
                <a:lnTo>
                  <a:pt x="182" y="1236"/>
                </a:lnTo>
                <a:lnTo>
                  <a:pt x="182" y="1230"/>
                </a:lnTo>
                <a:lnTo>
                  <a:pt x="182" y="1226"/>
                </a:lnTo>
                <a:lnTo>
                  <a:pt x="180" y="1224"/>
                </a:lnTo>
                <a:lnTo>
                  <a:pt x="176" y="1226"/>
                </a:lnTo>
                <a:lnTo>
                  <a:pt x="172" y="1228"/>
                </a:lnTo>
                <a:lnTo>
                  <a:pt x="166" y="1238"/>
                </a:lnTo>
                <a:lnTo>
                  <a:pt x="160" y="1244"/>
                </a:lnTo>
                <a:lnTo>
                  <a:pt x="158" y="1248"/>
                </a:lnTo>
                <a:lnTo>
                  <a:pt x="146" y="1252"/>
                </a:lnTo>
                <a:lnTo>
                  <a:pt x="140" y="1250"/>
                </a:lnTo>
                <a:lnTo>
                  <a:pt x="134" y="1248"/>
                </a:lnTo>
                <a:lnTo>
                  <a:pt x="134" y="1246"/>
                </a:lnTo>
                <a:lnTo>
                  <a:pt x="138" y="1242"/>
                </a:lnTo>
                <a:lnTo>
                  <a:pt x="146" y="1232"/>
                </a:lnTo>
                <a:lnTo>
                  <a:pt x="154" y="1226"/>
                </a:lnTo>
                <a:lnTo>
                  <a:pt x="162" y="1220"/>
                </a:lnTo>
                <a:lnTo>
                  <a:pt x="180" y="1194"/>
                </a:lnTo>
                <a:lnTo>
                  <a:pt x="198" y="1170"/>
                </a:lnTo>
                <a:lnTo>
                  <a:pt x="220" y="1128"/>
                </a:lnTo>
                <a:lnTo>
                  <a:pt x="238" y="1096"/>
                </a:lnTo>
                <a:lnTo>
                  <a:pt x="250" y="1064"/>
                </a:lnTo>
                <a:lnTo>
                  <a:pt x="258" y="1046"/>
                </a:lnTo>
                <a:lnTo>
                  <a:pt x="262" y="1028"/>
                </a:lnTo>
                <a:lnTo>
                  <a:pt x="264" y="1012"/>
                </a:lnTo>
                <a:lnTo>
                  <a:pt x="262" y="994"/>
                </a:lnTo>
                <a:lnTo>
                  <a:pt x="260" y="986"/>
                </a:lnTo>
                <a:lnTo>
                  <a:pt x="260" y="984"/>
                </a:lnTo>
                <a:lnTo>
                  <a:pt x="256" y="982"/>
                </a:lnTo>
                <a:lnTo>
                  <a:pt x="256" y="984"/>
                </a:lnTo>
                <a:lnTo>
                  <a:pt x="254" y="986"/>
                </a:lnTo>
                <a:lnTo>
                  <a:pt x="250" y="986"/>
                </a:lnTo>
                <a:lnTo>
                  <a:pt x="246" y="982"/>
                </a:lnTo>
                <a:lnTo>
                  <a:pt x="242" y="976"/>
                </a:lnTo>
                <a:lnTo>
                  <a:pt x="238" y="968"/>
                </a:lnTo>
                <a:lnTo>
                  <a:pt x="234" y="962"/>
                </a:lnTo>
                <a:lnTo>
                  <a:pt x="230" y="958"/>
                </a:lnTo>
                <a:lnTo>
                  <a:pt x="220" y="956"/>
                </a:lnTo>
                <a:lnTo>
                  <a:pt x="206" y="950"/>
                </a:lnTo>
                <a:lnTo>
                  <a:pt x="198" y="940"/>
                </a:lnTo>
                <a:lnTo>
                  <a:pt x="190" y="934"/>
                </a:lnTo>
                <a:lnTo>
                  <a:pt x="188" y="928"/>
                </a:lnTo>
                <a:lnTo>
                  <a:pt x="188" y="922"/>
                </a:lnTo>
                <a:lnTo>
                  <a:pt x="188" y="916"/>
                </a:lnTo>
                <a:lnTo>
                  <a:pt x="192" y="902"/>
                </a:lnTo>
                <a:lnTo>
                  <a:pt x="196" y="888"/>
                </a:lnTo>
                <a:lnTo>
                  <a:pt x="192" y="880"/>
                </a:lnTo>
                <a:lnTo>
                  <a:pt x="190" y="874"/>
                </a:lnTo>
                <a:lnTo>
                  <a:pt x="182" y="870"/>
                </a:lnTo>
                <a:lnTo>
                  <a:pt x="176" y="866"/>
                </a:lnTo>
                <a:lnTo>
                  <a:pt x="170" y="860"/>
                </a:lnTo>
                <a:lnTo>
                  <a:pt x="166" y="856"/>
                </a:lnTo>
                <a:lnTo>
                  <a:pt x="166" y="846"/>
                </a:lnTo>
                <a:lnTo>
                  <a:pt x="162" y="840"/>
                </a:lnTo>
                <a:lnTo>
                  <a:pt x="158" y="834"/>
                </a:lnTo>
                <a:lnTo>
                  <a:pt x="154" y="828"/>
                </a:lnTo>
                <a:lnTo>
                  <a:pt x="148" y="828"/>
                </a:lnTo>
                <a:lnTo>
                  <a:pt x="144" y="828"/>
                </a:lnTo>
                <a:lnTo>
                  <a:pt x="142" y="828"/>
                </a:lnTo>
                <a:lnTo>
                  <a:pt x="140" y="824"/>
                </a:lnTo>
                <a:lnTo>
                  <a:pt x="138" y="820"/>
                </a:lnTo>
                <a:lnTo>
                  <a:pt x="138" y="812"/>
                </a:lnTo>
                <a:lnTo>
                  <a:pt x="140" y="804"/>
                </a:lnTo>
                <a:lnTo>
                  <a:pt x="138" y="798"/>
                </a:lnTo>
                <a:lnTo>
                  <a:pt x="134" y="790"/>
                </a:lnTo>
                <a:lnTo>
                  <a:pt x="130" y="784"/>
                </a:lnTo>
                <a:lnTo>
                  <a:pt x="130" y="778"/>
                </a:lnTo>
                <a:lnTo>
                  <a:pt x="130" y="772"/>
                </a:lnTo>
                <a:lnTo>
                  <a:pt x="128" y="764"/>
                </a:lnTo>
                <a:lnTo>
                  <a:pt x="128" y="756"/>
                </a:lnTo>
                <a:lnTo>
                  <a:pt x="132" y="750"/>
                </a:lnTo>
                <a:lnTo>
                  <a:pt x="138" y="746"/>
                </a:lnTo>
                <a:lnTo>
                  <a:pt x="134" y="740"/>
                </a:lnTo>
                <a:lnTo>
                  <a:pt x="132" y="734"/>
                </a:lnTo>
                <a:lnTo>
                  <a:pt x="128" y="724"/>
                </a:lnTo>
                <a:lnTo>
                  <a:pt x="114" y="700"/>
                </a:lnTo>
                <a:lnTo>
                  <a:pt x="108" y="694"/>
                </a:lnTo>
                <a:lnTo>
                  <a:pt x="98" y="686"/>
                </a:lnTo>
                <a:lnTo>
                  <a:pt x="94" y="672"/>
                </a:lnTo>
                <a:lnTo>
                  <a:pt x="86" y="662"/>
                </a:lnTo>
                <a:lnTo>
                  <a:pt x="74" y="652"/>
                </a:lnTo>
                <a:lnTo>
                  <a:pt x="72" y="644"/>
                </a:lnTo>
                <a:lnTo>
                  <a:pt x="70" y="636"/>
                </a:lnTo>
                <a:lnTo>
                  <a:pt x="72" y="628"/>
                </a:lnTo>
                <a:lnTo>
                  <a:pt x="80" y="598"/>
                </a:lnTo>
                <a:lnTo>
                  <a:pt x="82" y="584"/>
                </a:lnTo>
                <a:lnTo>
                  <a:pt x="84" y="576"/>
                </a:lnTo>
                <a:lnTo>
                  <a:pt x="86" y="572"/>
                </a:lnTo>
                <a:lnTo>
                  <a:pt x="84" y="562"/>
                </a:lnTo>
                <a:lnTo>
                  <a:pt x="80" y="556"/>
                </a:lnTo>
                <a:lnTo>
                  <a:pt x="70" y="550"/>
                </a:lnTo>
                <a:lnTo>
                  <a:pt x="60" y="538"/>
                </a:lnTo>
                <a:lnTo>
                  <a:pt x="52" y="528"/>
                </a:lnTo>
                <a:lnTo>
                  <a:pt x="38" y="524"/>
                </a:lnTo>
                <a:lnTo>
                  <a:pt x="30" y="524"/>
                </a:lnTo>
                <a:lnTo>
                  <a:pt x="22" y="522"/>
                </a:lnTo>
                <a:lnTo>
                  <a:pt x="16" y="518"/>
                </a:lnTo>
                <a:lnTo>
                  <a:pt x="10" y="508"/>
                </a:lnTo>
                <a:lnTo>
                  <a:pt x="6" y="492"/>
                </a:lnTo>
                <a:lnTo>
                  <a:pt x="6" y="486"/>
                </a:lnTo>
                <a:lnTo>
                  <a:pt x="6" y="474"/>
                </a:lnTo>
                <a:lnTo>
                  <a:pt x="8" y="466"/>
                </a:lnTo>
                <a:lnTo>
                  <a:pt x="8" y="464"/>
                </a:lnTo>
                <a:lnTo>
                  <a:pt x="4" y="462"/>
                </a:lnTo>
                <a:lnTo>
                  <a:pt x="0" y="462"/>
                </a:lnTo>
                <a:lnTo>
                  <a:pt x="2" y="456"/>
                </a:lnTo>
                <a:lnTo>
                  <a:pt x="6" y="452"/>
                </a:lnTo>
                <a:lnTo>
                  <a:pt x="14" y="442"/>
                </a:lnTo>
                <a:lnTo>
                  <a:pt x="16" y="440"/>
                </a:lnTo>
                <a:lnTo>
                  <a:pt x="22" y="434"/>
                </a:lnTo>
                <a:lnTo>
                  <a:pt x="24" y="432"/>
                </a:lnTo>
                <a:lnTo>
                  <a:pt x="22" y="426"/>
                </a:lnTo>
                <a:lnTo>
                  <a:pt x="22" y="424"/>
                </a:lnTo>
                <a:lnTo>
                  <a:pt x="26" y="420"/>
                </a:lnTo>
                <a:lnTo>
                  <a:pt x="30" y="414"/>
                </a:lnTo>
                <a:lnTo>
                  <a:pt x="38" y="408"/>
                </a:lnTo>
                <a:lnTo>
                  <a:pt x="42" y="402"/>
                </a:lnTo>
                <a:lnTo>
                  <a:pt x="42" y="398"/>
                </a:lnTo>
                <a:lnTo>
                  <a:pt x="40" y="394"/>
                </a:lnTo>
                <a:lnTo>
                  <a:pt x="40" y="386"/>
                </a:lnTo>
                <a:lnTo>
                  <a:pt x="40" y="384"/>
                </a:lnTo>
                <a:lnTo>
                  <a:pt x="44" y="384"/>
                </a:lnTo>
                <a:lnTo>
                  <a:pt x="50" y="386"/>
                </a:lnTo>
                <a:lnTo>
                  <a:pt x="54" y="390"/>
                </a:lnTo>
                <a:lnTo>
                  <a:pt x="58" y="390"/>
                </a:lnTo>
                <a:lnTo>
                  <a:pt x="64" y="386"/>
                </a:lnTo>
                <a:lnTo>
                  <a:pt x="64" y="382"/>
                </a:lnTo>
                <a:lnTo>
                  <a:pt x="66" y="376"/>
                </a:lnTo>
                <a:lnTo>
                  <a:pt x="64" y="370"/>
                </a:lnTo>
                <a:lnTo>
                  <a:pt x="62" y="368"/>
                </a:lnTo>
                <a:lnTo>
                  <a:pt x="62" y="366"/>
                </a:lnTo>
                <a:lnTo>
                  <a:pt x="68" y="366"/>
                </a:lnTo>
                <a:lnTo>
                  <a:pt x="76" y="368"/>
                </a:lnTo>
                <a:lnTo>
                  <a:pt x="82" y="372"/>
                </a:lnTo>
                <a:lnTo>
                  <a:pt x="86" y="374"/>
                </a:lnTo>
                <a:lnTo>
                  <a:pt x="90" y="372"/>
                </a:lnTo>
                <a:lnTo>
                  <a:pt x="92" y="368"/>
                </a:lnTo>
                <a:lnTo>
                  <a:pt x="90" y="364"/>
                </a:lnTo>
                <a:lnTo>
                  <a:pt x="88" y="360"/>
                </a:lnTo>
                <a:lnTo>
                  <a:pt x="90" y="356"/>
                </a:lnTo>
                <a:lnTo>
                  <a:pt x="90" y="360"/>
                </a:lnTo>
                <a:lnTo>
                  <a:pt x="92" y="360"/>
                </a:lnTo>
                <a:lnTo>
                  <a:pt x="94" y="360"/>
                </a:lnTo>
                <a:lnTo>
                  <a:pt x="96" y="360"/>
                </a:lnTo>
                <a:lnTo>
                  <a:pt x="96" y="354"/>
                </a:lnTo>
                <a:lnTo>
                  <a:pt x="94" y="348"/>
                </a:lnTo>
                <a:lnTo>
                  <a:pt x="92" y="348"/>
                </a:lnTo>
                <a:lnTo>
                  <a:pt x="90" y="346"/>
                </a:lnTo>
                <a:lnTo>
                  <a:pt x="92" y="344"/>
                </a:lnTo>
                <a:lnTo>
                  <a:pt x="96" y="344"/>
                </a:lnTo>
                <a:lnTo>
                  <a:pt x="100" y="346"/>
                </a:lnTo>
                <a:lnTo>
                  <a:pt x="108" y="348"/>
                </a:lnTo>
                <a:lnTo>
                  <a:pt x="112" y="350"/>
                </a:lnTo>
                <a:lnTo>
                  <a:pt x="114" y="352"/>
                </a:lnTo>
                <a:lnTo>
                  <a:pt x="120" y="354"/>
                </a:lnTo>
                <a:lnTo>
                  <a:pt x="124" y="352"/>
                </a:lnTo>
                <a:lnTo>
                  <a:pt x="130" y="352"/>
                </a:lnTo>
                <a:lnTo>
                  <a:pt x="138" y="354"/>
                </a:lnTo>
                <a:lnTo>
                  <a:pt x="138" y="356"/>
                </a:lnTo>
                <a:lnTo>
                  <a:pt x="138" y="362"/>
                </a:lnTo>
                <a:lnTo>
                  <a:pt x="138" y="366"/>
                </a:lnTo>
                <a:lnTo>
                  <a:pt x="134" y="370"/>
                </a:lnTo>
                <a:lnTo>
                  <a:pt x="128" y="370"/>
                </a:lnTo>
                <a:lnTo>
                  <a:pt x="122" y="372"/>
                </a:lnTo>
                <a:lnTo>
                  <a:pt x="118" y="368"/>
                </a:lnTo>
                <a:lnTo>
                  <a:pt x="114" y="370"/>
                </a:lnTo>
                <a:lnTo>
                  <a:pt x="110" y="368"/>
                </a:lnTo>
                <a:lnTo>
                  <a:pt x="108" y="364"/>
                </a:lnTo>
                <a:lnTo>
                  <a:pt x="108" y="362"/>
                </a:lnTo>
                <a:lnTo>
                  <a:pt x="104" y="362"/>
                </a:lnTo>
                <a:lnTo>
                  <a:pt x="102" y="364"/>
                </a:lnTo>
                <a:lnTo>
                  <a:pt x="102" y="370"/>
                </a:lnTo>
                <a:lnTo>
                  <a:pt x="102" y="374"/>
                </a:lnTo>
                <a:lnTo>
                  <a:pt x="104" y="378"/>
                </a:lnTo>
                <a:lnTo>
                  <a:pt x="108" y="378"/>
                </a:lnTo>
                <a:lnTo>
                  <a:pt x="112" y="378"/>
                </a:lnTo>
                <a:lnTo>
                  <a:pt x="116" y="376"/>
                </a:lnTo>
                <a:lnTo>
                  <a:pt x="118" y="378"/>
                </a:lnTo>
                <a:lnTo>
                  <a:pt x="120" y="382"/>
                </a:lnTo>
                <a:lnTo>
                  <a:pt x="120" y="384"/>
                </a:lnTo>
                <a:lnTo>
                  <a:pt x="120" y="386"/>
                </a:lnTo>
                <a:lnTo>
                  <a:pt x="122" y="386"/>
                </a:lnTo>
                <a:lnTo>
                  <a:pt x="124" y="384"/>
                </a:lnTo>
                <a:lnTo>
                  <a:pt x="128" y="380"/>
                </a:lnTo>
                <a:lnTo>
                  <a:pt x="132" y="380"/>
                </a:lnTo>
                <a:lnTo>
                  <a:pt x="134" y="380"/>
                </a:lnTo>
                <a:lnTo>
                  <a:pt x="134" y="384"/>
                </a:lnTo>
                <a:lnTo>
                  <a:pt x="138" y="386"/>
                </a:lnTo>
                <a:lnTo>
                  <a:pt x="140" y="384"/>
                </a:lnTo>
                <a:lnTo>
                  <a:pt x="142" y="382"/>
                </a:lnTo>
                <a:lnTo>
                  <a:pt x="142" y="384"/>
                </a:lnTo>
                <a:lnTo>
                  <a:pt x="142" y="386"/>
                </a:lnTo>
                <a:lnTo>
                  <a:pt x="142" y="392"/>
                </a:lnTo>
                <a:lnTo>
                  <a:pt x="142" y="394"/>
                </a:lnTo>
                <a:lnTo>
                  <a:pt x="146" y="394"/>
                </a:lnTo>
                <a:lnTo>
                  <a:pt x="148" y="390"/>
                </a:lnTo>
                <a:lnTo>
                  <a:pt x="150" y="384"/>
                </a:lnTo>
                <a:lnTo>
                  <a:pt x="152" y="382"/>
                </a:lnTo>
                <a:lnTo>
                  <a:pt x="154" y="382"/>
                </a:lnTo>
                <a:lnTo>
                  <a:pt x="154" y="386"/>
                </a:lnTo>
                <a:lnTo>
                  <a:pt x="154" y="392"/>
                </a:lnTo>
                <a:lnTo>
                  <a:pt x="158" y="394"/>
                </a:lnTo>
                <a:lnTo>
                  <a:pt x="160" y="396"/>
                </a:lnTo>
                <a:lnTo>
                  <a:pt x="162" y="398"/>
                </a:lnTo>
                <a:lnTo>
                  <a:pt x="162" y="396"/>
                </a:lnTo>
                <a:lnTo>
                  <a:pt x="166" y="394"/>
                </a:lnTo>
                <a:lnTo>
                  <a:pt x="172" y="392"/>
                </a:lnTo>
                <a:lnTo>
                  <a:pt x="176" y="390"/>
                </a:lnTo>
                <a:lnTo>
                  <a:pt x="178" y="384"/>
                </a:lnTo>
                <a:lnTo>
                  <a:pt x="182" y="384"/>
                </a:lnTo>
                <a:lnTo>
                  <a:pt x="186" y="386"/>
                </a:lnTo>
                <a:lnTo>
                  <a:pt x="210" y="384"/>
                </a:lnTo>
                <a:lnTo>
                  <a:pt x="224" y="390"/>
                </a:lnTo>
                <a:lnTo>
                  <a:pt x="228" y="386"/>
                </a:lnTo>
                <a:lnTo>
                  <a:pt x="228" y="384"/>
                </a:lnTo>
                <a:lnTo>
                  <a:pt x="226" y="382"/>
                </a:lnTo>
                <a:lnTo>
                  <a:pt x="226" y="380"/>
                </a:lnTo>
                <a:lnTo>
                  <a:pt x="230" y="378"/>
                </a:lnTo>
                <a:lnTo>
                  <a:pt x="236" y="378"/>
                </a:lnTo>
                <a:lnTo>
                  <a:pt x="248" y="380"/>
                </a:lnTo>
                <a:lnTo>
                  <a:pt x="254" y="382"/>
                </a:lnTo>
                <a:lnTo>
                  <a:pt x="266" y="384"/>
                </a:lnTo>
                <a:lnTo>
                  <a:pt x="276" y="386"/>
                </a:lnTo>
                <a:lnTo>
                  <a:pt x="286" y="392"/>
                </a:lnTo>
                <a:lnTo>
                  <a:pt x="304" y="398"/>
                </a:lnTo>
                <a:lnTo>
                  <a:pt x="312" y="402"/>
                </a:lnTo>
                <a:lnTo>
                  <a:pt x="326" y="406"/>
                </a:lnTo>
                <a:lnTo>
                  <a:pt x="352" y="420"/>
                </a:lnTo>
                <a:lnTo>
                  <a:pt x="360" y="424"/>
                </a:lnTo>
                <a:lnTo>
                  <a:pt x="362" y="428"/>
                </a:lnTo>
                <a:lnTo>
                  <a:pt x="372" y="432"/>
                </a:lnTo>
                <a:lnTo>
                  <a:pt x="380" y="434"/>
                </a:lnTo>
                <a:lnTo>
                  <a:pt x="384" y="434"/>
                </a:lnTo>
                <a:lnTo>
                  <a:pt x="386" y="432"/>
                </a:lnTo>
                <a:lnTo>
                  <a:pt x="384" y="430"/>
                </a:lnTo>
                <a:lnTo>
                  <a:pt x="380" y="428"/>
                </a:lnTo>
                <a:lnTo>
                  <a:pt x="378" y="426"/>
                </a:lnTo>
                <a:lnTo>
                  <a:pt x="376" y="424"/>
                </a:lnTo>
                <a:lnTo>
                  <a:pt x="378" y="424"/>
                </a:lnTo>
                <a:lnTo>
                  <a:pt x="382" y="426"/>
                </a:lnTo>
                <a:lnTo>
                  <a:pt x="388" y="430"/>
                </a:lnTo>
                <a:lnTo>
                  <a:pt x="392" y="436"/>
                </a:lnTo>
                <a:lnTo>
                  <a:pt x="394" y="438"/>
                </a:lnTo>
                <a:lnTo>
                  <a:pt x="396" y="438"/>
                </a:lnTo>
                <a:lnTo>
                  <a:pt x="396" y="436"/>
                </a:lnTo>
                <a:lnTo>
                  <a:pt x="396" y="434"/>
                </a:lnTo>
                <a:lnTo>
                  <a:pt x="402" y="434"/>
                </a:lnTo>
                <a:lnTo>
                  <a:pt x="406" y="438"/>
                </a:lnTo>
                <a:lnTo>
                  <a:pt x="414" y="442"/>
                </a:lnTo>
                <a:lnTo>
                  <a:pt x="418" y="442"/>
                </a:lnTo>
                <a:lnTo>
                  <a:pt x="422" y="442"/>
                </a:lnTo>
                <a:lnTo>
                  <a:pt x="424" y="442"/>
                </a:lnTo>
                <a:lnTo>
                  <a:pt x="426" y="440"/>
                </a:lnTo>
                <a:lnTo>
                  <a:pt x="426" y="438"/>
                </a:lnTo>
                <a:lnTo>
                  <a:pt x="422" y="436"/>
                </a:lnTo>
                <a:lnTo>
                  <a:pt x="420" y="434"/>
                </a:lnTo>
                <a:lnTo>
                  <a:pt x="420" y="432"/>
                </a:lnTo>
                <a:lnTo>
                  <a:pt x="424" y="432"/>
                </a:lnTo>
                <a:lnTo>
                  <a:pt x="426" y="434"/>
                </a:lnTo>
                <a:lnTo>
                  <a:pt x="432" y="436"/>
                </a:lnTo>
                <a:lnTo>
                  <a:pt x="436" y="440"/>
                </a:lnTo>
                <a:lnTo>
                  <a:pt x="448" y="448"/>
                </a:lnTo>
                <a:lnTo>
                  <a:pt x="452" y="450"/>
                </a:lnTo>
                <a:lnTo>
                  <a:pt x="454" y="454"/>
                </a:lnTo>
                <a:lnTo>
                  <a:pt x="460" y="456"/>
                </a:lnTo>
                <a:lnTo>
                  <a:pt x="462" y="458"/>
                </a:lnTo>
                <a:lnTo>
                  <a:pt x="466" y="454"/>
                </a:lnTo>
                <a:lnTo>
                  <a:pt x="470" y="454"/>
                </a:lnTo>
                <a:lnTo>
                  <a:pt x="474" y="456"/>
                </a:lnTo>
                <a:lnTo>
                  <a:pt x="484" y="462"/>
                </a:lnTo>
                <a:lnTo>
                  <a:pt x="490" y="468"/>
                </a:lnTo>
                <a:lnTo>
                  <a:pt x="492" y="474"/>
                </a:lnTo>
                <a:lnTo>
                  <a:pt x="500" y="482"/>
                </a:lnTo>
                <a:lnTo>
                  <a:pt x="502" y="490"/>
                </a:lnTo>
                <a:lnTo>
                  <a:pt x="506" y="496"/>
                </a:lnTo>
                <a:lnTo>
                  <a:pt x="508" y="498"/>
                </a:lnTo>
                <a:lnTo>
                  <a:pt x="512" y="498"/>
                </a:lnTo>
                <a:lnTo>
                  <a:pt x="518" y="498"/>
                </a:lnTo>
                <a:lnTo>
                  <a:pt x="520" y="506"/>
                </a:lnTo>
                <a:lnTo>
                  <a:pt x="522" y="514"/>
                </a:lnTo>
                <a:lnTo>
                  <a:pt x="524" y="530"/>
                </a:lnTo>
                <a:lnTo>
                  <a:pt x="520" y="558"/>
                </a:lnTo>
                <a:lnTo>
                  <a:pt x="512" y="576"/>
                </a:lnTo>
                <a:lnTo>
                  <a:pt x="508" y="582"/>
                </a:lnTo>
                <a:lnTo>
                  <a:pt x="504" y="590"/>
                </a:lnTo>
                <a:lnTo>
                  <a:pt x="494" y="604"/>
                </a:lnTo>
                <a:lnTo>
                  <a:pt x="480" y="614"/>
                </a:lnTo>
                <a:lnTo>
                  <a:pt x="472" y="618"/>
                </a:lnTo>
                <a:lnTo>
                  <a:pt x="466" y="626"/>
                </a:lnTo>
                <a:lnTo>
                  <a:pt x="448" y="630"/>
                </a:lnTo>
                <a:lnTo>
                  <a:pt x="432" y="634"/>
                </a:lnTo>
                <a:lnTo>
                  <a:pt x="424" y="634"/>
                </a:lnTo>
                <a:lnTo>
                  <a:pt x="416" y="634"/>
                </a:lnTo>
                <a:lnTo>
                  <a:pt x="410" y="630"/>
                </a:lnTo>
                <a:lnTo>
                  <a:pt x="400" y="628"/>
                </a:lnTo>
                <a:lnTo>
                  <a:pt x="388" y="628"/>
                </a:lnTo>
                <a:lnTo>
                  <a:pt x="378" y="630"/>
                </a:lnTo>
                <a:lnTo>
                  <a:pt x="370" y="632"/>
                </a:lnTo>
                <a:lnTo>
                  <a:pt x="356" y="630"/>
                </a:lnTo>
                <a:lnTo>
                  <a:pt x="344" y="630"/>
                </a:lnTo>
                <a:lnTo>
                  <a:pt x="330" y="630"/>
                </a:lnTo>
                <a:lnTo>
                  <a:pt x="328" y="628"/>
                </a:lnTo>
                <a:lnTo>
                  <a:pt x="324" y="626"/>
                </a:lnTo>
                <a:lnTo>
                  <a:pt x="320" y="628"/>
                </a:lnTo>
                <a:lnTo>
                  <a:pt x="316" y="628"/>
                </a:lnTo>
                <a:lnTo>
                  <a:pt x="312" y="626"/>
                </a:lnTo>
                <a:lnTo>
                  <a:pt x="308" y="624"/>
                </a:lnTo>
                <a:lnTo>
                  <a:pt x="300" y="620"/>
                </a:lnTo>
                <a:lnTo>
                  <a:pt x="294" y="624"/>
                </a:lnTo>
                <a:lnTo>
                  <a:pt x="290" y="626"/>
                </a:lnTo>
                <a:lnTo>
                  <a:pt x="286" y="628"/>
                </a:lnTo>
                <a:lnTo>
                  <a:pt x="280" y="626"/>
                </a:lnTo>
                <a:lnTo>
                  <a:pt x="278" y="620"/>
                </a:lnTo>
                <a:lnTo>
                  <a:pt x="276" y="616"/>
                </a:lnTo>
                <a:lnTo>
                  <a:pt x="274" y="612"/>
                </a:lnTo>
                <a:lnTo>
                  <a:pt x="270" y="612"/>
                </a:lnTo>
                <a:lnTo>
                  <a:pt x="270" y="616"/>
                </a:lnTo>
                <a:lnTo>
                  <a:pt x="268" y="618"/>
                </a:lnTo>
                <a:lnTo>
                  <a:pt x="264" y="616"/>
                </a:lnTo>
                <a:lnTo>
                  <a:pt x="264" y="618"/>
                </a:lnTo>
                <a:lnTo>
                  <a:pt x="262" y="624"/>
                </a:lnTo>
                <a:lnTo>
                  <a:pt x="258" y="620"/>
                </a:lnTo>
                <a:lnTo>
                  <a:pt x="254" y="618"/>
                </a:lnTo>
                <a:lnTo>
                  <a:pt x="248" y="614"/>
                </a:lnTo>
                <a:lnTo>
                  <a:pt x="246" y="612"/>
                </a:lnTo>
                <a:lnTo>
                  <a:pt x="244" y="610"/>
                </a:lnTo>
                <a:lnTo>
                  <a:pt x="244" y="614"/>
                </a:lnTo>
                <a:lnTo>
                  <a:pt x="244" y="616"/>
                </a:lnTo>
                <a:lnTo>
                  <a:pt x="242" y="620"/>
                </a:lnTo>
                <a:lnTo>
                  <a:pt x="238" y="620"/>
                </a:lnTo>
                <a:lnTo>
                  <a:pt x="232" y="618"/>
                </a:lnTo>
                <a:lnTo>
                  <a:pt x="218" y="612"/>
                </a:lnTo>
                <a:lnTo>
                  <a:pt x="210" y="604"/>
                </a:lnTo>
                <a:lnTo>
                  <a:pt x="206" y="598"/>
                </a:lnTo>
                <a:lnTo>
                  <a:pt x="198" y="594"/>
                </a:lnTo>
                <a:lnTo>
                  <a:pt x="190" y="594"/>
                </a:lnTo>
                <a:lnTo>
                  <a:pt x="182" y="594"/>
                </a:lnTo>
                <a:lnTo>
                  <a:pt x="176" y="598"/>
                </a:lnTo>
                <a:lnTo>
                  <a:pt x="174" y="602"/>
                </a:lnTo>
                <a:lnTo>
                  <a:pt x="174" y="604"/>
                </a:lnTo>
                <a:lnTo>
                  <a:pt x="176" y="606"/>
                </a:lnTo>
                <a:lnTo>
                  <a:pt x="178" y="606"/>
                </a:lnTo>
                <a:lnTo>
                  <a:pt x="184" y="604"/>
                </a:lnTo>
                <a:lnTo>
                  <a:pt x="192" y="612"/>
                </a:lnTo>
                <a:lnTo>
                  <a:pt x="200" y="620"/>
                </a:lnTo>
                <a:lnTo>
                  <a:pt x="206" y="626"/>
                </a:lnTo>
                <a:lnTo>
                  <a:pt x="210" y="628"/>
                </a:lnTo>
                <a:lnTo>
                  <a:pt x="212" y="630"/>
                </a:lnTo>
                <a:lnTo>
                  <a:pt x="210" y="632"/>
                </a:lnTo>
                <a:lnTo>
                  <a:pt x="210" y="634"/>
                </a:lnTo>
                <a:lnTo>
                  <a:pt x="214" y="638"/>
                </a:lnTo>
                <a:lnTo>
                  <a:pt x="224" y="642"/>
                </a:lnTo>
                <a:lnTo>
                  <a:pt x="240" y="648"/>
                </a:lnTo>
                <a:lnTo>
                  <a:pt x="244" y="646"/>
                </a:lnTo>
                <a:lnTo>
                  <a:pt x="250" y="646"/>
                </a:lnTo>
                <a:lnTo>
                  <a:pt x="256" y="648"/>
                </a:lnTo>
                <a:lnTo>
                  <a:pt x="256" y="656"/>
                </a:lnTo>
                <a:lnTo>
                  <a:pt x="258" y="660"/>
                </a:lnTo>
                <a:lnTo>
                  <a:pt x="264" y="662"/>
                </a:lnTo>
                <a:lnTo>
                  <a:pt x="270" y="662"/>
                </a:lnTo>
                <a:lnTo>
                  <a:pt x="274" y="662"/>
                </a:lnTo>
                <a:lnTo>
                  <a:pt x="276" y="660"/>
                </a:lnTo>
                <a:lnTo>
                  <a:pt x="280" y="664"/>
                </a:lnTo>
                <a:lnTo>
                  <a:pt x="284" y="668"/>
                </a:lnTo>
                <a:lnTo>
                  <a:pt x="290" y="668"/>
                </a:lnTo>
                <a:lnTo>
                  <a:pt x="296" y="668"/>
                </a:lnTo>
                <a:lnTo>
                  <a:pt x="300" y="670"/>
                </a:lnTo>
                <a:lnTo>
                  <a:pt x="308" y="684"/>
                </a:lnTo>
                <a:lnTo>
                  <a:pt x="318" y="688"/>
                </a:lnTo>
                <a:lnTo>
                  <a:pt x="322" y="694"/>
                </a:lnTo>
                <a:lnTo>
                  <a:pt x="326" y="714"/>
                </a:lnTo>
                <a:lnTo>
                  <a:pt x="328" y="720"/>
                </a:lnTo>
                <a:lnTo>
                  <a:pt x="328" y="724"/>
                </a:lnTo>
                <a:lnTo>
                  <a:pt x="328" y="728"/>
                </a:lnTo>
                <a:lnTo>
                  <a:pt x="324" y="730"/>
                </a:lnTo>
                <a:lnTo>
                  <a:pt x="320" y="734"/>
                </a:lnTo>
                <a:lnTo>
                  <a:pt x="318" y="742"/>
                </a:lnTo>
                <a:lnTo>
                  <a:pt x="322" y="746"/>
                </a:lnTo>
                <a:lnTo>
                  <a:pt x="328" y="752"/>
                </a:lnTo>
                <a:lnTo>
                  <a:pt x="334" y="756"/>
                </a:lnTo>
                <a:lnTo>
                  <a:pt x="338" y="762"/>
                </a:lnTo>
                <a:lnTo>
                  <a:pt x="342" y="766"/>
                </a:lnTo>
                <a:lnTo>
                  <a:pt x="344" y="774"/>
                </a:lnTo>
                <a:lnTo>
                  <a:pt x="348" y="776"/>
                </a:lnTo>
                <a:lnTo>
                  <a:pt x="352" y="778"/>
                </a:lnTo>
                <a:lnTo>
                  <a:pt x="354" y="784"/>
                </a:lnTo>
                <a:lnTo>
                  <a:pt x="354" y="790"/>
                </a:lnTo>
                <a:lnTo>
                  <a:pt x="358" y="798"/>
                </a:lnTo>
                <a:lnTo>
                  <a:pt x="362" y="804"/>
                </a:lnTo>
                <a:lnTo>
                  <a:pt x="360" y="808"/>
                </a:lnTo>
                <a:lnTo>
                  <a:pt x="356" y="812"/>
                </a:lnTo>
                <a:lnTo>
                  <a:pt x="356" y="816"/>
                </a:lnTo>
                <a:lnTo>
                  <a:pt x="356" y="818"/>
                </a:lnTo>
                <a:lnTo>
                  <a:pt x="358" y="818"/>
                </a:lnTo>
                <a:lnTo>
                  <a:pt x="360" y="816"/>
                </a:lnTo>
                <a:lnTo>
                  <a:pt x="362" y="812"/>
                </a:lnTo>
                <a:lnTo>
                  <a:pt x="364" y="812"/>
                </a:lnTo>
                <a:lnTo>
                  <a:pt x="370" y="814"/>
                </a:lnTo>
                <a:lnTo>
                  <a:pt x="374" y="818"/>
                </a:lnTo>
                <a:lnTo>
                  <a:pt x="382" y="822"/>
                </a:lnTo>
                <a:lnTo>
                  <a:pt x="390" y="828"/>
                </a:lnTo>
                <a:lnTo>
                  <a:pt x="396" y="822"/>
                </a:lnTo>
                <a:lnTo>
                  <a:pt x="400" y="820"/>
                </a:lnTo>
                <a:lnTo>
                  <a:pt x="402" y="818"/>
                </a:lnTo>
                <a:lnTo>
                  <a:pt x="406" y="818"/>
                </a:lnTo>
                <a:lnTo>
                  <a:pt x="410" y="818"/>
                </a:lnTo>
                <a:lnTo>
                  <a:pt x="416" y="824"/>
                </a:lnTo>
                <a:lnTo>
                  <a:pt x="424" y="830"/>
                </a:lnTo>
                <a:lnTo>
                  <a:pt x="434" y="836"/>
                </a:lnTo>
                <a:lnTo>
                  <a:pt x="438" y="840"/>
                </a:lnTo>
                <a:lnTo>
                  <a:pt x="444" y="840"/>
                </a:lnTo>
                <a:lnTo>
                  <a:pt x="452" y="840"/>
                </a:lnTo>
                <a:lnTo>
                  <a:pt x="466" y="844"/>
                </a:lnTo>
                <a:lnTo>
                  <a:pt x="480" y="846"/>
                </a:lnTo>
                <a:lnTo>
                  <a:pt x="488" y="844"/>
                </a:lnTo>
                <a:lnTo>
                  <a:pt x="496" y="848"/>
                </a:lnTo>
                <a:lnTo>
                  <a:pt x="498" y="848"/>
                </a:lnTo>
                <a:lnTo>
                  <a:pt x="500" y="848"/>
                </a:lnTo>
                <a:lnTo>
                  <a:pt x="500" y="844"/>
                </a:lnTo>
                <a:lnTo>
                  <a:pt x="500" y="840"/>
                </a:lnTo>
                <a:lnTo>
                  <a:pt x="504" y="834"/>
                </a:lnTo>
                <a:lnTo>
                  <a:pt x="508" y="828"/>
                </a:lnTo>
                <a:lnTo>
                  <a:pt x="512" y="830"/>
                </a:lnTo>
                <a:lnTo>
                  <a:pt x="518" y="830"/>
                </a:lnTo>
                <a:lnTo>
                  <a:pt x="522" y="832"/>
                </a:lnTo>
                <a:lnTo>
                  <a:pt x="524" y="830"/>
                </a:lnTo>
                <a:lnTo>
                  <a:pt x="522" y="828"/>
                </a:lnTo>
                <a:lnTo>
                  <a:pt x="518" y="824"/>
                </a:lnTo>
                <a:lnTo>
                  <a:pt x="508" y="810"/>
                </a:lnTo>
                <a:lnTo>
                  <a:pt x="498" y="792"/>
                </a:lnTo>
                <a:lnTo>
                  <a:pt x="494" y="786"/>
                </a:lnTo>
                <a:lnTo>
                  <a:pt x="492" y="784"/>
                </a:lnTo>
                <a:lnTo>
                  <a:pt x="490" y="782"/>
                </a:lnTo>
                <a:lnTo>
                  <a:pt x="484" y="784"/>
                </a:lnTo>
                <a:lnTo>
                  <a:pt x="480" y="790"/>
                </a:lnTo>
                <a:lnTo>
                  <a:pt x="474" y="794"/>
                </a:lnTo>
                <a:lnTo>
                  <a:pt x="470" y="800"/>
                </a:lnTo>
                <a:lnTo>
                  <a:pt x="466" y="798"/>
                </a:lnTo>
                <a:lnTo>
                  <a:pt x="462" y="794"/>
                </a:lnTo>
                <a:lnTo>
                  <a:pt x="452" y="790"/>
                </a:lnTo>
                <a:lnTo>
                  <a:pt x="446" y="782"/>
                </a:lnTo>
                <a:lnTo>
                  <a:pt x="440" y="776"/>
                </a:lnTo>
                <a:lnTo>
                  <a:pt x="432" y="774"/>
                </a:lnTo>
                <a:lnTo>
                  <a:pt x="426" y="770"/>
                </a:lnTo>
                <a:lnTo>
                  <a:pt x="422" y="764"/>
                </a:lnTo>
                <a:lnTo>
                  <a:pt x="420" y="762"/>
                </a:lnTo>
                <a:lnTo>
                  <a:pt x="418" y="758"/>
                </a:lnTo>
                <a:lnTo>
                  <a:pt x="422" y="756"/>
                </a:lnTo>
                <a:lnTo>
                  <a:pt x="424" y="754"/>
                </a:lnTo>
                <a:lnTo>
                  <a:pt x="430" y="744"/>
                </a:lnTo>
                <a:lnTo>
                  <a:pt x="426" y="734"/>
                </a:lnTo>
                <a:lnTo>
                  <a:pt x="424" y="730"/>
                </a:lnTo>
                <a:lnTo>
                  <a:pt x="424" y="728"/>
                </a:lnTo>
                <a:lnTo>
                  <a:pt x="430" y="728"/>
                </a:lnTo>
                <a:lnTo>
                  <a:pt x="434" y="728"/>
                </a:lnTo>
                <a:lnTo>
                  <a:pt x="450" y="730"/>
                </a:lnTo>
                <a:lnTo>
                  <a:pt x="458" y="732"/>
                </a:lnTo>
                <a:lnTo>
                  <a:pt x="464" y="734"/>
                </a:lnTo>
                <a:lnTo>
                  <a:pt x="468" y="740"/>
                </a:lnTo>
                <a:lnTo>
                  <a:pt x="472" y="744"/>
                </a:lnTo>
                <a:lnTo>
                  <a:pt x="478" y="744"/>
                </a:lnTo>
                <a:lnTo>
                  <a:pt x="482" y="742"/>
                </a:lnTo>
                <a:lnTo>
                  <a:pt x="490" y="742"/>
                </a:lnTo>
                <a:lnTo>
                  <a:pt x="494" y="742"/>
                </a:lnTo>
                <a:lnTo>
                  <a:pt x="494" y="744"/>
                </a:lnTo>
                <a:lnTo>
                  <a:pt x="494" y="746"/>
                </a:lnTo>
                <a:lnTo>
                  <a:pt x="492" y="748"/>
                </a:lnTo>
                <a:lnTo>
                  <a:pt x="488" y="750"/>
                </a:lnTo>
                <a:lnTo>
                  <a:pt x="484" y="752"/>
                </a:lnTo>
                <a:lnTo>
                  <a:pt x="490" y="760"/>
                </a:lnTo>
                <a:lnTo>
                  <a:pt x="492" y="764"/>
                </a:lnTo>
                <a:lnTo>
                  <a:pt x="494" y="764"/>
                </a:lnTo>
                <a:lnTo>
                  <a:pt x="496" y="764"/>
                </a:lnTo>
                <a:lnTo>
                  <a:pt x="496" y="760"/>
                </a:lnTo>
                <a:lnTo>
                  <a:pt x="496" y="756"/>
                </a:lnTo>
                <a:lnTo>
                  <a:pt x="498" y="748"/>
                </a:lnTo>
                <a:lnTo>
                  <a:pt x="500" y="746"/>
                </a:lnTo>
                <a:lnTo>
                  <a:pt x="504" y="744"/>
                </a:lnTo>
                <a:lnTo>
                  <a:pt x="506" y="744"/>
                </a:lnTo>
                <a:lnTo>
                  <a:pt x="510" y="746"/>
                </a:lnTo>
                <a:lnTo>
                  <a:pt x="524" y="744"/>
                </a:lnTo>
                <a:lnTo>
                  <a:pt x="532" y="746"/>
                </a:lnTo>
                <a:lnTo>
                  <a:pt x="540" y="748"/>
                </a:lnTo>
                <a:lnTo>
                  <a:pt x="558" y="750"/>
                </a:lnTo>
                <a:lnTo>
                  <a:pt x="562" y="750"/>
                </a:lnTo>
                <a:lnTo>
                  <a:pt x="566" y="750"/>
                </a:lnTo>
                <a:lnTo>
                  <a:pt x="568" y="746"/>
                </a:lnTo>
                <a:lnTo>
                  <a:pt x="566" y="744"/>
                </a:lnTo>
                <a:lnTo>
                  <a:pt x="564" y="742"/>
                </a:lnTo>
                <a:lnTo>
                  <a:pt x="566" y="742"/>
                </a:lnTo>
                <a:lnTo>
                  <a:pt x="568" y="742"/>
                </a:lnTo>
                <a:lnTo>
                  <a:pt x="576" y="742"/>
                </a:lnTo>
                <a:lnTo>
                  <a:pt x="584" y="744"/>
                </a:lnTo>
                <a:lnTo>
                  <a:pt x="590" y="744"/>
                </a:lnTo>
                <a:lnTo>
                  <a:pt x="592" y="740"/>
                </a:lnTo>
                <a:lnTo>
                  <a:pt x="596" y="742"/>
                </a:lnTo>
                <a:lnTo>
                  <a:pt x="600" y="744"/>
                </a:lnTo>
                <a:lnTo>
                  <a:pt x="608" y="744"/>
                </a:lnTo>
                <a:lnTo>
                  <a:pt x="610" y="744"/>
                </a:lnTo>
                <a:lnTo>
                  <a:pt x="610" y="742"/>
                </a:lnTo>
                <a:lnTo>
                  <a:pt x="608" y="740"/>
                </a:lnTo>
                <a:lnTo>
                  <a:pt x="596" y="732"/>
                </a:lnTo>
                <a:lnTo>
                  <a:pt x="592" y="726"/>
                </a:lnTo>
                <a:lnTo>
                  <a:pt x="574" y="706"/>
                </a:lnTo>
                <a:lnTo>
                  <a:pt x="564" y="700"/>
                </a:lnTo>
                <a:lnTo>
                  <a:pt x="552" y="692"/>
                </a:lnTo>
                <a:lnTo>
                  <a:pt x="536" y="678"/>
                </a:lnTo>
                <a:lnTo>
                  <a:pt x="526" y="662"/>
                </a:lnTo>
                <a:lnTo>
                  <a:pt x="524" y="658"/>
                </a:lnTo>
                <a:lnTo>
                  <a:pt x="522" y="654"/>
                </a:lnTo>
                <a:lnTo>
                  <a:pt x="526" y="648"/>
                </a:lnTo>
                <a:lnTo>
                  <a:pt x="530" y="646"/>
                </a:lnTo>
                <a:lnTo>
                  <a:pt x="534" y="638"/>
                </a:lnTo>
                <a:lnTo>
                  <a:pt x="540" y="628"/>
                </a:lnTo>
                <a:lnTo>
                  <a:pt x="540" y="616"/>
                </a:lnTo>
                <a:lnTo>
                  <a:pt x="546" y="608"/>
                </a:lnTo>
                <a:lnTo>
                  <a:pt x="552" y="606"/>
                </a:lnTo>
                <a:lnTo>
                  <a:pt x="558" y="600"/>
                </a:lnTo>
                <a:lnTo>
                  <a:pt x="564" y="594"/>
                </a:lnTo>
                <a:lnTo>
                  <a:pt x="568" y="584"/>
                </a:lnTo>
                <a:lnTo>
                  <a:pt x="570" y="572"/>
                </a:lnTo>
                <a:lnTo>
                  <a:pt x="574" y="566"/>
                </a:lnTo>
                <a:lnTo>
                  <a:pt x="576" y="556"/>
                </a:lnTo>
                <a:lnTo>
                  <a:pt x="576" y="550"/>
                </a:lnTo>
                <a:lnTo>
                  <a:pt x="576" y="546"/>
                </a:lnTo>
                <a:lnTo>
                  <a:pt x="578" y="542"/>
                </a:lnTo>
                <a:lnTo>
                  <a:pt x="582" y="542"/>
                </a:lnTo>
                <a:lnTo>
                  <a:pt x="586" y="544"/>
                </a:lnTo>
                <a:lnTo>
                  <a:pt x="592" y="546"/>
                </a:lnTo>
                <a:lnTo>
                  <a:pt x="596" y="548"/>
                </a:lnTo>
                <a:lnTo>
                  <a:pt x="606" y="546"/>
                </a:lnTo>
                <a:lnTo>
                  <a:pt x="614" y="542"/>
                </a:lnTo>
                <a:lnTo>
                  <a:pt x="618" y="544"/>
                </a:lnTo>
                <a:lnTo>
                  <a:pt x="626" y="544"/>
                </a:lnTo>
                <a:lnTo>
                  <a:pt x="636" y="548"/>
                </a:lnTo>
                <a:lnTo>
                  <a:pt x="638" y="552"/>
                </a:lnTo>
                <a:lnTo>
                  <a:pt x="638" y="554"/>
                </a:lnTo>
                <a:lnTo>
                  <a:pt x="638" y="562"/>
                </a:lnTo>
                <a:lnTo>
                  <a:pt x="638" y="566"/>
                </a:lnTo>
                <a:lnTo>
                  <a:pt x="638" y="568"/>
                </a:lnTo>
                <a:lnTo>
                  <a:pt x="640" y="568"/>
                </a:lnTo>
                <a:lnTo>
                  <a:pt x="642" y="562"/>
                </a:lnTo>
                <a:lnTo>
                  <a:pt x="644" y="556"/>
                </a:lnTo>
                <a:lnTo>
                  <a:pt x="648" y="554"/>
                </a:lnTo>
                <a:lnTo>
                  <a:pt x="652" y="554"/>
                </a:lnTo>
                <a:lnTo>
                  <a:pt x="656" y="558"/>
                </a:lnTo>
                <a:lnTo>
                  <a:pt x="662" y="566"/>
                </a:lnTo>
                <a:lnTo>
                  <a:pt x="668" y="570"/>
                </a:lnTo>
                <a:lnTo>
                  <a:pt x="670" y="572"/>
                </a:lnTo>
                <a:lnTo>
                  <a:pt x="674" y="572"/>
                </a:lnTo>
                <a:lnTo>
                  <a:pt x="674" y="570"/>
                </a:lnTo>
                <a:lnTo>
                  <a:pt x="674" y="568"/>
                </a:lnTo>
                <a:lnTo>
                  <a:pt x="672" y="560"/>
                </a:lnTo>
                <a:lnTo>
                  <a:pt x="664" y="548"/>
                </a:lnTo>
                <a:lnTo>
                  <a:pt x="658" y="544"/>
                </a:lnTo>
                <a:lnTo>
                  <a:pt x="652" y="538"/>
                </a:lnTo>
                <a:lnTo>
                  <a:pt x="650" y="530"/>
                </a:lnTo>
                <a:lnTo>
                  <a:pt x="650" y="520"/>
                </a:lnTo>
                <a:lnTo>
                  <a:pt x="650" y="510"/>
                </a:lnTo>
                <a:lnTo>
                  <a:pt x="646" y="496"/>
                </a:lnTo>
                <a:lnTo>
                  <a:pt x="642" y="490"/>
                </a:lnTo>
                <a:lnTo>
                  <a:pt x="640" y="482"/>
                </a:lnTo>
                <a:lnTo>
                  <a:pt x="638" y="472"/>
                </a:lnTo>
                <a:lnTo>
                  <a:pt x="630" y="468"/>
                </a:lnTo>
                <a:lnTo>
                  <a:pt x="624" y="464"/>
                </a:lnTo>
                <a:lnTo>
                  <a:pt x="616" y="462"/>
                </a:lnTo>
                <a:lnTo>
                  <a:pt x="608" y="464"/>
                </a:lnTo>
                <a:lnTo>
                  <a:pt x="604" y="464"/>
                </a:lnTo>
                <a:lnTo>
                  <a:pt x="598" y="458"/>
                </a:lnTo>
                <a:lnTo>
                  <a:pt x="596" y="454"/>
                </a:lnTo>
                <a:lnTo>
                  <a:pt x="592" y="444"/>
                </a:lnTo>
                <a:lnTo>
                  <a:pt x="590" y="428"/>
                </a:lnTo>
                <a:lnTo>
                  <a:pt x="586" y="412"/>
                </a:lnTo>
                <a:lnTo>
                  <a:pt x="580" y="402"/>
                </a:lnTo>
                <a:lnTo>
                  <a:pt x="578" y="390"/>
                </a:lnTo>
                <a:lnTo>
                  <a:pt x="570" y="380"/>
                </a:lnTo>
                <a:lnTo>
                  <a:pt x="566" y="372"/>
                </a:lnTo>
                <a:lnTo>
                  <a:pt x="562" y="366"/>
                </a:lnTo>
                <a:lnTo>
                  <a:pt x="560" y="362"/>
                </a:lnTo>
                <a:lnTo>
                  <a:pt x="552" y="356"/>
                </a:lnTo>
                <a:lnTo>
                  <a:pt x="540" y="354"/>
                </a:lnTo>
                <a:lnTo>
                  <a:pt x="528" y="352"/>
                </a:lnTo>
                <a:lnTo>
                  <a:pt x="520" y="348"/>
                </a:lnTo>
                <a:lnTo>
                  <a:pt x="518" y="346"/>
                </a:lnTo>
                <a:lnTo>
                  <a:pt x="516" y="344"/>
                </a:lnTo>
                <a:lnTo>
                  <a:pt x="518" y="342"/>
                </a:lnTo>
                <a:lnTo>
                  <a:pt x="522" y="342"/>
                </a:lnTo>
                <a:lnTo>
                  <a:pt x="530" y="342"/>
                </a:lnTo>
                <a:lnTo>
                  <a:pt x="538" y="346"/>
                </a:lnTo>
                <a:lnTo>
                  <a:pt x="548" y="346"/>
                </a:lnTo>
                <a:lnTo>
                  <a:pt x="554" y="346"/>
                </a:lnTo>
                <a:lnTo>
                  <a:pt x="558" y="342"/>
                </a:lnTo>
                <a:lnTo>
                  <a:pt x="574" y="336"/>
                </a:lnTo>
                <a:lnTo>
                  <a:pt x="588" y="332"/>
                </a:lnTo>
                <a:lnTo>
                  <a:pt x="606" y="328"/>
                </a:lnTo>
                <a:lnTo>
                  <a:pt x="610" y="328"/>
                </a:lnTo>
                <a:lnTo>
                  <a:pt x="614" y="332"/>
                </a:lnTo>
                <a:lnTo>
                  <a:pt x="616" y="336"/>
                </a:lnTo>
                <a:lnTo>
                  <a:pt x="620" y="340"/>
                </a:lnTo>
                <a:lnTo>
                  <a:pt x="624" y="342"/>
                </a:lnTo>
                <a:lnTo>
                  <a:pt x="630" y="346"/>
                </a:lnTo>
                <a:lnTo>
                  <a:pt x="634" y="348"/>
                </a:lnTo>
                <a:lnTo>
                  <a:pt x="638" y="350"/>
                </a:lnTo>
                <a:lnTo>
                  <a:pt x="640" y="346"/>
                </a:lnTo>
                <a:lnTo>
                  <a:pt x="642" y="344"/>
                </a:lnTo>
                <a:lnTo>
                  <a:pt x="644" y="344"/>
                </a:lnTo>
                <a:lnTo>
                  <a:pt x="646" y="348"/>
                </a:lnTo>
                <a:lnTo>
                  <a:pt x="648" y="352"/>
                </a:lnTo>
                <a:lnTo>
                  <a:pt x="656" y="364"/>
                </a:lnTo>
                <a:lnTo>
                  <a:pt x="664" y="368"/>
                </a:lnTo>
                <a:lnTo>
                  <a:pt x="666" y="368"/>
                </a:lnTo>
                <a:lnTo>
                  <a:pt x="668" y="372"/>
                </a:lnTo>
                <a:lnTo>
                  <a:pt x="666" y="374"/>
                </a:lnTo>
                <a:lnTo>
                  <a:pt x="664" y="376"/>
                </a:lnTo>
                <a:lnTo>
                  <a:pt x="654" y="382"/>
                </a:lnTo>
                <a:lnTo>
                  <a:pt x="638" y="392"/>
                </a:lnTo>
                <a:lnTo>
                  <a:pt x="634" y="396"/>
                </a:lnTo>
                <a:lnTo>
                  <a:pt x="630" y="398"/>
                </a:lnTo>
                <a:lnTo>
                  <a:pt x="630" y="402"/>
                </a:lnTo>
                <a:lnTo>
                  <a:pt x="634" y="408"/>
                </a:lnTo>
                <a:lnTo>
                  <a:pt x="630" y="414"/>
                </a:lnTo>
                <a:lnTo>
                  <a:pt x="628" y="416"/>
                </a:lnTo>
                <a:lnTo>
                  <a:pt x="624" y="420"/>
                </a:lnTo>
                <a:lnTo>
                  <a:pt x="626" y="424"/>
                </a:lnTo>
                <a:lnTo>
                  <a:pt x="630" y="428"/>
                </a:lnTo>
                <a:lnTo>
                  <a:pt x="638" y="434"/>
                </a:lnTo>
                <a:lnTo>
                  <a:pt x="648" y="438"/>
                </a:lnTo>
                <a:lnTo>
                  <a:pt x="658" y="442"/>
                </a:lnTo>
                <a:lnTo>
                  <a:pt x="670" y="448"/>
                </a:lnTo>
                <a:lnTo>
                  <a:pt x="676" y="454"/>
                </a:lnTo>
                <a:lnTo>
                  <a:pt x="692" y="462"/>
                </a:lnTo>
                <a:lnTo>
                  <a:pt x="698" y="464"/>
                </a:lnTo>
                <a:lnTo>
                  <a:pt x="704" y="462"/>
                </a:lnTo>
                <a:lnTo>
                  <a:pt x="706" y="458"/>
                </a:lnTo>
                <a:lnTo>
                  <a:pt x="708" y="454"/>
                </a:lnTo>
                <a:lnTo>
                  <a:pt x="710" y="454"/>
                </a:lnTo>
                <a:lnTo>
                  <a:pt x="712" y="456"/>
                </a:lnTo>
                <a:lnTo>
                  <a:pt x="714" y="462"/>
                </a:lnTo>
                <a:lnTo>
                  <a:pt x="720" y="466"/>
                </a:lnTo>
                <a:lnTo>
                  <a:pt x="722" y="468"/>
                </a:lnTo>
                <a:lnTo>
                  <a:pt x="724" y="468"/>
                </a:lnTo>
                <a:lnTo>
                  <a:pt x="724" y="466"/>
                </a:lnTo>
                <a:lnTo>
                  <a:pt x="724" y="462"/>
                </a:lnTo>
                <a:lnTo>
                  <a:pt x="722" y="458"/>
                </a:lnTo>
                <a:lnTo>
                  <a:pt x="720" y="456"/>
                </a:lnTo>
                <a:lnTo>
                  <a:pt x="724" y="450"/>
                </a:lnTo>
                <a:lnTo>
                  <a:pt x="730" y="444"/>
                </a:lnTo>
                <a:lnTo>
                  <a:pt x="736" y="442"/>
                </a:lnTo>
                <a:lnTo>
                  <a:pt x="740" y="438"/>
                </a:lnTo>
                <a:lnTo>
                  <a:pt x="742" y="432"/>
                </a:lnTo>
                <a:lnTo>
                  <a:pt x="742" y="424"/>
                </a:lnTo>
                <a:lnTo>
                  <a:pt x="738" y="414"/>
                </a:lnTo>
                <a:lnTo>
                  <a:pt x="732" y="408"/>
                </a:lnTo>
                <a:lnTo>
                  <a:pt x="732" y="400"/>
                </a:lnTo>
                <a:lnTo>
                  <a:pt x="726" y="380"/>
                </a:lnTo>
                <a:lnTo>
                  <a:pt x="724" y="374"/>
                </a:lnTo>
                <a:lnTo>
                  <a:pt x="724" y="370"/>
                </a:lnTo>
                <a:lnTo>
                  <a:pt x="726" y="370"/>
                </a:lnTo>
                <a:lnTo>
                  <a:pt x="728" y="370"/>
                </a:lnTo>
                <a:lnTo>
                  <a:pt x="730" y="368"/>
                </a:lnTo>
                <a:lnTo>
                  <a:pt x="732" y="364"/>
                </a:lnTo>
                <a:lnTo>
                  <a:pt x="736" y="360"/>
                </a:lnTo>
                <a:lnTo>
                  <a:pt x="742" y="354"/>
                </a:lnTo>
                <a:lnTo>
                  <a:pt x="744" y="352"/>
                </a:lnTo>
                <a:lnTo>
                  <a:pt x="744" y="348"/>
                </a:lnTo>
                <a:lnTo>
                  <a:pt x="742" y="348"/>
                </a:lnTo>
                <a:lnTo>
                  <a:pt x="738" y="344"/>
                </a:lnTo>
                <a:lnTo>
                  <a:pt x="736" y="340"/>
                </a:lnTo>
                <a:lnTo>
                  <a:pt x="738" y="338"/>
                </a:lnTo>
                <a:lnTo>
                  <a:pt x="742" y="338"/>
                </a:lnTo>
                <a:lnTo>
                  <a:pt x="750" y="328"/>
                </a:lnTo>
                <a:lnTo>
                  <a:pt x="756" y="314"/>
                </a:lnTo>
                <a:lnTo>
                  <a:pt x="766" y="290"/>
                </a:lnTo>
                <a:lnTo>
                  <a:pt x="768" y="280"/>
                </a:lnTo>
                <a:lnTo>
                  <a:pt x="772" y="268"/>
                </a:lnTo>
                <a:lnTo>
                  <a:pt x="774" y="264"/>
                </a:lnTo>
                <a:lnTo>
                  <a:pt x="778" y="264"/>
                </a:lnTo>
                <a:lnTo>
                  <a:pt x="782" y="262"/>
                </a:lnTo>
                <a:lnTo>
                  <a:pt x="788" y="256"/>
                </a:lnTo>
                <a:lnTo>
                  <a:pt x="790" y="250"/>
                </a:lnTo>
                <a:lnTo>
                  <a:pt x="792" y="246"/>
                </a:lnTo>
                <a:lnTo>
                  <a:pt x="790" y="244"/>
                </a:lnTo>
                <a:lnTo>
                  <a:pt x="790" y="238"/>
                </a:lnTo>
                <a:lnTo>
                  <a:pt x="792" y="236"/>
                </a:lnTo>
                <a:lnTo>
                  <a:pt x="800" y="230"/>
                </a:lnTo>
                <a:lnTo>
                  <a:pt x="804" y="232"/>
                </a:lnTo>
                <a:lnTo>
                  <a:pt x="810" y="234"/>
                </a:lnTo>
                <a:lnTo>
                  <a:pt x="814" y="238"/>
                </a:lnTo>
                <a:lnTo>
                  <a:pt x="818" y="240"/>
                </a:lnTo>
                <a:lnTo>
                  <a:pt x="820" y="238"/>
                </a:lnTo>
                <a:lnTo>
                  <a:pt x="820" y="232"/>
                </a:lnTo>
                <a:lnTo>
                  <a:pt x="818" y="226"/>
                </a:lnTo>
                <a:lnTo>
                  <a:pt x="814" y="222"/>
                </a:lnTo>
                <a:lnTo>
                  <a:pt x="812" y="220"/>
                </a:lnTo>
                <a:lnTo>
                  <a:pt x="810" y="218"/>
                </a:lnTo>
                <a:lnTo>
                  <a:pt x="808" y="220"/>
                </a:lnTo>
                <a:lnTo>
                  <a:pt x="804" y="222"/>
                </a:lnTo>
                <a:lnTo>
                  <a:pt x="802" y="218"/>
                </a:lnTo>
                <a:lnTo>
                  <a:pt x="802" y="212"/>
                </a:lnTo>
                <a:lnTo>
                  <a:pt x="808" y="202"/>
                </a:lnTo>
                <a:lnTo>
                  <a:pt x="810" y="200"/>
                </a:lnTo>
                <a:lnTo>
                  <a:pt x="812" y="200"/>
                </a:lnTo>
                <a:lnTo>
                  <a:pt x="812" y="202"/>
                </a:lnTo>
                <a:lnTo>
                  <a:pt x="812" y="206"/>
                </a:lnTo>
                <a:lnTo>
                  <a:pt x="818" y="208"/>
                </a:lnTo>
                <a:lnTo>
                  <a:pt x="824" y="208"/>
                </a:lnTo>
                <a:lnTo>
                  <a:pt x="826" y="206"/>
                </a:lnTo>
                <a:lnTo>
                  <a:pt x="828" y="202"/>
                </a:lnTo>
                <a:lnTo>
                  <a:pt x="824" y="198"/>
                </a:lnTo>
                <a:lnTo>
                  <a:pt x="820" y="196"/>
                </a:lnTo>
                <a:lnTo>
                  <a:pt x="818" y="194"/>
                </a:lnTo>
                <a:lnTo>
                  <a:pt x="818" y="190"/>
                </a:lnTo>
                <a:lnTo>
                  <a:pt x="820" y="186"/>
                </a:lnTo>
                <a:lnTo>
                  <a:pt x="816" y="182"/>
                </a:lnTo>
                <a:lnTo>
                  <a:pt x="818" y="178"/>
                </a:lnTo>
                <a:lnTo>
                  <a:pt x="820" y="176"/>
                </a:lnTo>
                <a:lnTo>
                  <a:pt x="824" y="170"/>
                </a:lnTo>
                <a:lnTo>
                  <a:pt x="830" y="166"/>
                </a:lnTo>
                <a:lnTo>
                  <a:pt x="834" y="162"/>
                </a:lnTo>
                <a:lnTo>
                  <a:pt x="842" y="156"/>
                </a:lnTo>
                <a:lnTo>
                  <a:pt x="844" y="156"/>
                </a:lnTo>
                <a:lnTo>
                  <a:pt x="844" y="152"/>
                </a:lnTo>
                <a:lnTo>
                  <a:pt x="844" y="156"/>
                </a:lnTo>
                <a:lnTo>
                  <a:pt x="842" y="162"/>
                </a:lnTo>
                <a:lnTo>
                  <a:pt x="834" y="166"/>
                </a:lnTo>
                <a:lnTo>
                  <a:pt x="828" y="170"/>
                </a:lnTo>
                <a:lnTo>
                  <a:pt x="826" y="174"/>
                </a:lnTo>
                <a:lnTo>
                  <a:pt x="828" y="178"/>
                </a:lnTo>
                <a:lnTo>
                  <a:pt x="830" y="180"/>
                </a:lnTo>
                <a:lnTo>
                  <a:pt x="832" y="178"/>
                </a:lnTo>
                <a:lnTo>
                  <a:pt x="830" y="176"/>
                </a:lnTo>
                <a:lnTo>
                  <a:pt x="828" y="174"/>
                </a:lnTo>
                <a:lnTo>
                  <a:pt x="832" y="174"/>
                </a:lnTo>
                <a:lnTo>
                  <a:pt x="842" y="178"/>
                </a:lnTo>
                <a:lnTo>
                  <a:pt x="846" y="188"/>
                </a:lnTo>
                <a:lnTo>
                  <a:pt x="848" y="196"/>
                </a:lnTo>
                <a:lnTo>
                  <a:pt x="852" y="200"/>
                </a:lnTo>
                <a:lnTo>
                  <a:pt x="856" y="202"/>
                </a:lnTo>
                <a:lnTo>
                  <a:pt x="862" y="208"/>
                </a:lnTo>
                <a:lnTo>
                  <a:pt x="868" y="218"/>
                </a:lnTo>
                <a:lnTo>
                  <a:pt x="874" y="220"/>
                </a:lnTo>
                <a:lnTo>
                  <a:pt x="876" y="222"/>
                </a:lnTo>
                <a:lnTo>
                  <a:pt x="880" y="222"/>
                </a:lnTo>
                <a:lnTo>
                  <a:pt x="880" y="218"/>
                </a:lnTo>
                <a:lnTo>
                  <a:pt x="880" y="216"/>
                </a:lnTo>
                <a:lnTo>
                  <a:pt x="882" y="212"/>
                </a:lnTo>
                <a:lnTo>
                  <a:pt x="886" y="212"/>
                </a:lnTo>
                <a:lnTo>
                  <a:pt x="890" y="216"/>
                </a:lnTo>
                <a:lnTo>
                  <a:pt x="898" y="218"/>
                </a:lnTo>
                <a:lnTo>
                  <a:pt x="902" y="216"/>
                </a:lnTo>
                <a:lnTo>
                  <a:pt x="904" y="216"/>
                </a:lnTo>
                <a:lnTo>
                  <a:pt x="902" y="210"/>
                </a:lnTo>
                <a:lnTo>
                  <a:pt x="902" y="208"/>
                </a:lnTo>
                <a:lnTo>
                  <a:pt x="892" y="198"/>
                </a:lnTo>
                <a:lnTo>
                  <a:pt x="890" y="192"/>
                </a:lnTo>
                <a:lnTo>
                  <a:pt x="892" y="182"/>
                </a:lnTo>
                <a:lnTo>
                  <a:pt x="896" y="174"/>
                </a:lnTo>
                <a:lnTo>
                  <a:pt x="902" y="170"/>
                </a:lnTo>
                <a:lnTo>
                  <a:pt x="904" y="162"/>
                </a:lnTo>
                <a:lnTo>
                  <a:pt x="906" y="158"/>
                </a:lnTo>
                <a:lnTo>
                  <a:pt x="908" y="156"/>
                </a:lnTo>
                <a:lnTo>
                  <a:pt x="910" y="156"/>
                </a:lnTo>
                <a:lnTo>
                  <a:pt x="914" y="156"/>
                </a:lnTo>
                <a:lnTo>
                  <a:pt x="920" y="156"/>
                </a:lnTo>
                <a:lnTo>
                  <a:pt x="924" y="150"/>
                </a:lnTo>
                <a:lnTo>
                  <a:pt x="928" y="146"/>
                </a:lnTo>
                <a:lnTo>
                  <a:pt x="936" y="144"/>
                </a:lnTo>
                <a:lnTo>
                  <a:pt x="940" y="144"/>
                </a:lnTo>
                <a:lnTo>
                  <a:pt x="942" y="146"/>
                </a:lnTo>
                <a:lnTo>
                  <a:pt x="946" y="144"/>
                </a:lnTo>
                <a:lnTo>
                  <a:pt x="948" y="142"/>
                </a:lnTo>
                <a:lnTo>
                  <a:pt x="948" y="136"/>
                </a:lnTo>
                <a:lnTo>
                  <a:pt x="948" y="130"/>
                </a:lnTo>
                <a:lnTo>
                  <a:pt x="946" y="124"/>
                </a:lnTo>
                <a:lnTo>
                  <a:pt x="946" y="118"/>
                </a:lnTo>
                <a:lnTo>
                  <a:pt x="950" y="112"/>
                </a:lnTo>
                <a:lnTo>
                  <a:pt x="948" y="106"/>
                </a:lnTo>
                <a:lnTo>
                  <a:pt x="948" y="100"/>
                </a:lnTo>
                <a:lnTo>
                  <a:pt x="954" y="88"/>
                </a:lnTo>
                <a:lnTo>
                  <a:pt x="960" y="78"/>
                </a:lnTo>
                <a:lnTo>
                  <a:pt x="964" y="78"/>
                </a:lnTo>
                <a:lnTo>
                  <a:pt x="966" y="76"/>
                </a:lnTo>
                <a:lnTo>
                  <a:pt x="968" y="78"/>
                </a:lnTo>
                <a:lnTo>
                  <a:pt x="968" y="82"/>
                </a:lnTo>
                <a:lnTo>
                  <a:pt x="974" y="84"/>
                </a:lnTo>
                <a:lnTo>
                  <a:pt x="982" y="84"/>
                </a:lnTo>
                <a:lnTo>
                  <a:pt x="990" y="86"/>
                </a:lnTo>
                <a:lnTo>
                  <a:pt x="994" y="88"/>
                </a:lnTo>
                <a:lnTo>
                  <a:pt x="994" y="90"/>
                </a:lnTo>
                <a:lnTo>
                  <a:pt x="992" y="94"/>
                </a:lnTo>
                <a:lnTo>
                  <a:pt x="992" y="102"/>
                </a:lnTo>
                <a:lnTo>
                  <a:pt x="996" y="108"/>
                </a:lnTo>
                <a:lnTo>
                  <a:pt x="998" y="112"/>
                </a:lnTo>
                <a:lnTo>
                  <a:pt x="1002" y="116"/>
                </a:lnTo>
                <a:lnTo>
                  <a:pt x="1008" y="118"/>
                </a:lnTo>
                <a:lnTo>
                  <a:pt x="1014" y="118"/>
                </a:lnTo>
                <a:lnTo>
                  <a:pt x="1018" y="118"/>
                </a:lnTo>
                <a:lnTo>
                  <a:pt x="1022" y="116"/>
                </a:lnTo>
                <a:lnTo>
                  <a:pt x="1024" y="114"/>
                </a:lnTo>
                <a:lnTo>
                  <a:pt x="1026" y="110"/>
                </a:lnTo>
                <a:lnTo>
                  <a:pt x="1026" y="104"/>
                </a:lnTo>
                <a:lnTo>
                  <a:pt x="1024" y="98"/>
                </a:lnTo>
                <a:lnTo>
                  <a:pt x="1020" y="94"/>
                </a:lnTo>
                <a:lnTo>
                  <a:pt x="1014" y="90"/>
                </a:lnTo>
                <a:lnTo>
                  <a:pt x="1008" y="86"/>
                </a:lnTo>
                <a:lnTo>
                  <a:pt x="1006" y="84"/>
                </a:lnTo>
                <a:lnTo>
                  <a:pt x="1008" y="80"/>
                </a:lnTo>
                <a:lnTo>
                  <a:pt x="1014" y="78"/>
                </a:lnTo>
                <a:lnTo>
                  <a:pt x="1018" y="76"/>
                </a:lnTo>
                <a:lnTo>
                  <a:pt x="1020" y="72"/>
                </a:lnTo>
                <a:lnTo>
                  <a:pt x="1022" y="62"/>
                </a:lnTo>
                <a:lnTo>
                  <a:pt x="1020" y="54"/>
                </a:lnTo>
                <a:lnTo>
                  <a:pt x="1018" y="50"/>
                </a:lnTo>
                <a:lnTo>
                  <a:pt x="1014" y="42"/>
                </a:lnTo>
                <a:lnTo>
                  <a:pt x="1008" y="34"/>
                </a:lnTo>
                <a:lnTo>
                  <a:pt x="1004" y="32"/>
                </a:lnTo>
                <a:lnTo>
                  <a:pt x="1002" y="32"/>
                </a:lnTo>
                <a:lnTo>
                  <a:pt x="1004" y="34"/>
                </a:lnTo>
                <a:lnTo>
                  <a:pt x="1004" y="36"/>
                </a:lnTo>
                <a:lnTo>
                  <a:pt x="1002" y="36"/>
                </a:lnTo>
                <a:lnTo>
                  <a:pt x="996" y="32"/>
                </a:lnTo>
                <a:lnTo>
                  <a:pt x="986" y="24"/>
                </a:lnTo>
                <a:lnTo>
                  <a:pt x="970" y="18"/>
                </a:lnTo>
                <a:lnTo>
                  <a:pt x="962" y="14"/>
                </a:lnTo>
                <a:lnTo>
                  <a:pt x="958" y="8"/>
                </a:lnTo>
                <a:lnTo>
                  <a:pt x="958" y="4"/>
                </a:lnTo>
                <a:lnTo>
                  <a:pt x="958" y="0"/>
                </a:lnTo>
                <a:lnTo>
                  <a:pt x="1412" y="0"/>
                </a:lnTo>
                <a:lnTo>
                  <a:pt x="1410" y="2"/>
                </a:lnTo>
                <a:lnTo>
                  <a:pt x="1408" y="6"/>
                </a:lnTo>
                <a:lnTo>
                  <a:pt x="1404" y="4"/>
                </a:lnTo>
                <a:lnTo>
                  <a:pt x="1402" y="4"/>
                </a:lnTo>
                <a:lnTo>
                  <a:pt x="1398" y="4"/>
                </a:lnTo>
                <a:lnTo>
                  <a:pt x="1394" y="4"/>
                </a:lnTo>
                <a:lnTo>
                  <a:pt x="1392" y="8"/>
                </a:lnTo>
                <a:lnTo>
                  <a:pt x="1392" y="12"/>
                </a:lnTo>
                <a:lnTo>
                  <a:pt x="1392" y="16"/>
                </a:lnTo>
                <a:lnTo>
                  <a:pt x="1398" y="18"/>
                </a:lnTo>
                <a:lnTo>
                  <a:pt x="1400" y="16"/>
                </a:lnTo>
                <a:lnTo>
                  <a:pt x="1404" y="12"/>
                </a:lnTo>
                <a:lnTo>
                  <a:pt x="1408" y="14"/>
                </a:lnTo>
                <a:lnTo>
                  <a:pt x="1412" y="16"/>
                </a:lnTo>
                <a:lnTo>
                  <a:pt x="1420" y="24"/>
                </a:lnTo>
                <a:lnTo>
                  <a:pt x="1422" y="26"/>
                </a:lnTo>
                <a:lnTo>
                  <a:pt x="1426" y="32"/>
                </a:lnTo>
                <a:lnTo>
                  <a:pt x="1430" y="30"/>
                </a:lnTo>
                <a:lnTo>
                  <a:pt x="1436" y="28"/>
                </a:lnTo>
                <a:lnTo>
                  <a:pt x="1442" y="24"/>
                </a:lnTo>
                <a:lnTo>
                  <a:pt x="1446" y="18"/>
                </a:lnTo>
                <a:lnTo>
                  <a:pt x="1450" y="12"/>
                </a:lnTo>
                <a:lnTo>
                  <a:pt x="1460" y="2"/>
                </a:lnTo>
                <a:lnTo>
                  <a:pt x="1466" y="0"/>
                </a:lnTo>
                <a:lnTo>
                  <a:pt x="1666" y="0"/>
                </a:lnTo>
                <a:lnTo>
                  <a:pt x="1666" y="1368"/>
                </a:lnTo>
                <a:lnTo>
                  <a:pt x="1666" y="1696"/>
                </a:lnTo>
                <a:lnTo>
                  <a:pt x="1662" y="1698"/>
                </a:lnTo>
                <a:lnTo>
                  <a:pt x="1658" y="1696"/>
                </a:lnTo>
                <a:lnTo>
                  <a:pt x="1656" y="1694"/>
                </a:lnTo>
                <a:lnTo>
                  <a:pt x="1650" y="1690"/>
                </a:lnTo>
                <a:lnTo>
                  <a:pt x="1648" y="1686"/>
                </a:lnTo>
                <a:lnTo>
                  <a:pt x="1644" y="1686"/>
                </a:lnTo>
                <a:lnTo>
                  <a:pt x="1640" y="1688"/>
                </a:lnTo>
                <a:lnTo>
                  <a:pt x="1634" y="1694"/>
                </a:lnTo>
                <a:lnTo>
                  <a:pt x="1620" y="1706"/>
                </a:lnTo>
                <a:lnTo>
                  <a:pt x="1618" y="1714"/>
                </a:lnTo>
                <a:lnTo>
                  <a:pt x="1620" y="1722"/>
                </a:lnTo>
                <a:lnTo>
                  <a:pt x="1618" y="1732"/>
                </a:lnTo>
                <a:lnTo>
                  <a:pt x="1614" y="1740"/>
                </a:lnTo>
                <a:lnTo>
                  <a:pt x="1614" y="1748"/>
                </a:lnTo>
                <a:lnTo>
                  <a:pt x="1608" y="1754"/>
                </a:lnTo>
                <a:lnTo>
                  <a:pt x="1604" y="1764"/>
                </a:lnTo>
                <a:lnTo>
                  <a:pt x="1602" y="1772"/>
                </a:lnTo>
                <a:lnTo>
                  <a:pt x="1596" y="1778"/>
                </a:lnTo>
                <a:lnTo>
                  <a:pt x="1586" y="1780"/>
                </a:lnTo>
                <a:lnTo>
                  <a:pt x="1584" y="1782"/>
                </a:lnTo>
                <a:lnTo>
                  <a:pt x="1580" y="1786"/>
                </a:lnTo>
                <a:lnTo>
                  <a:pt x="1582" y="1792"/>
                </a:lnTo>
                <a:lnTo>
                  <a:pt x="1586" y="1794"/>
                </a:lnTo>
                <a:lnTo>
                  <a:pt x="1588" y="1804"/>
                </a:lnTo>
                <a:lnTo>
                  <a:pt x="1588" y="1812"/>
                </a:lnTo>
                <a:lnTo>
                  <a:pt x="1582" y="1820"/>
                </a:lnTo>
                <a:lnTo>
                  <a:pt x="1576" y="1832"/>
                </a:lnTo>
                <a:lnTo>
                  <a:pt x="1572" y="1844"/>
                </a:lnTo>
                <a:lnTo>
                  <a:pt x="1566" y="1852"/>
                </a:lnTo>
                <a:lnTo>
                  <a:pt x="1560" y="1852"/>
                </a:lnTo>
                <a:lnTo>
                  <a:pt x="1556" y="1852"/>
                </a:lnTo>
                <a:lnTo>
                  <a:pt x="1556" y="1854"/>
                </a:lnTo>
                <a:lnTo>
                  <a:pt x="1556" y="1856"/>
                </a:lnTo>
                <a:lnTo>
                  <a:pt x="1560" y="1860"/>
                </a:lnTo>
                <a:lnTo>
                  <a:pt x="1572" y="1864"/>
                </a:lnTo>
                <a:lnTo>
                  <a:pt x="1578" y="1878"/>
                </a:lnTo>
                <a:lnTo>
                  <a:pt x="1586" y="1888"/>
                </a:lnTo>
                <a:lnTo>
                  <a:pt x="1596" y="1894"/>
                </a:lnTo>
                <a:lnTo>
                  <a:pt x="1598" y="1898"/>
                </a:lnTo>
                <a:lnTo>
                  <a:pt x="1602" y="1902"/>
                </a:lnTo>
                <a:lnTo>
                  <a:pt x="1600" y="1912"/>
                </a:lnTo>
                <a:lnTo>
                  <a:pt x="1596" y="1920"/>
                </a:lnTo>
                <a:lnTo>
                  <a:pt x="1588" y="1928"/>
                </a:lnTo>
                <a:lnTo>
                  <a:pt x="1584" y="1936"/>
                </a:lnTo>
                <a:lnTo>
                  <a:pt x="1580" y="1936"/>
                </a:lnTo>
                <a:lnTo>
                  <a:pt x="1574" y="1936"/>
                </a:lnTo>
                <a:lnTo>
                  <a:pt x="1566" y="1930"/>
                </a:lnTo>
                <a:lnTo>
                  <a:pt x="1556" y="1920"/>
                </a:lnTo>
                <a:lnTo>
                  <a:pt x="1546" y="1912"/>
                </a:lnTo>
                <a:lnTo>
                  <a:pt x="1540" y="1902"/>
                </a:lnTo>
                <a:lnTo>
                  <a:pt x="1528" y="1900"/>
                </a:lnTo>
                <a:lnTo>
                  <a:pt x="1520" y="1898"/>
                </a:lnTo>
                <a:lnTo>
                  <a:pt x="1514" y="1892"/>
                </a:lnTo>
                <a:lnTo>
                  <a:pt x="1510" y="1890"/>
                </a:lnTo>
                <a:lnTo>
                  <a:pt x="1504" y="1890"/>
                </a:lnTo>
                <a:lnTo>
                  <a:pt x="1502" y="1894"/>
                </a:lnTo>
                <a:lnTo>
                  <a:pt x="1502" y="1898"/>
                </a:lnTo>
                <a:lnTo>
                  <a:pt x="1502" y="1910"/>
                </a:lnTo>
                <a:lnTo>
                  <a:pt x="1508" y="1918"/>
                </a:lnTo>
                <a:lnTo>
                  <a:pt x="1508" y="1926"/>
                </a:lnTo>
                <a:lnTo>
                  <a:pt x="1512" y="1930"/>
                </a:lnTo>
                <a:lnTo>
                  <a:pt x="1514" y="1936"/>
                </a:lnTo>
                <a:lnTo>
                  <a:pt x="1514" y="1940"/>
                </a:lnTo>
                <a:lnTo>
                  <a:pt x="1512" y="1944"/>
                </a:lnTo>
                <a:lnTo>
                  <a:pt x="1508" y="1952"/>
                </a:lnTo>
                <a:lnTo>
                  <a:pt x="1502" y="1958"/>
                </a:lnTo>
                <a:lnTo>
                  <a:pt x="1502" y="1972"/>
                </a:lnTo>
                <a:lnTo>
                  <a:pt x="1504" y="1988"/>
                </a:lnTo>
                <a:lnTo>
                  <a:pt x="1510" y="2004"/>
                </a:lnTo>
                <a:lnTo>
                  <a:pt x="1514" y="2014"/>
                </a:lnTo>
                <a:lnTo>
                  <a:pt x="1518" y="2016"/>
                </a:lnTo>
                <a:lnTo>
                  <a:pt x="1522" y="2018"/>
                </a:lnTo>
                <a:lnTo>
                  <a:pt x="1530" y="2022"/>
                </a:lnTo>
                <a:lnTo>
                  <a:pt x="1536" y="2026"/>
                </a:lnTo>
                <a:lnTo>
                  <a:pt x="1538" y="2028"/>
                </a:lnTo>
                <a:lnTo>
                  <a:pt x="1538" y="2034"/>
                </a:lnTo>
                <a:lnTo>
                  <a:pt x="1538" y="2038"/>
                </a:lnTo>
                <a:lnTo>
                  <a:pt x="1530" y="2046"/>
                </a:lnTo>
                <a:lnTo>
                  <a:pt x="1526" y="2054"/>
                </a:lnTo>
                <a:lnTo>
                  <a:pt x="1524" y="2066"/>
                </a:lnTo>
                <a:lnTo>
                  <a:pt x="1526" y="2084"/>
                </a:lnTo>
                <a:lnTo>
                  <a:pt x="1528" y="2098"/>
                </a:lnTo>
                <a:lnTo>
                  <a:pt x="1532" y="2102"/>
                </a:lnTo>
                <a:lnTo>
                  <a:pt x="1536" y="2106"/>
                </a:lnTo>
                <a:lnTo>
                  <a:pt x="1540" y="2110"/>
                </a:lnTo>
                <a:lnTo>
                  <a:pt x="1544" y="2110"/>
                </a:lnTo>
                <a:lnTo>
                  <a:pt x="1552" y="2106"/>
                </a:lnTo>
                <a:lnTo>
                  <a:pt x="1562" y="2104"/>
                </a:lnTo>
                <a:lnTo>
                  <a:pt x="1572" y="2104"/>
                </a:lnTo>
                <a:lnTo>
                  <a:pt x="1574" y="2110"/>
                </a:lnTo>
                <a:lnTo>
                  <a:pt x="1576" y="2114"/>
                </a:lnTo>
                <a:lnTo>
                  <a:pt x="1580" y="2118"/>
                </a:lnTo>
                <a:lnTo>
                  <a:pt x="1582" y="2120"/>
                </a:lnTo>
                <a:lnTo>
                  <a:pt x="1582" y="2124"/>
                </a:lnTo>
                <a:lnTo>
                  <a:pt x="1582" y="2128"/>
                </a:lnTo>
                <a:lnTo>
                  <a:pt x="1586" y="2132"/>
                </a:lnTo>
                <a:lnTo>
                  <a:pt x="1588" y="2134"/>
                </a:lnTo>
                <a:lnTo>
                  <a:pt x="1596" y="2144"/>
                </a:lnTo>
                <a:lnTo>
                  <a:pt x="1604" y="2152"/>
                </a:lnTo>
                <a:lnTo>
                  <a:pt x="1610" y="2154"/>
                </a:lnTo>
                <a:lnTo>
                  <a:pt x="1614" y="2152"/>
                </a:lnTo>
                <a:lnTo>
                  <a:pt x="1614" y="2150"/>
                </a:lnTo>
                <a:lnTo>
                  <a:pt x="1612" y="2148"/>
                </a:lnTo>
                <a:lnTo>
                  <a:pt x="1610" y="2144"/>
                </a:lnTo>
                <a:lnTo>
                  <a:pt x="1610" y="2142"/>
                </a:lnTo>
                <a:lnTo>
                  <a:pt x="1612" y="2140"/>
                </a:lnTo>
                <a:lnTo>
                  <a:pt x="1618" y="2140"/>
                </a:lnTo>
                <a:lnTo>
                  <a:pt x="1628" y="2140"/>
                </a:lnTo>
                <a:lnTo>
                  <a:pt x="1634" y="2134"/>
                </a:lnTo>
                <a:lnTo>
                  <a:pt x="1642" y="2128"/>
                </a:lnTo>
                <a:lnTo>
                  <a:pt x="1650" y="2126"/>
                </a:lnTo>
                <a:lnTo>
                  <a:pt x="1656" y="2126"/>
                </a:lnTo>
                <a:lnTo>
                  <a:pt x="1660" y="2128"/>
                </a:lnTo>
                <a:lnTo>
                  <a:pt x="1666" y="2132"/>
                </a:lnTo>
                <a:close/>
              </a:path>
            </a:pathLst>
          </a:custGeom>
          <a:noFill/>
          <a:ln w="12700">
            <a:solidFill>
              <a:srgbClr val="F5F5F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4" name="Freeform 264"/>
          <p:cNvSpPr>
            <a:spLocks/>
          </p:cNvSpPr>
          <p:nvPr/>
        </p:nvSpPr>
        <p:spPr bwMode="auto">
          <a:xfrm>
            <a:off x="7319962" y="5345026"/>
            <a:ext cx="200025" cy="269875"/>
          </a:xfrm>
          <a:custGeom>
            <a:avLst/>
            <a:gdLst/>
            <a:ahLst/>
            <a:cxnLst>
              <a:cxn ang="0">
                <a:pos x="126" y="58"/>
              </a:cxn>
              <a:cxn ang="0">
                <a:pos x="110" y="52"/>
              </a:cxn>
              <a:cxn ang="0">
                <a:pos x="96" y="42"/>
              </a:cxn>
              <a:cxn ang="0">
                <a:pos x="86" y="40"/>
              </a:cxn>
              <a:cxn ang="0">
                <a:pos x="72" y="34"/>
              </a:cxn>
              <a:cxn ang="0">
                <a:pos x="64" y="28"/>
              </a:cxn>
              <a:cxn ang="0">
                <a:pos x="42" y="4"/>
              </a:cxn>
              <a:cxn ang="0">
                <a:pos x="34" y="0"/>
              </a:cxn>
              <a:cxn ang="0">
                <a:pos x="40" y="4"/>
              </a:cxn>
              <a:cxn ang="0">
                <a:pos x="44" y="16"/>
              </a:cxn>
              <a:cxn ang="0">
                <a:pos x="42" y="26"/>
              </a:cxn>
              <a:cxn ang="0">
                <a:pos x="38" y="24"/>
              </a:cxn>
              <a:cxn ang="0">
                <a:pos x="34" y="16"/>
              </a:cxn>
              <a:cxn ang="0">
                <a:pos x="22" y="20"/>
              </a:cxn>
              <a:cxn ang="0">
                <a:pos x="14" y="32"/>
              </a:cxn>
              <a:cxn ang="0">
                <a:pos x="12" y="42"/>
              </a:cxn>
              <a:cxn ang="0">
                <a:pos x="10" y="50"/>
              </a:cxn>
              <a:cxn ang="0">
                <a:pos x="2" y="54"/>
              </a:cxn>
              <a:cxn ang="0">
                <a:pos x="2" y="68"/>
              </a:cxn>
              <a:cxn ang="0">
                <a:pos x="0" y="72"/>
              </a:cxn>
              <a:cxn ang="0">
                <a:pos x="8" y="82"/>
              </a:cxn>
              <a:cxn ang="0">
                <a:pos x="2" y="100"/>
              </a:cxn>
              <a:cxn ang="0">
                <a:pos x="2" y="110"/>
              </a:cxn>
              <a:cxn ang="0">
                <a:pos x="12" y="118"/>
              </a:cxn>
              <a:cxn ang="0">
                <a:pos x="40" y="138"/>
              </a:cxn>
              <a:cxn ang="0">
                <a:pos x="54" y="146"/>
              </a:cxn>
              <a:cxn ang="0">
                <a:pos x="62" y="164"/>
              </a:cxn>
              <a:cxn ang="0">
                <a:pos x="70" y="170"/>
              </a:cxn>
              <a:cxn ang="0">
                <a:pos x="72" y="160"/>
              </a:cxn>
              <a:cxn ang="0">
                <a:pos x="76" y="148"/>
              </a:cxn>
              <a:cxn ang="0">
                <a:pos x="72" y="134"/>
              </a:cxn>
              <a:cxn ang="0">
                <a:pos x="76" y="112"/>
              </a:cxn>
              <a:cxn ang="0">
                <a:pos x="88" y="104"/>
              </a:cxn>
              <a:cxn ang="0">
                <a:pos x="92" y="92"/>
              </a:cxn>
              <a:cxn ang="0">
                <a:pos x="98" y="90"/>
              </a:cxn>
              <a:cxn ang="0">
                <a:pos x="106" y="98"/>
              </a:cxn>
              <a:cxn ang="0">
                <a:pos x="106" y="94"/>
              </a:cxn>
              <a:cxn ang="0">
                <a:pos x="106" y="88"/>
              </a:cxn>
              <a:cxn ang="0">
                <a:pos x="116" y="74"/>
              </a:cxn>
              <a:cxn ang="0">
                <a:pos x="126" y="58"/>
              </a:cxn>
            </a:cxnLst>
            <a:rect l="0" t="0" r="r" b="b"/>
            <a:pathLst>
              <a:path w="126" h="170">
                <a:moveTo>
                  <a:pt x="126" y="58"/>
                </a:moveTo>
                <a:lnTo>
                  <a:pt x="126" y="58"/>
                </a:lnTo>
                <a:lnTo>
                  <a:pt x="116" y="56"/>
                </a:lnTo>
                <a:lnTo>
                  <a:pt x="110" y="52"/>
                </a:lnTo>
                <a:lnTo>
                  <a:pt x="104" y="48"/>
                </a:lnTo>
                <a:lnTo>
                  <a:pt x="96" y="42"/>
                </a:lnTo>
                <a:lnTo>
                  <a:pt x="96" y="42"/>
                </a:lnTo>
                <a:lnTo>
                  <a:pt x="86" y="40"/>
                </a:lnTo>
                <a:lnTo>
                  <a:pt x="80" y="38"/>
                </a:lnTo>
                <a:lnTo>
                  <a:pt x="72" y="34"/>
                </a:lnTo>
                <a:lnTo>
                  <a:pt x="64" y="28"/>
                </a:lnTo>
                <a:lnTo>
                  <a:pt x="64" y="28"/>
                </a:lnTo>
                <a:lnTo>
                  <a:pt x="50" y="12"/>
                </a:lnTo>
                <a:lnTo>
                  <a:pt x="42" y="4"/>
                </a:lnTo>
                <a:lnTo>
                  <a:pt x="34" y="0"/>
                </a:lnTo>
                <a:lnTo>
                  <a:pt x="34" y="0"/>
                </a:lnTo>
                <a:lnTo>
                  <a:pt x="36" y="2"/>
                </a:lnTo>
                <a:lnTo>
                  <a:pt x="40" y="4"/>
                </a:lnTo>
                <a:lnTo>
                  <a:pt x="42" y="12"/>
                </a:lnTo>
                <a:lnTo>
                  <a:pt x="44" y="16"/>
                </a:lnTo>
                <a:lnTo>
                  <a:pt x="44" y="24"/>
                </a:lnTo>
                <a:lnTo>
                  <a:pt x="42" y="26"/>
                </a:lnTo>
                <a:lnTo>
                  <a:pt x="40" y="26"/>
                </a:lnTo>
                <a:lnTo>
                  <a:pt x="38" y="24"/>
                </a:lnTo>
                <a:lnTo>
                  <a:pt x="36" y="16"/>
                </a:lnTo>
                <a:lnTo>
                  <a:pt x="34" y="16"/>
                </a:lnTo>
                <a:lnTo>
                  <a:pt x="28" y="16"/>
                </a:lnTo>
                <a:lnTo>
                  <a:pt x="22" y="20"/>
                </a:lnTo>
                <a:lnTo>
                  <a:pt x="16" y="26"/>
                </a:lnTo>
                <a:lnTo>
                  <a:pt x="14" y="32"/>
                </a:lnTo>
                <a:lnTo>
                  <a:pt x="12" y="34"/>
                </a:lnTo>
                <a:lnTo>
                  <a:pt x="12" y="42"/>
                </a:lnTo>
                <a:lnTo>
                  <a:pt x="12" y="46"/>
                </a:lnTo>
                <a:lnTo>
                  <a:pt x="10" y="50"/>
                </a:lnTo>
                <a:lnTo>
                  <a:pt x="4" y="50"/>
                </a:lnTo>
                <a:lnTo>
                  <a:pt x="2" y="54"/>
                </a:lnTo>
                <a:lnTo>
                  <a:pt x="2" y="60"/>
                </a:lnTo>
                <a:lnTo>
                  <a:pt x="2" y="68"/>
                </a:lnTo>
                <a:lnTo>
                  <a:pt x="0" y="68"/>
                </a:lnTo>
                <a:lnTo>
                  <a:pt x="0" y="72"/>
                </a:lnTo>
                <a:lnTo>
                  <a:pt x="4" y="78"/>
                </a:lnTo>
                <a:lnTo>
                  <a:pt x="8" y="82"/>
                </a:lnTo>
                <a:lnTo>
                  <a:pt x="8" y="88"/>
                </a:lnTo>
                <a:lnTo>
                  <a:pt x="2" y="100"/>
                </a:lnTo>
                <a:lnTo>
                  <a:pt x="0" y="104"/>
                </a:lnTo>
                <a:lnTo>
                  <a:pt x="2" y="110"/>
                </a:lnTo>
                <a:lnTo>
                  <a:pt x="6" y="114"/>
                </a:lnTo>
                <a:lnTo>
                  <a:pt x="12" y="118"/>
                </a:lnTo>
                <a:lnTo>
                  <a:pt x="24" y="126"/>
                </a:lnTo>
                <a:lnTo>
                  <a:pt x="40" y="138"/>
                </a:lnTo>
                <a:lnTo>
                  <a:pt x="46" y="142"/>
                </a:lnTo>
                <a:lnTo>
                  <a:pt x="54" y="146"/>
                </a:lnTo>
                <a:lnTo>
                  <a:pt x="58" y="156"/>
                </a:lnTo>
                <a:lnTo>
                  <a:pt x="62" y="164"/>
                </a:lnTo>
                <a:lnTo>
                  <a:pt x="66" y="168"/>
                </a:lnTo>
                <a:lnTo>
                  <a:pt x="70" y="170"/>
                </a:lnTo>
                <a:lnTo>
                  <a:pt x="70" y="166"/>
                </a:lnTo>
                <a:lnTo>
                  <a:pt x="72" y="160"/>
                </a:lnTo>
                <a:lnTo>
                  <a:pt x="74" y="152"/>
                </a:lnTo>
                <a:lnTo>
                  <a:pt x="76" y="148"/>
                </a:lnTo>
                <a:lnTo>
                  <a:pt x="74" y="140"/>
                </a:lnTo>
                <a:lnTo>
                  <a:pt x="72" y="134"/>
                </a:lnTo>
                <a:lnTo>
                  <a:pt x="74" y="122"/>
                </a:lnTo>
                <a:lnTo>
                  <a:pt x="76" y="112"/>
                </a:lnTo>
                <a:lnTo>
                  <a:pt x="82" y="108"/>
                </a:lnTo>
                <a:lnTo>
                  <a:pt x="88" y="104"/>
                </a:lnTo>
                <a:lnTo>
                  <a:pt x="90" y="98"/>
                </a:lnTo>
                <a:lnTo>
                  <a:pt x="92" y="92"/>
                </a:lnTo>
                <a:lnTo>
                  <a:pt x="96" y="90"/>
                </a:lnTo>
                <a:lnTo>
                  <a:pt x="98" y="90"/>
                </a:lnTo>
                <a:lnTo>
                  <a:pt x="100" y="94"/>
                </a:lnTo>
                <a:lnTo>
                  <a:pt x="106" y="98"/>
                </a:lnTo>
                <a:lnTo>
                  <a:pt x="106" y="98"/>
                </a:lnTo>
                <a:lnTo>
                  <a:pt x="106" y="94"/>
                </a:lnTo>
                <a:lnTo>
                  <a:pt x="106" y="88"/>
                </a:lnTo>
                <a:lnTo>
                  <a:pt x="106" y="88"/>
                </a:lnTo>
                <a:lnTo>
                  <a:pt x="112" y="80"/>
                </a:lnTo>
                <a:lnTo>
                  <a:pt x="116" y="74"/>
                </a:lnTo>
                <a:lnTo>
                  <a:pt x="122" y="66"/>
                </a:lnTo>
                <a:lnTo>
                  <a:pt x="126" y="58"/>
                </a:lnTo>
                <a:lnTo>
                  <a:pt x="126" y="58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5" name="Freeform 265"/>
          <p:cNvSpPr>
            <a:spLocks/>
          </p:cNvSpPr>
          <p:nvPr/>
        </p:nvSpPr>
        <p:spPr bwMode="auto">
          <a:xfrm>
            <a:off x="7319962" y="5345026"/>
            <a:ext cx="200025" cy="269875"/>
          </a:xfrm>
          <a:custGeom>
            <a:avLst/>
            <a:gdLst/>
            <a:ahLst/>
            <a:cxnLst>
              <a:cxn ang="0">
                <a:pos x="126" y="58"/>
              </a:cxn>
              <a:cxn ang="0">
                <a:pos x="110" y="52"/>
              </a:cxn>
              <a:cxn ang="0">
                <a:pos x="96" y="42"/>
              </a:cxn>
              <a:cxn ang="0">
                <a:pos x="86" y="40"/>
              </a:cxn>
              <a:cxn ang="0">
                <a:pos x="72" y="34"/>
              </a:cxn>
              <a:cxn ang="0">
                <a:pos x="64" y="28"/>
              </a:cxn>
              <a:cxn ang="0">
                <a:pos x="42" y="4"/>
              </a:cxn>
              <a:cxn ang="0">
                <a:pos x="34" y="0"/>
              </a:cxn>
              <a:cxn ang="0">
                <a:pos x="40" y="4"/>
              </a:cxn>
              <a:cxn ang="0">
                <a:pos x="44" y="16"/>
              </a:cxn>
              <a:cxn ang="0">
                <a:pos x="42" y="26"/>
              </a:cxn>
              <a:cxn ang="0">
                <a:pos x="38" y="24"/>
              </a:cxn>
              <a:cxn ang="0">
                <a:pos x="34" y="16"/>
              </a:cxn>
              <a:cxn ang="0">
                <a:pos x="22" y="20"/>
              </a:cxn>
              <a:cxn ang="0">
                <a:pos x="14" y="32"/>
              </a:cxn>
              <a:cxn ang="0">
                <a:pos x="12" y="42"/>
              </a:cxn>
              <a:cxn ang="0">
                <a:pos x="10" y="50"/>
              </a:cxn>
              <a:cxn ang="0">
                <a:pos x="2" y="54"/>
              </a:cxn>
              <a:cxn ang="0">
                <a:pos x="2" y="68"/>
              </a:cxn>
              <a:cxn ang="0">
                <a:pos x="0" y="72"/>
              </a:cxn>
              <a:cxn ang="0">
                <a:pos x="8" y="82"/>
              </a:cxn>
              <a:cxn ang="0">
                <a:pos x="2" y="100"/>
              </a:cxn>
              <a:cxn ang="0">
                <a:pos x="2" y="110"/>
              </a:cxn>
              <a:cxn ang="0">
                <a:pos x="12" y="118"/>
              </a:cxn>
              <a:cxn ang="0">
                <a:pos x="40" y="138"/>
              </a:cxn>
              <a:cxn ang="0">
                <a:pos x="54" y="146"/>
              </a:cxn>
              <a:cxn ang="0">
                <a:pos x="62" y="164"/>
              </a:cxn>
              <a:cxn ang="0">
                <a:pos x="70" y="170"/>
              </a:cxn>
              <a:cxn ang="0">
                <a:pos x="72" y="160"/>
              </a:cxn>
              <a:cxn ang="0">
                <a:pos x="76" y="148"/>
              </a:cxn>
              <a:cxn ang="0">
                <a:pos x="72" y="134"/>
              </a:cxn>
              <a:cxn ang="0">
                <a:pos x="76" y="112"/>
              </a:cxn>
              <a:cxn ang="0">
                <a:pos x="88" y="104"/>
              </a:cxn>
              <a:cxn ang="0">
                <a:pos x="92" y="92"/>
              </a:cxn>
              <a:cxn ang="0">
                <a:pos x="98" y="90"/>
              </a:cxn>
              <a:cxn ang="0">
                <a:pos x="106" y="98"/>
              </a:cxn>
              <a:cxn ang="0">
                <a:pos x="106" y="94"/>
              </a:cxn>
              <a:cxn ang="0">
                <a:pos x="106" y="88"/>
              </a:cxn>
              <a:cxn ang="0">
                <a:pos x="116" y="74"/>
              </a:cxn>
              <a:cxn ang="0">
                <a:pos x="126" y="58"/>
              </a:cxn>
            </a:cxnLst>
            <a:rect l="0" t="0" r="r" b="b"/>
            <a:pathLst>
              <a:path w="126" h="170">
                <a:moveTo>
                  <a:pt x="126" y="58"/>
                </a:moveTo>
                <a:lnTo>
                  <a:pt x="126" y="58"/>
                </a:lnTo>
                <a:lnTo>
                  <a:pt x="116" y="56"/>
                </a:lnTo>
                <a:lnTo>
                  <a:pt x="110" y="52"/>
                </a:lnTo>
                <a:lnTo>
                  <a:pt x="104" y="48"/>
                </a:lnTo>
                <a:lnTo>
                  <a:pt x="96" y="42"/>
                </a:lnTo>
                <a:lnTo>
                  <a:pt x="96" y="42"/>
                </a:lnTo>
                <a:lnTo>
                  <a:pt x="86" y="40"/>
                </a:lnTo>
                <a:lnTo>
                  <a:pt x="80" y="38"/>
                </a:lnTo>
                <a:lnTo>
                  <a:pt x="72" y="34"/>
                </a:lnTo>
                <a:lnTo>
                  <a:pt x="64" y="28"/>
                </a:lnTo>
                <a:lnTo>
                  <a:pt x="64" y="28"/>
                </a:lnTo>
                <a:lnTo>
                  <a:pt x="50" y="12"/>
                </a:lnTo>
                <a:lnTo>
                  <a:pt x="42" y="4"/>
                </a:lnTo>
                <a:lnTo>
                  <a:pt x="34" y="0"/>
                </a:lnTo>
                <a:lnTo>
                  <a:pt x="34" y="0"/>
                </a:lnTo>
                <a:lnTo>
                  <a:pt x="36" y="2"/>
                </a:lnTo>
                <a:lnTo>
                  <a:pt x="40" y="4"/>
                </a:lnTo>
                <a:lnTo>
                  <a:pt x="42" y="12"/>
                </a:lnTo>
                <a:lnTo>
                  <a:pt x="44" y="16"/>
                </a:lnTo>
                <a:lnTo>
                  <a:pt x="44" y="24"/>
                </a:lnTo>
                <a:lnTo>
                  <a:pt x="42" y="26"/>
                </a:lnTo>
                <a:lnTo>
                  <a:pt x="40" y="26"/>
                </a:lnTo>
                <a:lnTo>
                  <a:pt x="38" y="24"/>
                </a:lnTo>
                <a:lnTo>
                  <a:pt x="36" y="16"/>
                </a:lnTo>
                <a:lnTo>
                  <a:pt x="34" y="16"/>
                </a:lnTo>
                <a:lnTo>
                  <a:pt x="28" y="16"/>
                </a:lnTo>
                <a:lnTo>
                  <a:pt x="22" y="20"/>
                </a:lnTo>
                <a:lnTo>
                  <a:pt x="16" y="26"/>
                </a:lnTo>
                <a:lnTo>
                  <a:pt x="14" y="32"/>
                </a:lnTo>
                <a:lnTo>
                  <a:pt x="12" y="34"/>
                </a:lnTo>
                <a:lnTo>
                  <a:pt x="12" y="42"/>
                </a:lnTo>
                <a:lnTo>
                  <a:pt x="12" y="46"/>
                </a:lnTo>
                <a:lnTo>
                  <a:pt x="10" y="50"/>
                </a:lnTo>
                <a:lnTo>
                  <a:pt x="4" y="50"/>
                </a:lnTo>
                <a:lnTo>
                  <a:pt x="2" y="54"/>
                </a:lnTo>
                <a:lnTo>
                  <a:pt x="2" y="60"/>
                </a:lnTo>
                <a:lnTo>
                  <a:pt x="2" y="68"/>
                </a:lnTo>
                <a:lnTo>
                  <a:pt x="0" y="68"/>
                </a:lnTo>
                <a:lnTo>
                  <a:pt x="0" y="72"/>
                </a:lnTo>
                <a:lnTo>
                  <a:pt x="4" y="78"/>
                </a:lnTo>
                <a:lnTo>
                  <a:pt x="8" y="82"/>
                </a:lnTo>
                <a:lnTo>
                  <a:pt x="8" y="88"/>
                </a:lnTo>
                <a:lnTo>
                  <a:pt x="2" y="100"/>
                </a:lnTo>
                <a:lnTo>
                  <a:pt x="0" y="104"/>
                </a:lnTo>
                <a:lnTo>
                  <a:pt x="2" y="110"/>
                </a:lnTo>
                <a:lnTo>
                  <a:pt x="6" y="114"/>
                </a:lnTo>
                <a:lnTo>
                  <a:pt x="12" y="118"/>
                </a:lnTo>
                <a:lnTo>
                  <a:pt x="24" y="126"/>
                </a:lnTo>
                <a:lnTo>
                  <a:pt x="40" y="138"/>
                </a:lnTo>
                <a:lnTo>
                  <a:pt x="46" y="142"/>
                </a:lnTo>
                <a:lnTo>
                  <a:pt x="54" y="146"/>
                </a:lnTo>
                <a:lnTo>
                  <a:pt x="58" y="156"/>
                </a:lnTo>
                <a:lnTo>
                  <a:pt x="62" y="164"/>
                </a:lnTo>
                <a:lnTo>
                  <a:pt x="66" y="168"/>
                </a:lnTo>
                <a:lnTo>
                  <a:pt x="70" y="170"/>
                </a:lnTo>
                <a:lnTo>
                  <a:pt x="70" y="166"/>
                </a:lnTo>
                <a:lnTo>
                  <a:pt x="72" y="160"/>
                </a:lnTo>
                <a:lnTo>
                  <a:pt x="74" y="152"/>
                </a:lnTo>
                <a:lnTo>
                  <a:pt x="76" y="148"/>
                </a:lnTo>
                <a:lnTo>
                  <a:pt x="74" y="140"/>
                </a:lnTo>
                <a:lnTo>
                  <a:pt x="72" y="134"/>
                </a:lnTo>
                <a:lnTo>
                  <a:pt x="74" y="122"/>
                </a:lnTo>
                <a:lnTo>
                  <a:pt x="76" y="112"/>
                </a:lnTo>
                <a:lnTo>
                  <a:pt x="82" y="108"/>
                </a:lnTo>
                <a:lnTo>
                  <a:pt x="88" y="104"/>
                </a:lnTo>
                <a:lnTo>
                  <a:pt x="90" y="98"/>
                </a:lnTo>
                <a:lnTo>
                  <a:pt x="92" y="92"/>
                </a:lnTo>
                <a:lnTo>
                  <a:pt x="96" y="90"/>
                </a:lnTo>
                <a:lnTo>
                  <a:pt x="98" y="90"/>
                </a:lnTo>
                <a:lnTo>
                  <a:pt x="100" y="94"/>
                </a:lnTo>
                <a:lnTo>
                  <a:pt x="106" y="98"/>
                </a:lnTo>
                <a:lnTo>
                  <a:pt x="106" y="98"/>
                </a:lnTo>
                <a:lnTo>
                  <a:pt x="106" y="94"/>
                </a:lnTo>
                <a:lnTo>
                  <a:pt x="106" y="88"/>
                </a:lnTo>
                <a:lnTo>
                  <a:pt x="106" y="88"/>
                </a:lnTo>
                <a:lnTo>
                  <a:pt x="112" y="80"/>
                </a:lnTo>
                <a:lnTo>
                  <a:pt x="116" y="74"/>
                </a:lnTo>
                <a:lnTo>
                  <a:pt x="122" y="66"/>
                </a:lnTo>
                <a:lnTo>
                  <a:pt x="126" y="58"/>
                </a:lnTo>
                <a:lnTo>
                  <a:pt x="126" y="58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6" name="Freeform 266"/>
          <p:cNvSpPr>
            <a:spLocks/>
          </p:cNvSpPr>
          <p:nvPr/>
        </p:nvSpPr>
        <p:spPr bwMode="auto">
          <a:xfrm>
            <a:off x="7329487" y="4906875"/>
            <a:ext cx="504825" cy="666750"/>
          </a:xfrm>
          <a:custGeom>
            <a:avLst/>
            <a:gdLst/>
            <a:ahLst/>
            <a:cxnLst>
              <a:cxn ang="0">
                <a:pos x="290" y="272"/>
              </a:cxn>
              <a:cxn ang="0">
                <a:pos x="278" y="220"/>
              </a:cxn>
              <a:cxn ang="0">
                <a:pos x="288" y="200"/>
              </a:cxn>
              <a:cxn ang="0">
                <a:pos x="280" y="182"/>
              </a:cxn>
              <a:cxn ang="0">
                <a:pos x="282" y="162"/>
              </a:cxn>
              <a:cxn ang="0">
                <a:pos x="284" y="148"/>
              </a:cxn>
              <a:cxn ang="0">
                <a:pos x="268" y="148"/>
              </a:cxn>
              <a:cxn ang="0">
                <a:pos x="242" y="152"/>
              </a:cxn>
              <a:cxn ang="0">
                <a:pos x="202" y="130"/>
              </a:cxn>
              <a:cxn ang="0">
                <a:pos x="198" y="104"/>
              </a:cxn>
              <a:cxn ang="0">
                <a:pos x="176" y="92"/>
              </a:cxn>
              <a:cxn ang="0">
                <a:pos x="152" y="62"/>
              </a:cxn>
              <a:cxn ang="0">
                <a:pos x="126" y="20"/>
              </a:cxn>
              <a:cxn ang="0">
                <a:pos x="100" y="10"/>
              </a:cxn>
              <a:cxn ang="0">
                <a:pos x="90" y="0"/>
              </a:cxn>
              <a:cxn ang="0">
                <a:pos x="62" y="8"/>
              </a:cxn>
              <a:cxn ang="0">
                <a:pos x="26" y="26"/>
              </a:cxn>
              <a:cxn ang="0">
                <a:pos x="0" y="34"/>
              </a:cxn>
              <a:cxn ang="0">
                <a:pos x="10" y="46"/>
              </a:cxn>
              <a:cxn ang="0">
                <a:pos x="8" y="64"/>
              </a:cxn>
              <a:cxn ang="0">
                <a:pos x="20" y="66"/>
              </a:cxn>
              <a:cxn ang="0">
                <a:pos x="20" y="72"/>
              </a:cxn>
              <a:cxn ang="0">
                <a:pos x="18" y="86"/>
              </a:cxn>
              <a:cxn ang="0">
                <a:pos x="32" y="92"/>
              </a:cxn>
              <a:cxn ang="0">
                <a:pos x="52" y="94"/>
              </a:cxn>
              <a:cxn ang="0">
                <a:pos x="36" y="98"/>
              </a:cxn>
              <a:cxn ang="0">
                <a:pos x="30" y="116"/>
              </a:cxn>
              <a:cxn ang="0">
                <a:pos x="34" y="128"/>
              </a:cxn>
              <a:cxn ang="0">
                <a:pos x="50" y="130"/>
              </a:cxn>
              <a:cxn ang="0">
                <a:pos x="50" y="150"/>
              </a:cxn>
              <a:cxn ang="0">
                <a:pos x="36" y="170"/>
              </a:cxn>
              <a:cxn ang="0">
                <a:pos x="34" y="184"/>
              </a:cxn>
              <a:cxn ang="0">
                <a:pos x="48" y="194"/>
              </a:cxn>
              <a:cxn ang="0">
                <a:pos x="58" y="206"/>
              </a:cxn>
              <a:cxn ang="0">
                <a:pos x="66" y="212"/>
              </a:cxn>
              <a:cxn ang="0">
                <a:pos x="74" y="222"/>
              </a:cxn>
              <a:cxn ang="0">
                <a:pos x="54" y="222"/>
              </a:cxn>
              <a:cxn ang="0">
                <a:pos x="58" y="236"/>
              </a:cxn>
              <a:cxn ang="0">
                <a:pos x="70" y="260"/>
              </a:cxn>
              <a:cxn ang="0">
                <a:pos x="58" y="262"/>
              </a:cxn>
              <a:cxn ang="0">
                <a:pos x="44" y="272"/>
              </a:cxn>
              <a:cxn ang="0">
                <a:pos x="32" y="270"/>
              </a:cxn>
              <a:cxn ang="0">
                <a:pos x="36" y="280"/>
              </a:cxn>
              <a:cxn ang="0">
                <a:pos x="66" y="310"/>
              </a:cxn>
              <a:cxn ang="0">
                <a:pos x="90" y="318"/>
              </a:cxn>
              <a:cxn ang="0">
                <a:pos x="120" y="334"/>
              </a:cxn>
              <a:cxn ang="0">
                <a:pos x="106" y="356"/>
              </a:cxn>
              <a:cxn ang="0">
                <a:pos x="100" y="374"/>
              </a:cxn>
              <a:cxn ang="0">
                <a:pos x="120" y="378"/>
              </a:cxn>
              <a:cxn ang="0">
                <a:pos x="136" y="394"/>
              </a:cxn>
              <a:cxn ang="0">
                <a:pos x="162" y="418"/>
              </a:cxn>
              <a:cxn ang="0">
                <a:pos x="174" y="410"/>
              </a:cxn>
              <a:cxn ang="0">
                <a:pos x="198" y="394"/>
              </a:cxn>
              <a:cxn ang="0">
                <a:pos x="214" y="404"/>
              </a:cxn>
              <a:cxn ang="0">
                <a:pos x="224" y="390"/>
              </a:cxn>
              <a:cxn ang="0">
                <a:pos x="248" y="392"/>
              </a:cxn>
              <a:cxn ang="0">
                <a:pos x="260" y="386"/>
              </a:cxn>
              <a:cxn ang="0">
                <a:pos x="294" y="388"/>
              </a:cxn>
              <a:cxn ang="0">
                <a:pos x="296" y="336"/>
              </a:cxn>
              <a:cxn ang="0">
                <a:pos x="318" y="302"/>
              </a:cxn>
            </a:cxnLst>
            <a:rect l="0" t="0" r="r" b="b"/>
            <a:pathLst>
              <a:path w="318" h="420">
                <a:moveTo>
                  <a:pt x="316" y="296"/>
                </a:moveTo>
                <a:lnTo>
                  <a:pt x="310" y="292"/>
                </a:lnTo>
                <a:lnTo>
                  <a:pt x="296" y="280"/>
                </a:lnTo>
                <a:lnTo>
                  <a:pt x="290" y="272"/>
                </a:lnTo>
                <a:lnTo>
                  <a:pt x="284" y="264"/>
                </a:lnTo>
                <a:lnTo>
                  <a:pt x="280" y="248"/>
                </a:lnTo>
                <a:lnTo>
                  <a:pt x="278" y="236"/>
                </a:lnTo>
                <a:lnTo>
                  <a:pt x="278" y="220"/>
                </a:lnTo>
                <a:lnTo>
                  <a:pt x="278" y="212"/>
                </a:lnTo>
                <a:lnTo>
                  <a:pt x="280" y="206"/>
                </a:lnTo>
                <a:lnTo>
                  <a:pt x="284" y="202"/>
                </a:lnTo>
                <a:lnTo>
                  <a:pt x="288" y="200"/>
                </a:lnTo>
                <a:lnTo>
                  <a:pt x="300" y="192"/>
                </a:lnTo>
                <a:lnTo>
                  <a:pt x="294" y="192"/>
                </a:lnTo>
                <a:lnTo>
                  <a:pt x="288" y="192"/>
                </a:lnTo>
                <a:lnTo>
                  <a:pt x="280" y="182"/>
                </a:lnTo>
                <a:lnTo>
                  <a:pt x="274" y="176"/>
                </a:lnTo>
                <a:lnTo>
                  <a:pt x="274" y="172"/>
                </a:lnTo>
                <a:lnTo>
                  <a:pt x="278" y="166"/>
                </a:lnTo>
                <a:lnTo>
                  <a:pt x="282" y="162"/>
                </a:lnTo>
                <a:lnTo>
                  <a:pt x="286" y="158"/>
                </a:lnTo>
                <a:lnTo>
                  <a:pt x="288" y="156"/>
                </a:lnTo>
                <a:lnTo>
                  <a:pt x="286" y="152"/>
                </a:lnTo>
                <a:lnTo>
                  <a:pt x="284" y="148"/>
                </a:lnTo>
                <a:lnTo>
                  <a:pt x="280" y="144"/>
                </a:lnTo>
                <a:lnTo>
                  <a:pt x="278" y="142"/>
                </a:lnTo>
                <a:lnTo>
                  <a:pt x="272" y="144"/>
                </a:lnTo>
                <a:lnTo>
                  <a:pt x="268" y="148"/>
                </a:lnTo>
                <a:lnTo>
                  <a:pt x="266" y="152"/>
                </a:lnTo>
                <a:lnTo>
                  <a:pt x="262" y="154"/>
                </a:lnTo>
                <a:lnTo>
                  <a:pt x="254" y="154"/>
                </a:lnTo>
                <a:lnTo>
                  <a:pt x="242" y="152"/>
                </a:lnTo>
                <a:lnTo>
                  <a:pt x="224" y="146"/>
                </a:lnTo>
                <a:lnTo>
                  <a:pt x="212" y="140"/>
                </a:lnTo>
                <a:lnTo>
                  <a:pt x="206" y="134"/>
                </a:lnTo>
                <a:lnTo>
                  <a:pt x="202" y="130"/>
                </a:lnTo>
                <a:lnTo>
                  <a:pt x="202" y="126"/>
                </a:lnTo>
                <a:lnTo>
                  <a:pt x="200" y="122"/>
                </a:lnTo>
                <a:lnTo>
                  <a:pt x="200" y="112"/>
                </a:lnTo>
                <a:lnTo>
                  <a:pt x="198" y="104"/>
                </a:lnTo>
                <a:lnTo>
                  <a:pt x="196" y="98"/>
                </a:lnTo>
                <a:lnTo>
                  <a:pt x="190" y="94"/>
                </a:lnTo>
                <a:lnTo>
                  <a:pt x="184" y="92"/>
                </a:lnTo>
                <a:lnTo>
                  <a:pt x="176" y="92"/>
                </a:lnTo>
                <a:lnTo>
                  <a:pt x="170" y="90"/>
                </a:lnTo>
                <a:lnTo>
                  <a:pt x="164" y="84"/>
                </a:lnTo>
                <a:lnTo>
                  <a:pt x="156" y="72"/>
                </a:lnTo>
                <a:lnTo>
                  <a:pt x="152" y="62"/>
                </a:lnTo>
                <a:lnTo>
                  <a:pt x="150" y="48"/>
                </a:lnTo>
                <a:lnTo>
                  <a:pt x="142" y="36"/>
                </a:lnTo>
                <a:lnTo>
                  <a:pt x="134" y="28"/>
                </a:lnTo>
                <a:lnTo>
                  <a:pt x="126" y="20"/>
                </a:lnTo>
                <a:lnTo>
                  <a:pt x="116" y="16"/>
                </a:lnTo>
                <a:lnTo>
                  <a:pt x="108" y="12"/>
                </a:lnTo>
                <a:lnTo>
                  <a:pt x="104" y="12"/>
                </a:lnTo>
                <a:lnTo>
                  <a:pt x="100" y="10"/>
                </a:lnTo>
                <a:lnTo>
                  <a:pt x="100" y="8"/>
                </a:lnTo>
                <a:lnTo>
                  <a:pt x="96" y="4"/>
                </a:lnTo>
                <a:lnTo>
                  <a:pt x="94" y="0"/>
                </a:lnTo>
                <a:lnTo>
                  <a:pt x="90" y="0"/>
                </a:lnTo>
                <a:lnTo>
                  <a:pt x="86" y="2"/>
                </a:lnTo>
                <a:lnTo>
                  <a:pt x="80" y="6"/>
                </a:lnTo>
                <a:lnTo>
                  <a:pt x="70" y="8"/>
                </a:lnTo>
                <a:lnTo>
                  <a:pt x="62" y="8"/>
                </a:lnTo>
                <a:lnTo>
                  <a:pt x="54" y="14"/>
                </a:lnTo>
                <a:lnTo>
                  <a:pt x="44" y="24"/>
                </a:lnTo>
                <a:lnTo>
                  <a:pt x="34" y="24"/>
                </a:lnTo>
                <a:lnTo>
                  <a:pt x="26" y="26"/>
                </a:lnTo>
                <a:lnTo>
                  <a:pt x="22" y="28"/>
                </a:lnTo>
                <a:lnTo>
                  <a:pt x="18" y="32"/>
                </a:lnTo>
                <a:lnTo>
                  <a:pt x="8" y="34"/>
                </a:lnTo>
                <a:lnTo>
                  <a:pt x="0" y="34"/>
                </a:lnTo>
                <a:lnTo>
                  <a:pt x="0" y="36"/>
                </a:lnTo>
                <a:lnTo>
                  <a:pt x="4" y="38"/>
                </a:lnTo>
                <a:lnTo>
                  <a:pt x="10" y="42"/>
                </a:lnTo>
                <a:lnTo>
                  <a:pt x="10" y="46"/>
                </a:lnTo>
                <a:lnTo>
                  <a:pt x="8" y="52"/>
                </a:lnTo>
                <a:lnTo>
                  <a:pt x="12" y="54"/>
                </a:lnTo>
                <a:lnTo>
                  <a:pt x="12" y="58"/>
                </a:lnTo>
                <a:lnTo>
                  <a:pt x="8" y="64"/>
                </a:lnTo>
                <a:lnTo>
                  <a:pt x="10" y="66"/>
                </a:lnTo>
                <a:lnTo>
                  <a:pt x="12" y="68"/>
                </a:lnTo>
                <a:lnTo>
                  <a:pt x="18" y="66"/>
                </a:lnTo>
                <a:lnTo>
                  <a:pt x="20" y="66"/>
                </a:lnTo>
                <a:lnTo>
                  <a:pt x="24" y="68"/>
                </a:lnTo>
                <a:lnTo>
                  <a:pt x="24" y="70"/>
                </a:lnTo>
                <a:lnTo>
                  <a:pt x="22" y="72"/>
                </a:lnTo>
                <a:lnTo>
                  <a:pt x="20" y="72"/>
                </a:lnTo>
                <a:lnTo>
                  <a:pt x="18" y="76"/>
                </a:lnTo>
                <a:lnTo>
                  <a:pt x="20" y="78"/>
                </a:lnTo>
                <a:lnTo>
                  <a:pt x="20" y="82"/>
                </a:lnTo>
                <a:lnTo>
                  <a:pt x="18" y="86"/>
                </a:lnTo>
                <a:lnTo>
                  <a:pt x="20" y="88"/>
                </a:lnTo>
                <a:lnTo>
                  <a:pt x="26" y="86"/>
                </a:lnTo>
                <a:lnTo>
                  <a:pt x="28" y="90"/>
                </a:lnTo>
                <a:lnTo>
                  <a:pt x="32" y="92"/>
                </a:lnTo>
                <a:lnTo>
                  <a:pt x="36" y="92"/>
                </a:lnTo>
                <a:lnTo>
                  <a:pt x="44" y="94"/>
                </a:lnTo>
                <a:lnTo>
                  <a:pt x="48" y="92"/>
                </a:lnTo>
                <a:lnTo>
                  <a:pt x="52" y="94"/>
                </a:lnTo>
                <a:lnTo>
                  <a:pt x="52" y="96"/>
                </a:lnTo>
                <a:lnTo>
                  <a:pt x="48" y="100"/>
                </a:lnTo>
                <a:lnTo>
                  <a:pt x="40" y="98"/>
                </a:lnTo>
                <a:lnTo>
                  <a:pt x="36" y="98"/>
                </a:lnTo>
                <a:lnTo>
                  <a:pt x="34" y="98"/>
                </a:lnTo>
                <a:lnTo>
                  <a:pt x="32" y="104"/>
                </a:lnTo>
                <a:lnTo>
                  <a:pt x="30" y="110"/>
                </a:lnTo>
                <a:lnTo>
                  <a:pt x="30" y="116"/>
                </a:lnTo>
                <a:lnTo>
                  <a:pt x="32" y="122"/>
                </a:lnTo>
                <a:lnTo>
                  <a:pt x="34" y="124"/>
                </a:lnTo>
                <a:lnTo>
                  <a:pt x="34" y="126"/>
                </a:lnTo>
                <a:lnTo>
                  <a:pt x="34" y="128"/>
                </a:lnTo>
                <a:lnTo>
                  <a:pt x="36" y="130"/>
                </a:lnTo>
                <a:lnTo>
                  <a:pt x="40" y="130"/>
                </a:lnTo>
                <a:lnTo>
                  <a:pt x="46" y="128"/>
                </a:lnTo>
                <a:lnTo>
                  <a:pt x="50" y="130"/>
                </a:lnTo>
                <a:lnTo>
                  <a:pt x="54" y="132"/>
                </a:lnTo>
                <a:lnTo>
                  <a:pt x="52" y="140"/>
                </a:lnTo>
                <a:lnTo>
                  <a:pt x="52" y="144"/>
                </a:lnTo>
                <a:lnTo>
                  <a:pt x="50" y="150"/>
                </a:lnTo>
                <a:lnTo>
                  <a:pt x="46" y="154"/>
                </a:lnTo>
                <a:lnTo>
                  <a:pt x="44" y="160"/>
                </a:lnTo>
                <a:lnTo>
                  <a:pt x="40" y="170"/>
                </a:lnTo>
                <a:lnTo>
                  <a:pt x="36" y="170"/>
                </a:lnTo>
                <a:lnTo>
                  <a:pt x="36" y="174"/>
                </a:lnTo>
                <a:lnTo>
                  <a:pt x="38" y="176"/>
                </a:lnTo>
                <a:lnTo>
                  <a:pt x="36" y="180"/>
                </a:lnTo>
                <a:lnTo>
                  <a:pt x="34" y="184"/>
                </a:lnTo>
                <a:lnTo>
                  <a:pt x="36" y="188"/>
                </a:lnTo>
                <a:lnTo>
                  <a:pt x="38" y="192"/>
                </a:lnTo>
                <a:lnTo>
                  <a:pt x="44" y="192"/>
                </a:lnTo>
                <a:lnTo>
                  <a:pt x="48" y="194"/>
                </a:lnTo>
                <a:lnTo>
                  <a:pt x="52" y="194"/>
                </a:lnTo>
                <a:lnTo>
                  <a:pt x="54" y="198"/>
                </a:lnTo>
                <a:lnTo>
                  <a:pt x="56" y="204"/>
                </a:lnTo>
                <a:lnTo>
                  <a:pt x="58" y="206"/>
                </a:lnTo>
                <a:lnTo>
                  <a:pt x="60" y="208"/>
                </a:lnTo>
                <a:lnTo>
                  <a:pt x="64" y="206"/>
                </a:lnTo>
                <a:lnTo>
                  <a:pt x="66" y="208"/>
                </a:lnTo>
                <a:lnTo>
                  <a:pt x="66" y="212"/>
                </a:lnTo>
                <a:lnTo>
                  <a:pt x="70" y="214"/>
                </a:lnTo>
                <a:lnTo>
                  <a:pt x="76" y="214"/>
                </a:lnTo>
                <a:lnTo>
                  <a:pt x="76" y="218"/>
                </a:lnTo>
                <a:lnTo>
                  <a:pt x="74" y="222"/>
                </a:lnTo>
                <a:lnTo>
                  <a:pt x="70" y="224"/>
                </a:lnTo>
                <a:lnTo>
                  <a:pt x="64" y="228"/>
                </a:lnTo>
                <a:lnTo>
                  <a:pt x="60" y="228"/>
                </a:lnTo>
                <a:lnTo>
                  <a:pt x="54" y="222"/>
                </a:lnTo>
                <a:lnTo>
                  <a:pt x="50" y="222"/>
                </a:lnTo>
                <a:lnTo>
                  <a:pt x="48" y="224"/>
                </a:lnTo>
                <a:lnTo>
                  <a:pt x="50" y="228"/>
                </a:lnTo>
                <a:lnTo>
                  <a:pt x="58" y="236"/>
                </a:lnTo>
                <a:lnTo>
                  <a:pt x="66" y="248"/>
                </a:lnTo>
                <a:lnTo>
                  <a:pt x="70" y="248"/>
                </a:lnTo>
                <a:lnTo>
                  <a:pt x="70" y="252"/>
                </a:lnTo>
                <a:lnTo>
                  <a:pt x="70" y="260"/>
                </a:lnTo>
                <a:lnTo>
                  <a:pt x="68" y="264"/>
                </a:lnTo>
                <a:lnTo>
                  <a:pt x="64" y="266"/>
                </a:lnTo>
                <a:lnTo>
                  <a:pt x="62" y="262"/>
                </a:lnTo>
                <a:lnTo>
                  <a:pt x="58" y="262"/>
                </a:lnTo>
                <a:lnTo>
                  <a:pt x="56" y="266"/>
                </a:lnTo>
                <a:lnTo>
                  <a:pt x="56" y="268"/>
                </a:lnTo>
                <a:lnTo>
                  <a:pt x="50" y="272"/>
                </a:lnTo>
                <a:lnTo>
                  <a:pt x="44" y="272"/>
                </a:lnTo>
                <a:lnTo>
                  <a:pt x="40" y="274"/>
                </a:lnTo>
                <a:lnTo>
                  <a:pt x="36" y="274"/>
                </a:lnTo>
                <a:lnTo>
                  <a:pt x="36" y="270"/>
                </a:lnTo>
                <a:lnTo>
                  <a:pt x="32" y="270"/>
                </a:lnTo>
                <a:lnTo>
                  <a:pt x="28" y="276"/>
                </a:lnTo>
                <a:lnTo>
                  <a:pt x="28" y="276"/>
                </a:lnTo>
                <a:lnTo>
                  <a:pt x="28" y="276"/>
                </a:lnTo>
                <a:lnTo>
                  <a:pt x="36" y="280"/>
                </a:lnTo>
                <a:lnTo>
                  <a:pt x="44" y="288"/>
                </a:lnTo>
                <a:lnTo>
                  <a:pt x="58" y="304"/>
                </a:lnTo>
                <a:lnTo>
                  <a:pt x="58" y="304"/>
                </a:lnTo>
                <a:lnTo>
                  <a:pt x="66" y="310"/>
                </a:lnTo>
                <a:lnTo>
                  <a:pt x="74" y="314"/>
                </a:lnTo>
                <a:lnTo>
                  <a:pt x="80" y="316"/>
                </a:lnTo>
                <a:lnTo>
                  <a:pt x="90" y="318"/>
                </a:lnTo>
                <a:lnTo>
                  <a:pt x="90" y="318"/>
                </a:lnTo>
                <a:lnTo>
                  <a:pt x="98" y="324"/>
                </a:lnTo>
                <a:lnTo>
                  <a:pt x="104" y="328"/>
                </a:lnTo>
                <a:lnTo>
                  <a:pt x="110" y="332"/>
                </a:lnTo>
                <a:lnTo>
                  <a:pt x="120" y="334"/>
                </a:lnTo>
                <a:lnTo>
                  <a:pt x="120" y="334"/>
                </a:lnTo>
                <a:lnTo>
                  <a:pt x="116" y="342"/>
                </a:lnTo>
                <a:lnTo>
                  <a:pt x="110" y="350"/>
                </a:lnTo>
                <a:lnTo>
                  <a:pt x="106" y="356"/>
                </a:lnTo>
                <a:lnTo>
                  <a:pt x="100" y="364"/>
                </a:lnTo>
                <a:lnTo>
                  <a:pt x="100" y="364"/>
                </a:lnTo>
                <a:lnTo>
                  <a:pt x="100" y="370"/>
                </a:lnTo>
                <a:lnTo>
                  <a:pt x="100" y="374"/>
                </a:lnTo>
                <a:lnTo>
                  <a:pt x="100" y="376"/>
                </a:lnTo>
                <a:lnTo>
                  <a:pt x="110" y="376"/>
                </a:lnTo>
                <a:lnTo>
                  <a:pt x="116" y="376"/>
                </a:lnTo>
                <a:lnTo>
                  <a:pt x="120" y="378"/>
                </a:lnTo>
                <a:lnTo>
                  <a:pt x="122" y="380"/>
                </a:lnTo>
                <a:lnTo>
                  <a:pt x="124" y="384"/>
                </a:lnTo>
                <a:lnTo>
                  <a:pt x="128" y="392"/>
                </a:lnTo>
                <a:lnTo>
                  <a:pt x="136" y="394"/>
                </a:lnTo>
                <a:lnTo>
                  <a:pt x="144" y="396"/>
                </a:lnTo>
                <a:lnTo>
                  <a:pt x="152" y="406"/>
                </a:lnTo>
                <a:lnTo>
                  <a:pt x="156" y="412"/>
                </a:lnTo>
                <a:lnTo>
                  <a:pt x="162" y="418"/>
                </a:lnTo>
                <a:lnTo>
                  <a:pt x="164" y="420"/>
                </a:lnTo>
                <a:lnTo>
                  <a:pt x="170" y="420"/>
                </a:lnTo>
                <a:lnTo>
                  <a:pt x="174" y="416"/>
                </a:lnTo>
                <a:lnTo>
                  <a:pt x="174" y="410"/>
                </a:lnTo>
                <a:lnTo>
                  <a:pt x="174" y="404"/>
                </a:lnTo>
                <a:lnTo>
                  <a:pt x="178" y="398"/>
                </a:lnTo>
                <a:lnTo>
                  <a:pt x="184" y="396"/>
                </a:lnTo>
                <a:lnTo>
                  <a:pt x="198" y="394"/>
                </a:lnTo>
                <a:lnTo>
                  <a:pt x="202" y="394"/>
                </a:lnTo>
                <a:lnTo>
                  <a:pt x="206" y="398"/>
                </a:lnTo>
                <a:lnTo>
                  <a:pt x="210" y="404"/>
                </a:lnTo>
                <a:lnTo>
                  <a:pt x="214" y="404"/>
                </a:lnTo>
                <a:lnTo>
                  <a:pt x="214" y="402"/>
                </a:lnTo>
                <a:lnTo>
                  <a:pt x="214" y="396"/>
                </a:lnTo>
                <a:lnTo>
                  <a:pt x="220" y="392"/>
                </a:lnTo>
                <a:lnTo>
                  <a:pt x="224" y="390"/>
                </a:lnTo>
                <a:lnTo>
                  <a:pt x="230" y="390"/>
                </a:lnTo>
                <a:lnTo>
                  <a:pt x="234" y="392"/>
                </a:lnTo>
                <a:lnTo>
                  <a:pt x="240" y="392"/>
                </a:lnTo>
                <a:lnTo>
                  <a:pt x="248" y="392"/>
                </a:lnTo>
                <a:lnTo>
                  <a:pt x="250" y="390"/>
                </a:lnTo>
                <a:lnTo>
                  <a:pt x="252" y="386"/>
                </a:lnTo>
                <a:lnTo>
                  <a:pt x="256" y="386"/>
                </a:lnTo>
                <a:lnTo>
                  <a:pt x="260" y="386"/>
                </a:lnTo>
                <a:lnTo>
                  <a:pt x="270" y="388"/>
                </a:lnTo>
                <a:lnTo>
                  <a:pt x="278" y="386"/>
                </a:lnTo>
                <a:lnTo>
                  <a:pt x="286" y="386"/>
                </a:lnTo>
                <a:lnTo>
                  <a:pt x="294" y="388"/>
                </a:lnTo>
                <a:lnTo>
                  <a:pt x="292" y="382"/>
                </a:lnTo>
                <a:lnTo>
                  <a:pt x="290" y="374"/>
                </a:lnTo>
                <a:lnTo>
                  <a:pt x="292" y="356"/>
                </a:lnTo>
                <a:lnTo>
                  <a:pt x="296" y="336"/>
                </a:lnTo>
                <a:lnTo>
                  <a:pt x="304" y="320"/>
                </a:lnTo>
                <a:lnTo>
                  <a:pt x="314" y="310"/>
                </a:lnTo>
                <a:lnTo>
                  <a:pt x="318" y="306"/>
                </a:lnTo>
                <a:lnTo>
                  <a:pt x="318" y="302"/>
                </a:lnTo>
                <a:lnTo>
                  <a:pt x="316" y="296"/>
                </a:lnTo>
                <a:close/>
              </a:path>
            </a:pathLst>
          </a:custGeom>
          <a:solidFill>
            <a:srgbClr val="B5B6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7" name="Freeform 267"/>
          <p:cNvSpPr>
            <a:spLocks/>
          </p:cNvSpPr>
          <p:nvPr/>
        </p:nvSpPr>
        <p:spPr bwMode="auto">
          <a:xfrm>
            <a:off x="7329487" y="4906875"/>
            <a:ext cx="504825" cy="666750"/>
          </a:xfrm>
          <a:custGeom>
            <a:avLst/>
            <a:gdLst/>
            <a:ahLst/>
            <a:cxnLst>
              <a:cxn ang="0">
                <a:pos x="290" y="272"/>
              </a:cxn>
              <a:cxn ang="0">
                <a:pos x="278" y="220"/>
              </a:cxn>
              <a:cxn ang="0">
                <a:pos x="288" y="200"/>
              </a:cxn>
              <a:cxn ang="0">
                <a:pos x="280" y="182"/>
              </a:cxn>
              <a:cxn ang="0">
                <a:pos x="282" y="162"/>
              </a:cxn>
              <a:cxn ang="0">
                <a:pos x="284" y="148"/>
              </a:cxn>
              <a:cxn ang="0">
                <a:pos x="268" y="148"/>
              </a:cxn>
              <a:cxn ang="0">
                <a:pos x="242" y="152"/>
              </a:cxn>
              <a:cxn ang="0">
                <a:pos x="202" y="130"/>
              </a:cxn>
              <a:cxn ang="0">
                <a:pos x="198" y="104"/>
              </a:cxn>
              <a:cxn ang="0">
                <a:pos x="176" y="92"/>
              </a:cxn>
              <a:cxn ang="0">
                <a:pos x="152" y="62"/>
              </a:cxn>
              <a:cxn ang="0">
                <a:pos x="126" y="20"/>
              </a:cxn>
              <a:cxn ang="0">
                <a:pos x="100" y="10"/>
              </a:cxn>
              <a:cxn ang="0">
                <a:pos x="90" y="0"/>
              </a:cxn>
              <a:cxn ang="0">
                <a:pos x="62" y="8"/>
              </a:cxn>
              <a:cxn ang="0">
                <a:pos x="26" y="26"/>
              </a:cxn>
              <a:cxn ang="0">
                <a:pos x="0" y="34"/>
              </a:cxn>
              <a:cxn ang="0">
                <a:pos x="10" y="46"/>
              </a:cxn>
              <a:cxn ang="0">
                <a:pos x="8" y="64"/>
              </a:cxn>
              <a:cxn ang="0">
                <a:pos x="20" y="66"/>
              </a:cxn>
              <a:cxn ang="0">
                <a:pos x="20" y="72"/>
              </a:cxn>
              <a:cxn ang="0">
                <a:pos x="18" y="86"/>
              </a:cxn>
              <a:cxn ang="0">
                <a:pos x="32" y="92"/>
              </a:cxn>
              <a:cxn ang="0">
                <a:pos x="52" y="94"/>
              </a:cxn>
              <a:cxn ang="0">
                <a:pos x="36" y="98"/>
              </a:cxn>
              <a:cxn ang="0">
                <a:pos x="30" y="116"/>
              </a:cxn>
              <a:cxn ang="0">
                <a:pos x="34" y="128"/>
              </a:cxn>
              <a:cxn ang="0">
                <a:pos x="50" y="130"/>
              </a:cxn>
              <a:cxn ang="0">
                <a:pos x="50" y="150"/>
              </a:cxn>
              <a:cxn ang="0">
                <a:pos x="36" y="170"/>
              </a:cxn>
              <a:cxn ang="0">
                <a:pos x="34" y="184"/>
              </a:cxn>
              <a:cxn ang="0">
                <a:pos x="48" y="194"/>
              </a:cxn>
              <a:cxn ang="0">
                <a:pos x="58" y="206"/>
              </a:cxn>
              <a:cxn ang="0">
                <a:pos x="66" y="212"/>
              </a:cxn>
              <a:cxn ang="0">
                <a:pos x="74" y="222"/>
              </a:cxn>
              <a:cxn ang="0">
                <a:pos x="54" y="222"/>
              </a:cxn>
              <a:cxn ang="0">
                <a:pos x="58" y="236"/>
              </a:cxn>
              <a:cxn ang="0">
                <a:pos x="70" y="260"/>
              </a:cxn>
              <a:cxn ang="0">
                <a:pos x="58" y="262"/>
              </a:cxn>
              <a:cxn ang="0">
                <a:pos x="44" y="272"/>
              </a:cxn>
              <a:cxn ang="0">
                <a:pos x="32" y="270"/>
              </a:cxn>
              <a:cxn ang="0">
                <a:pos x="36" y="280"/>
              </a:cxn>
              <a:cxn ang="0">
                <a:pos x="66" y="310"/>
              </a:cxn>
              <a:cxn ang="0">
                <a:pos x="90" y="318"/>
              </a:cxn>
              <a:cxn ang="0">
                <a:pos x="120" y="334"/>
              </a:cxn>
              <a:cxn ang="0">
                <a:pos x="106" y="356"/>
              </a:cxn>
              <a:cxn ang="0">
                <a:pos x="100" y="374"/>
              </a:cxn>
              <a:cxn ang="0">
                <a:pos x="120" y="378"/>
              </a:cxn>
              <a:cxn ang="0">
                <a:pos x="136" y="394"/>
              </a:cxn>
              <a:cxn ang="0">
                <a:pos x="162" y="418"/>
              </a:cxn>
              <a:cxn ang="0">
                <a:pos x="174" y="410"/>
              </a:cxn>
              <a:cxn ang="0">
                <a:pos x="198" y="394"/>
              </a:cxn>
              <a:cxn ang="0">
                <a:pos x="214" y="404"/>
              </a:cxn>
              <a:cxn ang="0">
                <a:pos x="224" y="390"/>
              </a:cxn>
              <a:cxn ang="0">
                <a:pos x="248" y="392"/>
              </a:cxn>
              <a:cxn ang="0">
                <a:pos x="260" y="386"/>
              </a:cxn>
              <a:cxn ang="0">
                <a:pos x="294" y="388"/>
              </a:cxn>
              <a:cxn ang="0">
                <a:pos x="296" y="336"/>
              </a:cxn>
              <a:cxn ang="0">
                <a:pos x="318" y="302"/>
              </a:cxn>
            </a:cxnLst>
            <a:rect l="0" t="0" r="r" b="b"/>
            <a:pathLst>
              <a:path w="318" h="420">
                <a:moveTo>
                  <a:pt x="316" y="296"/>
                </a:moveTo>
                <a:lnTo>
                  <a:pt x="310" y="292"/>
                </a:lnTo>
                <a:lnTo>
                  <a:pt x="296" y="280"/>
                </a:lnTo>
                <a:lnTo>
                  <a:pt x="290" y="272"/>
                </a:lnTo>
                <a:lnTo>
                  <a:pt x="284" y="264"/>
                </a:lnTo>
                <a:lnTo>
                  <a:pt x="280" y="248"/>
                </a:lnTo>
                <a:lnTo>
                  <a:pt x="278" y="236"/>
                </a:lnTo>
                <a:lnTo>
                  <a:pt x="278" y="220"/>
                </a:lnTo>
                <a:lnTo>
                  <a:pt x="278" y="212"/>
                </a:lnTo>
                <a:lnTo>
                  <a:pt x="280" y="206"/>
                </a:lnTo>
                <a:lnTo>
                  <a:pt x="284" y="202"/>
                </a:lnTo>
                <a:lnTo>
                  <a:pt x="288" y="200"/>
                </a:lnTo>
                <a:lnTo>
                  <a:pt x="300" y="192"/>
                </a:lnTo>
                <a:lnTo>
                  <a:pt x="294" y="192"/>
                </a:lnTo>
                <a:lnTo>
                  <a:pt x="288" y="192"/>
                </a:lnTo>
                <a:lnTo>
                  <a:pt x="280" y="182"/>
                </a:lnTo>
                <a:lnTo>
                  <a:pt x="274" y="176"/>
                </a:lnTo>
                <a:lnTo>
                  <a:pt x="274" y="172"/>
                </a:lnTo>
                <a:lnTo>
                  <a:pt x="278" y="166"/>
                </a:lnTo>
                <a:lnTo>
                  <a:pt x="282" y="162"/>
                </a:lnTo>
                <a:lnTo>
                  <a:pt x="286" y="158"/>
                </a:lnTo>
                <a:lnTo>
                  <a:pt x="288" y="156"/>
                </a:lnTo>
                <a:lnTo>
                  <a:pt x="286" y="152"/>
                </a:lnTo>
                <a:lnTo>
                  <a:pt x="284" y="148"/>
                </a:lnTo>
                <a:lnTo>
                  <a:pt x="280" y="144"/>
                </a:lnTo>
                <a:lnTo>
                  <a:pt x="278" y="142"/>
                </a:lnTo>
                <a:lnTo>
                  <a:pt x="272" y="144"/>
                </a:lnTo>
                <a:lnTo>
                  <a:pt x="268" y="148"/>
                </a:lnTo>
                <a:lnTo>
                  <a:pt x="266" y="152"/>
                </a:lnTo>
                <a:lnTo>
                  <a:pt x="262" y="154"/>
                </a:lnTo>
                <a:lnTo>
                  <a:pt x="254" y="154"/>
                </a:lnTo>
                <a:lnTo>
                  <a:pt x="242" y="152"/>
                </a:lnTo>
                <a:lnTo>
                  <a:pt x="224" y="146"/>
                </a:lnTo>
                <a:lnTo>
                  <a:pt x="212" y="140"/>
                </a:lnTo>
                <a:lnTo>
                  <a:pt x="206" y="134"/>
                </a:lnTo>
                <a:lnTo>
                  <a:pt x="202" y="130"/>
                </a:lnTo>
                <a:lnTo>
                  <a:pt x="202" y="126"/>
                </a:lnTo>
                <a:lnTo>
                  <a:pt x="200" y="122"/>
                </a:lnTo>
                <a:lnTo>
                  <a:pt x="200" y="112"/>
                </a:lnTo>
                <a:lnTo>
                  <a:pt x="198" y="104"/>
                </a:lnTo>
                <a:lnTo>
                  <a:pt x="196" y="98"/>
                </a:lnTo>
                <a:lnTo>
                  <a:pt x="190" y="94"/>
                </a:lnTo>
                <a:lnTo>
                  <a:pt x="184" y="92"/>
                </a:lnTo>
                <a:lnTo>
                  <a:pt x="176" y="92"/>
                </a:lnTo>
                <a:lnTo>
                  <a:pt x="170" y="90"/>
                </a:lnTo>
                <a:lnTo>
                  <a:pt x="164" y="84"/>
                </a:lnTo>
                <a:lnTo>
                  <a:pt x="156" y="72"/>
                </a:lnTo>
                <a:lnTo>
                  <a:pt x="152" y="62"/>
                </a:lnTo>
                <a:lnTo>
                  <a:pt x="150" y="48"/>
                </a:lnTo>
                <a:lnTo>
                  <a:pt x="142" y="36"/>
                </a:lnTo>
                <a:lnTo>
                  <a:pt x="134" y="28"/>
                </a:lnTo>
                <a:lnTo>
                  <a:pt x="126" y="20"/>
                </a:lnTo>
                <a:lnTo>
                  <a:pt x="116" y="16"/>
                </a:lnTo>
                <a:lnTo>
                  <a:pt x="108" y="12"/>
                </a:lnTo>
                <a:lnTo>
                  <a:pt x="104" y="12"/>
                </a:lnTo>
                <a:lnTo>
                  <a:pt x="100" y="10"/>
                </a:lnTo>
                <a:lnTo>
                  <a:pt x="100" y="8"/>
                </a:lnTo>
                <a:lnTo>
                  <a:pt x="96" y="4"/>
                </a:lnTo>
                <a:lnTo>
                  <a:pt x="94" y="0"/>
                </a:lnTo>
                <a:lnTo>
                  <a:pt x="90" y="0"/>
                </a:lnTo>
                <a:lnTo>
                  <a:pt x="86" y="2"/>
                </a:lnTo>
                <a:lnTo>
                  <a:pt x="80" y="6"/>
                </a:lnTo>
                <a:lnTo>
                  <a:pt x="70" y="8"/>
                </a:lnTo>
                <a:lnTo>
                  <a:pt x="62" y="8"/>
                </a:lnTo>
                <a:lnTo>
                  <a:pt x="54" y="14"/>
                </a:lnTo>
                <a:lnTo>
                  <a:pt x="44" y="24"/>
                </a:lnTo>
                <a:lnTo>
                  <a:pt x="34" y="24"/>
                </a:lnTo>
                <a:lnTo>
                  <a:pt x="26" y="26"/>
                </a:lnTo>
                <a:lnTo>
                  <a:pt x="22" y="28"/>
                </a:lnTo>
                <a:lnTo>
                  <a:pt x="18" y="32"/>
                </a:lnTo>
                <a:lnTo>
                  <a:pt x="8" y="34"/>
                </a:lnTo>
                <a:lnTo>
                  <a:pt x="0" y="34"/>
                </a:lnTo>
                <a:lnTo>
                  <a:pt x="0" y="36"/>
                </a:lnTo>
                <a:lnTo>
                  <a:pt x="4" y="38"/>
                </a:lnTo>
                <a:lnTo>
                  <a:pt x="10" y="42"/>
                </a:lnTo>
                <a:lnTo>
                  <a:pt x="10" y="46"/>
                </a:lnTo>
                <a:lnTo>
                  <a:pt x="8" y="52"/>
                </a:lnTo>
                <a:lnTo>
                  <a:pt x="12" y="54"/>
                </a:lnTo>
                <a:lnTo>
                  <a:pt x="12" y="58"/>
                </a:lnTo>
                <a:lnTo>
                  <a:pt x="8" y="64"/>
                </a:lnTo>
                <a:lnTo>
                  <a:pt x="10" y="66"/>
                </a:lnTo>
                <a:lnTo>
                  <a:pt x="12" y="68"/>
                </a:lnTo>
                <a:lnTo>
                  <a:pt x="18" y="66"/>
                </a:lnTo>
                <a:lnTo>
                  <a:pt x="20" y="66"/>
                </a:lnTo>
                <a:lnTo>
                  <a:pt x="24" y="68"/>
                </a:lnTo>
                <a:lnTo>
                  <a:pt x="24" y="70"/>
                </a:lnTo>
                <a:lnTo>
                  <a:pt x="22" y="72"/>
                </a:lnTo>
                <a:lnTo>
                  <a:pt x="20" y="72"/>
                </a:lnTo>
                <a:lnTo>
                  <a:pt x="18" y="76"/>
                </a:lnTo>
                <a:lnTo>
                  <a:pt x="20" y="78"/>
                </a:lnTo>
                <a:lnTo>
                  <a:pt x="20" y="82"/>
                </a:lnTo>
                <a:lnTo>
                  <a:pt x="18" y="86"/>
                </a:lnTo>
                <a:lnTo>
                  <a:pt x="20" y="88"/>
                </a:lnTo>
                <a:lnTo>
                  <a:pt x="26" y="86"/>
                </a:lnTo>
                <a:lnTo>
                  <a:pt x="28" y="90"/>
                </a:lnTo>
                <a:lnTo>
                  <a:pt x="32" y="92"/>
                </a:lnTo>
                <a:lnTo>
                  <a:pt x="36" y="92"/>
                </a:lnTo>
                <a:lnTo>
                  <a:pt x="44" y="94"/>
                </a:lnTo>
                <a:lnTo>
                  <a:pt x="48" y="92"/>
                </a:lnTo>
                <a:lnTo>
                  <a:pt x="52" y="94"/>
                </a:lnTo>
                <a:lnTo>
                  <a:pt x="52" y="96"/>
                </a:lnTo>
                <a:lnTo>
                  <a:pt x="48" y="100"/>
                </a:lnTo>
                <a:lnTo>
                  <a:pt x="40" y="98"/>
                </a:lnTo>
                <a:lnTo>
                  <a:pt x="36" y="98"/>
                </a:lnTo>
                <a:lnTo>
                  <a:pt x="34" y="98"/>
                </a:lnTo>
                <a:lnTo>
                  <a:pt x="32" y="104"/>
                </a:lnTo>
                <a:lnTo>
                  <a:pt x="30" y="110"/>
                </a:lnTo>
                <a:lnTo>
                  <a:pt x="30" y="116"/>
                </a:lnTo>
                <a:lnTo>
                  <a:pt x="32" y="122"/>
                </a:lnTo>
                <a:lnTo>
                  <a:pt x="34" y="124"/>
                </a:lnTo>
                <a:lnTo>
                  <a:pt x="34" y="126"/>
                </a:lnTo>
                <a:lnTo>
                  <a:pt x="34" y="128"/>
                </a:lnTo>
                <a:lnTo>
                  <a:pt x="36" y="130"/>
                </a:lnTo>
                <a:lnTo>
                  <a:pt x="40" y="130"/>
                </a:lnTo>
                <a:lnTo>
                  <a:pt x="46" y="128"/>
                </a:lnTo>
                <a:lnTo>
                  <a:pt x="50" y="130"/>
                </a:lnTo>
                <a:lnTo>
                  <a:pt x="54" y="132"/>
                </a:lnTo>
                <a:lnTo>
                  <a:pt x="52" y="140"/>
                </a:lnTo>
                <a:lnTo>
                  <a:pt x="52" y="144"/>
                </a:lnTo>
                <a:lnTo>
                  <a:pt x="50" y="150"/>
                </a:lnTo>
                <a:lnTo>
                  <a:pt x="46" y="154"/>
                </a:lnTo>
                <a:lnTo>
                  <a:pt x="44" y="160"/>
                </a:lnTo>
                <a:lnTo>
                  <a:pt x="40" y="170"/>
                </a:lnTo>
                <a:lnTo>
                  <a:pt x="36" y="170"/>
                </a:lnTo>
                <a:lnTo>
                  <a:pt x="36" y="174"/>
                </a:lnTo>
                <a:lnTo>
                  <a:pt x="38" y="176"/>
                </a:lnTo>
                <a:lnTo>
                  <a:pt x="36" y="180"/>
                </a:lnTo>
                <a:lnTo>
                  <a:pt x="34" y="184"/>
                </a:lnTo>
                <a:lnTo>
                  <a:pt x="36" y="188"/>
                </a:lnTo>
                <a:lnTo>
                  <a:pt x="38" y="192"/>
                </a:lnTo>
                <a:lnTo>
                  <a:pt x="44" y="192"/>
                </a:lnTo>
                <a:lnTo>
                  <a:pt x="48" y="194"/>
                </a:lnTo>
                <a:lnTo>
                  <a:pt x="52" y="194"/>
                </a:lnTo>
                <a:lnTo>
                  <a:pt x="54" y="198"/>
                </a:lnTo>
                <a:lnTo>
                  <a:pt x="56" y="204"/>
                </a:lnTo>
                <a:lnTo>
                  <a:pt x="58" y="206"/>
                </a:lnTo>
                <a:lnTo>
                  <a:pt x="60" y="208"/>
                </a:lnTo>
                <a:lnTo>
                  <a:pt x="64" y="206"/>
                </a:lnTo>
                <a:lnTo>
                  <a:pt x="66" y="208"/>
                </a:lnTo>
                <a:lnTo>
                  <a:pt x="66" y="212"/>
                </a:lnTo>
                <a:lnTo>
                  <a:pt x="70" y="214"/>
                </a:lnTo>
                <a:lnTo>
                  <a:pt x="76" y="214"/>
                </a:lnTo>
                <a:lnTo>
                  <a:pt x="76" y="218"/>
                </a:lnTo>
                <a:lnTo>
                  <a:pt x="74" y="222"/>
                </a:lnTo>
                <a:lnTo>
                  <a:pt x="70" y="224"/>
                </a:lnTo>
                <a:lnTo>
                  <a:pt x="64" y="228"/>
                </a:lnTo>
                <a:lnTo>
                  <a:pt x="60" y="228"/>
                </a:lnTo>
                <a:lnTo>
                  <a:pt x="54" y="222"/>
                </a:lnTo>
                <a:lnTo>
                  <a:pt x="50" y="222"/>
                </a:lnTo>
                <a:lnTo>
                  <a:pt x="48" y="224"/>
                </a:lnTo>
                <a:lnTo>
                  <a:pt x="50" y="228"/>
                </a:lnTo>
                <a:lnTo>
                  <a:pt x="58" y="236"/>
                </a:lnTo>
                <a:lnTo>
                  <a:pt x="66" y="248"/>
                </a:lnTo>
                <a:lnTo>
                  <a:pt x="70" y="248"/>
                </a:lnTo>
                <a:lnTo>
                  <a:pt x="70" y="252"/>
                </a:lnTo>
                <a:lnTo>
                  <a:pt x="70" y="260"/>
                </a:lnTo>
                <a:lnTo>
                  <a:pt x="68" y="264"/>
                </a:lnTo>
                <a:lnTo>
                  <a:pt x="64" y="266"/>
                </a:lnTo>
                <a:lnTo>
                  <a:pt x="62" y="262"/>
                </a:lnTo>
                <a:lnTo>
                  <a:pt x="58" y="262"/>
                </a:lnTo>
                <a:lnTo>
                  <a:pt x="56" y="266"/>
                </a:lnTo>
                <a:lnTo>
                  <a:pt x="56" y="268"/>
                </a:lnTo>
                <a:lnTo>
                  <a:pt x="50" y="272"/>
                </a:lnTo>
                <a:lnTo>
                  <a:pt x="44" y="272"/>
                </a:lnTo>
                <a:lnTo>
                  <a:pt x="40" y="274"/>
                </a:lnTo>
                <a:lnTo>
                  <a:pt x="36" y="274"/>
                </a:lnTo>
                <a:lnTo>
                  <a:pt x="36" y="270"/>
                </a:lnTo>
                <a:lnTo>
                  <a:pt x="32" y="270"/>
                </a:lnTo>
                <a:lnTo>
                  <a:pt x="28" y="276"/>
                </a:lnTo>
                <a:lnTo>
                  <a:pt x="28" y="276"/>
                </a:lnTo>
                <a:lnTo>
                  <a:pt x="28" y="276"/>
                </a:lnTo>
                <a:lnTo>
                  <a:pt x="36" y="280"/>
                </a:lnTo>
                <a:lnTo>
                  <a:pt x="44" y="288"/>
                </a:lnTo>
                <a:lnTo>
                  <a:pt x="58" y="304"/>
                </a:lnTo>
                <a:lnTo>
                  <a:pt x="58" y="304"/>
                </a:lnTo>
                <a:lnTo>
                  <a:pt x="66" y="310"/>
                </a:lnTo>
                <a:lnTo>
                  <a:pt x="74" y="314"/>
                </a:lnTo>
                <a:lnTo>
                  <a:pt x="80" y="316"/>
                </a:lnTo>
                <a:lnTo>
                  <a:pt x="90" y="318"/>
                </a:lnTo>
                <a:lnTo>
                  <a:pt x="90" y="318"/>
                </a:lnTo>
                <a:lnTo>
                  <a:pt x="98" y="324"/>
                </a:lnTo>
                <a:lnTo>
                  <a:pt x="104" y="328"/>
                </a:lnTo>
                <a:lnTo>
                  <a:pt x="110" y="332"/>
                </a:lnTo>
                <a:lnTo>
                  <a:pt x="120" y="334"/>
                </a:lnTo>
                <a:lnTo>
                  <a:pt x="120" y="334"/>
                </a:lnTo>
                <a:lnTo>
                  <a:pt x="116" y="342"/>
                </a:lnTo>
                <a:lnTo>
                  <a:pt x="110" y="350"/>
                </a:lnTo>
                <a:lnTo>
                  <a:pt x="106" y="356"/>
                </a:lnTo>
                <a:lnTo>
                  <a:pt x="100" y="364"/>
                </a:lnTo>
                <a:lnTo>
                  <a:pt x="100" y="364"/>
                </a:lnTo>
                <a:lnTo>
                  <a:pt x="100" y="370"/>
                </a:lnTo>
                <a:lnTo>
                  <a:pt x="100" y="374"/>
                </a:lnTo>
                <a:lnTo>
                  <a:pt x="100" y="376"/>
                </a:lnTo>
                <a:lnTo>
                  <a:pt x="110" y="376"/>
                </a:lnTo>
                <a:lnTo>
                  <a:pt x="116" y="376"/>
                </a:lnTo>
                <a:lnTo>
                  <a:pt x="120" y="378"/>
                </a:lnTo>
                <a:lnTo>
                  <a:pt x="122" y="380"/>
                </a:lnTo>
                <a:lnTo>
                  <a:pt x="124" y="384"/>
                </a:lnTo>
                <a:lnTo>
                  <a:pt x="128" y="392"/>
                </a:lnTo>
                <a:lnTo>
                  <a:pt x="136" y="394"/>
                </a:lnTo>
                <a:lnTo>
                  <a:pt x="144" y="396"/>
                </a:lnTo>
                <a:lnTo>
                  <a:pt x="152" y="406"/>
                </a:lnTo>
                <a:lnTo>
                  <a:pt x="156" y="412"/>
                </a:lnTo>
                <a:lnTo>
                  <a:pt x="162" y="418"/>
                </a:lnTo>
                <a:lnTo>
                  <a:pt x="164" y="420"/>
                </a:lnTo>
                <a:lnTo>
                  <a:pt x="170" y="420"/>
                </a:lnTo>
                <a:lnTo>
                  <a:pt x="174" y="416"/>
                </a:lnTo>
                <a:lnTo>
                  <a:pt x="174" y="410"/>
                </a:lnTo>
                <a:lnTo>
                  <a:pt x="174" y="404"/>
                </a:lnTo>
                <a:lnTo>
                  <a:pt x="178" y="398"/>
                </a:lnTo>
                <a:lnTo>
                  <a:pt x="184" y="396"/>
                </a:lnTo>
                <a:lnTo>
                  <a:pt x="198" y="394"/>
                </a:lnTo>
                <a:lnTo>
                  <a:pt x="202" y="394"/>
                </a:lnTo>
                <a:lnTo>
                  <a:pt x="206" y="398"/>
                </a:lnTo>
                <a:lnTo>
                  <a:pt x="210" y="404"/>
                </a:lnTo>
                <a:lnTo>
                  <a:pt x="214" y="404"/>
                </a:lnTo>
                <a:lnTo>
                  <a:pt x="214" y="402"/>
                </a:lnTo>
                <a:lnTo>
                  <a:pt x="214" y="396"/>
                </a:lnTo>
                <a:lnTo>
                  <a:pt x="220" y="392"/>
                </a:lnTo>
                <a:lnTo>
                  <a:pt x="224" y="390"/>
                </a:lnTo>
                <a:lnTo>
                  <a:pt x="230" y="390"/>
                </a:lnTo>
                <a:lnTo>
                  <a:pt x="234" y="392"/>
                </a:lnTo>
                <a:lnTo>
                  <a:pt x="240" y="392"/>
                </a:lnTo>
                <a:lnTo>
                  <a:pt x="248" y="392"/>
                </a:lnTo>
                <a:lnTo>
                  <a:pt x="250" y="390"/>
                </a:lnTo>
                <a:lnTo>
                  <a:pt x="252" y="386"/>
                </a:lnTo>
                <a:lnTo>
                  <a:pt x="256" y="386"/>
                </a:lnTo>
                <a:lnTo>
                  <a:pt x="260" y="386"/>
                </a:lnTo>
                <a:lnTo>
                  <a:pt x="270" y="388"/>
                </a:lnTo>
                <a:lnTo>
                  <a:pt x="278" y="386"/>
                </a:lnTo>
                <a:lnTo>
                  <a:pt x="286" y="386"/>
                </a:lnTo>
                <a:lnTo>
                  <a:pt x="294" y="388"/>
                </a:lnTo>
                <a:lnTo>
                  <a:pt x="292" y="382"/>
                </a:lnTo>
                <a:lnTo>
                  <a:pt x="290" y="374"/>
                </a:lnTo>
                <a:lnTo>
                  <a:pt x="292" y="356"/>
                </a:lnTo>
                <a:lnTo>
                  <a:pt x="296" y="336"/>
                </a:lnTo>
                <a:lnTo>
                  <a:pt x="304" y="320"/>
                </a:lnTo>
                <a:lnTo>
                  <a:pt x="314" y="310"/>
                </a:lnTo>
                <a:lnTo>
                  <a:pt x="318" y="306"/>
                </a:lnTo>
                <a:lnTo>
                  <a:pt x="318" y="302"/>
                </a:lnTo>
                <a:lnTo>
                  <a:pt x="316" y="296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94" name="Bildobjekt 793">
            <a:extLst>
              <a:ext uri="{FF2B5EF4-FFF2-40B4-BE49-F238E27FC236}">
                <a16:creationId xmlns:a16="http://schemas.microsoft.com/office/drawing/2014/main" id="{384A37CC-1082-4725-B17B-4657082C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047" r="3682" b="6474"/>
          <a:stretch/>
        </p:blipFill>
        <p:spPr>
          <a:xfrm>
            <a:off x="9805736" y="0"/>
            <a:ext cx="238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45"/>
          <p:cNvSpPr>
            <a:spLocks noChangeAspect="1"/>
          </p:cNvSpPr>
          <p:nvPr/>
        </p:nvSpPr>
        <p:spPr bwMode="auto">
          <a:xfrm>
            <a:off x="10118200" y="4242182"/>
            <a:ext cx="45719" cy="8490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8" y="0"/>
              </a:cxn>
              <a:cxn ang="0">
                <a:pos x="20" y="2"/>
              </a:cxn>
              <a:cxn ang="0">
                <a:pos x="20" y="6"/>
              </a:cxn>
              <a:cxn ang="0">
                <a:pos x="18" y="14"/>
              </a:cxn>
              <a:cxn ang="0">
                <a:pos x="18" y="14"/>
              </a:cxn>
              <a:cxn ang="0">
                <a:pos x="12" y="22"/>
              </a:cxn>
              <a:cxn ang="0">
                <a:pos x="12" y="22"/>
              </a:cxn>
              <a:cxn ang="0">
                <a:pos x="10" y="28"/>
              </a:cxn>
              <a:cxn ang="0">
                <a:pos x="10" y="28"/>
              </a:cxn>
              <a:cxn ang="0">
                <a:pos x="8" y="32"/>
              </a:cxn>
              <a:cxn ang="0">
                <a:pos x="8" y="32"/>
              </a:cxn>
              <a:cxn ang="0">
                <a:pos x="6" y="38"/>
              </a:cxn>
              <a:cxn ang="0">
                <a:pos x="6" y="38"/>
              </a:cxn>
              <a:cxn ang="0">
                <a:pos x="4" y="40"/>
              </a:cxn>
              <a:cxn ang="0">
                <a:pos x="4" y="40"/>
              </a:cxn>
              <a:cxn ang="0">
                <a:pos x="2" y="36"/>
              </a:cxn>
              <a:cxn ang="0">
                <a:pos x="2" y="32"/>
              </a:cxn>
              <a:cxn ang="0">
                <a:pos x="2" y="32"/>
              </a:cxn>
              <a:cxn ang="0">
                <a:pos x="2" y="30"/>
              </a:cxn>
              <a:cxn ang="0">
                <a:pos x="0" y="26"/>
              </a:cxn>
              <a:cxn ang="0">
                <a:pos x="0" y="26"/>
              </a:cxn>
              <a:cxn ang="0">
                <a:pos x="2" y="26"/>
              </a:cxn>
              <a:cxn ang="0">
                <a:pos x="2" y="26"/>
              </a:cxn>
              <a:cxn ang="0">
                <a:pos x="4" y="20"/>
              </a:cxn>
              <a:cxn ang="0">
                <a:pos x="4" y="16"/>
              </a:cxn>
              <a:cxn ang="0">
                <a:pos x="4" y="16"/>
              </a:cxn>
              <a:cxn ang="0">
                <a:pos x="8" y="10"/>
              </a:cxn>
              <a:cxn ang="0">
                <a:pos x="8" y="10"/>
              </a:cxn>
              <a:cxn ang="0">
                <a:pos x="10" y="10"/>
              </a:cxn>
              <a:cxn ang="0">
                <a:pos x="12" y="10"/>
              </a:cxn>
              <a:cxn ang="0">
                <a:pos x="12" y="10"/>
              </a:cxn>
              <a:cxn ang="0">
                <a:pos x="14" y="2"/>
              </a:cxn>
              <a:cxn ang="0">
                <a:pos x="14" y="2"/>
              </a:cxn>
              <a:cxn ang="0">
                <a:pos x="14" y="0"/>
              </a:cxn>
              <a:cxn ang="0">
                <a:pos x="14" y="0"/>
              </a:cxn>
              <a:cxn ang="0">
                <a:pos x="18" y="0"/>
              </a:cxn>
              <a:cxn ang="0">
                <a:pos x="18" y="0"/>
              </a:cxn>
            </a:cxnLst>
            <a:rect l="0" t="0" r="r" b="b"/>
            <a:pathLst>
              <a:path w="20" h="40">
                <a:moveTo>
                  <a:pt x="18" y="0"/>
                </a:moveTo>
                <a:lnTo>
                  <a:pt x="18" y="0"/>
                </a:lnTo>
                <a:lnTo>
                  <a:pt x="20" y="2"/>
                </a:lnTo>
                <a:lnTo>
                  <a:pt x="20" y="6"/>
                </a:lnTo>
                <a:lnTo>
                  <a:pt x="18" y="14"/>
                </a:lnTo>
                <a:lnTo>
                  <a:pt x="18" y="14"/>
                </a:lnTo>
                <a:lnTo>
                  <a:pt x="12" y="22"/>
                </a:lnTo>
                <a:lnTo>
                  <a:pt x="12" y="22"/>
                </a:lnTo>
                <a:lnTo>
                  <a:pt x="10" y="28"/>
                </a:lnTo>
                <a:lnTo>
                  <a:pt x="10" y="28"/>
                </a:lnTo>
                <a:lnTo>
                  <a:pt x="8" y="32"/>
                </a:lnTo>
                <a:lnTo>
                  <a:pt x="8" y="32"/>
                </a:lnTo>
                <a:lnTo>
                  <a:pt x="6" y="38"/>
                </a:lnTo>
                <a:lnTo>
                  <a:pt x="6" y="38"/>
                </a:lnTo>
                <a:lnTo>
                  <a:pt x="4" y="40"/>
                </a:lnTo>
                <a:lnTo>
                  <a:pt x="4" y="40"/>
                </a:lnTo>
                <a:lnTo>
                  <a:pt x="2" y="36"/>
                </a:lnTo>
                <a:lnTo>
                  <a:pt x="2" y="32"/>
                </a:lnTo>
                <a:lnTo>
                  <a:pt x="2" y="32"/>
                </a:lnTo>
                <a:lnTo>
                  <a:pt x="2" y="30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4" y="20"/>
                </a:lnTo>
                <a:lnTo>
                  <a:pt x="4" y="16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0" y="10"/>
                </a:lnTo>
                <a:lnTo>
                  <a:pt x="12" y="10"/>
                </a:lnTo>
                <a:lnTo>
                  <a:pt x="12" y="10"/>
                </a:lnTo>
                <a:lnTo>
                  <a:pt x="14" y="2"/>
                </a:lnTo>
                <a:lnTo>
                  <a:pt x="14" y="2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" name="Freeform 246"/>
          <p:cNvSpPr>
            <a:spLocks noChangeAspect="1"/>
          </p:cNvSpPr>
          <p:nvPr/>
        </p:nvSpPr>
        <p:spPr bwMode="auto">
          <a:xfrm>
            <a:off x="10143764" y="4237606"/>
            <a:ext cx="67779" cy="78369"/>
          </a:xfrm>
          <a:custGeom>
            <a:avLst/>
            <a:gdLst/>
            <a:ahLst/>
            <a:cxnLst>
              <a:cxn ang="0">
                <a:pos x="52" y="22"/>
              </a:cxn>
              <a:cxn ang="0">
                <a:pos x="56" y="20"/>
              </a:cxn>
              <a:cxn ang="0">
                <a:pos x="60" y="34"/>
              </a:cxn>
              <a:cxn ang="0">
                <a:pos x="56" y="36"/>
              </a:cxn>
              <a:cxn ang="0">
                <a:pos x="56" y="40"/>
              </a:cxn>
              <a:cxn ang="0">
                <a:pos x="60" y="42"/>
              </a:cxn>
              <a:cxn ang="0">
                <a:pos x="62" y="20"/>
              </a:cxn>
              <a:cxn ang="0">
                <a:pos x="54" y="16"/>
              </a:cxn>
              <a:cxn ang="0">
                <a:pos x="60" y="4"/>
              </a:cxn>
              <a:cxn ang="0">
                <a:pos x="70" y="2"/>
              </a:cxn>
              <a:cxn ang="0">
                <a:pos x="78" y="0"/>
              </a:cxn>
              <a:cxn ang="0">
                <a:pos x="82" y="6"/>
              </a:cxn>
              <a:cxn ang="0">
                <a:pos x="90" y="20"/>
              </a:cxn>
              <a:cxn ang="0">
                <a:pos x="88" y="24"/>
              </a:cxn>
              <a:cxn ang="0">
                <a:pos x="90" y="30"/>
              </a:cxn>
              <a:cxn ang="0">
                <a:pos x="94" y="42"/>
              </a:cxn>
              <a:cxn ang="0">
                <a:pos x="86" y="44"/>
              </a:cxn>
              <a:cxn ang="0">
                <a:pos x="78" y="48"/>
              </a:cxn>
              <a:cxn ang="0">
                <a:pos x="74" y="54"/>
              </a:cxn>
              <a:cxn ang="0">
                <a:pos x="70" y="66"/>
              </a:cxn>
              <a:cxn ang="0">
                <a:pos x="76" y="66"/>
              </a:cxn>
              <a:cxn ang="0">
                <a:pos x="80" y="78"/>
              </a:cxn>
              <a:cxn ang="0">
                <a:pos x="72" y="84"/>
              </a:cxn>
              <a:cxn ang="0">
                <a:pos x="62" y="88"/>
              </a:cxn>
              <a:cxn ang="0">
                <a:pos x="64" y="92"/>
              </a:cxn>
              <a:cxn ang="0">
                <a:pos x="64" y="96"/>
              </a:cxn>
              <a:cxn ang="0">
                <a:pos x="62" y="102"/>
              </a:cxn>
              <a:cxn ang="0">
                <a:pos x="56" y="106"/>
              </a:cxn>
              <a:cxn ang="0">
                <a:pos x="46" y="102"/>
              </a:cxn>
              <a:cxn ang="0">
                <a:pos x="36" y="98"/>
              </a:cxn>
              <a:cxn ang="0">
                <a:pos x="40" y="98"/>
              </a:cxn>
              <a:cxn ang="0">
                <a:pos x="40" y="92"/>
              </a:cxn>
              <a:cxn ang="0">
                <a:pos x="42" y="88"/>
              </a:cxn>
              <a:cxn ang="0">
                <a:pos x="28" y="84"/>
              </a:cxn>
              <a:cxn ang="0">
                <a:pos x="16" y="84"/>
              </a:cxn>
              <a:cxn ang="0">
                <a:pos x="12" y="76"/>
              </a:cxn>
              <a:cxn ang="0">
                <a:pos x="8" y="70"/>
              </a:cxn>
              <a:cxn ang="0">
                <a:pos x="10" y="68"/>
              </a:cxn>
              <a:cxn ang="0">
                <a:pos x="12" y="48"/>
              </a:cxn>
              <a:cxn ang="0">
                <a:pos x="6" y="44"/>
              </a:cxn>
              <a:cxn ang="0">
                <a:pos x="2" y="40"/>
              </a:cxn>
              <a:cxn ang="0">
                <a:pos x="2" y="38"/>
              </a:cxn>
              <a:cxn ang="0">
                <a:pos x="0" y="36"/>
              </a:cxn>
              <a:cxn ang="0">
                <a:pos x="16" y="34"/>
              </a:cxn>
              <a:cxn ang="0">
                <a:pos x="24" y="28"/>
              </a:cxn>
              <a:cxn ang="0">
                <a:pos x="30" y="26"/>
              </a:cxn>
              <a:cxn ang="0">
                <a:pos x="34" y="18"/>
              </a:cxn>
              <a:cxn ang="0">
                <a:pos x="26" y="12"/>
              </a:cxn>
              <a:cxn ang="0">
                <a:pos x="34" y="14"/>
              </a:cxn>
              <a:cxn ang="0">
                <a:pos x="48" y="14"/>
              </a:cxn>
              <a:cxn ang="0">
                <a:pos x="44" y="20"/>
              </a:cxn>
              <a:cxn ang="0">
                <a:pos x="44" y="28"/>
              </a:cxn>
              <a:cxn ang="0">
                <a:pos x="42" y="30"/>
              </a:cxn>
              <a:cxn ang="0">
                <a:pos x="44" y="38"/>
              </a:cxn>
              <a:cxn ang="0">
                <a:pos x="44" y="42"/>
              </a:cxn>
              <a:cxn ang="0">
                <a:pos x="50" y="34"/>
              </a:cxn>
              <a:cxn ang="0">
                <a:pos x="52" y="28"/>
              </a:cxn>
            </a:cxnLst>
            <a:rect l="0" t="0" r="r" b="b"/>
            <a:pathLst>
              <a:path w="94" h="106">
                <a:moveTo>
                  <a:pt x="54" y="22"/>
                </a:moveTo>
                <a:lnTo>
                  <a:pt x="54" y="22"/>
                </a:lnTo>
                <a:lnTo>
                  <a:pt x="52" y="22"/>
                </a:lnTo>
                <a:lnTo>
                  <a:pt x="52" y="22"/>
                </a:lnTo>
                <a:lnTo>
                  <a:pt x="54" y="20"/>
                </a:lnTo>
                <a:lnTo>
                  <a:pt x="54" y="20"/>
                </a:lnTo>
                <a:lnTo>
                  <a:pt x="56" y="20"/>
                </a:lnTo>
                <a:lnTo>
                  <a:pt x="56" y="20"/>
                </a:lnTo>
                <a:lnTo>
                  <a:pt x="58" y="26"/>
                </a:lnTo>
                <a:lnTo>
                  <a:pt x="60" y="32"/>
                </a:lnTo>
                <a:lnTo>
                  <a:pt x="60" y="32"/>
                </a:lnTo>
                <a:lnTo>
                  <a:pt x="60" y="34"/>
                </a:lnTo>
                <a:lnTo>
                  <a:pt x="58" y="36"/>
                </a:lnTo>
                <a:lnTo>
                  <a:pt x="58" y="36"/>
                </a:lnTo>
                <a:lnTo>
                  <a:pt x="56" y="36"/>
                </a:lnTo>
                <a:lnTo>
                  <a:pt x="56" y="36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40"/>
                </a:lnTo>
                <a:lnTo>
                  <a:pt x="56" y="42"/>
                </a:lnTo>
                <a:lnTo>
                  <a:pt x="56" y="42"/>
                </a:lnTo>
                <a:lnTo>
                  <a:pt x="60" y="42"/>
                </a:lnTo>
                <a:lnTo>
                  <a:pt x="60" y="42"/>
                </a:lnTo>
                <a:lnTo>
                  <a:pt x="62" y="38"/>
                </a:lnTo>
                <a:lnTo>
                  <a:pt x="62" y="32"/>
                </a:lnTo>
                <a:lnTo>
                  <a:pt x="62" y="20"/>
                </a:lnTo>
                <a:lnTo>
                  <a:pt x="62" y="20"/>
                </a:lnTo>
                <a:lnTo>
                  <a:pt x="60" y="16"/>
                </a:lnTo>
                <a:lnTo>
                  <a:pt x="60" y="16"/>
                </a:lnTo>
                <a:lnTo>
                  <a:pt x="54" y="16"/>
                </a:lnTo>
                <a:lnTo>
                  <a:pt x="54" y="16"/>
                </a:lnTo>
                <a:lnTo>
                  <a:pt x="54" y="12"/>
                </a:lnTo>
                <a:lnTo>
                  <a:pt x="54" y="12"/>
                </a:lnTo>
                <a:lnTo>
                  <a:pt x="58" y="8"/>
                </a:lnTo>
                <a:lnTo>
                  <a:pt x="60" y="4"/>
                </a:lnTo>
                <a:lnTo>
                  <a:pt x="60" y="4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2" y="0"/>
                </a:lnTo>
                <a:lnTo>
                  <a:pt x="72" y="0"/>
                </a:lnTo>
                <a:lnTo>
                  <a:pt x="74" y="0"/>
                </a:lnTo>
                <a:lnTo>
                  <a:pt x="78" y="0"/>
                </a:lnTo>
                <a:lnTo>
                  <a:pt x="78" y="0"/>
                </a:lnTo>
                <a:lnTo>
                  <a:pt x="80" y="2"/>
                </a:lnTo>
                <a:lnTo>
                  <a:pt x="82" y="6"/>
                </a:lnTo>
                <a:lnTo>
                  <a:pt x="82" y="6"/>
                </a:lnTo>
                <a:lnTo>
                  <a:pt x="84" y="12"/>
                </a:lnTo>
                <a:lnTo>
                  <a:pt x="86" y="18"/>
                </a:lnTo>
                <a:lnTo>
                  <a:pt x="86" y="18"/>
                </a:lnTo>
                <a:lnTo>
                  <a:pt x="90" y="20"/>
                </a:lnTo>
                <a:lnTo>
                  <a:pt x="90" y="20"/>
                </a:lnTo>
                <a:lnTo>
                  <a:pt x="88" y="22"/>
                </a:lnTo>
                <a:lnTo>
                  <a:pt x="88" y="24"/>
                </a:lnTo>
                <a:lnTo>
                  <a:pt x="88" y="24"/>
                </a:lnTo>
                <a:lnTo>
                  <a:pt x="90" y="28"/>
                </a:lnTo>
                <a:lnTo>
                  <a:pt x="90" y="28"/>
                </a:lnTo>
                <a:lnTo>
                  <a:pt x="90" y="30"/>
                </a:lnTo>
                <a:lnTo>
                  <a:pt x="90" y="30"/>
                </a:lnTo>
                <a:lnTo>
                  <a:pt x="90" y="34"/>
                </a:lnTo>
                <a:lnTo>
                  <a:pt x="90" y="34"/>
                </a:lnTo>
                <a:lnTo>
                  <a:pt x="92" y="40"/>
                </a:lnTo>
                <a:lnTo>
                  <a:pt x="94" y="42"/>
                </a:lnTo>
                <a:lnTo>
                  <a:pt x="94" y="44"/>
                </a:lnTo>
                <a:lnTo>
                  <a:pt x="94" y="44"/>
                </a:lnTo>
                <a:lnTo>
                  <a:pt x="90" y="44"/>
                </a:lnTo>
                <a:lnTo>
                  <a:pt x="86" y="44"/>
                </a:lnTo>
                <a:lnTo>
                  <a:pt x="86" y="44"/>
                </a:lnTo>
                <a:lnTo>
                  <a:pt x="84" y="48"/>
                </a:lnTo>
                <a:lnTo>
                  <a:pt x="84" y="48"/>
                </a:lnTo>
                <a:lnTo>
                  <a:pt x="78" y="48"/>
                </a:lnTo>
                <a:lnTo>
                  <a:pt x="78" y="48"/>
                </a:lnTo>
                <a:lnTo>
                  <a:pt x="76" y="50"/>
                </a:lnTo>
                <a:lnTo>
                  <a:pt x="74" y="54"/>
                </a:lnTo>
                <a:lnTo>
                  <a:pt x="74" y="54"/>
                </a:lnTo>
                <a:lnTo>
                  <a:pt x="70" y="58"/>
                </a:lnTo>
                <a:lnTo>
                  <a:pt x="70" y="58"/>
                </a:lnTo>
                <a:lnTo>
                  <a:pt x="70" y="62"/>
                </a:lnTo>
                <a:lnTo>
                  <a:pt x="70" y="66"/>
                </a:lnTo>
                <a:lnTo>
                  <a:pt x="70" y="66"/>
                </a:lnTo>
                <a:lnTo>
                  <a:pt x="72" y="66"/>
                </a:lnTo>
                <a:lnTo>
                  <a:pt x="76" y="66"/>
                </a:lnTo>
                <a:lnTo>
                  <a:pt x="76" y="66"/>
                </a:lnTo>
                <a:lnTo>
                  <a:pt x="78" y="70"/>
                </a:lnTo>
                <a:lnTo>
                  <a:pt x="80" y="74"/>
                </a:lnTo>
                <a:lnTo>
                  <a:pt x="80" y="74"/>
                </a:lnTo>
                <a:lnTo>
                  <a:pt x="80" y="78"/>
                </a:lnTo>
                <a:lnTo>
                  <a:pt x="80" y="82"/>
                </a:lnTo>
                <a:lnTo>
                  <a:pt x="80" y="82"/>
                </a:lnTo>
                <a:lnTo>
                  <a:pt x="76" y="84"/>
                </a:lnTo>
                <a:lnTo>
                  <a:pt x="72" y="84"/>
                </a:lnTo>
                <a:lnTo>
                  <a:pt x="64" y="86"/>
                </a:lnTo>
                <a:lnTo>
                  <a:pt x="64" y="86"/>
                </a:lnTo>
                <a:lnTo>
                  <a:pt x="62" y="88"/>
                </a:lnTo>
                <a:lnTo>
                  <a:pt x="62" y="88"/>
                </a:lnTo>
                <a:lnTo>
                  <a:pt x="62" y="92"/>
                </a:lnTo>
                <a:lnTo>
                  <a:pt x="62" y="92"/>
                </a:lnTo>
                <a:lnTo>
                  <a:pt x="64" y="92"/>
                </a:lnTo>
                <a:lnTo>
                  <a:pt x="64" y="92"/>
                </a:lnTo>
                <a:lnTo>
                  <a:pt x="66" y="94"/>
                </a:lnTo>
                <a:lnTo>
                  <a:pt x="66" y="96"/>
                </a:lnTo>
                <a:lnTo>
                  <a:pt x="66" y="96"/>
                </a:lnTo>
                <a:lnTo>
                  <a:pt x="64" y="96"/>
                </a:lnTo>
                <a:lnTo>
                  <a:pt x="64" y="96"/>
                </a:lnTo>
                <a:lnTo>
                  <a:pt x="62" y="100"/>
                </a:lnTo>
                <a:lnTo>
                  <a:pt x="62" y="100"/>
                </a:lnTo>
                <a:lnTo>
                  <a:pt x="62" y="102"/>
                </a:lnTo>
                <a:lnTo>
                  <a:pt x="62" y="106"/>
                </a:lnTo>
                <a:lnTo>
                  <a:pt x="62" y="106"/>
                </a:lnTo>
                <a:lnTo>
                  <a:pt x="60" y="106"/>
                </a:lnTo>
                <a:lnTo>
                  <a:pt x="56" y="106"/>
                </a:lnTo>
                <a:lnTo>
                  <a:pt x="56" y="106"/>
                </a:lnTo>
                <a:lnTo>
                  <a:pt x="54" y="104"/>
                </a:lnTo>
                <a:lnTo>
                  <a:pt x="54" y="104"/>
                </a:lnTo>
                <a:lnTo>
                  <a:pt x="46" y="102"/>
                </a:lnTo>
                <a:lnTo>
                  <a:pt x="40" y="100"/>
                </a:lnTo>
                <a:lnTo>
                  <a:pt x="40" y="100"/>
                </a:lnTo>
                <a:lnTo>
                  <a:pt x="36" y="98"/>
                </a:lnTo>
                <a:lnTo>
                  <a:pt x="36" y="98"/>
                </a:lnTo>
                <a:lnTo>
                  <a:pt x="36" y="96"/>
                </a:lnTo>
                <a:lnTo>
                  <a:pt x="36" y="96"/>
                </a:lnTo>
                <a:lnTo>
                  <a:pt x="38" y="96"/>
                </a:lnTo>
                <a:lnTo>
                  <a:pt x="40" y="98"/>
                </a:lnTo>
                <a:lnTo>
                  <a:pt x="40" y="98"/>
                </a:lnTo>
                <a:lnTo>
                  <a:pt x="40" y="94"/>
                </a:lnTo>
                <a:lnTo>
                  <a:pt x="40" y="92"/>
                </a:lnTo>
                <a:lnTo>
                  <a:pt x="40" y="92"/>
                </a:lnTo>
                <a:lnTo>
                  <a:pt x="42" y="92"/>
                </a:lnTo>
                <a:lnTo>
                  <a:pt x="42" y="92"/>
                </a:lnTo>
                <a:lnTo>
                  <a:pt x="42" y="88"/>
                </a:lnTo>
                <a:lnTo>
                  <a:pt x="42" y="88"/>
                </a:lnTo>
                <a:lnTo>
                  <a:pt x="40" y="86"/>
                </a:lnTo>
                <a:lnTo>
                  <a:pt x="36" y="86"/>
                </a:lnTo>
                <a:lnTo>
                  <a:pt x="28" y="84"/>
                </a:lnTo>
                <a:lnTo>
                  <a:pt x="28" y="84"/>
                </a:lnTo>
                <a:lnTo>
                  <a:pt x="22" y="86"/>
                </a:lnTo>
                <a:lnTo>
                  <a:pt x="18" y="86"/>
                </a:lnTo>
                <a:lnTo>
                  <a:pt x="16" y="84"/>
                </a:lnTo>
                <a:lnTo>
                  <a:pt x="16" y="84"/>
                </a:lnTo>
                <a:lnTo>
                  <a:pt x="16" y="80"/>
                </a:lnTo>
                <a:lnTo>
                  <a:pt x="16" y="76"/>
                </a:lnTo>
                <a:lnTo>
                  <a:pt x="16" y="76"/>
                </a:lnTo>
                <a:lnTo>
                  <a:pt x="12" y="76"/>
                </a:lnTo>
                <a:lnTo>
                  <a:pt x="10" y="74"/>
                </a:lnTo>
                <a:lnTo>
                  <a:pt x="10" y="74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8" y="70"/>
                </a:lnTo>
                <a:lnTo>
                  <a:pt x="10" y="68"/>
                </a:lnTo>
                <a:lnTo>
                  <a:pt x="10" y="68"/>
                </a:lnTo>
                <a:lnTo>
                  <a:pt x="12" y="64"/>
                </a:lnTo>
                <a:lnTo>
                  <a:pt x="12" y="64"/>
                </a:lnTo>
                <a:lnTo>
                  <a:pt x="12" y="56"/>
                </a:lnTo>
                <a:lnTo>
                  <a:pt x="12" y="48"/>
                </a:lnTo>
                <a:lnTo>
                  <a:pt x="12" y="48"/>
                </a:lnTo>
                <a:lnTo>
                  <a:pt x="10" y="44"/>
                </a:lnTo>
                <a:lnTo>
                  <a:pt x="10" y="44"/>
                </a:lnTo>
                <a:lnTo>
                  <a:pt x="6" y="44"/>
                </a:lnTo>
                <a:lnTo>
                  <a:pt x="4" y="44"/>
                </a:lnTo>
                <a:lnTo>
                  <a:pt x="4" y="44"/>
                </a:lnTo>
                <a:lnTo>
                  <a:pt x="2" y="40"/>
                </a:lnTo>
                <a:lnTo>
                  <a:pt x="2" y="40"/>
                </a:lnTo>
                <a:lnTo>
                  <a:pt x="4" y="40"/>
                </a:lnTo>
                <a:lnTo>
                  <a:pt x="6" y="38"/>
                </a:lnTo>
                <a:lnTo>
                  <a:pt x="6" y="38"/>
                </a:lnTo>
                <a:lnTo>
                  <a:pt x="2" y="38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4" y="32"/>
                </a:lnTo>
                <a:lnTo>
                  <a:pt x="4" y="32"/>
                </a:lnTo>
                <a:lnTo>
                  <a:pt x="10" y="34"/>
                </a:lnTo>
                <a:lnTo>
                  <a:pt x="16" y="34"/>
                </a:lnTo>
                <a:lnTo>
                  <a:pt x="16" y="34"/>
                </a:lnTo>
                <a:lnTo>
                  <a:pt x="22" y="32"/>
                </a:lnTo>
                <a:lnTo>
                  <a:pt x="22" y="32"/>
                </a:lnTo>
                <a:lnTo>
                  <a:pt x="24" y="28"/>
                </a:lnTo>
                <a:lnTo>
                  <a:pt x="24" y="26"/>
                </a:lnTo>
                <a:lnTo>
                  <a:pt x="24" y="26"/>
                </a:lnTo>
                <a:lnTo>
                  <a:pt x="28" y="26"/>
                </a:lnTo>
                <a:lnTo>
                  <a:pt x="30" y="26"/>
                </a:lnTo>
                <a:lnTo>
                  <a:pt x="30" y="26"/>
                </a:lnTo>
                <a:lnTo>
                  <a:pt x="32" y="24"/>
                </a:lnTo>
                <a:lnTo>
                  <a:pt x="32" y="24"/>
                </a:lnTo>
                <a:lnTo>
                  <a:pt x="34" y="18"/>
                </a:lnTo>
                <a:lnTo>
                  <a:pt x="34" y="18"/>
                </a:lnTo>
                <a:lnTo>
                  <a:pt x="28" y="16"/>
                </a:lnTo>
                <a:lnTo>
                  <a:pt x="26" y="14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30" y="12"/>
                </a:lnTo>
                <a:lnTo>
                  <a:pt x="34" y="14"/>
                </a:lnTo>
                <a:lnTo>
                  <a:pt x="34" y="14"/>
                </a:lnTo>
                <a:lnTo>
                  <a:pt x="42" y="14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48" y="18"/>
                </a:lnTo>
                <a:lnTo>
                  <a:pt x="48" y="18"/>
                </a:lnTo>
                <a:lnTo>
                  <a:pt x="44" y="20"/>
                </a:lnTo>
                <a:lnTo>
                  <a:pt x="44" y="20"/>
                </a:lnTo>
                <a:lnTo>
                  <a:pt x="44" y="24"/>
                </a:lnTo>
                <a:lnTo>
                  <a:pt x="44" y="28"/>
                </a:lnTo>
                <a:lnTo>
                  <a:pt x="44" y="28"/>
                </a:lnTo>
                <a:lnTo>
                  <a:pt x="40" y="30"/>
                </a:lnTo>
                <a:lnTo>
                  <a:pt x="40" y="30"/>
                </a:lnTo>
                <a:lnTo>
                  <a:pt x="42" y="30"/>
                </a:lnTo>
                <a:lnTo>
                  <a:pt x="42" y="30"/>
                </a:lnTo>
                <a:lnTo>
                  <a:pt x="44" y="30"/>
                </a:lnTo>
                <a:lnTo>
                  <a:pt x="44" y="30"/>
                </a:lnTo>
                <a:lnTo>
                  <a:pt x="44" y="32"/>
                </a:lnTo>
                <a:lnTo>
                  <a:pt x="44" y="38"/>
                </a:lnTo>
                <a:lnTo>
                  <a:pt x="44" y="38"/>
                </a:lnTo>
                <a:lnTo>
                  <a:pt x="44" y="40"/>
                </a:lnTo>
                <a:lnTo>
                  <a:pt x="44" y="42"/>
                </a:lnTo>
                <a:lnTo>
                  <a:pt x="44" y="42"/>
                </a:lnTo>
                <a:lnTo>
                  <a:pt x="48" y="40"/>
                </a:lnTo>
                <a:lnTo>
                  <a:pt x="50" y="38"/>
                </a:lnTo>
                <a:lnTo>
                  <a:pt x="50" y="38"/>
                </a:lnTo>
                <a:lnTo>
                  <a:pt x="50" y="34"/>
                </a:lnTo>
                <a:lnTo>
                  <a:pt x="52" y="30"/>
                </a:lnTo>
                <a:lnTo>
                  <a:pt x="52" y="30"/>
                </a:lnTo>
                <a:lnTo>
                  <a:pt x="52" y="28"/>
                </a:lnTo>
                <a:lnTo>
                  <a:pt x="52" y="28"/>
                </a:lnTo>
                <a:lnTo>
                  <a:pt x="54" y="26"/>
                </a:lnTo>
                <a:lnTo>
                  <a:pt x="54" y="22"/>
                </a:ln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" name="Freeform 247"/>
          <p:cNvSpPr>
            <a:spLocks noChangeAspect="1"/>
          </p:cNvSpPr>
          <p:nvPr/>
        </p:nvSpPr>
        <p:spPr bwMode="auto">
          <a:xfrm>
            <a:off x="10052721" y="4128521"/>
            <a:ext cx="108024" cy="190629"/>
          </a:xfrm>
          <a:custGeom>
            <a:avLst/>
            <a:gdLst/>
            <a:ahLst/>
            <a:cxnLst>
              <a:cxn ang="0">
                <a:pos x="150" y="132"/>
              </a:cxn>
              <a:cxn ang="0">
                <a:pos x="134" y="144"/>
              </a:cxn>
              <a:cxn ang="0">
                <a:pos x="132" y="142"/>
              </a:cxn>
              <a:cxn ang="0">
                <a:pos x="128" y="148"/>
              </a:cxn>
              <a:cxn ang="0">
                <a:pos x="124" y="138"/>
              </a:cxn>
              <a:cxn ang="0">
                <a:pos x="120" y="138"/>
              </a:cxn>
              <a:cxn ang="0">
                <a:pos x="114" y="148"/>
              </a:cxn>
              <a:cxn ang="0">
                <a:pos x="114" y="164"/>
              </a:cxn>
              <a:cxn ang="0">
                <a:pos x="98" y="166"/>
              </a:cxn>
              <a:cxn ang="0">
                <a:pos x="94" y="168"/>
              </a:cxn>
              <a:cxn ang="0">
                <a:pos x="98" y="180"/>
              </a:cxn>
              <a:cxn ang="0">
                <a:pos x="92" y="182"/>
              </a:cxn>
              <a:cxn ang="0">
                <a:pos x="78" y="182"/>
              </a:cxn>
              <a:cxn ang="0">
                <a:pos x="84" y="188"/>
              </a:cxn>
              <a:cxn ang="0">
                <a:pos x="80" y="196"/>
              </a:cxn>
              <a:cxn ang="0">
                <a:pos x="78" y="204"/>
              </a:cxn>
              <a:cxn ang="0">
                <a:pos x="74" y="216"/>
              </a:cxn>
              <a:cxn ang="0">
                <a:pos x="76" y="224"/>
              </a:cxn>
              <a:cxn ang="0">
                <a:pos x="72" y="230"/>
              </a:cxn>
              <a:cxn ang="0">
                <a:pos x="66" y="240"/>
              </a:cxn>
              <a:cxn ang="0">
                <a:pos x="66" y="246"/>
              </a:cxn>
              <a:cxn ang="0">
                <a:pos x="76" y="250"/>
              </a:cxn>
              <a:cxn ang="0">
                <a:pos x="78" y="258"/>
              </a:cxn>
              <a:cxn ang="0">
                <a:pos x="74" y="258"/>
              </a:cxn>
              <a:cxn ang="0">
                <a:pos x="68" y="256"/>
              </a:cxn>
              <a:cxn ang="0">
                <a:pos x="64" y="258"/>
              </a:cxn>
              <a:cxn ang="0">
                <a:pos x="56" y="262"/>
              </a:cxn>
              <a:cxn ang="0">
                <a:pos x="32" y="254"/>
              </a:cxn>
              <a:cxn ang="0">
                <a:pos x="24" y="244"/>
              </a:cxn>
              <a:cxn ang="0">
                <a:pos x="26" y="214"/>
              </a:cxn>
              <a:cxn ang="0">
                <a:pos x="16" y="196"/>
              </a:cxn>
              <a:cxn ang="0">
                <a:pos x="8" y="190"/>
              </a:cxn>
              <a:cxn ang="0">
                <a:pos x="0" y="192"/>
              </a:cxn>
              <a:cxn ang="0">
                <a:pos x="4" y="176"/>
              </a:cxn>
              <a:cxn ang="0">
                <a:pos x="2" y="152"/>
              </a:cxn>
              <a:cxn ang="0">
                <a:pos x="2" y="126"/>
              </a:cxn>
              <a:cxn ang="0">
                <a:pos x="12" y="100"/>
              </a:cxn>
              <a:cxn ang="0">
                <a:pos x="24" y="66"/>
              </a:cxn>
              <a:cxn ang="0">
                <a:pos x="38" y="50"/>
              </a:cxn>
              <a:cxn ang="0">
                <a:pos x="70" y="46"/>
              </a:cxn>
              <a:cxn ang="0">
                <a:pos x="90" y="38"/>
              </a:cxn>
              <a:cxn ang="0">
                <a:pos x="100" y="20"/>
              </a:cxn>
              <a:cxn ang="0">
                <a:pos x="130" y="4"/>
              </a:cxn>
              <a:cxn ang="0">
                <a:pos x="136" y="0"/>
              </a:cxn>
              <a:cxn ang="0">
                <a:pos x="134" y="8"/>
              </a:cxn>
              <a:cxn ang="0">
                <a:pos x="134" y="26"/>
              </a:cxn>
              <a:cxn ang="0">
                <a:pos x="136" y="42"/>
              </a:cxn>
              <a:cxn ang="0">
                <a:pos x="120" y="72"/>
              </a:cxn>
              <a:cxn ang="0">
                <a:pos x="120" y="82"/>
              </a:cxn>
              <a:cxn ang="0">
                <a:pos x="118" y="92"/>
              </a:cxn>
              <a:cxn ang="0">
                <a:pos x="110" y="94"/>
              </a:cxn>
              <a:cxn ang="0">
                <a:pos x="112" y="98"/>
              </a:cxn>
              <a:cxn ang="0">
                <a:pos x="120" y="98"/>
              </a:cxn>
              <a:cxn ang="0">
                <a:pos x="112" y="104"/>
              </a:cxn>
              <a:cxn ang="0">
                <a:pos x="114" y="116"/>
              </a:cxn>
              <a:cxn ang="0">
                <a:pos x="118" y="110"/>
              </a:cxn>
              <a:cxn ang="0">
                <a:pos x="128" y="116"/>
              </a:cxn>
              <a:cxn ang="0">
                <a:pos x="136" y="112"/>
              </a:cxn>
              <a:cxn ang="0">
                <a:pos x="150" y="114"/>
              </a:cxn>
            </a:cxnLst>
            <a:rect l="0" t="0" r="r" b="b"/>
            <a:pathLst>
              <a:path w="150" h="262">
                <a:moveTo>
                  <a:pt x="150" y="122"/>
                </a:moveTo>
                <a:lnTo>
                  <a:pt x="150" y="122"/>
                </a:lnTo>
                <a:lnTo>
                  <a:pt x="150" y="126"/>
                </a:lnTo>
                <a:lnTo>
                  <a:pt x="150" y="132"/>
                </a:lnTo>
                <a:lnTo>
                  <a:pt x="150" y="132"/>
                </a:lnTo>
                <a:lnTo>
                  <a:pt x="142" y="140"/>
                </a:lnTo>
                <a:lnTo>
                  <a:pt x="138" y="142"/>
                </a:lnTo>
                <a:lnTo>
                  <a:pt x="134" y="144"/>
                </a:lnTo>
                <a:lnTo>
                  <a:pt x="134" y="144"/>
                </a:lnTo>
                <a:lnTo>
                  <a:pt x="134" y="140"/>
                </a:lnTo>
                <a:lnTo>
                  <a:pt x="134" y="140"/>
                </a:lnTo>
                <a:lnTo>
                  <a:pt x="132" y="142"/>
                </a:lnTo>
                <a:lnTo>
                  <a:pt x="130" y="144"/>
                </a:lnTo>
                <a:lnTo>
                  <a:pt x="130" y="146"/>
                </a:lnTo>
                <a:lnTo>
                  <a:pt x="128" y="148"/>
                </a:lnTo>
                <a:lnTo>
                  <a:pt x="128" y="148"/>
                </a:lnTo>
                <a:lnTo>
                  <a:pt x="126" y="144"/>
                </a:lnTo>
                <a:lnTo>
                  <a:pt x="124" y="140"/>
                </a:lnTo>
                <a:lnTo>
                  <a:pt x="124" y="140"/>
                </a:lnTo>
                <a:lnTo>
                  <a:pt x="124" y="138"/>
                </a:lnTo>
                <a:lnTo>
                  <a:pt x="124" y="136"/>
                </a:lnTo>
                <a:lnTo>
                  <a:pt x="124" y="136"/>
                </a:lnTo>
                <a:lnTo>
                  <a:pt x="122" y="136"/>
                </a:lnTo>
                <a:lnTo>
                  <a:pt x="120" y="138"/>
                </a:lnTo>
                <a:lnTo>
                  <a:pt x="120" y="138"/>
                </a:lnTo>
                <a:lnTo>
                  <a:pt x="116" y="144"/>
                </a:lnTo>
                <a:lnTo>
                  <a:pt x="114" y="148"/>
                </a:lnTo>
                <a:lnTo>
                  <a:pt x="114" y="148"/>
                </a:lnTo>
                <a:lnTo>
                  <a:pt x="116" y="156"/>
                </a:lnTo>
                <a:lnTo>
                  <a:pt x="116" y="162"/>
                </a:lnTo>
                <a:lnTo>
                  <a:pt x="116" y="162"/>
                </a:lnTo>
                <a:lnTo>
                  <a:pt x="114" y="164"/>
                </a:lnTo>
                <a:lnTo>
                  <a:pt x="110" y="168"/>
                </a:lnTo>
                <a:lnTo>
                  <a:pt x="110" y="168"/>
                </a:lnTo>
                <a:lnTo>
                  <a:pt x="104" y="166"/>
                </a:lnTo>
                <a:lnTo>
                  <a:pt x="98" y="166"/>
                </a:lnTo>
                <a:lnTo>
                  <a:pt x="98" y="166"/>
                </a:lnTo>
                <a:lnTo>
                  <a:pt x="96" y="166"/>
                </a:lnTo>
                <a:lnTo>
                  <a:pt x="94" y="168"/>
                </a:lnTo>
                <a:lnTo>
                  <a:pt x="94" y="168"/>
                </a:lnTo>
                <a:lnTo>
                  <a:pt x="96" y="172"/>
                </a:lnTo>
                <a:lnTo>
                  <a:pt x="98" y="176"/>
                </a:lnTo>
                <a:lnTo>
                  <a:pt x="98" y="176"/>
                </a:lnTo>
                <a:lnTo>
                  <a:pt x="98" y="180"/>
                </a:lnTo>
                <a:lnTo>
                  <a:pt x="98" y="182"/>
                </a:lnTo>
                <a:lnTo>
                  <a:pt x="98" y="182"/>
                </a:lnTo>
                <a:lnTo>
                  <a:pt x="94" y="182"/>
                </a:lnTo>
                <a:lnTo>
                  <a:pt x="92" y="182"/>
                </a:lnTo>
                <a:lnTo>
                  <a:pt x="84" y="180"/>
                </a:lnTo>
                <a:lnTo>
                  <a:pt x="84" y="180"/>
                </a:lnTo>
                <a:lnTo>
                  <a:pt x="82" y="180"/>
                </a:lnTo>
                <a:lnTo>
                  <a:pt x="78" y="182"/>
                </a:lnTo>
                <a:lnTo>
                  <a:pt x="78" y="182"/>
                </a:lnTo>
                <a:lnTo>
                  <a:pt x="80" y="184"/>
                </a:lnTo>
                <a:lnTo>
                  <a:pt x="82" y="186"/>
                </a:lnTo>
                <a:lnTo>
                  <a:pt x="84" y="188"/>
                </a:lnTo>
                <a:lnTo>
                  <a:pt x="84" y="188"/>
                </a:lnTo>
                <a:lnTo>
                  <a:pt x="84" y="192"/>
                </a:lnTo>
                <a:lnTo>
                  <a:pt x="84" y="192"/>
                </a:lnTo>
                <a:lnTo>
                  <a:pt x="80" y="196"/>
                </a:lnTo>
                <a:lnTo>
                  <a:pt x="76" y="200"/>
                </a:lnTo>
                <a:lnTo>
                  <a:pt x="76" y="202"/>
                </a:lnTo>
                <a:lnTo>
                  <a:pt x="76" y="202"/>
                </a:lnTo>
                <a:lnTo>
                  <a:pt x="78" y="204"/>
                </a:lnTo>
                <a:lnTo>
                  <a:pt x="78" y="204"/>
                </a:lnTo>
                <a:lnTo>
                  <a:pt x="76" y="210"/>
                </a:lnTo>
                <a:lnTo>
                  <a:pt x="74" y="216"/>
                </a:lnTo>
                <a:lnTo>
                  <a:pt x="74" y="216"/>
                </a:lnTo>
                <a:lnTo>
                  <a:pt x="74" y="220"/>
                </a:lnTo>
                <a:lnTo>
                  <a:pt x="74" y="224"/>
                </a:lnTo>
                <a:lnTo>
                  <a:pt x="74" y="224"/>
                </a:lnTo>
                <a:lnTo>
                  <a:pt x="76" y="224"/>
                </a:lnTo>
                <a:lnTo>
                  <a:pt x="76" y="224"/>
                </a:lnTo>
                <a:lnTo>
                  <a:pt x="76" y="228"/>
                </a:lnTo>
                <a:lnTo>
                  <a:pt x="76" y="228"/>
                </a:lnTo>
                <a:lnTo>
                  <a:pt x="72" y="230"/>
                </a:lnTo>
                <a:lnTo>
                  <a:pt x="66" y="232"/>
                </a:lnTo>
                <a:lnTo>
                  <a:pt x="66" y="232"/>
                </a:lnTo>
                <a:lnTo>
                  <a:pt x="66" y="236"/>
                </a:lnTo>
                <a:lnTo>
                  <a:pt x="66" y="240"/>
                </a:lnTo>
                <a:lnTo>
                  <a:pt x="66" y="240"/>
                </a:lnTo>
                <a:lnTo>
                  <a:pt x="66" y="244"/>
                </a:lnTo>
                <a:lnTo>
                  <a:pt x="66" y="246"/>
                </a:lnTo>
                <a:lnTo>
                  <a:pt x="66" y="246"/>
                </a:lnTo>
                <a:lnTo>
                  <a:pt x="68" y="246"/>
                </a:lnTo>
                <a:lnTo>
                  <a:pt x="72" y="246"/>
                </a:lnTo>
                <a:lnTo>
                  <a:pt x="72" y="246"/>
                </a:lnTo>
                <a:lnTo>
                  <a:pt x="76" y="250"/>
                </a:lnTo>
                <a:lnTo>
                  <a:pt x="76" y="250"/>
                </a:lnTo>
                <a:lnTo>
                  <a:pt x="78" y="254"/>
                </a:lnTo>
                <a:lnTo>
                  <a:pt x="78" y="254"/>
                </a:lnTo>
                <a:lnTo>
                  <a:pt x="78" y="258"/>
                </a:lnTo>
                <a:lnTo>
                  <a:pt x="78" y="258"/>
                </a:lnTo>
                <a:lnTo>
                  <a:pt x="76" y="258"/>
                </a:lnTo>
                <a:lnTo>
                  <a:pt x="74" y="258"/>
                </a:lnTo>
                <a:lnTo>
                  <a:pt x="74" y="258"/>
                </a:lnTo>
                <a:lnTo>
                  <a:pt x="72" y="256"/>
                </a:lnTo>
                <a:lnTo>
                  <a:pt x="72" y="256"/>
                </a:lnTo>
                <a:lnTo>
                  <a:pt x="68" y="256"/>
                </a:lnTo>
                <a:lnTo>
                  <a:pt x="68" y="256"/>
                </a:lnTo>
                <a:lnTo>
                  <a:pt x="68" y="258"/>
                </a:lnTo>
                <a:lnTo>
                  <a:pt x="68" y="258"/>
                </a:lnTo>
                <a:lnTo>
                  <a:pt x="64" y="258"/>
                </a:lnTo>
                <a:lnTo>
                  <a:pt x="64" y="258"/>
                </a:lnTo>
                <a:lnTo>
                  <a:pt x="62" y="258"/>
                </a:lnTo>
                <a:lnTo>
                  <a:pt x="60" y="260"/>
                </a:lnTo>
                <a:lnTo>
                  <a:pt x="56" y="262"/>
                </a:lnTo>
                <a:lnTo>
                  <a:pt x="56" y="262"/>
                </a:lnTo>
                <a:lnTo>
                  <a:pt x="50" y="262"/>
                </a:lnTo>
                <a:lnTo>
                  <a:pt x="44" y="258"/>
                </a:lnTo>
                <a:lnTo>
                  <a:pt x="32" y="254"/>
                </a:lnTo>
                <a:lnTo>
                  <a:pt x="32" y="254"/>
                </a:lnTo>
                <a:lnTo>
                  <a:pt x="28" y="254"/>
                </a:lnTo>
                <a:lnTo>
                  <a:pt x="24" y="254"/>
                </a:lnTo>
                <a:lnTo>
                  <a:pt x="24" y="254"/>
                </a:lnTo>
                <a:lnTo>
                  <a:pt x="24" y="244"/>
                </a:lnTo>
                <a:lnTo>
                  <a:pt x="24" y="244"/>
                </a:lnTo>
                <a:lnTo>
                  <a:pt x="26" y="228"/>
                </a:lnTo>
                <a:lnTo>
                  <a:pt x="26" y="220"/>
                </a:lnTo>
                <a:lnTo>
                  <a:pt x="26" y="214"/>
                </a:lnTo>
                <a:lnTo>
                  <a:pt x="26" y="214"/>
                </a:lnTo>
                <a:lnTo>
                  <a:pt x="22" y="204"/>
                </a:lnTo>
                <a:lnTo>
                  <a:pt x="22" y="204"/>
                </a:lnTo>
                <a:lnTo>
                  <a:pt x="16" y="196"/>
                </a:lnTo>
                <a:lnTo>
                  <a:pt x="16" y="196"/>
                </a:lnTo>
                <a:lnTo>
                  <a:pt x="12" y="192"/>
                </a:lnTo>
                <a:lnTo>
                  <a:pt x="8" y="190"/>
                </a:lnTo>
                <a:lnTo>
                  <a:pt x="8" y="190"/>
                </a:lnTo>
                <a:lnTo>
                  <a:pt x="4" y="192"/>
                </a:lnTo>
                <a:lnTo>
                  <a:pt x="4" y="192"/>
                </a:lnTo>
                <a:lnTo>
                  <a:pt x="2" y="192"/>
                </a:lnTo>
                <a:lnTo>
                  <a:pt x="0" y="192"/>
                </a:lnTo>
                <a:lnTo>
                  <a:pt x="0" y="192"/>
                </a:lnTo>
                <a:lnTo>
                  <a:pt x="0" y="188"/>
                </a:lnTo>
                <a:lnTo>
                  <a:pt x="0" y="184"/>
                </a:lnTo>
                <a:lnTo>
                  <a:pt x="4" y="176"/>
                </a:lnTo>
                <a:lnTo>
                  <a:pt x="4" y="176"/>
                </a:lnTo>
                <a:lnTo>
                  <a:pt x="4" y="162"/>
                </a:lnTo>
                <a:lnTo>
                  <a:pt x="4" y="162"/>
                </a:lnTo>
                <a:lnTo>
                  <a:pt x="2" y="152"/>
                </a:lnTo>
                <a:lnTo>
                  <a:pt x="2" y="152"/>
                </a:lnTo>
                <a:lnTo>
                  <a:pt x="2" y="138"/>
                </a:lnTo>
                <a:lnTo>
                  <a:pt x="2" y="126"/>
                </a:lnTo>
                <a:lnTo>
                  <a:pt x="2" y="126"/>
                </a:lnTo>
                <a:lnTo>
                  <a:pt x="4" y="114"/>
                </a:lnTo>
                <a:lnTo>
                  <a:pt x="4" y="114"/>
                </a:lnTo>
                <a:lnTo>
                  <a:pt x="12" y="100"/>
                </a:lnTo>
                <a:lnTo>
                  <a:pt x="12" y="100"/>
                </a:lnTo>
                <a:lnTo>
                  <a:pt x="14" y="90"/>
                </a:lnTo>
                <a:lnTo>
                  <a:pt x="14" y="90"/>
                </a:lnTo>
                <a:lnTo>
                  <a:pt x="24" y="66"/>
                </a:lnTo>
                <a:lnTo>
                  <a:pt x="24" y="66"/>
                </a:lnTo>
                <a:lnTo>
                  <a:pt x="28" y="58"/>
                </a:lnTo>
                <a:lnTo>
                  <a:pt x="28" y="58"/>
                </a:lnTo>
                <a:lnTo>
                  <a:pt x="34" y="52"/>
                </a:lnTo>
                <a:lnTo>
                  <a:pt x="38" y="50"/>
                </a:lnTo>
                <a:lnTo>
                  <a:pt x="38" y="50"/>
                </a:lnTo>
                <a:lnTo>
                  <a:pt x="46" y="48"/>
                </a:lnTo>
                <a:lnTo>
                  <a:pt x="58" y="46"/>
                </a:lnTo>
                <a:lnTo>
                  <a:pt x="70" y="46"/>
                </a:lnTo>
                <a:lnTo>
                  <a:pt x="78" y="44"/>
                </a:lnTo>
                <a:lnTo>
                  <a:pt x="78" y="44"/>
                </a:lnTo>
                <a:lnTo>
                  <a:pt x="84" y="42"/>
                </a:lnTo>
                <a:lnTo>
                  <a:pt x="90" y="38"/>
                </a:lnTo>
                <a:lnTo>
                  <a:pt x="90" y="38"/>
                </a:lnTo>
                <a:lnTo>
                  <a:pt x="92" y="28"/>
                </a:lnTo>
                <a:lnTo>
                  <a:pt x="92" y="28"/>
                </a:lnTo>
                <a:lnTo>
                  <a:pt x="100" y="20"/>
                </a:lnTo>
                <a:lnTo>
                  <a:pt x="108" y="12"/>
                </a:lnTo>
                <a:lnTo>
                  <a:pt x="108" y="12"/>
                </a:lnTo>
                <a:lnTo>
                  <a:pt x="120" y="8"/>
                </a:lnTo>
                <a:lnTo>
                  <a:pt x="130" y="4"/>
                </a:lnTo>
                <a:lnTo>
                  <a:pt x="130" y="4"/>
                </a:lnTo>
                <a:lnTo>
                  <a:pt x="132" y="2"/>
                </a:lnTo>
                <a:lnTo>
                  <a:pt x="136" y="0"/>
                </a:lnTo>
                <a:lnTo>
                  <a:pt x="136" y="0"/>
                </a:lnTo>
                <a:lnTo>
                  <a:pt x="138" y="2"/>
                </a:lnTo>
                <a:lnTo>
                  <a:pt x="138" y="2"/>
                </a:lnTo>
                <a:lnTo>
                  <a:pt x="136" y="4"/>
                </a:lnTo>
                <a:lnTo>
                  <a:pt x="134" y="8"/>
                </a:lnTo>
                <a:lnTo>
                  <a:pt x="134" y="8"/>
                </a:lnTo>
                <a:lnTo>
                  <a:pt x="132" y="16"/>
                </a:lnTo>
                <a:lnTo>
                  <a:pt x="132" y="16"/>
                </a:lnTo>
                <a:lnTo>
                  <a:pt x="134" y="26"/>
                </a:lnTo>
                <a:lnTo>
                  <a:pt x="136" y="34"/>
                </a:lnTo>
                <a:lnTo>
                  <a:pt x="136" y="34"/>
                </a:lnTo>
                <a:lnTo>
                  <a:pt x="136" y="42"/>
                </a:lnTo>
                <a:lnTo>
                  <a:pt x="136" y="42"/>
                </a:lnTo>
                <a:lnTo>
                  <a:pt x="130" y="50"/>
                </a:lnTo>
                <a:lnTo>
                  <a:pt x="124" y="58"/>
                </a:lnTo>
                <a:lnTo>
                  <a:pt x="124" y="58"/>
                </a:lnTo>
                <a:lnTo>
                  <a:pt x="120" y="72"/>
                </a:lnTo>
                <a:lnTo>
                  <a:pt x="120" y="72"/>
                </a:lnTo>
                <a:lnTo>
                  <a:pt x="120" y="78"/>
                </a:lnTo>
                <a:lnTo>
                  <a:pt x="120" y="82"/>
                </a:lnTo>
                <a:lnTo>
                  <a:pt x="120" y="82"/>
                </a:lnTo>
                <a:lnTo>
                  <a:pt x="118" y="84"/>
                </a:lnTo>
                <a:lnTo>
                  <a:pt x="118" y="84"/>
                </a:lnTo>
                <a:lnTo>
                  <a:pt x="118" y="88"/>
                </a:lnTo>
                <a:lnTo>
                  <a:pt x="118" y="92"/>
                </a:lnTo>
                <a:lnTo>
                  <a:pt x="118" y="92"/>
                </a:lnTo>
                <a:lnTo>
                  <a:pt x="114" y="92"/>
                </a:lnTo>
                <a:lnTo>
                  <a:pt x="110" y="94"/>
                </a:lnTo>
                <a:lnTo>
                  <a:pt x="110" y="94"/>
                </a:lnTo>
                <a:lnTo>
                  <a:pt x="110" y="96"/>
                </a:lnTo>
                <a:lnTo>
                  <a:pt x="110" y="98"/>
                </a:lnTo>
                <a:lnTo>
                  <a:pt x="110" y="98"/>
                </a:lnTo>
                <a:lnTo>
                  <a:pt x="112" y="98"/>
                </a:lnTo>
                <a:lnTo>
                  <a:pt x="114" y="98"/>
                </a:lnTo>
                <a:lnTo>
                  <a:pt x="118" y="96"/>
                </a:lnTo>
                <a:lnTo>
                  <a:pt x="118" y="96"/>
                </a:lnTo>
                <a:lnTo>
                  <a:pt x="120" y="98"/>
                </a:lnTo>
                <a:lnTo>
                  <a:pt x="120" y="98"/>
                </a:lnTo>
                <a:lnTo>
                  <a:pt x="116" y="102"/>
                </a:lnTo>
                <a:lnTo>
                  <a:pt x="112" y="104"/>
                </a:lnTo>
                <a:lnTo>
                  <a:pt x="112" y="104"/>
                </a:lnTo>
                <a:lnTo>
                  <a:pt x="112" y="110"/>
                </a:lnTo>
                <a:lnTo>
                  <a:pt x="112" y="110"/>
                </a:lnTo>
                <a:lnTo>
                  <a:pt x="112" y="114"/>
                </a:lnTo>
                <a:lnTo>
                  <a:pt x="114" y="116"/>
                </a:lnTo>
                <a:lnTo>
                  <a:pt x="114" y="116"/>
                </a:lnTo>
                <a:lnTo>
                  <a:pt x="116" y="112"/>
                </a:lnTo>
                <a:lnTo>
                  <a:pt x="118" y="110"/>
                </a:lnTo>
                <a:lnTo>
                  <a:pt x="118" y="110"/>
                </a:lnTo>
                <a:lnTo>
                  <a:pt x="124" y="110"/>
                </a:lnTo>
                <a:lnTo>
                  <a:pt x="124" y="110"/>
                </a:lnTo>
                <a:lnTo>
                  <a:pt x="126" y="112"/>
                </a:lnTo>
                <a:lnTo>
                  <a:pt x="128" y="116"/>
                </a:lnTo>
                <a:lnTo>
                  <a:pt x="128" y="116"/>
                </a:lnTo>
                <a:lnTo>
                  <a:pt x="132" y="114"/>
                </a:lnTo>
                <a:lnTo>
                  <a:pt x="136" y="112"/>
                </a:lnTo>
                <a:lnTo>
                  <a:pt x="136" y="112"/>
                </a:lnTo>
                <a:lnTo>
                  <a:pt x="144" y="112"/>
                </a:lnTo>
                <a:lnTo>
                  <a:pt x="144" y="112"/>
                </a:lnTo>
                <a:lnTo>
                  <a:pt x="150" y="114"/>
                </a:lnTo>
                <a:lnTo>
                  <a:pt x="150" y="114"/>
                </a:lnTo>
                <a:lnTo>
                  <a:pt x="150" y="122"/>
                </a:lnTo>
                <a:lnTo>
                  <a:pt x="150" y="1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" name="Freeform 248"/>
          <p:cNvSpPr>
            <a:spLocks noChangeAspect="1"/>
          </p:cNvSpPr>
          <p:nvPr/>
        </p:nvSpPr>
        <p:spPr bwMode="auto">
          <a:xfrm>
            <a:off x="10107403" y="4265494"/>
            <a:ext cx="53340" cy="45719"/>
          </a:xfrm>
          <a:custGeom>
            <a:avLst/>
            <a:gdLst/>
            <a:ahLst/>
            <a:cxnLst>
              <a:cxn ang="0">
                <a:pos x="60" y="32"/>
              </a:cxn>
              <a:cxn ang="0">
                <a:pos x="60" y="32"/>
              </a:cxn>
              <a:cxn ang="0">
                <a:pos x="56" y="32"/>
              </a:cxn>
              <a:cxn ang="0">
                <a:pos x="56" y="40"/>
              </a:cxn>
              <a:cxn ang="0">
                <a:pos x="56" y="46"/>
              </a:cxn>
              <a:cxn ang="0">
                <a:pos x="54" y="50"/>
              </a:cxn>
              <a:cxn ang="0">
                <a:pos x="46" y="52"/>
              </a:cxn>
              <a:cxn ang="0">
                <a:pos x="40" y="54"/>
              </a:cxn>
              <a:cxn ang="0">
                <a:pos x="34" y="54"/>
              </a:cxn>
              <a:cxn ang="0">
                <a:pos x="30" y="50"/>
              </a:cxn>
              <a:cxn ang="0">
                <a:pos x="28" y="48"/>
              </a:cxn>
              <a:cxn ang="0">
                <a:pos x="20" y="50"/>
              </a:cxn>
              <a:cxn ang="0">
                <a:pos x="18" y="50"/>
              </a:cxn>
              <a:cxn ang="0">
                <a:pos x="18" y="46"/>
              </a:cxn>
              <a:cxn ang="0">
                <a:pos x="22" y="42"/>
              </a:cxn>
              <a:cxn ang="0">
                <a:pos x="20" y="40"/>
              </a:cxn>
              <a:cxn ang="0">
                <a:pos x="18" y="42"/>
              </a:cxn>
              <a:cxn ang="0">
                <a:pos x="6" y="36"/>
              </a:cxn>
              <a:cxn ang="0">
                <a:pos x="6" y="32"/>
              </a:cxn>
              <a:cxn ang="0">
                <a:pos x="6" y="28"/>
              </a:cxn>
              <a:cxn ang="0">
                <a:pos x="2" y="24"/>
              </a:cxn>
              <a:cxn ang="0">
                <a:pos x="4" y="20"/>
              </a:cxn>
              <a:cxn ang="0">
                <a:pos x="2" y="18"/>
              </a:cxn>
              <a:cxn ang="0">
                <a:pos x="0" y="16"/>
              </a:cxn>
              <a:cxn ang="0">
                <a:pos x="2" y="16"/>
              </a:cxn>
              <a:cxn ang="0">
                <a:pos x="2" y="14"/>
              </a:cxn>
              <a:cxn ang="0">
                <a:pos x="0" y="10"/>
              </a:cxn>
              <a:cxn ang="0">
                <a:pos x="0" y="6"/>
              </a:cxn>
              <a:cxn ang="0">
                <a:pos x="6" y="8"/>
              </a:cxn>
              <a:cxn ang="0">
                <a:pos x="10" y="10"/>
              </a:cxn>
              <a:cxn ang="0">
                <a:pos x="14" y="8"/>
              </a:cxn>
              <a:cxn ang="0">
                <a:pos x="16" y="6"/>
              </a:cxn>
              <a:cxn ang="0">
                <a:pos x="22" y="4"/>
              </a:cxn>
              <a:cxn ang="0">
                <a:pos x="28" y="2"/>
              </a:cxn>
              <a:cxn ang="0">
                <a:pos x="34" y="2"/>
              </a:cxn>
              <a:cxn ang="0">
                <a:pos x="40" y="8"/>
              </a:cxn>
              <a:cxn ang="0">
                <a:pos x="44" y="8"/>
              </a:cxn>
              <a:cxn ang="0">
                <a:pos x="44" y="4"/>
              </a:cxn>
              <a:cxn ang="0">
                <a:pos x="44" y="2"/>
              </a:cxn>
              <a:cxn ang="0">
                <a:pos x="46" y="0"/>
              </a:cxn>
              <a:cxn ang="0">
                <a:pos x="52" y="6"/>
              </a:cxn>
              <a:cxn ang="0">
                <a:pos x="54" y="14"/>
              </a:cxn>
              <a:cxn ang="0">
                <a:pos x="52" y="20"/>
              </a:cxn>
              <a:cxn ang="0">
                <a:pos x="54" y="26"/>
              </a:cxn>
              <a:cxn ang="0">
                <a:pos x="56" y="30"/>
              </a:cxn>
              <a:cxn ang="0">
                <a:pos x="60" y="32"/>
              </a:cxn>
            </a:cxnLst>
            <a:rect l="0" t="0" r="r" b="b"/>
            <a:pathLst>
              <a:path w="60" h="54">
                <a:moveTo>
                  <a:pt x="60" y="32"/>
                </a:moveTo>
                <a:lnTo>
                  <a:pt x="60" y="32"/>
                </a:lnTo>
                <a:lnTo>
                  <a:pt x="60" y="32"/>
                </a:lnTo>
                <a:lnTo>
                  <a:pt x="60" y="32"/>
                </a:lnTo>
                <a:lnTo>
                  <a:pt x="56" y="32"/>
                </a:lnTo>
                <a:lnTo>
                  <a:pt x="56" y="32"/>
                </a:lnTo>
                <a:lnTo>
                  <a:pt x="56" y="36"/>
                </a:lnTo>
                <a:lnTo>
                  <a:pt x="56" y="40"/>
                </a:lnTo>
                <a:lnTo>
                  <a:pt x="56" y="40"/>
                </a:lnTo>
                <a:lnTo>
                  <a:pt x="56" y="46"/>
                </a:lnTo>
                <a:lnTo>
                  <a:pt x="54" y="50"/>
                </a:lnTo>
                <a:lnTo>
                  <a:pt x="54" y="50"/>
                </a:lnTo>
                <a:lnTo>
                  <a:pt x="50" y="52"/>
                </a:lnTo>
                <a:lnTo>
                  <a:pt x="46" y="52"/>
                </a:lnTo>
                <a:lnTo>
                  <a:pt x="46" y="52"/>
                </a:lnTo>
                <a:lnTo>
                  <a:pt x="40" y="54"/>
                </a:lnTo>
                <a:lnTo>
                  <a:pt x="40" y="54"/>
                </a:lnTo>
                <a:lnTo>
                  <a:pt x="34" y="54"/>
                </a:lnTo>
                <a:lnTo>
                  <a:pt x="34" y="54"/>
                </a:lnTo>
                <a:lnTo>
                  <a:pt x="30" y="50"/>
                </a:lnTo>
                <a:lnTo>
                  <a:pt x="28" y="48"/>
                </a:lnTo>
                <a:lnTo>
                  <a:pt x="28" y="48"/>
                </a:lnTo>
                <a:lnTo>
                  <a:pt x="22" y="50"/>
                </a:lnTo>
                <a:lnTo>
                  <a:pt x="20" y="50"/>
                </a:lnTo>
                <a:lnTo>
                  <a:pt x="18" y="50"/>
                </a:lnTo>
                <a:lnTo>
                  <a:pt x="18" y="50"/>
                </a:lnTo>
                <a:lnTo>
                  <a:pt x="18" y="46"/>
                </a:lnTo>
                <a:lnTo>
                  <a:pt x="18" y="46"/>
                </a:lnTo>
                <a:lnTo>
                  <a:pt x="20" y="44"/>
                </a:lnTo>
                <a:lnTo>
                  <a:pt x="22" y="42"/>
                </a:lnTo>
                <a:lnTo>
                  <a:pt x="22" y="42"/>
                </a:lnTo>
                <a:lnTo>
                  <a:pt x="20" y="40"/>
                </a:lnTo>
                <a:lnTo>
                  <a:pt x="18" y="42"/>
                </a:lnTo>
                <a:lnTo>
                  <a:pt x="18" y="42"/>
                </a:lnTo>
                <a:lnTo>
                  <a:pt x="12" y="40"/>
                </a:lnTo>
                <a:lnTo>
                  <a:pt x="6" y="36"/>
                </a:lnTo>
                <a:lnTo>
                  <a:pt x="6" y="36"/>
                </a:lnTo>
                <a:lnTo>
                  <a:pt x="6" y="32"/>
                </a:lnTo>
                <a:lnTo>
                  <a:pt x="6" y="28"/>
                </a:lnTo>
                <a:lnTo>
                  <a:pt x="6" y="28"/>
                </a:lnTo>
                <a:lnTo>
                  <a:pt x="4" y="26"/>
                </a:lnTo>
                <a:lnTo>
                  <a:pt x="2" y="24"/>
                </a:lnTo>
                <a:lnTo>
                  <a:pt x="2" y="24"/>
                </a:lnTo>
                <a:lnTo>
                  <a:pt x="4" y="20"/>
                </a:lnTo>
                <a:lnTo>
                  <a:pt x="4" y="20"/>
                </a:lnTo>
                <a:lnTo>
                  <a:pt x="2" y="18"/>
                </a:lnTo>
                <a:lnTo>
                  <a:pt x="0" y="16"/>
                </a:lnTo>
                <a:lnTo>
                  <a:pt x="0" y="16"/>
                </a:lnTo>
                <a:lnTo>
                  <a:pt x="2" y="16"/>
                </a:lnTo>
                <a:lnTo>
                  <a:pt x="2" y="16"/>
                </a:lnTo>
                <a:lnTo>
                  <a:pt x="2" y="14"/>
                </a:lnTo>
                <a:lnTo>
                  <a:pt x="2" y="14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2" y="6"/>
                </a:lnTo>
                <a:lnTo>
                  <a:pt x="6" y="8"/>
                </a:lnTo>
                <a:lnTo>
                  <a:pt x="6" y="8"/>
                </a:lnTo>
                <a:lnTo>
                  <a:pt x="10" y="10"/>
                </a:lnTo>
                <a:lnTo>
                  <a:pt x="10" y="10"/>
                </a:lnTo>
                <a:lnTo>
                  <a:pt x="14" y="8"/>
                </a:lnTo>
                <a:lnTo>
                  <a:pt x="16" y="6"/>
                </a:lnTo>
                <a:lnTo>
                  <a:pt x="16" y="6"/>
                </a:ln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8" y="2"/>
                </a:lnTo>
                <a:lnTo>
                  <a:pt x="34" y="2"/>
                </a:lnTo>
                <a:lnTo>
                  <a:pt x="34" y="2"/>
                </a:lnTo>
                <a:lnTo>
                  <a:pt x="38" y="6"/>
                </a:lnTo>
                <a:lnTo>
                  <a:pt x="40" y="8"/>
                </a:lnTo>
                <a:lnTo>
                  <a:pt x="40" y="8"/>
                </a:lnTo>
                <a:lnTo>
                  <a:pt x="44" y="8"/>
                </a:lnTo>
                <a:lnTo>
                  <a:pt x="44" y="8"/>
                </a:lnTo>
                <a:lnTo>
                  <a:pt x="44" y="4"/>
                </a:lnTo>
                <a:lnTo>
                  <a:pt x="44" y="2"/>
                </a:lnTo>
                <a:lnTo>
                  <a:pt x="44" y="2"/>
                </a:lnTo>
                <a:lnTo>
                  <a:pt x="46" y="0"/>
                </a:lnTo>
                <a:lnTo>
                  <a:pt x="46" y="0"/>
                </a:lnTo>
                <a:lnTo>
                  <a:pt x="48" y="2"/>
                </a:lnTo>
                <a:lnTo>
                  <a:pt x="52" y="6"/>
                </a:lnTo>
                <a:lnTo>
                  <a:pt x="54" y="14"/>
                </a:lnTo>
                <a:lnTo>
                  <a:pt x="54" y="14"/>
                </a:lnTo>
                <a:lnTo>
                  <a:pt x="52" y="20"/>
                </a:lnTo>
                <a:lnTo>
                  <a:pt x="52" y="20"/>
                </a:lnTo>
                <a:lnTo>
                  <a:pt x="54" y="26"/>
                </a:lnTo>
                <a:lnTo>
                  <a:pt x="54" y="26"/>
                </a:lnTo>
                <a:lnTo>
                  <a:pt x="56" y="30"/>
                </a:lnTo>
                <a:lnTo>
                  <a:pt x="56" y="30"/>
                </a:lnTo>
                <a:lnTo>
                  <a:pt x="60" y="32"/>
                </a:lnTo>
                <a:lnTo>
                  <a:pt x="60" y="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" name="Freeform 249"/>
          <p:cNvSpPr>
            <a:spLocks noChangeAspect="1"/>
          </p:cNvSpPr>
          <p:nvPr/>
        </p:nvSpPr>
        <p:spPr bwMode="auto">
          <a:xfrm>
            <a:off x="10127959" y="4287719"/>
            <a:ext cx="58186" cy="45719"/>
          </a:xfrm>
          <a:custGeom>
            <a:avLst/>
            <a:gdLst/>
            <a:ahLst/>
            <a:cxnLst>
              <a:cxn ang="0">
                <a:pos x="38" y="14"/>
              </a:cxn>
              <a:cxn ang="0">
                <a:pos x="38" y="14"/>
              </a:cxn>
              <a:cxn ang="0">
                <a:pos x="42" y="22"/>
              </a:cxn>
              <a:cxn ang="0">
                <a:pos x="42" y="24"/>
              </a:cxn>
              <a:cxn ang="0">
                <a:pos x="42" y="28"/>
              </a:cxn>
              <a:cxn ang="0">
                <a:pos x="42" y="28"/>
              </a:cxn>
              <a:cxn ang="0">
                <a:pos x="38" y="28"/>
              </a:cxn>
              <a:cxn ang="0">
                <a:pos x="38" y="28"/>
              </a:cxn>
              <a:cxn ang="0">
                <a:pos x="34" y="28"/>
              </a:cxn>
              <a:cxn ang="0">
                <a:pos x="28" y="26"/>
              </a:cxn>
              <a:cxn ang="0">
                <a:pos x="28" y="26"/>
              </a:cxn>
              <a:cxn ang="0">
                <a:pos x="26" y="30"/>
              </a:cxn>
              <a:cxn ang="0">
                <a:pos x="26" y="30"/>
              </a:cxn>
              <a:cxn ang="0">
                <a:pos x="22" y="30"/>
              </a:cxn>
              <a:cxn ang="0">
                <a:pos x="22" y="30"/>
              </a:cxn>
              <a:cxn ang="0">
                <a:pos x="16" y="26"/>
              </a:cxn>
              <a:cxn ang="0">
                <a:pos x="12" y="22"/>
              </a:cxn>
              <a:cxn ang="0">
                <a:pos x="12" y="22"/>
              </a:cxn>
              <a:cxn ang="0">
                <a:pos x="6" y="20"/>
              </a:cxn>
              <a:cxn ang="0">
                <a:pos x="2" y="16"/>
              </a:cxn>
              <a:cxn ang="0">
                <a:pos x="2" y="16"/>
              </a:cxn>
              <a:cxn ang="0">
                <a:pos x="0" y="14"/>
              </a:cxn>
              <a:cxn ang="0">
                <a:pos x="0" y="12"/>
              </a:cxn>
              <a:cxn ang="0">
                <a:pos x="0" y="12"/>
              </a:cxn>
              <a:cxn ang="0">
                <a:pos x="2" y="12"/>
              </a:cxn>
              <a:cxn ang="0">
                <a:pos x="2" y="12"/>
              </a:cxn>
              <a:cxn ang="0">
                <a:pos x="6" y="10"/>
              </a:cxn>
              <a:cxn ang="0">
                <a:pos x="6" y="8"/>
              </a:cxn>
              <a:cxn ang="0">
                <a:pos x="6" y="8"/>
              </a:cxn>
              <a:cxn ang="0">
                <a:pos x="4" y="8"/>
              </a:cxn>
              <a:cxn ang="0">
                <a:pos x="4" y="8"/>
              </a:cxn>
              <a:cxn ang="0">
                <a:pos x="2" y="6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6" y="0"/>
              </a:cxn>
              <a:cxn ang="0">
                <a:pos x="6" y="0"/>
              </a:cxn>
              <a:cxn ang="0">
                <a:pos x="12" y="0"/>
              </a:cxn>
              <a:cxn ang="0">
                <a:pos x="12" y="0"/>
              </a:cxn>
              <a:cxn ang="0">
                <a:pos x="14" y="0"/>
              </a:cxn>
              <a:cxn ang="0">
                <a:pos x="14" y="0"/>
              </a:cxn>
              <a:cxn ang="0">
                <a:pos x="16" y="0"/>
              </a:cxn>
              <a:cxn ang="0">
                <a:pos x="16" y="0"/>
              </a:cxn>
              <a:cxn ang="0">
                <a:pos x="16" y="4"/>
              </a:cxn>
              <a:cxn ang="0">
                <a:pos x="16" y="4"/>
              </a:cxn>
              <a:cxn ang="0">
                <a:pos x="20" y="6"/>
              </a:cxn>
              <a:cxn ang="0">
                <a:pos x="20" y="6"/>
              </a:cxn>
              <a:cxn ang="0">
                <a:pos x="24" y="10"/>
              </a:cxn>
              <a:cxn ang="0">
                <a:pos x="24" y="10"/>
              </a:cxn>
              <a:cxn ang="0">
                <a:pos x="28" y="10"/>
              </a:cxn>
              <a:cxn ang="0">
                <a:pos x="28" y="10"/>
              </a:cxn>
              <a:cxn ang="0">
                <a:pos x="28" y="8"/>
              </a:cxn>
              <a:cxn ang="0">
                <a:pos x="28" y="8"/>
              </a:cxn>
              <a:cxn ang="0">
                <a:pos x="30" y="8"/>
              </a:cxn>
              <a:cxn ang="0">
                <a:pos x="30" y="8"/>
              </a:cxn>
              <a:cxn ang="0">
                <a:pos x="30" y="6"/>
              </a:cxn>
              <a:cxn ang="0">
                <a:pos x="30" y="6"/>
              </a:cxn>
              <a:cxn ang="0">
                <a:pos x="36" y="6"/>
              </a:cxn>
              <a:cxn ang="0">
                <a:pos x="36" y="6"/>
              </a:cxn>
              <a:cxn ang="0">
                <a:pos x="36" y="10"/>
              </a:cxn>
              <a:cxn ang="0">
                <a:pos x="36" y="10"/>
              </a:cxn>
              <a:cxn ang="0">
                <a:pos x="38" y="14"/>
              </a:cxn>
              <a:cxn ang="0">
                <a:pos x="38" y="14"/>
              </a:cxn>
            </a:cxnLst>
            <a:rect l="0" t="0" r="r" b="b"/>
            <a:pathLst>
              <a:path w="42" h="30">
                <a:moveTo>
                  <a:pt x="38" y="14"/>
                </a:moveTo>
                <a:lnTo>
                  <a:pt x="38" y="14"/>
                </a:lnTo>
                <a:lnTo>
                  <a:pt x="42" y="22"/>
                </a:lnTo>
                <a:lnTo>
                  <a:pt x="42" y="24"/>
                </a:lnTo>
                <a:lnTo>
                  <a:pt x="42" y="28"/>
                </a:lnTo>
                <a:lnTo>
                  <a:pt x="42" y="28"/>
                </a:lnTo>
                <a:lnTo>
                  <a:pt x="38" y="28"/>
                </a:lnTo>
                <a:lnTo>
                  <a:pt x="38" y="28"/>
                </a:lnTo>
                <a:lnTo>
                  <a:pt x="34" y="28"/>
                </a:lnTo>
                <a:lnTo>
                  <a:pt x="28" y="26"/>
                </a:lnTo>
                <a:lnTo>
                  <a:pt x="28" y="26"/>
                </a:lnTo>
                <a:lnTo>
                  <a:pt x="26" y="30"/>
                </a:lnTo>
                <a:lnTo>
                  <a:pt x="26" y="30"/>
                </a:lnTo>
                <a:lnTo>
                  <a:pt x="22" y="30"/>
                </a:lnTo>
                <a:lnTo>
                  <a:pt x="22" y="30"/>
                </a:lnTo>
                <a:lnTo>
                  <a:pt x="16" y="26"/>
                </a:lnTo>
                <a:lnTo>
                  <a:pt x="12" y="22"/>
                </a:lnTo>
                <a:lnTo>
                  <a:pt x="12" y="22"/>
                </a:lnTo>
                <a:lnTo>
                  <a:pt x="6" y="20"/>
                </a:lnTo>
                <a:lnTo>
                  <a:pt x="2" y="16"/>
                </a:lnTo>
                <a:lnTo>
                  <a:pt x="2" y="16"/>
                </a:lnTo>
                <a:lnTo>
                  <a:pt x="0" y="14"/>
                </a:lnTo>
                <a:lnTo>
                  <a:pt x="0" y="12"/>
                </a:lnTo>
                <a:lnTo>
                  <a:pt x="0" y="12"/>
                </a:lnTo>
                <a:lnTo>
                  <a:pt x="2" y="12"/>
                </a:lnTo>
                <a:lnTo>
                  <a:pt x="2" y="12"/>
                </a:lnTo>
                <a:lnTo>
                  <a:pt x="6" y="10"/>
                </a:lnTo>
                <a:lnTo>
                  <a:pt x="6" y="8"/>
                </a:lnTo>
                <a:lnTo>
                  <a:pt x="6" y="8"/>
                </a:lnTo>
                <a:lnTo>
                  <a:pt x="4" y="8"/>
                </a:lnTo>
                <a:lnTo>
                  <a:pt x="4" y="8"/>
                </a:lnTo>
                <a:lnTo>
                  <a:pt x="2" y="6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12" y="0"/>
                </a:lnTo>
                <a:lnTo>
                  <a:pt x="12" y="0"/>
                </a:lnTo>
                <a:lnTo>
                  <a:pt x="14" y="0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6" y="4"/>
                </a:lnTo>
                <a:lnTo>
                  <a:pt x="16" y="4"/>
                </a:lnTo>
                <a:lnTo>
                  <a:pt x="20" y="6"/>
                </a:lnTo>
                <a:lnTo>
                  <a:pt x="20" y="6"/>
                </a:lnTo>
                <a:lnTo>
                  <a:pt x="24" y="10"/>
                </a:lnTo>
                <a:lnTo>
                  <a:pt x="24" y="10"/>
                </a:lnTo>
                <a:lnTo>
                  <a:pt x="28" y="10"/>
                </a:lnTo>
                <a:lnTo>
                  <a:pt x="28" y="10"/>
                </a:lnTo>
                <a:lnTo>
                  <a:pt x="28" y="8"/>
                </a:lnTo>
                <a:lnTo>
                  <a:pt x="28" y="8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6" y="6"/>
                </a:lnTo>
                <a:lnTo>
                  <a:pt x="36" y="6"/>
                </a:lnTo>
                <a:lnTo>
                  <a:pt x="36" y="10"/>
                </a:lnTo>
                <a:lnTo>
                  <a:pt x="36" y="10"/>
                </a:lnTo>
                <a:lnTo>
                  <a:pt x="38" y="14"/>
                </a:lnTo>
                <a:lnTo>
                  <a:pt x="38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" name="Freeform 250"/>
          <p:cNvSpPr>
            <a:spLocks noChangeAspect="1"/>
          </p:cNvSpPr>
          <p:nvPr/>
        </p:nvSpPr>
        <p:spPr bwMode="auto">
          <a:xfrm>
            <a:off x="10149950" y="4251707"/>
            <a:ext cx="45719" cy="84905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20" y="10"/>
              </a:cxn>
              <a:cxn ang="0">
                <a:pos x="20" y="16"/>
              </a:cxn>
              <a:cxn ang="0">
                <a:pos x="20" y="16"/>
              </a:cxn>
              <a:cxn ang="0">
                <a:pos x="18" y="18"/>
              </a:cxn>
              <a:cxn ang="0">
                <a:pos x="14" y="20"/>
              </a:cxn>
              <a:cxn ang="0">
                <a:pos x="14" y="20"/>
              </a:cxn>
              <a:cxn ang="0">
                <a:pos x="14" y="24"/>
              </a:cxn>
              <a:cxn ang="0">
                <a:pos x="14" y="24"/>
              </a:cxn>
              <a:cxn ang="0">
                <a:pos x="14" y="30"/>
              </a:cxn>
              <a:cxn ang="0">
                <a:pos x="14" y="34"/>
              </a:cxn>
              <a:cxn ang="0">
                <a:pos x="12" y="36"/>
              </a:cxn>
              <a:cxn ang="0">
                <a:pos x="12" y="36"/>
              </a:cxn>
              <a:cxn ang="0">
                <a:pos x="10" y="36"/>
              </a:cxn>
              <a:cxn ang="0">
                <a:pos x="8" y="34"/>
              </a:cxn>
              <a:cxn ang="0">
                <a:pos x="8" y="34"/>
              </a:cxn>
              <a:cxn ang="0">
                <a:pos x="8" y="26"/>
              </a:cxn>
              <a:cxn ang="0">
                <a:pos x="8" y="20"/>
              </a:cxn>
              <a:cxn ang="0">
                <a:pos x="8" y="20"/>
              </a:cxn>
              <a:cxn ang="0">
                <a:pos x="6" y="18"/>
              </a:cxn>
              <a:cxn ang="0">
                <a:pos x="6" y="18"/>
              </a:cxn>
              <a:cxn ang="0">
                <a:pos x="4" y="12"/>
              </a:cxn>
              <a:cxn ang="0">
                <a:pos x="4" y="12"/>
              </a:cxn>
              <a:cxn ang="0">
                <a:pos x="2" y="10"/>
              </a:cxn>
              <a:cxn ang="0">
                <a:pos x="2" y="10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4" y="0"/>
              </a:cxn>
              <a:cxn ang="0">
                <a:pos x="4" y="0"/>
              </a:cxn>
              <a:cxn ang="0">
                <a:pos x="6" y="0"/>
              </a:cxn>
              <a:cxn ang="0">
                <a:pos x="6" y="0"/>
              </a:cxn>
              <a:cxn ang="0">
                <a:pos x="10" y="2"/>
              </a:cxn>
              <a:cxn ang="0">
                <a:pos x="10" y="2"/>
              </a:cxn>
              <a:cxn ang="0">
                <a:pos x="12" y="6"/>
              </a:cxn>
              <a:cxn ang="0">
                <a:pos x="12" y="6"/>
              </a:cxn>
              <a:cxn ang="0">
                <a:pos x="16" y="8"/>
              </a:cxn>
              <a:cxn ang="0">
                <a:pos x="20" y="10"/>
              </a:cxn>
              <a:cxn ang="0">
                <a:pos x="20" y="10"/>
              </a:cxn>
            </a:cxnLst>
            <a:rect l="0" t="0" r="r" b="b"/>
            <a:pathLst>
              <a:path w="20" h="36">
                <a:moveTo>
                  <a:pt x="20" y="10"/>
                </a:moveTo>
                <a:lnTo>
                  <a:pt x="20" y="10"/>
                </a:lnTo>
                <a:lnTo>
                  <a:pt x="20" y="16"/>
                </a:lnTo>
                <a:lnTo>
                  <a:pt x="20" y="16"/>
                </a:lnTo>
                <a:lnTo>
                  <a:pt x="18" y="18"/>
                </a:lnTo>
                <a:lnTo>
                  <a:pt x="14" y="20"/>
                </a:lnTo>
                <a:lnTo>
                  <a:pt x="14" y="20"/>
                </a:lnTo>
                <a:lnTo>
                  <a:pt x="14" y="24"/>
                </a:lnTo>
                <a:lnTo>
                  <a:pt x="14" y="24"/>
                </a:lnTo>
                <a:lnTo>
                  <a:pt x="14" y="30"/>
                </a:lnTo>
                <a:lnTo>
                  <a:pt x="14" y="34"/>
                </a:lnTo>
                <a:lnTo>
                  <a:pt x="12" y="36"/>
                </a:lnTo>
                <a:lnTo>
                  <a:pt x="12" y="36"/>
                </a:lnTo>
                <a:lnTo>
                  <a:pt x="10" y="36"/>
                </a:lnTo>
                <a:lnTo>
                  <a:pt x="8" y="34"/>
                </a:lnTo>
                <a:lnTo>
                  <a:pt x="8" y="34"/>
                </a:lnTo>
                <a:lnTo>
                  <a:pt x="8" y="26"/>
                </a:lnTo>
                <a:lnTo>
                  <a:pt x="8" y="20"/>
                </a:lnTo>
                <a:lnTo>
                  <a:pt x="8" y="20"/>
                </a:lnTo>
                <a:lnTo>
                  <a:pt x="6" y="18"/>
                </a:lnTo>
                <a:lnTo>
                  <a:pt x="6" y="18"/>
                </a:lnTo>
                <a:lnTo>
                  <a:pt x="4" y="12"/>
                </a:lnTo>
                <a:lnTo>
                  <a:pt x="4" y="12"/>
                </a:lnTo>
                <a:lnTo>
                  <a:pt x="2" y="10"/>
                </a:lnTo>
                <a:lnTo>
                  <a:pt x="2" y="10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0"/>
                </a:lnTo>
                <a:lnTo>
                  <a:pt x="10" y="2"/>
                </a:lnTo>
                <a:lnTo>
                  <a:pt x="10" y="2"/>
                </a:lnTo>
                <a:lnTo>
                  <a:pt x="12" y="6"/>
                </a:lnTo>
                <a:lnTo>
                  <a:pt x="12" y="6"/>
                </a:lnTo>
                <a:lnTo>
                  <a:pt x="16" y="8"/>
                </a:lnTo>
                <a:lnTo>
                  <a:pt x="20" y="10"/>
                </a:lnTo>
                <a:lnTo>
                  <a:pt x="20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" name="Freeform 251"/>
          <p:cNvSpPr>
            <a:spLocks noChangeAspect="1"/>
          </p:cNvSpPr>
          <p:nvPr/>
        </p:nvSpPr>
        <p:spPr bwMode="auto">
          <a:xfrm>
            <a:off x="10386082" y="4249237"/>
            <a:ext cx="127086" cy="95314"/>
          </a:xfrm>
          <a:custGeom>
            <a:avLst/>
            <a:gdLst/>
            <a:ahLst/>
            <a:cxnLst>
              <a:cxn ang="0">
                <a:pos x="174" y="104"/>
              </a:cxn>
              <a:cxn ang="0">
                <a:pos x="176" y="112"/>
              </a:cxn>
              <a:cxn ang="0">
                <a:pos x="176" y="114"/>
              </a:cxn>
              <a:cxn ang="0">
                <a:pos x="154" y="120"/>
              </a:cxn>
              <a:cxn ang="0">
                <a:pos x="128" y="128"/>
              </a:cxn>
              <a:cxn ang="0">
                <a:pos x="104" y="132"/>
              </a:cxn>
              <a:cxn ang="0">
                <a:pos x="78" y="132"/>
              </a:cxn>
              <a:cxn ang="0">
                <a:pos x="14" y="126"/>
              </a:cxn>
              <a:cxn ang="0">
                <a:pos x="6" y="124"/>
              </a:cxn>
              <a:cxn ang="0">
                <a:pos x="0" y="122"/>
              </a:cxn>
              <a:cxn ang="0">
                <a:pos x="0" y="118"/>
              </a:cxn>
              <a:cxn ang="0">
                <a:pos x="10" y="110"/>
              </a:cxn>
              <a:cxn ang="0">
                <a:pos x="12" y="106"/>
              </a:cxn>
              <a:cxn ang="0">
                <a:pos x="16" y="92"/>
              </a:cxn>
              <a:cxn ang="0">
                <a:pos x="16" y="80"/>
              </a:cxn>
              <a:cxn ang="0">
                <a:pos x="20" y="74"/>
              </a:cxn>
              <a:cxn ang="0">
                <a:pos x="26" y="72"/>
              </a:cxn>
              <a:cxn ang="0">
                <a:pos x="42" y="72"/>
              </a:cxn>
              <a:cxn ang="0">
                <a:pos x="50" y="64"/>
              </a:cxn>
              <a:cxn ang="0">
                <a:pos x="60" y="50"/>
              </a:cxn>
              <a:cxn ang="0">
                <a:pos x="70" y="34"/>
              </a:cxn>
              <a:cxn ang="0">
                <a:pos x="72" y="16"/>
              </a:cxn>
              <a:cxn ang="0">
                <a:pos x="72" y="6"/>
              </a:cxn>
              <a:cxn ang="0">
                <a:pos x="72" y="0"/>
              </a:cxn>
              <a:cxn ang="0">
                <a:pos x="72" y="2"/>
              </a:cxn>
              <a:cxn ang="0">
                <a:pos x="74" y="14"/>
              </a:cxn>
              <a:cxn ang="0">
                <a:pos x="74" y="30"/>
              </a:cxn>
              <a:cxn ang="0">
                <a:pos x="66" y="46"/>
              </a:cxn>
              <a:cxn ang="0">
                <a:pos x="60" y="56"/>
              </a:cxn>
              <a:cxn ang="0">
                <a:pos x="56" y="62"/>
              </a:cxn>
              <a:cxn ang="0">
                <a:pos x="54" y="66"/>
              </a:cxn>
              <a:cxn ang="0">
                <a:pos x="56" y="72"/>
              </a:cxn>
              <a:cxn ang="0">
                <a:pos x="60" y="72"/>
              </a:cxn>
              <a:cxn ang="0">
                <a:pos x="62" y="70"/>
              </a:cxn>
              <a:cxn ang="0">
                <a:pos x="72" y="74"/>
              </a:cxn>
              <a:cxn ang="0">
                <a:pos x="82" y="74"/>
              </a:cxn>
              <a:cxn ang="0">
                <a:pos x="84" y="70"/>
              </a:cxn>
              <a:cxn ang="0">
                <a:pos x="84" y="66"/>
              </a:cxn>
              <a:cxn ang="0">
                <a:pos x="82" y="50"/>
              </a:cxn>
              <a:cxn ang="0">
                <a:pos x="86" y="44"/>
              </a:cxn>
              <a:cxn ang="0">
                <a:pos x="86" y="40"/>
              </a:cxn>
              <a:cxn ang="0">
                <a:pos x="90" y="38"/>
              </a:cxn>
              <a:cxn ang="0">
                <a:pos x="96" y="36"/>
              </a:cxn>
              <a:cxn ang="0">
                <a:pos x="102" y="42"/>
              </a:cxn>
              <a:cxn ang="0">
                <a:pos x="110" y="44"/>
              </a:cxn>
              <a:cxn ang="0">
                <a:pos x="116" y="48"/>
              </a:cxn>
              <a:cxn ang="0">
                <a:pos x="124" y="50"/>
              </a:cxn>
              <a:cxn ang="0">
                <a:pos x="140" y="52"/>
              </a:cxn>
              <a:cxn ang="0">
                <a:pos x="148" y="50"/>
              </a:cxn>
              <a:cxn ang="0">
                <a:pos x="156" y="48"/>
              </a:cxn>
              <a:cxn ang="0">
                <a:pos x="162" y="52"/>
              </a:cxn>
              <a:cxn ang="0">
                <a:pos x="174" y="68"/>
              </a:cxn>
              <a:cxn ang="0">
                <a:pos x="176" y="72"/>
              </a:cxn>
              <a:cxn ang="0">
                <a:pos x="172" y="88"/>
              </a:cxn>
              <a:cxn ang="0">
                <a:pos x="174" y="104"/>
              </a:cxn>
            </a:cxnLst>
            <a:rect l="0" t="0" r="r" b="b"/>
            <a:pathLst>
              <a:path w="176" h="132">
                <a:moveTo>
                  <a:pt x="174" y="104"/>
                </a:moveTo>
                <a:lnTo>
                  <a:pt x="174" y="104"/>
                </a:lnTo>
                <a:lnTo>
                  <a:pt x="176" y="110"/>
                </a:lnTo>
                <a:lnTo>
                  <a:pt x="176" y="112"/>
                </a:lnTo>
                <a:lnTo>
                  <a:pt x="176" y="114"/>
                </a:lnTo>
                <a:lnTo>
                  <a:pt x="176" y="114"/>
                </a:lnTo>
                <a:lnTo>
                  <a:pt x="166" y="116"/>
                </a:lnTo>
                <a:lnTo>
                  <a:pt x="154" y="120"/>
                </a:lnTo>
                <a:lnTo>
                  <a:pt x="154" y="120"/>
                </a:lnTo>
                <a:lnTo>
                  <a:pt x="128" y="128"/>
                </a:lnTo>
                <a:lnTo>
                  <a:pt x="128" y="128"/>
                </a:lnTo>
                <a:lnTo>
                  <a:pt x="104" y="132"/>
                </a:lnTo>
                <a:lnTo>
                  <a:pt x="78" y="132"/>
                </a:lnTo>
                <a:lnTo>
                  <a:pt x="78" y="132"/>
                </a:lnTo>
                <a:lnTo>
                  <a:pt x="46" y="130"/>
                </a:lnTo>
                <a:lnTo>
                  <a:pt x="14" y="126"/>
                </a:lnTo>
                <a:lnTo>
                  <a:pt x="14" y="126"/>
                </a:lnTo>
                <a:lnTo>
                  <a:pt x="6" y="124"/>
                </a:lnTo>
                <a:lnTo>
                  <a:pt x="0" y="122"/>
                </a:lnTo>
                <a:lnTo>
                  <a:pt x="0" y="122"/>
                </a:lnTo>
                <a:lnTo>
                  <a:pt x="0" y="118"/>
                </a:lnTo>
                <a:lnTo>
                  <a:pt x="0" y="118"/>
                </a:lnTo>
                <a:lnTo>
                  <a:pt x="10" y="110"/>
                </a:lnTo>
                <a:lnTo>
                  <a:pt x="10" y="110"/>
                </a:lnTo>
                <a:lnTo>
                  <a:pt x="12" y="106"/>
                </a:lnTo>
                <a:lnTo>
                  <a:pt x="12" y="106"/>
                </a:lnTo>
                <a:lnTo>
                  <a:pt x="16" y="92"/>
                </a:lnTo>
                <a:lnTo>
                  <a:pt x="16" y="92"/>
                </a:lnTo>
                <a:lnTo>
                  <a:pt x="16" y="86"/>
                </a:lnTo>
                <a:lnTo>
                  <a:pt x="16" y="80"/>
                </a:lnTo>
                <a:lnTo>
                  <a:pt x="16" y="80"/>
                </a:lnTo>
                <a:lnTo>
                  <a:pt x="20" y="74"/>
                </a:lnTo>
                <a:lnTo>
                  <a:pt x="20" y="74"/>
                </a:lnTo>
                <a:lnTo>
                  <a:pt x="26" y="72"/>
                </a:lnTo>
                <a:lnTo>
                  <a:pt x="32" y="72"/>
                </a:lnTo>
                <a:lnTo>
                  <a:pt x="42" y="72"/>
                </a:lnTo>
                <a:lnTo>
                  <a:pt x="42" y="72"/>
                </a:lnTo>
                <a:lnTo>
                  <a:pt x="50" y="64"/>
                </a:lnTo>
                <a:lnTo>
                  <a:pt x="50" y="64"/>
                </a:lnTo>
                <a:lnTo>
                  <a:pt x="60" y="50"/>
                </a:lnTo>
                <a:lnTo>
                  <a:pt x="60" y="50"/>
                </a:lnTo>
                <a:lnTo>
                  <a:pt x="70" y="34"/>
                </a:lnTo>
                <a:lnTo>
                  <a:pt x="70" y="34"/>
                </a:lnTo>
                <a:lnTo>
                  <a:pt x="72" y="16"/>
                </a:lnTo>
                <a:lnTo>
                  <a:pt x="72" y="16"/>
                </a:lnTo>
                <a:lnTo>
                  <a:pt x="72" y="6"/>
                </a:lnTo>
                <a:lnTo>
                  <a:pt x="72" y="2"/>
                </a:lnTo>
                <a:lnTo>
                  <a:pt x="72" y="0"/>
                </a:lnTo>
                <a:lnTo>
                  <a:pt x="72" y="2"/>
                </a:lnTo>
                <a:lnTo>
                  <a:pt x="72" y="2"/>
                </a:lnTo>
                <a:lnTo>
                  <a:pt x="74" y="6"/>
                </a:lnTo>
                <a:lnTo>
                  <a:pt x="74" y="14"/>
                </a:lnTo>
                <a:lnTo>
                  <a:pt x="74" y="30"/>
                </a:lnTo>
                <a:lnTo>
                  <a:pt x="74" y="30"/>
                </a:lnTo>
                <a:lnTo>
                  <a:pt x="70" y="38"/>
                </a:lnTo>
                <a:lnTo>
                  <a:pt x="66" y="46"/>
                </a:lnTo>
                <a:lnTo>
                  <a:pt x="66" y="46"/>
                </a:lnTo>
                <a:lnTo>
                  <a:pt x="60" y="56"/>
                </a:lnTo>
                <a:lnTo>
                  <a:pt x="60" y="56"/>
                </a:lnTo>
                <a:lnTo>
                  <a:pt x="56" y="62"/>
                </a:lnTo>
                <a:lnTo>
                  <a:pt x="54" y="66"/>
                </a:lnTo>
                <a:lnTo>
                  <a:pt x="54" y="66"/>
                </a:lnTo>
                <a:lnTo>
                  <a:pt x="54" y="70"/>
                </a:lnTo>
                <a:lnTo>
                  <a:pt x="56" y="72"/>
                </a:lnTo>
                <a:lnTo>
                  <a:pt x="56" y="72"/>
                </a:lnTo>
                <a:lnTo>
                  <a:pt x="60" y="72"/>
                </a:lnTo>
                <a:lnTo>
                  <a:pt x="62" y="70"/>
                </a:lnTo>
                <a:lnTo>
                  <a:pt x="62" y="70"/>
                </a:lnTo>
                <a:lnTo>
                  <a:pt x="72" y="74"/>
                </a:lnTo>
                <a:lnTo>
                  <a:pt x="72" y="74"/>
                </a:lnTo>
                <a:lnTo>
                  <a:pt x="78" y="74"/>
                </a:lnTo>
                <a:lnTo>
                  <a:pt x="82" y="74"/>
                </a:lnTo>
                <a:lnTo>
                  <a:pt x="82" y="74"/>
                </a:lnTo>
                <a:lnTo>
                  <a:pt x="84" y="70"/>
                </a:lnTo>
                <a:lnTo>
                  <a:pt x="84" y="66"/>
                </a:lnTo>
                <a:lnTo>
                  <a:pt x="84" y="66"/>
                </a:lnTo>
                <a:lnTo>
                  <a:pt x="82" y="58"/>
                </a:lnTo>
                <a:lnTo>
                  <a:pt x="82" y="50"/>
                </a:lnTo>
                <a:lnTo>
                  <a:pt x="82" y="50"/>
                </a:lnTo>
                <a:lnTo>
                  <a:pt x="86" y="44"/>
                </a:lnTo>
                <a:lnTo>
                  <a:pt x="86" y="44"/>
                </a:lnTo>
                <a:lnTo>
                  <a:pt x="86" y="40"/>
                </a:lnTo>
                <a:lnTo>
                  <a:pt x="86" y="40"/>
                </a:lnTo>
                <a:lnTo>
                  <a:pt x="90" y="38"/>
                </a:lnTo>
                <a:lnTo>
                  <a:pt x="96" y="36"/>
                </a:lnTo>
                <a:lnTo>
                  <a:pt x="96" y="36"/>
                </a:lnTo>
                <a:lnTo>
                  <a:pt x="98" y="38"/>
                </a:lnTo>
                <a:lnTo>
                  <a:pt x="102" y="42"/>
                </a:lnTo>
                <a:lnTo>
                  <a:pt x="102" y="42"/>
                </a:lnTo>
                <a:lnTo>
                  <a:pt x="110" y="44"/>
                </a:lnTo>
                <a:lnTo>
                  <a:pt x="110" y="44"/>
                </a:lnTo>
                <a:lnTo>
                  <a:pt x="116" y="48"/>
                </a:lnTo>
                <a:lnTo>
                  <a:pt x="116" y="48"/>
                </a:lnTo>
                <a:lnTo>
                  <a:pt x="124" y="50"/>
                </a:lnTo>
                <a:lnTo>
                  <a:pt x="124" y="50"/>
                </a:lnTo>
                <a:lnTo>
                  <a:pt x="140" y="52"/>
                </a:lnTo>
                <a:lnTo>
                  <a:pt x="140" y="52"/>
                </a:lnTo>
                <a:lnTo>
                  <a:pt x="148" y="50"/>
                </a:lnTo>
                <a:lnTo>
                  <a:pt x="156" y="48"/>
                </a:lnTo>
                <a:lnTo>
                  <a:pt x="156" y="48"/>
                </a:lnTo>
                <a:lnTo>
                  <a:pt x="162" y="52"/>
                </a:lnTo>
                <a:lnTo>
                  <a:pt x="162" y="52"/>
                </a:lnTo>
                <a:lnTo>
                  <a:pt x="170" y="62"/>
                </a:lnTo>
                <a:lnTo>
                  <a:pt x="174" y="68"/>
                </a:lnTo>
                <a:lnTo>
                  <a:pt x="176" y="72"/>
                </a:lnTo>
                <a:lnTo>
                  <a:pt x="176" y="72"/>
                </a:lnTo>
                <a:lnTo>
                  <a:pt x="174" y="80"/>
                </a:lnTo>
                <a:lnTo>
                  <a:pt x="172" y="88"/>
                </a:lnTo>
                <a:lnTo>
                  <a:pt x="172" y="88"/>
                </a:lnTo>
                <a:lnTo>
                  <a:pt x="174" y="104"/>
                </a:lnTo>
                <a:lnTo>
                  <a:pt x="174" y="10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3" name="Freeform 252"/>
          <p:cNvSpPr>
            <a:spLocks noChangeAspect="1"/>
          </p:cNvSpPr>
          <p:nvPr/>
        </p:nvSpPr>
        <p:spPr bwMode="auto">
          <a:xfrm>
            <a:off x="10379628" y="4106853"/>
            <a:ext cx="279590" cy="150386"/>
          </a:xfrm>
          <a:custGeom>
            <a:avLst/>
            <a:gdLst/>
            <a:ahLst/>
            <a:cxnLst>
              <a:cxn ang="0">
                <a:pos x="382" y="150"/>
              </a:cxn>
              <a:cxn ang="0">
                <a:pos x="366" y="162"/>
              </a:cxn>
              <a:cxn ang="0">
                <a:pos x="360" y="184"/>
              </a:cxn>
              <a:cxn ang="0">
                <a:pos x="340" y="192"/>
              </a:cxn>
              <a:cxn ang="0">
                <a:pos x="326" y="196"/>
              </a:cxn>
              <a:cxn ang="0">
                <a:pos x="320" y="208"/>
              </a:cxn>
              <a:cxn ang="0">
                <a:pos x="310" y="206"/>
              </a:cxn>
              <a:cxn ang="0">
                <a:pos x="292" y="198"/>
              </a:cxn>
              <a:cxn ang="0">
                <a:pos x="256" y="172"/>
              </a:cxn>
              <a:cxn ang="0">
                <a:pos x="234" y="172"/>
              </a:cxn>
              <a:cxn ang="0">
                <a:pos x="214" y="150"/>
              </a:cxn>
              <a:cxn ang="0">
                <a:pos x="204" y="148"/>
              </a:cxn>
              <a:cxn ang="0">
                <a:pos x="190" y="162"/>
              </a:cxn>
              <a:cxn ang="0">
                <a:pos x="162" y="164"/>
              </a:cxn>
              <a:cxn ang="0">
                <a:pos x="138" y="160"/>
              </a:cxn>
              <a:cxn ang="0">
                <a:pos x="116" y="162"/>
              </a:cxn>
              <a:cxn ang="0">
                <a:pos x="94" y="166"/>
              </a:cxn>
              <a:cxn ang="0">
                <a:pos x="80" y="162"/>
              </a:cxn>
              <a:cxn ang="0">
                <a:pos x="42" y="174"/>
              </a:cxn>
              <a:cxn ang="0">
                <a:pos x="22" y="196"/>
              </a:cxn>
              <a:cxn ang="0">
                <a:pos x="8" y="202"/>
              </a:cxn>
              <a:cxn ang="0">
                <a:pos x="4" y="196"/>
              </a:cxn>
              <a:cxn ang="0">
                <a:pos x="2" y="144"/>
              </a:cxn>
              <a:cxn ang="0">
                <a:pos x="18" y="104"/>
              </a:cxn>
              <a:cxn ang="0">
                <a:pos x="22" y="76"/>
              </a:cxn>
              <a:cxn ang="0">
                <a:pos x="50" y="54"/>
              </a:cxn>
              <a:cxn ang="0">
                <a:pos x="68" y="44"/>
              </a:cxn>
              <a:cxn ang="0">
                <a:pos x="88" y="66"/>
              </a:cxn>
              <a:cxn ang="0">
                <a:pos x="102" y="88"/>
              </a:cxn>
              <a:cxn ang="0">
                <a:pos x="104" y="80"/>
              </a:cxn>
              <a:cxn ang="0">
                <a:pos x="112" y="94"/>
              </a:cxn>
              <a:cxn ang="0">
                <a:pos x="134" y="108"/>
              </a:cxn>
              <a:cxn ang="0">
                <a:pos x="150" y="100"/>
              </a:cxn>
              <a:cxn ang="0">
                <a:pos x="154" y="104"/>
              </a:cxn>
              <a:cxn ang="0">
                <a:pos x="160" y="102"/>
              </a:cxn>
              <a:cxn ang="0">
                <a:pos x="166" y="82"/>
              </a:cxn>
              <a:cxn ang="0">
                <a:pos x="158" y="30"/>
              </a:cxn>
              <a:cxn ang="0">
                <a:pos x="170" y="16"/>
              </a:cxn>
              <a:cxn ang="0">
                <a:pos x="192" y="2"/>
              </a:cxn>
              <a:cxn ang="0">
                <a:pos x="220" y="2"/>
              </a:cxn>
              <a:cxn ang="0">
                <a:pos x="246" y="12"/>
              </a:cxn>
              <a:cxn ang="0">
                <a:pos x="270" y="32"/>
              </a:cxn>
              <a:cxn ang="0">
                <a:pos x="290" y="30"/>
              </a:cxn>
              <a:cxn ang="0">
                <a:pos x="320" y="28"/>
              </a:cxn>
              <a:cxn ang="0">
                <a:pos x="326" y="32"/>
              </a:cxn>
              <a:cxn ang="0">
                <a:pos x="342" y="48"/>
              </a:cxn>
              <a:cxn ang="0">
                <a:pos x="344" y="76"/>
              </a:cxn>
              <a:cxn ang="0">
                <a:pos x="346" y="84"/>
              </a:cxn>
              <a:cxn ang="0">
                <a:pos x="358" y="88"/>
              </a:cxn>
              <a:cxn ang="0">
                <a:pos x="366" y="104"/>
              </a:cxn>
              <a:cxn ang="0">
                <a:pos x="384" y="126"/>
              </a:cxn>
            </a:cxnLst>
            <a:rect l="0" t="0" r="r" b="b"/>
            <a:pathLst>
              <a:path w="388" h="208">
                <a:moveTo>
                  <a:pt x="386" y="142"/>
                </a:moveTo>
                <a:lnTo>
                  <a:pt x="386" y="142"/>
                </a:lnTo>
                <a:lnTo>
                  <a:pt x="388" y="150"/>
                </a:lnTo>
                <a:lnTo>
                  <a:pt x="388" y="150"/>
                </a:lnTo>
                <a:lnTo>
                  <a:pt x="382" y="150"/>
                </a:lnTo>
                <a:lnTo>
                  <a:pt x="378" y="152"/>
                </a:lnTo>
                <a:lnTo>
                  <a:pt x="378" y="152"/>
                </a:lnTo>
                <a:lnTo>
                  <a:pt x="372" y="156"/>
                </a:lnTo>
                <a:lnTo>
                  <a:pt x="372" y="156"/>
                </a:lnTo>
                <a:lnTo>
                  <a:pt x="366" y="162"/>
                </a:lnTo>
                <a:lnTo>
                  <a:pt x="362" y="170"/>
                </a:lnTo>
                <a:lnTo>
                  <a:pt x="362" y="170"/>
                </a:lnTo>
                <a:lnTo>
                  <a:pt x="362" y="178"/>
                </a:lnTo>
                <a:lnTo>
                  <a:pt x="362" y="178"/>
                </a:lnTo>
                <a:lnTo>
                  <a:pt x="360" y="184"/>
                </a:lnTo>
                <a:lnTo>
                  <a:pt x="356" y="190"/>
                </a:lnTo>
                <a:lnTo>
                  <a:pt x="356" y="190"/>
                </a:lnTo>
                <a:lnTo>
                  <a:pt x="348" y="194"/>
                </a:lnTo>
                <a:lnTo>
                  <a:pt x="348" y="194"/>
                </a:lnTo>
                <a:lnTo>
                  <a:pt x="340" y="192"/>
                </a:lnTo>
                <a:lnTo>
                  <a:pt x="336" y="190"/>
                </a:lnTo>
                <a:lnTo>
                  <a:pt x="332" y="190"/>
                </a:lnTo>
                <a:lnTo>
                  <a:pt x="332" y="190"/>
                </a:lnTo>
                <a:lnTo>
                  <a:pt x="328" y="192"/>
                </a:lnTo>
                <a:lnTo>
                  <a:pt x="326" y="196"/>
                </a:lnTo>
                <a:lnTo>
                  <a:pt x="326" y="196"/>
                </a:lnTo>
                <a:lnTo>
                  <a:pt x="326" y="202"/>
                </a:lnTo>
                <a:lnTo>
                  <a:pt x="326" y="202"/>
                </a:lnTo>
                <a:lnTo>
                  <a:pt x="324" y="206"/>
                </a:lnTo>
                <a:lnTo>
                  <a:pt x="320" y="208"/>
                </a:lnTo>
                <a:lnTo>
                  <a:pt x="320" y="208"/>
                </a:lnTo>
                <a:lnTo>
                  <a:pt x="316" y="208"/>
                </a:lnTo>
                <a:lnTo>
                  <a:pt x="312" y="208"/>
                </a:lnTo>
                <a:lnTo>
                  <a:pt x="312" y="208"/>
                </a:lnTo>
                <a:lnTo>
                  <a:pt x="310" y="206"/>
                </a:lnTo>
                <a:lnTo>
                  <a:pt x="306" y="204"/>
                </a:lnTo>
                <a:lnTo>
                  <a:pt x="306" y="204"/>
                </a:lnTo>
                <a:lnTo>
                  <a:pt x="298" y="202"/>
                </a:lnTo>
                <a:lnTo>
                  <a:pt x="298" y="202"/>
                </a:lnTo>
                <a:lnTo>
                  <a:pt x="292" y="198"/>
                </a:lnTo>
                <a:lnTo>
                  <a:pt x="286" y="194"/>
                </a:lnTo>
                <a:lnTo>
                  <a:pt x="276" y="184"/>
                </a:lnTo>
                <a:lnTo>
                  <a:pt x="276" y="184"/>
                </a:lnTo>
                <a:lnTo>
                  <a:pt x="262" y="176"/>
                </a:lnTo>
                <a:lnTo>
                  <a:pt x="256" y="172"/>
                </a:lnTo>
                <a:lnTo>
                  <a:pt x="248" y="170"/>
                </a:lnTo>
                <a:lnTo>
                  <a:pt x="248" y="170"/>
                </a:lnTo>
                <a:lnTo>
                  <a:pt x="240" y="172"/>
                </a:lnTo>
                <a:lnTo>
                  <a:pt x="234" y="172"/>
                </a:lnTo>
                <a:lnTo>
                  <a:pt x="234" y="172"/>
                </a:lnTo>
                <a:lnTo>
                  <a:pt x="226" y="170"/>
                </a:lnTo>
                <a:lnTo>
                  <a:pt x="226" y="170"/>
                </a:lnTo>
                <a:lnTo>
                  <a:pt x="222" y="166"/>
                </a:lnTo>
                <a:lnTo>
                  <a:pt x="220" y="162"/>
                </a:lnTo>
                <a:lnTo>
                  <a:pt x="214" y="150"/>
                </a:lnTo>
                <a:lnTo>
                  <a:pt x="214" y="150"/>
                </a:lnTo>
                <a:lnTo>
                  <a:pt x="210" y="148"/>
                </a:lnTo>
                <a:lnTo>
                  <a:pt x="208" y="146"/>
                </a:lnTo>
                <a:lnTo>
                  <a:pt x="208" y="146"/>
                </a:lnTo>
                <a:lnTo>
                  <a:pt x="204" y="148"/>
                </a:lnTo>
                <a:lnTo>
                  <a:pt x="200" y="150"/>
                </a:lnTo>
                <a:lnTo>
                  <a:pt x="200" y="150"/>
                </a:lnTo>
                <a:lnTo>
                  <a:pt x="196" y="156"/>
                </a:lnTo>
                <a:lnTo>
                  <a:pt x="190" y="162"/>
                </a:lnTo>
                <a:lnTo>
                  <a:pt x="190" y="162"/>
                </a:lnTo>
                <a:lnTo>
                  <a:pt x="184" y="166"/>
                </a:lnTo>
                <a:lnTo>
                  <a:pt x="176" y="168"/>
                </a:lnTo>
                <a:lnTo>
                  <a:pt x="176" y="168"/>
                </a:lnTo>
                <a:lnTo>
                  <a:pt x="170" y="166"/>
                </a:lnTo>
                <a:lnTo>
                  <a:pt x="162" y="164"/>
                </a:lnTo>
                <a:lnTo>
                  <a:pt x="154" y="160"/>
                </a:lnTo>
                <a:lnTo>
                  <a:pt x="146" y="160"/>
                </a:lnTo>
                <a:lnTo>
                  <a:pt x="146" y="160"/>
                </a:lnTo>
                <a:lnTo>
                  <a:pt x="138" y="160"/>
                </a:lnTo>
                <a:lnTo>
                  <a:pt x="138" y="160"/>
                </a:lnTo>
                <a:lnTo>
                  <a:pt x="130" y="160"/>
                </a:lnTo>
                <a:lnTo>
                  <a:pt x="122" y="160"/>
                </a:lnTo>
                <a:lnTo>
                  <a:pt x="122" y="160"/>
                </a:lnTo>
                <a:lnTo>
                  <a:pt x="116" y="162"/>
                </a:lnTo>
                <a:lnTo>
                  <a:pt x="116" y="162"/>
                </a:lnTo>
                <a:lnTo>
                  <a:pt x="108" y="162"/>
                </a:lnTo>
                <a:lnTo>
                  <a:pt x="108" y="162"/>
                </a:lnTo>
                <a:lnTo>
                  <a:pt x="102" y="166"/>
                </a:lnTo>
                <a:lnTo>
                  <a:pt x="102" y="166"/>
                </a:lnTo>
                <a:lnTo>
                  <a:pt x="94" y="166"/>
                </a:lnTo>
                <a:lnTo>
                  <a:pt x="94" y="166"/>
                </a:lnTo>
                <a:lnTo>
                  <a:pt x="86" y="162"/>
                </a:lnTo>
                <a:lnTo>
                  <a:pt x="86" y="162"/>
                </a:lnTo>
                <a:lnTo>
                  <a:pt x="80" y="162"/>
                </a:lnTo>
                <a:lnTo>
                  <a:pt x="80" y="162"/>
                </a:lnTo>
                <a:lnTo>
                  <a:pt x="64" y="166"/>
                </a:lnTo>
                <a:lnTo>
                  <a:pt x="64" y="166"/>
                </a:lnTo>
                <a:lnTo>
                  <a:pt x="54" y="170"/>
                </a:lnTo>
                <a:lnTo>
                  <a:pt x="42" y="174"/>
                </a:lnTo>
                <a:lnTo>
                  <a:pt x="42" y="174"/>
                </a:lnTo>
                <a:lnTo>
                  <a:pt x="36" y="178"/>
                </a:lnTo>
                <a:lnTo>
                  <a:pt x="30" y="184"/>
                </a:lnTo>
                <a:lnTo>
                  <a:pt x="30" y="184"/>
                </a:lnTo>
                <a:lnTo>
                  <a:pt x="26" y="190"/>
                </a:lnTo>
                <a:lnTo>
                  <a:pt x="22" y="196"/>
                </a:lnTo>
                <a:lnTo>
                  <a:pt x="22" y="196"/>
                </a:lnTo>
                <a:lnTo>
                  <a:pt x="16" y="202"/>
                </a:lnTo>
                <a:lnTo>
                  <a:pt x="16" y="202"/>
                </a:lnTo>
                <a:lnTo>
                  <a:pt x="10" y="202"/>
                </a:lnTo>
                <a:lnTo>
                  <a:pt x="8" y="202"/>
                </a:lnTo>
                <a:lnTo>
                  <a:pt x="6" y="200"/>
                </a:lnTo>
                <a:lnTo>
                  <a:pt x="6" y="200"/>
                </a:lnTo>
                <a:lnTo>
                  <a:pt x="6" y="200"/>
                </a:lnTo>
                <a:lnTo>
                  <a:pt x="6" y="200"/>
                </a:lnTo>
                <a:lnTo>
                  <a:pt x="4" y="196"/>
                </a:lnTo>
                <a:lnTo>
                  <a:pt x="2" y="190"/>
                </a:lnTo>
                <a:lnTo>
                  <a:pt x="2" y="190"/>
                </a:lnTo>
                <a:lnTo>
                  <a:pt x="0" y="166"/>
                </a:lnTo>
                <a:lnTo>
                  <a:pt x="2" y="144"/>
                </a:lnTo>
                <a:lnTo>
                  <a:pt x="2" y="144"/>
                </a:lnTo>
                <a:lnTo>
                  <a:pt x="8" y="128"/>
                </a:lnTo>
                <a:lnTo>
                  <a:pt x="8" y="128"/>
                </a:lnTo>
                <a:lnTo>
                  <a:pt x="14" y="116"/>
                </a:lnTo>
                <a:lnTo>
                  <a:pt x="14" y="116"/>
                </a:lnTo>
                <a:lnTo>
                  <a:pt x="18" y="104"/>
                </a:lnTo>
                <a:lnTo>
                  <a:pt x="18" y="104"/>
                </a:lnTo>
                <a:lnTo>
                  <a:pt x="18" y="90"/>
                </a:lnTo>
                <a:lnTo>
                  <a:pt x="18" y="90"/>
                </a:lnTo>
                <a:lnTo>
                  <a:pt x="22" y="76"/>
                </a:lnTo>
                <a:lnTo>
                  <a:pt x="22" y="76"/>
                </a:lnTo>
                <a:lnTo>
                  <a:pt x="30" y="64"/>
                </a:lnTo>
                <a:lnTo>
                  <a:pt x="30" y="64"/>
                </a:lnTo>
                <a:lnTo>
                  <a:pt x="38" y="58"/>
                </a:lnTo>
                <a:lnTo>
                  <a:pt x="38" y="58"/>
                </a:lnTo>
                <a:lnTo>
                  <a:pt x="50" y="54"/>
                </a:lnTo>
                <a:lnTo>
                  <a:pt x="50" y="54"/>
                </a:lnTo>
                <a:lnTo>
                  <a:pt x="58" y="48"/>
                </a:lnTo>
                <a:lnTo>
                  <a:pt x="64" y="46"/>
                </a:lnTo>
                <a:lnTo>
                  <a:pt x="68" y="44"/>
                </a:lnTo>
                <a:lnTo>
                  <a:pt x="68" y="44"/>
                </a:lnTo>
                <a:lnTo>
                  <a:pt x="72" y="46"/>
                </a:lnTo>
                <a:lnTo>
                  <a:pt x="74" y="50"/>
                </a:lnTo>
                <a:lnTo>
                  <a:pt x="78" y="56"/>
                </a:lnTo>
                <a:lnTo>
                  <a:pt x="78" y="56"/>
                </a:lnTo>
                <a:lnTo>
                  <a:pt x="88" y="66"/>
                </a:lnTo>
                <a:lnTo>
                  <a:pt x="98" y="74"/>
                </a:lnTo>
                <a:lnTo>
                  <a:pt x="98" y="74"/>
                </a:lnTo>
                <a:lnTo>
                  <a:pt x="100" y="84"/>
                </a:lnTo>
                <a:lnTo>
                  <a:pt x="100" y="84"/>
                </a:lnTo>
                <a:lnTo>
                  <a:pt x="102" y="88"/>
                </a:lnTo>
                <a:lnTo>
                  <a:pt x="104" y="90"/>
                </a:lnTo>
                <a:lnTo>
                  <a:pt x="104" y="90"/>
                </a:lnTo>
                <a:lnTo>
                  <a:pt x="104" y="88"/>
                </a:lnTo>
                <a:lnTo>
                  <a:pt x="104" y="84"/>
                </a:lnTo>
                <a:lnTo>
                  <a:pt x="104" y="80"/>
                </a:lnTo>
                <a:lnTo>
                  <a:pt x="104" y="80"/>
                </a:lnTo>
                <a:lnTo>
                  <a:pt x="104" y="80"/>
                </a:lnTo>
                <a:lnTo>
                  <a:pt x="108" y="80"/>
                </a:lnTo>
                <a:lnTo>
                  <a:pt x="108" y="86"/>
                </a:lnTo>
                <a:lnTo>
                  <a:pt x="112" y="94"/>
                </a:lnTo>
                <a:lnTo>
                  <a:pt x="112" y="94"/>
                </a:lnTo>
                <a:lnTo>
                  <a:pt x="118" y="100"/>
                </a:lnTo>
                <a:lnTo>
                  <a:pt x="118" y="100"/>
                </a:lnTo>
                <a:lnTo>
                  <a:pt x="126" y="104"/>
                </a:lnTo>
                <a:lnTo>
                  <a:pt x="134" y="108"/>
                </a:lnTo>
                <a:lnTo>
                  <a:pt x="134" y="108"/>
                </a:lnTo>
                <a:lnTo>
                  <a:pt x="138" y="106"/>
                </a:lnTo>
                <a:lnTo>
                  <a:pt x="138" y="106"/>
                </a:lnTo>
                <a:lnTo>
                  <a:pt x="146" y="102"/>
                </a:lnTo>
                <a:lnTo>
                  <a:pt x="150" y="100"/>
                </a:lnTo>
                <a:lnTo>
                  <a:pt x="152" y="98"/>
                </a:lnTo>
                <a:lnTo>
                  <a:pt x="152" y="98"/>
                </a:lnTo>
                <a:lnTo>
                  <a:pt x="154" y="102"/>
                </a:lnTo>
                <a:lnTo>
                  <a:pt x="154" y="104"/>
                </a:lnTo>
                <a:lnTo>
                  <a:pt x="154" y="104"/>
                </a:lnTo>
                <a:lnTo>
                  <a:pt x="156" y="108"/>
                </a:lnTo>
                <a:lnTo>
                  <a:pt x="158" y="110"/>
                </a:lnTo>
                <a:lnTo>
                  <a:pt x="158" y="110"/>
                </a:lnTo>
                <a:lnTo>
                  <a:pt x="160" y="106"/>
                </a:lnTo>
                <a:lnTo>
                  <a:pt x="160" y="102"/>
                </a:lnTo>
                <a:lnTo>
                  <a:pt x="158" y="96"/>
                </a:lnTo>
                <a:lnTo>
                  <a:pt x="158" y="96"/>
                </a:lnTo>
                <a:lnTo>
                  <a:pt x="164" y="88"/>
                </a:lnTo>
                <a:lnTo>
                  <a:pt x="164" y="88"/>
                </a:lnTo>
                <a:lnTo>
                  <a:pt x="166" y="82"/>
                </a:lnTo>
                <a:lnTo>
                  <a:pt x="166" y="82"/>
                </a:lnTo>
                <a:lnTo>
                  <a:pt x="164" y="68"/>
                </a:lnTo>
                <a:lnTo>
                  <a:pt x="162" y="52"/>
                </a:lnTo>
                <a:lnTo>
                  <a:pt x="158" y="38"/>
                </a:lnTo>
                <a:lnTo>
                  <a:pt x="158" y="30"/>
                </a:lnTo>
                <a:lnTo>
                  <a:pt x="158" y="24"/>
                </a:lnTo>
                <a:lnTo>
                  <a:pt x="158" y="24"/>
                </a:lnTo>
                <a:lnTo>
                  <a:pt x="162" y="18"/>
                </a:lnTo>
                <a:lnTo>
                  <a:pt x="162" y="18"/>
                </a:lnTo>
                <a:lnTo>
                  <a:pt x="170" y="16"/>
                </a:lnTo>
                <a:lnTo>
                  <a:pt x="170" y="16"/>
                </a:lnTo>
                <a:lnTo>
                  <a:pt x="176" y="12"/>
                </a:lnTo>
                <a:lnTo>
                  <a:pt x="180" y="6"/>
                </a:lnTo>
                <a:lnTo>
                  <a:pt x="180" y="6"/>
                </a:lnTo>
                <a:lnTo>
                  <a:pt x="192" y="2"/>
                </a:lnTo>
                <a:lnTo>
                  <a:pt x="204" y="0"/>
                </a:lnTo>
                <a:lnTo>
                  <a:pt x="204" y="0"/>
                </a:lnTo>
                <a:lnTo>
                  <a:pt x="212" y="0"/>
                </a:lnTo>
                <a:lnTo>
                  <a:pt x="220" y="2"/>
                </a:lnTo>
                <a:lnTo>
                  <a:pt x="220" y="2"/>
                </a:lnTo>
                <a:lnTo>
                  <a:pt x="226" y="4"/>
                </a:lnTo>
                <a:lnTo>
                  <a:pt x="232" y="8"/>
                </a:lnTo>
                <a:lnTo>
                  <a:pt x="232" y="8"/>
                </a:lnTo>
                <a:lnTo>
                  <a:pt x="240" y="10"/>
                </a:lnTo>
                <a:lnTo>
                  <a:pt x="246" y="12"/>
                </a:lnTo>
                <a:lnTo>
                  <a:pt x="246" y="12"/>
                </a:lnTo>
                <a:lnTo>
                  <a:pt x="252" y="20"/>
                </a:lnTo>
                <a:lnTo>
                  <a:pt x="252" y="20"/>
                </a:lnTo>
                <a:lnTo>
                  <a:pt x="264" y="28"/>
                </a:lnTo>
                <a:lnTo>
                  <a:pt x="270" y="32"/>
                </a:lnTo>
                <a:lnTo>
                  <a:pt x="276" y="34"/>
                </a:lnTo>
                <a:lnTo>
                  <a:pt x="276" y="34"/>
                </a:lnTo>
                <a:lnTo>
                  <a:pt x="282" y="34"/>
                </a:lnTo>
                <a:lnTo>
                  <a:pt x="282" y="34"/>
                </a:lnTo>
                <a:lnTo>
                  <a:pt x="290" y="30"/>
                </a:lnTo>
                <a:lnTo>
                  <a:pt x="290" y="30"/>
                </a:lnTo>
                <a:lnTo>
                  <a:pt x="304" y="26"/>
                </a:lnTo>
                <a:lnTo>
                  <a:pt x="304" y="26"/>
                </a:lnTo>
                <a:lnTo>
                  <a:pt x="312" y="26"/>
                </a:lnTo>
                <a:lnTo>
                  <a:pt x="320" y="28"/>
                </a:lnTo>
                <a:lnTo>
                  <a:pt x="320" y="28"/>
                </a:lnTo>
                <a:lnTo>
                  <a:pt x="320" y="28"/>
                </a:lnTo>
                <a:lnTo>
                  <a:pt x="320" y="28"/>
                </a:lnTo>
                <a:lnTo>
                  <a:pt x="326" y="32"/>
                </a:lnTo>
                <a:lnTo>
                  <a:pt x="326" y="32"/>
                </a:lnTo>
                <a:lnTo>
                  <a:pt x="330" y="38"/>
                </a:lnTo>
                <a:lnTo>
                  <a:pt x="330" y="38"/>
                </a:lnTo>
                <a:lnTo>
                  <a:pt x="338" y="42"/>
                </a:lnTo>
                <a:lnTo>
                  <a:pt x="338" y="42"/>
                </a:lnTo>
                <a:lnTo>
                  <a:pt x="342" y="48"/>
                </a:lnTo>
                <a:lnTo>
                  <a:pt x="342" y="48"/>
                </a:lnTo>
                <a:lnTo>
                  <a:pt x="346" y="54"/>
                </a:lnTo>
                <a:lnTo>
                  <a:pt x="346" y="54"/>
                </a:lnTo>
                <a:lnTo>
                  <a:pt x="346" y="66"/>
                </a:lnTo>
                <a:lnTo>
                  <a:pt x="344" y="76"/>
                </a:lnTo>
                <a:lnTo>
                  <a:pt x="344" y="76"/>
                </a:lnTo>
                <a:lnTo>
                  <a:pt x="344" y="80"/>
                </a:lnTo>
                <a:lnTo>
                  <a:pt x="344" y="84"/>
                </a:lnTo>
                <a:lnTo>
                  <a:pt x="344" y="84"/>
                </a:lnTo>
                <a:lnTo>
                  <a:pt x="346" y="84"/>
                </a:lnTo>
                <a:lnTo>
                  <a:pt x="350" y="84"/>
                </a:lnTo>
                <a:lnTo>
                  <a:pt x="350" y="84"/>
                </a:lnTo>
                <a:lnTo>
                  <a:pt x="354" y="86"/>
                </a:lnTo>
                <a:lnTo>
                  <a:pt x="358" y="88"/>
                </a:lnTo>
                <a:lnTo>
                  <a:pt x="358" y="88"/>
                </a:lnTo>
                <a:lnTo>
                  <a:pt x="358" y="92"/>
                </a:lnTo>
                <a:lnTo>
                  <a:pt x="358" y="96"/>
                </a:lnTo>
                <a:lnTo>
                  <a:pt x="358" y="96"/>
                </a:lnTo>
                <a:lnTo>
                  <a:pt x="362" y="100"/>
                </a:lnTo>
                <a:lnTo>
                  <a:pt x="366" y="104"/>
                </a:lnTo>
                <a:lnTo>
                  <a:pt x="376" y="112"/>
                </a:lnTo>
                <a:lnTo>
                  <a:pt x="376" y="112"/>
                </a:lnTo>
                <a:lnTo>
                  <a:pt x="378" y="120"/>
                </a:lnTo>
                <a:lnTo>
                  <a:pt x="378" y="120"/>
                </a:lnTo>
                <a:lnTo>
                  <a:pt x="384" y="126"/>
                </a:lnTo>
                <a:lnTo>
                  <a:pt x="384" y="126"/>
                </a:lnTo>
                <a:lnTo>
                  <a:pt x="386" y="134"/>
                </a:lnTo>
                <a:lnTo>
                  <a:pt x="386" y="142"/>
                </a:lnTo>
                <a:lnTo>
                  <a:pt x="386" y="1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4" name="Freeform 253"/>
          <p:cNvSpPr>
            <a:spLocks noChangeAspect="1"/>
          </p:cNvSpPr>
          <p:nvPr/>
        </p:nvSpPr>
        <p:spPr bwMode="auto">
          <a:xfrm>
            <a:off x="10395538" y="4179860"/>
            <a:ext cx="228755" cy="175803"/>
          </a:xfrm>
          <a:custGeom>
            <a:avLst/>
            <a:gdLst/>
            <a:ahLst/>
            <a:cxnLst>
              <a:cxn ang="0">
                <a:pos x="314" y="102"/>
              </a:cxn>
              <a:cxn ang="0">
                <a:pos x="302" y="112"/>
              </a:cxn>
              <a:cxn ang="0">
                <a:pos x="290" y="118"/>
              </a:cxn>
              <a:cxn ang="0">
                <a:pos x="278" y="126"/>
              </a:cxn>
              <a:cxn ang="0">
                <a:pos x="270" y="138"/>
              </a:cxn>
              <a:cxn ang="0">
                <a:pos x="272" y="154"/>
              </a:cxn>
              <a:cxn ang="0">
                <a:pos x="270" y="170"/>
              </a:cxn>
              <a:cxn ang="0">
                <a:pos x="266" y="186"/>
              </a:cxn>
              <a:cxn ang="0">
                <a:pos x="276" y="198"/>
              </a:cxn>
              <a:cxn ang="0">
                <a:pos x="276" y="208"/>
              </a:cxn>
              <a:cxn ang="0">
                <a:pos x="264" y="206"/>
              </a:cxn>
              <a:cxn ang="0">
                <a:pos x="256" y="200"/>
              </a:cxn>
              <a:cxn ang="0">
                <a:pos x="244" y="204"/>
              </a:cxn>
              <a:cxn ang="0">
                <a:pos x="240" y="212"/>
              </a:cxn>
              <a:cxn ang="0">
                <a:pos x="228" y="214"/>
              </a:cxn>
              <a:cxn ang="0">
                <a:pos x="228" y="222"/>
              </a:cxn>
              <a:cxn ang="0">
                <a:pos x="228" y="232"/>
              </a:cxn>
              <a:cxn ang="0">
                <a:pos x="214" y="230"/>
              </a:cxn>
              <a:cxn ang="0">
                <a:pos x="210" y="236"/>
              </a:cxn>
              <a:cxn ang="0">
                <a:pos x="186" y="238"/>
              </a:cxn>
              <a:cxn ang="0">
                <a:pos x="172" y="244"/>
              </a:cxn>
              <a:cxn ang="0">
                <a:pos x="156" y="242"/>
              </a:cxn>
              <a:cxn ang="0">
                <a:pos x="148" y="224"/>
              </a:cxn>
              <a:cxn ang="0">
                <a:pos x="128" y="212"/>
              </a:cxn>
              <a:cxn ang="0">
                <a:pos x="112" y="204"/>
              </a:cxn>
              <a:cxn ang="0">
                <a:pos x="108" y="180"/>
              </a:cxn>
              <a:cxn ang="0">
                <a:pos x="112" y="164"/>
              </a:cxn>
              <a:cxn ang="0">
                <a:pos x="98" y="144"/>
              </a:cxn>
              <a:cxn ang="0">
                <a:pos x="76" y="144"/>
              </a:cxn>
              <a:cxn ang="0">
                <a:pos x="52" y="140"/>
              </a:cxn>
              <a:cxn ang="0">
                <a:pos x="38" y="134"/>
              </a:cxn>
              <a:cxn ang="0">
                <a:pos x="32" y="128"/>
              </a:cxn>
              <a:cxn ang="0">
                <a:pos x="22" y="132"/>
              </a:cxn>
              <a:cxn ang="0">
                <a:pos x="16" y="124"/>
              </a:cxn>
              <a:cxn ang="0">
                <a:pos x="18" y="118"/>
              </a:cxn>
              <a:cxn ang="0">
                <a:pos x="10" y="88"/>
              </a:cxn>
              <a:cxn ang="0">
                <a:pos x="2" y="76"/>
              </a:cxn>
              <a:cxn ang="0">
                <a:pos x="4" y="76"/>
              </a:cxn>
              <a:cxn ang="0">
                <a:pos x="0" y="54"/>
              </a:cxn>
              <a:cxn ang="0">
                <a:pos x="10" y="56"/>
              </a:cxn>
              <a:cxn ang="0">
                <a:pos x="24" y="38"/>
              </a:cxn>
              <a:cxn ang="0">
                <a:pos x="36" y="28"/>
              </a:cxn>
              <a:cxn ang="0">
                <a:pos x="74" y="16"/>
              </a:cxn>
              <a:cxn ang="0">
                <a:pos x="88" y="20"/>
              </a:cxn>
              <a:cxn ang="0">
                <a:pos x="102" y="16"/>
              </a:cxn>
              <a:cxn ang="0">
                <a:pos x="116" y="14"/>
              </a:cxn>
              <a:cxn ang="0">
                <a:pos x="132" y="14"/>
              </a:cxn>
              <a:cxn ang="0">
                <a:pos x="156" y="18"/>
              </a:cxn>
              <a:cxn ang="0">
                <a:pos x="178" y="20"/>
              </a:cxn>
              <a:cxn ang="0">
                <a:pos x="194" y="4"/>
              </a:cxn>
              <a:cxn ang="0">
                <a:pos x="202" y="0"/>
              </a:cxn>
              <a:cxn ang="0">
                <a:pos x="214" y="16"/>
              </a:cxn>
              <a:cxn ang="0">
                <a:pos x="228" y="26"/>
              </a:cxn>
              <a:cxn ang="0">
                <a:pos x="242" y="24"/>
              </a:cxn>
              <a:cxn ang="0">
                <a:pos x="270" y="38"/>
              </a:cxn>
              <a:cxn ang="0">
                <a:pos x="292" y="56"/>
              </a:cxn>
              <a:cxn ang="0">
                <a:pos x="306" y="62"/>
              </a:cxn>
              <a:cxn ang="0">
                <a:pos x="306" y="64"/>
              </a:cxn>
              <a:cxn ang="0">
                <a:pos x="302" y="70"/>
              </a:cxn>
              <a:cxn ang="0">
                <a:pos x="296" y="80"/>
              </a:cxn>
              <a:cxn ang="0">
                <a:pos x="300" y="90"/>
              </a:cxn>
              <a:cxn ang="0">
                <a:pos x="306" y="90"/>
              </a:cxn>
            </a:cxnLst>
            <a:rect l="0" t="0" r="r" b="b"/>
            <a:pathLst>
              <a:path w="316" h="244">
                <a:moveTo>
                  <a:pt x="314" y="92"/>
                </a:moveTo>
                <a:lnTo>
                  <a:pt x="314" y="92"/>
                </a:lnTo>
                <a:lnTo>
                  <a:pt x="316" y="96"/>
                </a:lnTo>
                <a:lnTo>
                  <a:pt x="314" y="102"/>
                </a:lnTo>
                <a:lnTo>
                  <a:pt x="312" y="108"/>
                </a:lnTo>
                <a:lnTo>
                  <a:pt x="308" y="110"/>
                </a:lnTo>
                <a:lnTo>
                  <a:pt x="308" y="110"/>
                </a:lnTo>
                <a:lnTo>
                  <a:pt x="302" y="112"/>
                </a:lnTo>
                <a:lnTo>
                  <a:pt x="296" y="112"/>
                </a:lnTo>
                <a:lnTo>
                  <a:pt x="296" y="112"/>
                </a:lnTo>
                <a:lnTo>
                  <a:pt x="290" y="118"/>
                </a:lnTo>
                <a:lnTo>
                  <a:pt x="290" y="118"/>
                </a:lnTo>
                <a:lnTo>
                  <a:pt x="286" y="124"/>
                </a:lnTo>
                <a:lnTo>
                  <a:pt x="286" y="124"/>
                </a:lnTo>
                <a:lnTo>
                  <a:pt x="278" y="126"/>
                </a:lnTo>
                <a:lnTo>
                  <a:pt x="278" y="126"/>
                </a:lnTo>
                <a:lnTo>
                  <a:pt x="274" y="128"/>
                </a:lnTo>
                <a:lnTo>
                  <a:pt x="272" y="130"/>
                </a:lnTo>
                <a:lnTo>
                  <a:pt x="272" y="130"/>
                </a:lnTo>
                <a:lnTo>
                  <a:pt x="270" y="138"/>
                </a:lnTo>
                <a:lnTo>
                  <a:pt x="270" y="138"/>
                </a:lnTo>
                <a:lnTo>
                  <a:pt x="272" y="146"/>
                </a:lnTo>
                <a:lnTo>
                  <a:pt x="272" y="146"/>
                </a:lnTo>
                <a:lnTo>
                  <a:pt x="272" y="154"/>
                </a:lnTo>
                <a:lnTo>
                  <a:pt x="272" y="154"/>
                </a:lnTo>
                <a:lnTo>
                  <a:pt x="272" y="162"/>
                </a:lnTo>
                <a:lnTo>
                  <a:pt x="272" y="162"/>
                </a:lnTo>
                <a:lnTo>
                  <a:pt x="270" y="170"/>
                </a:lnTo>
                <a:lnTo>
                  <a:pt x="266" y="178"/>
                </a:lnTo>
                <a:lnTo>
                  <a:pt x="266" y="178"/>
                </a:lnTo>
                <a:lnTo>
                  <a:pt x="266" y="186"/>
                </a:lnTo>
                <a:lnTo>
                  <a:pt x="266" y="186"/>
                </a:lnTo>
                <a:lnTo>
                  <a:pt x="270" y="192"/>
                </a:lnTo>
                <a:lnTo>
                  <a:pt x="270" y="192"/>
                </a:lnTo>
                <a:lnTo>
                  <a:pt x="276" y="198"/>
                </a:lnTo>
                <a:lnTo>
                  <a:pt x="276" y="198"/>
                </a:lnTo>
                <a:lnTo>
                  <a:pt x="278" y="202"/>
                </a:lnTo>
                <a:lnTo>
                  <a:pt x="280" y="206"/>
                </a:lnTo>
                <a:lnTo>
                  <a:pt x="280" y="206"/>
                </a:lnTo>
                <a:lnTo>
                  <a:pt x="276" y="208"/>
                </a:lnTo>
                <a:lnTo>
                  <a:pt x="272" y="210"/>
                </a:lnTo>
                <a:lnTo>
                  <a:pt x="272" y="210"/>
                </a:lnTo>
                <a:lnTo>
                  <a:pt x="268" y="208"/>
                </a:lnTo>
                <a:lnTo>
                  <a:pt x="264" y="206"/>
                </a:lnTo>
                <a:lnTo>
                  <a:pt x="264" y="206"/>
                </a:lnTo>
                <a:lnTo>
                  <a:pt x="258" y="200"/>
                </a:lnTo>
                <a:lnTo>
                  <a:pt x="258" y="200"/>
                </a:lnTo>
                <a:lnTo>
                  <a:pt x="256" y="200"/>
                </a:lnTo>
                <a:lnTo>
                  <a:pt x="252" y="198"/>
                </a:lnTo>
                <a:lnTo>
                  <a:pt x="252" y="198"/>
                </a:lnTo>
                <a:lnTo>
                  <a:pt x="248" y="202"/>
                </a:lnTo>
                <a:lnTo>
                  <a:pt x="244" y="204"/>
                </a:lnTo>
                <a:lnTo>
                  <a:pt x="244" y="204"/>
                </a:lnTo>
                <a:lnTo>
                  <a:pt x="242" y="208"/>
                </a:lnTo>
                <a:lnTo>
                  <a:pt x="240" y="212"/>
                </a:lnTo>
                <a:lnTo>
                  <a:pt x="240" y="212"/>
                </a:lnTo>
                <a:lnTo>
                  <a:pt x="236" y="212"/>
                </a:lnTo>
                <a:lnTo>
                  <a:pt x="232" y="212"/>
                </a:lnTo>
                <a:lnTo>
                  <a:pt x="232" y="212"/>
                </a:lnTo>
                <a:lnTo>
                  <a:pt x="228" y="214"/>
                </a:lnTo>
                <a:lnTo>
                  <a:pt x="226" y="216"/>
                </a:lnTo>
                <a:lnTo>
                  <a:pt x="226" y="216"/>
                </a:lnTo>
                <a:lnTo>
                  <a:pt x="226" y="220"/>
                </a:lnTo>
                <a:lnTo>
                  <a:pt x="228" y="222"/>
                </a:lnTo>
                <a:lnTo>
                  <a:pt x="230" y="226"/>
                </a:lnTo>
                <a:lnTo>
                  <a:pt x="230" y="230"/>
                </a:lnTo>
                <a:lnTo>
                  <a:pt x="230" y="230"/>
                </a:lnTo>
                <a:lnTo>
                  <a:pt x="228" y="232"/>
                </a:lnTo>
                <a:lnTo>
                  <a:pt x="222" y="232"/>
                </a:lnTo>
                <a:lnTo>
                  <a:pt x="222" y="232"/>
                </a:lnTo>
                <a:lnTo>
                  <a:pt x="218" y="230"/>
                </a:lnTo>
                <a:lnTo>
                  <a:pt x="214" y="230"/>
                </a:lnTo>
                <a:lnTo>
                  <a:pt x="214" y="230"/>
                </a:lnTo>
                <a:lnTo>
                  <a:pt x="212" y="232"/>
                </a:lnTo>
                <a:lnTo>
                  <a:pt x="210" y="236"/>
                </a:lnTo>
                <a:lnTo>
                  <a:pt x="210" y="236"/>
                </a:lnTo>
                <a:lnTo>
                  <a:pt x="202" y="240"/>
                </a:lnTo>
                <a:lnTo>
                  <a:pt x="202" y="240"/>
                </a:lnTo>
                <a:lnTo>
                  <a:pt x="194" y="238"/>
                </a:lnTo>
                <a:lnTo>
                  <a:pt x="186" y="238"/>
                </a:lnTo>
                <a:lnTo>
                  <a:pt x="186" y="238"/>
                </a:lnTo>
                <a:lnTo>
                  <a:pt x="178" y="242"/>
                </a:lnTo>
                <a:lnTo>
                  <a:pt x="172" y="244"/>
                </a:lnTo>
                <a:lnTo>
                  <a:pt x="172" y="244"/>
                </a:lnTo>
                <a:lnTo>
                  <a:pt x="162" y="242"/>
                </a:lnTo>
                <a:lnTo>
                  <a:pt x="158" y="240"/>
                </a:lnTo>
                <a:lnTo>
                  <a:pt x="156" y="242"/>
                </a:lnTo>
                <a:lnTo>
                  <a:pt x="156" y="242"/>
                </a:lnTo>
                <a:lnTo>
                  <a:pt x="154" y="234"/>
                </a:lnTo>
                <a:lnTo>
                  <a:pt x="154" y="234"/>
                </a:lnTo>
                <a:lnTo>
                  <a:pt x="152" y="230"/>
                </a:lnTo>
                <a:lnTo>
                  <a:pt x="148" y="224"/>
                </a:lnTo>
                <a:lnTo>
                  <a:pt x="148" y="224"/>
                </a:lnTo>
                <a:lnTo>
                  <a:pt x="138" y="218"/>
                </a:lnTo>
                <a:lnTo>
                  <a:pt x="128" y="212"/>
                </a:lnTo>
                <a:lnTo>
                  <a:pt x="128" y="212"/>
                </a:lnTo>
                <a:lnTo>
                  <a:pt x="120" y="210"/>
                </a:lnTo>
                <a:lnTo>
                  <a:pt x="112" y="206"/>
                </a:lnTo>
                <a:lnTo>
                  <a:pt x="112" y="206"/>
                </a:lnTo>
                <a:lnTo>
                  <a:pt x="112" y="204"/>
                </a:lnTo>
                <a:lnTo>
                  <a:pt x="112" y="202"/>
                </a:lnTo>
                <a:lnTo>
                  <a:pt x="110" y="196"/>
                </a:lnTo>
                <a:lnTo>
                  <a:pt x="110" y="196"/>
                </a:lnTo>
                <a:lnTo>
                  <a:pt x="108" y="180"/>
                </a:lnTo>
                <a:lnTo>
                  <a:pt x="108" y="180"/>
                </a:lnTo>
                <a:lnTo>
                  <a:pt x="110" y="172"/>
                </a:lnTo>
                <a:lnTo>
                  <a:pt x="112" y="164"/>
                </a:lnTo>
                <a:lnTo>
                  <a:pt x="112" y="164"/>
                </a:lnTo>
                <a:lnTo>
                  <a:pt x="110" y="160"/>
                </a:lnTo>
                <a:lnTo>
                  <a:pt x="106" y="154"/>
                </a:lnTo>
                <a:lnTo>
                  <a:pt x="98" y="144"/>
                </a:lnTo>
                <a:lnTo>
                  <a:pt x="98" y="144"/>
                </a:lnTo>
                <a:lnTo>
                  <a:pt x="92" y="140"/>
                </a:lnTo>
                <a:lnTo>
                  <a:pt x="92" y="140"/>
                </a:lnTo>
                <a:lnTo>
                  <a:pt x="84" y="142"/>
                </a:lnTo>
                <a:lnTo>
                  <a:pt x="76" y="144"/>
                </a:lnTo>
                <a:lnTo>
                  <a:pt x="76" y="144"/>
                </a:lnTo>
                <a:lnTo>
                  <a:pt x="60" y="142"/>
                </a:lnTo>
                <a:lnTo>
                  <a:pt x="60" y="142"/>
                </a:lnTo>
                <a:lnTo>
                  <a:pt x="52" y="140"/>
                </a:lnTo>
                <a:lnTo>
                  <a:pt x="52" y="140"/>
                </a:lnTo>
                <a:lnTo>
                  <a:pt x="46" y="136"/>
                </a:lnTo>
                <a:lnTo>
                  <a:pt x="46" y="136"/>
                </a:lnTo>
                <a:lnTo>
                  <a:pt x="38" y="134"/>
                </a:lnTo>
                <a:lnTo>
                  <a:pt x="38" y="134"/>
                </a:lnTo>
                <a:lnTo>
                  <a:pt x="34" y="130"/>
                </a:lnTo>
                <a:lnTo>
                  <a:pt x="32" y="128"/>
                </a:lnTo>
                <a:lnTo>
                  <a:pt x="32" y="128"/>
                </a:lnTo>
                <a:lnTo>
                  <a:pt x="26" y="130"/>
                </a:lnTo>
                <a:lnTo>
                  <a:pt x="22" y="132"/>
                </a:lnTo>
                <a:lnTo>
                  <a:pt x="22" y="132"/>
                </a:lnTo>
                <a:lnTo>
                  <a:pt x="22" y="132"/>
                </a:lnTo>
                <a:lnTo>
                  <a:pt x="20" y="128"/>
                </a:lnTo>
                <a:lnTo>
                  <a:pt x="20" y="124"/>
                </a:lnTo>
                <a:lnTo>
                  <a:pt x="20" y="124"/>
                </a:lnTo>
                <a:lnTo>
                  <a:pt x="16" y="124"/>
                </a:lnTo>
                <a:lnTo>
                  <a:pt x="16" y="124"/>
                </a:lnTo>
                <a:lnTo>
                  <a:pt x="16" y="122"/>
                </a:lnTo>
                <a:lnTo>
                  <a:pt x="18" y="118"/>
                </a:lnTo>
                <a:lnTo>
                  <a:pt x="18" y="118"/>
                </a:lnTo>
                <a:lnTo>
                  <a:pt x="16" y="110"/>
                </a:lnTo>
                <a:lnTo>
                  <a:pt x="16" y="110"/>
                </a:lnTo>
                <a:lnTo>
                  <a:pt x="10" y="88"/>
                </a:lnTo>
                <a:lnTo>
                  <a:pt x="10" y="88"/>
                </a:lnTo>
                <a:lnTo>
                  <a:pt x="6" y="82"/>
                </a:lnTo>
                <a:lnTo>
                  <a:pt x="6" y="82"/>
                </a:lnTo>
                <a:lnTo>
                  <a:pt x="2" y="76"/>
                </a:lnTo>
                <a:lnTo>
                  <a:pt x="2" y="76"/>
                </a:lnTo>
                <a:lnTo>
                  <a:pt x="2" y="74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2" y="64"/>
                </a:lnTo>
                <a:lnTo>
                  <a:pt x="0" y="54"/>
                </a:lnTo>
                <a:lnTo>
                  <a:pt x="0" y="54"/>
                </a:lnTo>
                <a:lnTo>
                  <a:pt x="2" y="56"/>
                </a:lnTo>
                <a:lnTo>
                  <a:pt x="4" y="56"/>
                </a:lnTo>
                <a:lnTo>
                  <a:pt x="10" y="56"/>
                </a:lnTo>
                <a:lnTo>
                  <a:pt x="10" y="56"/>
                </a:lnTo>
                <a:lnTo>
                  <a:pt x="16" y="50"/>
                </a:lnTo>
                <a:lnTo>
                  <a:pt x="16" y="50"/>
                </a:lnTo>
                <a:lnTo>
                  <a:pt x="20" y="44"/>
                </a:lnTo>
                <a:lnTo>
                  <a:pt x="24" y="38"/>
                </a:lnTo>
                <a:lnTo>
                  <a:pt x="24" y="38"/>
                </a:lnTo>
                <a:lnTo>
                  <a:pt x="30" y="32"/>
                </a:lnTo>
                <a:lnTo>
                  <a:pt x="36" y="28"/>
                </a:lnTo>
                <a:lnTo>
                  <a:pt x="36" y="28"/>
                </a:lnTo>
                <a:lnTo>
                  <a:pt x="48" y="24"/>
                </a:lnTo>
                <a:lnTo>
                  <a:pt x="58" y="20"/>
                </a:lnTo>
                <a:lnTo>
                  <a:pt x="58" y="20"/>
                </a:lnTo>
                <a:lnTo>
                  <a:pt x="74" y="16"/>
                </a:lnTo>
                <a:lnTo>
                  <a:pt x="74" y="16"/>
                </a:lnTo>
                <a:lnTo>
                  <a:pt x="80" y="16"/>
                </a:lnTo>
                <a:lnTo>
                  <a:pt x="80" y="16"/>
                </a:lnTo>
                <a:lnTo>
                  <a:pt x="88" y="20"/>
                </a:lnTo>
                <a:lnTo>
                  <a:pt x="88" y="20"/>
                </a:lnTo>
                <a:lnTo>
                  <a:pt x="96" y="20"/>
                </a:lnTo>
                <a:lnTo>
                  <a:pt x="96" y="20"/>
                </a:lnTo>
                <a:lnTo>
                  <a:pt x="102" y="16"/>
                </a:lnTo>
                <a:lnTo>
                  <a:pt x="102" y="16"/>
                </a:lnTo>
                <a:lnTo>
                  <a:pt x="110" y="16"/>
                </a:lnTo>
                <a:lnTo>
                  <a:pt x="110" y="16"/>
                </a:lnTo>
                <a:lnTo>
                  <a:pt x="116" y="14"/>
                </a:lnTo>
                <a:lnTo>
                  <a:pt x="116" y="14"/>
                </a:lnTo>
                <a:lnTo>
                  <a:pt x="124" y="14"/>
                </a:lnTo>
                <a:lnTo>
                  <a:pt x="132" y="14"/>
                </a:lnTo>
                <a:lnTo>
                  <a:pt x="132" y="14"/>
                </a:lnTo>
                <a:lnTo>
                  <a:pt x="140" y="14"/>
                </a:lnTo>
                <a:lnTo>
                  <a:pt x="140" y="14"/>
                </a:lnTo>
                <a:lnTo>
                  <a:pt x="148" y="14"/>
                </a:lnTo>
                <a:lnTo>
                  <a:pt x="156" y="18"/>
                </a:lnTo>
                <a:lnTo>
                  <a:pt x="164" y="20"/>
                </a:lnTo>
                <a:lnTo>
                  <a:pt x="170" y="22"/>
                </a:lnTo>
                <a:lnTo>
                  <a:pt x="170" y="22"/>
                </a:lnTo>
                <a:lnTo>
                  <a:pt x="178" y="20"/>
                </a:lnTo>
                <a:lnTo>
                  <a:pt x="184" y="16"/>
                </a:lnTo>
                <a:lnTo>
                  <a:pt x="184" y="16"/>
                </a:lnTo>
                <a:lnTo>
                  <a:pt x="190" y="10"/>
                </a:lnTo>
                <a:lnTo>
                  <a:pt x="194" y="4"/>
                </a:lnTo>
                <a:lnTo>
                  <a:pt x="194" y="4"/>
                </a:lnTo>
                <a:lnTo>
                  <a:pt x="198" y="2"/>
                </a:lnTo>
                <a:lnTo>
                  <a:pt x="202" y="0"/>
                </a:lnTo>
                <a:lnTo>
                  <a:pt x="202" y="0"/>
                </a:lnTo>
                <a:lnTo>
                  <a:pt x="204" y="2"/>
                </a:lnTo>
                <a:lnTo>
                  <a:pt x="208" y="4"/>
                </a:lnTo>
                <a:lnTo>
                  <a:pt x="208" y="4"/>
                </a:lnTo>
                <a:lnTo>
                  <a:pt x="214" y="16"/>
                </a:lnTo>
                <a:lnTo>
                  <a:pt x="216" y="20"/>
                </a:lnTo>
                <a:lnTo>
                  <a:pt x="220" y="24"/>
                </a:lnTo>
                <a:lnTo>
                  <a:pt x="220" y="24"/>
                </a:lnTo>
                <a:lnTo>
                  <a:pt x="228" y="26"/>
                </a:lnTo>
                <a:lnTo>
                  <a:pt x="228" y="26"/>
                </a:lnTo>
                <a:lnTo>
                  <a:pt x="234" y="26"/>
                </a:lnTo>
                <a:lnTo>
                  <a:pt x="242" y="24"/>
                </a:lnTo>
                <a:lnTo>
                  <a:pt x="242" y="24"/>
                </a:lnTo>
                <a:lnTo>
                  <a:pt x="250" y="26"/>
                </a:lnTo>
                <a:lnTo>
                  <a:pt x="256" y="30"/>
                </a:lnTo>
                <a:lnTo>
                  <a:pt x="270" y="38"/>
                </a:lnTo>
                <a:lnTo>
                  <a:pt x="270" y="38"/>
                </a:lnTo>
                <a:lnTo>
                  <a:pt x="280" y="48"/>
                </a:lnTo>
                <a:lnTo>
                  <a:pt x="286" y="52"/>
                </a:lnTo>
                <a:lnTo>
                  <a:pt x="292" y="56"/>
                </a:lnTo>
                <a:lnTo>
                  <a:pt x="292" y="56"/>
                </a:lnTo>
                <a:lnTo>
                  <a:pt x="300" y="58"/>
                </a:lnTo>
                <a:lnTo>
                  <a:pt x="300" y="58"/>
                </a:lnTo>
                <a:lnTo>
                  <a:pt x="304" y="60"/>
                </a:lnTo>
                <a:lnTo>
                  <a:pt x="306" y="62"/>
                </a:lnTo>
                <a:lnTo>
                  <a:pt x="306" y="62"/>
                </a:lnTo>
                <a:lnTo>
                  <a:pt x="306" y="62"/>
                </a:lnTo>
                <a:lnTo>
                  <a:pt x="306" y="62"/>
                </a:lnTo>
                <a:lnTo>
                  <a:pt x="306" y="64"/>
                </a:lnTo>
                <a:lnTo>
                  <a:pt x="306" y="64"/>
                </a:lnTo>
                <a:lnTo>
                  <a:pt x="306" y="68"/>
                </a:lnTo>
                <a:lnTo>
                  <a:pt x="302" y="70"/>
                </a:lnTo>
                <a:lnTo>
                  <a:pt x="302" y="70"/>
                </a:lnTo>
                <a:lnTo>
                  <a:pt x="300" y="72"/>
                </a:lnTo>
                <a:lnTo>
                  <a:pt x="296" y="76"/>
                </a:lnTo>
                <a:lnTo>
                  <a:pt x="296" y="76"/>
                </a:lnTo>
                <a:lnTo>
                  <a:pt x="296" y="80"/>
                </a:lnTo>
                <a:lnTo>
                  <a:pt x="296" y="84"/>
                </a:lnTo>
                <a:lnTo>
                  <a:pt x="296" y="84"/>
                </a:lnTo>
                <a:lnTo>
                  <a:pt x="298" y="88"/>
                </a:lnTo>
                <a:lnTo>
                  <a:pt x="300" y="90"/>
                </a:lnTo>
                <a:lnTo>
                  <a:pt x="300" y="90"/>
                </a:lnTo>
                <a:lnTo>
                  <a:pt x="302" y="90"/>
                </a:lnTo>
                <a:lnTo>
                  <a:pt x="306" y="90"/>
                </a:lnTo>
                <a:lnTo>
                  <a:pt x="306" y="90"/>
                </a:lnTo>
                <a:lnTo>
                  <a:pt x="312" y="90"/>
                </a:lnTo>
                <a:lnTo>
                  <a:pt x="314" y="92"/>
                </a:lnTo>
                <a:lnTo>
                  <a:pt x="314" y="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5" name="Freeform 254"/>
          <p:cNvSpPr>
            <a:spLocks noChangeAspect="1"/>
          </p:cNvSpPr>
          <p:nvPr/>
        </p:nvSpPr>
        <p:spPr bwMode="auto">
          <a:xfrm>
            <a:off x="10364261" y="3991808"/>
            <a:ext cx="45719" cy="68579"/>
          </a:xfrm>
          <a:custGeom>
            <a:avLst/>
            <a:gdLst/>
            <a:ahLst/>
            <a:cxnLst>
              <a:cxn ang="0">
                <a:pos x="22" y="30"/>
              </a:cxn>
              <a:cxn ang="0">
                <a:pos x="22" y="30"/>
              </a:cxn>
              <a:cxn ang="0">
                <a:pos x="22" y="34"/>
              </a:cxn>
              <a:cxn ang="0">
                <a:pos x="20" y="36"/>
              </a:cxn>
              <a:cxn ang="0">
                <a:pos x="20" y="36"/>
              </a:cxn>
              <a:cxn ang="0">
                <a:pos x="18" y="36"/>
              </a:cxn>
              <a:cxn ang="0">
                <a:pos x="16" y="34"/>
              </a:cxn>
              <a:cxn ang="0">
                <a:pos x="14" y="30"/>
              </a:cxn>
              <a:cxn ang="0">
                <a:pos x="14" y="30"/>
              </a:cxn>
              <a:cxn ang="0">
                <a:pos x="8" y="28"/>
              </a:cxn>
              <a:cxn ang="0">
                <a:pos x="2" y="28"/>
              </a:cxn>
              <a:cxn ang="0">
                <a:pos x="2" y="28"/>
              </a:cxn>
              <a:cxn ang="0">
                <a:pos x="0" y="24"/>
              </a:cxn>
              <a:cxn ang="0">
                <a:pos x="0" y="20"/>
              </a:cxn>
              <a:cxn ang="0">
                <a:pos x="0" y="20"/>
              </a:cxn>
              <a:cxn ang="0">
                <a:pos x="0" y="16"/>
              </a:cxn>
              <a:cxn ang="0">
                <a:pos x="0" y="12"/>
              </a:cxn>
              <a:cxn ang="0">
                <a:pos x="0" y="12"/>
              </a:cxn>
              <a:cxn ang="0">
                <a:pos x="4" y="12"/>
              </a:cxn>
              <a:cxn ang="0">
                <a:pos x="6" y="14"/>
              </a:cxn>
              <a:cxn ang="0">
                <a:pos x="6" y="14"/>
              </a:cxn>
              <a:cxn ang="0">
                <a:pos x="6" y="10"/>
              </a:cxn>
              <a:cxn ang="0">
                <a:pos x="6" y="8"/>
              </a:cxn>
              <a:cxn ang="0">
                <a:pos x="6" y="8"/>
              </a:cxn>
              <a:cxn ang="0">
                <a:pos x="4" y="6"/>
              </a:cxn>
              <a:cxn ang="0">
                <a:pos x="2" y="4"/>
              </a:cxn>
              <a:cxn ang="0">
                <a:pos x="2" y="4"/>
              </a:cxn>
              <a:cxn ang="0">
                <a:pos x="4" y="2"/>
              </a:cxn>
              <a:cxn ang="0">
                <a:pos x="8" y="0"/>
              </a:cxn>
              <a:cxn ang="0">
                <a:pos x="8" y="0"/>
              </a:cxn>
              <a:cxn ang="0">
                <a:pos x="10" y="2"/>
              </a:cxn>
              <a:cxn ang="0">
                <a:pos x="10" y="2"/>
              </a:cxn>
              <a:cxn ang="0">
                <a:pos x="14" y="2"/>
              </a:cxn>
              <a:cxn ang="0">
                <a:pos x="16" y="4"/>
              </a:cxn>
              <a:cxn ang="0">
                <a:pos x="16" y="4"/>
              </a:cxn>
              <a:cxn ang="0">
                <a:pos x="18" y="6"/>
              </a:cxn>
              <a:cxn ang="0">
                <a:pos x="22" y="8"/>
              </a:cxn>
              <a:cxn ang="0">
                <a:pos x="22" y="8"/>
              </a:cxn>
              <a:cxn ang="0">
                <a:pos x="22" y="12"/>
              </a:cxn>
              <a:cxn ang="0">
                <a:pos x="22" y="12"/>
              </a:cxn>
              <a:cxn ang="0">
                <a:pos x="20" y="18"/>
              </a:cxn>
              <a:cxn ang="0">
                <a:pos x="20" y="18"/>
              </a:cxn>
              <a:cxn ang="0">
                <a:pos x="16" y="20"/>
              </a:cxn>
              <a:cxn ang="0">
                <a:pos x="14" y="20"/>
              </a:cxn>
              <a:cxn ang="0">
                <a:pos x="14" y="20"/>
              </a:cxn>
              <a:cxn ang="0">
                <a:pos x="16" y="24"/>
              </a:cxn>
              <a:cxn ang="0">
                <a:pos x="16" y="28"/>
              </a:cxn>
              <a:cxn ang="0">
                <a:pos x="16" y="28"/>
              </a:cxn>
              <a:cxn ang="0">
                <a:pos x="20" y="30"/>
              </a:cxn>
              <a:cxn ang="0">
                <a:pos x="22" y="30"/>
              </a:cxn>
              <a:cxn ang="0">
                <a:pos x="22" y="30"/>
              </a:cxn>
            </a:cxnLst>
            <a:rect l="0" t="0" r="r" b="b"/>
            <a:pathLst>
              <a:path w="22" h="36">
                <a:moveTo>
                  <a:pt x="22" y="30"/>
                </a:moveTo>
                <a:lnTo>
                  <a:pt x="22" y="30"/>
                </a:lnTo>
                <a:lnTo>
                  <a:pt x="22" y="34"/>
                </a:lnTo>
                <a:lnTo>
                  <a:pt x="20" y="36"/>
                </a:lnTo>
                <a:lnTo>
                  <a:pt x="20" y="36"/>
                </a:lnTo>
                <a:lnTo>
                  <a:pt x="18" y="36"/>
                </a:lnTo>
                <a:lnTo>
                  <a:pt x="16" y="34"/>
                </a:lnTo>
                <a:lnTo>
                  <a:pt x="14" y="30"/>
                </a:lnTo>
                <a:lnTo>
                  <a:pt x="14" y="30"/>
                </a:lnTo>
                <a:lnTo>
                  <a:pt x="8" y="28"/>
                </a:lnTo>
                <a:lnTo>
                  <a:pt x="2" y="28"/>
                </a:lnTo>
                <a:lnTo>
                  <a:pt x="2" y="28"/>
                </a:lnTo>
                <a:lnTo>
                  <a:pt x="0" y="24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0" y="12"/>
                </a:lnTo>
                <a:lnTo>
                  <a:pt x="4" y="12"/>
                </a:lnTo>
                <a:lnTo>
                  <a:pt x="6" y="14"/>
                </a:lnTo>
                <a:lnTo>
                  <a:pt x="6" y="14"/>
                </a:lnTo>
                <a:lnTo>
                  <a:pt x="6" y="10"/>
                </a:lnTo>
                <a:lnTo>
                  <a:pt x="6" y="8"/>
                </a:lnTo>
                <a:lnTo>
                  <a:pt x="6" y="8"/>
                </a:lnTo>
                <a:lnTo>
                  <a:pt x="4" y="6"/>
                </a:lnTo>
                <a:lnTo>
                  <a:pt x="2" y="4"/>
                </a:lnTo>
                <a:lnTo>
                  <a:pt x="2" y="4"/>
                </a:lnTo>
                <a:lnTo>
                  <a:pt x="4" y="2"/>
                </a:lnTo>
                <a:lnTo>
                  <a:pt x="8" y="0"/>
                </a:lnTo>
                <a:lnTo>
                  <a:pt x="8" y="0"/>
                </a:lnTo>
                <a:lnTo>
                  <a:pt x="10" y="2"/>
                </a:lnTo>
                <a:lnTo>
                  <a:pt x="10" y="2"/>
                </a:lnTo>
                <a:lnTo>
                  <a:pt x="14" y="2"/>
                </a:lnTo>
                <a:lnTo>
                  <a:pt x="16" y="4"/>
                </a:lnTo>
                <a:lnTo>
                  <a:pt x="16" y="4"/>
                </a:lnTo>
                <a:lnTo>
                  <a:pt x="18" y="6"/>
                </a:lnTo>
                <a:lnTo>
                  <a:pt x="22" y="8"/>
                </a:lnTo>
                <a:lnTo>
                  <a:pt x="22" y="8"/>
                </a:lnTo>
                <a:lnTo>
                  <a:pt x="22" y="12"/>
                </a:lnTo>
                <a:lnTo>
                  <a:pt x="22" y="12"/>
                </a:lnTo>
                <a:lnTo>
                  <a:pt x="20" y="18"/>
                </a:lnTo>
                <a:lnTo>
                  <a:pt x="20" y="18"/>
                </a:lnTo>
                <a:lnTo>
                  <a:pt x="16" y="20"/>
                </a:lnTo>
                <a:lnTo>
                  <a:pt x="14" y="20"/>
                </a:lnTo>
                <a:lnTo>
                  <a:pt x="14" y="20"/>
                </a:lnTo>
                <a:lnTo>
                  <a:pt x="16" y="24"/>
                </a:lnTo>
                <a:lnTo>
                  <a:pt x="16" y="28"/>
                </a:lnTo>
                <a:lnTo>
                  <a:pt x="16" y="28"/>
                </a:lnTo>
                <a:lnTo>
                  <a:pt x="20" y="30"/>
                </a:lnTo>
                <a:lnTo>
                  <a:pt x="22" y="30"/>
                </a:lnTo>
                <a:lnTo>
                  <a:pt x="22" y="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6" name="Freeform 255"/>
          <p:cNvSpPr>
            <a:spLocks noChangeAspect="1"/>
          </p:cNvSpPr>
          <p:nvPr/>
        </p:nvSpPr>
        <p:spPr bwMode="auto">
          <a:xfrm>
            <a:off x="10342036" y="4121474"/>
            <a:ext cx="45719" cy="94489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42" y="12"/>
              </a:cxn>
              <a:cxn ang="0">
                <a:pos x="36" y="16"/>
              </a:cxn>
              <a:cxn ang="0">
                <a:pos x="34" y="20"/>
              </a:cxn>
              <a:cxn ang="0">
                <a:pos x="34" y="28"/>
              </a:cxn>
              <a:cxn ang="0">
                <a:pos x="36" y="38"/>
              </a:cxn>
              <a:cxn ang="0">
                <a:pos x="38" y="46"/>
              </a:cxn>
              <a:cxn ang="0">
                <a:pos x="38" y="48"/>
              </a:cxn>
              <a:cxn ang="0">
                <a:pos x="30" y="54"/>
              </a:cxn>
              <a:cxn ang="0">
                <a:pos x="30" y="58"/>
              </a:cxn>
              <a:cxn ang="0">
                <a:pos x="26" y="62"/>
              </a:cxn>
              <a:cxn ang="0">
                <a:pos x="16" y="72"/>
              </a:cxn>
              <a:cxn ang="0">
                <a:pos x="12" y="80"/>
              </a:cxn>
              <a:cxn ang="0">
                <a:pos x="8" y="86"/>
              </a:cxn>
              <a:cxn ang="0">
                <a:pos x="4" y="92"/>
              </a:cxn>
              <a:cxn ang="0">
                <a:pos x="2" y="92"/>
              </a:cxn>
              <a:cxn ang="0">
                <a:pos x="4" y="88"/>
              </a:cxn>
              <a:cxn ang="0">
                <a:pos x="8" y="82"/>
              </a:cxn>
              <a:cxn ang="0">
                <a:pos x="8" y="76"/>
              </a:cxn>
              <a:cxn ang="0">
                <a:pos x="6" y="78"/>
              </a:cxn>
              <a:cxn ang="0">
                <a:pos x="4" y="78"/>
              </a:cxn>
              <a:cxn ang="0">
                <a:pos x="4" y="70"/>
              </a:cxn>
              <a:cxn ang="0">
                <a:pos x="0" y="66"/>
              </a:cxn>
              <a:cxn ang="0">
                <a:pos x="0" y="60"/>
              </a:cxn>
              <a:cxn ang="0">
                <a:pos x="2" y="52"/>
              </a:cxn>
              <a:cxn ang="0">
                <a:pos x="0" y="44"/>
              </a:cxn>
              <a:cxn ang="0">
                <a:pos x="2" y="34"/>
              </a:cxn>
              <a:cxn ang="0">
                <a:pos x="6" y="24"/>
              </a:cxn>
              <a:cxn ang="0">
                <a:pos x="14" y="12"/>
              </a:cxn>
              <a:cxn ang="0">
                <a:pos x="24" y="2"/>
              </a:cxn>
              <a:cxn ang="0">
                <a:pos x="28" y="4"/>
              </a:cxn>
              <a:cxn ang="0">
                <a:pos x="32" y="4"/>
              </a:cxn>
              <a:cxn ang="0">
                <a:pos x="36" y="0"/>
              </a:cxn>
              <a:cxn ang="0">
                <a:pos x="42" y="0"/>
              </a:cxn>
            </a:cxnLst>
            <a:rect l="0" t="0" r="r" b="b"/>
            <a:pathLst>
              <a:path w="42" h="92">
                <a:moveTo>
                  <a:pt x="42" y="0"/>
                </a:moveTo>
                <a:lnTo>
                  <a:pt x="42" y="0"/>
                </a:lnTo>
                <a:lnTo>
                  <a:pt x="42" y="6"/>
                </a:lnTo>
                <a:lnTo>
                  <a:pt x="42" y="12"/>
                </a:lnTo>
                <a:lnTo>
                  <a:pt x="42" y="12"/>
                </a:lnTo>
                <a:lnTo>
                  <a:pt x="36" y="16"/>
                </a:lnTo>
                <a:lnTo>
                  <a:pt x="36" y="16"/>
                </a:lnTo>
                <a:lnTo>
                  <a:pt x="34" y="20"/>
                </a:lnTo>
                <a:lnTo>
                  <a:pt x="34" y="20"/>
                </a:lnTo>
                <a:lnTo>
                  <a:pt x="34" y="28"/>
                </a:lnTo>
                <a:lnTo>
                  <a:pt x="36" y="38"/>
                </a:lnTo>
                <a:lnTo>
                  <a:pt x="36" y="38"/>
                </a:lnTo>
                <a:lnTo>
                  <a:pt x="38" y="42"/>
                </a:lnTo>
                <a:lnTo>
                  <a:pt x="38" y="46"/>
                </a:lnTo>
                <a:lnTo>
                  <a:pt x="38" y="46"/>
                </a:lnTo>
                <a:lnTo>
                  <a:pt x="38" y="48"/>
                </a:lnTo>
                <a:lnTo>
                  <a:pt x="34" y="50"/>
                </a:lnTo>
                <a:lnTo>
                  <a:pt x="30" y="54"/>
                </a:lnTo>
                <a:lnTo>
                  <a:pt x="30" y="54"/>
                </a:lnTo>
                <a:lnTo>
                  <a:pt x="30" y="58"/>
                </a:lnTo>
                <a:lnTo>
                  <a:pt x="30" y="58"/>
                </a:lnTo>
                <a:lnTo>
                  <a:pt x="26" y="62"/>
                </a:lnTo>
                <a:lnTo>
                  <a:pt x="22" y="66"/>
                </a:lnTo>
                <a:lnTo>
                  <a:pt x="16" y="72"/>
                </a:lnTo>
                <a:lnTo>
                  <a:pt x="16" y="72"/>
                </a:lnTo>
                <a:lnTo>
                  <a:pt x="12" y="80"/>
                </a:lnTo>
                <a:lnTo>
                  <a:pt x="8" y="86"/>
                </a:lnTo>
                <a:lnTo>
                  <a:pt x="8" y="86"/>
                </a:lnTo>
                <a:lnTo>
                  <a:pt x="6" y="90"/>
                </a:lnTo>
                <a:lnTo>
                  <a:pt x="4" y="92"/>
                </a:lnTo>
                <a:lnTo>
                  <a:pt x="2" y="92"/>
                </a:lnTo>
                <a:lnTo>
                  <a:pt x="2" y="92"/>
                </a:lnTo>
                <a:lnTo>
                  <a:pt x="2" y="90"/>
                </a:lnTo>
                <a:lnTo>
                  <a:pt x="4" y="88"/>
                </a:lnTo>
                <a:lnTo>
                  <a:pt x="8" y="82"/>
                </a:lnTo>
                <a:lnTo>
                  <a:pt x="8" y="82"/>
                </a:lnTo>
                <a:lnTo>
                  <a:pt x="8" y="80"/>
                </a:lnTo>
                <a:lnTo>
                  <a:pt x="8" y="76"/>
                </a:lnTo>
                <a:lnTo>
                  <a:pt x="8" y="76"/>
                </a:lnTo>
                <a:lnTo>
                  <a:pt x="6" y="78"/>
                </a:lnTo>
                <a:lnTo>
                  <a:pt x="4" y="78"/>
                </a:lnTo>
                <a:lnTo>
                  <a:pt x="4" y="78"/>
                </a:lnTo>
                <a:lnTo>
                  <a:pt x="2" y="74"/>
                </a:lnTo>
                <a:lnTo>
                  <a:pt x="4" y="70"/>
                </a:lnTo>
                <a:lnTo>
                  <a:pt x="4" y="70"/>
                </a:lnTo>
                <a:lnTo>
                  <a:pt x="0" y="66"/>
                </a:lnTo>
                <a:lnTo>
                  <a:pt x="0" y="66"/>
                </a:lnTo>
                <a:lnTo>
                  <a:pt x="0" y="60"/>
                </a:lnTo>
                <a:lnTo>
                  <a:pt x="0" y="60"/>
                </a:lnTo>
                <a:lnTo>
                  <a:pt x="2" y="52"/>
                </a:lnTo>
                <a:lnTo>
                  <a:pt x="2" y="52"/>
                </a:lnTo>
                <a:lnTo>
                  <a:pt x="0" y="44"/>
                </a:lnTo>
                <a:lnTo>
                  <a:pt x="0" y="44"/>
                </a:lnTo>
                <a:lnTo>
                  <a:pt x="2" y="34"/>
                </a:lnTo>
                <a:lnTo>
                  <a:pt x="2" y="34"/>
                </a:lnTo>
                <a:lnTo>
                  <a:pt x="6" y="24"/>
                </a:lnTo>
                <a:lnTo>
                  <a:pt x="6" y="24"/>
                </a:lnTo>
                <a:lnTo>
                  <a:pt x="14" y="12"/>
                </a:lnTo>
                <a:lnTo>
                  <a:pt x="20" y="6"/>
                </a:lnTo>
                <a:lnTo>
                  <a:pt x="24" y="2"/>
                </a:lnTo>
                <a:lnTo>
                  <a:pt x="24" y="2"/>
                </a:lnTo>
                <a:lnTo>
                  <a:pt x="28" y="4"/>
                </a:lnTo>
                <a:lnTo>
                  <a:pt x="32" y="4"/>
                </a:lnTo>
                <a:lnTo>
                  <a:pt x="32" y="4"/>
                </a:lnTo>
                <a:lnTo>
                  <a:pt x="34" y="2"/>
                </a:lnTo>
                <a:lnTo>
                  <a:pt x="36" y="0"/>
                </a:lnTo>
                <a:lnTo>
                  <a:pt x="36" y="0"/>
                </a:ln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7" name="Freeform 256"/>
          <p:cNvSpPr>
            <a:spLocks noChangeAspect="1"/>
          </p:cNvSpPr>
          <p:nvPr/>
        </p:nvSpPr>
        <p:spPr bwMode="auto">
          <a:xfrm>
            <a:off x="10289649" y="4125871"/>
            <a:ext cx="45719" cy="12660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4" y="0"/>
              </a:cxn>
              <a:cxn ang="0">
                <a:pos x="36" y="2"/>
              </a:cxn>
              <a:cxn ang="0">
                <a:pos x="34" y="4"/>
              </a:cxn>
              <a:cxn ang="0">
                <a:pos x="34" y="4"/>
              </a:cxn>
              <a:cxn ang="0">
                <a:pos x="32" y="8"/>
              </a:cxn>
              <a:cxn ang="0">
                <a:pos x="32" y="8"/>
              </a:cxn>
              <a:cxn ang="0">
                <a:pos x="28" y="24"/>
              </a:cxn>
              <a:cxn ang="0">
                <a:pos x="26" y="38"/>
              </a:cxn>
              <a:cxn ang="0">
                <a:pos x="26" y="38"/>
              </a:cxn>
              <a:cxn ang="0">
                <a:pos x="16" y="66"/>
              </a:cxn>
              <a:cxn ang="0">
                <a:pos x="16" y="66"/>
              </a:cxn>
              <a:cxn ang="0">
                <a:pos x="14" y="84"/>
              </a:cxn>
              <a:cxn ang="0">
                <a:pos x="14" y="84"/>
              </a:cxn>
              <a:cxn ang="0">
                <a:pos x="10" y="94"/>
              </a:cxn>
              <a:cxn ang="0">
                <a:pos x="10" y="94"/>
              </a:cxn>
              <a:cxn ang="0">
                <a:pos x="6" y="100"/>
              </a:cxn>
              <a:cxn ang="0">
                <a:pos x="4" y="102"/>
              </a:cxn>
              <a:cxn ang="0">
                <a:pos x="2" y="104"/>
              </a:cxn>
              <a:cxn ang="0">
                <a:pos x="2" y="104"/>
              </a:cxn>
              <a:cxn ang="0">
                <a:pos x="0" y="102"/>
              </a:cxn>
              <a:cxn ang="0">
                <a:pos x="0" y="100"/>
              </a:cxn>
              <a:cxn ang="0">
                <a:pos x="0" y="94"/>
              </a:cxn>
              <a:cxn ang="0">
                <a:pos x="4" y="80"/>
              </a:cxn>
              <a:cxn ang="0">
                <a:pos x="4" y="80"/>
              </a:cxn>
              <a:cxn ang="0">
                <a:pos x="6" y="68"/>
              </a:cxn>
              <a:cxn ang="0">
                <a:pos x="6" y="68"/>
              </a:cxn>
              <a:cxn ang="0">
                <a:pos x="14" y="50"/>
              </a:cxn>
              <a:cxn ang="0">
                <a:pos x="14" y="50"/>
              </a:cxn>
              <a:cxn ang="0">
                <a:pos x="20" y="42"/>
              </a:cxn>
              <a:cxn ang="0">
                <a:pos x="20" y="42"/>
              </a:cxn>
              <a:cxn ang="0">
                <a:pos x="24" y="28"/>
              </a:cxn>
              <a:cxn ang="0">
                <a:pos x="28" y="12"/>
              </a:cxn>
              <a:cxn ang="0">
                <a:pos x="28" y="12"/>
              </a:cxn>
              <a:cxn ang="0">
                <a:pos x="30" y="6"/>
              </a:cxn>
              <a:cxn ang="0">
                <a:pos x="30" y="6"/>
              </a:cxn>
              <a:cxn ang="0">
                <a:pos x="32" y="2"/>
              </a:cxn>
              <a:cxn ang="0">
                <a:pos x="34" y="0"/>
              </a:cxn>
              <a:cxn ang="0">
                <a:pos x="34" y="0"/>
              </a:cxn>
            </a:cxnLst>
            <a:rect l="0" t="0" r="r" b="b"/>
            <a:pathLst>
              <a:path w="36" h="104">
                <a:moveTo>
                  <a:pt x="34" y="0"/>
                </a:moveTo>
                <a:lnTo>
                  <a:pt x="34" y="0"/>
                </a:lnTo>
                <a:lnTo>
                  <a:pt x="36" y="2"/>
                </a:lnTo>
                <a:lnTo>
                  <a:pt x="34" y="4"/>
                </a:lnTo>
                <a:lnTo>
                  <a:pt x="34" y="4"/>
                </a:lnTo>
                <a:lnTo>
                  <a:pt x="32" y="8"/>
                </a:lnTo>
                <a:lnTo>
                  <a:pt x="32" y="8"/>
                </a:lnTo>
                <a:lnTo>
                  <a:pt x="28" y="24"/>
                </a:lnTo>
                <a:lnTo>
                  <a:pt x="26" y="38"/>
                </a:lnTo>
                <a:lnTo>
                  <a:pt x="26" y="38"/>
                </a:lnTo>
                <a:lnTo>
                  <a:pt x="16" y="66"/>
                </a:lnTo>
                <a:lnTo>
                  <a:pt x="16" y="66"/>
                </a:lnTo>
                <a:lnTo>
                  <a:pt x="14" y="84"/>
                </a:lnTo>
                <a:lnTo>
                  <a:pt x="14" y="84"/>
                </a:lnTo>
                <a:lnTo>
                  <a:pt x="10" y="94"/>
                </a:lnTo>
                <a:lnTo>
                  <a:pt x="10" y="94"/>
                </a:lnTo>
                <a:lnTo>
                  <a:pt x="6" y="100"/>
                </a:lnTo>
                <a:lnTo>
                  <a:pt x="4" y="102"/>
                </a:lnTo>
                <a:lnTo>
                  <a:pt x="2" y="104"/>
                </a:lnTo>
                <a:lnTo>
                  <a:pt x="2" y="104"/>
                </a:lnTo>
                <a:lnTo>
                  <a:pt x="0" y="102"/>
                </a:lnTo>
                <a:lnTo>
                  <a:pt x="0" y="100"/>
                </a:lnTo>
                <a:lnTo>
                  <a:pt x="0" y="94"/>
                </a:lnTo>
                <a:lnTo>
                  <a:pt x="4" y="80"/>
                </a:lnTo>
                <a:lnTo>
                  <a:pt x="4" y="80"/>
                </a:lnTo>
                <a:lnTo>
                  <a:pt x="6" y="68"/>
                </a:lnTo>
                <a:lnTo>
                  <a:pt x="6" y="68"/>
                </a:lnTo>
                <a:lnTo>
                  <a:pt x="14" y="50"/>
                </a:lnTo>
                <a:lnTo>
                  <a:pt x="14" y="50"/>
                </a:lnTo>
                <a:lnTo>
                  <a:pt x="20" y="42"/>
                </a:lnTo>
                <a:lnTo>
                  <a:pt x="20" y="42"/>
                </a:lnTo>
                <a:lnTo>
                  <a:pt x="24" y="28"/>
                </a:lnTo>
                <a:lnTo>
                  <a:pt x="28" y="12"/>
                </a:lnTo>
                <a:lnTo>
                  <a:pt x="28" y="12"/>
                </a:lnTo>
                <a:lnTo>
                  <a:pt x="30" y="6"/>
                </a:lnTo>
                <a:lnTo>
                  <a:pt x="30" y="6"/>
                </a:lnTo>
                <a:lnTo>
                  <a:pt x="32" y="2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8" name="Freeform 257"/>
          <p:cNvSpPr>
            <a:spLocks noChangeAspect="1"/>
          </p:cNvSpPr>
          <p:nvPr/>
        </p:nvSpPr>
        <p:spPr bwMode="auto">
          <a:xfrm>
            <a:off x="10235671" y="4270256"/>
            <a:ext cx="45722" cy="45719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20" y="10"/>
              </a:cxn>
              <a:cxn ang="0">
                <a:pos x="24" y="18"/>
              </a:cxn>
              <a:cxn ang="0">
                <a:pos x="24" y="22"/>
              </a:cxn>
              <a:cxn ang="0">
                <a:pos x="24" y="26"/>
              </a:cxn>
              <a:cxn ang="0">
                <a:pos x="24" y="26"/>
              </a:cxn>
              <a:cxn ang="0">
                <a:pos x="22" y="26"/>
              </a:cxn>
              <a:cxn ang="0">
                <a:pos x="18" y="26"/>
              </a:cxn>
              <a:cxn ang="0">
                <a:pos x="12" y="24"/>
              </a:cxn>
              <a:cxn ang="0">
                <a:pos x="12" y="24"/>
              </a:cxn>
              <a:cxn ang="0">
                <a:pos x="6" y="22"/>
              </a:cxn>
              <a:cxn ang="0">
                <a:pos x="6" y="22"/>
              </a:cxn>
              <a:cxn ang="0">
                <a:pos x="2" y="16"/>
              </a:cxn>
              <a:cxn ang="0">
                <a:pos x="2" y="16"/>
              </a:cxn>
              <a:cxn ang="0">
                <a:pos x="0" y="8"/>
              </a:cxn>
              <a:cxn ang="0">
                <a:pos x="2" y="4"/>
              </a:cxn>
              <a:cxn ang="0">
                <a:pos x="4" y="0"/>
              </a:cxn>
              <a:cxn ang="0">
                <a:pos x="4" y="0"/>
              </a:cxn>
              <a:cxn ang="0">
                <a:pos x="8" y="0"/>
              </a:cxn>
              <a:cxn ang="0">
                <a:pos x="12" y="4"/>
              </a:cxn>
              <a:cxn ang="0">
                <a:pos x="12" y="4"/>
              </a:cxn>
              <a:cxn ang="0">
                <a:pos x="16" y="6"/>
              </a:cxn>
              <a:cxn ang="0">
                <a:pos x="20" y="10"/>
              </a:cxn>
              <a:cxn ang="0">
                <a:pos x="20" y="10"/>
              </a:cxn>
            </a:cxnLst>
            <a:rect l="0" t="0" r="r" b="b"/>
            <a:pathLst>
              <a:path w="24" h="26">
                <a:moveTo>
                  <a:pt x="20" y="10"/>
                </a:moveTo>
                <a:lnTo>
                  <a:pt x="20" y="10"/>
                </a:lnTo>
                <a:lnTo>
                  <a:pt x="24" y="18"/>
                </a:lnTo>
                <a:lnTo>
                  <a:pt x="24" y="22"/>
                </a:lnTo>
                <a:lnTo>
                  <a:pt x="24" y="26"/>
                </a:lnTo>
                <a:lnTo>
                  <a:pt x="24" y="26"/>
                </a:lnTo>
                <a:lnTo>
                  <a:pt x="22" y="26"/>
                </a:lnTo>
                <a:lnTo>
                  <a:pt x="18" y="26"/>
                </a:lnTo>
                <a:lnTo>
                  <a:pt x="12" y="24"/>
                </a:lnTo>
                <a:lnTo>
                  <a:pt x="12" y="24"/>
                </a:lnTo>
                <a:lnTo>
                  <a:pt x="6" y="22"/>
                </a:lnTo>
                <a:lnTo>
                  <a:pt x="6" y="22"/>
                </a:lnTo>
                <a:lnTo>
                  <a:pt x="2" y="16"/>
                </a:lnTo>
                <a:lnTo>
                  <a:pt x="2" y="16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lnTo>
                  <a:pt x="4" y="0"/>
                </a:lnTo>
                <a:lnTo>
                  <a:pt x="8" y="0"/>
                </a:lnTo>
                <a:lnTo>
                  <a:pt x="12" y="4"/>
                </a:lnTo>
                <a:lnTo>
                  <a:pt x="12" y="4"/>
                </a:lnTo>
                <a:lnTo>
                  <a:pt x="16" y="6"/>
                </a:lnTo>
                <a:lnTo>
                  <a:pt x="20" y="10"/>
                </a:lnTo>
                <a:lnTo>
                  <a:pt x="20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9" name="Freeform 258"/>
          <p:cNvSpPr>
            <a:spLocks noChangeAspect="1"/>
          </p:cNvSpPr>
          <p:nvPr/>
        </p:nvSpPr>
        <p:spPr bwMode="auto">
          <a:xfrm>
            <a:off x="10076339" y="3396734"/>
            <a:ext cx="393967" cy="900192"/>
          </a:xfrm>
          <a:custGeom>
            <a:avLst/>
            <a:gdLst/>
            <a:ahLst/>
            <a:cxnLst>
              <a:cxn ang="0">
                <a:pos x="510" y="272"/>
              </a:cxn>
              <a:cxn ang="0">
                <a:pos x="490" y="274"/>
              </a:cxn>
              <a:cxn ang="0">
                <a:pos x="478" y="286"/>
              </a:cxn>
              <a:cxn ang="0">
                <a:pos x="462" y="290"/>
              </a:cxn>
              <a:cxn ang="0">
                <a:pos x="458" y="310"/>
              </a:cxn>
              <a:cxn ang="0">
                <a:pos x="450" y="358"/>
              </a:cxn>
              <a:cxn ang="0">
                <a:pos x="452" y="390"/>
              </a:cxn>
              <a:cxn ang="0">
                <a:pos x="454" y="404"/>
              </a:cxn>
              <a:cxn ang="0">
                <a:pos x="422" y="466"/>
              </a:cxn>
              <a:cxn ang="0">
                <a:pos x="384" y="486"/>
              </a:cxn>
              <a:cxn ang="0">
                <a:pos x="350" y="520"/>
              </a:cxn>
              <a:cxn ang="0">
                <a:pos x="332" y="542"/>
              </a:cxn>
              <a:cxn ang="0">
                <a:pos x="316" y="558"/>
              </a:cxn>
              <a:cxn ang="0">
                <a:pos x="314" y="578"/>
              </a:cxn>
              <a:cxn ang="0">
                <a:pos x="298" y="604"/>
              </a:cxn>
              <a:cxn ang="0">
                <a:pos x="286" y="656"/>
              </a:cxn>
              <a:cxn ang="0">
                <a:pos x="292" y="742"/>
              </a:cxn>
              <a:cxn ang="0">
                <a:pos x="266" y="794"/>
              </a:cxn>
              <a:cxn ang="0">
                <a:pos x="294" y="782"/>
              </a:cxn>
              <a:cxn ang="0">
                <a:pos x="328" y="762"/>
              </a:cxn>
              <a:cxn ang="0">
                <a:pos x="348" y="794"/>
              </a:cxn>
              <a:cxn ang="0">
                <a:pos x="336" y="868"/>
              </a:cxn>
              <a:cxn ang="0">
                <a:pos x="300" y="854"/>
              </a:cxn>
              <a:cxn ang="0">
                <a:pos x="264" y="854"/>
              </a:cxn>
              <a:cxn ang="0">
                <a:pos x="296" y="874"/>
              </a:cxn>
              <a:cxn ang="0">
                <a:pos x="362" y="872"/>
              </a:cxn>
              <a:cxn ang="0">
                <a:pos x="348" y="892"/>
              </a:cxn>
              <a:cxn ang="0">
                <a:pos x="312" y="902"/>
              </a:cxn>
              <a:cxn ang="0">
                <a:pos x="272" y="938"/>
              </a:cxn>
              <a:cxn ang="0">
                <a:pos x="278" y="954"/>
              </a:cxn>
              <a:cxn ang="0">
                <a:pos x="274" y="984"/>
              </a:cxn>
              <a:cxn ang="0">
                <a:pos x="264" y="1010"/>
              </a:cxn>
              <a:cxn ang="0">
                <a:pos x="262" y="1082"/>
              </a:cxn>
              <a:cxn ang="0">
                <a:pos x="226" y="1170"/>
              </a:cxn>
              <a:cxn ang="0">
                <a:pos x="162" y="1180"/>
              </a:cxn>
              <a:cxn ang="0">
                <a:pos x="140" y="1240"/>
              </a:cxn>
              <a:cxn ang="0">
                <a:pos x="74" y="1234"/>
              </a:cxn>
              <a:cxn ang="0">
                <a:pos x="56" y="1160"/>
              </a:cxn>
              <a:cxn ang="0">
                <a:pos x="74" y="1144"/>
              </a:cxn>
              <a:cxn ang="0">
                <a:pos x="44" y="1086"/>
              </a:cxn>
              <a:cxn ang="0">
                <a:pos x="32" y="1026"/>
              </a:cxn>
              <a:cxn ang="0">
                <a:pos x="22" y="988"/>
              </a:cxn>
              <a:cxn ang="0">
                <a:pos x="18" y="966"/>
              </a:cxn>
              <a:cxn ang="0">
                <a:pos x="8" y="956"/>
              </a:cxn>
              <a:cxn ang="0">
                <a:pos x="6" y="914"/>
              </a:cxn>
              <a:cxn ang="0">
                <a:pos x="28" y="894"/>
              </a:cxn>
              <a:cxn ang="0">
                <a:pos x="64" y="814"/>
              </a:cxn>
              <a:cxn ang="0">
                <a:pos x="64" y="730"/>
              </a:cxn>
              <a:cxn ang="0">
                <a:pos x="80" y="668"/>
              </a:cxn>
              <a:cxn ang="0">
                <a:pos x="62" y="578"/>
              </a:cxn>
              <a:cxn ang="0">
                <a:pos x="66" y="504"/>
              </a:cxn>
              <a:cxn ang="0">
                <a:pos x="148" y="450"/>
              </a:cxn>
              <a:cxn ang="0">
                <a:pos x="148" y="382"/>
              </a:cxn>
              <a:cxn ang="0">
                <a:pos x="190" y="266"/>
              </a:cxn>
              <a:cxn ang="0">
                <a:pos x="244" y="180"/>
              </a:cxn>
              <a:cxn ang="0">
                <a:pos x="250" y="120"/>
              </a:cxn>
              <a:cxn ang="0">
                <a:pos x="300" y="92"/>
              </a:cxn>
              <a:cxn ang="0">
                <a:pos x="362" y="58"/>
              </a:cxn>
              <a:cxn ang="0">
                <a:pos x="372" y="16"/>
              </a:cxn>
              <a:cxn ang="0">
                <a:pos x="386" y="2"/>
              </a:cxn>
              <a:cxn ang="0">
                <a:pos x="498" y="98"/>
              </a:cxn>
              <a:cxn ang="0">
                <a:pos x="528" y="192"/>
              </a:cxn>
            </a:cxnLst>
            <a:rect l="0" t="0" r="r" b="b"/>
            <a:pathLst>
              <a:path w="544" h="1242">
                <a:moveTo>
                  <a:pt x="542" y="260"/>
                </a:moveTo>
                <a:lnTo>
                  <a:pt x="542" y="260"/>
                </a:lnTo>
                <a:lnTo>
                  <a:pt x="544" y="264"/>
                </a:lnTo>
                <a:lnTo>
                  <a:pt x="544" y="268"/>
                </a:lnTo>
                <a:lnTo>
                  <a:pt x="544" y="268"/>
                </a:lnTo>
                <a:lnTo>
                  <a:pt x="542" y="272"/>
                </a:lnTo>
                <a:lnTo>
                  <a:pt x="542" y="272"/>
                </a:lnTo>
                <a:lnTo>
                  <a:pt x="542" y="274"/>
                </a:lnTo>
                <a:lnTo>
                  <a:pt x="540" y="276"/>
                </a:lnTo>
                <a:lnTo>
                  <a:pt x="540" y="276"/>
                </a:lnTo>
                <a:lnTo>
                  <a:pt x="538" y="274"/>
                </a:lnTo>
                <a:lnTo>
                  <a:pt x="536" y="272"/>
                </a:lnTo>
                <a:lnTo>
                  <a:pt x="536" y="272"/>
                </a:lnTo>
                <a:lnTo>
                  <a:pt x="528" y="268"/>
                </a:lnTo>
                <a:lnTo>
                  <a:pt x="528" y="268"/>
                </a:lnTo>
                <a:lnTo>
                  <a:pt x="518" y="270"/>
                </a:lnTo>
                <a:lnTo>
                  <a:pt x="514" y="270"/>
                </a:lnTo>
                <a:lnTo>
                  <a:pt x="510" y="272"/>
                </a:lnTo>
                <a:lnTo>
                  <a:pt x="510" y="272"/>
                </a:lnTo>
                <a:lnTo>
                  <a:pt x="510" y="276"/>
                </a:lnTo>
                <a:lnTo>
                  <a:pt x="510" y="278"/>
                </a:lnTo>
                <a:lnTo>
                  <a:pt x="508" y="280"/>
                </a:lnTo>
                <a:lnTo>
                  <a:pt x="508" y="280"/>
                </a:lnTo>
                <a:lnTo>
                  <a:pt x="506" y="280"/>
                </a:lnTo>
                <a:lnTo>
                  <a:pt x="504" y="278"/>
                </a:lnTo>
                <a:lnTo>
                  <a:pt x="504" y="278"/>
                </a:lnTo>
                <a:lnTo>
                  <a:pt x="502" y="278"/>
                </a:lnTo>
                <a:lnTo>
                  <a:pt x="502" y="278"/>
                </a:lnTo>
                <a:lnTo>
                  <a:pt x="498" y="274"/>
                </a:lnTo>
                <a:lnTo>
                  <a:pt x="496" y="272"/>
                </a:lnTo>
                <a:lnTo>
                  <a:pt x="496" y="272"/>
                </a:lnTo>
                <a:lnTo>
                  <a:pt x="494" y="270"/>
                </a:lnTo>
                <a:lnTo>
                  <a:pt x="492" y="268"/>
                </a:lnTo>
                <a:lnTo>
                  <a:pt x="492" y="268"/>
                </a:lnTo>
                <a:lnTo>
                  <a:pt x="490" y="270"/>
                </a:lnTo>
                <a:lnTo>
                  <a:pt x="490" y="274"/>
                </a:lnTo>
                <a:lnTo>
                  <a:pt x="490" y="276"/>
                </a:lnTo>
                <a:lnTo>
                  <a:pt x="490" y="278"/>
                </a:lnTo>
                <a:lnTo>
                  <a:pt x="490" y="278"/>
                </a:lnTo>
                <a:lnTo>
                  <a:pt x="486" y="278"/>
                </a:lnTo>
                <a:lnTo>
                  <a:pt x="486" y="278"/>
                </a:lnTo>
                <a:lnTo>
                  <a:pt x="484" y="274"/>
                </a:lnTo>
                <a:lnTo>
                  <a:pt x="484" y="274"/>
                </a:lnTo>
                <a:lnTo>
                  <a:pt x="482" y="270"/>
                </a:lnTo>
                <a:lnTo>
                  <a:pt x="482" y="270"/>
                </a:lnTo>
                <a:lnTo>
                  <a:pt x="480" y="270"/>
                </a:lnTo>
                <a:lnTo>
                  <a:pt x="480" y="270"/>
                </a:lnTo>
                <a:lnTo>
                  <a:pt x="478" y="272"/>
                </a:lnTo>
                <a:lnTo>
                  <a:pt x="478" y="272"/>
                </a:lnTo>
                <a:lnTo>
                  <a:pt x="476" y="274"/>
                </a:lnTo>
                <a:lnTo>
                  <a:pt x="478" y="278"/>
                </a:lnTo>
                <a:lnTo>
                  <a:pt x="478" y="282"/>
                </a:lnTo>
                <a:lnTo>
                  <a:pt x="478" y="286"/>
                </a:lnTo>
                <a:lnTo>
                  <a:pt x="478" y="286"/>
                </a:lnTo>
                <a:lnTo>
                  <a:pt x="476" y="288"/>
                </a:lnTo>
                <a:lnTo>
                  <a:pt x="476" y="288"/>
                </a:lnTo>
                <a:lnTo>
                  <a:pt x="474" y="286"/>
                </a:lnTo>
                <a:lnTo>
                  <a:pt x="474" y="286"/>
                </a:lnTo>
                <a:lnTo>
                  <a:pt x="474" y="288"/>
                </a:lnTo>
                <a:lnTo>
                  <a:pt x="476" y="290"/>
                </a:lnTo>
                <a:lnTo>
                  <a:pt x="478" y="294"/>
                </a:lnTo>
                <a:lnTo>
                  <a:pt x="478" y="296"/>
                </a:lnTo>
                <a:lnTo>
                  <a:pt x="478" y="296"/>
                </a:lnTo>
                <a:lnTo>
                  <a:pt x="474" y="296"/>
                </a:lnTo>
                <a:lnTo>
                  <a:pt x="474" y="296"/>
                </a:lnTo>
                <a:lnTo>
                  <a:pt x="470" y="292"/>
                </a:lnTo>
                <a:lnTo>
                  <a:pt x="470" y="292"/>
                </a:lnTo>
                <a:lnTo>
                  <a:pt x="466" y="288"/>
                </a:lnTo>
                <a:lnTo>
                  <a:pt x="464" y="286"/>
                </a:lnTo>
                <a:lnTo>
                  <a:pt x="462" y="288"/>
                </a:lnTo>
                <a:lnTo>
                  <a:pt x="462" y="288"/>
                </a:lnTo>
                <a:lnTo>
                  <a:pt x="462" y="290"/>
                </a:lnTo>
                <a:lnTo>
                  <a:pt x="462" y="290"/>
                </a:lnTo>
                <a:lnTo>
                  <a:pt x="466" y="294"/>
                </a:lnTo>
                <a:lnTo>
                  <a:pt x="470" y="300"/>
                </a:lnTo>
                <a:lnTo>
                  <a:pt x="470" y="300"/>
                </a:lnTo>
                <a:lnTo>
                  <a:pt x="470" y="302"/>
                </a:lnTo>
                <a:lnTo>
                  <a:pt x="470" y="302"/>
                </a:lnTo>
                <a:lnTo>
                  <a:pt x="466" y="304"/>
                </a:lnTo>
                <a:lnTo>
                  <a:pt x="464" y="304"/>
                </a:lnTo>
                <a:lnTo>
                  <a:pt x="464" y="304"/>
                </a:lnTo>
                <a:lnTo>
                  <a:pt x="464" y="306"/>
                </a:lnTo>
                <a:lnTo>
                  <a:pt x="466" y="308"/>
                </a:lnTo>
                <a:lnTo>
                  <a:pt x="466" y="308"/>
                </a:lnTo>
                <a:lnTo>
                  <a:pt x="466" y="312"/>
                </a:lnTo>
                <a:lnTo>
                  <a:pt x="466" y="312"/>
                </a:lnTo>
                <a:lnTo>
                  <a:pt x="464" y="312"/>
                </a:lnTo>
                <a:lnTo>
                  <a:pt x="464" y="312"/>
                </a:lnTo>
                <a:lnTo>
                  <a:pt x="458" y="310"/>
                </a:lnTo>
                <a:lnTo>
                  <a:pt x="458" y="310"/>
                </a:lnTo>
                <a:lnTo>
                  <a:pt x="454" y="312"/>
                </a:lnTo>
                <a:lnTo>
                  <a:pt x="454" y="312"/>
                </a:lnTo>
                <a:lnTo>
                  <a:pt x="454" y="318"/>
                </a:lnTo>
                <a:lnTo>
                  <a:pt x="454" y="318"/>
                </a:lnTo>
                <a:lnTo>
                  <a:pt x="450" y="320"/>
                </a:lnTo>
                <a:lnTo>
                  <a:pt x="446" y="322"/>
                </a:lnTo>
                <a:lnTo>
                  <a:pt x="446" y="322"/>
                </a:lnTo>
                <a:lnTo>
                  <a:pt x="446" y="324"/>
                </a:lnTo>
                <a:lnTo>
                  <a:pt x="446" y="324"/>
                </a:lnTo>
                <a:lnTo>
                  <a:pt x="448" y="328"/>
                </a:lnTo>
                <a:lnTo>
                  <a:pt x="450" y="330"/>
                </a:lnTo>
                <a:lnTo>
                  <a:pt x="456" y="336"/>
                </a:lnTo>
                <a:lnTo>
                  <a:pt x="456" y="336"/>
                </a:lnTo>
                <a:lnTo>
                  <a:pt x="454" y="340"/>
                </a:lnTo>
                <a:lnTo>
                  <a:pt x="454" y="340"/>
                </a:lnTo>
                <a:lnTo>
                  <a:pt x="452" y="350"/>
                </a:lnTo>
                <a:lnTo>
                  <a:pt x="450" y="358"/>
                </a:lnTo>
                <a:lnTo>
                  <a:pt x="450" y="358"/>
                </a:lnTo>
                <a:lnTo>
                  <a:pt x="446" y="360"/>
                </a:lnTo>
                <a:lnTo>
                  <a:pt x="444" y="360"/>
                </a:lnTo>
                <a:lnTo>
                  <a:pt x="444" y="360"/>
                </a:lnTo>
                <a:lnTo>
                  <a:pt x="442" y="366"/>
                </a:lnTo>
                <a:lnTo>
                  <a:pt x="442" y="366"/>
                </a:lnTo>
                <a:lnTo>
                  <a:pt x="440" y="368"/>
                </a:lnTo>
                <a:lnTo>
                  <a:pt x="440" y="368"/>
                </a:lnTo>
                <a:lnTo>
                  <a:pt x="440" y="372"/>
                </a:lnTo>
                <a:lnTo>
                  <a:pt x="440" y="372"/>
                </a:lnTo>
                <a:lnTo>
                  <a:pt x="444" y="374"/>
                </a:lnTo>
                <a:lnTo>
                  <a:pt x="444" y="374"/>
                </a:lnTo>
                <a:lnTo>
                  <a:pt x="446" y="380"/>
                </a:lnTo>
                <a:lnTo>
                  <a:pt x="446" y="380"/>
                </a:lnTo>
                <a:lnTo>
                  <a:pt x="444" y="380"/>
                </a:lnTo>
                <a:lnTo>
                  <a:pt x="444" y="380"/>
                </a:lnTo>
                <a:lnTo>
                  <a:pt x="446" y="386"/>
                </a:lnTo>
                <a:lnTo>
                  <a:pt x="446" y="386"/>
                </a:lnTo>
                <a:lnTo>
                  <a:pt x="452" y="390"/>
                </a:lnTo>
                <a:lnTo>
                  <a:pt x="458" y="396"/>
                </a:lnTo>
                <a:lnTo>
                  <a:pt x="458" y="396"/>
                </a:lnTo>
                <a:lnTo>
                  <a:pt x="458" y="400"/>
                </a:lnTo>
                <a:lnTo>
                  <a:pt x="458" y="400"/>
                </a:lnTo>
                <a:lnTo>
                  <a:pt x="462" y="402"/>
                </a:lnTo>
                <a:lnTo>
                  <a:pt x="462" y="402"/>
                </a:lnTo>
                <a:lnTo>
                  <a:pt x="462" y="406"/>
                </a:lnTo>
                <a:lnTo>
                  <a:pt x="462" y="406"/>
                </a:lnTo>
                <a:lnTo>
                  <a:pt x="460" y="412"/>
                </a:lnTo>
                <a:lnTo>
                  <a:pt x="458" y="414"/>
                </a:lnTo>
                <a:lnTo>
                  <a:pt x="456" y="416"/>
                </a:lnTo>
                <a:lnTo>
                  <a:pt x="456" y="416"/>
                </a:lnTo>
                <a:lnTo>
                  <a:pt x="456" y="412"/>
                </a:lnTo>
                <a:lnTo>
                  <a:pt x="456" y="408"/>
                </a:lnTo>
                <a:lnTo>
                  <a:pt x="456" y="408"/>
                </a:lnTo>
                <a:lnTo>
                  <a:pt x="456" y="406"/>
                </a:lnTo>
                <a:lnTo>
                  <a:pt x="454" y="404"/>
                </a:lnTo>
                <a:lnTo>
                  <a:pt x="454" y="404"/>
                </a:lnTo>
                <a:lnTo>
                  <a:pt x="452" y="406"/>
                </a:lnTo>
                <a:lnTo>
                  <a:pt x="452" y="408"/>
                </a:lnTo>
                <a:lnTo>
                  <a:pt x="452" y="408"/>
                </a:lnTo>
                <a:lnTo>
                  <a:pt x="448" y="418"/>
                </a:lnTo>
                <a:lnTo>
                  <a:pt x="448" y="418"/>
                </a:lnTo>
                <a:lnTo>
                  <a:pt x="444" y="428"/>
                </a:lnTo>
                <a:lnTo>
                  <a:pt x="444" y="428"/>
                </a:lnTo>
                <a:lnTo>
                  <a:pt x="436" y="438"/>
                </a:lnTo>
                <a:lnTo>
                  <a:pt x="436" y="438"/>
                </a:lnTo>
                <a:lnTo>
                  <a:pt x="436" y="444"/>
                </a:lnTo>
                <a:lnTo>
                  <a:pt x="436" y="444"/>
                </a:lnTo>
                <a:lnTo>
                  <a:pt x="434" y="450"/>
                </a:lnTo>
                <a:lnTo>
                  <a:pt x="430" y="456"/>
                </a:lnTo>
                <a:lnTo>
                  <a:pt x="430" y="456"/>
                </a:lnTo>
                <a:lnTo>
                  <a:pt x="426" y="458"/>
                </a:lnTo>
                <a:lnTo>
                  <a:pt x="426" y="458"/>
                </a:lnTo>
                <a:lnTo>
                  <a:pt x="422" y="466"/>
                </a:lnTo>
                <a:lnTo>
                  <a:pt x="422" y="466"/>
                </a:lnTo>
                <a:lnTo>
                  <a:pt x="414" y="472"/>
                </a:lnTo>
                <a:lnTo>
                  <a:pt x="414" y="472"/>
                </a:lnTo>
                <a:lnTo>
                  <a:pt x="410" y="474"/>
                </a:lnTo>
                <a:lnTo>
                  <a:pt x="410" y="474"/>
                </a:lnTo>
                <a:lnTo>
                  <a:pt x="408" y="474"/>
                </a:lnTo>
                <a:lnTo>
                  <a:pt x="404" y="474"/>
                </a:lnTo>
                <a:lnTo>
                  <a:pt x="404" y="474"/>
                </a:lnTo>
                <a:lnTo>
                  <a:pt x="402" y="476"/>
                </a:lnTo>
                <a:lnTo>
                  <a:pt x="398" y="478"/>
                </a:lnTo>
                <a:lnTo>
                  <a:pt x="398" y="478"/>
                </a:lnTo>
                <a:lnTo>
                  <a:pt x="398" y="486"/>
                </a:lnTo>
                <a:lnTo>
                  <a:pt x="398" y="486"/>
                </a:lnTo>
                <a:lnTo>
                  <a:pt x="394" y="490"/>
                </a:lnTo>
                <a:lnTo>
                  <a:pt x="390" y="492"/>
                </a:lnTo>
                <a:lnTo>
                  <a:pt x="390" y="492"/>
                </a:lnTo>
                <a:lnTo>
                  <a:pt x="386" y="488"/>
                </a:lnTo>
                <a:lnTo>
                  <a:pt x="384" y="486"/>
                </a:lnTo>
                <a:lnTo>
                  <a:pt x="384" y="486"/>
                </a:lnTo>
                <a:lnTo>
                  <a:pt x="382" y="488"/>
                </a:lnTo>
                <a:lnTo>
                  <a:pt x="378" y="490"/>
                </a:lnTo>
                <a:lnTo>
                  <a:pt x="374" y="496"/>
                </a:lnTo>
                <a:lnTo>
                  <a:pt x="374" y="496"/>
                </a:lnTo>
                <a:lnTo>
                  <a:pt x="372" y="504"/>
                </a:lnTo>
                <a:lnTo>
                  <a:pt x="372" y="504"/>
                </a:lnTo>
                <a:lnTo>
                  <a:pt x="368" y="508"/>
                </a:lnTo>
                <a:lnTo>
                  <a:pt x="364" y="510"/>
                </a:lnTo>
                <a:lnTo>
                  <a:pt x="364" y="510"/>
                </a:lnTo>
                <a:lnTo>
                  <a:pt x="360" y="510"/>
                </a:lnTo>
                <a:lnTo>
                  <a:pt x="354" y="510"/>
                </a:lnTo>
                <a:lnTo>
                  <a:pt x="354" y="510"/>
                </a:lnTo>
                <a:lnTo>
                  <a:pt x="352" y="510"/>
                </a:lnTo>
                <a:lnTo>
                  <a:pt x="350" y="510"/>
                </a:lnTo>
                <a:lnTo>
                  <a:pt x="350" y="510"/>
                </a:lnTo>
                <a:lnTo>
                  <a:pt x="350" y="516"/>
                </a:lnTo>
                <a:lnTo>
                  <a:pt x="350" y="520"/>
                </a:lnTo>
                <a:lnTo>
                  <a:pt x="350" y="520"/>
                </a:lnTo>
                <a:lnTo>
                  <a:pt x="346" y="522"/>
                </a:lnTo>
                <a:lnTo>
                  <a:pt x="346" y="522"/>
                </a:lnTo>
                <a:lnTo>
                  <a:pt x="346" y="526"/>
                </a:lnTo>
                <a:lnTo>
                  <a:pt x="346" y="530"/>
                </a:lnTo>
                <a:lnTo>
                  <a:pt x="346" y="530"/>
                </a:lnTo>
                <a:lnTo>
                  <a:pt x="342" y="530"/>
                </a:lnTo>
                <a:lnTo>
                  <a:pt x="340" y="532"/>
                </a:lnTo>
                <a:lnTo>
                  <a:pt x="340" y="532"/>
                </a:lnTo>
                <a:lnTo>
                  <a:pt x="340" y="536"/>
                </a:lnTo>
                <a:lnTo>
                  <a:pt x="340" y="536"/>
                </a:lnTo>
                <a:lnTo>
                  <a:pt x="336" y="538"/>
                </a:lnTo>
                <a:lnTo>
                  <a:pt x="334" y="540"/>
                </a:lnTo>
                <a:lnTo>
                  <a:pt x="334" y="540"/>
                </a:lnTo>
                <a:lnTo>
                  <a:pt x="330" y="540"/>
                </a:lnTo>
                <a:lnTo>
                  <a:pt x="326" y="540"/>
                </a:lnTo>
                <a:lnTo>
                  <a:pt x="326" y="540"/>
                </a:lnTo>
                <a:lnTo>
                  <a:pt x="328" y="542"/>
                </a:lnTo>
                <a:lnTo>
                  <a:pt x="332" y="542"/>
                </a:lnTo>
                <a:lnTo>
                  <a:pt x="334" y="542"/>
                </a:lnTo>
                <a:lnTo>
                  <a:pt x="336" y="544"/>
                </a:lnTo>
                <a:lnTo>
                  <a:pt x="336" y="544"/>
                </a:lnTo>
                <a:lnTo>
                  <a:pt x="336" y="546"/>
                </a:lnTo>
                <a:lnTo>
                  <a:pt x="334" y="548"/>
                </a:lnTo>
                <a:lnTo>
                  <a:pt x="334" y="548"/>
                </a:lnTo>
                <a:lnTo>
                  <a:pt x="334" y="552"/>
                </a:lnTo>
                <a:lnTo>
                  <a:pt x="332" y="554"/>
                </a:lnTo>
                <a:lnTo>
                  <a:pt x="332" y="554"/>
                </a:lnTo>
                <a:lnTo>
                  <a:pt x="330" y="552"/>
                </a:lnTo>
                <a:lnTo>
                  <a:pt x="328" y="552"/>
                </a:lnTo>
                <a:lnTo>
                  <a:pt x="328" y="552"/>
                </a:lnTo>
                <a:lnTo>
                  <a:pt x="326" y="554"/>
                </a:lnTo>
                <a:lnTo>
                  <a:pt x="324" y="558"/>
                </a:lnTo>
                <a:lnTo>
                  <a:pt x="324" y="558"/>
                </a:lnTo>
                <a:lnTo>
                  <a:pt x="320" y="560"/>
                </a:lnTo>
                <a:lnTo>
                  <a:pt x="320" y="560"/>
                </a:lnTo>
                <a:lnTo>
                  <a:pt x="316" y="558"/>
                </a:lnTo>
                <a:lnTo>
                  <a:pt x="314" y="554"/>
                </a:lnTo>
                <a:lnTo>
                  <a:pt x="314" y="554"/>
                </a:lnTo>
                <a:lnTo>
                  <a:pt x="312" y="550"/>
                </a:lnTo>
                <a:lnTo>
                  <a:pt x="312" y="548"/>
                </a:lnTo>
                <a:lnTo>
                  <a:pt x="310" y="548"/>
                </a:lnTo>
                <a:lnTo>
                  <a:pt x="310" y="548"/>
                </a:lnTo>
                <a:lnTo>
                  <a:pt x="310" y="550"/>
                </a:lnTo>
                <a:lnTo>
                  <a:pt x="310" y="554"/>
                </a:lnTo>
                <a:lnTo>
                  <a:pt x="310" y="554"/>
                </a:lnTo>
                <a:lnTo>
                  <a:pt x="314" y="562"/>
                </a:lnTo>
                <a:lnTo>
                  <a:pt x="314" y="562"/>
                </a:lnTo>
                <a:lnTo>
                  <a:pt x="314" y="568"/>
                </a:lnTo>
                <a:lnTo>
                  <a:pt x="312" y="574"/>
                </a:lnTo>
                <a:lnTo>
                  <a:pt x="312" y="574"/>
                </a:lnTo>
                <a:lnTo>
                  <a:pt x="314" y="576"/>
                </a:lnTo>
                <a:lnTo>
                  <a:pt x="314" y="576"/>
                </a:lnTo>
                <a:lnTo>
                  <a:pt x="314" y="578"/>
                </a:lnTo>
                <a:lnTo>
                  <a:pt x="314" y="578"/>
                </a:lnTo>
                <a:lnTo>
                  <a:pt x="310" y="586"/>
                </a:lnTo>
                <a:lnTo>
                  <a:pt x="310" y="586"/>
                </a:lnTo>
                <a:lnTo>
                  <a:pt x="306" y="588"/>
                </a:lnTo>
                <a:lnTo>
                  <a:pt x="306" y="588"/>
                </a:lnTo>
                <a:lnTo>
                  <a:pt x="306" y="590"/>
                </a:lnTo>
                <a:lnTo>
                  <a:pt x="306" y="590"/>
                </a:lnTo>
                <a:lnTo>
                  <a:pt x="302" y="590"/>
                </a:lnTo>
                <a:lnTo>
                  <a:pt x="298" y="586"/>
                </a:lnTo>
                <a:lnTo>
                  <a:pt x="296" y="584"/>
                </a:lnTo>
                <a:lnTo>
                  <a:pt x="292" y="584"/>
                </a:lnTo>
                <a:lnTo>
                  <a:pt x="292" y="584"/>
                </a:lnTo>
                <a:lnTo>
                  <a:pt x="292" y="586"/>
                </a:lnTo>
                <a:lnTo>
                  <a:pt x="292" y="588"/>
                </a:lnTo>
                <a:lnTo>
                  <a:pt x="292" y="594"/>
                </a:lnTo>
                <a:lnTo>
                  <a:pt x="292" y="594"/>
                </a:lnTo>
                <a:lnTo>
                  <a:pt x="294" y="602"/>
                </a:lnTo>
                <a:lnTo>
                  <a:pt x="294" y="602"/>
                </a:lnTo>
                <a:lnTo>
                  <a:pt x="298" y="604"/>
                </a:lnTo>
                <a:lnTo>
                  <a:pt x="300" y="608"/>
                </a:lnTo>
                <a:lnTo>
                  <a:pt x="300" y="608"/>
                </a:lnTo>
                <a:lnTo>
                  <a:pt x="300" y="616"/>
                </a:lnTo>
                <a:lnTo>
                  <a:pt x="296" y="622"/>
                </a:lnTo>
                <a:lnTo>
                  <a:pt x="296" y="622"/>
                </a:lnTo>
                <a:lnTo>
                  <a:pt x="294" y="630"/>
                </a:lnTo>
                <a:lnTo>
                  <a:pt x="294" y="638"/>
                </a:lnTo>
                <a:lnTo>
                  <a:pt x="294" y="638"/>
                </a:lnTo>
                <a:lnTo>
                  <a:pt x="296" y="648"/>
                </a:lnTo>
                <a:lnTo>
                  <a:pt x="298" y="656"/>
                </a:lnTo>
                <a:lnTo>
                  <a:pt x="298" y="656"/>
                </a:lnTo>
                <a:lnTo>
                  <a:pt x="298" y="660"/>
                </a:lnTo>
                <a:lnTo>
                  <a:pt x="298" y="662"/>
                </a:lnTo>
                <a:lnTo>
                  <a:pt x="298" y="662"/>
                </a:lnTo>
                <a:lnTo>
                  <a:pt x="296" y="662"/>
                </a:lnTo>
                <a:lnTo>
                  <a:pt x="292" y="658"/>
                </a:lnTo>
                <a:lnTo>
                  <a:pt x="288" y="656"/>
                </a:lnTo>
                <a:lnTo>
                  <a:pt x="286" y="656"/>
                </a:lnTo>
                <a:lnTo>
                  <a:pt x="286" y="656"/>
                </a:lnTo>
                <a:lnTo>
                  <a:pt x="286" y="658"/>
                </a:lnTo>
                <a:lnTo>
                  <a:pt x="286" y="660"/>
                </a:lnTo>
                <a:lnTo>
                  <a:pt x="286" y="660"/>
                </a:lnTo>
                <a:lnTo>
                  <a:pt x="284" y="666"/>
                </a:lnTo>
                <a:lnTo>
                  <a:pt x="284" y="666"/>
                </a:lnTo>
                <a:lnTo>
                  <a:pt x="284" y="672"/>
                </a:lnTo>
                <a:lnTo>
                  <a:pt x="284" y="672"/>
                </a:lnTo>
                <a:lnTo>
                  <a:pt x="284" y="682"/>
                </a:lnTo>
                <a:lnTo>
                  <a:pt x="286" y="690"/>
                </a:lnTo>
                <a:lnTo>
                  <a:pt x="286" y="690"/>
                </a:lnTo>
                <a:lnTo>
                  <a:pt x="286" y="704"/>
                </a:lnTo>
                <a:lnTo>
                  <a:pt x="286" y="704"/>
                </a:lnTo>
                <a:lnTo>
                  <a:pt x="290" y="726"/>
                </a:lnTo>
                <a:lnTo>
                  <a:pt x="290" y="726"/>
                </a:lnTo>
                <a:lnTo>
                  <a:pt x="292" y="734"/>
                </a:lnTo>
                <a:lnTo>
                  <a:pt x="292" y="734"/>
                </a:lnTo>
                <a:lnTo>
                  <a:pt x="292" y="742"/>
                </a:lnTo>
                <a:lnTo>
                  <a:pt x="292" y="742"/>
                </a:lnTo>
                <a:lnTo>
                  <a:pt x="290" y="746"/>
                </a:lnTo>
                <a:lnTo>
                  <a:pt x="290" y="748"/>
                </a:lnTo>
                <a:lnTo>
                  <a:pt x="290" y="748"/>
                </a:lnTo>
                <a:lnTo>
                  <a:pt x="294" y="750"/>
                </a:lnTo>
                <a:lnTo>
                  <a:pt x="298" y="750"/>
                </a:lnTo>
                <a:lnTo>
                  <a:pt x="298" y="750"/>
                </a:lnTo>
                <a:lnTo>
                  <a:pt x="298" y="756"/>
                </a:lnTo>
                <a:lnTo>
                  <a:pt x="298" y="760"/>
                </a:lnTo>
                <a:lnTo>
                  <a:pt x="298" y="760"/>
                </a:lnTo>
                <a:lnTo>
                  <a:pt x="294" y="768"/>
                </a:lnTo>
                <a:lnTo>
                  <a:pt x="294" y="768"/>
                </a:lnTo>
                <a:lnTo>
                  <a:pt x="288" y="776"/>
                </a:lnTo>
                <a:lnTo>
                  <a:pt x="282" y="782"/>
                </a:lnTo>
                <a:lnTo>
                  <a:pt x="282" y="782"/>
                </a:lnTo>
                <a:lnTo>
                  <a:pt x="272" y="786"/>
                </a:lnTo>
                <a:lnTo>
                  <a:pt x="272" y="786"/>
                </a:lnTo>
                <a:lnTo>
                  <a:pt x="266" y="794"/>
                </a:lnTo>
                <a:lnTo>
                  <a:pt x="266" y="794"/>
                </a:lnTo>
                <a:lnTo>
                  <a:pt x="254" y="796"/>
                </a:lnTo>
                <a:lnTo>
                  <a:pt x="254" y="796"/>
                </a:lnTo>
                <a:lnTo>
                  <a:pt x="250" y="798"/>
                </a:lnTo>
                <a:lnTo>
                  <a:pt x="248" y="798"/>
                </a:lnTo>
                <a:lnTo>
                  <a:pt x="248" y="800"/>
                </a:lnTo>
                <a:lnTo>
                  <a:pt x="248" y="800"/>
                </a:lnTo>
                <a:lnTo>
                  <a:pt x="250" y="802"/>
                </a:lnTo>
                <a:lnTo>
                  <a:pt x="254" y="802"/>
                </a:lnTo>
                <a:lnTo>
                  <a:pt x="254" y="802"/>
                </a:lnTo>
                <a:lnTo>
                  <a:pt x="264" y="800"/>
                </a:lnTo>
                <a:lnTo>
                  <a:pt x="264" y="800"/>
                </a:lnTo>
                <a:lnTo>
                  <a:pt x="272" y="800"/>
                </a:lnTo>
                <a:lnTo>
                  <a:pt x="272" y="800"/>
                </a:lnTo>
                <a:lnTo>
                  <a:pt x="278" y="794"/>
                </a:lnTo>
                <a:lnTo>
                  <a:pt x="278" y="794"/>
                </a:lnTo>
                <a:lnTo>
                  <a:pt x="294" y="782"/>
                </a:lnTo>
                <a:lnTo>
                  <a:pt x="294" y="782"/>
                </a:lnTo>
                <a:lnTo>
                  <a:pt x="300" y="774"/>
                </a:lnTo>
                <a:lnTo>
                  <a:pt x="300" y="774"/>
                </a:lnTo>
                <a:lnTo>
                  <a:pt x="302" y="766"/>
                </a:lnTo>
                <a:lnTo>
                  <a:pt x="304" y="758"/>
                </a:lnTo>
                <a:lnTo>
                  <a:pt x="304" y="758"/>
                </a:lnTo>
                <a:lnTo>
                  <a:pt x="304" y="754"/>
                </a:lnTo>
                <a:lnTo>
                  <a:pt x="304" y="754"/>
                </a:lnTo>
                <a:lnTo>
                  <a:pt x="308" y="756"/>
                </a:lnTo>
                <a:lnTo>
                  <a:pt x="308" y="756"/>
                </a:lnTo>
                <a:lnTo>
                  <a:pt x="310" y="758"/>
                </a:lnTo>
                <a:lnTo>
                  <a:pt x="310" y="758"/>
                </a:lnTo>
                <a:lnTo>
                  <a:pt x="314" y="764"/>
                </a:lnTo>
                <a:lnTo>
                  <a:pt x="314" y="764"/>
                </a:lnTo>
                <a:lnTo>
                  <a:pt x="316" y="764"/>
                </a:lnTo>
                <a:lnTo>
                  <a:pt x="320" y="762"/>
                </a:lnTo>
                <a:lnTo>
                  <a:pt x="324" y="760"/>
                </a:lnTo>
                <a:lnTo>
                  <a:pt x="328" y="762"/>
                </a:lnTo>
                <a:lnTo>
                  <a:pt x="328" y="762"/>
                </a:lnTo>
                <a:lnTo>
                  <a:pt x="330" y="764"/>
                </a:lnTo>
                <a:lnTo>
                  <a:pt x="332" y="768"/>
                </a:lnTo>
                <a:lnTo>
                  <a:pt x="332" y="768"/>
                </a:lnTo>
                <a:lnTo>
                  <a:pt x="332" y="772"/>
                </a:lnTo>
                <a:lnTo>
                  <a:pt x="334" y="776"/>
                </a:lnTo>
                <a:lnTo>
                  <a:pt x="334" y="776"/>
                </a:lnTo>
                <a:lnTo>
                  <a:pt x="338" y="780"/>
                </a:lnTo>
                <a:lnTo>
                  <a:pt x="342" y="780"/>
                </a:lnTo>
                <a:lnTo>
                  <a:pt x="348" y="782"/>
                </a:lnTo>
                <a:lnTo>
                  <a:pt x="352" y="784"/>
                </a:lnTo>
                <a:lnTo>
                  <a:pt x="352" y="784"/>
                </a:lnTo>
                <a:lnTo>
                  <a:pt x="352" y="788"/>
                </a:lnTo>
                <a:lnTo>
                  <a:pt x="352" y="788"/>
                </a:lnTo>
                <a:lnTo>
                  <a:pt x="350" y="788"/>
                </a:lnTo>
                <a:lnTo>
                  <a:pt x="346" y="788"/>
                </a:lnTo>
                <a:lnTo>
                  <a:pt x="346" y="788"/>
                </a:lnTo>
                <a:lnTo>
                  <a:pt x="346" y="792"/>
                </a:lnTo>
                <a:lnTo>
                  <a:pt x="348" y="794"/>
                </a:lnTo>
                <a:lnTo>
                  <a:pt x="354" y="800"/>
                </a:lnTo>
                <a:lnTo>
                  <a:pt x="354" y="800"/>
                </a:lnTo>
                <a:lnTo>
                  <a:pt x="360" y="804"/>
                </a:lnTo>
                <a:lnTo>
                  <a:pt x="366" y="808"/>
                </a:lnTo>
                <a:lnTo>
                  <a:pt x="366" y="808"/>
                </a:lnTo>
                <a:lnTo>
                  <a:pt x="370" y="812"/>
                </a:lnTo>
                <a:lnTo>
                  <a:pt x="372" y="820"/>
                </a:lnTo>
                <a:lnTo>
                  <a:pt x="372" y="820"/>
                </a:lnTo>
                <a:lnTo>
                  <a:pt x="372" y="826"/>
                </a:lnTo>
                <a:lnTo>
                  <a:pt x="370" y="834"/>
                </a:lnTo>
                <a:lnTo>
                  <a:pt x="370" y="834"/>
                </a:lnTo>
                <a:lnTo>
                  <a:pt x="366" y="838"/>
                </a:lnTo>
                <a:lnTo>
                  <a:pt x="366" y="838"/>
                </a:lnTo>
                <a:lnTo>
                  <a:pt x="362" y="846"/>
                </a:lnTo>
                <a:lnTo>
                  <a:pt x="358" y="854"/>
                </a:lnTo>
                <a:lnTo>
                  <a:pt x="358" y="854"/>
                </a:lnTo>
                <a:lnTo>
                  <a:pt x="344" y="864"/>
                </a:lnTo>
                <a:lnTo>
                  <a:pt x="336" y="868"/>
                </a:lnTo>
                <a:lnTo>
                  <a:pt x="330" y="870"/>
                </a:lnTo>
                <a:lnTo>
                  <a:pt x="330" y="870"/>
                </a:lnTo>
                <a:lnTo>
                  <a:pt x="322" y="868"/>
                </a:lnTo>
                <a:lnTo>
                  <a:pt x="322" y="868"/>
                </a:lnTo>
                <a:lnTo>
                  <a:pt x="320" y="864"/>
                </a:lnTo>
                <a:lnTo>
                  <a:pt x="318" y="858"/>
                </a:lnTo>
                <a:lnTo>
                  <a:pt x="318" y="858"/>
                </a:lnTo>
                <a:lnTo>
                  <a:pt x="316" y="856"/>
                </a:lnTo>
                <a:lnTo>
                  <a:pt x="316" y="856"/>
                </a:lnTo>
                <a:lnTo>
                  <a:pt x="314" y="858"/>
                </a:lnTo>
                <a:lnTo>
                  <a:pt x="314" y="862"/>
                </a:lnTo>
                <a:lnTo>
                  <a:pt x="314" y="862"/>
                </a:lnTo>
                <a:lnTo>
                  <a:pt x="310" y="860"/>
                </a:lnTo>
                <a:lnTo>
                  <a:pt x="306" y="858"/>
                </a:lnTo>
                <a:lnTo>
                  <a:pt x="306" y="858"/>
                </a:lnTo>
                <a:lnTo>
                  <a:pt x="304" y="856"/>
                </a:lnTo>
                <a:lnTo>
                  <a:pt x="300" y="854"/>
                </a:lnTo>
                <a:lnTo>
                  <a:pt x="300" y="854"/>
                </a:lnTo>
                <a:lnTo>
                  <a:pt x="300" y="858"/>
                </a:lnTo>
                <a:lnTo>
                  <a:pt x="300" y="858"/>
                </a:lnTo>
                <a:lnTo>
                  <a:pt x="298" y="860"/>
                </a:lnTo>
                <a:lnTo>
                  <a:pt x="294" y="860"/>
                </a:lnTo>
                <a:lnTo>
                  <a:pt x="294" y="860"/>
                </a:lnTo>
                <a:lnTo>
                  <a:pt x="292" y="860"/>
                </a:lnTo>
                <a:lnTo>
                  <a:pt x="290" y="856"/>
                </a:lnTo>
                <a:lnTo>
                  <a:pt x="288" y="854"/>
                </a:lnTo>
                <a:lnTo>
                  <a:pt x="286" y="852"/>
                </a:lnTo>
                <a:lnTo>
                  <a:pt x="286" y="852"/>
                </a:lnTo>
                <a:lnTo>
                  <a:pt x="284" y="854"/>
                </a:lnTo>
                <a:lnTo>
                  <a:pt x="284" y="854"/>
                </a:lnTo>
                <a:lnTo>
                  <a:pt x="278" y="854"/>
                </a:lnTo>
                <a:lnTo>
                  <a:pt x="274" y="852"/>
                </a:lnTo>
                <a:lnTo>
                  <a:pt x="274" y="852"/>
                </a:lnTo>
                <a:lnTo>
                  <a:pt x="266" y="854"/>
                </a:lnTo>
                <a:lnTo>
                  <a:pt x="266" y="854"/>
                </a:lnTo>
                <a:lnTo>
                  <a:pt x="264" y="854"/>
                </a:lnTo>
                <a:lnTo>
                  <a:pt x="260" y="854"/>
                </a:lnTo>
                <a:lnTo>
                  <a:pt x="260" y="854"/>
                </a:lnTo>
                <a:lnTo>
                  <a:pt x="258" y="856"/>
                </a:lnTo>
                <a:lnTo>
                  <a:pt x="258" y="858"/>
                </a:lnTo>
                <a:lnTo>
                  <a:pt x="258" y="858"/>
                </a:lnTo>
                <a:lnTo>
                  <a:pt x="254" y="860"/>
                </a:lnTo>
                <a:lnTo>
                  <a:pt x="252" y="862"/>
                </a:lnTo>
                <a:lnTo>
                  <a:pt x="252" y="862"/>
                </a:lnTo>
                <a:lnTo>
                  <a:pt x="254" y="864"/>
                </a:lnTo>
                <a:lnTo>
                  <a:pt x="258" y="864"/>
                </a:lnTo>
                <a:lnTo>
                  <a:pt x="258" y="864"/>
                </a:lnTo>
                <a:lnTo>
                  <a:pt x="264" y="862"/>
                </a:lnTo>
                <a:lnTo>
                  <a:pt x="270" y="862"/>
                </a:lnTo>
                <a:lnTo>
                  <a:pt x="270" y="862"/>
                </a:lnTo>
                <a:lnTo>
                  <a:pt x="280" y="866"/>
                </a:lnTo>
                <a:lnTo>
                  <a:pt x="292" y="870"/>
                </a:lnTo>
                <a:lnTo>
                  <a:pt x="292" y="870"/>
                </a:lnTo>
                <a:lnTo>
                  <a:pt x="296" y="874"/>
                </a:lnTo>
                <a:lnTo>
                  <a:pt x="296" y="874"/>
                </a:lnTo>
                <a:lnTo>
                  <a:pt x="298" y="878"/>
                </a:lnTo>
                <a:lnTo>
                  <a:pt x="298" y="880"/>
                </a:lnTo>
                <a:lnTo>
                  <a:pt x="298" y="880"/>
                </a:lnTo>
                <a:lnTo>
                  <a:pt x="300" y="880"/>
                </a:lnTo>
                <a:lnTo>
                  <a:pt x="304" y="878"/>
                </a:lnTo>
                <a:lnTo>
                  <a:pt x="304" y="878"/>
                </a:lnTo>
                <a:lnTo>
                  <a:pt x="308" y="878"/>
                </a:lnTo>
                <a:lnTo>
                  <a:pt x="314" y="880"/>
                </a:lnTo>
                <a:lnTo>
                  <a:pt x="314" y="880"/>
                </a:lnTo>
                <a:lnTo>
                  <a:pt x="324" y="876"/>
                </a:lnTo>
                <a:lnTo>
                  <a:pt x="338" y="872"/>
                </a:lnTo>
                <a:lnTo>
                  <a:pt x="350" y="868"/>
                </a:lnTo>
                <a:lnTo>
                  <a:pt x="356" y="866"/>
                </a:lnTo>
                <a:lnTo>
                  <a:pt x="360" y="868"/>
                </a:lnTo>
                <a:lnTo>
                  <a:pt x="360" y="868"/>
                </a:lnTo>
                <a:lnTo>
                  <a:pt x="362" y="872"/>
                </a:lnTo>
                <a:lnTo>
                  <a:pt x="362" y="872"/>
                </a:lnTo>
                <a:lnTo>
                  <a:pt x="358" y="874"/>
                </a:lnTo>
                <a:lnTo>
                  <a:pt x="356" y="876"/>
                </a:lnTo>
                <a:lnTo>
                  <a:pt x="356" y="876"/>
                </a:lnTo>
                <a:lnTo>
                  <a:pt x="356" y="878"/>
                </a:lnTo>
                <a:lnTo>
                  <a:pt x="356" y="882"/>
                </a:lnTo>
                <a:lnTo>
                  <a:pt x="356" y="882"/>
                </a:lnTo>
                <a:lnTo>
                  <a:pt x="354" y="882"/>
                </a:lnTo>
                <a:lnTo>
                  <a:pt x="350" y="882"/>
                </a:lnTo>
                <a:lnTo>
                  <a:pt x="350" y="882"/>
                </a:lnTo>
                <a:lnTo>
                  <a:pt x="348" y="880"/>
                </a:lnTo>
                <a:lnTo>
                  <a:pt x="346" y="878"/>
                </a:lnTo>
                <a:lnTo>
                  <a:pt x="346" y="878"/>
                </a:lnTo>
                <a:lnTo>
                  <a:pt x="346" y="880"/>
                </a:lnTo>
                <a:lnTo>
                  <a:pt x="346" y="882"/>
                </a:lnTo>
                <a:lnTo>
                  <a:pt x="348" y="886"/>
                </a:lnTo>
                <a:lnTo>
                  <a:pt x="350" y="888"/>
                </a:lnTo>
                <a:lnTo>
                  <a:pt x="350" y="888"/>
                </a:lnTo>
                <a:lnTo>
                  <a:pt x="348" y="892"/>
                </a:lnTo>
                <a:lnTo>
                  <a:pt x="344" y="894"/>
                </a:lnTo>
                <a:lnTo>
                  <a:pt x="336" y="900"/>
                </a:lnTo>
                <a:lnTo>
                  <a:pt x="336" y="900"/>
                </a:lnTo>
                <a:lnTo>
                  <a:pt x="334" y="906"/>
                </a:lnTo>
                <a:lnTo>
                  <a:pt x="330" y="910"/>
                </a:lnTo>
                <a:lnTo>
                  <a:pt x="330" y="910"/>
                </a:lnTo>
                <a:lnTo>
                  <a:pt x="326" y="912"/>
                </a:lnTo>
                <a:lnTo>
                  <a:pt x="320" y="912"/>
                </a:lnTo>
                <a:lnTo>
                  <a:pt x="320" y="912"/>
                </a:lnTo>
                <a:lnTo>
                  <a:pt x="320" y="910"/>
                </a:lnTo>
                <a:lnTo>
                  <a:pt x="320" y="906"/>
                </a:lnTo>
                <a:lnTo>
                  <a:pt x="320" y="904"/>
                </a:lnTo>
                <a:lnTo>
                  <a:pt x="320" y="902"/>
                </a:lnTo>
                <a:lnTo>
                  <a:pt x="320" y="902"/>
                </a:lnTo>
                <a:lnTo>
                  <a:pt x="316" y="900"/>
                </a:lnTo>
                <a:lnTo>
                  <a:pt x="312" y="900"/>
                </a:lnTo>
                <a:lnTo>
                  <a:pt x="312" y="900"/>
                </a:lnTo>
                <a:lnTo>
                  <a:pt x="312" y="902"/>
                </a:lnTo>
                <a:lnTo>
                  <a:pt x="312" y="904"/>
                </a:lnTo>
                <a:lnTo>
                  <a:pt x="314" y="910"/>
                </a:lnTo>
                <a:lnTo>
                  <a:pt x="314" y="910"/>
                </a:lnTo>
                <a:lnTo>
                  <a:pt x="308" y="916"/>
                </a:lnTo>
                <a:lnTo>
                  <a:pt x="308" y="916"/>
                </a:lnTo>
                <a:lnTo>
                  <a:pt x="304" y="922"/>
                </a:lnTo>
                <a:lnTo>
                  <a:pt x="298" y="926"/>
                </a:lnTo>
                <a:lnTo>
                  <a:pt x="298" y="926"/>
                </a:lnTo>
                <a:lnTo>
                  <a:pt x="292" y="926"/>
                </a:lnTo>
                <a:lnTo>
                  <a:pt x="288" y="926"/>
                </a:lnTo>
                <a:lnTo>
                  <a:pt x="286" y="928"/>
                </a:lnTo>
                <a:lnTo>
                  <a:pt x="286" y="928"/>
                </a:lnTo>
                <a:lnTo>
                  <a:pt x="286" y="932"/>
                </a:lnTo>
                <a:lnTo>
                  <a:pt x="284" y="936"/>
                </a:lnTo>
                <a:lnTo>
                  <a:pt x="284" y="936"/>
                </a:lnTo>
                <a:lnTo>
                  <a:pt x="278" y="938"/>
                </a:lnTo>
                <a:lnTo>
                  <a:pt x="278" y="938"/>
                </a:lnTo>
                <a:lnTo>
                  <a:pt x="272" y="938"/>
                </a:lnTo>
                <a:lnTo>
                  <a:pt x="268" y="936"/>
                </a:lnTo>
                <a:lnTo>
                  <a:pt x="268" y="936"/>
                </a:lnTo>
                <a:lnTo>
                  <a:pt x="256" y="936"/>
                </a:lnTo>
                <a:lnTo>
                  <a:pt x="252" y="936"/>
                </a:lnTo>
                <a:lnTo>
                  <a:pt x="246" y="938"/>
                </a:lnTo>
                <a:lnTo>
                  <a:pt x="246" y="938"/>
                </a:lnTo>
                <a:lnTo>
                  <a:pt x="246" y="940"/>
                </a:lnTo>
                <a:lnTo>
                  <a:pt x="246" y="940"/>
                </a:lnTo>
                <a:lnTo>
                  <a:pt x="248" y="942"/>
                </a:lnTo>
                <a:lnTo>
                  <a:pt x="250" y="942"/>
                </a:lnTo>
                <a:lnTo>
                  <a:pt x="256" y="944"/>
                </a:lnTo>
                <a:lnTo>
                  <a:pt x="264" y="942"/>
                </a:lnTo>
                <a:lnTo>
                  <a:pt x="270" y="944"/>
                </a:lnTo>
                <a:lnTo>
                  <a:pt x="270" y="944"/>
                </a:lnTo>
                <a:lnTo>
                  <a:pt x="276" y="946"/>
                </a:lnTo>
                <a:lnTo>
                  <a:pt x="280" y="952"/>
                </a:lnTo>
                <a:lnTo>
                  <a:pt x="280" y="952"/>
                </a:lnTo>
                <a:lnTo>
                  <a:pt x="278" y="954"/>
                </a:lnTo>
                <a:lnTo>
                  <a:pt x="278" y="954"/>
                </a:lnTo>
                <a:lnTo>
                  <a:pt x="274" y="956"/>
                </a:lnTo>
                <a:lnTo>
                  <a:pt x="268" y="956"/>
                </a:lnTo>
                <a:lnTo>
                  <a:pt x="268" y="956"/>
                </a:lnTo>
                <a:lnTo>
                  <a:pt x="260" y="954"/>
                </a:lnTo>
                <a:lnTo>
                  <a:pt x="260" y="954"/>
                </a:lnTo>
                <a:lnTo>
                  <a:pt x="258" y="954"/>
                </a:lnTo>
                <a:lnTo>
                  <a:pt x="258" y="954"/>
                </a:lnTo>
                <a:lnTo>
                  <a:pt x="260" y="956"/>
                </a:lnTo>
                <a:lnTo>
                  <a:pt x="262" y="958"/>
                </a:lnTo>
                <a:lnTo>
                  <a:pt x="266" y="960"/>
                </a:lnTo>
                <a:lnTo>
                  <a:pt x="266" y="960"/>
                </a:lnTo>
                <a:lnTo>
                  <a:pt x="274" y="964"/>
                </a:lnTo>
                <a:lnTo>
                  <a:pt x="274" y="964"/>
                </a:lnTo>
                <a:lnTo>
                  <a:pt x="276" y="970"/>
                </a:lnTo>
                <a:lnTo>
                  <a:pt x="276" y="970"/>
                </a:lnTo>
                <a:lnTo>
                  <a:pt x="274" y="984"/>
                </a:lnTo>
                <a:lnTo>
                  <a:pt x="274" y="984"/>
                </a:lnTo>
                <a:lnTo>
                  <a:pt x="274" y="988"/>
                </a:lnTo>
                <a:lnTo>
                  <a:pt x="274" y="988"/>
                </a:lnTo>
                <a:lnTo>
                  <a:pt x="272" y="994"/>
                </a:lnTo>
                <a:lnTo>
                  <a:pt x="272" y="994"/>
                </a:lnTo>
                <a:lnTo>
                  <a:pt x="272" y="998"/>
                </a:lnTo>
                <a:lnTo>
                  <a:pt x="272" y="998"/>
                </a:lnTo>
                <a:lnTo>
                  <a:pt x="272" y="1000"/>
                </a:lnTo>
                <a:lnTo>
                  <a:pt x="274" y="1004"/>
                </a:lnTo>
                <a:lnTo>
                  <a:pt x="274" y="1004"/>
                </a:lnTo>
                <a:lnTo>
                  <a:pt x="272" y="1004"/>
                </a:lnTo>
                <a:lnTo>
                  <a:pt x="270" y="1004"/>
                </a:lnTo>
                <a:lnTo>
                  <a:pt x="270" y="1004"/>
                </a:lnTo>
                <a:lnTo>
                  <a:pt x="266" y="1002"/>
                </a:lnTo>
                <a:lnTo>
                  <a:pt x="264" y="1002"/>
                </a:lnTo>
                <a:lnTo>
                  <a:pt x="264" y="1002"/>
                </a:lnTo>
                <a:lnTo>
                  <a:pt x="262" y="1006"/>
                </a:lnTo>
                <a:lnTo>
                  <a:pt x="262" y="1006"/>
                </a:lnTo>
                <a:lnTo>
                  <a:pt x="264" y="1010"/>
                </a:lnTo>
                <a:lnTo>
                  <a:pt x="264" y="1010"/>
                </a:lnTo>
                <a:lnTo>
                  <a:pt x="268" y="1016"/>
                </a:lnTo>
                <a:lnTo>
                  <a:pt x="268" y="1016"/>
                </a:lnTo>
                <a:lnTo>
                  <a:pt x="270" y="1024"/>
                </a:lnTo>
                <a:lnTo>
                  <a:pt x="270" y="1024"/>
                </a:lnTo>
                <a:lnTo>
                  <a:pt x="268" y="1028"/>
                </a:lnTo>
                <a:lnTo>
                  <a:pt x="266" y="1034"/>
                </a:lnTo>
                <a:lnTo>
                  <a:pt x="266" y="1034"/>
                </a:lnTo>
                <a:lnTo>
                  <a:pt x="268" y="1036"/>
                </a:lnTo>
                <a:lnTo>
                  <a:pt x="270" y="1040"/>
                </a:lnTo>
                <a:lnTo>
                  <a:pt x="270" y="1040"/>
                </a:lnTo>
                <a:lnTo>
                  <a:pt x="270" y="1050"/>
                </a:lnTo>
                <a:lnTo>
                  <a:pt x="270" y="1050"/>
                </a:lnTo>
                <a:lnTo>
                  <a:pt x="266" y="1058"/>
                </a:lnTo>
                <a:lnTo>
                  <a:pt x="266" y="1058"/>
                </a:lnTo>
                <a:lnTo>
                  <a:pt x="262" y="1070"/>
                </a:lnTo>
                <a:lnTo>
                  <a:pt x="262" y="1070"/>
                </a:lnTo>
                <a:lnTo>
                  <a:pt x="262" y="1082"/>
                </a:lnTo>
                <a:lnTo>
                  <a:pt x="262" y="1082"/>
                </a:lnTo>
                <a:lnTo>
                  <a:pt x="260" y="1094"/>
                </a:lnTo>
                <a:lnTo>
                  <a:pt x="260" y="1094"/>
                </a:lnTo>
                <a:lnTo>
                  <a:pt x="258" y="1104"/>
                </a:lnTo>
                <a:lnTo>
                  <a:pt x="258" y="1114"/>
                </a:lnTo>
                <a:lnTo>
                  <a:pt x="258" y="1114"/>
                </a:lnTo>
                <a:lnTo>
                  <a:pt x="254" y="1122"/>
                </a:lnTo>
                <a:lnTo>
                  <a:pt x="250" y="1130"/>
                </a:lnTo>
                <a:lnTo>
                  <a:pt x="250" y="1130"/>
                </a:lnTo>
                <a:lnTo>
                  <a:pt x="242" y="1152"/>
                </a:lnTo>
                <a:lnTo>
                  <a:pt x="242" y="1152"/>
                </a:lnTo>
                <a:lnTo>
                  <a:pt x="240" y="1162"/>
                </a:lnTo>
                <a:lnTo>
                  <a:pt x="240" y="1166"/>
                </a:lnTo>
                <a:lnTo>
                  <a:pt x="238" y="1170"/>
                </a:lnTo>
                <a:lnTo>
                  <a:pt x="238" y="1170"/>
                </a:lnTo>
                <a:lnTo>
                  <a:pt x="232" y="1170"/>
                </a:lnTo>
                <a:lnTo>
                  <a:pt x="226" y="1170"/>
                </a:lnTo>
                <a:lnTo>
                  <a:pt x="226" y="1170"/>
                </a:lnTo>
                <a:lnTo>
                  <a:pt x="214" y="1166"/>
                </a:lnTo>
                <a:lnTo>
                  <a:pt x="214" y="1166"/>
                </a:lnTo>
                <a:lnTo>
                  <a:pt x="210" y="1168"/>
                </a:lnTo>
                <a:lnTo>
                  <a:pt x="204" y="1170"/>
                </a:lnTo>
                <a:lnTo>
                  <a:pt x="204" y="1170"/>
                </a:lnTo>
                <a:lnTo>
                  <a:pt x="196" y="1166"/>
                </a:lnTo>
                <a:lnTo>
                  <a:pt x="196" y="1166"/>
                </a:lnTo>
                <a:lnTo>
                  <a:pt x="188" y="1166"/>
                </a:lnTo>
                <a:lnTo>
                  <a:pt x="182" y="1166"/>
                </a:lnTo>
                <a:lnTo>
                  <a:pt x="182" y="1166"/>
                </a:lnTo>
                <a:lnTo>
                  <a:pt x="176" y="1168"/>
                </a:lnTo>
                <a:lnTo>
                  <a:pt x="172" y="1172"/>
                </a:lnTo>
                <a:lnTo>
                  <a:pt x="172" y="1172"/>
                </a:lnTo>
                <a:lnTo>
                  <a:pt x="170" y="1178"/>
                </a:lnTo>
                <a:lnTo>
                  <a:pt x="168" y="1180"/>
                </a:lnTo>
                <a:lnTo>
                  <a:pt x="168" y="1182"/>
                </a:lnTo>
                <a:lnTo>
                  <a:pt x="168" y="1182"/>
                </a:lnTo>
                <a:lnTo>
                  <a:pt x="162" y="1180"/>
                </a:lnTo>
                <a:lnTo>
                  <a:pt x="158" y="1178"/>
                </a:lnTo>
                <a:lnTo>
                  <a:pt x="158" y="1178"/>
                </a:lnTo>
                <a:lnTo>
                  <a:pt x="156" y="1180"/>
                </a:lnTo>
                <a:lnTo>
                  <a:pt x="154" y="1184"/>
                </a:lnTo>
                <a:lnTo>
                  <a:pt x="152" y="1190"/>
                </a:lnTo>
                <a:lnTo>
                  <a:pt x="152" y="1190"/>
                </a:lnTo>
                <a:lnTo>
                  <a:pt x="150" y="1196"/>
                </a:lnTo>
                <a:lnTo>
                  <a:pt x="146" y="1202"/>
                </a:lnTo>
                <a:lnTo>
                  <a:pt x="146" y="1202"/>
                </a:lnTo>
                <a:lnTo>
                  <a:pt x="148" y="1212"/>
                </a:lnTo>
                <a:lnTo>
                  <a:pt x="150" y="1224"/>
                </a:lnTo>
                <a:lnTo>
                  <a:pt x="150" y="1224"/>
                </a:lnTo>
                <a:lnTo>
                  <a:pt x="148" y="1230"/>
                </a:lnTo>
                <a:lnTo>
                  <a:pt x="146" y="1236"/>
                </a:lnTo>
                <a:lnTo>
                  <a:pt x="146" y="1236"/>
                </a:lnTo>
                <a:lnTo>
                  <a:pt x="144" y="1238"/>
                </a:lnTo>
                <a:lnTo>
                  <a:pt x="140" y="1240"/>
                </a:lnTo>
                <a:lnTo>
                  <a:pt x="140" y="1240"/>
                </a:lnTo>
                <a:lnTo>
                  <a:pt x="136" y="1238"/>
                </a:lnTo>
                <a:lnTo>
                  <a:pt x="130" y="1236"/>
                </a:lnTo>
                <a:lnTo>
                  <a:pt x="130" y="1236"/>
                </a:lnTo>
                <a:lnTo>
                  <a:pt x="122" y="1236"/>
                </a:lnTo>
                <a:lnTo>
                  <a:pt x="114" y="1236"/>
                </a:lnTo>
                <a:lnTo>
                  <a:pt x="114" y="1236"/>
                </a:lnTo>
                <a:lnTo>
                  <a:pt x="104" y="1240"/>
                </a:lnTo>
                <a:lnTo>
                  <a:pt x="96" y="1242"/>
                </a:lnTo>
                <a:lnTo>
                  <a:pt x="96" y="1242"/>
                </a:lnTo>
                <a:lnTo>
                  <a:pt x="90" y="1240"/>
                </a:lnTo>
                <a:lnTo>
                  <a:pt x="84" y="1238"/>
                </a:lnTo>
                <a:lnTo>
                  <a:pt x="84" y="1238"/>
                </a:lnTo>
                <a:lnTo>
                  <a:pt x="78" y="1240"/>
                </a:lnTo>
                <a:lnTo>
                  <a:pt x="74" y="1240"/>
                </a:lnTo>
                <a:lnTo>
                  <a:pt x="72" y="1238"/>
                </a:lnTo>
                <a:lnTo>
                  <a:pt x="72" y="1238"/>
                </a:lnTo>
                <a:lnTo>
                  <a:pt x="72" y="1236"/>
                </a:lnTo>
                <a:lnTo>
                  <a:pt x="74" y="1234"/>
                </a:lnTo>
                <a:lnTo>
                  <a:pt x="74" y="1234"/>
                </a:lnTo>
                <a:lnTo>
                  <a:pt x="76" y="1232"/>
                </a:lnTo>
                <a:lnTo>
                  <a:pt x="76" y="1232"/>
                </a:lnTo>
                <a:lnTo>
                  <a:pt x="78" y="1228"/>
                </a:lnTo>
                <a:lnTo>
                  <a:pt x="78" y="1222"/>
                </a:lnTo>
                <a:lnTo>
                  <a:pt x="78" y="1222"/>
                </a:lnTo>
                <a:lnTo>
                  <a:pt x="82" y="1216"/>
                </a:lnTo>
                <a:lnTo>
                  <a:pt x="82" y="1216"/>
                </a:lnTo>
                <a:lnTo>
                  <a:pt x="80" y="1212"/>
                </a:lnTo>
                <a:lnTo>
                  <a:pt x="78" y="1208"/>
                </a:lnTo>
                <a:lnTo>
                  <a:pt x="78" y="1208"/>
                </a:lnTo>
                <a:lnTo>
                  <a:pt x="70" y="1196"/>
                </a:lnTo>
                <a:lnTo>
                  <a:pt x="70" y="1196"/>
                </a:lnTo>
                <a:lnTo>
                  <a:pt x="62" y="1180"/>
                </a:lnTo>
                <a:lnTo>
                  <a:pt x="58" y="1170"/>
                </a:lnTo>
                <a:lnTo>
                  <a:pt x="56" y="1162"/>
                </a:lnTo>
                <a:lnTo>
                  <a:pt x="56" y="1162"/>
                </a:lnTo>
                <a:lnTo>
                  <a:pt x="56" y="1160"/>
                </a:lnTo>
                <a:lnTo>
                  <a:pt x="58" y="1156"/>
                </a:lnTo>
                <a:lnTo>
                  <a:pt x="58" y="1156"/>
                </a:lnTo>
                <a:lnTo>
                  <a:pt x="60" y="1158"/>
                </a:lnTo>
                <a:lnTo>
                  <a:pt x="64" y="1160"/>
                </a:lnTo>
                <a:lnTo>
                  <a:pt x="64" y="1160"/>
                </a:lnTo>
                <a:lnTo>
                  <a:pt x="68" y="1162"/>
                </a:lnTo>
                <a:lnTo>
                  <a:pt x="72" y="1160"/>
                </a:lnTo>
                <a:lnTo>
                  <a:pt x="72" y="1160"/>
                </a:lnTo>
                <a:lnTo>
                  <a:pt x="72" y="1158"/>
                </a:lnTo>
                <a:lnTo>
                  <a:pt x="68" y="1154"/>
                </a:lnTo>
                <a:lnTo>
                  <a:pt x="66" y="1150"/>
                </a:lnTo>
                <a:lnTo>
                  <a:pt x="64" y="1146"/>
                </a:lnTo>
                <a:lnTo>
                  <a:pt x="64" y="1146"/>
                </a:lnTo>
                <a:lnTo>
                  <a:pt x="66" y="1142"/>
                </a:lnTo>
                <a:lnTo>
                  <a:pt x="66" y="1142"/>
                </a:lnTo>
                <a:lnTo>
                  <a:pt x="70" y="1142"/>
                </a:lnTo>
                <a:lnTo>
                  <a:pt x="74" y="1144"/>
                </a:lnTo>
                <a:lnTo>
                  <a:pt x="74" y="1144"/>
                </a:lnTo>
                <a:lnTo>
                  <a:pt x="76" y="1142"/>
                </a:lnTo>
                <a:lnTo>
                  <a:pt x="80" y="1140"/>
                </a:lnTo>
                <a:lnTo>
                  <a:pt x="80" y="1140"/>
                </a:lnTo>
                <a:lnTo>
                  <a:pt x="80" y="1136"/>
                </a:lnTo>
                <a:lnTo>
                  <a:pt x="80" y="1132"/>
                </a:lnTo>
                <a:lnTo>
                  <a:pt x="80" y="1132"/>
                </a:lnTo>
                <a:lnTo>
                  <a:pt x="76" y="1128"/>
                </a:lnTo>
                <a:lnTo>
                  <a:pt x="72" y="1122"/>
                </a:lnTo>
                <a:lnTo>
                  <a:pt x="72" y="1122"/>
                </a:lnTo>
                <a:lnTo>
                  <a:pt x="68" y="1120"/>
                </a:lnTo>
                <a:lnTo>
                  <a:pt x="62" y="1116"/>
                </a:lnTo>
                <a:lnTo>
                  <a:pt x="62" y="1116"/>
                </a:lnTo>
                <a:lnTo>
                  <a:pt x="58" y="1104"/>
                </a:lnTo>
                <a:lnTo>
                  <a:pt x="58" y="1104"/>
                </a:lnTo>
                <a:lnTo>
                  <a:pt x="52" y="1100"/>
                </a:lnTo>
                <a:lnTo>
                  <a:pt x="48" y="1094"/>
                </a:lnTo>
                <a:lnTo>
                  <a:pt x="48" y="1094"/>
                </a:lnTo>
                <a:lnTo>
                  <a:pt x="44" y="1086"/>
                </a:lnTo>
                <a:lnTo>
                  <a:pt x="42" y="1078"/>
                </a:lnTo>
                <a:lnTo>
                  <a:pt x="42" y="1078"/>
                </a:lnTo>
                <a:lnTo>
                  <a:pt x="42" y="1066"/>
                </a:lnTo>
                <a:lnTo>
                  <a:pt x="42" y="1066"/>
                </a:lnTo>
                <a:lnTo>
                  <a:pt x="40" y="1060"/>
                </a:lnTo>
                <a:lnTo>
                  <a:pt x="38" y="1054"/>
                </a:lnTo>
                <a:lnTo>
                  <a:pt x="38" y="1054"/>
                </a:lnTo>
                <a:lnTo>
                  <a:pt x="34" y="1054"/>
                </a:lnTo>
                <a:lnTo>
                  <a:pt x="30" y="1054"/>
                </a:lnTo>
                <a:lnTo>
                  <a:pt x="30" y="1054"/>
                </a:lnTo>
                <a:lnTo>
                  <a:pt x="28" y="1052"/>
                </a:lnTo>
                <a:lnTo>
                  <a:pt x="30" y="1048"/>
                </a:lnTo>
                <a:lnTo>
                  <a:pt x="30" y="1044"/>
                </a:lnTo>
                <a:lnTo>
                  <a:pt x="30" y="1044"/>
                </a:lnTo>
                <a:lnTo>
                  <a:pt x="30" y="1036"/>
                </a:lnTo>
                <a:lnTo>
                  <a:pt x="28" y="1030"/>
                </a:lnTo>
                <a:lnTo>
                  <a:pt x="28" y="1030"/>
                </a:lnTo>
                <a:lnTo>
                  <a:pt x="32" y="1026"/>
                </a:lnTo>
                <a:lnTo>
                  <a:pt x="36" y="1022"/>
                </a:lnTo>
                <a:lnTo>
                  <a:pt x="36" y="1022"/>
                </a:lnTo>
                <a:lnTo>
                  <a:pt x="36" y="1016"/>
                </a:lnTo>
                <a:lnTo>
                  <a:pt x="34" y="1010"/>
                </a:lnTo>
                <a:lnTo>
                  <a:pt x="34" y="1010"/>
                </a:lnTo>
                <a:lnTo>
                  <a:pt x="32" y="1010"/>
                </a:lnTo>
                <a:lnTo>
                  <a:pt x="28" y="1012"/>
                </a:lnTo>
                <a:lnTo>
                  <a:pt x="26" y="1014"/>
                </a:lnTo>
                <a:lnTo>
                  <a:pt x="24" y="1012"/>
                </a:lnTo>
                <a:lnTo>
                  <a:pt x="24" y="1012"/>
                </a:lnTo>
                <a:lnTo>
                  <a:pt x="22" y="1010"/>
                </a:lnTo>
                <a:lnTo>
                  <a:pt x="24" y="1006"/>
                </a:lnTo>
                <a:lnTo>
                  <a:pt x="26" y="998"/>
                </a:lnTo>
                <a:lnTo>
                  <a:pt x="26" y="998"/>
                </a:lnTo>
                <a:lnTo>
                  <a:pt x="26" y="994"/>
                </a:lnTo>
                <a:lnTo>
                  <a:pt x="24" y="990"/>
                </a:lnTo>
                <a:lnTo>
                  <a:pt x="24" y="990"/>
                </a:lnTo>
                <a:lnTo>
                  <a:pt x="22" y="988"/>
                </a:lnTo>
                <a:lnTo>
                  <a:pt x="18" y="986"/>
                </a:lnTo>
                <a:lnTo>
                  <a:pt x="12" y="986"/>
                </a:lnTo>
                <a:lnTo>
                  <a:pt x="10" y="984"/>
                </a:lnTo>
                <a:lnTo>
                  <a:pt x="10" y="984"/>
                </a:lnTo>
                <a:lnTo>
                  <a:pt x="12" y="982"/>
                </a:lnTo>
                <a:lnTo>
                  <a:pt x="14" y="978"/>
                </a:lnTo>
                <a:lnTo>
                  <a:pt x="18" y="974"/>
                </a:lnTo>
                <a:lnTo>
                  <a:pt x="18" y="974"/>
                </a:lnTo>
                <a:lnTo>
                  <a:pt x="20" y="974"/>
                </a:lnTo>
                <a:lnTo>
                  <a:pt x="22" y="972"/>
                </a:lnTo>
                <a:lnTo>
                  <a:pt x="22" y="972"/>
                </a:lnTo>
                <a:lnTo>
                  <a:pt x="20" y="970"/>
                </a:lnTo>
                <a:lnTo>
                  <a:pt x="20" y="970"/>
                </a:lnTo>
                <a:lnTo>
                  <a:pt x="18" y="970"/>
                </a:lnTo>
                <a:lnTo>
                  <a:pt x="16" y="970"/>
                </a:lnTo>
                <a:lnTo>
                  <a:pt x="16" y="970"/>
                </a:lnTo>
                <a:lnTo>
                  <a:pt x="16" y="968"/>
                </a:lnTo>
                <a:lnTo>
                  <a:pt x="18" y="966"/>
                </a:lnTo>
                <a:lnTo>
                  <a:pt x="20" y="962"/>
                </a:lnTo>
                <a:lnTo>
                  <a:pt x="20" y="962"/>
                </a:lnTo>
                <a:lnTo>
                  <a:pt x="18" y="958"/>
                </a:lnTo>
                <a:lnTo>
                  <a:pt x="16" y="958"/>
                </a:lnTo>
                <a:lnTo>
                  <a:pt x="16" y="958"/>
                </a:lnTo>
                <a:lnTo>
                  <a:pt x="14" y="960"/>
                </a:lnTo>
                <a:lnTo>
                  <a:pt x="14" y="964"/>
                </a:lnTo>
                <a:lnTo>
                  <a:pt x="14" y="964"/>
                </a:lnTo>
                <a:lnTo>
                  <a:pt x="12" y="968"/>
                </a:lnTo>
                <a:lnTo>
                  <a:pt x="10" y="970"/>
                </a:lnTo>
                <a:lnTo>
                  <a:pt x="8" y="970"/>
                </a:lnTo>
                <a:lnTo>
                  <a:pt x="8" y="970"/>
                </a:lnTo>
                <a:lnTo>
                  <a:pt x="8" y="968"/>
                </a:lnTo>
                <a:lnTo>
                  <a:pt x="10" y="966"/>
                </a:lnTo>
                <a:lnTo>
                  <a:pt x="10" y="966"/>
                </a:lnTo>
                <a:lnTo>
                  <a:pt x="10" y="960"/>
                </a:lnTo>
                <a:lnTo>
                  <a:pt x="10" y="960"/>
                </a:lnTo>
                <a:lnTo>
                  <a:pt x="8" y="956"/>
                </a:lnTo>
                <a:lnTo>
                  <a:pt x="8" y="956"/>
                </a:lnTo>
                <a:lnTo>
                  <a:pt x="4" y="954"/>
                </a:lnTo>
                <a:lnTo>
                  <a:pt x="4" y="954"/>
                </a:lnTo>
                <a:lnTo>
                  <a:pt x="2" y="950"/>
                </a:lnTo>
                <a:lnTo>
                  <a:pt x="2" y="950"/>
                </a:lnTo>
                <a:lnTo>
                  <a:pt x="0" y="932"/>
                </a:lnTo>
                <a:lnTo>
                  <a:pt x="0" y="914"/>
                </a:lnTo>
                <a:lnTo>
                  <a:pt x="0" y="914"/>
                </a:lnTo>
                <a:lnTo>
                  <a:pt x="0" y="904"/>
                </a:lnTo>
                <a:lnTo>
                  <a:pt x="0" y="904"/>
                </a:lnTo>
                <a:lnTo>
                  <a:pt x="4" y="900"/>
                </a:lnTo>
                <a:lnTo>
                  <a:pt x="6" y="894"/>
                </a:lnTo>
                <a:lnTo>
                  <a:pt x="6" y="894"/>
                </a:lnTo>
                <a:lnTo>
                  <a:pt x="8" y="898"/>
                </a:lnTo>
                <a:lnTo>
                  <a:pt x="8" y="898"/>
                </a:lnTo>
                <a:lnTo>
                  <a:pt x="8" y="902"/>
                </a:lnTo>
                <a:lnTo>
                  <a:pt x="6" y="910"/>
                </a:lnTo>
                <a:lnTo>
                  <a:pt x="6" y="914"/>
                </a:lnTo>
                <a:lnTo>
                  <a:pt x="6" y="916"/>
                </a:lnTo>
                <a:lnTo>
                  <a:pt x="8" y="918"/>
                </a:lnTo>
                <a:lnTo>
                  <a:pt x="8" y="918"/>
                </a:lnTo>
                <a:lnTo>
                  <a:pt x="8" y="916"/>
                </a:lnTo>
                <a:lnTo>
                  <a:pt x="8" y="912"/>
                </a:lnTo>
                <a:lnTo>
                  <a:pt x="10" y="908"/>
                </a:lnTo>
                <a:lnTo>
                  <a:pt x="10" y="906"/>
                </a:lnTo>
                <a:lnTo>
                  <a:pt x="10" y="906"/>
                </a:lnTo>
                <a:lnTo>
                  <a:pt x="12" y="906"/>
                </a:lnTo>
                <a:lnTo>
                  <a:pt x="12" y="910"/>
                </a:lnTo>
                <a:lnTo>
                  <a:pt x="12" y="912"/>
                </a:lnTo>
                <a:lnTo>
                  <a:pt x="14" y="914"/>
                </a:lnTo>
                <a:lnTo>
                  <a:pt x="14" y="914"/>
                </a:lnTo>
                <a:lnTo>
                  <a:pt x="18" y="912"/>
                </a:lnTo>
                <a:lnTo>
                  <a:pt x="22" y="908"/>
                </a:lnTo>
                <a:lnTo>
                  <a:pt x="22" y="908"/>
                </a:lnTo>
                <a:lnTo>
                  <a:pt x="24" y="902"/>
                </a:lnTo>
                <a:lnTo>
                  <a:pt x="28" y="894"/>
                </a:lnTo>
                <a:lnTo>
                  <a:pt x="30" y="876"/>
                </a:lnTo>
                <a:lnTo>
                  <a:pt x="30" y="876"/>
                </a:lnTo>
                <a:lnTo>
                  <a:pt x="26" y="866"/>
                </a:lnTo>
                <a:lnTo>
                  <a:pt x="26" y="866"/>
                </a:lnTo>
                <a:lnTo>
                  <a:pt x="26" y="860"/>
                </a:lnTo>
                <a:lnTo>
                  <a:pt x="26" y="852"/>
                </a:lnTo>
                <a:lnTo>
                  <a:pt x="26" y="852"/>
                </a:lnTo>
                <a:lnTo>
                  <a:pt x="28" y="848"/>
                </a:lnTo>
                <a:lnTo>
                  <a:pt x="32" y="844"/>
                </a:lnTo>
                <a:lnTo>
                  <a:pt x="38" y="834"/>
                </a:lnTo>
                <a:lnTo>
                  <a:pt x="38" y="834"/>
                </a:lnTo>
                <a:lnTo>
                  <a:pt x="38" y="828"/>
                </a:lnTo>
                <a:lnTo>
                  <a:pt x="38" y="824"/>
                </a:lnTo>
                <a:lnTo>
                  <a:pt x="38" y="824"/>
                </a:lnTo>
                <a:lnTo>
                  <a:pt x="44" y="820"/>
                </a:lnTo>
                <a:lnTo>
                  <a:pt x="50" y="818"/>
                </a:lnTo>
                <a:lnTo>
                  <a:pt x="58" y="818"/>
                </a:lnTo>
                <a:lnTo>
                  <a:pt x="64" y="814"/>
                </a:lnTo>
                <a:lnTo>
                  <a:pt x="64" y="814"/>
                </a:lnTo>
                <a:lnTo>
                  <a:pt x="66" y="810"/>
                </a:lnTo>
                <a:lnTo>
                  <a:pt x="68" y="806"/>
                </a:lnTo>
                <a:lnTo>
                  <a:pt x="68" y="806"/>
                </a:lnTo>
                <a:lnTo>
                  <a:pt x="70" y="800"/>
                </a:lnTo>
                <a:lnTo>
                  <a:pt x="70" y="794"/>
                </a:lnTo>
                <a:lnTo>
                  <a:pt x="70" y="794"/>
                </a:lnTo>
                <a:lnTo>
                  <a:pt x="66" y="786"/>
                </a:lnTo>
                <a:lnTo>
                  <a:pt x="66" y="786"/>
                </a:lnTo>
                <a:lnTo>
                  <a:pt x="68" y="780"/>
                </a:lnTo>
                <a:lnTo>
                  <a:pt x="70" y="774"/>
                </a:lnTo>
                <a:lnTo>
                  <a:pt x="74" y="768"/>
                </a:lnTo>
                <a:lnTo>
                  <a:pt x="74" y="762"/>
                </a:lnTo>
                <a:lnTo>
                  <a:pt x="74" y="762"/>
                </a:lnTo>
                <a:lnTo>
                  <a:pt x="72" y="748"/>
                </a:lnTo>
                <a:lnTo>
                  <a:pt x="68" y="734"/>
                </a:lnTo>
                <a:lnTo>
                  <a:pt x="68" y="734"/>
                </a:lnTo>
                <a:lnTo>
                  <a:pt x="64" y="730"/>
                </a:lnTo>
                <a:lnTo>
                  <a:pt x="62" y="726"/>
                </a:lnTo>
                <a:lnTo>
                  <a:pt x="60" y="724"/>
                </a:lnTo>
                <a:lnTo>
                  <a:pt x="60" y="724"/>
                </a:lnTo>
                <a:lnTo>
                  <a:pt x="64" y="718"/>
                </a:lnTo>
                <a:lnTo>
                  <a:pt x="64" y="718"/>
                </a:lnTo>
                <a:lnTo>
                  <a:pt x="70" y="716"/>
                </a:lnTo>
                <a:lnTo>
                  <a:pt x="76" y="714"/>
                </a:lnTo>
                <a:lnTo>
                  <a:pt x="76" y="714"/>
                </a:lnTo>
                <a:lnTo>
                  <a:pt x="84" y="706"/>
                </a:lnTo>
                <a:lnTo>
                  <a:pt x="84" y="706"/>
                </a:lnTo>
                <a:lnTo>
                  <a:pt x="88" y="698"/>
                </a:lnTo>
                <a:lnTo>
                  <a:pt x="90" y="692"/>
                </a:lnTo>
                <a:lnTo>
                  <a:pt x="90" y="692"/>
                </a:lnTo>
                <a:lnTo>
                  <a:pt x="90" y="682"/>
                </a:lnTo>
                <a:lnTo>
                  <a:pt x="88" y="674"/>
                </a:lnTo>
                <a:lnTo>
                  <a:pt x="88" y="674"/>
                </a:lnTo>
                <a:lnTo>
                  <a:pt x="84" y="672"/>
                </a:lnTo>
                <a:lnTo>
                  <a:pt x="80" y="668"/>
                </a:lnTo>
                <a:lnTo>
                  <a:pt x="72" y="662"/>
                </a:lnTo>
                <a:lnTo>
                  <a:pt x="72" y="662"/>
                </a:lnTo>
                <a:lnTo>
                  <a:pt x="68" y="656"/>
                </a:lnTo>
                <a:lnTo>
                  <a:pt x="64" y="650"/>
                </a:lnTo>
                <a:lnTo>
                  <a:pt x="64" y="650"/>
                </a:lnTo>
                <a:lnTo>
                  <a:pt x="64" y="642"/>
                </a:lnTo>
                <a:lnTo>
                  <a:pt x="64" y="634"/>
                </a:lnTo>
                <a:lnTo>
                  <a:pt x="64" y="634"/>
                </a:lnTo>
                <a:lnTo>
                  <a:pt x="66" y="618"/>
                </a:lnTo>
                <a:lnTo>
                  <a:pt x="66" y="600"/>
                </a:lnTo>
                <a:lnTo>
                  <a:pt x="66" y="600"/>
                </a:lnTo>
                <a:lnTo>
                  <a:pt x="66" y="594"/>
                </a:lnTo>
                <a:lnTo>
                  <a:pt x="64" y="588"/>
                </a:lnTo>
                <a:lnTo>
                  <a:pt x="64" y="588"/>
                </a:lnTo>
                <a:lnTo>
                  <a:pt x="62" y="586"/>
                </a:lnTo>
                <a:lnTo>
                  <a:pt x="62" y="586"/>
                </a:lnTo>
                <a:lnTo>
                  <a:pt x="62" y="582"/>
                </a:lnTo>
                <a:lnTo>
                  <a:pt x="62" y="578"/>
                </a:lnTo>
                <a:lnTo>
                  <a:pt x="62" y="578"/>
                </a:lnTo>
                <a:lnTo>
                  <a:pt x="66" y="570"/>
                </a:lnTo>
                <a:lnTo>
                  <a:pt x="66" y="570"/>
                </a:lnTo>
                <a:lnTo>
                  <a:pt x="66" y="556"/>
                </a:lnTo>
                <a:lnTo>
                  <a:pt x="66" y="556"/>
                </a:lnTo>
                <a:lnTo>
                  <a:pt x="68" y="548"/>
                </a:lnTo>
                <a:lnTo>
                  <a:pt x="68" y="548"/>
                </a:lnTo>
                <a:lnTo>
                  <a:pt x="70" y="540"/>
                </a:lnTo>
                <a:lnTo>
                  <a:pt x="70" y="540"/>
                </a:lnTo>
                <a:lnTo>
                  <a:pt x="74" y="536"/>
                </a:lnTo>
                <a:lnTo>
                  <a:pt x="76" y="532"/>
                </a:lnTo>
                <a:lnTo>
                  <a:pt x="76" y="532"/>
                </a:lnTo>
                <a:lnTo>
                  <a:pt x="74" y="530"/>
                </a:lnTo>
                <a:lnTo>
                  <a:pt x="72" y="528"/>
                </a:lnTo>
                <a:lnTo>
                  <a:pt x="72" y="528"/>
                </a:lnTo>
                <a:lnTo>
                  <a:pt x="68" y="518"/>
                </a:lnTo>
                <a:lnTo>
                  <a:pt x="68" y="518"/>
                </a:lnTo>
                <a:lnTo>
                  <a:pt x="66" y="504"/>
                </a:lnTo>
                <a:lnTo>
                  <a:pt x="66" y="504"/>
                </a:lnTo>
                <a:lnTo>
                  <a:pt x="70" y="490"/>
                </a:lnTo>
                <a:lnTo>
                  <a:pt x="70" y="490"/>
                </a:lnTo>
                <a:lnTo>
                  <a:pt x="74" y="480"/>
                </a:lnTo>
                <a:lnTo>
                  <a:pt x="74" y="480"/>
                </a:lnTo>
                <a:lnTo>
                  <a:pt x="84" y="468"/>
                </a:lnTo>
                <a:lnTo>
                  <a:pt x="94" y="458"/>
                </a:lnTo>
                <a:lnTo>
                  <a:pt x="94" y="458"/>
                </a:lnTo>
                <a:lnTo>
                  <a:pt x="108" y="450"/>
                </a:lnTo>
                <a:lnTo>
                  <a:pt x="108" y="450"/>
                </a:lnTo>
                <a:lnTo>
                  <a:pt x="116" y="448"/>
                </a:lnTo>
                <a:lnTo>
                  <a:pt x="124" y="446"/>
                </a:lnTo>
                <a:lnTo>
                  <a:pt x="124" y="446"/>
                </a:lnTo>
                <a:lnTo>
                  <a:pt x="130" y="448"/>
                </a:lnTo>
                <a:lnTo>
                  <a:pt x="138" y="450"/>
                </a:lnTo>
                <a:lnTo>
                  <a:pt x="138" y="450"/>
                </a:lnTo>
                <a:lnTo>
                  <a:pt x="142" y="450"/>
                </a:lnTo>
                <a:lnTo>
                  <a:pt x="148" y="450"/>
                </a:lnTo>
                <a:lnTo>
                  <a:pt x="148" y="450"/>
                </a:lnTo>
                <a:lnTo>
                  <a:pt x="152" y="446"/>
                </a:lnTo>
                <a:lnTo>
                  <a:pt x="156" y="442"/>
                </a:lnTo>
                <a:lnTo>
                  <a:pt x="156" y="442"/>
                </a:lnTo>
                <a:lnTo>
                  <a:pt x="158" y="434"/>
                </a:lnTo>
                <a:lnTo>
                  <a:pt x="158" y="434"/>
                </a:lnTo>
                <a:lnTo>
                  <a:pt x="158" y="426"/>
                </a:lnTo>
                <a:lnTo>
                  <a:pt x="158" y="418"/>
                </a:lnTo>
                <a:lnTo>
                  <a:pt x="158" y="418"/>
                </a:lnTo>
                <a:lnTo>
                  <a:pt x="154" y="412"/>
                </a:lnTo>
                <a:lnTo>
                  <a:pt x="154" y="412"/>
                </a:lnTo>
                <a:lnTo>
                  <a:pt x="148" y="406"/>
                </a:lnTo>
                <a:lnTo>
                  <a:pt x="142" y="400"/>
                </a:lnTo>
                <a:lnTo>
                  <a:pt x="142" y="400"/>
                </a:lnTo>
                <a:lnTo>
                  <a:pt x="142" y="392"/>
                </a:lnTo>
                <a:lnTo>
                  <a:pt x="142" y="392"/>
                </a:lnTo>
                <a:lnTo>
                  <a:pt x="144" y="388"/>
                </a:lnTo>
                <a:lnTo>
                  <a:pt x="148" y="382"/>
                </a:lnTo>
                <a:lnTo>
                  <a:pt x="158" y="372"/>
                </a:lnTo>
                <a:lnTo>
                  <a:pt x="158" y="372"/>
                </a:lnTo>
                <a:lnTo>
                  <a:pt x="164" y="358"/>
                </a:lnTo>
                <a:lnTo>
                  <a:pt x="170" y="346"/>
                </a:lnTo>
                <a:lnTo>
                  <a:pt x="170" y="346"/>
                </a:lnTo>
                <a:lnTo>
                  <a:pt x="174" y="330"/>
                </a:lnTo>
                <a:lnTo>
                  <a:pt x="176" y="312"/>
                </a:lnTo>
                <a:lnTo>
                  <a:pt x="176" y="312"/>
                </a:lnTo>
                <a:lnTo>
                  <a:pt x="178" y="292"/>
                </a:lnTo>
                <a:lnTo>
                  <a:pt x="178" y="292"/>
                </a:lnTo>
                <a:lnTo>
                  <a:pt x="178" y="278"/>
                </a:lnTo>
                <a:lnTo>
                  <a:pt x="178" y="278"/>
                </a:lnTo>
                <a:lnTo>
                  <a:pt x="176" y="274"/>
                </a:lnTo>
                <a:lnTo>
                  <a:pt x="176" y="268"/>
                </a:lnTo>
                <a:lnTo>
                  <a:pt x="176" y="268"/>
                </a:lnTo>
                <a:lnTo>
                  <a:pt x="182" y="266"/>
                </a:lnTo>
                <a:lnTo>
                  <a:pt x="182" y="266"/>
                </a:lnTo>
                <a:lnTo>
                  <a:pt x="190" y="266"/>
                </a:lnTo>
                <a:lnTo>
                  <a:pt x="190" y="266"/>
                </a:lnTo>
                <a:lnTo>
                  <a:pt x="196" y="262"/>
                </a:lnTo>
                <a:lnTo>
                  <a:pt x="202" y="256"/>
                </a:lnTo>
                <a:lnTo>
                  <a:pt x="202" y="256"/>
                </a:lnTo>
                <a:lnTo>
                  <a:pt x="204" y="248"/>
                </a:lnTo>
                <a:lnTo>
                  <a:pt x="204" y="248"/>
                </a:lnTo>
                <a:lnTo>
                  <a:pt x="206" y="236"/>
                </a:lnTo>
                <a:lnTo>
                  <a:pt x="206" y="236"/>
                </a:lnTo>
                <a:lnTo>
                  <a:pt x="210" y="226"/>
                </a:lnTo>
                <a:lnTo>
                  <a:pt x="210" y="226"/>
                </a:lnTo>
                <a:lnTo>
                  <a:pt x="218" y="216"/>
                </a:lnTo>
                <a:lnTo>
                  <a:pt x="226" y="206"/>
                </a:lnTo>
                <a:lnTo>
                  <a:pt x="226" y="206"/>
                </a:lnTo>
                <a:lnTo>
                  <a:pt x="230" y="198"/>
                </a:lnTo>
                <a:lnTo>
                  <a:pt x="230" y="198"/>
                </a:lnTo>
                <a:lnTo>
                  <a:pt x="240" y="188"/>
                </a:lnTo>
                <a:lnTo>
                  <a:pt x="240" y="188"/>
                </a:lnTo>
                <a:lnTo>
                  <a:pt x="244" y="180"/>
                </a:lnTo>
                <a:lnTo>
                  <a:pt x="244" y="180"/>
                </a:lnTo>
                <a:lnTo>
                  <a:pt x="246" y="176"/>
                </a:lnTo>
                <a:lnTo>
                  <a:pt x="246" y="176"/>
                </a:lnTo>
                <a:lnTo>
                  <a:pt x="244" y="168"/>
                </a:lnTo>
                <a:lnTo>
                  <a:pt x="244" y="168"/>
                </a:lnTo>
                <a:lnTo>
                  <a:pt x="240" y="160"/>
                </a:lnTo>
                <a:lnTo>
                  <a:pt x="234" y="154"/>
                </a:lnTo>
                <a:lnTo>
                  <a:pt x="234" y="154"/>
                </a:lnTo>
                <a:lnTo>
                  <a:pt x="236" y="150"/>
                </a:lnTo>
                <a:lnTo>
                  <a:pt x="236" y="144"/>
                </a:lnTo>
                <a:lnTo>
                  <a:pt x="236" y="144"/>
                </a:lnTo>
                <a:lnTo>
                  <a:pt x="242" y="140"/>
                </a:lnTo>
                <a:lnTo>
                  <a:pt x="246" y="134"/>
                </a:lnTo>
                <a:lnTo>
                  <a:pt x="246" y="134"/>
                </a:lnTo>
                <a:lnTo>
                  <a:pt x="250" y="128"/>
                </a:lnTo>
                <a:lnTo>
                  <a:pt x="250" y="128"/>
                </a:lnTo>
                <a:lnTo>
                  <a:pt x="250" y="120"/>
                </a:lnTo>
                <a:lnTo>
                  <a:pt x="250" y="120"/>
                </a:lnTo>
                <a:lnTo>
                  <a:pt x="254" y="110"/>
                </a:lnTo>
                <a:lnTo>
                  <a:pt x="254" y="110"/>
                </a:lnTo>
                <a:lnTo>
                  <a:pt x="258" y="104"/>
                </a:lnTo>
                <a:lnTo>
                  <a:pt x="258" y="104"/>
                </a:lnTo>
                <a:lnTo>
                  <a:pt x="264" y="96"/>
                </a:lnTo>
                <a:lnTo>
                  <a:pt x="270" y="92"/>
                </a:lnTo>
                <a:lnTo>
                  <a:pt x="270" y="92"/>
                </a:lnTo>
                <a:lnTo>
                  <a:pt x="278" y="90"/>
                </a:lnTo>
                <a:lnTo>
                  <a:pt x="278" y="90"/>
                </a:lnTo>
                <a:lnTo>
                  <a:pt x="286" y="92"/>
                </a:lnTo>
                <a:lnTo>
                  <a:pt x="286" y="92"/>
                </a:lnTo>
                <a:lnTo>
                  <a:pt x="292" y="100"/>
                </a:lnTo>
                <a:lnTo>
                  <a:pt x="292" y="100"/>
                </a:lnTo>
                <a:lnTo>
                  <a:pt x="296" y="102"/>
                </a:lnTo>
                <a:lnTo>
                  <a:pt x="296" y="102"/>
                </a:lnTo>
                <a:lnTo>
                  <a:pt x="298" y="96"/>
                </a:lnTo>
                <a:lnTo>
                  <a:pt x="300" y="92"/>
                </a:lnTo>
                <a:lnTo>
                  <a:pt x="300" y="92"/>
                </a:lnTo>
                <a:lnTo>
                  <a:pt x="304" y="78"/>
                </a:lnTo>
                <a:lnTo>
                  <a:pt x="304" y="78"/>
                </a:lnTo>
                <a:lnTo>
                  <a:pt x="304" y="72"/>
                </a:lnTo>
                <a:lnTo>
                  <a:pt x="304" y="72"/>
                </a:lnTo>
                <a:lnTo>
                  <a:pt x="304" y="66"/>
                </a:lnTo>
                <a:lnTo>
                  <a:pt x="302" y="58"/>
                </a:lnTo>
                <a:lnTo>
                  <a:pt x="302" y="58"/>
                </a:lnTo>
                <a:lnTo>
                  <a:pt x="306" y="54"/>
                </a:lnTo>
                <a:lnTo>
                  <a:pt x="306" y="54"/>
                </a:lnTo>
                <a:lnTo>
                  <a:pt x="308" y="50"/>
                </a:lnTo>
                <a:lnTo>
                  <a:pt x="308" y="50"/>
                </a:lnTo>
                <a:lnTo>
                  <a:pt x="314" y="50"/>
                </a:lnTo>
                <a:lnTo>
                  <a:pt x="314" y="50"/>
                </a:lnTo>
                <a:lnTo>
                  <a:pt x="334" y="50"/>
                </a:lnTo>
                <a:lnTo>
                  <a:pt x="334" y="50"/>
                </a:lnTo>
                <a:lnTo>
                  <a:pt x="348" y="54"/>
                </a:lnTo>
                <a:lnTo>
                  <a:pt x="356" y="58"/>
                </a:lnTo>
                <a:lnTo>
                  <a:pt x="362" y="58"/>
                </a:lnTo>
                <a:lnTo>
                  <a:pt x="362" y="58"/>
                </a:lnTo>
                <a:lnTo>
                  <a:pt x="368" y="56"/>
                </a:lnTo>
                <a:lnTo>
                  <a:pt x="368" y="56"/>
                </a:lnTo>
                <a:lnTo>
                  <a:pt x="370" y="54"/>
                </a:lnTo>
                <a:lnTo>
                  <a:pt x="372" y="52"/>
                </a:lnTo>
                <a:lnTo>
                  <a:pt x="372" y="52"/>
                </a:lnTo>
                <a:lnTo>
                  <a:pt x="368" y="48"/>
                </a:lnTo>
                <a:lnTo>
                  <a:pt x="364" y="46"/>
                </a:lnTo>
                <a:lnTo>
                  <a:pt x="364" y="46"/>
                </a:lnTo>
                <a:lnTo>
                  <a:pt x="364" y="40"/>
                </a:lnTo>
                <a:lnTo>
                  <a:pt x="364" y="40"/>
                </a:lnTo>
                <a:lnTo>
                  <a:pt x="366" y="34"/>
                </a:lnTo>
                <a:lnTo>
                  <a:pt x="366" y="34"/>
                </a:lnTo>
                <a:lnTo>
                  <a:pt x="368" y="24"/>
                </a:lnTo>
                <a:lnTo>
                  <a:pt x="368" y="24"/>
                </a:lnTo>
                <a:lnTo>
                  <a:pt x="370" y="22"/>
                </a:lnTo>
                <a:lnTo>
                  <a:pt x="370" y="22"/>
                </a:lnTo>
                <a:lnTo>
                  <a:pt x="372" y="16"/>
                </a:lnTo>
                <a:lnTo>
                  <a:pt x="372" y="16"/>
                </a:lnTo>
                <a:lnTo>
                  <a:pt x="370" y="10"/>
                </a:lnTo>
                <a:lnTo>
                  <a:pt x="370" y="10"/>
                </a:lnTo>
                <a:lnTo>
                  <a:pt x="366" y="8"/>
                </a:lnTo>
                <a:lnTo>
                  <a:pt x="366" y="8"/>
                </a:lnTo>
                <a:lnTo>
                  <a:pt x="366" y="6"/>
                </a:lnTo>
                <a:lnTo>
                  <a:pt x="366" y="2"/>
                </a:lnTo>
                <a:lnTo>
                  <a:pt x="366" y="2"/>
                </a:lnTo>
                <a:lnTo>
                  <a:pt x="368" y="0"/>
                </a:lnTo>
                <a:lnTo>
                  <a:pt x="368" y="0"/>
                </a:lnTo>
                <a:lnTo>
                  <a:pt x="376" y="0"/>
                </a:lnTo>
                <a:lnTo>
                  <a:pt x="380" y="0"/>
                </a:lnTo>
                <a:lnTo>
                  <a:pt x="382" y="0"/>
                </a:lnTo>
                <a:lnTo>
                  <a:pt x="382" y="0"/>
                </a:lnTo>
                <a:lnTo>
                  <a:pt x="384" y="0"/>
                </a:lnTo>
                <a:lnTo>
                  <a:pt x="384" y="0"/>
                </a:lnTo>
                <a:lnTo>
                  <a:pt x="386" y="2"/>
                </a:lnTo>
                <a:lnTo>
                  <a:pt x="386" y="2"/>
                </a:lnTo>
                <a:lnTo>
                  <a:pt x="400" y="14"/>
                </a:lnTo>
                <a:lnTo>
                  <a:pt x="414" y="26"/>
                </a:lnTo>
                <a:lnTo>
                  <a:pt x="414" y="26"/>
                </a:lnTo>
                <a:lnTo>
                  <a:pt x="424" y="34"/>
                </a:lnTo>
                <a:lnTo>
                  <a:pt x="436" y="42"/>
                </a:lnTo>
                <a:lnTo>
                  <a:pt x="436" y="42"/>
                </a:lnTo>
                <a:lnTo>
                  <a:pt x="448" y="44"/>
                </a:lnTo>
                <a:lnTo>
                  <a:pt x="458" y="46"/>
                </a:lnTo>
                <a:lnTo>
                  <a:pt x="458" y="46"/>
                </a:lnTo>
                <a:lnTo>
                  <a:pt x="472" y="56"/>
                </a:lnTo>
                <a:lnTo>
                  <a:pt x="472" y="56"/>
                </a:lnTo>
                <a:lnTo>
                  <a:pt x="486" y="70"/>
                </a:lnTo>
                <a:lnTo>
                  <a:pt x="498" y="86"/>
                </a:lnTo>
                <a:lnTo>
                  <a:pt x="498" y="86"/>
                </a:lnTo>
                <a:lnTo>
                  <a:pt x="500" y="90"/>
                </a:lnTo>
                <a:lnTo>
                  <a:pt x="500" y="90"/>
                </a:lnTo>
                <a:lnTo>
                  <a:pt x="498" y="98"/>
                </a:lnTo>
                <a:lnTo>
                  <a:pt x="498" y="98"/>
                </a:lnTo>
                <a:lnTo>
                  <a:pt x="498" y="108"/>
                </a:lnTo>
                <a:lnTo>
                  <a:pt x="498" y="108"/>
                </a:lnTo>
                <a:lnTo>
                  <a:pt x="500" y="120"/>
                </a:lnTo>
                <a:lnTo>
                  <a:pt x="500" y="120"/>
                </a:lnTo>
                <a:lnTo>
                  <a:pt x="502" y="130"/>
                </a:lnTo>
                <a:lnTo>
                  <a:pt x="502" y="130"/>
                </a:lnTo>
                <a:lnTo>
                  <a:pt x="506" y="134"/>
                </a:lnTo>
                <a:lnTo>
                  <a:pt x="506" y="134"/>
                </a:lnTo>
                <a:lnTo>
                  <a:pt x="508" y="142"/>
                </a:lnTo>
                <a:lnTo>
                  <a:pt x="508" y="142"/>
                </a:lnTo>
                <a:lnTo>
                  <a:pt x="506" y="156"/>
                </a:lnTo>
                <a:lnTo>
                  <a:pt x="506" y="156"/>
                </a:lnTo>
                <a:lnTo>
                  <a:pt x="510" y="166"/>
                </a:lnTo>
                <a:lnTo>
                  <a:pt x="510" y="166"/>
                </a:lnTo>
                <a:lnTo>
                  <a:pt x="520" y="178"/>
                </a:lnTo>
                <a:lnTo>
                  <a:pt x="524" y="186"/>
                </a:lnTo>
                <a:lnTo>
                  <a:pt x="528" y="192"/>
                </a:lnTo>
                <a:lnTo>
                  <a:pt x="528" y="192"/>
                </a:lnTo>
                <a:lnTo>
                  <a:pt x="530" y="200"/>
                </a:lnTo>
                <a:lnTo>
                  <a:pt x="530" y="200"/>
                </a:lnTo>
                <a:lnTo>
                  <a:pt x="530" y="206"/>
                </a:lnTo>
                <a:lnTo>
                  <a:pt x="530" y="206"/>
                </a:lnTo>
                <a:lnTo>
                  <a:pt x="524" y="216"/>
                </a:lnTo>
                <a:lnTo>
                  <a:pt x="524" y="216"/>
                </a:lnTo>
                <a:lnTo>
                  <a:pt x="524" y="228"/>
                </a:lnTo>
                <a:lnTo>
                  <a:pt x="524" y="228"/>
                </a:lnTo>
                <a:lnTo>
                  <a:pt x="528" y="240"/>
                </a:lnTo>
                <a:lnTo>
                  <a:pt x="528" y="240"/>
                </a:lnTo>
                <a:lnTo>
                  <a:pt x="534" y="250"/>
                </a:lnTo>
                <a:lnTo>
                  <a:pt x="542" y="260"/>
                </a:lnTo>
                <a:lnTo>
                  <a:pt x="542" y="260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0" name="Freeform 259"/>
          <p:cNvSpPr>
            <a:spLocks noChangeAspect="1"/>
          </p:cNvSpPr>
          <p:nvPr/>
        </p:nvSpPr>
        <p:spPr bwMode="auto">
          <a:xfrm>
            <a:off x="10438191" y="4074993"/>
            <a:ext cx="52753" cy="45719"/>
          </a:xfrm>
          <a:custGeom>
            <a:avLst/>
            <a:gdLst/>
            <a:ahLst/>
            <a:cxnLst>
              <a:cxn ang="0">
                <a:pos x="44" y="10"/>
              </a:cxn>
              <a:cxn ang="0">
                <a:pos x="44" y="10"/>
              </a:cxn>
              <a:cxn ang="0">
                <a:pos x="46" y="14"/>
              </a:cxn>
              <a:cxn ang="0">
                <a:pos x="46" y="18"/>
              </a:cxn>
              <a:cxn ang="0">
                <a:pos x="46" y="18"/>
              </a:cxn>
              <a:cxn ang="0">
                <a:pos x="42" y="22"/>
              </a:cxn>
              <a:cxn ang="0">
                <a:pos x="38" y="22"/>
              </a:cxn>
              <a:cxn ang="0">
                <a:pos x="34" y="24"/>
              </a:cxn>
              <a:cxn ang="0">
                <a:pos x="30" y="26"/>
              </a:cxn>
              <a:cxn ang="0">
                <a:pos x="30" y="26"/>
              </a:cxn>
              <a:cxn ang="0">
                <a:pos x="28" y="30"/>
              </a:cxn>
              <a:cxn ang="0">
                <a:pos x="26" y="34"/>
              </a:cxn>
              <a:cxn ang="0">
                <a:pos x="26" y="34"/>
              </a:cxn>
              <a:cxn ang="0">
                <a:pos x="24" y="36"/>
              </a:cxn>
              <a:cxn ang="0">
                <a:pos x="20" y="36"/>
              </a:cxn>
              <a:cxn ang="0">
                <a:pos x="20" y="36"/>
              </a:cxn>
              <a:cxn ang="0">
                <a:pos x="18" y="32"/>
              </a:cxn>
              <a:cxn ang="0">
                <a:pos x="16" y="26"/>
              </a:cxn>
              <a:cxn ang="0">
                <a:pos x="16" y="26"/>
              </a:cxn>
              <a:cxn ang="0">
                <a:pos x="14" y="24"/>
              </a:cxn>
              <a:cxn ang="0">
                <a:pos x="12" y="20"/>
              </a:cxn>
              <a:cxn ang="0">
                <a:pos x="12" y="20"/>
              </a:cxn>
              <a:cxn ang="0">
                <a:pos x="8" y="20"/>
              </a:cxn>
              <a:cxn ang="0">
                <a:pos x="4" y="22"/>
              </a:cxn>
              <a:cxn ang="0">
                <a:pos x="4" y="22"/>
              </a:cxn>
              <a:cxn ang="0">
                <a:pos x="0" y="20"/>
              </a:cxn>
              <a:cxn ang="0">
                <a:pos x="0" y="20"/>
              </a:cxn>
              <a:cxn ang="0">
                <a:pos x="2" y="18"/>
              </a:cxn>
              <a:cxn ang="0">
                <a:pos x="2" y="16"/>
              </a:cxn>
              <a:cxn ang="0">
                <a:pos x="2" y="16"/>
              </a:cxn>
              <a:cxn ang="0">
                <a:pos x="10" y="16"/>
              </a:cxn>
              <a:cxn ang="0">
                <a:pos x="14" y="16"/>
              </a:cxn>
              <a:cxn ang="0">
                <a:pos x="14" y="14"/>
              </a:cxn>
              <a:cxn ang="0">
                <a:pos x="14" y="14"/>
              </a:cxn>
              <a:cxn ang="0">
                <a:pos x="16" y="12"/>
              </a:cxn>
              <a:cxn ang="0">
                <a:pos x="20" y="10"/>
              </a:cxn>
              <a:cxn ang="0">
                <a:pos x="20" y="10"/>
              </a:cxn>
              <a:cxn ang="0">
                <a:pos x="20" y="6"/>
              </a:cxn>
              <a:cxn ang="0">
                <a:pos x="22" y="0"/>
              </a:cxn>
              <a:cxn ang="0">
                <a:pos x="22" y="0"/>
              </a:cxn>
              <a:cxn ang="0">
                <a:pos x="28" y="2"/>
              </a:cxn>
              <a:cxn ang="0">
                <a:pos x="28" y="2"/>
              </a:cxn>
              <a:cxn ang="0">
                <a:pos x="32" y="4"/>
              </a:cxn>
              <a:cxn ang="0">
                <a:pos x="32" y="4"/>
              </a:cxn>
              <a:cxn ang="0">
                <a:pos x="38" y="6"/>
              </a:cxn>
              <a:cxn ang="0">
                <a:pos x="38" y="6"/>
              </a:cxn>
              <a:cxn ang="0">
                <a:pos x="44" y="10"/>
              </a:cxn>
              <a:cxn ang="0">
                <a:pos x="44" y="10"/>
              </a:cxn>
            </a:cxnLst>
            <a:rect l="0" t="0" r="r" b="b"/>
            <a:pathLst>
              <a:path w="46" h="36">
                <a:moveTo>
                  <a:pt x="44" y="10"/>
                </a:moveTo>
                <a:lnTo>
                  <a:pt x="44" y="10"/>
                </a:lnTo>
                <a:lnTo>
                  <a:pt x="46" y="14"/>
                </a:lnTo>
                <a:lnTo>
                  <a:pt x="46" y="18"/>
                </a:lnTo>
                <a:lnTo>
                  <a:pt x="46" y="18"/>
                </a:lnTo>
                <a:lnTo>
                  <a:pt x="42" y="22"/>
                </a:lnTo>
                <a:lnTo>
                  <a:pt x="38" y="22"/>
                </a:lnTo>
                <a:lnTo>
                  <a:pt x="34" y="24"/>
                </a:lnTo>
                <a:lnTo>
                  <a:pt x="30" y="26"/>
                </a:lnTo>
                <a:lnTo>
                  <a:pt x="30" y="26"/>
                </a:lnTo>
                <a:lnTo>
                  <a:pt x="28" y="30"/>
                </a:lnTo>
                <a:lnTo>
                  <a:pt x="26" y="34"/>
                </a:lnTo>
                <a:lnTo>
                  <a:pt x="26" y="34"/>
                </a:lnTo>
                <a:lnTo>
                  <a:pt x="24" y="36"/>
                </a:lnTo>
                <a:lnTo>
                  <a:pt x="20" y="36"/>
                </a:lnTo>
                <a:lnTo>
                  <a:pt x="20" y="36"/>
                </a:lnTo>
                <a:lnTo>
                  <a:pt x="18" y="32"/>
                </a:lnTo>
                <a:lnTo>
                  <a:pt x="16" y="26"/>
                </a:lnTo>
                <a:lnTo>
                  <a:pt x="16" y="26"/>
                </a:lnTo>
                <a:lnTo>
                  <a:pt x="14" y="24"/>
                </a:lnTo>
                <a:lnTo>
                  <a:pt x="12" y="20"/>
                </a:lnTo>
                <a:lnTo>
                  <a:pt x="12" y="20"/>
                </a:lnTo>
                <a:lnTo>
                  <a:pt x="8" y="20"/>
                </a:lnTo>
                <a:lnTo>
                  <a:pt x="4" y="22"/>
                </a:lnTo>
                <a:lnTo>
                  <a:pt x="4" y="22"/>
                </a:lnTo>
                <a:lnTo>
                  <a:pt x="0" y="20"/>
                </a:lnTo>
                <a:lnTo>
                  <a:pt x="0" y="20"/>
                </a:lnTo>
                <a:lnTo>
                  <a:pt x="2" y="18"/>
                </a:lnTo>
                <a:lnTo>
                  <a:pt x="2" y="16"/>
                </a:lnTo>
                <a:lnTo>
                  <a:pt x="2" y="16"/>
                </a:lnTo>
                <a:lnTo>
                  <a:pt x="10" y="16"/>
                </a:lnTo>
                <a:lnTo>
                  <a:pt x="14" y="16"/>
                </a:lnTo>
                <a:lnTo>
                  <a:pt x="14" y="14"/>
                </a:lnTo>
                <a:lnTo>
                  <a:pt x="14" y="14"/>
                </a:lnTo>
                <a:lnTo>
                  <a:pt x="16" y="12"/>
                </a:lnTo>
                <a:lnTo>
                  <a:pt x="20" y="10"/>
                </a:lnTo>
                <a:lnTo>
                  <a:pt x="20" y="10"/>
                </a:lnTo>
                <a:lnTo>
                  <a:pt x="20" y="6"/>
                </a:lnTo>
                <a:lnTo>
                  <a:pt x="22" y="0"/>
                </a:lnTo>
                <a:lnTo>
                  <a:pt x="22" y="0"/>
                </a:lnTo>
                <a:lnTo>
                  <a:pt x="28" y="2"/>
                </a:lnTo>
                <a:lnTo>
                  <a:pt x="28" y="2"/>
                </a:lnTo>
                <a:lnTo>
                  <a:pt x="32" y="4"/>
                </a:lnTo>
                <a:lnTo>
                  <a:pt x="32" y="4"/>
                </a:lnTo>
                <a:lnTo>
                  <a:pt x="38" y="6"/>
                </a:lnTo>
                <a:lnTo>
                  <a:pt x="38" y="6"/>
                </a:lnTo>
                <a:lnTo>
                  <a:pt x="44" y="10"/>
                </a:lnTo>
                <a:lnTo>
                  <a:pt x="44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1" name="Freeform 260"/>
          <p:cNvSpPr>
            <a:spLocks noChangeAspect="1"/>
          </p:cNvSpPr>
          <p:nvPr/>
        </p:nvSpPr>
        <p:spPr bwMode="auto">
          <a:xfrm>
            <a:off x="10449634" y="4112216"/>
            <a:ext cx="50834" cy="46598"/>
          </a:xfrm>
          <a:custGeom>
            <a:avLst/>
            <a:gdLst/>
            <a:ahLst/>
            <a:cxnLst>
              <a:cxn ang="0">
                <a:pos x="68" y="10"/>
              </a:cxn>
              <a:cxn ang="0">
                <a:pos x="70" y="12"/>
              </a:cxn>
              <a:cxn ang="0">
                <a:pos x="62" y="14"/>
              </a:cxn>
              <a:cxn ang="0">
                <a:pos x="58" y="20"/>
              </a:cxn>
              <a:cxn ang="0">
                <a:pos x="50" y="26"/>
              </a:cxn>
              <a:cxn ang="0">
                <a:pos x="46" y="32"/>
              </a:cxn>
              <a:cxn ang="0">
                <a:pos x="42" y="34"/>
              </a:cxn>
              <a:cxn ang="0">
                <a:pos x="38" y="34"/>
              </a:cxn>
              <a:cxn ang="0">
                <a:pos x="32" y="32"/>
              </a:cxn>
              <a:cxn ang="0">
                <a:pos x="26" y="32"/>
              </a:cxn>
              <a:cxn ang="0">
                <a:pos x="26" y="34"/>
              </a:cxn>
              <a:cxn ang="0">
                <a:pos x="24" y="42"/>
              </a:cxn>
              <a:cxn ang="0">
                <a:pos x="20" y="54"/>
              </a:cxn>
              <a:cxn ang="0">
                <a:pos x="18" y="60"/>
              </a:cxn>
              <a:cxn ang="0">
                <a:pos x="14" y="64"/>
              </a:cxn>
              <a:cxn ang="0">
                <a:pos x="12" y="62"/>
              </a:cxn>
              <a:cxn ang="0">
                <a:pos x="14" y="58"/>
              </a:cxn>
              <a:cxn ang="0">
                <a:pos x="16" y="50"/>
              </a:cxn>
              <a:cxn ang="0">
                <a:pos x="16" y="44"/>
              </a:cxn>
              <a:cxn ang="0">
                <a:pos x="10" y="42"/>
              </a:cxn>
              <a:cxn ang="0">
                <a:pos x="4" y="34"/>
              </a:cxn>
              <a:cxn ang="0">
                <a:pos x="0" y="24"/>
              </a:cxn>
              <a:cxn ang="0">
                <a:pos x="2" y="14"/>
              </a:cxn>
              <a:cxn ang="0">
                <a:pos x="4" y="14"/>
              </a:cxn>
              <a:cxn ang="0">
                <a:pos x="10" y="16"/>
              </a:cxn>
              <a:cxn ang="0">
                <a:pos x="14" y="12"/>
              </a:cxn>
              <a:cxn ang="0">
                <a:pos x="20" y="14"/>
              </a:cxn>
              <a:cxn ang="0">
                <a:pos x="22" y="8"/>
              </a:cxn>
              <a:cxn ang="0">
                <a:pos x="24" y="4"/>
              </a:cxn>
              <a:cxn ang="0">
                <a:pos x="36" y="2"/>
              </a:cxn>
              <a:cxn ang="0">
                <a:pos x="50" y="0"/>
              </a:cxn>
              <a:cxn ang="0">
                <a:pos x="54" y="0"/>
              </a:cxn>
              <a:cxn ang="0">
                <a:pos x="56" y="0"/>
              </a:cxn>
              <a:cxn ang="0">
                <a:pos x="56" y="2"/>
              </a:cxn>
              <a:cxn ang="0">
                <a:pos x="58" y="2"/>
              </a:cxn>
              <a:cxn ang="0">
                <a:pos x="68" y="10"/>
              </a:cxn>
            </a:cxnLst>
            <a:rect l="0" t="0" r="r" b="b"/>
            <a:pathLst>
              <a:path w="70" h="64">
                <a:moveTo>
                  <a:pt x="68" y="10"/>
                </a:moveTo>
                <a:lnTo>
                  <a:pt x="68" y="10"/>
                </a:lnTo>
                <a:lnTo>
                  <a:pt x="70" y="12"/>
                </a:lnTo>
                <a:lnTo>
                  <a:pt x="70" y="12"/>
                </a:lnTo>
                <a:lnTo>
                  <a:pt x="66" y="14"/>
                </a:lnTo>
                <a:lnTo>
                  <a:pt x="62" y="14"/>
                </a:lnTo>
                <a:lnTo>
                  <a:pt x="62" y="14"/>
                </a:lnTo>
                <a:lnTo>
                  <a:pt x="58" y="20"/>
                </a:lnTo>
                <a:lnTo>
                  <a:pt x="58" y="20"/>
                </a:lnTo>
                <a:lnTo>
                  <a:pt x="50" y="26"/>
                </a:lnTo>
                <a:lnTo>
                  <a:pt x="50" y="26"/>
                </a:lnTo>
                <a:lnTo>
                  <a:pt x="46" y="32"/>
                </a:lnTo>
                <a:lnTo>
                  <a:pt x="46" y="32"/>
                </a:lnTo>
                <a:lnTo>
                  <a:pt x="42" y="34"/>
                </a:lnTo>
                <a:lnTo>
                  <a:pt x="42" y="34"/>
                </a:lnTo>
                <a:lnTo>
                  <a:pt x="38" y="34"/>
                </a:lnTo>
                <a:lnTo>
                  <a:pt x="38" y="34"/>
                </a:lnTo>
                <a:lnTo>
                  <a:pt x="32" y="32"/>
                </a:lnTo>
                <a:lnTo>
                  <a:pt x="28" y="32"/>
                </a:lnTo>
                <a:lnTo>
                  <a:pt x="26" y="32"/>
                </a:lnTo>
                <a:lnTo>
                  <a:pt x="26" y="32"/>
                </a:lnTo>
                <a:lnTo>
                  <a:pt x="26" y="34"/>
                </a:lnTo>
                <a:lnTo>
                  <a:pt x="26" y="36"/>
                </a:lnTo>
                <a:lnTo>
                  <a:pt x="24" y="42"/>
                </a:lnTo>
                <a:lnTo>
                  <a:pt x="24" y="42"/>
                </a:lnTo>
                <a:lnTo>
                  <a:pt x="20" y="54"/>
                </a:lnTo>
                <a:lnTo>
                  <a:pt x="20" y="54"/>
                </a:lnTo>
                <a:lnTo>
                  <a:pt x="18" y="60"/>
                </a:lnTo>
                <a:lnTo>
                  <a:pt x="16" y="64"/>
                </a:lnTo>
                <a:lnTo>
                  <a:pt x="14" y="64"/>
                </a:lnTo>
                <a:lnTo>
                  <a:pt x="14" y="64"/>
                </a:lnTo>
                <a:lnTo>
                  <a:pt x="12" y="62"/>
                </a:lnTo>
                <a:lnTo>
                  <a:pt x="14" y="58"/>
                </a:lnTo>
                <a:lnTo>
                  <a:pt x="14" y="58"/>
                </a:lnTo>
                <a:lnTo>
                  <a:pt x="16" y="50"/>
                </a:lnTo>
                <a:lnTo>
                  <a:pt x="16" y="50"/>
                </a:lnTo>
                <a:lnTo>
                  <a:pt x="16" y="46"/>
                </a:lnTo>
                <a:lnTo>
                  <a:pt x="16" y="44"/>
                </a:lnTo>
                <a:lnTo>
                  <a:pt x="16" y="44"/>
                </a:lnTo>
                <a:lnTo>
                  <a:pt x="10" y="42"/>
                </a:lnTo>
                <a:lnTo>
                  <a:pt x="10" y="42"/>
                </a:lnTo>
                <a:lnTo>
                  <a:pt x="4" y="34"/>
                </a:lnTo>
                <a:lnTo>
                  <a:pt x="4" y="34"/>
                </a:lnTo>
                <a:lnTo>
                  <a:pt x="0" y="24"/>
                </a:lnTo>
                <a:lnTo>
                  <a:pt x="0" y="18"/>
                </a:lnTo>
                <a:lnTo>
                  <a:pt x="2" y="14"/>
                </a:lnTo>
                <a:lnTo>
                  <a:pt x="2" y="14"/>
                </a:lnTo>
                <a:lnTo>
                  <a:pt x="4" y="14"/>
                </a:lnTo>
                <a:lnTo>
                  <a:pt x="6" y="14"/>
                </a:lnTo>
                <a:lnTo>
                  <a:pt x="10" y="16"/>
                </a:lnTo>
                <a:lnTo>
                  <a:pt x="10" y="16"/>
                </a:lnTo>
                <a:lnTo>
                  <a:pt x="14" y="12"/>
                </a:lnTo>
                <a:lnTo>
                  <a:pt x="14" y="12"/>
                </a:lnTo>
                <a:lnTo>
                  <a:pt x="20" y="14"/>
                </a:lnTo>
                <a:lnTo>
                  <a:pt x="20" y="14"/>
                </a:lnTo>
                <a:lnTo>
                  <a:pt x="22" y="8"/>
                </a:lnTo>
                <a:lnTo>
                  <a:pt x="24" y="4"/>
                </a:lnTo>
                <a:lnTo>
                  <a:pt x="24" y="4"/>
                </a:lnTo>
                <a:lnTo>
                  <a:pt x="30" y="2"/>
                </a:lnTo>
                <a:lnTo>
                  <a:pt x="36" y="2"/>
                </a:lnTo>
                <a:lnTo>
                  <a:pt x="36" y="2"/>
                </a:lnTo>
                <a:lnTo>
                  <a:pt x="50" y="0"/>
                </a:lnTo>
                <a:lnTo>
                  <a:pt x="50" y="0"/>
                </a:lnTo>
                <a:lnTo>
                  <a:pt x="54" y="0"/>
                </a:lnTo>
                <a:lnTo>
                  <a:pt x="56" y="0"/>
                </a:lnTo>
                <a:lnTo>
                  <a:pt x="56" y="0"/>
                </a:lnTo>
                <a:lnTo>
                  <a:pt x="56" y="2"/>
                </a:lnTo>
                <a:lnTo>
                  <a:pt x="56" y="2"/>
                </a:lnTo>
                <a:lnTo>
                  <a:pt x="58" y="2"/>
                </a:lnTo>
                <a:lnTo>
                  <a:pt x="58" y="2"/>
                </a:lnTo>
                <a:lnTo>
                  <a:pt x="68" y="10"/>
                </a:lnTo>
                <a:lnTo>
                  <a:pt x="68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2" name="Freeform 261"/>
          <p:cNvSpPr>
            <a:spLocks noChangeAspect="1"/>
          </p:cNvSpPr>
          <p:nvPr/>
        </p:nvSpPr>
        <p:spPr bwMode="auto">
          <a:xfrm>
            <a:off x="10454307" y="4026429"/>
            <a:ext cx="184273" cy="135558"/>
          </a:xfrm>
          <a:custGeom>
            <a:avLst/>
            <a:gdLst/>
            <a:ahLst/>
            <a:cxnLst>
              <a:cxn ang="0">
                <a:pos x="252" y="150"/>
              </a:cxn>
              <a:cxn ang="0">
                <a:pos x="242" y="154"/>
              </a:cxn>
              <a:cxn ang="0">
                <a:pos x="234" y="146"/>
              </a:cxn>
              <a:cxn ang="0">
                <a:pos x="224" y="140"/>
              </a:cxn>
              <a:cxn ang="0">
                <a:pos x="228" y="154"/>
              </a:cxn>
              <a:cxn ang="0">
                <a:pos x="222" y="176"/>
              </a:cxn>
              <a:cxn ang="0">
                <a:pos x="224" y="182"/>
              </a:cxn>
              <a:cxn ang="0">
                <a:pos x="208" y="180"/>
              </a:cxn>
              <a:cxn ang="0">
                <a:pos x="186" y="188"/>
              </a:cxn>
              <a:cxn ang="0">
                <a:pos x="168" y="182"/>
              </a:cxn>
              <a:cxn ang="0">
                <a:pos x="150" y="166"/>
              </a:cxn>
              <a:cxn ang="0">
                <a:pos x="130" y="158"/>
              </a:cxn>
              <a:cxn ang="0">
                <a:pos x="108" y="154"/>
              </a:cxn>
              <a:cxn ang="0">
                <a:pos x="84" y="160"/>
              </a:cxn>
              <a:cxn ang="0">
                <a:pos x="66" y="172"/>
              </a:cxn>
              <a:cxn ang="0">
                <a:pos x="62" y="176"/>
              </a:cxn>
              <a:cxn ang="0">
                <a:pos x="64" y="144"/>
              </a:cxn>
              <a:cxn ang="0">
                <a:pos x="64" y="130"/>
              </a:cxn>
              <a:cxn ang="0">
                <a:pos x="50" y="130"/>
              </a:cxn>
              <a:cxn ang="0">
                <a:pos x="46" y="140"/>
              </a:cxn>
              <a:cxn ang="0">
                <a:pos x="38" y="138"/>
              </a:cxn>
              <a:cxn ang="0">
                <a:pos x="30" y="136"/>
              </a:cxn>
              <a:cxn ang="0">
                <a:pos x="18" y="126"/>
              </a:cxn>
              <a:cxn ang="0">
                <a:pos x="10" y="110"/>
              </a:cxn>
              <a:cxn ang="0">
                <a:pos x="12" y="102"/>
              </a:cxn>
              <a:cxn ang="0">
                <a:pos x="22" y="98"/>
              </a:cxn>
              <a:cxn ang="0">
                <a:pos x="10" y="96"/>
              </a:cxn>
              <a:cxn ang="0">
                <a:pos x="6" y="84"/>
              </a:cxn>
              <a:cxn ang="0">
                <a:pos x="6" y="78"/>
              </a:cxn>
              <a:cxn ang="0">
                <a:pos x="0" y="74"/>
              </a:cxn>
              <a:cxn ang="0">
                <a:pos x="6" y="54"/>
              </a:cxn>
              <a:cxn ang="0">
                <a:pos x="24" y="48"/>
              </a:cxn>
              <a:cxn ang="0">
                <a:pos x="30" y="42"/>
              </a:cxn>
              <a:cxn ang="0">
                <a:pos x="38" y="36"/>
              </a:cxn>
              <a:cxn ang="0">
                <a:pos x="54" y="30"/>
              </a:cxn>
              <a:cxn ang="0">
                <a:pos x="62" y="24"/>
              </a:cxn>
              <a:cxn ang="0">
                <a:pos x="64" y="20"/>
              </a:cxn>
              <a:cxn ang="0">
                <a:pos x="82" y="22"/>
              </a:cxn>
              <a:cxn ang="0">
                <a:pos x="94" y="16"/>
              </a:cxn>
              <a:cxn ang="0">
                <a:pos x="96" y="10"/>
              </a:cxn>
              <a:cxn ang="0">
                <a:pos x="100" y="6"/>
              </a:cxn>
              <a:cxn ang="0">
                <a:pos x="104" y="8"/>
              </a:cxn>
              <a:cxn ang="0">
                <a:pos x="116" y="8"/>
              </a:cxn>
              <a:cxn ang="0">
                <a:pos x="134" y="10"/>
              </a:cxn>
              <a:cxn ang="0">
                <a:pos x="150" y="10"/>
              </a:cxn>
              <a:cxn ang="0">
                <a:pos x="168" y="16"/>
              </a:cxn>
              <a:cxn ang="0">
                <a:pos x="210" y="10"/>
              </a:cxn>
              <a:cxn ang="0">
                <a:pos x="214" y="0"/>
              </a:cxn>
              <a:cxn ang="0">
                <a:pos x="220" y="0"/>
              </a:cxn>
              <a:cxn ang="0">
                <a:pos x="230" y="12"/>
              </a:cxn>
              <a:cxn ang="0">
                <a:pos x="226" y="20"/>
              </a:cxn>
              <a:cxn ang="0">
                <a:pos x="226" y="24"/>
              </a:cxn>
              <a:cxn ang="0">
                <a:pos x="216" y="42"/>
              </a:cxn>
              <a:cxn ang="0">
                <a:pos x="212" y="56"/>
              </a:cxn>
              <a:cxn ang="0">
                <a:pos x="218" y="74"/>
              </a:cxn>
              <a:cxn ang="0">
                <a:pos x="222" y="88"/>
              </a:cxn>
              <a:cxn ang="0">
                <a:pos x="226" y="98"/>
              </a:cxn>
              <a:cxn ang="0">
                <a:pos x="218" y="112"/>
              </a:cxn>
              <a:cxn ang="0">
                <a:pos x="212" y="124"/>
              </a:cxn>
              <a:cxn ang="0">
                <a:pos x="222" y="130"/>
              </a:cxn>
              <a:cxn ang="0">
                <a:pos x="238" y="126"/>
              </a:cxn>
              <a:cxn ang="0">
                <a:pos x="250" y="140"/>
              </a:cxn>
            </a:cxnLst>
            <a:rect l="0" t="0" r="r" b="b"/>
            <a:pathLst>
              <a:path w="252" h="188">
                <a:moveTo>
                  <a:pt x="250" y="140"/>
                </a:moveTo>
                <a:lnTo>
                  <a:pt x="250" y="140"/>
                </a:lnTo>
                <a:lnTo>
                  <a:pt x="252" y="146"/>
                </a:lnTo>
                <a:lnTo>
                  <a:pt x="252" y="150"/>
                </a:lnTo>
                <a:lnTo>
                  <a:pt x="252" y="154"/>
                </a:lnTo>
                <a:lnTo>
                  <a:pt x="252" y="154"/>
                </a:lnTo>
                <a:lnTo>
                  <a:pt x="248" y="154"/>
                </a:lnTo>
                <a:lnTo>
                  <a:pt x="242" y="154"/>
                </a:lnTo>
                <a:lnTo>
                  <a:pt x="242" y="154"/>
                </a:lnTo>
                <a:lnTo>
                  <a:pt x="238" y="150"/>
                </a:lnTo>
                <a:lnTo>
                  <a:pt x="234" y="146"/>
                </a:lnTo>
                <a:lnTo>
                  <a:pt x="234" y="146"/>
                </a:lnTo>
                <a:lnTo>
                  <a:pt x="228" y="142"/>
                </a:lnTo>
                <a:lnTo>
                  <a:pt x="226" y="140"/>
                </a:lnTo>
                <a:lnTo>
                  <a:pt x="224" y="140"/>
                </a:lnTo>
                <a:lnTo>
                  <a:pt x="224" y="140"/>
                </a:lnTo>
                <a:lnTo>
                  <a:pt x="224" y="144"/>
                </a:lnTo>
                <a:lnTo>
                  <a:pt x="224" y="146"/>
                </a:lnTo>
                <a:lnTo>
                  <a:pt x="228" y="154"/>
                </a:lnTo>
                <a:lnTo>
                  <a:pt x="228" y="154"/>
                </a:lnTo>
                <a:lnTo>
                  <a:pt x="224" y="162"/>
                </a:lnTo>
                <a:lnTo>
                  <a:pt x="224" y="162"/>
                </a:lnTo>
                <a:lnTo>
                  <a:pt x="222" y="168"/>
                </a:lnTo>
                <a:lnTo>
                  <a:pt x="222" y="176"/>
                </a:lnTo>
                <a:lnTo>
                  <a:pt x="222" y="176"/>
                </a:lnTo>
                <a:lnTo>
                  <a:pt x="224" y="182"/>
                </a:lnTo>
                <a:lnTo>
                  <a:pt x="224" y="182"/>
                </a:lnTo>
                <a:lnTo>
                  <a:pt x="224" y="182"/>
                </a:lnTo>
                <a:lnTo>
                  <a:pt x="224" y="182"/>
                </a:lnTo>
                <a:lnTo>
                  <a:pt x="216" y="180"/>
                </a:lnTo>
                <a:lnTo>
                  <a:pt x="208" y="180"/>
                </a:lnTo>
                <a:lnTo>
                  <a:pt x="208" y="180"/>
                </a:lnTo>
                <a:lnTo>
                  <a:pt x="194" y="184"/>
                </a:lnTo>
                <a:lnTo>
                  <a:pt x="194" y="184"/>
                </a:lnTo>
                <a:lnTo>
                  <a:pt x="186" y="188"/>
                </a:lnTo>
                <a:lnTo>
                  <a:pt x="186" y="188"/>
                </a:lnTo>
                <a:lnTo>
                  <a:pt x="180" y="188"/>
                </a:lnTo>
                <a:lnTo>
                  <a:pt x="180" y="188"/>
                </a:lnTo>
                <a:lnTo>
                  <a:pt x="174" y="186"/>
                </a:lnTo>
                <a:lnTo>
                  <a:pt x="168" y="182"/>
                </a:lnTo>
                <a:lnTo>
                  <a:pt x="156" y="174"/>
                </a:lnTo>
                <a:lnTo>
                  <a:pt x="156" y="174"/>
                </a:lnTo>
                <a:lnTo>
                  <a:pt x="150" y="166"/>
                </a:lnTo>
                <a:lnTo>
                  <a:pt x="150" y="166"/>
                </a:lnTo>
                <a:lnTo>
                  <a:pt x="144" y="164"/>
                </a:lnTo>
                <a:lnTo>
                  <a:pt x="136" y="162"/>
                </a:lnTo>
                <a:lnTo>
                  <a:pt x="136" y="162"/>
                </a:lnTo>
                <a:lnTo>
                  <a:pt x="130" y="158"/>
                </a:lnTo>
                <a:lnTo>
                  <a:pt x="124" y="156"/>
                </a:lnTo>
                <a:lnTo>
                  <a:pt x="124" y="156"/>
                </a:lnTo>
                <a:lnTo>
                  <a:pt x="116" y="154"/>
                </a:lnTo>
                <a:lnTo>
                  <a:pt x="108" y="154"/>
                </a:lnTo>
                <a:lnTo>
                  <a:pt x="108" y="154"/>
                </a:lnTo>
                <a:lnTo>
                  <a:pt x="96" y="156"/>
                </a:lnTo>
                <a:lnTo>
                  <a:pt x="84" y="160"/>
                </a:lnTo>
                <a:lnTo>
                  <a:pt x="84" y="160"/>
                </a:lnTo>
                <a:lnTo>
                  <a:pt x="80" y="166"/>
                </a:lnTo>
                <a:lnTo>
                  <a:pt x="74" y="170"/>
                </a:lnTo>
                <a:lnTo>
                  <a:pt x="74" y="170"/>
                </a:lnTo>
                <a:lnTo>
                  <a:pt x="66" y="172"/>
                </a:lnTo>
                <a:lnTo>
                  <a:pt x="66" y="172"/>
                </a:lnTo>
                <a:lnTo>
                  <a:pt x="62" y="178"/>
                </a:lnTo>
                <a:lnTo>
                  <a:pt x="62" y="178"/>
                </a:lnTo>
                <a:lnTo>
                  <a:pt x="62" y="176"/>
                </a:lnTo>
                <a:lnTo>
                  <a:pt x="62" y="174"/>
                </a:lnTo>
                <a:lnTo>
                  <a:pt x="64" y="168"/>
                </a:lnTo>
                <a:lnTo>
                  <a:pt x="64" y="168"/>
                </a:lnTo>
                <a:lnTo>
                  <a:pt x="64" y="144"/>
                </a:lnTo>
                <a:lnTo>
                  <a:pt x="64" y="144"/>
                </a:lnTo>
                <a:lnTo>
                  <a:pt x="64" y="134"/>
                </a:lnTo>
                <a:lnTo>
                  <a:pt x="64" y="134"/>
                </a:lnTo>
                <a:lnTo>
                  <a:pt x="64" y="130"/>
                </a:lnTo>
                <a:lnTo>
                  <a:pt x="64" y="130"/>
                </a:lnTo>
                <a:lnTo>
                  <a:pt x="58" y="128"/>
                </a:lnTo>
                <a:lnTo>
                  <a:pt x="50" y="130"/>
                </a:lnTo>
                <a:lnTo>
                  <a:pt x="50" y="130"/>
                </a:lnTo>
                <a:lnTo>
                  <a:pt x="50" y="134"/>
                </a:lnTo>
                <a:lnTo>
                  <a:pt x="48" y="136"/>
                </a:lnTo>
                <a:lnTo>
                  <a:pt x="48" y="136"/>
                </a:lnTo>
                <a:lnTo>
                  <a:pt x="46" y="140"/>
                </a:lnTo>
                <a:lnTo>
                  <a:pt x="42" y="142"/>
                </a:lnTo>
                <a:lnTo>
                  <a:pt x="42" y="142"/>
                </a:lnTo>
                <a:lnTo>
                  <a:pt x="40" y="142"/>
                </a:lnTo>
                <a:lnTo>
                  <a:pt x="38" y="138"/>
                </a:lnTo>
                <a:lnTo>
                  <a:pt x="36" y="136"/>
                </a:lnTo>
                <a:lnTo>
                  <a:pt x="36" y="136"/>
                </a:lnTo>
                <a:lnTo>
                  <a:pt x="30" y="136"/>
                </a:lnTo>
                <a:lnTo>
                  <a:pt x="30" y="136"/>
                </a:lnTo>
                <a:lnTo>
                  <a:pt x="24" y="136"/>
                </a:lnTo>
                <a:lnTo>
                  <a:pt x="24" y="136"/>
                </a:lnTo>
                <a:lnTo>
                  <a:pt x="20" y="130"/>
                </a:lnTo>
                <a:lnTo>
                  <a:pt x="18" y="126"/>
                </a:lnTo>
                <a:lnTo>
                  <a:pt x="18" y="126"/>
                </a:lnTo>
                <a:lnTo>
                  <a:pt x="12" y="118"/>
                </a:lnTo>
                <a:lnTo>
                  <a:pt x="12" y="118"/>
                </a:lnTo>
                <a:lnTo>
                  <a:pt x="10" y="110"/>
                </a:lnTo>
                <a:lnTo>
                  <a:pt x="10" y="110"/>
                </a:lnTo>
                <a:lnTo>
                  <a:pt x="10" y="106"/>
                </a:lnTo>
                <a:lnTo>
                  <a:pt x="12" y="102"/>
                </a:lnTo>
                <a:lnTo>
                  <a:pt x="12" y="102"/>
                </a:lnTo>
                <a:lnTo>
                  <a:pt x="16" y="100"/>
                </a:lnTo>
                <a:lnTo>
                  <a:pt x="20" y="100"/>
                </a:lnTo>
                <a:lnTo>
                  <a:pt x="22" y="98"/>
                </a:lnTo>
                <a:lnTo>
                  <a:pt x="22" y="98"/>
                </a:lnTo>
                <a:lnTo>
                  <a:pt x="20" y="96"/>
                </a:lnTo>
                <a:lnTo>
                  <a:pt x="20" y="96"/>
                </a:lnTo>
                <a:lnTo>
                  <a:pt x="12" y="96"/>
                </a:lnTo>
                <a:lnTo>
                  <a:pt x="10" y="96"/>
                </a:lnTo>
                <a:lnTo>
                  <a:pt x="6" y="96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6" y="84"/>
                </a:lnTo>
                <a:lnTo>
                  <a:pt x="8" y="80"/>
                </a:lnTo>
                <a:lnTo>
                  <a:pt x="8" y="80"/>
                </a:lnTo>
                <a:lnTo>
                  <a:pt x="6" y="78"/>
                </a:lnTo>
                <a:lnTo>
                  <a:pt x="6" y="78"/>
                </a:lnTo>
                <a:lnTo>
                  <a:pt x="2" y="76"/>
                </a:lnTo>
                <a:lnTo>
                  <a:pt x="2" y="76"/>
                </a:lnTo>
                <a:lnTo>
                  <a:pt x="0" y="74"/>
                </a:lnTo>
                <a:lnTo>
                  <a:pt x="0" y="68"/>
                </a:lnTo>
                <a:lnTo>
                  <a:pt x="4" y="58"/>
                </a:lnTo>
                <a:lnTo>
                  <a:pt x="4" y="58"/>
                </a:lnTo>
                <a:lnTo>
                  <a:pt x="6" y="54"/>
                </a:lnTo>
                <a:lnTo>
                  <a:pt x="6" y="54"/>
                </a:lnTo>
                <a:lnTo>
                  <a:pt x="12" y="52"/>
                </a:lnTo>
                <a:lnTo>
                  <a:pt x="18" y="50"/>
                </a:lnTo>
                <a:lnTo>
                  <a:pt x="24" y="48"/>
                </a:lnTo>
                <a:lnTo>
                  <a:pt x="30" y="46"/>
                </a:lnTo>
                <a:lnTo>
                  <a:pt x="30" y="46"/>
                </a:lnTo>
                <a:lnTo>
                  <a:pt x="30" y="42"/>
                </a:lnTo>
                <a:lnTo>
                  <a:pt x="30" y="42"/>
                </a:lnTo>
                <a:lnTo>
                  <a:pt x="32" y="38"/>
                </a:lnTo>
                <a:lnTo>
                  <a:pt x="32" y="38"/>
                </a:lnTo>
                <a:lnTo>
                  <a:pt x="38" y="36"/>
                </a:lnTo>
                <a:lnTo>
                  <a:pt x="38" y="36"/>
                </a:lnTo>
                <a:lnTo>
                  <a:pt x="44" y="30"/>
                </a:lnTo>
                <a:lnTo>
                  <a:pt x="44" y="30"/>
                </a:lnTo>
                <a:lnTo>
                  <a:pt x="48" y="30"/>
                </a:lnTo>
                <a:lnTo>
                  <a:pt x="54" y="30"/>
                </a:lnTo>
                <a:lnTo>
                  <a:pt x="58" y="30"/>
                </a:lnTo>
                <a:lnTo>
                  <a:pt x="62" y="28"/>
                </a:lnTo>
                <a:lnTo>
                  <a:pt x="62" y="28"/>
                </a:lnTo>
                <a:lnTo>
                  <a:pt x="62" y="24"/>
                </a:lnTo>
                <a:lnTo>
                  <a:pt x="62" y="22"/>
                </a:lnTo>
                <a:lnTo>
                  <a:pt x="62" y="20"/>
                </a:lnTo>
                <a:lnTo>
                  <a:pt x="62" y="20"/>
                </a:lnTo>
                <a:lnTo>
                  <a:pt x="64" y="20"/>
                </a:lnTo>
                <a:lnTo>
                  <a:pt x="68" y="22"/>
                </a:lnTo>
                <a:lnTo>
                  <a:pt x="72" y="24"/>
                </a:lnTo>
                <a:lnTo>
                  <a:pt x="72" y="24"/>
                </a:lnTo>
                <a:lnTo>
                  <a:pt x="82" y="22"/>
                </a:lnTo>
                <a:lnTo>
                  <a:pt x="90" y="20"/>
                </a:lnTo>
                <a:lnTo>
                  <a:pt x="90" y="20"/>
                </a:lnTo>
                <a:lnTo>
                  <a:pt x="94" y="16"/>
                </a:lnTo>
                <a:lnTo>
                  <a:pt x="94" y="16"/>
                </a:lnTo>
                <a:lnTo>
                  <a:pt x="92" y="14"/>
                </a:lnTo>
                <a:lnTo>
                  <a:pt x="92" y="10"/>
                </a:lnTo>
                <a:lnTo>
                  <a:pt x="92" y="10"/>
                </a:lnTo>
                <a:lnTo>
                  <a:pt x="96" y="10"/>
                </a:lnTo>
                <a:lnTo>
                  <a:pt x="98" y="10"/>
                </a:lnTo>
                <a:lnTo>
                  <a:pt x="100" y="10"/>
                </a:lnTo>
                <a:lnTo>
                  <a:pt x="100" y="10"/>
                </a:lnTo>
                <a:lnTo>
                  <a:pt x="100" y="6"/>
                </a:lnTo>
                <a:lnTo>
                  <a:pt x="100" y="4"/>
                </a:lnTo>
                <a:lnTo>
                  <a:pt x="100" y="4"/>
                </a:lnTo>
                <a:lnTo>
                  <a:pt x="102" y="6"/>
                </a:lnTo>
                <a:lnTo>
                  <a:pt x="104" y="8"/>
                </a:lnTo>
                <a:lnTo>
                  <a:pt x="108" y="10"/>
                </a:lnTo>
                <a:lnTo>
                  <a:pt x="108" y="10"/>
                </a:lnTo>
                <a:lnTo>
                  <a:pt x="112" y="10"/>
                </a:lnTo>
                <a:lnTo>
                  <a:pt x="116" y="8"/>
                </a:lnTo>
                <a:lnTo>
                  <a:pt x="116" y="8"/>
                </a:lnTo>
                <a:lnTo>
                  <a:pt x="122" y="8"/>
                </a:lnTo>
                <a:lnTo>
                  <a:pt x="122" y="8"/>
                </a:lnTo>
                <a:lnTo>
                  <a:pt x="134" y="10"/>
                </a:lnTo>
                <a:lnTo>
                  <a:pt x="134" y="10"/>
                </a:lnTo>
                <a:lnTo>
                  <a:pt x="142" y="10"/>
                </a:lnTo>
                <a:lnTo>
                  <a:pt x="150" y="10"/>
                </a:lnTo>
                <a:lnTo>
                  <a:pt x="150" y="10"/>
                </a:lnTo>
                <a:lnTo>
                  <a:pt x="156" y="16"/>
                </a:lnTo>
                <a:lnTo>
                  <a:pt x="156" y="16"/>
                </a:lnTo>
                <a:lnTo>
                  <a:pt x="168" y="16"/>
                </a:lnTo>
                <a:lnTo>
                  <a:pt x="168" y="16"/>
                </a:lnTo>
                <a:lnTo>
                  <a:pt x="186" y="16"/>
                </a:lnTo>
                <a:lnTo>
                  <a:pt x="204" y="12"/>
                </a:lnTo>
                <a:lnTo>
                  <a:pt x="204" y="12"/>
                </a:lnTo>
                <a:lnTo>
                  <a:pt x="210" y="10"/>
                </a:lnTo>
                <a:lnTo>
                  <a:pt x="214" y="6"/>
                </a:lnTo>
                <a:lnTo>
                  <a:pt x="214" y="6"/>
                </a:lnTo>
                <a:lnTo>
                  <a:pt x="214" y="4"/>
                </a:lnTo>
                <a:lnTo>
                  <a:pt x="214" y="0"/>
                </a:lnTo>
                <a:lnTo>
                  <a:pt x="214" y="0"/>
                </a:lnTo>
                <a:lnTo>
                  <a:pt x="214" y="0"/>
                </a:lnTo>
                <a:lnTo>
                  <a:pt x="218" y="0"/>
                </a:lnTo>
                <a:lnTo>
                  <a:pt x="220" y="0"/>
                </a:lnTo>
                <a:lnTo>
                  <a:pt x="220" y="0"/>
                </a:lnTo>
                <a:lnTo>
                  <a:pt x="226" y="4"/>
                </a:lnTo>
                <a:lnTo>
                  <a:pt x="226" y="4"/>
                </a:lnTo>
                <a:lnTo>
                  <a:pt x="230" y="12"/>
                </a:lnTo>
                <a:lnTo>
                  <a:pt x="230" y="12"/>
                </a:lnTo>
                <a:lnTo>
                  <a:pt x="228" y="18"/>
                </a:lnTo>
                <a:lnTo>
                  <a:pt x="228" y="18"/>
                </a:lnTo>
                <a:lnTo>
                  <a:pt x="226" y="20"/>
                </a:lnTo>
                <a:lnTo>
                  <a:pt x="226" y="20"/>
                </a:lnTo>
                <a:lnTo>
                  <a:pt x="226" y="22"/>
                </a:lnTo>
                <a:lnTo>
                  <a:pt x="226" y="22"/>
                </a:lnTo>
                <a:lnTo>
                  <a:pt x="226" y="24"/>
                </a:lnTo>
                <a:lnTo>
                  <a:pt x="224" y="26"/>
                </a:lnTo>
                <a:lnTo>
                  <a:pt x="220" y="30"/>
                </a:lnTo>
                <a:lnTo>
                  <a:pt x="220" y="30"/>
                </a:lnTo>
                <a:lnTo>
                  <a:pt x="216" y="42"/>
                </a:lnTo>
                <a:lnTo>
                  <a:pt x="216" y="42"/>
                </a:lnTo>
                <a:lnTo>
                  <a:pt x="214" y="50"/>
                </a:lnTo>
                <a:lnTo>
                  <a:pt x="212" y="56"/>
                </a:lnTo>
                <a:lnTo>
                  <a:pt x="212" y="56"/>
                </a:lnTo>
                <a:lnTo>
                  <a:pt x="214" y="62"/>
                </a:lnTo>
                <a:lnTo>
                  <a:pt x="218" y="66"/>
                </a:lnTo>
                <a:lnTo>
                  <a:pt x="218" y="66"/>
                </a:lnTo>
                <a:lnTo>
                  <a:pt x="218" y="74"/>
                </a:lnTo>
                <a:lnTo>
                  <a:pt x="218" y="82"/>
                </a:lnTo>
                <a:lnTo>
                  <a:pt x="218" y="82"/>
                </a:lnTo>
                <a:lnTo>
                  <a:pt x="222" y="88"/>
                </a:lnTo>
                <a:lnTo>
                  <a:pt x="222" y="88"/>
                </a:lnTo>
                <a:lnTo>
                  <a:pt x="224" y="92"/>
                </a:lnTo>
                <a:lnTo>
                  <a:pt x="224" y="92"/>
                </a:lnTo>
                <a:lnTo>
                  <a:pt x="226" y="98"/>
                </a:lnTo>
                <a:lnTo>
                  <a:pt x="226" y="98"/>
                </a:lnTo>
                <a:lnTo>
                  <a:pt x="224" y="104"/>
                </a:lnTo>
                <a:lnTo>
                  <a:pt x="224" y="104"/>
                </a:lnTo>
                <a:lnTo>
                  <a:pt x="218" y="112"/>
                </a:lnTo>
                <a:lnTo>
                  <a:pt x="218" y="112"/>
                </a:lnTo>
                <a:lnTo>
                  <a:pt x="214" y="116"/>
                </a:lnTo>
                <a:lnTo>
                  <a:pt x="214" y="116"/>
                </a:lnTo>
                <a:lnTo>
                  <a:pt x="212" y="124"/>
                </a:lnTo>
                <a:lnTo>
                  <a:pt x="212" y="124"/>
                </a:lnTo>
                <a:lnTo>
                  <a:pt x="214" y="126"/>
                </a:lnTo>
                <a:lnTo>
                  <a:pt x="218" y="130"/>
                </a:lnTo>
                <a:lnTo>
                  <a:pt x="218" y="130"/>
                </a:lnTo>
                <a:lnTo>
                  <a:pt x="222" y="130"/>
                </a:lnTo>
                <a:lnTo>
                  <a:pt x="224" y="128"/>
                </a:lnTo>
                <a:lnTo>
                  <a:pt x="224" y="128"/>
                </a:lnTo>
                <a:lnTo>
                  <a:pt x="232" y="126"/>
                </a:lnTo>
                <a:lnTo>
                  <a:pt x="238" y="126"/>
                </a:lnTo>
                <a:lnTo>
                  <a:pt x="238" y="126"/>
                </a:lnTo>
                <a:lnTo>
                  <a:pt x="240" y="128"/>
                </a:lnTo>
                <a:lnTo>
                  <a:pt x="244" y="132"/>
                </a:lnTo>
                <a:lnTo>
                  <a:pt x="250" y="140"/>
                </a:lnTo>
                <a:lnTo>
                  <a:pt x="250" y="1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3" name="Freeform 262"/>
          <p:cNvSpPr>
            <a:spLocks noChangeAspect="1"/>
          </p:cNvSpPr>
          <p:nvPr/>
        </p:nvSpPr>
        <p:spPr bwMode="auto">
          <a:xfrm>
            <a:off x="10430937" y="3993078"/>
            <a:ext cx="45719" cy="60959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18" y="4"/>
              </a:cxn>
              <a:cxn ang="0">
                <a:pos x="18" y="12"/>
              </a:cxn>
              <a:cxn ang="0">
                <a:pos x="18" y="12"/>
              </a:cxn>
              <a:cxn ang="0">
                <a:pos x="16" y="20"/>
              </a:cxn>
              <a:cxn ang="0">
                <a:pos x="16" y="20"/>
              </a:cxn>
              <a:cxn ang="0">
                <a:pos x="14" y="22"/>
              </a:cxn>
              <a:cxn ang="0">
                <a:pos x="14" y="22"/>
              </a:cxn>
              <a:cxn ang="0">
                <a:pos x="10" y="20"/>
              </a:cxn>
              <a:cxn ang="0">
                <a:pos x="6" y="20"/>
              </a:cxn>
              <a:cxn ang="0">
                <a:pos x="6" y="20"/>
              </a:cxn>
              <a:cxn ang="0">
                <a:pos x="2" y="22"/>
              </a:cxn>
              <a:cxn ang="0">
                <a:pos x="0" y="22"/>
              </a:cxn>
              <a:cxn ang="0">
                <a:pos x="0" y="22"/>
              </a:cxn>
              <a:cxn ang="0">
                <a:pos x="0" y="22"/>
              </a:cxn>
              <a:cxn ang="0">
                <a:pos x="0" y="20"/>
              </a:cxn>
              <a:cxn ang="0">
                <a:pos x="0" y="18"/>
              </a:cxn>
              <a:cxn ang="0">
                <a:pos x="0" y="18"/>
              </a:cxn>
              <a:cxn ang="0">
                <a:pos x="4" y="16"/>
              </a:cxn>
              <a:cxn ang="0">
                <a:pos x="4" y="16"/>
              </a:cxn>
              <a:cxn ang="0">
                <a:pos x="4" y="12"/>
              </a:cxn>
              <a:cxn ang="0">
                <a:pos x="4" y="8"/>
              </a:cxn>
              <a:cxn ang="0">
                <a:pos x="4" y="8"/>
              </a:cxn>
              <a:cxn ang="0">
                <a:pos x="10" y="6"/>
              </a:cxn>
              <a:cxn ang="0">
                <a:pos x="16" y="2"/>
              </a:cxn>
              <a:cxn ang="0">
                <a:pos x="16" y="2"/>
              </a:cxn>
              <a:cxn ang="0">
                <a:pos x="16" y="0"/>
              </a:cxn>
              <a:cxn ang="0">
                <a:pos x="18" y="0"/>
              </a:cxn>
              <a:cxn ang="0">
                <a:pos x="18" y="0"/>
              </a:cxn>
            </a:cxnLst>
            <a:rect l="0" t="0" r="r" b="b"/>
            <a:pathLst>
              <a:path w="18" h="22">
                <a:moveTo>
                  <a:pt x="18" y="0"/>
                </a:moveTo>
                <a:lnTo>
                  <a:pt x="18" y="0"/>
                </a:lnTo>
                <a:lnTo>
                  <a:pt x="18" y="0"/>
                </a:lnTo>
                <a:lnTo>
                  <a:pt x="18" y="4"/>
                </a:lnTo>
                <a:lnTo>
                  <a:pt x="18" y="12"/>
                </a:lnTo>
                <a:lnTo>
                  <a:pt x="18" y="12"/>
                </a:lnTo>
                <a:lnTo>
                  <a:pt x="16" y="20"/>
                </a:lnTo>
                <a:lnTo>
                  <a:pt x="16" y="20"/>
                </a:lnTo>
                <a:lnTo>
                  <a:pt x="14" y="22"/>
                </a:lnTo>
                <a:lnTo>
                  <a:pt x="14" y="22"/>
                </a:lnTo>
                <a:lnTo>
                  <a:pt x="10" y="20"/>
                </a:lnTo>
                <a:lnTo>
                  <a:pt x="6" y="20"/>
                </a:lnTo>
                <a:lnTo>
                  <a:pt x="6" y="20"/>
                </a:lnTo>
                <a:lnTo>
                  <a:pt x="2" y="22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0" y="20"/>
                </a:lnTo>
                <a:lnTo>
                  <a:pt x="0" y="18"/>
                </a:lnTo>
                <a:lnTo>
                  <a:pt x="0" y="18"/>
                </a:lnTo>
                <a:lnTo>
                  <a:pt x="4" y="16"/>
                </a:lnTo>
                <a:lnTo>
                  <a:pt x="4" y="16"/>
                </a:lnTo>
                <a:lnTo>
                  <a:pt x="4" y="12"/>
                </a:lnTo>
                <a:lnTo>
                  <a:pt x="4" y="8"/>
                </a:lnTo>
                <a:lnTo>
                  <a:pt x="4" y="8"/>
                </a:lnTo>
                <a:lnTo>
                  <a:pt x="10" y="6"/>
                </a:lnTo>
                <a:lnTo>
                  <a:pt x="16" y="2"/>
                </a:lnTo>
                <a:lnTo>
                  <a:pt x="16" y="2"/>
                </a:lnTo>
                <a:lnTo>
                  <a:pt x="16" y="0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4" name="Freeform 263"/>
          <p:cNvSpPr>
            <a:spLocks noChangeAspect="1"/>
          </p:cNvSpPr>
          <p:nvPr/>
        </p:nvSpPr>
        <p:spPr bwMode="auto">
          <a:xfrm>
            <a:off x="10408711" y="3991484"/>
            <a:ext cx="45719" cy="60965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8" y="4"/>
              </a:cxn>
              <a:cxn ang="0">
                <a:pos x="10" y="6"/>
              </a:cxn>
              <a:cxn ang="0">
                <a:pos x="8" y="10"/>
              </a:cxn>
              <a:cxn ang="0">
                <a:pos x="8" y="10"/>
              </a:cxn>
              <a:cxn ang="0">
                <a:pos x="4" y="10"/>
              </a:cxn>
              <a:cxn ang="0">
                <a:pos x="4" y="10"/>
              </a:cxn>
              <a:cxn ang="0">
                <a:pos x="0" y="6"/>
              </a:cxn>
              <a:cxn ang="0">
                <a:pos x="0" y="6"/>
              </a:cxn>
              <a:cxn ang="0">
                <a:pos x="0" y="4"/>
              </a:cxn>
              <a:cxn ang="0">
                <a:pos x="2" y="0"/>
              </a:cxn>
              <a:cxn ang="0">
                <a:pos x="2" y="0"/>
              </a:cxn>
              <a:cxn ang="0">
                <a:pos x="6" y="0"/>
              </a:cxn>
              <a:cxn ang="0">
                <a:pos x="6" y="0"/>
              </a:cxn>
              <a:cxn ang="0">
                <a:pos x="8" y="4"/>
              </a:cxn>
              <a:cxn ang="0">
                <a:pos x="8" y="4"/>
              </a:cxn>
            </a:cxnLst>
            <a:rect l="0" t="0" r="r" b="b"/>
            <a:pathLst>
              <a:path w="10" h="10">
                <a:moveTo>
                  <a:pt x="8" y="4"/>
                </a:moveTo>
                <a:lnTo>
                  <a:pt x="8" y="4"/>
                </a:lnTo>
                <a:lnTo>
                  <a:pt x="10" y="6"/>
                </a:lnTo>
                <a:lnTo>
                  <a:pt x="8" y="10"/>
                </a:lnTo>
                <a:lnTo>
                  <a:pt x="8" y="10"/>
                </a:lnTo>
                <a:lnTo>
                  <a:pt x="4" y="10"/>
                </a:lnTo>
                <a:lnTo>
                  <a:pt x="4" y="10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5" name="Freeform 264"/>
          <p:cNvSpPr>
            <a:spLocks noChangeAspect="1"/>
          </p:cNvSpPr>
          <p:nvPr/>
        </p:nvSpPr>
        <p:spPr bwMode="auto">
          <a:xfrm>
            <a:off x="10289607" y="3394773"/>
            <a:ext cx="372786" cy="667201"/>
          </a:xfrm>
          <a:custGeom>
            <a:avLst/>
            <a:gdLst/>
            <a:ahLst/>
            <a:cxnLst>
              <a:cxn ang="0">
                <a:pos x="476" y="718"/>
              </a:cxn>
              <a:cxn ang="0">
                <a:pos x="396" y="830"/>
              </a:cxn>
              <a:cxn ang="0">
                <a:pos x="374" y="838"/>
              </a:cxn>
              <a:cxn ang="0">
                <a:pos x="336" y="848"/>
              </a:cxn>
              <a:cxn ang="0">
                <a:pos x="316" y="854"/>
              </a:cxn>
              <a:cxn ang="0">
                <a:pos x="302" y="860"/>
              </a:cxn>
              <a:cxn ang="0">
                <a:pos x="288" y="874"/>
              </a:cxn>
              <a:cxn ang="0">
                <a:pos x="258" y="890"/>
              </a:cxn>
              <a:cxn ang="0">
                <a:pos x="238" y="900"/>
              </a:cxn>
              <a:cxn ang="0">
                <a:pos x="206" y="904"/>
              </a:cxn>
              <a:cxn ang="0">
                <a:pos x="190" y="924"/>
              </a:cxn>
              <a:cxn ang="0">
                <a:pos x="194" y="912"/>
              </a:cxn>
              <a:cxn ang="0">
                <a:pos x="178" y="892"/>
              </a:cxn>
              <a:cxn ang="0">
                <a:pos x="164" y="888"/>
              </a:cxn>
              <a:cxn ang="0">
                <a:pos x="140" y="872"/>
              </a:cxn>
              <a:cxn ang="0">
                <a:pos x="104" y="858"/>
              </a:cxn>
              <a:cxn ang="0">
                <a:pos x="102" y="846"/>
              </a:cxn>
              <a:cxn ang="0">
                <a:pos x="96" y="824"/>
              </a:cxn>
              <a:cxn ang="0">
                <a:pos x="100" y="790"/>
              </a:cxn>
              <a:cxn ang="0">
                <a:pos x="108" y="778"/>
              </a:cxn>
              <a:cxn ang="0">
                <a:pos x="96" y="754"/>
              </a:cxn>
              <a:cxn ang="0">
                <a:pos x="86" y="712"/>
              </a:cxn>
              <a:cxn ang="0">
                <a:pos x="72" y="670"/>
              </a:cxn>
              <a:cxn ang="0">
                <a:pos x="86" y="648"/>
              </a:cxn>
              <a:cxn ang="0">
                <a:pos x="100" y="638"/>
              </a:cxn>
              <a:cxn ang="0">
                <a:pos x="112" y="624"/>
              </a:cxn>
              <a:cxn ang="0">
                <a:pos x="138" y="596"/>
              </a:cxn>
              <a:cxn ang="0">
                <a:pos x="188" y="506"/>
              </a:cxn>
              <a:cxn ang="0">
                <a:pos x="206" y="468"/>
              </a:cxn>
              <a:cxn ang="0">
                <a:pos x="226" y="462"/>
              </a:cxn>
              <a:cxn ang="0">
                <a:pos x="228" y="448"/>
              </a:cxn>
              <a:cxn ang="0">
                <a:pos x="200" y="398"/>
              </a:cxn>
              <a:cxn ang="0">
                <a:pos x="178" y="386"/>
              </a:cxn>
              <a:cxn ang="0">
                <a:pos x="160" y="374"/>
              </a:cxn>
              <a:cxn ang="0">
                <a:pos x="148" y="314"/>
              </a:cxn>
              <a:cxn ang="0">
                <a:pos x="126" y="256"/>
              </a:cxn>
              <a:cxn ang="0">
                <a:pos x="116" y="212"/>
              </a:cxn>
              <a:cxn ang="0">
                <a:pos x="76" y="160"/>
              </a:cxn>
              <a:cxn ang="0">
                <a:pos x="2" y="114"/>
              </a:cxn>
              <a:cxn ang="0">
                <a:pos x="16" y="108"/>
              </a:cxn>
              <a:cxn ang="0">
                <a:pos x="22" y="90"/>
              </a:cxn>
              <a:cxn ang="0">
                <a:pos x="64" y="132"/>
              </a:cxn>
              <a:cxn ang="0">
                <a:pos x="102" y="138"/>
              </a:cxn>
              <a:cxn ang="0">
                <a:pos x="132" y="130"/>
              </a:cxn>
              <a:cxn ang="0">
                <a:pos x="162" y="116"/>
              </a:cxn>
              <a:cxn ang="0">
                <a:pos x="170" y="76"/>
              </a:cxn>
              <a:cxn ang="0">
                <a:pos x="184" y="20"/>
              </a:cxn>
              <a:cxn ang="0">
                <a:pos x="234" y="2"/>
              </a:cxn>
              <a:cxn ang="0">
                <a:pos x="274" y="26"/>
              </a:cxn>
              <a:cxn ang="0">
                <a:pos x="276" y="62"/>
              </a:cxn>
              <a:cxn ang="0">
                <a:pos x="270" y="98"/>
              </a:cxn>
              <a:cxn ang="0">
                <a:pos x="276" y="126"/>
              </a:cxn>
              <a:cxn ang="0">
                <a:pos x="306" y="156"/>
              </a:cxn>
              <a:cxn ang="0">
                <a:pos x="350" y="200"/>
              </a:cxn>
              <a:cxn ang="0">
                <a:pos x="338" y="268"/>
              </a:cxn>
              <a:cxn ang="0">
                <a:pos x="376" y="320"/>
              </a:cxn>
              <a:cxn ang="0">
                <a:pos x="390" y="372"/>
              </a:cxn>
              <a:cxn ang="0">
                <a:pos x="398" y="410"/>
              </a:cxn>
              <a:cxn ang="0">
                <a:pos x="408" y="438"/>
              </a:cxn>
              <a:cxn ang="0">
                <a:pos x="434" y="474"/>
              </a:cxn>
              <a:cxn ang="0">
                <a:pos x="446" y="520"/>
              </a:cxn>
              <a:cxn ang="0">
                <a:pos x="476" y="558"/>
              </a:cxn>
              <a:cxn ang="0">
                <a:pos x="506" y="586"/>
              </a:cxn>
            </a:cxnLst>
            <a:rect l="0" t="0" r="r" b="b"/>
            <a:pathLst>
              <a:path w="516" h="924">
                <a:moveTo>
                  <a:pt x="516" y="610"/>
                </a:moveTo>
                <a:lnTo>
                  <a:pt x="516" y="610"/>
                </a:lnTo>
                <a:lnTo>
                  <a:pt x="514" y="626"/>
                </a:lnTo>
                <a:lnTo>
                  <a:pt x="510" y="642"/>
                </a:lnTo>
                <a:lnTo>
                  <a:pt x="510" y="642"/>
                </a:lnTo>
                <a:lnTo>
                  <a:pt x="504" y="658"/>
                </a:lnTo>
                <a:lnTo>
                  <a:pt x="504" y="658"/>
                </a:lnTo>
                <a:lnTo>
                  <a:pt x="492" y="688"/>
                </a:lnTo>
                <a:lnTo>
                  <a:pt x="476" y="718"/>
                </a:lnTo>
                <a:lnTo>
                  <a:pt x="476" y="718"/>
                </a:lnTo>
                <a:lnTo>
                  <a:pt x="454" y="758"/>
                </a:lnTo>
                <a:lnTo>
                  <a:pt x="454" y="758"/>
                </a:lnTo>
                <a:lnTo>
                  <a:pt x="438" y="780"/>
                </a:lnTo>
                <a:lnTo>
                  <a:pt x="422" y="804"/>
                </a:lnTo>
                <a:lnTo>
                  <a:pt x="422" y="804"/>
                </a:lnTo>
                <a:lnTo>
                  <a:pt x="414" y="810"/>
                </a:lnTo>
                <a:lnTo>
                  <a:pt x="406" y="816"/>
                </a:lnTo>
                <a:lnTo>
                  <a:pt x="398" y="824"/>
                </a:lnTo>
                <a:lnTo>
                  <a:pt x="396" y="828"/>
                </a:lnTo>
                <a:lnTo>
                  <a:pt x="396" y="830"/>
                </a:lnTo>
                <a:lnTo>
                  <a:pt x="396" y="830"/>
                </a:lnTo>
                <a:lnTo>
                  <a:pt x="394" y="830"/>
                </a:lnTo>
                <a:lnTo>
                  <a:pt x="394" y="830"/>
                </a:lnTo>
                <a:lnTo>
                  <a:pt x="394" y="834"/>
                </a:lnTo>
                <a:lnTo>
                  <a:pt x="394" y="834"/>
                </a:lnTo>
                <a:lnTo>
                  <a:pt x="390" y="838"/>
                </a:lnTo>
                <a:lnTo>
                  <a:pt x="390" y="838"/>
                </a:lnTo>
                <a:lnTo>
                  <a:pt x="382" y="838"/>
                </a:lnTo>
                <a:lnTo>
                  <a:pt x="374" y="838"/>
                </a:lnTo>
                <a:lnTo>
                  <a:pt x="374" y="838"/>
                </a:lnTo>
                <a:lnTo>
                  <a:pt x="370" y="836"/>
                </a:lnTo>
                <a:lnTo>
                  <a:pt x="366" y="834"/>
                </a:lnTo>
                <a:lnTo>
                  <a:pt x="366" y="834"/>
                </a:lnTo>
                <a:lnTo>
                  <a:pt x="362" y="836"/>
                </a:lnTo>
                <a:lnTo>
                  <a:pt x="360" y="840"/>
                </a:lnTo>
                <a:lnTo>
                  <a:pt x="360" y="840"/>
                </a:lnTo>
                <a:lnTo>
                  <a:pt x="350" y="846"/>
                </a:lnTo>
                <a:lnTo>
                  <a:pt x="350" y="846"/>
                </a:lnTo>
                <a:lnTo>
                  <a:pt x="342" y="848"/>
                </a:lnTo>
                <a:lnTo>
                  <a:pt x="336" y="848"/>
                </a:lnTo>
                <a:lnTo>
                  <a:pt x="336" y="848"/>
                </a:lnTo>
                <a:lnTo>
                  <a:pt x="330" y="854"/>
                </a:lnTo>
                <a:lnTo>
                  <a:pt x="330" y="854"/>
                </a:lnTo>
                <a:lnTo>
                  <a:pt x="326" y="856"/>
                </a:lnTo>
                <a:lnTo>
                  <a:pt x="326" y="856"/>
                </a:lnTo>
                <a:lnTo>
                  <a:pt x="318" y="854"/>
                </a:lnTo>
                <a:lnTo>
                  <a:pt x="318" y="854"/>
                </a:lnTo>
                <a:lnTo>
                  <a:pt x="316" y="852"/>
                </a:lnTo>
                <a:lnTo>
                  <a:pt x="316" y="852"/>
                </a:lnTo>
                <a:lnTo>
                  <a:pt x="316" y="854"/>
                </a:lnTo>
                <a:lnTo>
                  <a:pt x="318" y="856"/>
                </a:lnTo>
                <a:lnTo>
                  <a:pt x="320" y="860"/>
                </a:lnTo>
                <a:lnTo>
                  <a:pt x="320" y="860"/>
                </a:lnTo>
                <a:lnTo>
                  <a:pt x="318" y="862"/>
                </a:lnTo>
                <a:lnTo>
                  <a:pt x="314" y="866"/>
                </a:lnTo>
                <a:lnTo>
                  <a:pt x="308" y="868"/>
                </a:lnTo>
                <a:lnTo>
                  <a:pt x="304" y="868"/>
                </a:lnTo>
                <a:lnTo>
                  <a:pt x="304" y="868"/>
                </a:lnTo>
                <a:lnTo>
                  <a:pt x="302" y="864"/>
                </a:lnTo>
                <a:lnTo>
                  <a:pt x="302" y="860"/>
                </a:lnTo>
                <a:lnTo>
                  <a:pt x="300" y="860"/>
                </a:lnTo>
                <a:lnTo>
                  <a:pt x="300" y="860"/>
                </a:lnTo>
                <a:lnTo>
                  <a:pt x="298" y="862"/>
                </a:lnTo>
                <a:lnTo>
                  <a:pt x="298" y="866"/>
                </a:lnTo>
                <a:lnTo>
                  <a:pt x="296" y="870"/>
                </a:lnTo>
                <a:lnTo>
                  <a:pt x="296" y="872"/>
                </a:lnTo>
                <a:lnTo>
                  <a:pt x="296" y="872"/>
                </a:lnTo>
                <a:lnTo>
                  <a:pt x="292" y="874"/>
                </a:lnTo>
                <a:lnTo>
                  <a:pt x="288" y="874"/>
                </a:lnTo>
                <a:lnTo>
                  <a:pt x="288" y="874"/>
                </a:lnTo>
                <a:lnTo>
                  <a:pt x="282" y="880"/>
                </a:lnTo>
                <a:lnTo>
                  <a:pt x="278" y="882"/>
                </a:lnTo>
                <a:lnTo>
                  <a:pt x="276" y="884"/>
                </a:lnTo>
                <a:lnTo>
                  <a:pt x="276" y="884"/>
                </a:lnTo>
                <a:lnTo>
                  <a:pt x="270" y="882"/>
                </a:lnTo>
                <a:lnTo>
                  <a:pt x="270" y="882"/>
                </a:lnTo>
                <a:lnTo>
                  <a:pt x="264" y="884"/>
                </a:lnTo>
                <a:lnTo>
                  <a:pt x="264" y="884"/>
                </a:lnTo>
                <a:lnTo>
                  <a:pt x="258" y="890"/>
                </a:lnTo>
                <a:lnTo>
                  <a:pt x="258" y="890"/>
                </a:lnTo>
                <a:lnTo>
                  <a:pt x="254" y="894"/>
                </a:lnTo>
                <a:lnTo>
                  <a:pt x="250" y="900"/>
                </a:lnTo>
                <a:lnTo>
                  <a:pt x="250" y="900"/>
                </a:lnTo>
                <a:lnTo>
                  <a:pt x="248" y="898"/>
                </a:lnTo>
                <a:lnTo>
                  <a:pt x="248" y="898"/>
                </a:lnTo>
                <a:lnTo>
                  <a:pt x="244" y="896"/>
                </a:lnTo>
                <a:lnTo>
                  <a:pt x="244" y="896"/>
                </a:lnTo>
                <a:lnTo>
                  <a:pt x="240" y="898"/>
                </a:lnTo>
                <a:lnTo>
                  <a:pt x="238" y="900"/>
                </a:lnTo>
                <a:lnTo>
                  <a:pt x="238" y="900"/>
                </a:lnTo>
                <a:lnTo>
                  <a:pt x="232" y="900"/>
                </a:lnTo>
                <a:lnTo>
                  <a:pt x="232" y="900"/>
                </a:lnTo>
                <a:lnTo>
                  <a:pt x="222" y="906"/>
                </a:lnTo>
                <a:lnTo>
                  <a:pt x="216" y="910"/>
                </a:lnTo>
                <a:lnTo>
                  <a:pt x="212" y="912"/>
                </a:lnTo>
                <a:lnTo>
                  <a:pt x="212" y="912"/>
                </a:lnTo>
                <a:lnTo>
                  <a:pt x="208" y="912"/>
                </a:lnTo>
                <a:lnTo>
                  <a:pt x="208" y="912"/>
                </a:lnTo>
                <a:lnTo>
                  <a:pt x="208" y="908"/>
                </a:lnTo>
                <a:lnTo>
                  <a:pt x="206" y="904"/>
                </a:lnTo>
                <a:lnTo>
                  <a:pt x="206" y="904"/>
                </a:lnTo>
                <a:lnTo>
                  <a:pt x="204" y="902"/>
                </a:lnTo>
                <a:lnTo>
                  <a:pt x="204" y="902"/>
                </a:lnTo>
                <a:lnTo>
                  <a:pt x="202" y="904"/>
                </a:lnTo>
                <a:lnTo>
                  <a:pt x="200" y="910"/>
                </a:lnTo>
                <a:lnTo>
                  <a:pt x="200" y="916"/>
                </a:lnTo>
                <a:lnTo>
                  <a:pt x="198" y="920"/>
                </a:lnTo>
                <a:lnTo>
                  <a:pt x="198" y="920"/>
                </a:lnTo>
                <a:lnTo>
                  <a:pt x="194" y="922"/>
                </a:lnTo>
                <a:lnTo>
                  <a:pt x="190" y="924"/>
                </a:lnTo>
                <a:lnTo>
                  <a:pt x="190" y="924"/>
                </a:lnTo>
                <a:lnTo>
                  <a:pt x="186" y="924"/>
                </a:lnTo>
                <a:lnTo>
                  <a:pt x="184" y="924"/>
                </a:lnTo>
                <a:lnTo>
                  <a:pt x="184" y="924"/>
                </a:lnTo>
                <a:lnTo>
                  <a:pt x="186" y="922"/>
                </a:lnTo>
                <a:lnTo>
                  <a:pt x="188" y="920"/>
                </a:lnTo>
                <a:lnTo>
                  <a:pt x="192" y="918"/>
                </a:lnTo>
                <a:lnTo>
                  <a:pt x="192" y="918"/>
                </a:lnTo>
                <a:lnTo>
                  <a:pt x="194" y="914"/>
                </a:lnTo>
                <a:lnTo>
                  <a:pt x="194" y="912"/>
                </a:lnTo>
                <a:lnTo>
                  <a:pt x="194" y="912"/>
                </a:lnTo>
                <a:lnTo>
                  <a:pt x="192" y="910"/>
                </a:lnTo>
                <a:lnTo>
                  <a:pt x="188" y="910"/>
                </a:lnTo>
                <a:lnTo>
                  <a:pt x="188" y="910"/>
                </a:lnTo>
                <a:lnTo>
                  <a:pt x="188" y="906"/>
                </a:lnTo>
                <a:lnTo>
                  <a:pt x="188" y="904"/>
                </a:lnTo>
                <a:lnTo>
                  <a:pt x="188" y="904"/>
                </a:lnTo>
                <a:lnTo>
                  <a:pt x="184" y="898"/>
                </a:lnTo>
                <a:lnTo>
                  <a:pt x="178" y="892"/>
                </a:lnTo>
                <a:lnTo>
                  <a:pt x="178" y="892"/>
                </a:lnTo>
                <a:lnTo>
                  <a:pt x="178" y="882"/>
                </a:lnTo>
                <a:lnTo>
                  <a:pt x="178" y="882"/>
                </a:lnTo>
                <a:lnTo>
                  <a:pt x="178" y="880"/>
                </a:lnTo>
                <a:lnTo>
                  <a:pt x="176" y="878"/>
                </a:lnTo>
                <a:lnTo>
                  <a:pt x="176" y="878"/>
                </a:lnTo>
                <a:lnTo>
                  <a:pt x="174" y="880"/>
                </a:lnTo>
                <a:lnTo>
                  <a:pt x="170" y="882"/>
                </a:lnTo>
                <a:lnTo>
                  <a:pt x="168" y="886"/>
                </a:lnTo>
                <a:lnTo>
                  <a:pt x="164" y="888"/>
                </a:lnTo>
                <a:lnTo>
                  <a:pt x="164" y="888"/>
                </a:lnTo>
                <a:lnTo>
                  <a:pt x="160" y="886"/>
                </a:lnTo>
                <a:lnTo>
                  <a:pt x="156" y="884"/>
                </a:lnTo>
                <a:lnTo>
                  <a:pt x="156" y="884"/>
                </a:lnTo>
                <a:lnTo>
                  <a:pt x="158" y="880"/>
                </a:lnTo>
                <a:lnTo>
                  <a:pt x="158" y="876"/>
                </a:lnTo>
                <a:lnTo>
                  <a:pt x="158" y="876"/>
                </a:lnTo>
                <a:lnTo>
                  <a:pt x="156" y="874"/>
                </a:lnTo>
                <a:lnTo>
                  <a:pt x="156" y="874"/>
                </a:lnTo>
                <a:lnTo>
                  <a:pt x="148" y="872"/>
                </a:lnTo>
                <a:lnTo>
                  <a:pt x="140" y="872"/>
                </a:lnTo>
                <a:lnTo>
                  <a:pt x="140" y="872"/>
                </a:lnTo>
                <a:lnTo>
                  <a:pt x="130" y="868"/>
                </a:lnTo>
                <a:lnTo>
                  <a:pt x="130" y="868"/>
                </a:lnTo>
                <a:lnTo>
                  <a:pt x="126" y="862"/>
                </a:lnTo>
                <a:lnTo>
                  <a:pt x="126" y="862"/>
                </a:lnTo>
                <a:lnTo>
                  <a:pt x="116" y="858"/>
                </a:lnTo>
                <a:lnTo>
                  <a:pt x="116" y="858"/>
                </a:lnTo>
                <a:lnTo>
                  <a:pt x="110" y="858"/>
                </a:lnTo>
                <a:lnTo>
                  <a:pt x="104" y="858"/>
                </a:lnTo>
                <a:lnTo>
                  <a:pt x="104" y="858"/>
                </a:lnTo>
                <a:lnTo>
                  <a:pt x="102" y="854"/>
                </a:lnTo>
                <a:lnTo>
                  <a:pt x="102" y="852"/>
                </a:lnTo>
                <a:lnTo>
                  <a:pt x="102" y="852"/>
                </a:lnTo>
                <a:lnTo>
                  <a:pt x="104" y="852"/>
                </a:lnTo>
                <a:lnTo>
                  <a:pt x="106" y="852"/>
                </a:lnTo>
                <a:lnTo>
                  <a:pt x="106" y="852"/>
                </a:lnTo>
                <a:lnTo>
                  <a:pt x="108" y="848"/>
                </a:lnTo>
                <a:lnTo>
                  <a:pt x="108" y="848"/>
                </a:lnTo>
                <a:lnTo>
                  <a:pt x="104" y="846"/>
                </a:lnTo>
                <a:lnTo>
                  <a:pt x="102" y="846"/>
                </a:lnTo>
                <a:lnTo>
                  <a:pt x="102" y="846"/>
                </a:lnTo>
                <a:lnTo>
                  <a:pt x="100" y="840"/>
                </a:lnTo>
                <a:lnTo>
                  <a:pt x="100" y="840"/>
                </a:lnTo>
                <a:lnTo>
                  <a:pt x="100" y="836"/>
                </a:lnTo>
                <a:lnTo>
                  <a:pt x="100" y="836"/>
                </a:lnTo>
                <a:lnTo>
                  <a:pt x="100" y="832"/>
                </a:lnTo>
                <a:lnTo>
                  <a:pt x="100" y="832"/>
                </a:lnTo>
                <a:lnTo>
                  <a:pt x="96" y="828"/>
                </a:lnTo>
                <a:lnTo>
                  <a:pt x="96" y="828"/>
                </a:lnTo>
                <a:lnTo>
                  <a:pt x="96" y="824"/>
                </a:lnTo>
                <a:lnTo>
                  <a:pt x="98" y="820"/>
                </a:lnTo>
                <a:lnTo>
                  <a:pt x="98" y="820"/>
                </a:lnTo>
                <a:lnTo>
                  <a:pt x="100" y="820"/>
                </a:lnTo>
                <a:lnTo>
                  <a:pt x="100" y="820"/>
                </a:lnTo>
                <a:lnTo>
                  <a:pt x="102" y="814"/>
                </a:lnTo>
                <a:lnTo>
                  <a:pt x="104" y="808"/>
                </a:lnTo>
                <a:lnTo>
                  <a:pt x="104" y="808"/>
                </a:lnTo>
                <a:lnTo>
                  <a:pt x="102" y="796"/>
                </a:lnTo>
                <a:lnTo>
                  <a:pt x="102" y="796"/>
                </a:lnTo>
                <a:lnTo>
                  <a:pt x="100" y="790"/>
                </a:lnTo>
                <a:lnTo>
                  <a:pt x="100" y="790"/>
                </a:lnTo>
                <a:lnTo>
                  <a:pt x="100" y="784"/>
                </a:lnTo>
                <a:lnTo>
                  <a:pt x="100" y="784"/>
                </a:lnTo>
                <a:lnTo>
                  <a:pt x="100" y="780"/>
                </a:lnTo>
                <a:lnTo>
                  <a:pt x="100" y="780"/>
                </a:lnTo>
                <a:lnTo>
                  <a:pt x="102" y="776"/>
                </a:lnTo>
                <a:lnTo>
                  <a:pt x="102" y="776"/>
                </a:lnTo>
                <a:lnTo>
                  <a:pt x="106" y="776"/>
                </a:lnTo>
                <a:lnTo>
                  <a:pt x="106" y="776"/>
                </a:lnTo>
                <a:lnTo>
                  <a:pt x="108" y="778"/>
                </a:lnTo>
                <a:lnTo>
                  <a:pt x="110" y="780"/>
                </a:lnTo>
                <a:lnTo>
                  <a:pt x="110" y="780"/>
                </a:lnTo>
                <a:lnTo>
                  <a:pt x="110" y="776"/>
                </a:lnTo>
                <a:lnTo>
                  <a:pt x="110" y="776"/>
                </a:lnTo>
                <a:lnTo>
                  <a:pt x="104" y="772"/>
                </a:lnTo>
                <a:lnTo>
                  <a:pt x="104" y="772"/>
                </a:lnTo>
                <a:lnTo>
                  <a:pt x="100" y="766"/>
                </a:lnTo>
                <a:lnTo>
                  <a:pt x="100" y="766"/>
                </a:lnTo>
                <a:lnTo>
                  <a:pt x="96" y="754"/>
                </a:lnTo>
                <a:lnTo>
                  <a:pt x="96" y="754"/>
                </a:lnTo>
                <a:lnTo>
                  <a:pt x="96" y="746"/>
                </a:lnTo>
                <a:lnTo>
                  <a:pt x="96" y="746"/>
                </a:lnTo>
                <a:lnTo>
                  <a:pt x="92" y="744"/>
                </a:lnTo>
                <a:lnTo>
                  <a:pt x="88" y="740"/>
                </a:lnTo>
                <a:lnTo>
                  <a:pt x="88" y="740"/>
                </a:lnTo>
                <a:lnTo>
                  <a:pt x="84" y="732"/>
                </a:lnTo>
                <a:lnTo>
                  <a:pt x="84" y="732"/>
                </a:lnTo>
                <a:lnTo>
                  <a:pt x="84" y="722"/>
                </a:lnTo>
                <a:lnTo>
                  <a:pt x="86" y="712"/>
                </a:lnTo>
                <a:lnTo>
                  <a:pt x="86" y="712"/>
                </a:lnTo>
                <a:lnTo>
                  <a:pt x="82" y="702"/>
                </a:lnTo>
                <a:lnTo>
                  <a:pt x="82" y="702"/>
                </a:lnTo>
                <a:lnTo>
                  <a:pt x="78" y="698"/>
                </a:lnTo>
                <a:lnTo>
                  <a:pt x="78" y="698"/>
                </a:lnTo>
                <a:lnTo>
                  <a:pt x="74" y="694"/>
                </a:lnTo>
                <a:lnTo>
                  <a:pt x="74" y="694"/>
                </a:lnTo>
                <a:lnTo>
                  <a:pt x="72" y="686"/>
                </a:lnTo>
                <a:lnTo>
                  <a:pt x="72" y="678"/>
                </a:lnTo>
                <a:lnTo>
                  <a:pt x="72" y="678"/>
                </a:lnTo>
                <a:lnTo>
                  <a:pt x="72" y="670"/>
                </a:lnTo>
                <a:lnTo>
                  <a:pt x="74" y="664"/>
                </a:lnTo>
                <a:lnTo>
                  <a:pt x="74" y="664"/>
                </a:lnTo>
                <a:lnTo>
                  <a:pt x="76" y="658"/>
                </a:lnTo>
                <a:lnTo>
                  <a:pt x="76" y="658"/>
                </a:lnTo>
                <a:lnTo>
                  <a:pt x="78" y="656"/>
                </a:lnTo>
                <a:lnTo>
                  <a:pt x="78" y="656"/>
                </a:lnTo>
                <a:lnTo>
                  <a:pt x="84" y="654"/>
                </a:lnTo>
                <a:lnTo>
                  <a:pt x="84" y="654"/>
                </a:lnTo>
                <a:lnTo>
                  <a:pt x="86" y="652"/>
                </a:lnTo>
                <a:lnTo>
                  <a:pt x="86" y="648"/>
                </a:lnTo>
                <a:lnTo>
                  <a:pt x="86" y="648"/>
                </a:lnTo>
                <a:lnTo>
                  <a:pt x="84" y="644"/>
                </a:lnTo>
                <a:lnTo>
                  <a:pt x="84" y="644"/>
                </a:lnTo>
                <a:lnTo>
                  <a:pt x="88" y="644"/>
                </a:lnTo>
                <a:lnTo>
                  <a:pt x="90" y="642"/>
                </a:lnTo>
                <a:lnTo>
                  <a:pt x="98" y="642"/>
                </a:lnTo>
                <a:lnTo>
                  <a:pt x="98" y="642"/>
                </a:lnTo>
                <a:lnTo>
                  <a:pt x="102" y="640"/>
                </a:lnTo>
                <a:lnTo>
                  <a:pt x="102" y="640"/>
                </a:lnTo>
                <a:lnTo>
                  <a:pt x="100" y="638"/>
                </a:lnTo>
                <a:lnTo>
                  <a:pt x="98" y="636"/>
                </a:lnTo>
                <a:lnTo>
                  <a:pt x="94" y="634"/>
                </a:lnTo>
                <a:lnTo>
                  <a:pt x="94" y="634"/>
                </a:lnTo>
                <a:lnTo>
                  <a:pt x="94" y="628"/>
                </a:lnTo>
                <a:lnTo>
                  <a:pt x="98" y="622"/>
                </a:lnTo>
                <a:lnTo>
                  <a:pt x="98" y="622"/>
                </a:lnTo>
                <a:lnTo>
                  <a:pt x="102" y="624"/>
                </a:lnTo>
                <a:lnTo>
                  <a:pt x="104" y="624"/>
                </a:lnTo>
                <a:lnTo>
                  <a:pt x="104" y="624"/>
                </a:lnTo>
                <a:lnTo>
                  <a:pt x="112" y="624"/>
                </a:lnTo>
                <a:lnTo>
                  <a:pt x="120" y="622"/>
                </a:lnTo>
                <a:lnTo>
                  <a:pt x="120" y="622"/>
                </a:lnTo>
                <a:lnTo>
                  <a:pt x="122" y="618"/>
                </a:lnTo>
                <a:lnTo>
                  <a:pt x="124" y="614"/>
                </a:lnTo>
                <a:lnTo>
                  <a:pt x="124" y="614"/>
                </a:lnTo>
                <a:lnTo>
                  <a:pt x="128" y="610"/>
                </a:lnTo>
                <a:lnTo>
                  <a:pt x="128" y="610"/>
                </a:lnTo>
                <a:lnTo>
                  <a:pt x="132" y="602"/>
                </a:lnTo>
                <a:lnTo>
                  <a:pt x="132" y="602"/>
                </a:lnTo>
                <a:lnTo>
                  <a:pt x="138" y="596"/>
                </a:lnTo>
                <a:lnTo>
                  <a:pt x="138" y="596"/>
                </a:lnTo>
                <a:lnTo>
                  <a:pt x="142" y="590"/>
                </a:lnTo>
                <a:lnTo>
                  <a:pt x="146" y="582"/>
                </a:lnTo>
                <a:lnTo>
                  <a:pt x="152" y="566"/>
                </a:lnTo>
                <a:lnTo>
                  <a:pt x="152" y="566"/>
                </a:lnTo>
                <a:lnTo>
                  <a:pt x="162" y="548"/>
                </a:lnTo>
                <a:lnTo>
                  <a:pt x="162" y="548"/>
                </a:lnTo>
                <a:lnTo>
                  <a:pt x="178" y="528"/>
                </a:lnTo>
                <a:lnTo>
                  <a:pt x="178" y="528"/>
                </a:lnTo>
                <a:lnTo>
                  <a:pt x="188" y="506"/>
                </a:lnTo>
                <a:lnTo>
                  <a:pt x="188" y="506"/>
                </a:lnTo>
                <a:lnTo>
                  <a:pt x="194" y="502"/>
                </a:lnTo>
                <a:lnTo>
                  <a:pt x="196" y="496"/>
                </a:lnTo>
                <a:lnTo>
                  <a:pt x="196" y="496"/>
                </a:lnTo>
                <a:lnTo>
                  <a:pt x="198" y="490"/>
                </a:lnTo>
                <a:lnTo>
                  <a:pt x="198" y="484"/>
                </a:lnTo>
                <a:lnTo>
                  <a:pt x="198" y="476"/>
                </a:lnTo>
                <a:lnTo>
                  <a:pt x="200" y="472"/>
                </a:lnTo>
                <a:lnTo>
                  <a:pt x="200" y="472"/>
                </a:lnTo>
                <a:lnTo>
                  <a:pt x="206" y="468"/>
                </a:lnTo>
                <a:lnTo>
                  <a:pt x="212" y="464"/>
                </a:lnTo>
                <a:lnTo>
                  <a:pt x="212" y="464"/>
                </a:lnTo>
                <a:lnTo>
                  <a:pt x="220" y="462"/>
                </a:lnTo>
                <a:lnTo>
                  <a:pt x="220" y="462"/>
                </a:lnTo>
                <a:lnTo>
                  <a:pt x="224" y="464"/>
                </a:lnTo>
                <a:lnTo>
                  <a:pt x="226" y="466"/>
                </a:lnTo>
                <a:lnTo>
                  <a:pt x="228" y="466"/>
                </a:lnTo>
                <a:lnTo>
                  <a:pt x="228" y="466"/>
                </a:lnTo>
                <a:lnTo>
                  <a:pt x="228" y="464"/>
                </a:lnTo>
                <a:lnTo>
                  <a:pt x="226" y="462"/>
                </a:lnTo>
                <a:lnTo>
                  <a:pt x="224" y="460"/>
                </a:lnTo>
                <a:lnTo>
                  <a:pt x="224" y="460"/>
                </a:lnTo>
                <a:lnTo>
                  <a:pt x="224" y="456"/>
                </a:lnTo>
                <a:lnTo>
                  <a:pt x="226" y="454"/>
                </a:lnTo>
                <a:lnTo>
                  <a:pt x="226" y="454"/>
                </a:lnTo>
                <a:lnTo>
                  <a:pt x="228" y="454"/>
                </a:lnTo>
                <a:lnTo>
                  <a:pt x="232" y="454"/>
                </a:lnTo>
                <a:lnTo>
                  <a:pt x="232" y="454"/>
                </a:lnTo>
                <a:lnTo>
                  <a:pt x="230" y="450"/>
                </a:lnTo>
                <a:lnTo>
                  <a:pt x="228" y="448"/>
                </a:lnTo>
                <a:lnTo>
                  <a:pt x="222" y="442"/>
                </a:lnTo>
                <a:lnTo>
                  <a:pt x="222" y="442"/>
                </a:lnTo>
                <a:lnTo>
                  <a:pt x="220" y="432"/>
                </a:lnTo>
                <a:lnTo>
                  <a:pt x="220" y="422"/>
                </a:lnTo>
                <a:lnTo>
                  <a:pt x="220" y="422"/>
                </a:lnTo>
                <a:lnTo>
                  <a:pt x="216" y="412"/>
                </a:lnTo>
                <a:lnTo>
                  <a:pt x="216" y="412"/>
                </a:lnTo>
                <a:lnTo>
                  <a:pt x="208" y="406"/>
                </a:lnTo>
                <a:lnTo>
                  <a:pt x="200" y="398"/>
                </a:lnTo>
                <a:lnTo>
                  <a:pt x="200" y="398"/>
                </a:lnTo>
                <a:lnTo>
                  <a:pt x="194" y="396"/>
                </a:lnTo>
                <a:lnTo>
                  <a:pt x="188" y="392"/>
                </a:lnTo>
                <a:lnTo>
                  <a:pt x="188" y="392"/>
                </a:lnTo>
                <a:lnTo>
                  <a:pt x="186" y="388"/>
                </a:lnTo>
                <a:lnTo>
                  <a:pt x="184" y="384"/>
                </a:lnTo>
                <a:lnTo>
                  <a:pt x="184" y="384"/>
                </a:lnTo>
                <a:lnTo>
                  <a:pt x="180" y="382"/>
                </a:lnTo>
                <a:lnTo>
                  <a:pt x="180" y="382"/>
                </a:lnTo>
                <a:lnTo>
                  <a:pt x="180" y="384"/>
                </a:lnTo>
                <a:lnTo>
                  <a:pt x="178" y="386"/>
                </a:lnTo>
                <a:lnTo>
                  <a:pt x="178" y="386"/>
                </a:lnTo>
                <a:lnTo>
                  <a:pt x="176" y="386"/>
                </a:lnTo>
                <a:lnTo>
                  <a:pt x="172" y="384"/>
                </a:lnTo>
                <a:lnTo>
                  <a:pt x="172" y="384"/>
                </a:lnTo>
                <a:lnTo>
                  <a:pt x="170" y="380"/>
                </a:lnTo>
                <a:lnTo>
                  <a:pt x="170" y="380"/>
                </a:lnTo>
                <a:lnTo>
                  <a:pt x="166" y="380"/>
                </a:lnTo>
                <a:lnTo>
                  <a:pt x="166" y="380"/>
                </a:lnTo>
                <a:lnTo>
                  <a:pt x="160" y="374"/>
                </a:lnTo>
                <a:lnTo>
                  <a:pt x="160" y="374"/>
                </a:lnTo>
                <a:lnTo>
                  <a:pt x="152" y="364"/>
                </a:lnTo>
                <a:lnTo>
                  <a:pt x="146" y="354"/>
                </a:lnTo>
                <a:lnTo>
                  <a:pt x="146" y="354"/>
                </a:lnTo>
                <a:lnTo>
                  <a:pt x="142" y="342"/>
                </a:lnTo>
                <a:lnTo>
                  <a:pt x="142" y="342"/>
                </a:lnTo>
                <a:lnTo>
                  <a:pt x="142" y="330"/>
                </a:lnTo>
                <a:lnTo>
                  <a:pt x="142" y="330"/>
                </a:lnTo>
                <a:lnTo>
                  <a:pt x="148" y="320"/>
                </a:lnTo>
                <a:lnTo>
                  <a:pt x="148" y="320"/>
                </a:lnTo>
                <a:lnTo>
                  <a:pt x="148" y="314"/>
                </a:lnTo>
                <a:lnTo>
                  <a:pt x="148" y="314"/>
                </a:lnTo>
                <a:lnTo>
                  <a:pt x="146" y="306"/>
                </a:lnTo>
                <a:lnTo>
                  <a:pt x="146" y="306"/>
                </a:lnTo>
                <a:lnTo>
                  <a:pt x="142" y="300"/>
                </a:lnTo>
                <a:lnTo>
                  <a:pt x="138" y="292"/>
                </a:lnTo>
                <a:lnTo>
                  <a:pt x="128" y="280"/>
                </a:lnTo>
                <a:lnTo>
                  <a:pt x="128" y="280"/>
                </a:lnTo>
                <a:lnTo>
                  <a:pt x="124" y="270"/>
                </a:lnTo>
                <a:lnTo>
                  <a:pt x="124" y="270"/>
                </a:lnTo>
                <a:lnTo>
                  <a:pt x="126" y="256"/>
                </a:lnTo>
                <a:lnTo>
                  <a:pt x="126" y="256"/>
                </a:lnTo>
                <a:lnTo>
                  <a:pt x="124" y="248"/>
                </a:lnTo>
                <a:lnTo>
                  <a:pt x="124" y="248"/>
                </a:lnTo>
                <a:lnTo>
                  <a:pt x="120" y="244"/>
                </a:lnTo>
                <a:lnTo>
                  <a:pt x="120" y="244"/>
                </a:lnTo>
                <a:lnTo>
                  <a:pt x="118" y="234"/>
                </a:lnTo>
                <a:lnTo>
                  <a:pt x="118" y="234"/>
                </a:lnTo>
                <a:lnTo>
                  <a:pt x="116" y="222"/>
                </a:lnTo>
                <a:lnTo>
                  <a:pt x="116" y="222"/>
                </a:lnTo>
                <a:lnTo>
                  <a:pt x="116" y="212"/>
                </a:lnTo>
                <a:lnTo>
                  <a:pt x="116" y="212"/>
                </a:lnTo>
                <a:lnTo>
                  <a:pt x="118" y="204"/>
                </a:lnTo>
                <a:lnTo>
                  <a:pt x="118" y="204"/>
                </a:lnTo>
                <a:lnTo>
                  <a:pt x="116" y="200"/>
                </a:lnTo>
                <a:lnTo>
                  <a:pt x="116" y="200"/>
                </a:lnTo>
                <a:lnTo>
                  <a:pt x="104" y="184"/>
                </a:lnTo>
                <a:lnTo>
                  <a:pt x="90" y="170"/>
                </a:lnTo>
                <a:lnTo>
                  <a:pt x="90" y="170"/>
                </a:lnTo>
                <a:lnTo>
                  <a:pt x="76" y="160"/>
                </a:lnTo>
                <a:lnTo>
                  <a:pt x="76" y="160"/>
                </a:lnTo>
                <a:lnTo>
                  <a:pt x="66" y="158"/>
                </a:lnTo>
                <a:lnTo>
                  <a:pt x="54" y="156"/>
                </a:lnTo>
                <a:lnTo>
                  <a:pt x="54" y="156"/>
                </a:lnTo>
                <a:lnTo>
                  <a:pt x="42" y="148"/>
                </a:lnTo>
                <a:lnTo>
                  <a:pt x="32" y="140"/>
                </a:lnTo>
                <a:lnTo>
                  <a:pt x="32" y="140"/>
                </a:lnTo>
                <a:lnTo>
                  <a:pt x="18" y="128"/>
                </a:lnTo>
                <a:lnTo>
                  <a:pt x="4" y="116"/>
                </a:lnTo>
                <a:lnTo>
                  <a:pt x="4" y="116"/>
                </a:lnTo>
                <a:lnTo>
                  <a:pt x="2" y="114"/>
                </a:lnTo>
                <a:lnTo>
                  <a:pt x="2" y="114"/>
                </a:lnTo>
                <a:lnTo>
                  <a:pt x="0" y="114"/>
                </a:lnTo>
                <a:lnTo>
                  <a:pt x="0" y="114"/>
                </a:lnTo>
                <a:lnTo>
                  <a:pt x="2" y="110"/>
                </a:lnTo>
                <a:lnTo>
                  <a:pt x="2" y="110"/>
                </a:lnTo>
                <a:lnTo>
                  <a:pt x="6" y="108"/>
                </a:lnTo>
                <a:lnTo>
                  <a:pt x="6" y="108"/>
                </a:lnTo>
                <a:lnTo>
                  <a:pt x="12" y="110"/>
                </a:lnTo>
                <a:lnTo>
                  <a:pt x="12" y="110"/>
                </a:lnTo>
                <a:lnTo>
                  <a:pt x="16" y="108"/>
                </a:lnTo>
                <a:lnTo>
                  <a:pt x="18" y="106"/>
                </a:lnTo>
                <a:lnTo>
                  <a:pt x="18" y="106"/>
                </a:lnTo>
                <a:lnTo>
                  <a:pt x="18" y="104"/>
                </a:lnTo>
                <a:lnTo>
                  <a:pt x="16" y="100"/>
                </a:lnTo>
                <a:lnTo>
                  <a:pt x="16" y="100"/>
                </a:lnTo>
                <a:lnTo>
                  <a:pt x="14" y="96"/>
                </a:lnTo>
                <a:lnTo>
                  <a:pt x="14" y="94"/>
                </a:lnTo>
                <a:lnTo>
                  <a:pt x="14" y="94"/>
                </a:lnTo>
                <a:lnTo>
                  <a:pt x="18" y="90"/>
                </a:lnTo>
                <a:lnTo>
                  <a:pt x="22" y="90"/>
                </a:lnTo>
                <a:lnTo>
                  <a:pt x="22" y="90"/>
                </a:lnTo>
                <a:lnTo>
                  <a:pt x="26" y="90"/>
                </a:lnTo>
                <a:lnTo>
                  <a:pt x="30" y="92"/>
                </a:lnTo>
                <a:lnTo>
                  <a:pt x="30" y="92"/>
                </a:lnTo>
                <a:lnTo>
                  <a:pt x="38" y="98"/>
                </a:lnTo>
                <a:lnTo>
                  <a:pt x="38" y="98"/>
                </a:lnTo>
                <a:lnTo>
                  <a:pt x="50" y="108"/>
                </a:lnTo>
                <a:lnTo>
                  <a:pt x="60" y="120"/>
                </a:lnTo>
                <a:lnTo>
                  <a:pt x="60" y="120"/>
                </a:lnTo>
                <a:lnTo>
                  <a:pt x="64" y="132"/>
                </a:lnTo>
                <a:lnTo>
                  <a:pt x="64" y="132"/>
                </a:lnTo>
                <a:lnTo>
                  <a:pt x="68" y="136"/>
                </a:lnTo>
                <a:lnTo>
                  <a:pt x="68" y="136"/>
                </a:lnTo>
                <a:lnTo>
                  <a:pt x="76" y="136"/>
                </a:lnTo>
                <a:lnTo>
                  <a:pt x="84" y="136"/>
                </a:lnTo>
                <a:lnTo>
                  <a:pt x="84" y="136"/>
                </a:lnTo>
                <a:lnTo>
                  <a:pt x="94" y="140"/>
                </a:lnTo>
                <a:lnTo>
                  <a:pt x="94" y="140"/>
                </a:lnTo>
                <a:lnTo>
                  <a:pt x="102" y="138"/>
                </a:lnTo>
                <a:lnTo>
                  <a:pt x="102" y="138"/>
                </a:lnTo>
                <a:lnTo>
                  <a:pt x="110" y="132"/>
                </a:lnTo>
                <a:lnTo>
                  <a:pt x="110" y="132"/>
                </a:lnTo>
                <a:lnTo>
                  <a:pt x="114" y="126"/>
                </a:lnTo>
                <a:lnTo>
                  <a:pt x="116" y="122"/>
                </a:lnTo>
                <a:lnTo>
                  <a:pt x="120" y="120"/>
                </a:lnTo>
                <a:lnTo>
                  <a:pt x="120" y="120"/>
                </a:lnTo>
                <a:lnTo>
                  <a:pt x="122" y="120"/>
                </a:lnTo>
                <a:lnTo>
                  <a:pt x="126" y="122"/>
                </a:lnTo>
                <a:lnTo>
                  <a:pt x="126" y="122"/>
                </a:lnTo>
                <a:lnTo>
                  <a:pt x="132" y="130"/>
                </a:lnTo>
                <a:lnTo>
                  <a:pt x="132" y="130"/>
                </a:lnTo>
                <a:lnTo>
                  <a:pt x="136" y="134"/>
                </a:lnTo>
                <a:lnTo>
                  <a:pt x="136" y="134"/>
                </a:lnTo>
                <a:lnTo>
                  <a:pt x="142" y="136"/>
                </a:lnTo>
                <a:lnTo>
                  <a:pt x="142" y="136"/>
                </a:lnTo>
                <a:lnTo>
                  <a:pt x="150" y="130"/>
                </a:lnTo>
                <a:lnTo>
                  <a:pt x="150" y="130"/>
                </a:lnTo>
                <a:lnTo>
                  <a:pt x="158" y="124"/>
                </a:lnTo>
                <a:lnTo>
                  <a:pt x="158" y="124"/>
                </a:lnTo>
                <a:lnTo>
                  <a:pt x="162" y="116"/>
                </a:lnTo>
                <a:lnTo>
                  <a:pt x="162" y="116"/>
                </a:lnTo>
                <a:lnTo>
                  <a:pt x="168" y="108"/>
                </a:lnTo>
                <a:lnTo>
                  <a:pt x="172" y="106"/>
                </a:lnTo>
                <a:lnTo>
                  <a:pt x="174" y="102"/>
                </a:lnTo>
                <a:lnTo>
                  <a:pt x="174" y="102"/>
                </a:lnTo>
                <a:lnTo>
                  <a:pt x="174" y="96"/>
                </a:lnTo>
                <a:lnTo>
                  <a:pt x="174" y="96"/>
                </a:lnTo>
                <a:lnTo>
                  <a:pt x="172" y="82"/>
                </a:lnTo>
                <a:lnTo>
                  <a:pt x="172" y="82"/>
                </a:lnTo>
                <a:lnTo>
                  <a:pt x="170" y="76"/>
                </a:lnTo>
                <a:lnTo>
                  <a:pt x="170" y="76"/>
                </a:lnTo>
                <a:lnTo>
                  <a:pt x="168" y="64"/>
                </a:lnTo>
                <a:lnTo>
                  <a:pt x="168" y="52"/>
                </a:lnTo>
                <a:lnTo>
                  <a:pt x="168" y="52"/>
                </a:lnTo>
                <a:lnTo>
                  <a:pt x="172" y="34"/>
                </a:lnTo>
                <a:lnTo>
                  <a:pt x="172" y="34"/>
                </a:lnTo>
                <a:lnTo>
                  <a:pt x="176" y="26"/>
                </a:lnTo>
                <a:lnTo>
                  <a:pt x="176" y="26"/>
                </a:lnTo>
                <a:lnTo>
                  <a:pt x="184" y="20"/>
                </a:lnTo>
                <a:lnTo>
                  <a:pt x="184" y="20"/>
                </a:lnTo>
                <a:lnTo>
                  <a:pt x="190" y="20"/>
                </a:lnTo>
                <a:lnTo>
                  <a:pt x="198" y="18"/>
                </a:lnTo>
                <a:lnTo>
                  <a:pt x="198" y="18"/>
                </a:lnTo>
                <a:lnTo>
                  <a:pt x="208" y="12"/>
                </a:lnTo>
                <a:lnTo>
                  <a:pt x="218" y="4"/>
                </a:lnTo>
                <a:lnTo>
                  <a:pt x="218" y="4"/>
                </a:lnTo>
                <a:lnTo>
                  <a:pt x="224" y="2"/>
                </a:lnTo>
                <a:lnTo>
                  <a:pt x="230" y="0"/>
                </a:lnTo>
                <a:lnTo>
                  <a:pt x="230" y="0"/>
                </a:lnTo>
                <a:lnTo>
                  <a:pt x="234" y="2"/>
                </a:lnTo>
                <a:lnTo>
                  <a:pt x="234" y="2"/>
                </a:lnTo>
                <a:lnTo>
                  <a:pt x="242" y="12"/>
                </a:lnTo>
                <a:lnTo>
                  <a:pt x="242" y="12"/>
                </a:lnTo>
                <a:lnTo>
                  <a:pt x="250" y="16"/>
                </a:lnTo>
                <a:lnTo>
                  <a:pt x="250" y="16"/>
                </a:lnTo>
                <a:lnTo>
                  <a:pt x="262" y="18"/>
                </a:lnTo>
                <a:lnTo>
                  <a:pt x="262" y="18"/>
                </a:lnTo>
                <a:lnTo>
                  <a:pt x="268" y="20"/>
                </a:lnTo>
                <a:lnTo>
                  <a:pt x="274" y="26"/>
                </a:lnTo>
                <a:lnTo>
                  <a:pt x="274" y="26"/>
                </a:lnTo>
                <a:lnTo>
                  <a:pt x="278" y="32"/>
                </a:lnTo>
                <a:lnTo>
                  <a:pt x="282" y="38"/>
                </a:lnTo>
                <a:lnTo>
                  <a:pt x="282" y="38"/>
                </a:lnTo>
                <a:lnTo>
                  <a:pt x="284" y="44"/>
                </a:lnTo>
                <a:lnTo>
                  <a:pt x="286" y="48"/>
                </a:lnTo>
                <a:lnTo>
                  <a:pt x="286" y="48"/>
                </a:lnTo>
                <a:lnTo>
                  <a:pt x="284" y="52"/>
                </a:lnTo>
                <a:lnTo>
                  <a:pt x="282" y="56"/>
                </a:lnTo>
                <a:lnTo>
                  <a:pt x="276" y="62"/>
                </a:lnTo>
                <a:lnTo>
                  <a:pt x="276" y="62"/>
                </a:lnTo>
                <a:lnTo>
                  <a:pt x="276" y="70"/>
                </a:lnTo>
                <a:lnTo>
                  <a:pt x="276" y="70"/>
                </a:lnTo>
                <a:lnTo>
                  <a:pt x="278" y="76"/>
                </a:lnTo>
                <a:lnTo>
                  <a:pt x="278" y="76"/>
                </a:lnTo>
                <a:lnTo>
                  <a:pt x="282" y="78"/>
                </a:lnTo>
                <a:lnTo>
                  <a:pt x="284" y="80"/>
                </a:lnTo>
                <a:lnTo>
                  <a:pt x="284" y="80"/>
                </a:lnTo>
                <a:lnTo>
                  <a:pt x="276" y="88"/>
                </a:lnTo>
                <a:lnTo>
                  <a:pt x="272" y="92"/>
                </a:lnTo>
                <a:lnTo>
                  <a:pt x="270" y="98"/>
                </a:lnTo>
                <a:lnTo>
                  <a:pt x="270" y="98"/>
                </a:lnTo>
                <a:lnTo>
                  <a:pt x="274" y="98"/>
                </a:lnTo>
                <a:lnTo>
                  <a:pt x="278" y="100"/>
                </a:lnTo>
                <a:lnTo>
                  <a:pt x="278" y="100"/>
                </a:lnTo>
                <a:lnTo>
                  <a:pt x="278" y="102"/>
                </a:lnTo>
                <a:lnTo>
                  <a:pt x="278" y="102"/>
                </a:lnTo>
                <a:lnTo>
                  <a:pt x="276" y="110"/>
                </a:lnTo>
                <a:lnTo>
                  <a:pt x="276" y="120"/>
                </a:lnTo>
                <a:lnTo>
                  <a:pt x="276" y="120"/>
                </a:lnTo>
                <a:lnTo>
                  <a:pt x="276" y="126"/>
                </a:lnTo>
                <a:lnTo>
                  <a:pt x="276" y="126"/>
                </a:lnTo>
                <a:lnTo>
                  <a:pt x="280" y="140"/>
                </a:lnTo>
                <a:lnTo>
                  <a:pt x="280" y="140"/>
                </a:lnTo>
                <a:lnTo>
                  <a:pt x="286" y="150"/>
                </a:lnTo>
                <a:lnTo>
                  <a:pt x="286" y="150"/>
                </a:lnTo>
                <a:lnTo>
                  <a:pt x="290" y="154"/>
                </a:lnTo>
                <a:lnTo>
                  <a:pt x="290" y="154"/>
                </a:lnTo>
                <a:lnTo>
                  <a:pt x="298" y="156"/>
                </a:lnTo>
                <a:lnTo>
                  <a:pt x="298" y="156"/>
                </a:lnTo>
                <a:lnTo>
                  <a:pt x="306" y="156"/>
                </a:lnTo>
                <a:lnTo>
                  <a:pt x="306" y="156"/>
                </a:lnTo>
                <a:lnTo>
                  <a:pt x="318" y="160"/>
                </a:lnTo>
                <a:lnTo>
                  <a:pt x="318" y="160"/>
                </a:lnTo>
                <a:lnTo>
                  <a:pt x="326" y="168"/>
                </a:lnTo>
                <a:lnTo>
                  <a:pt x="336" y="180"/>
                </a:lnTo>
                <a:lnTo>
                  <a:pt x="336" y="180"/>
                </a:lnTo>
                <a:lnTo>
                  <a:pt x="344" y="186"/>
                </a:lnTo>
                <a:lnTo>
                  <a:pt x="344" y="186"/>
                </a:lnTo>
                <a:lnTo>
                  <a:pt x="348" y="192"/>
                </a:lnTo>
                <a:lnTo>
                  <a:pt x="350" y="200"/>
                </a:lnTo>
                <a:lnTo>
                  <a:pt x="350" y="200"/>
                </a:lnTo>
                <a:lnTo>
                  <a:pt x="348" y="204"/>
                </a:lnTo>
                <a:lnTo>
                  <a:pt x="346" y="212"/>
                </a:lnTo>
                <a:lnTo>
                  <a:pt x="344" y="224"/>
                </a:lnTo>
                <a:lnTo>
                  <a:pt x="344" y="224"/>
                </a:lnTo>
                <a:lnTo>
                  <a:pt x="338" y="252"/>
                </a:lnTo>
                <a:lnTo>
                  <a:pt x="338" y="252"/>
                </a:lnTo>
                <a:lnTo>
                  <a:pt x="336" y="260"/>
                </a:lnTo>
                <a:lnTo>
                  <a:pt x="336" y="260"/>
                </a:lnTo>
                <a:lnTo>
                  <a:pt x="338" y="268"/>
                </a:lnTo>
                <a:lnTo>
                  <a:pt x="340" y="274"/>
                </a:lnTo>
                <a:lnTo>
                  <a:pt x="340" y="274"/>
                </a:lnTo>
                <a:lnTo>
                  <a:pt x="350" y="284"/>
                </a:lnTo>
                <a:lnTo>
                  <a:pt x="350" y="284"/>
                </a:lnTo>
                <a:lnTo>
                  <a:pt x="358" y="294"/>
                </a:lnTo>
                <a:lnTo>
                  <a:pt x="358" y="294"/>
                </a:lnTo>
                <a:lnTo>
                  <a:pt x="362" y="306"/>
                </a:lnTo>
                <a:lnTo>
                  <a:pt x="362" y="306"/>
                </a:lnTo>
                <a:lnTo>
                  <a:pt x="370" y="314"/>
                </a:lnTo>
                <a:lnTo>
                  <a:pt x="376" y="320"/>
                </a:lnTo>
                <a:lnTo>
                  <a:pt x="376" y="320"/>
                </a:lnTo>
                <a:lnTo>
                  <a:pt x="390" y="342"/>
                </a:lnTo>
                <a:lnTo>
                  <a:pt x="390" y="342"/>
                </a:lnTo>
                <a:lnTo>
                  <a:pt x="394" y="352"/>
                </a:lnTo>
                <a:lnTo>
                  <a:pt x="394" y="352"/>
                </a:lnTo>
                <a:lnTo>
                  <a:pt x="396" y="356"/>
                </a:lnTo>
                <a:lnTo>
                  <a:pt x="398" y="362"/>
                </a:lnTo>
                <a:lnTo>
                  <a:pt x="398" y="362"/>
                </a:lnTo>
                <a:lnTo>
                  <a:pt x="394" y="366"/>
                </a:lnTo>
                <a:lnTo>
                  <a:pt x="390" y="372"/>
                </a:lnTo>
                <a:lnTo>
                  <a:pt x="390" y="372"/>
                </a:lnTo>
                <a:lnTo>
                  <a:pt x="390" y="380"/>
                </a:lnTo>
                <a:lnTo>
                  <a:pt x="392" y="386"/>
                </a:lnTo>
                <a:lnTo>
                  <a:pt x="392" y="386"/>
                </a:lnTo>
                <a:lnTo>
                  <a:pt x="392" y="392"/>
                </a:lnTo>
                <a:lnTo>
                  <a:pt x="392" y="398"/>
                </a:lnTo>
                <a:lnTo>
                  <a:pt x="392" y="398"/>
                </a:lnTo>
                <a:lnTo>
                  <a:pt x="396" y="404"/>
                </a:lnTo>
                <a:lnTo>
                  <a:pt x="396" y="404"/>
                </a:lnTo>
                <a:lnTo>
                  <a:pt x="398" y="410"/>
                </a:lnTo>
                <a:lnTo>
                  <a:pt x="400" y="416"/>
                </a:lnTo>
                <a:lnTo>
                  <a:pt x="400" y="416"/>
                </a:lnTo>
                <a:lnTo>
                  <a:pt x="398" y="424"/>
                </a:lnTo>
                <a:lnTo>
                  <a:pt x="398" y="424"/>
                </a:lnTo>
                <a:lnTo>
                  <a:pt x="398" y="432"/>
                </a:lnTo>
                <a:lnTo>
                  <a:pt x="400" y="436"/>
                </a:lnTo>
                <a:lnTo>
                  <a:pt x="402" y="438"/>
                </a:lnTo>
                <a:lnTo>
                  <a:pt x="402" y="438"/>
                </a:lnTo>
                <a:lnTo>
                  <a:pt x="404" y="438"/>
                </a:lnTo>
                <a:lnTo>
                  <a:pt x="408" y="438"/>
                </a:lnTo>
                <a:lnTo>
                  <a:pt x="414" y="438"/>
                </a:lnTo>
                <a:lnTo>
                  <a:pt x="414" y="438"/>
                </a:lnTo>
                <a:lnTo>
                  <a:pt x="418" y="444"/>
                </a:lnTo>
                <a:lnTo>
                  <a:pt x="422" y="450"/>
                </a:lnTo>
                <a:lnTo>
                  <a:pt x="422" y="450"/>
                </a:lnTo>
                <a:lnTo>
                  <a:pt x="424" y="456"/>
                </a:lnTo>
                <a:lnTo>
                  <a:pt x="424" y="464"/>
                </a:lnTo>
                <a:lnTo>
                  <a:pt x="424" y="464"/>
                </a:lnTo>
                <a:lnTo>
                  <a:pt x="428" y="468"/>
                </a:lnTo>
                <a:lnTo>
                  <a:pt x="434" y="474"/>
                </a:lnTo>
                <a:lnTo>
                  <a:pt x="434" y="474"/>
                </a:lnTo>
                <a:lnTo>
                  <a:pt x="440" y="478"/>
                </a:lnTo>
                <a:lnTo>
                  <a:pt x="448" y="482"/>
                </a:lnTo>
                <a:lnTo>
                  <a:pt x="448" y="482"/>
                </a:lnTo>
                <a:lnTo>
                  <a:pt x="450" y="488"/>
                </a:lnTo>
                <a:lnTo>
                  <a:pt x="452" y="494"/>
                </a:lnTo>
                <a:lnTo>
                  <a:pt x="452" y="494"/>
                </a:lnTo>
                <a:lnTo>
                  <a:pt x="450" y="508"/>
                </a:lnTo>
                <a:lnTo>
                  <a:pt x="450" y="508"/>
                </a:lnTo>
                <a:lnTo>
                  <a:pt x="446" y="520"/>
                </a:lnTo>
                <a:lnTo>
                  <a:pt x="446" y="520"/>
                </a:lnTo>
                <a:lnTo>
                  <a:pt x="446" y="526"/>
                </a:lnTo>
                <a:lnTo>
                  <a:pt x="446" y="532"/>
                </a:lnTo>
                <a:lnTo>
                  <a:pt x="446" y="532"/>
                </a:lnTo>
                <a:lnTo>
                  <a:pt x="448" y="538"/>
                </a:lnTo>
                <a:lnTo>
                  <a:pt x="454" y="544"/>
                </a:lnTo>
                <a:lnTo>
                  <a:pt x="454" y="544"/>
                </a:lnTo>
                <a:lnTo>
                  <a:pt x="462" y="552"/>
                </a:lnTo>
                <a:lnTo>
                  <a:pt x="462" y="552"/>
                </a:lnTo>
                <a:lnTo>
                  <a:pt x="476" y="558"/>
                </a:lnTo>
                <a:lnTo>
                  <a:pt x="484" y="560"/>
                </a:lnTo>
                <a:lnTo>
                  <a:pt x="488" y="564"/>
                </a:lnTo>
                <a:lnTo>
                  <a:pt x="488" y="564"/>
                </a:lnTo>
                <a:lnTo>
                  <a:pt x="492" y="570"/>
                </a:lnTo>
                <a:lnTo>
                  <a:pt x="496" y="576"/>
                </a:lnTo>
                <a:lnTo>
                  <a:pt x="496" y="576"/>
                </a:lnTo>
                <a:lnTo>
                  <a:pt x="500" y="582"/>
                </a:lnTo>
                <a:lnTo>
                  <a:pt x="504" y="586"/>
                </a:lnTo>
                <a:lnTo>
                  <a:pt x="506" y="586"/>
                </a:lnTo>
                <a:lnTo>
                  <a:pt x="506" y="586"/>
                </a:lnTo>
                <a:lnTo>
                  <a:pt x="508" y="584"/>
                </a:lnTo>
                <a:lnTo>
                  <a:pt x="508" y="582"/>
                </a:lnTo>
                <a:lnTo>
                  <a:pt x="508" y="582"/>
                </a:lnTo>
                <a:lnTo>
                  <a:pt x="512" y="584"/>
                </a:lnTo>
                <a:lnTo>
                  <a:pt x="512" y="586"/>
                </a:lnTo>
                <a:lnTo>
                  <a:pt x="514" y="594"/>
                </a:lnTo>
                <a:lnTo>
                  <a:pt x="516" y="610"/>
                </a:lnTo>
                <a:lnTo>
                  <a:pt x="516" y="6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6" name="Freeform 265"/>
          <p:cNvSpPr>
            <a:spLocks noChangeAspect="1"/>
          </p:cNvSpPr>
          <p:nvPr/>
        </p:nvSpPr>
        <p:spPr bwMode="auto">
          <a:xfrm>
            <a:off x="10383950" y="3481268"/>
            <a:ext cx="80005" cy="45719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8" y="6"/>
              </a:cxn>
              <a:cxn ang="0">
                <a:pos x="6" y="6"/>
              </a:cxn>
              <a:cxn ang="0">
                <a:pos x="4" y="8"/>
              </a:cxn>
              <a:cxn ang="0">
                <a:pos x="2" y="10"/>
              </a:cxn>
              <a:cxn ang="0">
                <a:pos x="0" y="8"/>
              </a:cxn>
              <a:cxn ang="0">
                <a:pos x="0" y="8"/>
              </a:cxn>
              <a:cxn ang="0">
                <a:pos x="0" y="6"/>
              </a:cxn>
              <a:cxn ang="0">
                <a:pos x="0" y="6"/>
              </a:cxn>
              <a:cxn ang="0">
                <a:pos x="4" y="4"/>
              </a:cxn>
              <a:cxn ang="0">
                <a:pos x="4" y="4"/>
              </a:cxn>
              <a:cxn ang="0">
                <a:pos x="8" y="4"/>
              </a:cxn>
              <a:cxn ang="0">
                <a:pos x="10" y="6"/>
              </a:cxn>
              <a:cxn ang="0">
                <a:pos x="10" y="6"/>
              </a:cxn>
              <a:cxn ang="0">
                <a:pos x="10" y="2"/>
              </a:cxn>
              <a:cxn ang="0">
                <a:pos x="10" y="2"/>
              </a:cxn>
              <a:cxn ang="0">
                <a:pos x="8" y="0"/>
              </a:cxn>
              <a:cxn ang="0">
                <a:pos x="8" y="0"/>
              </a:cxn>
              <a:cxn ang="0">
                <a:pos x="12" y="0"/>
              </a:cxn>
              <a:cxn ang="0">
                <a:pos x="16" y="2"/>
              </a:cxn>
              <a:cxn ang="0">
                <a:pos x="16" y="2"/>
              </a:cxn>
              <a:cxn ang="0">
                <a:pos x="18" y="6"/>
              </a:cxn>
              <a:cxn ang="0">
                <a:pos x="22" y="8"/>
              </a:cxn>
              <a:cxn ang="0">
                <a:pos x="22" y="8"/>
              </a:cxn>
              <a:cxn ang="0">
                <a:pos x="22" y="10"/>
              </a:cxn>
              <a:cxn ang="0">
                <a:pos x="22" y="12"/>
              </a:cxn>
              <a:cxn ang="0">
                <a:pos x="22" y="12"/>
              </a:cxn>
              <a:cxn ang="0">
                <a:pos x="20" y="12"/>
              </a:cxn>
              <a:cxn ang="0">
                <a:pos x="18" y="10"/>
              </a:cxn>
              <a:cxn ang="0">
                <a:pos x="18" y="10"/>
              </a:cxn>
              <a:cxn ang="0">
                <a:pos x="14" y="14"/>
              </a:cxn>
              <a:cxn ang="0">
                <a:pos x="14" y="14"/>
              </a:cxn>
              <a:cxn ang="0">
                <a:pos x="12" y="14"/>
              </a:cxn>
              <a:cxn ang="0">
                <a:pos x="12" y="14"/>
              </a:cxn>
              <a:cxn ang="0">
                <a:pos x="8" y="14"/>
              </a:cxn>
              <a:cxn ang="0">
                <a:pos x="6" y="14"/>
              </a:cxn>
              <a:cxn ang="0">
                <a:pos x="6" y="14"/>
              </a:cxn>
              <a:cxn ang="0">
                <a:pos x="4" y="12"/>
              </a:cxn>
              <a:cxn ang="0">
                <a:pos x="4" y="12"/>
              </a:cxn>
              <a:cxn ang="0">
                <a:pos x="8" y="10"/>
              </a:cxn>
              <a:cxn ang="0">
                <a:pos x="8" y="10"/>
              </a:cxn>
              <a:cxn ang="0">
                <a:pos x="8" y="6"/>
              </a:cxn>
              <a:cxn ang="0">
                <a:pos x="8" y="6"/>
              </a:cxn>
            </a:cxnLst>
            <a:rect l="0" t="0" r="r" b="b"/>
            <a:pathLst>
              <a:path w="22" h="14">
                <a:moveTo>
                  <a:pt x="8" y="6"/>
                </a:moveTo>
                <a:lnTo>
                  <a:pt x="8" y="6"/>
                </a:lnTo>
                <a:lnTo>
                  <a:pt x="6" y="6"/>
                </a:lnTo>
                <a:lnTo>
                  <a:pt x="4" y="8"/>
                </a:lnTo>
                <a:lnTo>
                  <a:pt x="2" y="10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4" y="4"/>
                </a:lnTo>
                <a:lnTo>
                  <a:pt x="4" y="4"/>
                </a:lnTo>
                <a:lnTo>
                  <a:pt x="8" y="4"/>
                </a:lnTo>
                <a:lnTo>
                  <a:pt x="10" y="6"/>
                </a:lnTo>
                <a:lnTo>
                  <a:pt x="10" y="6"/>
                </a:lnTo>
                <a:lnTo>
                  <a:pt x="10" y="2"/>
                </a:lnTo>
                <a:lnTo>
                  <a:pt x="10" y="2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6" y="2"/>
                </a:lnTo>
                <a:lnTo>
                  <a:pt x="16" y="2"/>
                </a:lnTo>
                <a:lnTo>
                  <a:pt x="18" y="6"/>
                </a:lnTo>
                <a:lnTo>
                  <a:pt x="22" y="8"/>
                </a:lnTo>
                <a:lnTo>
                  <a:pt x="22" y="8"/>
                </a:lnTo>
                <a:lnTo>
                  <a:pt x="22" y="10"/>
                </a:lnTo>
                <a:lnTo>
                  <a:pt x="22" y="12"/>
                </a:lnTo>
                <a:lnTo>
                  <a:pt x="22" y="12"/>
                </a:lnTo>
                <a:lnTo>
                  <a:pt x="20" y="12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8" y="14"/>
                </a:lnTo>
                <a:lnTo>
                  <a:pt x="6" y="14"/>
                </a:lnTo>
                <a:lnTo>
                  <a:pt x="6" y="14"/>
                </a:lnTo>
                <a:lnTo>
                  <a:pt x="4" y="12"/>
                </a:lnTo>
                <a:lnTo>
                  <a:pt x="4" y="12"/>
                </a:lnTo>
                <a:lnTo>
                  <a:pt x="8" y="10"/>
                </a:lnTo>
                <a:lnTo>
                  <a:pt x="8" y="10"/>
                </a:lnTo>
                <a:lnTo>
                  <a:pt x="8" y="6"/>
                </a:lnTo>
                <a:lnTo>
                  <a:pt x="8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7" name="Freeform 266"/>
          <p:cNvSpPr>
            <a:spLocks noChangeAspect="1"/>
          </p:cNvSpPr>
          <p:nvPr/>
        </p:nvSpPr>
        <p:spPr bwMode="auto">
          <a:xfrm>
            <a:off x="10341723" y="3519369"/>
            <a:ext cx="76195" cy="45719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14" y="4"/>
              </a:cxn>
              <a:cxn ang="0">
                <a:pos x="16" y="8"/>
              </a:cxn>
              <a:cxn ang="0">
                <a:pos x="16" y="8"/>
              </a:cxn>
              <a:cxn ang="0">
                <a:pos x="12" y="10"/>
              </a:cxn>
              <a:cxn ang="0">
                <a:pos x="10" y="10"/>
              </a:cxn>
              <a:cxn ang="0">
                <a:pos x="10" y="10"/>
              </a:cxn>
              <a:cxn ang="0">
                <a:pos x="4" y="8"/>
              </a:cxn>
              <a:cxn ang="0">
                <a:pos x="0" y="6"/>
              </a:cxn>
              <a:cxn ang="0">
                <a:pos x="0" y="6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6" y="0"/>
              </a:cxn>
              <a:cxn ang="0">
                <a:pos x="12" y="2"/>
              </a:cxn>
              <a:cxn ang="0">
                <a:pos x="12" y="2"/>
              </a:cxn>
              <a:cxn ang="0">
                <a:pos x="14" y="4"/>
              </a:cxn>
              <a:cxn ang="0">
                <a:pos x="14" y="4"/>
              </a:cxn>
            </a:cxnLst>
            <a:rect l="0" t="0" r="r" b="b"/>
            <a:pathLst>
              <a:path w="16" h="10">
                <a:moveTo>
                  <a:pt x="14" y="4"/>
                </a:moveTo>
                <a:lnTo>
                  <a:pt x="14" y="4"/>
                </a:lnTo>
                <a:lnTo>
                  <a:pt x="16" y="8"/>
                </a:lnTo>
                <a:lnTo>
                  <a:pt x="16" y="8"/>
                </a:lnTo>
                <a:lnTo>
                  <a:pt x="12" y="10"/>
                </a:lnTo>
                <a:lnTo>
                  <a:pt x="10" y="10"/>
                </a:lnTo>
                <a:lnTo>
                  <a:pt x="10" y="10"/>
                </a:lnTo>
                <a:lnTo>
                  <a:pt x="4" y="8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12" y="2"/>
                </a:lnTo>
                <a:lnTo>
                  <a:pt x="12" y="2"/>
                </a:lnTo>
                <a:lnTo>
                  <a:pt x="14" y="4"/>
                </a:lnTo>
                <a:lnTo>
                  <a:pt x="14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8" name="Freeform 267"/>
          <p:cNvSpPr>
            <a:spLocks noChangeAspect="1"/>
          </p:cNvSpPr>
          <p:nvPr/>
        </p:nvSpPr>
        <p:spPr bwMode="auto">
          <a:xfrm>
            <a:off x="10389661" y="3482221"/>
            <a:ext cx="45719" cy="68579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12" y="12"/>
              </a:cxn>
              <a:cxn ang="0">
                <a:pos x="14" y="16"/>
              </a:cxn>
              <a:cxn ang="0">
                <a:pos x="14" y="16"/>
              </a:cxn>
              <a:cxn ang="0">
                <a:pos x="12" y="16"/>
              </a:cxn>
              <a:cxn ang="0">
                <a:pos x="10" y="18"/>
              </a:cxn>
              <a:cxn ang="0">
                <a:pos x="10" y="18"/>
              </a:cxn>
              <a:cxn ang="0">
                <a:pos x="8" y="20"/>
              </a:cxn>
              <a:cxn ang="0">
                <a:pos x="8" y="20"/>
              </a:cxn>
              <a:cxn ang="0">
                <a:pos x="6" y="18"/>
              </a:cxn>
              <a:cxn ang="0">
                <a:pos x="4" y="16"/>
              </a:cxn>
              <a:cxn ang="0">
                <a:pos x="2" y="10"/>
              </a:cxn>
              <a:cxn ang="0">
                <a:pos x="2" y="10"/>
              </a:cxn>
              <a:cxn ang="0">
                <a:pos x="0" y="6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2"/>
              </a:cxn>
              <a:cxn ang="0">
                <a:pos x="2" y="4"/>
              </a:cxn>
              <a:cxn ang="0">
                <a:pos x="2" y="4"/>
              </a:cxn>
              <a:cxn ang="0">
                <a:pos x="6" y="2"/>
              </a:cxn>
              <a:cxn ang="0">
                <a:pos x="6" y="2"/>
              </a:cxn>
              <a:cxn ang="0">
                <a:pos x="10" y="6"/>
              </a:cxn>
              <a:cxn ang="0">
                <a:pos x="10" y="6"/>
              </a:cxn>
              <a:cxn ang="0">
                <a:pos x="12" y="12"/>
              </a:cxn>
              <a:cxn ang="0">
                <a:pos x="12" y="12"/>
              </a:cxn>
            </a:cxnLst>
            <a:rect l="0" t="0" r="r" b="b"/>
            <a:pathLst>
              <a:path w="14" h="20">
                <a:moveTo>
                  <a:pt x="12" y="12"/>
                </a:moveTo>
                <a:lnTo>
                  <a:pt x="12" y="12"/>
                </a:lnTo>
                <a:lnTo>
                  <a:pt x="14" y="16"/>
                </a:lnTo>
                <a:lnTo>
                  <a:pt x="14" y="16"/>
                </a:lnTo>
                <a:lnTo>
                  <a:pt x="12" y="16"/>
                </a:lnTo>
                <a:lnTo>
                  <a:pt x="10" y="18"/>
                </a:lnTo>
                <a:lnTo>
                  <a:pt x="10" y="18"/>
                </a:lnTo>
                <a:lnTo>
                  <a:pt x="8" y="20"/>
                </a:lnTo>
                <a:lnTo>
                  <a:pt x="8" y="20"/>
                </a:lnTo>
                <a:lnTo>
                  <a:pt x="6" y="18"/>
                </a:lnTo>
                <a:lnTo>
                  <a:pt x="4" y="16"/>
                </a:lnTo>
                <a:lnTo>
                  <a:pt x="2" y="10"/>
                </a:lnTo>
                <a:lnTo>
                  <a:pt x="2" y="10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6" y="2"/>
                </a:lnTo>
                <a:lnTo>
                  <a:pt x="6" y="2"/>
                </a:lnTo>
                <a:lnTo>
                  <a:pt x="10" y="6"/>
                </a:lnTo>
                <a:lnTo>
                  <a:pt x="10" y="6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29" name="Freeform 268"/>
          <p:cNvSpPr>
            <a:spLocks noChangeAspect="1"/>
          </p:cNvSpPr>
          <p:nvPr/>
        </p:nvSpPr>
        <p:spPr bwMode="auto">
          <a:xfrm>
            <a:off x="10383311" y="3509659"/>
            <a:ext cx="45719" cy="52253"/>
          </a:xfrm>
          <a:custGeom>
            <a:avLst/>
            <a:gdLst/>
            <a:ahLst/>
            <a:cxnLst>
              <a:cxn ang="0">
                <a:pos x="20" y="8"/>
              </a:cxn>
              <a:cxn ang="0">
                <a:pos x="20" y="8"/>
              </a:cxn>
              <a:cxn ang="0">
                <a:pos x="18" y="14"/>
              </a:cxn>
              <a:cxn ang="0">
                <a:pos x="18" y="14"/>
              </a:cxn>
              <a:cxn ang="0">
                <a:pos x="16" y="18"/>
              </a:cxn>
              <a:cxn ang="0">
                <a:pos x="16" y="20"/>
              </a:cxn>
              <a:cxn ang="0">
                <a:pos x="16" y="20"/>
              </a:cxn>
              <a:cxn ang="0">
                <a:pos x="12" y="18"/>
              </a:cxn>
              <a:cxn ang="0">
                <a:pos x="12" y="18"/>
              </a:cxn>
              <a:cxn ang="0">
                <a:pos x="14" y="22"/>
              </a:cxn>
              <a:cxn ang="0">
                <a:pos x="14" y="22"/>
              </a:cxn>
              <a:cxn ang="0">
                <a:pos x="12" y="24"/>
              </a:cxn>
              <a:cxn ang="0">
                <a:pos x="12" y="24"/>
              </a:cxn>
              <a:cxn ang="0">
                <a:pos x="6" y="24"/>
              </a:cxn>
              <a:cxn ang="0">
                <a:pos x="6" y="24"/>
              </a:cxn>
              <a:cxn ang="0">
                <a:pos x="2" y="20"/>
              </a:cxn>
              <a:cxn ang="0">
                <a:pos x="2" y="20"/>
              </a:cxn>
              <a:cxn ang="0">
                <a:pos x="2" y="18"/>
              </a:cxn>
              <a:cxn ang="0">
                <a:pos x="2" y="18"/>
              </a:cxn>
              <a:cxn ang="0">
                <a:pos x="2" y="14"/>
              </a:cxn>
              <a:cxn ang="0">
                <a:pos x="2" y="14"/>
              </a:cxn>
              <a:cxn ang="0">
                <a:pos x="0" y="10"/>
              </a:cxn>
              <a:cxn ang="0">
                <a:pos x="0" y="10"/>
              </a:cxn>
              <a:cxn ang="0">
                <a:pos x="2" y="8"/>
              </a:cxn>
              <a:cxn ang="0">
                <a:pos x="2" y="8"/>
              </a:cxn>
              <a:cxn ang="0">
                <a:pos x="4" y="8"/>
              </a:cxn>
              <a:cxn ang="0">
                <a:pos x="4" y="8"/>
              </a:cxn>
              <a:cxn ang="0">
                <a:pos x="4" y="6"/>
              </a:cxn>
              <a:cxn ang="0">
                <a:pos x="6" y="2"/>
              </a:cxn>
              <a:cxn ang="0">
                <a:pos x="6" y="2"/>
              </a:cxn>
              <a:cxn ang="0">
                <a:pos x="8" y="4"/>
              </a:cxn>
              <a:cxn ang="0">
                <a:pos x="10" y="4"/>
              </a:cxn>
              <a:cxn ang="0">
                <a:pos x="10" y="4"/>
              </a:cxn>
              <a:cxn ang="0">
                <a:pos x="12" y="2"/>
              </a:cxn>
              <a:cxn ang="0">
                <a:pos x="12" y="0"/>
              </a:cxn>
              <a:cxn ang="0">
                <a:pos x="12" y="0"/>
              </a:cxn>
              <a:cxn ang="0">
                <a:pos x="16" y="2"/>
              </a:cxn>
              <a:cxn ang="0">
                <a:pos x="18" y="4"/>
              </a:cxn>
              <a:cxn ang="0">
                <a:pos x="18" y="4"/>
              </a:cxn>
              <a:cxn ang="0">
                <a:pos x="20" y="8"/>
              </a:cxn>
              <a:cxn ang="0">
                <a:pos x="20" y="8"/>
              </a:cxn>
            </a:cxnLst>
            <a:rect l="0" t="0" r="r" b="b"/>
            <a:pathLst>
              <a:path w="20" h="24">
                <a:moveTo>
                  <a:pt x="20" y="8"/>
                </a:moveTo>
                <a:lnTo>
                  <a:pt x="20" y="8"/>
                </a:lnTo>
                <a:lnTo>
                  <a:pt x="18" y="14"/>
                </a:lnTo>
                <a:lnTo>
                  <a:pt x="18" y="14"/>
                </a:lnTo>
                <a:lnTo>
                  <a:pt x="16" y="18"/>
                </a:lnTo>
                <a:lnTo>
                  <a:pt x="16" y="20"/>
                </a:lnTo>
                <a:lnTo>
                  <a:pt x="16" y="20"/>
                </a:lnTo>
                <a:lnTo>
                  <a:pt x="12" y="18"/>
                </a:lnTo>
                <a:lnTo>
                  <a:pt x="12" y="18"/>
                </a:lnTo>
                <a:lnTo>
                  <a:pt x="14" y="22"/>
                </a:lnTo>
                <a:lnTo>
                  <a:pt x="14" y="22"/>
                </a:lnTo>
                <a:lnTo>
                  <a:pt x="12" y="24"/>
                </a:lnTo>
                <a:lnTo>
                  <a:pt x="12" y="24"/>
                </a:lnTo>
                <a:lnTo>
                  <a:pt x="6" y="24"/>
                </a:lnTo>
                <a:lnTo>
                  <a:pt x="6" y="24"/>
                </a:lnTo>
                <a:lnTo>
                  <a:pt x="2" y="20"/>
                </a:lnTo>
                <a:lnTo>
                  <a:pt x="2" y="20"/>
                </a:lnTo>
                <a:lnTo>
                  <a:pt x="2" y="18"/>
                </a:lnTo>
                <a:lnTo>
                  <a:pt x="2" y="18"/>
                </a:lnTo>
                <a:lnTo>
                  <a:pt x="2" y="14"/>
                </a:lnTo>
                <a:lnTo>
                  <a:pt x="2" y="14"/>
                </a:lnTo>
                <a:lnTo>
                  <a:pt x="0" y="10"/>
                </a:lnTo>
                <a:lnTo>
                  <a:pt x="0" y="10"/>
                </a:lnTo>
                <a:lnTo>
                  <a:pt x="2" y="8"/>
                </a:lnTo>
                <a:lnTo>
                  <a:pt x="2" y="8"/>
                </a:lnTo>
                <a:lnTo>
                  <a:pt x="4" y="8"/>
                </a:lnTo>
                <a:lnTo>
                  <a:pt x="4" y="8"/>
                </a:lnTo>
                <a:lnTo>
                  <a:pt x="4" y="6"/>
                </a:lnTo>
                <a:lnTo>
                  <a:pt x="6" y="2"/>
                </a:lnTo>
                <a:lnTo>
                  <a:pt x="6" y="2"/>
                </a:lnTo>
                <a:lnTo>
                  <a:pt x="8" y="4"/>
                </a:lnTo>
                <a:lnTo>
                  <a:pt x="10" y="4"/>
                </a:lnTo>
                <a:lnTo>
                  <a:pt x="10" y="4"/>
                </a:lnTo>
                <a:lnTo>
                  <a:pt x="12" y="2"/>
                </a:lnTo>
                <a:lnTo>
                  <a:pt x="12" y="0"/>
                </a:lnTo>
                <a:lnTo>
                  <a:pt x="12" y="0"/>
                </a:lnTo>
                <a:lnTo>
                  <a:pt x="16" y="2"/>
                </a:lnTo>
                <a:lnTo>
                  <a:pt x="18" y="4"/>
                </a:lnTo>
                <a:lnTo>
                  <a:pt x="18" y="4"/>
                </a:lnTo>
                <a:lnTo>
                  <a:pt x="20" y="8"/>
                </a:lnTo>
                <a:lnTo>
                  <a:pt x="2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0" name="Freeform 269"/>
          <p:cNvSpPr>
            <a:spLocks noChangeAspect="1"/>
          </p:cNvSpPr>
          <p:nvPr/>
        </p:nvSpPr>
        <p:spPr bwMode="auto">
          <a:xfrm>
            <a:off x="10355054" y="3509843"/>
            <a:ext cx="62865" cy="45719"/>
          </a:xfrm>
          <a:custGeom>
            <a:avLst/>
            <a:gdLst/>
            <a:ahLst/>
            <a:cxnLst>
              <a:cxn ang="0">
                <a:pos x="32" y="6"/>
              </a:cxn>
              <a:cxn ang="0">
                <a:pos x="32" y="10"/>
              </a:cxn>
              <a:cxn ang="0">
                <a:pos x="30" y="10"/>
              </a:cxn>
              <a:cxn ang="0">
                <a:pos x="30" y="16"/>
              </a:cxn>
              <a:cxn ang="0">
                <a:pos x="26" y="18"/>
              </a:cxn>
              <a:cxn ang="0">
                <a:pos x="22" y="16"/>
              </a:cxn>
              <a:cxn ang="0">
                <a:pos x="20" y="20"/>
              </a:cxn>
              <a:cxn ang="0">
                <a:pos x="18" y="20"/>
              </a:cxn>
              <a:cxn ang="0">
                <a:pos x="14" y="18"/>
              </a:cxn>
              <a:cxn ang="0">
                <a:pos x="12" y="20"/>
              </a:cxn>
              <a:cxn ang="0">
                <a:pos x="10" y="22"/>
              </a:cxn>
              <a:cxn ang="0">
                <a:pos x="8" y="18"/>
              </a:cxn>
              <a:cxn ang="0">
                <a:pos x="8" y="22"/>
              </a:cxn>
              <a:cxn ang="0">
                <a:pos x="8" y="24"/>
              </a:cxn>
              <a:cxn ang="0">
                <a:pos x="6" y="20"/>
              </a:cxn>
              <a:cxn ang="0">
                <a:pos x="4" y="14"/>
              </a:cxn>
              <a:cxn ang="0">
                <a:pos x="0" y="14"/>
              </a:cxn>
              <a:cxn ang="0">
                <a:pos x="0" y="10"/>
              </a:cxn>
              <a:cxn ang="0">
                <a:pos x="4" y="10"/>
              </a:cxn>
              <a:cxn ang="0">
                <a:pos x="8" y="10"/>
              </a:cxn>
              <a:cxn ang="0">
                <a:pos x="8" y="8"/>
              </a:cxn>
              <a:cxn ang="0">
                <a:pos x="10" y="6"/>
              </a:cxn>
              <a:cxn ang="0">
                <a:pos x="10" y="4"/>
              </a:cxn>
              <a:cxn ang="0">
                <a:pos x="12" y="4"/>
              </a:cxn>
              <a:cxn ang="0">
                <a:pos x="14" y="2"/>
              </a:cxn>
              <a:cxn ang="0">
                <a:pos x="14" y="4"/>
              </a:cxn>
              <a:cxn ang="0">
                <a:pos x="16" y="8"/>
              </a:cxn>
              <a:cxn ang="0">
                <a:pos x="18" y="8"/>
              </a:cxn>
              <a:cxn ang="0">
                <a:pos x="22" y="6"/>
              </a:cxn>
              <a:cxn ang="0">
                <a:pos x="20" y="0"/>
              </a:cxn>
              <a:cxn ang="0">
                <a:pos x="24" y="0"/>
              </a:cxn>
              <a:cxn ang="0">
                <a:pos x="26" y="4"/>
              </a:cxn>
              <a:cxn ang="0">
                <a:pos x="30" y="4"/>
              </a:cxn>
              <a:cxn ang="0">
                <a:pos x="32" y="6"/>
              </a:cxn>
            </a:cxnLst>
            <a:rect l="0" t="0" r="r" b="b"/>
            <a:pathLst>
              <a:path w="32" h="24">
                <a:moveTo>
                  <a:pt x="32" y="6"/>
                </a:moveTo>
                <a:lnTo>
                  <a:pt x="32" y="6"/>
                </a:lnTo>
                <a:lnTo>
                  <a:pt x="32" y="10"/>
                </a:lnTo>
                <a:lnTo>
                  <a:pt x="32" y="10"/>
                </a:lnTo>
                <a:lnTo>
                  <a:pt x="30" y="10"/>
                </a:lnTo>
                <a:lnTo>
                  <a:pt x="30" y="10"/>
                </a:lnTo>
                <a:lnTo>
                  <a:pt x="30" y="16"/>
                </a:lnTo>
                <a:lnTo>
                  <a:pt x="30" y="16"/>
                </a:lnTo>
                <a:lnTo>
                  <a:pt x="26" y="18"/>
                </a:lnTo>
                <a:lnTo>
                  <a:pt x="26" y="18"/>
                </a:lnTo>
                <a:lnTo>
                  <a:pt x="24" y="16"/>
                </a:lnTo>
                <a:lnTo>
                  <a:pt x="22" y="16"/>
                </a:lnTo>
                <a:lnTo>
                  <a:pt x="22" y="16"/>
                </a:lnTo>
                <a:lnTo>
                  <a:pt x="20" y="20"/>
                </a:lnTo>
                <a:lnTo>
                  <a:pt x="20" y="20"/>
                </a:lnTo>
                <a:lnTo>
                  <a:pt x="18" y="20"/>
                </a:lnTo>
                <a:lnTo>
                  <a:pt x="18" y="20"/>
                </a:lnTo>
                <a:lnTo>
                  <a:pt x="14" y="18"/>
                </a:lnTo>
                <a:lnTo>
                  <a:pt x="14" y="18"/>
                </a:lnTo>
                <a:lnTo>
                  <a:pt x="12" y="20"/>
                </a:lnTo>
                <a:lnTo>
                  <a:pt x="10" y="22"/>
                </a:lnTo>
                <a:lnTo>
                  <a:pt x="10" y="22"/>
                </a:lnTo>
                <a:lnTo>
                  <a:pt x="10" y="20"/>
                </a:lnTo>
                <a:lnTo>
                  <a:pt x="8" y="18"/>
                </a:lnTo>
                <a:lnTo>
                  <a:pt x="8" y="18"/>
                </a:lnTo>
                <a:lnTo>
                  <a:pt x="8" y="22"/>
                </a:lnTo>
                <a:lnTo>
                  <a:pt x="8" y="24"/>
                </a:lnTo>
                <a:lnTo>
                  <a:pt x="8" y="24"/>
                </a:lnTo>
                <a:lnTo>
                  <a:pt x="6" y="22"/>
                </a:lnTo>
                <a:lnTo>
                  <a:pt x="6" y="20"/>
                </a:lnTo>
                <a:lnTo>
                  <a:pt x="4" y="14"/>
                </a:lnTo>
                <a:lnTo>
                  <a:pt x="4" y="14"/>
                </a:lnTo>
                <a:lnTo>
                  <a:pt x="2" y="14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4" y="10"/>
                </a:lnTo>
                <a:lnTo>
                  <a:pt x="8" y="10"/>
                </a:lnTo>
                <a:lnTo>
                  <a:pt x="8" y="10"/>
                </a:lnTo>
                <a:lnTo>
                  <a:pt x="8" y="8"/>
                </a:lnTo>
                <a:lnTo>
                  <a:pt x="8" y="8"/>
                </a:lnTo>
                <a:lnTo>
                  <a:pt x="10" y="6"/>
                </a:lnTo>
                <a:lnTo>
                  <a:pt x="10" y="6"/>
                </a:lnTo>
                <a:lnTo>
                  <a:pt x="10" y="4"/>
                </a:lnTo>
                <a:lnTo>
                  <a:pt x="10" y="4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2"/>
                </a:lnTo>
                <a:lnTo>
                  <a:pt x="14" y="4"/>
                </a:lnTo>
                <a:lnTo>
                  <a:pt x="14" y="4"/>
                </a:lnTo>
                <a:lnTo>
                  <a:pt x="14" y="6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22" y="6"/>
                </a:lnTo>
                <a:lnTo>
                  <a:pt x="22" y="6"/>
                </a:lnTo>
                <a:lnTo>
                  <a:pt x="22" y="4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6" y="4"/>
                </a:lnTo>
                <a:lnTo>
                  <a:pt x="26" y="4"/>
                </a:lnTo>
                <a:lnTo>
                  <a:pt x="30" y="4"/>
                </a:lnTo>
                <a:lnTo>
                  <a:pt x="30" y="4"/>
                </a:lnTo>
                <a:lnTo>
                  <a:pt x="32" y="6"/>
                </a:lnTo>
                <a:lnTo>
                  <a:pt x="32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1" name="Freeform 270"/>
          <p:cNvSpPr>
            <a:spLocks noChangeAspect="1"/>
          </p:cNvSpPr>
          <p:nvPr/>
        </p:nvSpPr>
        <p:spPr bwMode="auto">
          <a:xfrm>
            <a:off x="10335686" y="3486341"/>
            <a:ext cx="45719" cy="91448"/>
          </a:xfrm>
          <a:custGeom>
            <a:avLst/>
            <a:gdLst/>
            <a:ahLst/>
            <a:cxnLst>
              <a:cxn ang="0">
                <a:pos x="10" y="8"/>
              </a:cxn>
              <a:cxn ang="0">
                <a:pos x="10" y="8"/>
              </a:cxn>
              <a:cxn ang="0">
                <a:pos x="10" y="14"/>
              </a:cxn>
              <a:cxn ang="0">
                <a:pos x="10" y="14"/>
              </a:cxn>
              <a:cxn ang="0">
                <a:pos x="8" y="16"/>
              </a:cxn>
              <a:cxn ang="0">
                <a:pos x="8" y="16"/>
              </a:cxn>
              <a:cxn ang="0">
                <a:pos x="6" y="16"/>
              </a:cxn>
              <a:cxn ang="0">
                <a:pos x="6" y="16"/>
              </a:cxn>
              <a:cxn ang="0">
                <a:pos x="6" y="12"/>
              </a:cxn>
              <a:cxn ang="0">
                <a:pos x="6" y="10"/>
              </a:cxn>
              <a:cxn ang="0">
                <a:pos x="6" y="10"/>
              </a:cxn>
              <a:cxn ang="0">
                <a:pos x="4" y="12"/>
              </a:cxn>
              <a:cxn ang="0">
                <a:pos x="4" y="14"/>
              </a:cxn>
              <a:cxn ang="0">
                <a:pos x="4" y="14"/>
              </a:cxn>
              <a:cxn ang="0">
                <a:pos x="0" y="12"/>
              </a:cxn>
              <a:cxn ang="0">
                <a:pos x="0" y="12"/>
              </a:cxn>
              <a:cxn ang="0">
                <a:pos x="0" y="6"/>
              </a:cxn>
              <a:cxn ang="0">
                <a:pos x="0" y="6"/>
              </a:cxn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6" y="0"/>
              </a:cxn>
              <a:cxn ang="0">
                <a:pos x="6" y="0"/>
              </a:cxn>
              <a:cxn ang="0">
                <a:pos x="8" y="0"/>
              </a:cxn>
              <a:cxn ang="0">
                <a:pos x="8" y="0"/>
              </a:cxn>
              <a:cxn ang="0">
                <a:pos x="10" y="4"/>
              </a:cxn>
              <a:cxn ang="0">
                <a:pos x="10" y="4"/>
              </a:cxn>
              <a:cxn ang="0">
                <a:pos x="10" y="8"/>
              </a:cxn>
              <a:cxn ang="0">
                <a:pos x="10" y="8"/>
              </a:cxn>
            </a:cxnLst>
            <a:rect l="0" t="0" r="r" b="b"/>
            <a:pathLst>
              <a:path w="10" h="16">
                <a:moveTo>
                  <a:pt x="10" y="8"/>
                </a:moveTo>
                <a:lnTo>
                  <a:pt x="10" y="8"/>
                </a:lnTo>
                <a:lnTo>
                  <a:pt x="10" y="14"/>
                </a:lnTo>
                <a:lnTo>
                  <a:pt x="10" y="14"/>
                </a:lnTo>
                <a:lnTo>
                  <a:pt x="8" y="16"/>
                </a:lnTo>
                <a:lnTo>
                  <a:pt x="8" y="16"/>
                </a:lnTo>
                <a:lnTo>
                  <a:pt x="6" y="16"/>
                </a:lnTo>
                <a:lnTo>
                  <a:pt x="6" y="16"/>
                </a:lnTo>
                <a:lnTo>
                  <a:pt x="6" y="12"/>
                </a:lnTo>
                <a:lnTo>
                  <a:pt x="6" y="10"/>
                </a:lnTo>
                <a:lnTo>
                  <a:pt x="6" y="10"/>
                </a:lnTo>
                <a:lnTo>
                  <a:pt x="4" y="12"/>
                </a:lnTo>
                <a:lnTo>
                  <a:pt x="4" y="14"/>
                </a:lnTo>
                <a:lnTo>
                  <a:pt x="4" y="14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0" y="4"/>
                </a:lnTo>
                <a:lnTo>
                  <a:pt x="10" y="4"/>
                </a:lnTo>
                <a:lnTo>
                  <a:pt x="10" y="8"/>
                </a:lnTo>
                <a:lnTo>
                  <a:pt x="1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2" name="Freeform 271"/>
          <p:cNvSpPr>
            <a:spLocks noChangeAspect="1"/>
          </p:cNvSpPr>
          <p:nvPr/>
        </p:nvSpPr>
        <p:spPr bwMode="auto">
          <a:xfrm>
            <a:off x="10316953" y="3532069"/>
            <a:ext cx="53341" cy="45719"/>
          </a:xfrm>
          <a:custGeom>
            <a:avLst/>
            <a:gdLst/>
            <a:ahLst/>
            <a:cxnLst>
              <a:cxn ang="0">
                <a:pos x="10" y="8"/>
              </a:cxn>
              <a:cxn ang="0">
                <a:pos x="10" y="8"/>
              </a:cxn>
              <a:cxn ang="0">
                <a:pos x="10" y="6"/>
              </a:cxn>
              <a:cxn ang="0">
                <a:pos x="10" y="6"/>
              </a:cxn>
              <a:cxn ang="0">
                <a:pos x="12" y="8"/>
              </a:cxn>
              <a:cxn ang="0">
                <a:pos x="12" y="8"/>
              </a:cxn>
              <a:cxn ang="0">
                <a:pos x="14" y="8"/>
              </a:cxn>
              <a:cxn ang="0">
                <a:pos x="14" y="8"/>
              </a:cxn>
              <a:cxn ang="0">
                <a:pos x="16" y="12"/>
              </a:cxn>
              <a:cxn ang="0">
                <a:pos x="18" y="14"/>
              </a:cxn>
              <a:cxn ang="0">
                <a:pos x="18" y="14"/>
              </a:cxn>
              <a:cxn ang="0">
                <a:pos x="16" y="16"/>
              </a:cxn>
              <a:cxn ang="0">
                <a:pos x="16" y="18"/>
              </a:cxn>
              <a:cxn ang="0">
                <a:pos x="16" y="18"/>
              </a:cxn>
              <a:cxn ang="0">
                <a:pos x="10" y="18"/>
              </a:cxn>
              <a:cxn ang="0">
                <a:pos x="6" y="16"/>
              </a:cxn>
              <a:cxn ang="0">
                <a:pos x="6" y="16"/>
              </a:cxn>
              <a:cxn ang="0">
                <a:pos x="4" y="12"/>
              </a:cxn>
              <a:cxn ang="0">
                <a:pos x="2" y="6"/>
              </a:cxn>
              <a:cxn ang="0">
                <a:pos x="2" y="6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4" y="2"/>
              </a:cxn>
              <a:cxn ang="0">
                <a:pos x="4" y="2"/>
              </a:cxn>
              <a:cxn ang="0">
                <a:pos x="6" y="6"/>
              </a:cxn>
              <a:cxn ang="0">
                <a:pos x="6" y="8"/>
              </a:cxn>
              <a:cxn ang="0">
                <a:pos x="6" y="8"/>
              </a:cxn>
              <a:cxn ang="0">
                <a:pos x="10" y="8"/>
              </a:cxn>
              <a:cxn ang="0">
                <a:pos x="10" y="8"/>
              </a:cxn>
            </a:cxnLst>
            <a:rect l="0" t="0" r="r" b="b"/>
            <a:pathLst>
              <a:path w="18" h="18">
                <a:moveTo>
                  <a:pt x="10" y="8"/>
                </a:moveTo>
                <a:lnTo>
                  <a:pt x="10" y="8"/>
                </a:lnTo>
                <a:lnTo>
                  <a:pt x="10" y="6"/>
                </a:lnTo>
                <a:lnTo>
                  <a:pt x="10" y="6"/>
                </a:lnTo>
                <a:lnTo>
                  <a:pt x="12" y="8"/>
                </a:lnTo>
                <a:lnTo>
                  <a:pt x="12" y="8"/>
                </a:lnTo>
                <a:lnTo>
                  <a:pt x="14" y="8"/>
                </a:lnTo>
                <a:lnTo>
                  <a:pt x="14" y="8"/>
                </a:lnTo>
                <a:lnTo>
                  <a:pt x="16" y="12"/>
                </a:lnTo>
                <a:lnTo>
                  <a:pt x="18" y="14"/>
                </a:lnTo>
                <a:lnTo>
                  <a:pt x="18" y="14"/>
                </a:lnTo>
                <a:lnTo>
                  <a:pt x="16" y="16"/>
                </a:lnTo>
                <a:lnTo>
                  <a:pt x="16" y="18"/>
                </a:lnTo>
                <a:lnTo>
                  <a:pt x="16" y="18"/>
                </a:lnTo>
                <a:lnTo>
                  <a:pt x="10" y="18"/>
                </a:lnTo>
                <a:lnTo>
                  <a:pt x="6" y="16"/>
                </a:lnTo>
                <a:lnTo>
                  <a:pt x="6" y="16"/>
                </a:lnTo>
                <a:lnTo>
                  <a:pt x="4" y="12"/>
                </a:lnTo>
                <a:lnTo>
                  <a:pt x="2" y="6"/>
                </a:ln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2"/>
                </a:lnTo>
                <a:lnTo>
                  <a:pt x="4" y="2"/>
                </a:lnTo>
                <a:lnTo>
                  <a:pt x="6" y="6"/>
                </a:lnTo>
                <a:lnTo>
                  <a:pt x="6" y="8"/>
                </a:lnTo>
                <a:lnTo>
                  <a:pt x="6" y="8"/>
                </a:lnTo>
                <a:lnTo>
                  <a:pt x="10" y="8"/>
                </a:lnTo>
                <a:lnTo>
                  <a:pt x="1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3" name="Freeform 272"/>
          <p:cNvSpPr>
            <a:spLocks noChangeAspect="1"/>
          </p:cNvSpPr>
          <p:nvPr/>
        </p:nvSpPr>
        <p:spPr bwMode="auto">
          <a:xfrm>
            <a:off x="10309332" y="3544768"/>
            <a:ext cx="51436" cy="45719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28" y="8"/>
              </a:cxn>
              <a:cxn ang="0">
                <a:pos x="28" y="10"/>
              </a:cxn>
              <a:cxn ang="0">
                <a:pos x="26" y="14"/>
              </a:cxn>
              <a:cxn ang="0">
                <a:pos x="22" y="20"/>
              </a:cxn>
              <a:cxn ang="0">
                <a:pos x="22" y="20"/>
              </a:cxn>
              <a:cxn ang="0">
                <a:pos x="18" y="24"/>
              </a:cxn>
              <a:cxn ang="0">
                <a:pos x="18" y="24"/>
              </a:cxn>
              <a:cxn ang="0">
                <a:pos x="12" y="20"/>
              </a:cxn>
              <a:cxn ang="0">
                <a:pos x="6" y="14"/>
              </a:cxn>
              <a:cxn ang="0">
                <a:pos x="6" y="14"/>
              </a:cxn>
              <a:cxn ang="0">
                <a:pos x="4" y="12"/>
              </a:cxn>
              <a:cxn ang="0">
                <a:pos x="4" y="10"/>
              </a:cxn>
              <a:cxn ang="0">
                <a:pos x="4" y="10"/>
              </a:cxn>
              <a:cxn ang="0">
                <a:pos x="6" y="12"/>
              </a:cxn>
              <a:cxn ang="0">
                <a:pos x="6" y="12"/>
              </a:cxn>
              <a:cxn ang="0">
                <a:pos x="8" y="8"/>
              </a:cxn>
              <a:cxn ang="0">
                <a:pos x="6" y="4"/>
              </a:cxn>
              <a:cxn ang="0">
                <a:pos x="6" y="4"/>
              </a:cxn>
              <a:cxn ang="0">
                <a:pos x="6" y="4"/>
              </a:cxn>
              <a:cxn ang="0">
                <a:pos x="6" y="4"/>
              </a:cxn>
              <a:cxn ang="0">
                <a:pos x="2" y="8"/>
              </a:cxn>
              <a:cxn ang="0">
                <a:pos x="2" y="8"/>
              </a:cxn>
              <a:cxn ang="0">
                <a:pos x="0" y="6"/>
              </a:cxn>
              <a:cxn ang="0">
                <a:pos x="0" y="6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4" y="2"/>
              </a:cxn>
              <a:cxn ang="0">
                <a:pos x="4" y="2"/>
              </a:cxn>
              <a:cxn ang="0">
                <a:pos x="10" y="0"/>
              </a:cxn>
              <a:cxn ang="0">
                <a:pos x="10" y="0"/>
              </a:cxn>
              <a:cxn ang="0">
                <a:pos x="14" y="2"/>
              </a:cxn>
              <a:cxn ang="0">
                <a:pos x="14" y="2"/>
              </a:cxn>
              <a:cxn ang="0">
                <a:pos x="14" y="4"/>
              </a:cxn>
              <a:cxn ang="0">
                <a:pos x="14" y="4"/>
              </a:cxn>
              <a:cxn ang="0">
                <a:pos x="14" y="6"/>
              </a:cxn>
              <a:cxn ang="0">
                <a:pos x="14" y="10"/>
              </a:cxn>
              <a:cxn ang="0">
                <a:pos x="14" y="10"/>
              </a:cxn>
              <a:cxn ang="0">
                <a:pos x="16" y="10"/>
              </a:cxn>
              <a:cxn ang="0">
                <a:pos x="16" y="10"/>
              </a:cxn>
              <a:cxn ang="0">
                <a:pos x="16" y="8"/>
              </a:cxn>
              <a:cxn ang="0">
                <a:pos x="16" y="8"/>
              </a:cxn>
              <a:cxn ang="0">
                <a:pos x="22" y="6"/>
              </a:cxn>
              <a:cxn ang="0">
                <a:pos x="22" y="6"/>
              </a:cxn>
              <a:cxn ang="0">
                <a:pos x="26" y="6"/>
              </a:cxn>
              <a:cxn ang="0">
                <a:pos x="28" y="8"/>
              </a:cxn>
              <a:cxn ang="0">
                <a:pos x="28" y="8"/>
              </a:cxn>
            </a:cxnLst>
            <a:rect l="0" t="0" r="r" b="b"/>
            <a:pathLst>
              <a:path w="28" h="24">
                <a:moveTo>
                  <a:pt x="28" y="8"/>
                </a:moveTo>
                <a:lnTo>
                  <a:pt x="28" y="8"/>
                </a:lnTo>
                <a:lnTo>
                  <a:pt x="28" y="10"/>
                </a:lnTo>
                <a:lnTo>
                  <a:pt x="26" y="14"/>
                </a:lnTo>
                <a:lnTo>
                  <a:pt x="22" y="20"/>
                </a:lnTo>
                <a:lnTo>
                  <a:pt x="22" y="20"/>
                </a:lnTo>
                <a:lnTo>
                  <a:pt x="18" y="24"/>
                </a:lnTo>
                <a:lnTo>
                  <a:pt x="18" y="24"/>
                </a:lnTo>
                <a:lnTo>
                  <a:pt x="12" y="20"/>
                </a:lnTo>
                <a:lnTo>
                  <a:pt x="6" y="14"/>
                </a:lnTo>
                <a:lnTo>
                  <a:pt x="6" y="14"/>
                </a:lnTo>
                <a:lnTo>
                  <a:pt x="4" y="12"/>
                </a:lnTo>
                <a:lnTo>
                  <a:pt x="4" y="10"/>
                </a:lnTo>
                <a:lnTo>
                  <a:pt x="4" y="10"/>
                </a:lnTo>
                <a:lnTo>
                  <a:pt x="6" y="12"/>
                </a:lnTo>
                <a:lnTo>
                  <a:pt x="6" y="12"/>
                </a:lnTo>
                <a:lnTo>
                  <a:pt x="8" y="8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2" y="8"/>
                </a:lnTo>
                <a:lnTo>
                  <a:pt x="2" y="8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  <a:lnTo>
                  <a:pt x="4" y="2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4" y="2"/>
                </a:lnTo>
                <a:lnTo>
                  <a:pt x="14" y="4"/>
                </a:lnTo>
                <a:lnTo>
                  <a:pt x="14" y="4"/>
                </a:lnTo>
                <a:lnTo>
                  <a:pt x="14" y="6"/>
                </a:lnTo>
                <a:lnTo>
                  <a:pt x="14" y="10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8" y="8"/>
                </a:lnTo>
                <a:lnTo>
                  <a:pt x="28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4" name="Freeform 273"/>
          <p:cNvSpPr>
            <a:spLocks noChangeAspect="1"/>
          </p:cNvSpPr>
          <p:nvPr/>
        </p:nvSpPr>
        <p:spPr bwMode="auto">
          <a:xfrm>
            <a:off x="10294095" y="3555880"/>
            <a:ext cx="57149" cy="45719"/>
          </a:xfrm>
          <a:custGeom>
            <a:avLst/>
            <a:gdLst/>
            <a:ahLst/>
            <a:cxnLst>
              <a:cxn ang="0">
                <a:pos x="28" y="6"/>
              </a:cxn>
              <a:cxn ang="0">
                <a:pos x="28" y="6"/>
              </a:cxn>
              <a:cxn ang="0">
                <a:pos x="26" y="12"/>
              </a:cxn>
              <a:cxn ang="0">
                <a:pos x="24" y="16"/>
              </a:cxn>
              <a:cxn ang="0">
                <a:pos x="24" y="16"/>
              </a:cxn>
              <a:cxn ang="0">
                <a:pos x="24" y="20"/>
              </a:cxn>
              <a:cxn ang="0">
                <a:pos x="24" y="20"/>
              </a:cxn>
              <a:cxn ang="0">
                <a:pos x="22" y="22"/>
              </a:cxn>
              <a:cxn ang="0">
                <a:pos x="18" y="24"/>
              </a:cxn>
              <a:cxn ang="0">
                <a:pos x="10" y="26"/>
              </a:cxn>
              <a:cxn ang="0">
                <a:pos x="10" y="26"/>
              </a:cxn>
              <a:cxn ang="0">
                <a:pos x="4" y="26"/>
              </a:cxn>
              <a:cxn ang="0">
                <a:pos x="0" y="24"/>
              </a:cxn>
              <a:cxn ang="0">
                <a:pos x="0" y="24"/>
              </a:cxn>
              <a:cxn ang="0">
                <a:pos x="0" y="22"/>
              </a:cxn>
              <a:cxn ang="0">
                <a:pos x="0" y="22"/>
              </a:cxn>
              <a:cxn ang="0">
                <a:pos x="4" y="22"/>
              </a:cxn>
              <a:cxn ang="0">
                <a:pos x="4" y="22"/>
              </a:cxn>
              <a:cxn ang="0">
                <a:pos x="6" y="20"/>
              </a:cxn>
              <a:cxn ang="0">
                <a:pos x="6" y="20"/>
              </a:cxn>
              <a:cxn ang="0">
                <a:pos x="4" y="16"/>
              </a:cxn>
              <a:cxn ang="0">
                <a:pos x="4" y="14"/>
              </a:cxn>
              <a:cxn ang="0">
                <a:pos x="4" y="14"/>
              </a:cxn>
              <a:cxn ang="0">
                <a:pos x="12" y="14"/>
              </a:cxn>
              <a:cxn ang="0">
                <a:pos x="12" y="14"/>
              </a:cxn>
              <a:cxn ang="0">
                <a:pos x="14" y="12"/>
              </a:cxn>
              <a:cxn ang="0">
                <a:pos x="14" y="12"/>
              </a:cxn>
              <a:cxn ang="0">
                <a:pos x="14" y="8"/>
              </a:cxn>
              <a:cxn ang="0">
                <a:pos x="14" y="6"/>
              </a:cxn>
              <a:cxn ang="0">
                <a:pos x="14" y="6"/>
              </a:cxn>
              <a:cxn ang="0">
                <a:pos x="16" y="8"/>
              </a:cxn>
              <a:cxn ang="0">
                <a:pos x="18" y="10"/>
              </a:cxn>
              <a:cxn ang="0">
                <a:pos x="18" y="10"/>
              </a:cxn>
              <a:cxn ang="0">
                <a:pos x="20" y="10"/>
              </a:cxn>
              <a:cxn ang="0">
                <a:pos x="20" y="10"/>
              </a:cxn>
              <a:cxn ang="0">
                <a:pos x="20" y="8"/>
              </a:cxn>
              <a:cxn ang="0">
                <a:pos x="20" y="4"/>
              </a:cxn>
              <a:cxn ang="0">
                <a:pos x="20" y="4"/>
              </a:cxn>
              <a:cxn ang="0">
                <a:pos x="20" y="2"/>
              </a:cxn>
              <a:cxn ang="0">
                <a:pos x="20" y="0"/>
              </a:cxn>
              <a:cxn ang="0">
                <a:pos x="20" y="0"/>
              </a:cxn>
              <a:cxn ang="0">
                <a:pos x="24" y="0"/>
              </a:cxn>
              <a:cxn ang="0">
                <a:pos x="26" y="2"/>
              </a:cxn>
              <a:cxn ang="0">
                <a:pos x="26" y="2"/>
              </a:cxn>
              <a:cxn ang="0">
                <a:pos x="28" y="6"/>
              </a:cxn>
              <a:cxn ang="0">
                <a:pos x="28" y="6"/>
              </a:cxn>
            </a:cxnLst>
            <a:rect l="0" t="0" r="r" b="b"/>
            <a:pathLst>
              <a:path w="28" h="26">
                <a:moveTo>
                  <a:pt x="28" y="6"/>
                </a:moveTo>
                <a:lnTo>
                  <a:pt x="28" y="6"/>
                </a:lnTo>
                <a:lnTo>
                  <a:pt x="26" y="12"/>
                </a:lnTo>
                <a:lnTo>
                  <a:pt x="24" y="16"/>
                </a:lnTo>
                <a:lnTo>
                  <a:pt x="24" y="16"/>
                </a:lnTo>
                <a:lnTo>
                  <a:pt x="24" y="20"/>
                </a:lnTo>
                <a:lnTo>
                  <a:pt x="24" y="20"/>
                </a:lnTo>
                <a:lnTo>
                  <a:pt x="22" y="22"/>
                </a:lnTo>
                <a:lnTo>
                  <a:pt x="18" y="24"/>
                </a:lnTo>
                <a:lnTo>
                  <a:pt x="10" y="26"/>
                </a:lnTo>
                <a:lnTo>
                  <a:pt x="10" y="26"/>
                </a:lnTo>
                <a:lnTo>
                  <a:pt x="4" y="26"/>
                </a:lnTo>
                <a:lnTo>
                  <a:pt x="0" y="24"/>
                </a:lnTo>
                <a:lnTo>
                  <a:pt x="0" y="24"/>
                </a:lnTo>
                <a:lnTo>
                  <a:pt x="0" y="22"/>
                </a:lnTo>
                <a:lnTo>
                  <a:pt x="0" y="22"/>
                </a:lnTo>
                <a:lnTo>
                  <a:pt x="4" y="22"/>
                </a:lnTo>
                <a:lnTo>
                  <a:pt x="4" y="22"/>
                </a:lnTo>
                <a:lnTo>
                  <a:pt x="6" y="20"/>
                </a:lnTo>
                <a:lnTo>
                  <a:pt x="6" y="20"/>
                </a:lnTo>
                <a:lnTo>
                  <a:pt x="4" y="16"/>
                </a:lnTo>
                <a:lnTo>
                  <a:pt x="4" y="14"/>
                </a:lnTo>
                <a:lnTo>
                  <a:pt x="4" y="14"/>
                </a:lnTo>
                <a:lnTo>
                  <a:pt x="12" y="14"/>
                </a:lnTo>
                <a:lnTo>
                  <a:pt x="12" y="14"/>
                </a:lnTo>
                <a:lnTo>
                  <a:pt x="14" y="12"/>
                </a:lnTo>
                <a:lnTo>
                  <a:pt x="14" y="12"/>
                </a:lnTo>
                <a:lnTo>
                  <a:pt x="14" y="8"/>
                </a:lnTo>
                <a:lnTo>
                  <a:pt x="14" y="6"/>
                </a:lnTo>
                <a:lnTo>
                  <a:pt x="14" y="6"/>
                </a:lnTo>
                <a:lnTo>
                  <a:pt x="16" y="8"/>
                </a:lnTo>
                <a:lnTo>
                  <a:pt x="18" y="10"/>
                </a:lnTo>
                <a:lnTo>
                  <a:pt x="18" y="10"/>
                </a:lnTo>
                <a:lnTo>
                  <a:pt x="20" y="10"/>
                </a:lnTo>
                <a:lnTo>
                  <a:pt x="20" y="10"/>
                </a:lnTo>
                <a:lnTo>
                  <a:pt x="20" y="8"/>
                </a:lnTo>
                <a:lnTo>
                  <a:pt x="20" y="4"/>
                </a:lnTo>
                <a:lnTo>
                  <a:pt x="20" y="4"/>
                </a:lnTo>
                <a:lnTo>
                  <a:pt x="20" y="2"/>
                </a:lnTo>
                <a:lnTo>
                  <a:pt x="20" y="0"/>
                </a:lnTo>
                <a:lnTo>
                  <a:pt x="20" y="0"/>
                </a:lnTo>
                <a:lnTo>
                  <a:pt x="24" y="0"/>
                </a:lnTo>
                <a:lnTo>
                  <a:pt x="26" y="2"/>
                </a:lnTo>
                <a:lnTo>
                  <a:pt x="26" y="2"/>
                </a:lnTo>
                <a:lnTo>
                  <a:pt x="28" y="6"/>
                </a:lnTo>
                <a:lnTo>
                  <a:pt x="28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5" name="Freeform 274"/>
          <p:cNvSpPr>
            <a:spLocks noChangeAspect="1"/>
          </p:cNvSpPr>
          <p:nvPr/>
        </p:nvSpPr>
        <p:spPr bwMode="auto">
          <a:xfrm>
            <a:off x="10289650" y="3574749"/>
            <a:ext cx="45719" cy="52250"/>
          </a:xfrm>
          <a:custGeom>
            <a:avLst/>
            <a:gdLst/>
            <a:ahLst/>
            <a:cxnLst>
              <a:cxn ang="0">
                <a:pos x="38" y="10"/>
              </a:cxn>
              <a:cxn ang="0">
                <a:pos x="40" y="16"/>
              </a:cxn>
              <a:cxn ang="0">
                <a:pos x="36" y="22"/>
              </a:cxn>
              <a:cxn ang="0">
                <a:pos x="38" y="32"/>
              </a:cxn>
              <a:cxn ang="0">
                <a:pos x="36" y="34"/>
              </a:cxn>
              <a:cxn ang="0">
                <a:pos x="26" y="36"/>
              </a:cxn>
              <a:cxn ang="0">
                <a:pos x="26" y="32"/>
              </a:cxn>
              <a:cxn ang="0">
                <a:pos x="24" y="32"/>
              </a:cxn>
              <a:cxn ang="0">
                <a:pos x="22" y="34"/>
              </a:cxn>
              <a:cxn ang="0">
                <a:pos x="18" y="42"/>
              </a:cxn>
              <a:cxn ang="0">
                <a:pos x="12" y="42"/>
              </a:cxn>
              <a:cxn ang="0">
                <a:pos x="8" y="42"/>
              </a:cxn>
              <a:cxn ang="0">
                <a:pos x="4" y="46"/>
              </a:cxn>
              <a:cxn ang="0">
                <a:pos x="2" y="44"/>
              </a:cxn>
              <a:cxn ang="0">
                <a:pos x="0" y="42"/>
              </a:cxn>
              <a:cxn ang="0">
                <a:pos x="6" y="38"/>
              </a:cxn>
              <a:cxn ang="0">
                <a:pos x="8" y="34"/>
              </a:cxn>
              <a:cxn ang="0">
                <a:pos x="6" y="32"/>
              </a:cxn>
              <a:cxn ang="0">
                <a:pos x="4" y="30"/>
              </a:cxn>
              <a:cxn ang="0">
                <a:pos x="2" y="30"/>
              </a:cxn>
              <a:cxn ang="0">
                <a:pos x="6" y="30"/>
              </a:cxn>
              <a:cxn ang="0">
                <a:pos x="6" y="28"/>
              </a:cxn>
              <a:cxn ang="0">
                <a:pos x="8" y="24"/>
              </a:cxn>
              <a:cxn ang="0">
                <a:pos x="6" y="24"/>
              </a:cxn>
              <a:cxn ang="0">
                <a:pos x="4" y="22"/>
              </a:cxn>
              <a:cxn ang="0">
                <a:pos x="6" y="22"/>
              </a:cxn>
              <a:cxn ang="0">
                <a:pos x="4" y="18"/>
              </a:cxn>
              <a:cxn ang="0">
                <a:pos x="6" y="16"/>
              </a:cxn>
              <a:cxn ang="0">
                <a:pos x="8" y="14"/>
              </a:cxn>
              <a:cxn ang="0">
                <a:pos x="14" y="18"/>
              </a:cxn>
              <a:cxn ang="0">
                <a:pos x="16" y="16"/>
              </a:cxn>
              <a:cxn ang="0">
                <a:pos x="18" y="12"/>
              </a:cxn>
              <a:cxn ang="0">
                <a:pos x="14" y="8"/>
              </a:cxn>
              <a:cxn ang="0">
                <a:pos x="16" y="8"/>
              </a:cxn>
              <a:cxn ang="0">
                <a:pos x="20" y="8"/>
              </a:cxn>
              <a:cxn ang="0">
                <a:pos x="22" y="10"/>
              </a:cxn>
              <a:cxn ang="0">
                <a:pos x="24" y="6"/>
              </a:cxn>
              <a:cxn ang="0">
                <a:pos x="20" y="0"/>
              </a:cxn>
              <a:cxn ang="0">
                <a:pos x="22" y="0"/>
              </a:cxn>
              <a:cxn ang="0">
                <a:pos x="24" y="2"/>
              </a:cxn>
              <a:cxn ang="0">
                <a:pos x="26" y="4"/>
              </a:cxn>
              <a:cxn ang="0">
                <a:pos x="26" y="0"/>
              </a:cxn>
              <a:cxn ang="0">
                <a:pos x="30" y="0"/>
              </a:cxn>
              <a:cxn ang="0">
                <a:pos x="32" y="2"/>
              </a:cxn>
              <a:cxn ang="0">
                <a:pos x="34" y="6"/>
              </a:cxn>
              <a:cxn ang="0">
                <a:pos x="38" y="10"/>
              </a:cxn>
            </a:cxnLst>
            <a:rect l="0" t="0" r="r" b="b"/>
            <a:pathLst>
              <a:path w="40" h="46">
                <a:moveTo>
                  <a:pt x="38" y="10"/>
                </a:moveTo>
                <a:lnTo>
                  <a:pt x="38" y="10"/>
                </a:lnTo>
                <a:lnTo>
                  <a:pt x="40" y="16"/>
                </a:lnTo>
                <a:lnTo>
                  <a:pt x="40" y="16"/>
                </a:lnTo>
                <a:lnTo>
                  <a:pt x="36" y="22"/>
                </a:lnTo>
                <a:lnTo>
                  <a:pt x="36" y="22"/>
                </a:lnTo>
                <a:lnTo>
                  <a:pt x="36" y="28"/>
                </a:lnTo>
                <a:lnTo>
                  <a:pt x="38" y="32"/>
                </a:lnTo>
                <a:lnTo>
                  <a:pt x="36" y="34"/>
                </a:lnTo>
                <a:lnTo>
                  <a:pt x="36" y="34"/>
                </a:lnTo>
                <a:lnTo>
                  <a:pt x="32" y="36"/>
                </a:lnTo>
                <a:lnTo>
                  <a:pt x="26" y="36"/>
                </a:lnTo>
                <a:lnTo>
                  <a:pt x="26" y="36"/>
                </a:lnTo>
                <a:lnTo>
                  <a:pt x="26" y="32"/>
                </a:lnTo>
                <a:lnTo>
                  <a:pt x="26" y="32"/>
                </a:lnTo>
                <a:lnTo>
                  <a:pt x="24" y="32"/>
                </a:lnTo>
                <a:lnTo>
                  <a:pt x="22" y="34"/>
                </a:lnTo>
                <a:lnTo>
                  <a:pt x="22" y="34"/>
                </a:lnTo>
                <a:lnTo>
                  <a:pt x="20" y="38"/>
                </a:lnTo>
                <a:lnTo>
                  <a:pt x="18" y="42"/>
                </a:lnTo>
                <a:lnTo>
                  <a:pt x="18" y="42"/>
                </a:lnTo>
                <a:lnTo>
                  <a:pt x="12" y="42"/>
                </a:lnTo>
                <a:lnTo>
                  <a:pt x="8" y="42"/>
                </a:lnTo>
                <a:lnTo>
                  <a:pt x="8" y="42"/>
                </a:lnTo>
                <a:lnTo>
                  <a:pt x="6" y="44"/>
                </a:lnTo>
                <a:lnTo>
                  <a:pt x="4" y="46"/>
                </a:lnTo>
                <a:lnTo>
                  <a:pt x="4" y="46"/>
                </a:lnTo>
                <a:lnTo>
                  <a:pt x="2" y="44"/>
                </a:lnTo>
                <a:lnTo>
                  <a:pt x="0" y="42"/>
                </a:lnTo>
                <a:lnTo>
                  <a:pt x="0" y="42"/>
                </a:lnTo>
                <a:lnTo>
                  <a:pt x="4" y="40"/>
                </a:lnTo>
                <a:lnTo>
                  <a:pt x="6" y="38"/>
                </a:lnTo>
                <a:lnTo>
                  <a:pt x="6" y="38"/>
                </a:lnTo>
                <a:lnTo>
                  <a:pt x="8" y="34"/>
                </a:lnTo>
                <a:lnTo>
                  <a:pt x="8" y="34"/>
                </a:lnTo>
                <a:lnTo>
                  <a:pt x="6" y="32"/>
                </a:lnTo>
                <a:lnTo>
                  <a:pt x="6" y="32"/>
                </a:lnTo>
                <a:lnTo>
                  <a:pt x="4" y="30"/>
                </a:lnTo>
                <a:lnTo>
                  <a:pt x="2" y="30"/>
                </a:lnTo>
                <a:lnTo>
                  <a:pt x="2" y="30"/>
                </a:lnTo>
                <a:lnTo>
                  <a:pt x="4" y="30"/>
                </a:lnTo>
                <a:lnTo>
                  <a:pt x="6" y="30"/>
                </a:lnTo>
                <a:lnTo>
                  <a:pt x="6" y="30"/>
                </a:lnTo>
                <a:lnTo>
                  <a:pt x="6" y="28"/>
                </a:lnTo>
                <a:lnTo>
                  <a:pt x="6" y="28"/>
                </a:lnTo>
                <a:lnTo>
                  <a:pt x="8" y="24"/>
                </a:lnTo>
                <a:lnTo>
                  <a:pt x="8" y="24"/>
                </a:lnTo>
                <a:lnTo>
                  <a:pt x="6" y="24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6" y="22"/>
                </a:lnTo>
                <a:lnTo>
                  <a:pt x="6" y="22"/>
                </a:lnTo>
                <a:lnTo>
                  <a:pt x="4" y="18"/>
                </a:lnTo>
                <a:lnTo>
                  <a:pt x="4" y="18"/>
                </a:lnTo>
                <a:lnTo>
                  <a:pt x="6" y="16"/>
                </a:lnTo>
                <a:lnTo>
                  <a:pt x="8" y="14"/>
                </a:lnTo>
                <a:lnTo>
                  <a:pt x="8" y="14"/>
                </a:lnTo>
                <a:lnTo>
                  <a:pt x="12" y="16"/>
                </a:lnTo>
                <a:lnTo>
                  <a:pt x="14" y="18"/>
                </a:lnTo>
                <a:lnTo>
                  <a:pt x="14" y="18"/>
                </a:lnTo>
                <a:lnTo>
                  <a:pt x="16" y="16"/>
                </a:lnTo>
                <a:lnTo>
                  <a:pt x="18" y="12"/>
                </a:lnTo>
                <a:lnTo>
                  <a:pt x="18" y="12"/>
                </a:lnTo>
                <a:lnTo>
                  <a:pt x="16" y="10"/>
                </a:lnTo>
                <a:lnTo>
                  <a:pt x="14" y="8"/>
                </a:lnTo>
                <a:lnTo>
                  <a:pt x="14" y="8"/>
                </a:lnTo>
                <a:lnTo>
                  <a:pt x="16" y="8"/>
                </a:lnTo>
                <a:lnTo>
                  <a:pt x="16" y="8"/>
                </a:lnTo>
                <a:lnTo>
                  <a:pt x="20" y="8"/>
                </a:lnTo>
                <a:lnTo>
                  <a:pt x="22" y="10"/>
                </a:lnTo>
                <a:lnTo>
                  <a:pt x="22" y="10"/>
                </a:lnTo>
                <a:lnTo>
                  <a:pt x="24" y="6"/>
                </a:lnTo>
                <a:lnTo>
                  <a:pt x="24" y="6"/>
                </a:lnTo>
                <a:lnTo>
                  <a:pt x="22" y="2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4" y="2"/>
                </a:lnTo>
                <a:lnTo>
                  <a:pt x="26" y="4"/>
                </a:lnTo>
                <a:lnTo>
                  <a:pt x="26" y="4"/>
                </a:lnTo>
                <a:lnTo>
                  <a:pt x="26" y="2"/>
                </a:lnTo>
                <a:lnTo>
                  <a:pt x="26" y="0"/>
                </a:lnTo>
                <a:lnTo>
                  <a:pt x="26" y="0"/>
                </a:lnTo>
                <a:lnTo>
                  <a:pt x="30" y="0"/>
                </a:lnTo>
                <a:lnTo>
                  <a:pt x="30" y="0"/>
                </a:lnTo>
                <a:lnTo>
                  <a:pt x="32" y="2"/>
                </a:lnTo>
                <a:lnTo>
                  <a:pt x="34" y="6"/>
                </a:lnTo>
                <a:lnTo>
                  <a:pt x="34" y="6"/>
                </a:lnTo>
                <a:lnTo>
                  <a:pt x="38" y="10"/>
                </a:lnTo>
                <a:lnTo>
                  <a:pt x="38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6" name="Freeform 275"/>
          <p:cNvSpPr>
            <a:spLocks noChangeAspect="1"/>
          </p:cNvSpPr>
          <p:nvPr/>
        </p:nvSpPr>
        <p:spPr bwMode="auto">
          <a:xfrm>
            <a:off x="10235495" y="3646369"/>
            <a:ext cx="52248" cy="45719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2" y="6"/>
              </a:cxn>
              <a:cxn ang="0">
                <a:pos x="20" y="10"/>
              </a:cxn>
              <a:cxn ang="0">
                <a:pos x="20" y="10"/>
              </a:cxn>
              <a:cxn ang="0">
                <a:pos x="16" y="12"/>
              </a:cxn>
              <a:cxn ang="0">
                <a:pos x="16" y="12"/>
              </a:cxn>
              <a:cxn ang="0">
                <a:pos x="12" y="16"/>
              </a:cxn>
              <a:cxn ang="0">
                <a:pos x="12" y="16"/>
              </a:cxn>
              <a:cxn ang="0">
                <a:pos x="6" y="20"/>
              </a:cxn>
              <a:cxn ang="0">
                <a:pos x="6" y="20"/>
              </a:cxn>
              <a:cxn ang="0">
                <a:pos x="2" y="22"/>
              </a:cxn>
              <a:cxn ang="0">
                <a:pos x="2" y="22"/>
              </a:cxn>
              <a:cxn ang="0">
                <a:pos x="0" y="20"/>
              </a:cxn>
              <a:cxn ang="0">
                <a:pos x="0" y="20"/>
              </a:cxn>
              <a:cxn ang="0">
                <a:pos x="0" y="16"/>
              </a:cxn>
              <a:cxn ang="0">
                <a:pos x="4" y="14"/>
              </a:cxn>
              <a:cxn ang="0">
                <a:pos x="4" y="14"/>
              </a:cxn>
              <a:cxn ang="0">
                <a:pos x="8" y="14"/>
              </a:cxn>
              <a:cxn ang="0">
                <a:pos x="8" y="14"/>
              </a:cxn>
              <a:cxn ang="0">
                <a:pos x="8" y="10"/>
              </a:cxn>
              <a:cxn ang="0">
                <a:pos x="8" y="10"/>
              </a:cxn>
              <a:cxn ang="0">
                <a:pos x="6" y="10"/>
              </a:cxn>
              <a:cxn ang="0">
                <a:pos x="6" y="10"/>
              </a:cxn>
              <a:cxn ang="0">
                <a:pos x="4" y="8"/>
              </a:cxn>
              <a:cxn ang="0">
                <a:pos x="4" y="4"/>
              </a:cxn>
              <a:cxn ang="0">
                <a:pos x="4" y="4"/>
              </a:cxn>
              <a:cxn ang="0">
                <a:pos x="6" y="4"/>
              </a:cxn>
              <a:cxn ang="0">
                <a:pos x="10" y="6"/>
              </a:cxn>
              <a:cxn ang="0">
                <a:pos x="10" y="6"/>
              </a:cxn>
              <a:cxn ang="0">
                <a:pos x="14" y="6"/>
              </a:cxn>
              <a:cxn ang="0">
                <a:pos x="14" y="6"/>
              </a:cxn>
              <a:cxn ang="0">
                <a:pos x="16" y="4"/>
              </a:cxn>
              <a:cxn ang="0">
                <a:pos x="18" y="2"/>
              </a:cxn>
              <a:cxn ang="0">
                <a:pos x="20" y="0"/>
              </a:cxn>
              <a:cxn ang="0">
                <a:pos x="20" y="0"/>
              </a:cxn>
              <a:cxn ang="0">
                <a:pos x="22" y="2"/>
              </a:cxn>
              <a:cxn ang="0">
                <a:pos x="22" y="6"/>
              </a:cxn>
              <a:cxn ang="0">
                <a:pos x="22" y="6"/>
              </a:cxn>
            </a:cxnLst>
            <a:rect l="0" t="0" r="r" b="b"/>
            <a:pathLst>
              <a:path w="22" h="22">
                <a:moveTo>
                  <a:pt x="22" y="6"/>
                </a:moveTo>
                <a:lnTo>
                  <a:pt x="22" y="6"/>
                </a:lnTo>
                <a:lnTo>
                  <a:pt x="20" y="10"/>
                </a:lnTo>
                <a:lnTo>
                  <a:pt x="20" y="10"/>
                </a:lnTo>
                <a:lnTo>
                  <a:pt x="16" y="12"/>
                </a:lnTo>
                <a:lnTo>
                  <a:pt x="16" y="12"/>
                </a:lnTo>
                <a:lnTo>
                  <a:pt x="12" y="16"/>
                </a:lnTo>
                <a:lnTo>
                  <a:pt x="12" y="16"/>
                </a:lnTo>
                <a:lnTo>
                  <a:pt x="6" y="20"/>
                </a:lnTo>
                <a:lnTo>
                  <a:pt x="6" y="20"/>
                </a:lnTo>
                <a:lnTo>
                  <a:pt x="2" y="22"/>
                </a:lnTo>
                <a:lnTo>
                  <a:pt x="2" y="22"/>
                </a:lnTo>
                <a:lnTo>
                  <a:pt x="0" y="20"/>
                </a:lnTo>
                <a:lnTo>
                  <a:pt x="0" y="20"/>
                </a:lnTo>
                <a:lnTo>
                  <a:pt x="0" y="16"/>
                </a:lnTo>
                <a:lnTo>
                  <a:pt x="4" y="14"/>
                </a:lnTo>
                <a:lnTo>
                  <a:pt x="4" y="14"/>
                </a:lnTo>
                <a:lnTo>
                  <a:pt x="8" y="14"/>
                </a:lnTo>
                <a:lnTo>
                  <a:pt x="8" y="14"/>
                </a:lnTo>
                <a:lnTo>
                  <a:pt x="8" y="10"/>
                </a:lnTo>
                <a:lnTo>
                  <a:pt x="8" y="10"/>
                </a:lnTo>
                <a:lnTo>
                  <a:pt x="6" y="10"/>
                </a:lnTo>
                <a:lnTo>
                  <a:pt x="6" y="10"/>
                </a:lnTo>
                <a:lnTo>
                  <a:pt x="4" y="8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10" y="6"/>
                </a:lnTo>
                <a:lnTo>
                  <a:pt x="10" y="6"/>
                </a:lnTo>
                <a:lnTo>
                  <a:pt x="14" y="6"/>
                </a:lnTo>
                <a:lnTo>
                  <a:pt x="14" y="6"/>
                </a:lnTo>
                <a:lnTo>
                  <a:pt x="16" y="4"/>
                </a:lnTo>
                <a:lnTo>
                  <a:pt x="18" y="2"/>
                </a:lnTo>
                <a:lnTo>
                  <a:pt x="20" y="0"/>
                </a:lnTo>
                <a:lnTo>
                  <a:pt x="20" y="0"/>
                </a:lnTo>
                <a:lnTo>
                  <a:pt x="22" y="2"/>
                </a:lnTo>
                <a:lnTo>
                  <a:pt x="22" y="6"/>
                </a:lnTo>
                <a:lnTo>
                  <a:pt x="22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7" name="Freeform 276"/>
          <p:cNvSpPr>
            <a:spLocks noChangeAspect="1"/>
          </p:cNvSpPr>
          <p:nvPr/>
        </p:nvSpPr>
        <p:spPr bwMode="auto">
          <a:xfrm>
            <a:off x="10256311" y="3571394"/>
            <a:ext cx="45719" cy="58782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22" y="2"/>
              </a:cxn>
              <a:cxn ang="0">
                <a:pos x="20" y="6"/>
              </a:cxn>
              <a:cxn ang="0">
                <a:pos x="20" y="6"/>
              </a:cxn>
              <a:cxn ang="0">
                <a:pos x="18" y="12"/>
              </a:cxn>
              <a:cxn ang="0">
                <a:pos x="18" y="12"/>
              </a:cxn>
              <a:cxn ang="0">
                <a:pos x="16" y="22"/>
              </a:cxn>
              <a:cxn ang="0">
                <a:pos x="16" y="22"/>
              </a:cxn>
              <a:cxn ang="0">
                <a:pos x="8" y="26"/>
              </a:cxn>
              <a:cxn ang="0">
                <a:pos x="8" y="26"/>
              </a:cxn>
              <a:cxn ang="0">
                <a:pos x="4" y="28"/>
              </a:cxn>
              <a:cxn ang="0">
                <a:pos x="4" y="28"/>
              </a:cxn>
              <a:cxn ang="0">
                <a:pos x="0" y="28"/>
              </a:cxn>
              <a:cxn ang="0">
                <a:pos x="0" y="28"/>
              </a:cxn>
              <a:cxn ang="0">
                <a:pos x="0" y="24"/>
              </a:cxn>
              <a:cxn ang="0">
                <a:pos x="0" y="24"/>
              </a:cxn>
              <a:cxn ang="0">
                <a:pos x="0" y="16"/>
              </a:cxn>
              <a:cxn ang="0">
                <a:pos x="0" y="16"/>
              </a:cxn>
              <a:cxn ang="0">
                <a:pos x="4" y="14"/>
              </a:cxn>
              <a:cxn ang="0">
                <a:pos x="8" y="12"/>
              </a:cxn>
              <a:cxn ang="0">
                <a:pos x="8" y="12"/>
              </a:cxn>
              <a:cxn ang="0">
                <a:pos x="8" y="8"/>
              </a:cxn>
              <a:cxn ang="0">
                <a:pos x="8" y="8"/>
              </a:cxn>
              <a:cxn ang="0">
                <a:pos x="10" y="8"/>
              </a:cxn>
              <a:cxn ang="0">
                <a:pos x="10" y="8"/>
              </a:cxn>
              <a:cxn ang="0">
                <a:pos x="12" y="4"/>
              </a:cxn>
              <a:cxn ang="0">
                <a:pos x="12" y="0"/>
              </a:cxn>
              <a:cxn ang="0">
                <a:pos x="12" y="0"/>
              </a:cxn>
              <a:cxn ang="0">
                <a:pos x="16" y="0"/>
              </a:cxn>
              <a:cxn ang="0">
                <a:pos x="16" y="0"/>
              </a:cxn>
              <a:cxn ang="0">
                <a:pos x="20" y="0"/>
              </a:cxn>
              <a:cxn ang="0">
                <a:pos x="22" y="2"/>
              </a:cxn>
              <a:cxn ang="0">
                <a:pos x="22" y="2"/>
              </a:cxn>
            </a:cxnLst>
            <a:rect l="0" t="0" r="r" b="b"/>
            <a:pathLst>
              <a:path w="22" h="28">
                <a:moveTo>
                  <a:pt x="22" y="2"/>
                </a:moveTo>
                <a:lnTo>
                  <a:pt x="22" y="2"/>
                </a:lnTo>
                <a:lnTo>
                  <a:pt x="20" y="6"/>
                </a:lnTo>
                <a:lnTo>
                  <a:pt x="20" y="6"/>
                </a:lnTo>
                <a:lnTo>
                  <a:pt x="18" y="12"/>
                </a:lnTo>
                <a:lnTo>
                  <a:pt x="18" y="12"/>
                </a:lnTo>
                <a:lnTo>
                  <a:pt x="16" y="22"/>
                </a:lnTo>
                <a:lnTo>
                  <a:pt x="16" y="22"/>
                </a:lnTo>
                <a:lnTo>
                  <a:pt x="8" y="26"/>
                </a:lnTo>
                <a:lnTo>
                  <a:pt x="8" y="26"/>
                </a:lnTo>
                <a:lnTo>
                  <a:pt x="4" y="28"/>
                </a:lnTo>
                <a:lnTo>
                  <a:pt x="4" y="28"/>
                </a:lnTo>
                <a:lnTo>
                  <a:pt x="0" y="28"/>
                </a:lnTo>
                <a:lnTo>
                  <a:pt x="0" y="28"/>
                </a:lnTo>
                <a:lnTo>
                  <a:pt x="0" y="24"/>
                </a:lnTo>
                <a:lnTo>
                  <a:pt x="0" y="24"/>
                </a:lnTo>
                <a:lnTo>
                  <a:pt x="0" y="16"/>
                </a:lnTo>
                <a:lnTo>
                  <a:pt x="0" y="16"/>
                </a:lnTo>
                <a:lnTo>
                  <a:pt x="4" y="14"/>
                </a:lnTo>
                <a:lnTo>
                  <a:pt x="8" y="12"/>
                </a:lnTo>
                <a:lnTo>
                  <a:pt x="8" y="12"/>
                </a:lnTo>
                <a:lnTo>
                  <a:pt x="8" y="8"/>
                </a:lnTo>
                <a:lnTo>
                  <a:pt x="8" y="8"/>
                </a:lnTo>
                <a:lnTo>
                  <a:pt x="10" y="8"/>
                </a:lnTo>
                <a:lnTo>
                  <a:pt x="10" y="8"/>
                </a:lnTo>
                <a:lnTo>
                  <a:pt x="12" y="4"/>
                </a:lnTo>
                <a:lnTo>
                  <a:pt x="12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20" y="0"/>
                </a:lnTo>
                <a:lnTo>
                  <a:pt x="22" y="2"/>
                </a:ln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8" name="Freeform 277"/>
          <p:cNvSpPr>
            <a:spLocks noChangeAspect="1"/>
          </p:cNvSpPr>
          <p:nvPr/>
        </p:nvSpPr>
        <p:spPr bwMode="auto">
          <a:xfrm>
            <a:off x="10240437" y="3598935"/>
            <a:ext cx="45719" cy="50289"/>
          </a:xfrm>
          <a:custGeom>
            <a:avLst/>
            <a:gdLst/>
            <a:ahLst/>
            <a:cxnLst>
              <a:cxn ang="0">
                <a:pos x="30" y="18"/>
              </a:cxn>
              <a:cxn ang="0">
                <a:pos x="30" y="28"/>
              </a:cxn>
              <a:cxn ang="0">
                <a:pos x="28" y="28"/>
              </a:cxn>
              <a:cxn ang="0">
                <a:pos x="26" y="28"/>
              </a:cxn>
              <a:cxn ang="0">
                <a:pos x="22" y="32"/>
              </a:cxn>
              <a:cxn ang="0">
                <a:pos x="16" y="32"/>
              </a:cxn>
              <a:cxn ang="0">
                <a:pos x="16" y="30"/>
              </a:cxn>
              <a:cxn ang="0">
                <a:pos x="14" y="28"/>
              </a:cxn>
              <a:cxn ang="0">
                <a:pos x="20" y="24"/>
              </a:cxn>
              <a:cxn ang="0">
                <a:pos x="20" y="22"/>
              </a:cxn>
              <a:cxn ang="0">
                <a:pos x="22" y="20"/>
              </a:cxn>
              <a:cxn ang="0">
                <a:pos x="16" y="22"/>
              </a:cxn>
              <a:cxn ang="0">
                <a:pos x="12" y="22"/>
              </a:cxn>
              <a:cxn ang="0">
                <a:pos x="8" y="24"/>
              </a:cxn>
              <a:cxn ang="0">
                <a:pos x="4" y="30"/>
              </a:cxn>
              <a:cxn ang="0">
                <a:pos x="2" y="32"/>
              </a:cxn>
              <a:cxn ang="0">
                <a:pos x="0" y="28"/>
              </a:cxn>
              <a:cxn ang="0">
                <a:pos x="0" y="24"/>
              </a:cxn>
              <a:cxn ang="0">
                <a:pos x="2" y="22"/>
              </a:cxn>
              <a:cxn ang="0">
                <a:pos x="2" y="20"/>
              </a:cxn>
              <a:cxn ang="0">
                <a:pos x="2" y="16"/>
              </a:cxn>
              <a:cxn ang="0">
                <a:pos x="4" y="18"/>
              </a:cxn>
              <a:cxn ang="0">
                <a:pos x="6" y="16"/>
              </a:cxn>
              <a:cxn ang="0">
                <a:pos x="10" y="16"/>
              </a:cxn>
              <a:cxn ang="0">
                <a:pos x="12" y="14"/>
              </a:cxn>
              <a:cxn ang="0">
                <a:pos x="12" y="8"/>
              </a:cxn>
              <a:cxn ang="0">
                <a:pos x="14" y="6"/>
              </a:cxn>
              <a:cxn ang="0">
                <a:pos x="16" y="12"/>
              </a:cxn>
              <a:cxn ang="0">
                <a:pos x="20" y="12"/>
              </a:cxn>
              <a:cxn ang="0">
                <a:pos x="22" y="12"/>
              </a:cxn>
              <a:cxn ang="0">
                <a:pos x="22" y="4"/>
              </a:cxn>
              <a:cxn ang="0">
                <a:pos x="22" y="0"/>
              </a:cxn>
              <a:cxn ang="0">
                <a:pos x="24" y="0"/>
              </a:cxn>
              <a:cxn ang="0">
                <a:pos x="30" y="12"/>
              </a:cxn>
              <a:cxn ang="0">
                <a:pos x="30" y="18"/>
              </a:cxn>
            </a:cxnLst>
            <a:rect l="0" t="0" r="r" b="b"/>
            <a:pathLst>
              <a:path w="30" h="32">
                <a:moveTo>
                  <a:pt x="30" y="18"/>
                </a:moveTo>
                <a:lnTo>
                  <a:pt x="30" y="18"/>
                </a:lnTo>
                <a:lnTo>
                  <a:pt x="30" y="22"/>
                </a:lnTo>
                <a:lnTo>
                  <a:pt x="30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6" y="28"/>
                </a:lnTo>
                <a:lnTo>
                  <a:pt x="22" y="32"/>
                </a:lnTo>
                <a:lnTo>
                  <a:pt x="22" y="32"/>
                </a:lnTo>
                <a:lnTo>
                  <a:pt x="20" y="32"/>
                </a:lnTo>
                <a:lnTo>
                  <a:pt x="16" y="32"/>
                </a:lnTo>
                <a:lnTo>
                  <a:pt x="16" y="32"/>
                </a:lnTo>
                <a:lnTo>
                  <a:pt x="16" y="30"/>
                </a:lnTo>
                <a:lnTo>
                  <a:pt x="14" y="28"/>
                </a:lnTo>
                <a:lnTo>
                  <a:pt x="14" y="28"/>
                </a:lnTo>
                <a:lnTo>
                  <a:pt x="16" y="26"/>
                </a:lnTo>
                <a:lnTo>
                  <a:pt x="20" y="24"/>
                </a:lnTo>
                <a:lnTo>
                  <a:pt x="20" y="24"/>
                </a:lnTo>
                <a:lnTo>
                  <a:pt x="20" y="22"/>
                </a:lnTo>
                <a:lnTo>
                  <a:pt x="22" y="20"/>
                </a:lnTo>
                <a:lnTo>
                  <a:pt x="22" y="20"/>
                </a:lnTo>
                <a:lnTo>
                  <a:pt x="20" y="20"/>
                </a:lnTo>
                <a:lnTo>
                  <a:pt x="16" y="22"/>
                </a:lnTo>
                <a:lnTo>
                  <a:pt x="16" y="22"/>
                </a:lnTo>
                <a:lnTo>
                  <a:pt x="12" y="22"/>
                </a:lnTo>
                <a:lnTo>
                  <a:pt x="12" y="22"/>
                </a:lnTo>
                <a:lnTo>
                  <a:pt x="8" y="24"/>
                </a:lnTo>
                <a:lnTo>
                  <a:pt x="6" y="28"/>
                </a:lnTo>
                <a:lnTo>
                  <a:pt x="4" y="30"/>
                </a:lnTo>
                <a:lnTo>
                  <a:pt x="2" y="32"/>
                </a:lnTo>
                <a:lnTo>
                  <a:pt x="2" y="32"/>
                </a:lnTo>
                <a:lnTo>
                  <a:pt x="0" y="28"/>
                </a:lnTo>
                <a:lnTo>
                  <a:pt x="0" y="28"/>
                </a:lnTo>
                <a:lnTo>
                  <a:pt x="0" y="24"/>
                </a:lnTo>
                <a:lnTo>
                  <a:pt x="0" y="24"/>
                </a:lnTo>
                <a:lnTo>
                  <a:pt x="2" y="22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2" y="16"/>
                </a:lnTo>
                <a:lnTo>
                  <a:pt x="2" y="16"/>
                </a:lnTo>
                <a:lnTo>
                  <a:pt x="4" y="18"/>
                </a:lnTo>
                <a:lnTo>
                  <a:pt x="4" y="18"/>
                </a:lnTo>
                <a:lnTo>
                  <a:pt x="6" y="16"/>
                </a:lnTo>
                <a:lnTo>
                  <a:pt x="6" y="16"/>
                </a:lnTo>
                <a:lnTo>
                  <a:pt x="10" y="16"/>
                </a:lnTo>
                <a:lnTo>
                  <a:pt x="10" y="16"/>
                </a:lnTo>
                <a:lnTo>
                  <a:pt x="12" y="14"/>
                </a:lnTo>
                <a:lnTo>
                  <a:pt x="12" y="14"/>
                </a:lnTo>
                <a:lnTo>
                  <a:pt x="12" y="10"/>
                </a:lnTo>
                <a:lnTo>
                  <a:pt x="12" y="8"/>
                </a:lnTo>
                <a:lnTo>
                  <a:pt x="14" y="6"/>
                </a:lnTo>
                <a:lnTo>
                  <a:pt x="14" y="6"/>
                </a:lnTo>
                <a:lnTo>
                  <a:pt x="16" y="8"/>
                </a:lnTo>
                <a:lnTo>
                  <a:pt x="16" y="12"/>
                </a:lnTo>
                <a:lnTo>
                  <a:pt x="16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2" y="8"/>
                </a:lnTo>
                <a:lnTo>
                  <a:pt x="22" y="4"/>
                </a:lnTo>
                <a:lnTo>
                  <a:pt x="20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lnTo>
                  <a:pt x="26" y="4"/>
                </a:lnTo>
                <a:lnTo>
                  <a:pt x="30" y="12"/>
                </a:lnTo>
                <a:lnTo>
                  <a:pt x="30" y="12"/>
                </a:lnTo>
                <a:lnTo>
                  <a:pt x="30" y="18"/>
                </a:lnTo>
                <a:lnTo>
                  <a:pt x="30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39" name="Freeform 278"/>
          <p:cNvSpPr>
            <a:spLocks noChangeAspect="1"/>
          </p:cNvSpPr>
          <p:nvPr/>
        </p:nvSpPr>
        <p:spPr bwMode="auto">
          <a:xfrm>
            <a:off x="10252780" y="3619558"/>
            <a:ext cx="57190" cy="48716"/>
          </a:xfrm>
          <a:custGeom>
            <a:avLst/>
            <a:gdLst/>
            <a:ahLst/>
            <a:cxnLst>
              <a:cxn ang="0">
                <a:pos x="80" y="22"/>
              </a:cxn>
              <a:cxn ang="0">
                <a:pos x="78" y="28"/>
              </a:cxn>
              <a:cxn ang="0">
                <a:pos x="68" y="34"/>
              </a:cxn>
              <a:cxn ang="0">
                <a:pos x="62" y="40"/>
              </a:cxn>
              <a:cxn ang="0">
                <a:pos x="60" y="46"/>
              </a:cxn>
              <a:cxn ang="0">
                <a:pos x="58" y="40"/>
              </a:cxn>
              <a:cxn ang="0">
                <a:pos x="50" y="48"/>
              </a:cxn>
              <a:cxn ang="0">
                <a:pos x="50" y="52"/>
              </a:cxn>
              <a:cxn ang="0">
                <a:pos x="46" y="56"/>
              </a:cxn>
              <a:cxn ang="0">
                <a:pos x="44" y="52"/>
              </a:cxn>
              <a:cxn ang="0">
                <a:pos x="44" y="44"/>
              </a:cxn>
              <a:cxn ang="0">
                <a:pos x="42" y="42"/>
              </a:cxn>
              <a:cxn ang="0">
                <a:pos x="38" y="50"/>
              </a:cxn>
              <a:cxn ang="0">
                <a:pos x="26" y="62"/>
              </a:cxn>
              <a:cxn ang="0">
                <a:pos x="20" y="64"/>
              </a:cxn>
              <a:cxn ang="0">
                <a:pos x="20" y="58"/>
              </a:cxn>
              <a:cxn ang="0">
                <a:pos x="16" y="58"/>
              </a:cxn>
              <a:cxn ang="0">
                <a:pos x="12" y="64"/>
              </a:cxn>
              <a:cxn ang="0">
                <a:pos x="0" y="68"/>
              </a:cxn>
              <a:cxn ang="0">
                <a:pos x="0" y="60"/>
              </a:cxn>
              <a:cxn ang="0">
                <a:pos x="4" y="56"/>
              </a:cxn>
              <a:cxn ang="0">
                <a:pos x="6" y="50"/>
              </a:cxn>
              <a:cxn ang="0">
                <a:pos x="16" y="48"/>
              </a:cxn>
              <a:cxn ang="0">
                <a:pos x="18" y="48"/>
              </a:cxn>
              <a:cxn ang="0">
                <a:pos x="28" y="42"/>
              </a:cxn>
              <a:cxn ang="0">
                <a:pos x="34" y="40"/>
              </a:cxn>
              <a:cxn ang="0">
                <a:pos x="36" y="32"/>
              </a:cxn>
              <a:cxn ang="0">
                <a:pos x="40" y="22"/>
              </a:cxn>
              <a:cxn ang="0">
                <a:pos x="44" y="20"/>
              </a:cxn>
              <a:cxn ang="0">
                <a:pos x="44" y="8"/>
              </a:cxn>
              <a:cxn ang="0">
                <a:pos x="48" y="2"/>
              </a:cxn>
              <a:cxn ang="0">
                <a:pos x="52" y="0"/>
              </a:cxn>
              <a:cxn ang="0">
                <a:pos x="54" y="4"/>
              </a:cxn>
              <a:cxn ang="0">
                <a:pos x="54" y="12"/>
              </a:cxn>
              <a:cxn ang="0">
                <a:pos x="56" y="14"/>
              </a:cxn>
              <a:cxn ang="0">
                <a:pos x="56" y="18"/>
              </a:cxn>
              <a:cxn ang="0">
                <a:pos x="56" y="26"/>
              </a:cxn>
              <a:cxn ang="0">
                <a:pos x="52" y="32"/>
              </a:cxn>
              <a:cxn ang="0">
                <a:pos x="54" y="30"/>
              </a:cxn>
              <a:cxn ang="0">
                <a:pos x="58" y="22"/>
              </a:cxn>
              <a:cxn ang="0">
                <a:pos x="64" y="18"/>
              </a:cxn>
              <a:cxn ang="0">
                <a:pos x="64" y="14"/>
              </a:cxn>
              <a:cxn ang="0">
                <a:pos x="66" y="8"/>
              </a:cxn>
              <a:cxn ang="0">
                <a:pos x="72" y="10"/>
              </a:cxn>
              <a:cxn ang="0">
                <a:pos x="78" y="16"/>
              </a:cxn>
            </a:cxnLst>
            <a:rect l="0" t="0" r="r" b="b"/>
            <a:pathLst>
              <a:path w="80" h="68">
                <a:moveTo>
                  <a:pt x="78" y="16"/>
                </a:moveTo>
                <a:lnTo>
                  <a:pt x="78" y="16"/>
                </a:lnTo>
                <a:lnTo>
                  <a:pt x="80" y="22"/>
                </a:lnTo>
                <a:lnTo>
                  <a:pt x="80" y="22"/>
                </a:lnTo>
                <a:lnTo>
                  <a:pt x="78" y="28"/>
                </a:lnTo>
                <a:lnTo>
                  <a:pt x="78" y="28"/>
                </a:lnTo>
                <a:lnTo>
                  <a:pt x="74" y="32"/>
                </a:lnTo>
                <a:lnTo>
                  <a:pt x="74" y="32"/>
                </a:lnTo>
                <a:lnTo>
                  <a:pt x="68" y="34"/>
                </a:lnTo>
                <a:lnTo>
                  <a:pt x="68" y="34"/>
                </a:lnTo>
                <a:lnTo>
                  <a:pt x="62" y="40"/>
                </a:lnTo>
                <a:lnTo>
                  <a:pt x="62" y="40"/>
                </a:lnTo>
                <a:lnTo>
                  <a:pt x="62" y="42"/>
                </a:lnTo>
                <a:lnTo>
                  <a:pt x="60" y="46"/>
                </a:lnTo>
                <a:lnTo>
                  <a:pt x="60" y="46"/>
                </a:lnTo>
                <a:lnTo>
                  <a:pt x="58" y="42"/>
                </a:lnTo>
                <a:lnTo>
                  <a:pt x="58" y="40"/>
                </a:lnTo>
                <a:lnTo>
                  <a:pt x="58" y="40"/>
                </a:lnTo>
                <a:lnTo>
                  <a:pt x="56" y="40"/>
                </a:lnTo>
                <a:lnTo>
                  <a:pt x="52" y="44"/>
                </a:lnTo>
                <a:lnTo>
                  <a:pt x="50" y="48"/>
                </a:lnTo>
                <a:lnTo>
                  <a:pt x="50" y="48"/>
                </a:lnTo>
                <a:lnTo>
                  <a:pt x="50" y="52"/>
                </a:lnTo>
                <a:lnTo>
                  <a:pt x="50" y="52"/>
                </a:lnTo>
                <a:lnTo>
                  <a:pt x="48" y="54"/>
                </a:lnTo>
                <a:lnTo>
                  <a:pt x="46" y="56"/>
                </a:lnTo>
                <a:lnTo>
                  <a:pt x="46" y="56"/>
                </a:lnTo>
                <a:lnTo>
                  <a:pt x="46" y="54"/>
                </a:lnTo>
                <a:lnTo>
                  <a:pt x="44" y="52"/>
                </a:lnTo>
                <a:lnTo>
                  <a:pt x="44" y="52"/>
                </a:lnTo>
                <a:lnTo>
                  <a:pt x="42" y="46"/>
                </a:lnTo>
                <a:lnTo>
                  <a:pt x="42" y="46"/>
                </a:lnTo>
                <a:lnTo>
                  <a:pt x="44" y="44"/>
                </a:lnTo>
                <a:lnTo>
                  <a:pt x="44" y="42"/>
                </a:lnTo>
                <a:lnTo>
                  <a:pt x="44" y="42"/>
                </a:lnTo>
                <a:lnTo>
                  <a:pt x="42" y="42"/>
                </a:lnTo>
                <a:lnTo>
                  <a:pt x="40" y="46"/>
                </a:lnTo>
                <a:lnTo>
                  <a:pt x="38" y="50"/>
                </a:lnTo>
                <a:lnTo>
                  <a:pt x="38" y="50"/>
                </a:lnTo>
                <a:lnTo>
                  <a:pt x="32" y="56"/>
                </a:lnTo>
                <a:lnTo>
                  <a:pt x="32" y="56"/>
                </a:lnTo>
                <a:lnTo>
                  <a:pt x="26" y="62"/>
                </a:lnTo>
                <a:lnTo>
                  <a:pt x="22" y="64"/>
                </a:lnTo>
                <a:lnTo>
                  <a:pt x="20" y="64"/>
                </a:lnTo>
                <a:lnTo>
                  <a:pt x="20" y="64"/>
                </a:lnTo>
                <a:lnTo>
                  <a:pt x="20" y="62"/>
                </a:lnTo>
                <a:lnTo>
                  <a:pt x="20" y="58"/>
                </a:lnTo>
                <a:lnTo>
                  <a:pt x="20" y="58"/>
                </a:lnTo>
                <a:lnTo>
                  <a:pt x="18" y="58"/>
                </a:lnTo>
                <a:lnTo>
                  <a:pt x="16" y="58"/>
                </a:lnTo>
                <a:lnTo>
                  <a:pt x="16" y="58"/>
                </a:lnTo>
                <a:lnTo>
                  <a:pt x="14" y="62"/>
                </a:lnTo>
                <a:lnTo>
                  <a:pt x="12" y="64"/>
                </a:lnTo>
                <a:lnTo>
                  <a:pt x="12" y="64"/>
                </a:lnTo>
                <a:lnTo>
                  <a:pt x="6" y="66"/>
                </a:lnTo>
                <a:lnTo>
                  <a:pt x="0" y="68"/>
                </a:lnTo>
                <a:lnTo>
                  <a:pt x="0" y="68"/>
                </a:lnTo>
                <a:lnTo>
                  <a:pt x="0" y="64"/>
                </a:lnTo>
                <a:lnTo>
                  <a:pt x="0" y="64"/>
                </a:lnTo>
                <a:lnTo>
                  <a:pt x="0" y="60"/>
                </a:lnTo>
                <a:lnTo>
                  <a:pt x="0" y="58"/>
                </a:lnTo>
                <a:lnTo>
                  <a:pt x="0" y="58"/>
                </a:lnTo>
                <a:lnTo>
                  <a:pt x="4" y="56"/>
                </a:lnTo>
                <a:lnTo>
                  <a:pt x="4" y="56"/>
                </a:lnTo>
                <a:lnTo>
                  <a:pt x="6" y="50"/>
                </a:lnTo>
                <a:lnTo>
                  <a:pt x="6" y="50"/>
                </a:lnTo>
                <a:lnTo>
                  <a:pt x="10" y="52"/>
                </a:lnTo>
                <a:lnTo>
                  <a:pt x="10" y="52"/>
                </a:lnTo>
                <a:lnTo>
                  <a:pt x="16" y="48"/>
                </a:lnTo>
                <a:lnTo>
                  <a:pt x="16" y="48"/>
                </a:lnTo>
                <a:lnTo>
                  <a:pt x="18" y="48"/>
                </a:lnTo>
                <a:lnTo>
                  <a:pt x="18" y="48"/>
                </a:lnTo>
                <a:lnTo>
                  <a:pt x="22" y="44"/>
                </a:lnTo>
                <a:lnTo>
                  <a:pt x="22" y="44"/>
                </a:lnTo>
                <a:lnTo>
                  <a:pt x="28" y="42"/>
                </a:lnTo>
                <a:lnTo>
                  <a:pt x="32" y="42"/>
                </a:lnTo>
                <a:lnTo>
                  <a:pt x="34" y="40"/>
                </a:lnTo>
                <a:lnTo>
                  <a:pt x="34" y="40"/>
                </a:lnTo>
                <a:lnTo>
                  <a:pt x="34" y="36"/>
                </a:lnTo>
                <a:lnTo>
                  <a:pt x="34" y="36"/>
                </a:lnTo>
                <a:lnTo>
                  <a:pt x="36" y="32"/>
                </a:lnTo>
                <a:lnTo>
                  <a:pt x="40" y="28"/>
                </a:lnTo>
                <a:lnTo>
                  <a:pt x="40" y="28"/>
                </a:lnTo>
                <a:lnTo>
                  <a:pt x="40" y="22"/>
                </a:lnTo>
                <a:lnTo>
                  <a:pt x="40" y="22"/>
                </a:lnTo>
                <a:lnTo>
                  <a:pt x="44" y="20"/>
                </a:lnTo>
                <a:lnTo>
                  <a:pt x="44" y="20"/>
                </a:lnTo>
                <a:lnTo>
                  <a:pt x="44" y="16"/>
                </a:lnTo>
                <a:lnTo>
                  <a:pt x="44" y="16"/>
                </a:lnTo>
                <a:lnTo>
                  <a:pt x="44" y="8"/>
                </a:lnTo>
                <a:lnTo>
                  <a:pt x="44" y="8"/>
                </a:lnTo>
                <a:lnTo>
                  <a:pt x="48" y="2"/>
                </a:lnTo>
                <a:lnTo>
                  <a:pt x="48" y="2"/>
                </a:lnTo>
                <a:lnTo>
                  <a:pt x="50" y="0"/>
                </a:lnTo>
                <a:lnTo>
                  <a:pt x="52" y="0"/>
                </a:lnTo>
                <a:lnTo>
                  <a:pt x="52" y="0"/>
                </a:lnTo>
                <a:lnTo>
                  <a:pt x="54" y="2"/>
                </a:lnTo>
                <a:lnTo>
                  <a:pt x="54" y="4"/>
                </a:lnTo>
                <a:lnTo>
                  <a:pt x="54" y="4"/>
                </a:lnTo>
                <a:lnTo>
                  <a:pt x="54" y="10"/>
                </a:lnTo>
                <a:lnTo>
                  <a:pt x="54" y="10"/>
                </a:lnTo>
                <a:lnTo>
                  <a:pt x="54" y="12"/>
                </a:lnTo>
                <a:lnTo>
                  <a:pt x="54" y="16"/>
                </a:lnTo>
                <a:lnTo>
                  <a:pt x="54" y="16"/>
                </a:lnTo>
                <a:lnTo>
                  <a:pt x="56" y="14"/>
                </a:lnTo>
                <a:lnTo>
                  <a:pt x="56" y="14"/>
                </a:lnTo>
                <a:lnTo>
                  <a:pt x="56" y="16"/>
                </a:lnTo>
                <a:lnTo>
                  <a:pt x="56" y="18"/>
                </a:lnTo>
                <a:lnTo>
                  <a:pt x="56" y="18"/>
                </a:lnTo>
                <a:lnTo>
                  <a:pt x="56" y="26"/>
                </a:lnTo>
                <a:lnTo>
                  <a:pt x="56" y="26"/>
                </a:lnTo>
                <a:lnTo>
                  <a:pt x="52" y="28"/>
                </a:lnTo>
                <a:lnTo>
                  <a:pt x="52" y="30"/>
                </a:lnTo>
                <a:lnTo>
                  <a:pt x="52" y="32"/>
                </a:lnTo>
                <a:lnTo>
                  <a:pt x="52" y="32"/>
                </a:lnTo>
                <a:lnTo>
                  <a:pt x="54" y="30"/>
                </a:lnTo>
                <a:lnTo>
                  <a:pt x="54" y="30"/>
                </a:lnTo>
                <a:lnTo>
                  <a:pt x="58" y="26"/>
                </a:lnTo>
                <a:lnTo>
                  <a:pt x="58" y="26"/>
                </a:lnTo>
                <a:lnTo>
                  <a:pt x="58" y="22"/>
                </a:lnTo>
                <a:lnTo>
                  <a:pt x="60" y="18"/>
                </a:lnTo>
                <a:lnTo>
                  <a:pt x="60" y="18"/>
                </a:lnTo>
                <a:lnTo>
                  <a:pt x="64" y="18"/>
                </a:lnTo>
                <a:lnTo>
                  <a:pt x="66" y="16"/>
                </a:lnTo>
                <a:lnTo>
                  <a:pt x="66" y="16"/>
                </a:lnTo>
                <a:lnTo>
                  <a:pt x="64" y="14"/>
                </a:lnTo>
                <a:lnTo>
                  <a:pt x="64" y="14"/>
                </a:lnTo>
                <a:lnTo>
                  <a:pt x="66" y="10"/>
                </a:lnTo>
                <a:lnTo>
                  <a:pt x="66" y="8"/>
                </a:lnTo>
                <a:lnTo>
                  <a:pt x="66" y="8"/>
                </a:lnTo>
                <a:lnTo>
                  <a:pt x="70" y="8"/>
                </a:lnTo>
                <a:lnTo>
                  <a:pt x="72" y="10"/>
                </a:lnTo>
                <a:lnTo>
                  <a:pt x="72" y="10"/>
                </a:lnTo>
                <a:lnTo>
                  <a:pt x="78" y="16"/>
                </a:lnTo>
                <a:lnTo>
                  <a:pt x="78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0" name="Freeform 279"/>
          <p:cNvSpPr>
            <a:spLocks noChangeAspect="1"/>
          </p:cNvSpPr>
          <p:nvPr/>
        </p:nvSpPr>
        <p:spPr bwMode="auto">
          <a:xfrm>
            <a:off x="10074610" y="3841630"/>
            <a:ext cx="71845" cy="45719"/>
          </a:xfrm>
          <a:custGeom>
            <a:avLst/>
            <a:gdLst/>
            <a:ahLst/>
            <a:cxnLst>
              <a:cxn ang="0">
                <a:pos x="32" y="6"/>
              </a:cxn>
              <a:cxn ang="0">
                <a:pos x="32" y="6"/>
              </a:cxn>
              <a:cxn ang="0">
                <a:pos x="32" y="8"/>
              </a:cxn>
              <a:cxn ang="0">
                <a:pos x="32" y="10"/>
              </a:cxn>
              <a:cxn ang="0">
                <a:pos x="32" y="10"/>
              </a:cxn>
              <a:cxn ang="0">
                <a:pos x="30" y="12"/>
              </a:cxn>
              <a:cxn ang="0">
                <a:pos x="24" y="14"/>
              </a:cxn>
              <a:cxn ang="0">
                <a:pos x="16" y="14"/>
              </a:cxn>
              <a:cxn ang="0">
                <a:pos x="16" y="14"/>
              </a:cxn>
              <a:cxn ang="0">
                <a:pos x="10" y="16"/>
              </a:cxn>
              <a:cxn ang="0">
                <a:pos x="6" y="18"/>
              </a:cxn>
              <a:cxn ang="0">
                <a:pos x="6" y="18"/>
              </a:cxn>
              <a:cxn ang="0">
                <a:pos x="4" y="16"/>
              </a:cxn>
              <a:cxn ang="0">
                <a:pos x="2" y="14"/>
              </a:cxn>
              <a:cxn ang="0">
                <a:pos x="2" y="14"/>
              </a:cxn>
              <a:cxn ang="0">
                <a:pos x="0" y="10"/>
              </a:cxn>
              <a:cxn ang="0">
                <a:pos x="0" y="10"/>
              </a:cxn>
              <a:cxn ang="0">
                <a:pos x="2" y="10"/>
              </a:cxn>
              <a:cxn ang="0">
                <a:pos x="4" y="10"/>
              </a:cxn>
              <a:cxn ang="0">
                <a:pos x="4" y="10"/>
              </a:cxn>
              <a:cxn ang="0">
                <a:pos x="4" y="8"/>
              </a:cxn>
              <a:cxn ang="0">
                <a:pos x="4" y="8"/>
              </a:cxn>
              <a:cxn ang="0">
                <a:pos x="10" y="8"/>
              </a:cxn>
              <a:cxn ang="0">
                <a:pos x="10" y="8"/>
              </a:cxn>
              <a:cxn ang="0">
                <a:pos x="12" y="6"/>
              </a:cxn>
              <a:cxn ang="0">
                <a:pos x="12" y="6"/>
              </a:cxn>
              <a:cxn ang="0">
                <a:pos x="14" y="2"/>
              </a:cxn>
              <a:cxn ang="0">
                <a:pos x="14" y="2"/>
              </a:cxn>
              <a:cxn ang="0">
                <a:pos x="18" y="0"/>
              </a:cxn>
              <a:cxn ang="0">
                <a:pos x="24" y="0"/>
              </a:cxn>
              <a:cxn ang="0">
                <a:pos x="24" y="0"/>
              </a:cxn>
              <a:cxn ang="0">
                <a:pos x="28" y="0"/>
              </a:cxn>
              <a:cxn ang="0">
                <a:pos x="30" y="0"/>
              </a:cxn>
              <a:cxn ang="0">
                <a:pos x="30" y="0"/>
              </a:cxn>
              <a:cxn ang="0">
                <a:pos x="28" y="2"/>
              </a:cxn>
              <a:cxn ang="0">
                <a:pos x="28" y="2"/>
              </a:cxn>
              <a:cxn ang="0">
                <a:pos x="32" y="6"/>
              </a:cxn>
              <a:cxn ang="0">
                <a:pos x="32" y="6"/>
              </a:cxn>
            </a:cxnLst>
            <a:rect l="0" t="0" r="r" b="b"/>
            <a:pathLst>
              <a:path w="32" h="18">
                <a:moveTo>
                  <a:pt x="32" y="6"/>
                </a:moveTo>
                <a:lnTo>
                  <a:pt x="32" y="6"/>
                </a:lnTo>
                <a:lnTo>
                  <a:pt x="32" y="8"/>
                </a:lnTo>
                <a:lnTo>
                  <a:pt x="32" y="10"/>
                </a:lnTo>
                <a:lnTo>
                  <a:pt x="32" y="10"/>
                </a:lnTo>
                <a:lnTo>
                  <a:pt x="30" y="12"/>
                </a:lnTo>
                <a:lnTo>
                  <a:pt x="24" y="14"/>
                </a:lnTo>
                <a:lnTo>
                  <a:pt x="16" y="14"/>
                </a:lnTo>
                <a:lnTo>
                  <a:pt x="16" y="14"/>
                </a:lnTo>
                <a:lnTo>
                  <a:pt x="10" y="16"/>
                </a:lnTo>
                <a:lnTo>
                  <a:pt x="6" y="18"/>
                </a:lnTo>
                <a:lnTo>
                  <a:pt x="6" y="18"/>
                </a:lnTo>
                <a:lnTo>
                  <a:pt x="4" y="16"/>
                </a:lnTo>
                <a:lnTo>
                  <a:pt x="2" y="14"/>
                </a:lnTo>
                <a:lnTo>
                  <a:pt x="2" y="14"/>
                </a:lnTo>
                <a:lnTo>
                  <a:pt x="0" y="10"/>
                </a:lnTo>
                <a:lnTo>
                  <a:pt x="0" y="10"/>
                </a:lnTo>
                <a:lnTo>
                  <a:pt x="2" y="10"/>
                </a:lnTo>
                <a:lnTo>
                  <a:pt x="4" y="10"/>
                </a:lnTo>
                <a:lnTo>
                  <a:pt x="4" y="10"/>
                </a:lnTo>
                <a:lnTo>
                  <a:pt x="4" y="8"/>
                </a:lnTo>
                <a:lnTo>
                  <a:pt x="4" y="8"/>
                </a:lnTo>
                <a:lnTo>
                  <a:pt x="10" y="8"/>
                </a:lnTo>
                <a:lnTo>
                  <a:pt x="10" y="8"/>
                </a:lnTo>
                <a:lnTo>
                  <a:pt x="12" y="6"/>
                </a:lnTo>
                <a:lnTo>
                  <a:pt x="12" y="6"/>
                </a:lnTo>
                <a:lnTo>
                  <a:pt x="14" y="2"/>
                </a:lnTo>
                <a:lnTo>
                  <a:pt x="14" y="2"/>
                </a:lnTo>
                <a:lnTo>
                  <a:pt x="18" y="0"/>
                </a:lnTo>
                <a:lnTo>
                  <a:pt x="24" y="0"/>
                </a:lnTo>
                <a:lnTo>
                  <a:pt x="24" y="0"/>
                </a:lnTo>
                <a:lnTo>
                  <a:pt x="28" y="0"/>
                </a:lnTo>
                <a:lnTo>
                  <a:pt x="30" y="0"/>
                </a:lnTo>
                <a:lnTo>
                  <a:pt x="30" y="0"/>
                </a:lnTo>
                <a:lnTo>
                  <a:pt x="28" y="2"/>
                </a:lnTo>
                <a:lnTo>
                  <a:pt x="28" y="2"/>
                </a:lnTo>
                <a:lnTo>
                  <a:pt x="32" y="6"/>
                </a:lnTo>
                <a:lnTo>
                  <a:pt x="32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1" name="Freeform 280"/>
          <p:cNvSpPr>
            <a:spLocks noChangeAspect="1"/>
          </p:cNvSpPr>
          <p:nvPr/>
        </p:nvSpPr>
        <p:spPr bwMode="auto">
          <a:xfrm>
            <a:off x="10021361" y="3885760"/>
            <a:ext cx="45719" cy="57152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10" y="2"/>
              </a:cxn>
              <a:cxn ang="0">
                <a:pos x="12" y="4"/>
              </a:cxn>
              <a:cxn ang="0">
                <a:pos x="12" y="4"/>
              </a:cxn>
              <a:cxn ang="0">
                <a:pos x="8" y="10"/>
              </a:cxn>
              <a:cxn ang="0">
                <a:pos x="6" y="12"/>
              </a:cxn>
              <a:cxn ang="0">
                <a:pos x="4" y="14"/>
              </a:cxn>
              <a:cxn ang="0">
                <a:pos x="4" y="14"/>
              </a:cxn>
              <a:cxn ang="0">
                <a:pos x="2" y="14"/>
              </a:cxn>
              <a:cxn ang="0">
                <a:pos x="2" y="14"/>
              </a:cxn>
              <a:cxn ang="0">
                <a:pos x="0" y="12"/>
              </a:cxn>
              <a:cxn ang="0">
                <a:pos x="2" y="8"/>
              </a:cxn>
              <a:cxn ang="0">
                <a:pos x="2" y="2"/>
              </a:cxn>
              <a:cxn ang="0">
                <a:pos x="2" y="2"/>
              </a:cxn>
              <a:cxn ang="0">
                <a:pos x="6" y="0"/>
              </a:cxn>
              <a:cxn ang="0">
                <a:pos x="6" y="0"/>
              </a:cxn>
              <a:cxn ang="0">
                <a:pos x="10" y="2"/>
              </a:cxn>
              <a:cxn ang="0">
                <a:pos x="10" y="2"/>
              </a:cxn>
            </a:cxnLst>
            <a:rect l="0" t="0" r="r" b="b"/>
            <a:pathLst>
              <a:path w="12" h="14">
                <a:moveTo>
                  <a:pt x="10" y="2"/>
                </a:moveTo>
                <a:lnTo>
                  <a:pt x="10" y="2"/>
                </a:lnTo>
                <a:lnTo>
                  <a:pt x="12" y="4"/>
                </a:lnTo>
                <a:lnTo>
                  <a:pt x="12" y="4"/>
                </a:lnTo>
                <a:lnTo>
                  <a:pt x="8" y="10"/>
                </a:lnTo>
                <a:lnTo>
                  <a:pt x="6" y="12"/>
                </a:lnTo>
                <a:lnTo>
                  <a:pt x="4" y="14"/>
                </a:lnTo>
                <a:lnTo>
                  <a:pt x="4" y="14"/>
                </a:lnTo>
                <a:lnTo>
                  <a:pt x="2" y="14"/>
                </a:lnTo>
                <a:lnTo>
                  <a:pt x="2" y="14"/>
                </a:lnTo>
                <a:lnTo>
                  <a:pt x="0" y="12"/>
                </a:lnTo>
                <a:lnTo>
                  <a:pt x="2" y="8"/>
                </a:lnTo>
                <a:lnTo>
                  <a:pt x="2" y="2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10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2" name="Freeform 281"/>
          <p:cNvSpPr>
            <a:spLocks noChangeAspect="1"/>
          </p:cNvSpPr>
          <p:nvPr/>
        </p:nvSpPr>
        <p:spPr bwMode="auto">
          <a:xfrm>
            <a:off x="9995961" y="3917830"/>
            <a:ext cx="45719" cy="45719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8" y="2"/>
              </a:cxn>
              <a:cxn ang="0">
                <a:pos x="8" y="4"/>
              </a:cxn>
              <a:cxn ang="0">
                <a:pos x="8" y="4"/>
              </a:cxn>
              <a:cxn ang="0">
                <a:pos x="2" y="6"/>
              </a:cxn>
              <a:cxn ang="0">
                <a:pos x="2" y="6"/>
              </a:cxn>
              <a:cxn ang="0">
                <a:pos x="2" y="8"/>
              </a:cxn>
              <a:cxn ang="0">
                <a:pos x="0" y="10"/>
              </a:cxn>
              <a:cxn ang="0">
                <a:pos x="0" y="10"/>
              </a:cxn>
              <a:cxn ang="0">
                <a:pos x="0" y="8"/>
              </a:cxn>
              <a:cxn ang="0">
                <a:pos x="0" y="6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6" y="0"/>
              </a:cxn>
              <a:cxn ang="0">
                <a:pos x="8" y="2"/>
              </a:cxn>
              <a:cxn ang="0">
                <a:pos x="8" y="2"/>
              </a:cxn>
            </a:cxnLst>
            <a:rect l="0" t="0" r="r" b="b"/>
            <a:pathLst>
              <a:path w="8" h="10">
                <a:moveTo>
                  <a:pt x="8" y="2"/>
                </a:moveTo>
                <a:lnTo>
                  <a:pt x="8" y="2"/>
                </a:lnTo>
                <a:lnTo>
                  <a:pt x="8" y="4"/>
                </a:lnTo>
                <a:lnTo>
                  <a:pt x="8" y="4"/>
                </a:lnTo>
                <a:lnTo>
                  <a:pt x="2" y="6"/>
                </a:lnTo>
                <a:lnTo>
                  <a:pt x="2" y="6"/>
                </a:lnTo>
                <a:lnTo>
                  <a:pt x="2" y="8"/>
                </a:lnTo>
                <a:lnTo>
                  <a:pt x="0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8" y="2"/>
                </a:lnTo>
                <a:lnTo>
                  <a:pt x="8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3" name="Freeform 282"/>
          <p:cNvSpPr>
            <a:spLocks noChangeAspect="1"/>
          </p:cNvSpPr>
          <p:nvPr/>
        </p:nvSpPr>
        <p:spPr bwMode="auto">
          <a:xfrm>
            <a:off x="9986436" y="3954343"/>
            <a:ext cx="45719" cy="45719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10" y="2"/>
              </a:cxn>
              <a:cxn ang="0">
                <a:pos x="10" y="2"/>
              </a:cxn>
              <a:cxn ang="0">
                <a:pos x="10" y="6"/>
              </a:cxn>
              <a:cxn ang="0">
                <a:pos x="10" y="6"/>
              </a:cxn>
              <a:cxn ang="0">
                <a:pos x="8" y="10"/>
              </a:cxn>
              <a:cxn ang="0">
                <a:pos x="6" y="14"/>
              </a:cxn>
              <a:cxn ang="0">
                <a:pos x="6" y="14"/>
              </a:cxn>
              <a:cxn ang="0">
                <a:pos x="4" y="14"/>
              </a:cxn>
              <a:cxn ang="0">
                <a:pos x="0" y="14"/>
              </a:cxn>
              <a:cxn ang="0">
                <a:pos x="0" y="14"/>
              </a:cxn>
              <a:cxn ang="0">
                <a:pos x="0" y="12"/>
              </a:cxn>
              <a:cxn ang="0">
                <a:pos x="0" y="12"/>
              </a:cxn>
              <a:cxn ang="0">
                <a:pos x="2" y="8"/>
              </a:cxn>
              <a:cxn ang="0">
                <a:pos x="2" y="8"/>
              </a:cxn>
              <a:cxn ang="0">
                <a:pos x="6" y="2"/>
              </a:cxn>
              <a:cxn ang="0">
                <a:pos x="10" y="0"/>
              </a:cxn>
              <a:cxn ang="0">
                <a:pos x="12" y="0"/>
              </a:cxn>
              <a:cxn ang="0">
                <a:pos x="12" y="0"/>
              </a:cxn>
            </a:cxnLst>
            <a:rect l="0" t="0" r="r" b="b"/>
            <a:pathLst>
              <a:path w="12" h="14">
                <a:moveTo>
                  <a:pt x="12" y="0"/>
                </a:moveTo>
                <a:lnTo>
                  <a:pt x="12" y="0"/>
                </a:lnTo>
                <a:lnTo>
                  <a:pt x="10" y="2"/>
                </a:lnTo>
                <a:lnTo>
                  <a:pt x="10" y="2"/>
                </a:lnTo>
                <a:lnTo>
                  <a:pt x="10" y="6"/>
                </a:lnTo>
                <a:lnTo>
                  <a:pt x="10" y="6"/>
                </a:lnTo>
                <a:lnTo>
                  <a:pt x="8" y="10"/>
                </a:lnTo>
                <a:lnTo>
                  <a:pt x="6" y="14"/>
                </a:lnTo>
                <a:lnTo>
                  <a:pt x="6" y="14"/>
                </a:lnTo>
                <a:lnTo>
                  <a:pt x="4" y="14"/>
                </a:lnTo>
                <a:lnTo>
                  <a:pt x="0" y="14"/>
                </a:lnTo>
                <a:lnTo>
                  <a:pt x="0" y="14"/>
                </a:lnTo>
                <a:lnTo>
                  <a:pt x="0" y="12"/>
                </a:lnTo>
                <a:lnTo>
                  <a:pt x="0" y="12"/>
                </a:lnTo>
                <a:lnTo>
                  <a:pt x="2" y="8"/>
                </a:lnTo>
                <a:lnTo>
                  <a:pt x="2" y="8"/>
                </a:lnTo>
                <a:lnTo>
                  <a:pt x="6" y="2"/>
                </a:lnTo>
                <a:lnTo>
                  <a:pt x="10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4" name="Freeform 283"/>
          <p:cNvSpPr>
            <a:spLocks noChangeAspect="1"/>
          </p:cNvSpPr>
          <p:nvPr/>
        </p:nvSpPr>
        <p:spPr bwMode="auto">
          <a:xfrm>
            <a:off x="9988025" y="3958487"/>
            <a:ext cx="45719" cy="106662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8" y="6"/>
              </a:cxn>
              <a:cxn ang="0">
                <a:pos x="8" y="14"/>
              </a:cxn>
              <a:cxn ang="0">
                <a:pos x="8" y="18"/>
              </a:cxn>
              <a:cxn ang="0">
                <a:pos x="6" y="20"/>
              </a:cxn>
              <a:cxn ang="0">
                <a:pos x="6" y="20"/>
              </a:cxn>
              <a:cxn ang="0">
                <a:pos x="2" y="18"/>
              </a:cxn>
              <a:cxn ang="0">
                <a:pos x="0" y="14"/>
              </a:cxn>
              <a:cxn ang="0">
                <a:pos x="0" y="14"/>
              </a:cxn>
              <a:cxn ang="0">
                <a:pos x="0" y="10"/>
              </a:cxn>
              <a:cxn ang="0">
                <a:pos x="0" y="10"/>
              </a:cxn>
              <a:cxn ang="0">
                <a:pos x="0" y="6"/>
              </a:cxn>
              <a:cxn ang="0">
                <a:pos x="2" y="0"/>
              </a:cxn>
              <a:cxn ang="0">
                <a:pos x="2" y="0"/>
              </a:cxn>
              <a:cxn ang="0">
                <a:pos x="6" y="0"/>
              </a:cxn>
              <a:cxn ang="0">
                <a:pos x="6" y="0"/>
              </a:cxn>
              <a:cxn ang="0">
                <a:pos x="8" y="4"/>
              </a:cxn>
              <a:cxn ang="0">
                <a:pos x="8" y="6"/>
              </a:cxn>
              <a:cxn ang="0">
                <a:pos x="8" y="6"/>
              </a:cxn>
            </a:cxnLst>
            <a:rect l="0" t="0" r="r" b="b"/>
            <a:pathLst>
              <a:path w="8" h="20">
                <a:moveTo>
                  <a:pt x="8" y="6"/>
                </a:moveTo>
                <a:lnTo>
                  <a:pt x="8" y="6"/>
                </a:lnTo>
                <a:lnTo>
                  <a:pt x="8" y="14"/>
                </a:lnTo>
                <a:lnTo>
                  <a:pt x="8" y="18"/>
                </a:lnTo>
                <a:lnTo>
                  <a:pt x="6" y="20"/>
                </a:lnTo>
                <a:lnTo>
                  <a:pt x="6" y="20"/>
                </a:lnTo>
                <a:lnTo>
                  <a:pt x="2" y="18"/>
                </a:lnTo>
                <a:lnTo>
                  <a:pt x="0" y="14"/>
                </a:lnTo>
                <a:lnTo>
                  <a:pt x="0" y="14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lnTo>
                  <a:pt x="8" y="4"/>
                </a:lnTo>
                <a:lnTo>
                  <a:pt x="8" y="6"/>
                </a:lnTo>
                <a:lnTo>
                  <a:pt x="8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5" name="Freeform 284"/>
          <p:cNvSpPr>
            <a:spLocks noChangeAspect="1"/>
          </p:cNvSpPr>
          <p:nvPr/>
        </p:nvSpPr>
        <p:spPr bwMode="auto">
          <a:xfrm>
            <a:off x="9980086" y="3987040"/>
            <a:ext cx="45719" cy="106684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8" y="4"/>
              </a:cxn>
              <a:cxn ang="0">
                <a:pos x="8" y="14"/>
              </a:cxn>
              <a:cxn ang="0">
                <a:pos x="8" y="18"/>
              </a:cxn>
              <a:cxn ang="0">
                <a:pos x="6" y="20"/>
              </a:cxn>
              <a:cxn ang="0">
                <a:pos x="6" y="20"/>
              </a:cxn>
              <a:cxn ang="0">
                <a:pos x="4" y="20"/>
              </a:cxn>
              <a:cxn ang="0">
                <a:pos x="2" y="18"/>
              </a:cxn>
              <a:cxn ang="0">
                <a:pos x="2" y="18"/>
              </a:cxn>
              <a:cxn ang="0">
                <a:pos x="0" y="14"/>
              </a:cxn>
              <a:cxn ang="0">
                <a:pos x="2" y="10"/>
              </a:cxn>
              <a:cxn ang="0">
                <a:pos x="4" y="4"/>
              </a:cxn>
              <a:cxn ang="0">
                <a:pos x="4" y="4"/>
              </a:cxn>
              <a:cxn ang="0">
                <a:pos x="6" y="0"/>
              </a:cxn>
              <a:cxn ang="0">
                <a:pos x="6" y="0"/>
              </a:cxn>
              <a:cxn ang="0">
                <a:pos x="8" y="4"/>
              </a:cxn>
              <a:cxn ang="0">
                <a:pos x="8" y="4"/>
              </a:cxn>
            </a:cxnLst>
            <a:rect l="0" t="0" r="r" b="b"/>
            <a:pathLst>
              <a:path w="8" h="20">
                <a:moveTo>
                  <a:pt x="8" y="4"/>
                </a:moveTo>
                <a:lnTo>
                  <a:pt x="8" y="4"/>
                </a:lnTo>
                <a:lnTo>
                  <a:pt x="8" y="14"/>
                </a:lnTo>
                <a:lnTo>
                  <a:pt x="8" y="18"/>
                </a:lnTo>
                <a:lnTo>
                  <a:pt x="6" y="20"/>
                </a:lnTo>
                <a:lnTo>
                  <a:pt x="6" y="20"/>
                </a:lnTo>
                <a:lnTo>
                  <a:pt x="4" y="20"/>
                </a:lnTo>
                <a:lnTo>
                  <a:pt x="2" y="18"/>
                </a:lnTo>
                <a:lnTo>
                  <a:pt x="2" y="18"/>
                </a:lnTo>
                <a:lnTo>
                  <a:pt x="0" y="14"/>
                </a:lnTo>
                <a:lnTo>
                  <a:pt x="2" y="10"/>
                </a:lnTo>
                <a:lnTo>
                  <a:pt x="4" y="4"/>
                </a:lnTo>
                <a:lnTo>
                  <a:pt x="4" y="4"/>
                </a:lnTo>
                <a:lnTo>
                  <a:pt x="6" y="0"/>
                </a:lnTo>
                <a:lnTo>
                  <a:pt x="6" y="0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6" name="Freeform 285"/>
          <p:cNvSpPr>
            <a:spLocks noChangeAspect="1"/>
          </p:cNvSpPr>
          <p:nvPr/>
        </p:nvSpPr>
        <p:spPr bwMode="auto">
          <a:xfrm>
            <a:off x="9846464" y="3302043"/>
            <a:ext cx="715918" cy="853595"/>
          </a:xfrm>
          <a:custGeom>
            <a:avLst/>
            <a:gdLst>
              <a:gd name="T0" fmla="*/ 52 w 990"/>
              <a:gd name="T1" fmla="*/ 892 h 1180"/>
              <a:gd name="T2" fmla="*/ 130 w 990"/>
              <a:gd name="T3" fmla="*/ 882 h 1180"/>
              <a:gd name="T4" fmla="*/ 82 w 990"/>
              <a:gd name="T5" fmla="*/ 884 h 1180"/>
              <a:gd name="T6" fmla="*/ 20 w 990"/>
              <a:gd name="T7" fmla="*/ 860 h 1180"/>
              <a:gd name="T8" fmla="*/ 78 w 990"/>
              <a:gd name="T9" fmla="*/ 826 h 1180"/>
              <a:gd name="T10" fmla="*/ 38 w 990"/>
              <a:gd name="T11" fmla="*/ 792 h 1180"/>
              <a:gd name="T12" fmla="*/ 90 w 990"/>
              <a:gd name="T13" fmla="*/ 780 h 1180"/>
              <a:gd name="T14" fmla="*/ 98 w 990"/>
              <a:gd name="T15" fmla="*/ 760 h 1180"/>
              <a:gd name="T16" fmla="*/ 122 w 990"/>
              <a:gd name="T17" fmla="*/ 738 h 1180"/>
              <a:gd name="T18" fmla="*/ 186 w 990"/>
              <a:gd name="T19" fmla="*/ 710 h 1180"/>
              <a:gd name="T20" fmla="*/ 240 w 990"/>
              <a:gd name="T21" fmla="*/ 678 h 1180"/>
              <a:gd name="T22" fmla="*/ 306 w 990"/>
              <a:gd name="T23" fmla="*/ 668 h 1180"/>
              <a:gd name="T24" fmla="*/ 258 w 990"/>
              <a:gd name="T25" fmla="*/ 652 h 1180"/>
              <a:gd name="T26" fmla="*/ 326 w 990"/>
              <a:gd name="T27" fmla="*/ 580 h 1180"/>
              <a:gd name="T28" fmla="*/ 366 w 990"/>
              <a:gd name="T29" fmla="*/ 542 h 1180"/>
              <a:gd name="T30" fmla="*/ 378 w 990"/>
              <a:gd name="T31" fmla="*/ 524 h 1180"/>
              <a:gd name="T32" fmla="*/ 394 w 990"/>
              <a:gd name="T33" fmla="*/ 470 h 1180"/>
              <a:gd name="T34" fmla="*/ 400 w 990"/>
              <a:gd name="T35" fmla="*/ 438 h 1180"/>
              <a:gd name="T36" fmla="*/ 420 w 990"/>
              <a:gd name="T37" fmla="*/ 392 h 1180"/>
              <a:gd name="T38" fmla="*/ 470 w 990"/>
              <a:gd name="T39" fmla="*/ 334 h 1180"/>
              <a:gd name="T40" fmla="*/ 490 w 990"/>
              <a:gd name="T41" fmla="*/ 314 h 1180"/>
              <a:gd name="T42" fmla="*/ 518 w 990"/>
              <a:gd name="T43" fmla="*/ 298 h 1180"/>
              <a:gd name="T44" fmla="*/ 554 w 990"/>
              <a:gd name="T45" fmla="*/ 256 h 1180"/>
              <a:gd name="T46" fmla="*/ 546 w 990"/>
              <a:gd name="T47" fmla="*/ 234 h 1180"/>
              <a:gd name="T48" fmla="*/ 562 w 990"/>
              <a:gd name="T49" fmla="*/ 200 h 1180"/>
              <a:gd name="T50" fmla="*/ 598 w 990"/>
              <a:gd name="T51" fmla="*/ 178 h 1180"/>
              <a:gd name="T52" fmla="*/ 604 w 990"/>
              <a:gd name="T53" fmla="*/ 146 h 1180"/>
              <a:gd name="T54" fmla="*/ 640 w 990"/>
              <a:gd name="T55" fmla="*/ 170 h 1180"/>
              <a:gd name="T56" fmla="*/ 672 w 990"/>
              <a:gd name="T57" fmla="*/ 128 h 1180"/>
              <a:gd name="T58" fmla="*/ 678 w 990"/>
              <a:gd name="T59" fmla="*/ 90 h 1180"/>
              <a:gd name="T60" fmla="*/ 716 w 990"/>
              <a:gd name="T61" fmla="*/ 94 h 1180"/>
              <a:gd name="T62" fmla="*/ 750 w 990"/>
              <a:gd name="T63" fmla="*/ 70 h 1180"/>
              <a:gd name="T64" fmla="*/ 776 w 990"/>
              <a:gd name="T65" fmla="*/ 24 h 1180"/>
              <a:gd name="T66" fmla="*/ 788 w 990"/>
              <a:gd name="T67" fmla="*/ 88 h 1180"/>
              <a:gd name="T68" fmla="*/ 832 w 990"/>
              <a:gd name="T69" fmla="*/ 26 h 1180"/>
              <a:gd name="T70" fmla="*/ 854 w 990"/>
              <a:gd name="T71" fmla="*/ 20 h 1180"/>
              <a:gd name="T72" fmla="*/ 872 w 990"/>
              <a:gd name="T73" fmla="*/ 30 h 1180"/>
              <a:gd name="T74" fmla="*/ 892 w 990"/>
              <a:gd name="T75" fmla="*/ 32 h 1180"/>
              <a:gd name="T76" fmla="*/ 934 w 990"/>
              <a:gd name="T77" fmla="*/ 20 h 1180"/>
              <a:gd name="T78" fmla="*/ 914 w 990"/>
              <a:gd name="T79" fmla="*/ 72 h 1180"/>
              <a:gd name="T80" fmla="*/ 946 w 990"/>
              <a:gd name="T81" fmla="*/ 110 h 1180"/>
              <a:gd name="T82" fmla="*/ 990 w 990"/>
              <a:gd name="T83" fmla="*/ 102 h 1180"/>
              <a:gd name="T84" fmla="*/ 934 w 990"/>
              <a:gd name="T85" fmla="*/ 154 h 1180"/>
              <a:gd name="T86" fmla="*/ 826 w 990"/>
              <a:gd name="T87" fmla="*/ 136 h 1180"/>
              <a:gd name="T88" fmla="*/ 742 w 990"/>
              <a:gd name="T89" fmla="*/ 220 h 1180"/>
              <a:gd name="T90" fmla="*/ 642 w 990"/>
              <a:gd name="T91" fmla="*/ 200 h 1180"/>
              <a:gd name="T92" fmla="*/ 578 w 990"/>
              <a:gd name="T93" fmla="*/ 256 h 1180"/>
              <a:gd name="T94" fmla="*/ 520 w 990"/>
              <a:gd name="T95" fmla="*/ 366 h 1180"/>
              <a:gd name="T96" fmla="*/ 434 w 990"/>
              <a:gd name="T97" fmla="*/ 570 h 1180"/>
              <a:gd name="T98" fmla="*/ 342 w 990"/>
              <a:gd name="T99" fmla="*/ 702 h 1180"/>
              <a:gd name="T100" fmla="*/ 364 w 990"/>
              <a:gd name="T101" fmla="*/ 872 h 1180"/>
              <a:gd name="T102" fmla="*/ 314 w 990"/>
              <a:gd name="T103" fmla="*/ 1022 h 1180"/>
              <a:gd name="T104" fmla="*/ 282 w 990"/>
              <a:gd name="T105" fmla="*/ 1092 h 1180"/>
              <a:gd name="T106" fmla="*/ 250 w 990"/>
              <a:gd name="T107" fmla="*/ 1036 h 1180"/>
              <a:gd name="T108" fmla="*/ 232 w 990"/>
              <a:gd name="T109" fmla="*/ 1094 h 1180"/>
              <a:gd name="T110" fmla="*/ 122 w 990"/>
              <a:gd name="T111" fmla="*/ 1162 h 1180"/>
              <a:gd name="T112" fmla="*/ 52 w 990"/>
              <a:gd name="T113" fmla="*/ 1168 h 1180"/>
              <a:gd name="T114" fmla="*/ 28 w 990"/>
              <a:gd name="T115" fmla="*/ 1082 h 1180"/>
              <a:gd name="T116" fmla="*/ 22 w 990"/>
              <a:gd name="T117" fmla="*/ 1050 h 1180"/>
              <a:gd name="T118" fmla="*/ 40 w 990"/>
              <a:gd name="T119" fmla="*/ 1014 h 1180"/>
              <a:gd name="T120" fmla="*/ 76 w 990"/>
              <a:gd name="T121" fmla="*/ 954 h 1180"/>
              <a:gd name="T122" fmla="*/ 38 w 990"/>
              <a:gd name="T123" fmla="*/ 972 h 1180"/>
              <a:gd name="T124" fmla="*/ 10 w 990"/>
              <a:gd name="T125" fmla="*/ 962 h 1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90"/>
              <a:gd name="T190" fmla="*/ 0 h 1180"/>
              <a:gd name="T191" fmla="*/ 990 w 990"/>
              <a:gd name="T192" fmla="*/ 1180 h 1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90" h="1180">
                <a:moveTo>
                  <a:pt x="8" y="914"/>
                </a:moveTo>
                <a:lnTo>
                  <a:pt x="8" y="914"/>
                </a:lnTo>
                <a:lnTo>
                  <a:pt x="10" y="914"/>
                </a:lnTo>
                <a:lnTo>
                  <a:pt x="12" y="912"/>
                </a:lnTo>
                <a:lnTo>
                  <a:pt x="14" y="914"/>
                </a:lnTo>
                <a:lnTo>
                  <a:pt x="16" y="918"/>
                </a:lnTo>
                <a:lnTo>
                  <a:pt x="18" y="920"/>
                </a:lnTo>
                <a:lnTo>
                  <a:pt x="22" y="922"/>
                </a:lnTo>
                <a:lnTo>
                  <a:pt x="24" y="918"/>
                </a:lnTo>
                <a:lnTo>
                  <a:pt x="24" y="916"/>
                </a:lnTo>
                <a:lnTo>
                  <a:pt x="24" y="912"/>
                </a:lnTo>
                <a:lnTo>
                  <a:pt x="24" y="910"/>
                </a:lnTo>
                <a:lnTo>
                  <a:pt x="20" y="910"/>
                </a:lnTo>
                <a:lnTo>
                  <a:pt x="16" y="910"/>
                </a:lnTo>
                <a:lnTo>
                  <a:pt x="12" y="908"/>
                </a:lnTo>
                <a:lnTo>
                  <a:pt x="12" y="904"/>
                </a:lnTo>
                <a:lnTo>
                  <a:pt x="14" y="900"/>
                </a:lnTo>
                <a:lnTo>
                  <a:pt x="18" y="896"/>
                </a:lnTo>
                <a:lnTo>
                  <a:pt x="20" y="892"/>
                </a:lnTo>
                <a:lnTo>
                  <a:pt x="24" y="892"/>
                </a:lnTo>
                <a:lnTo>
                  <a:pt x="28" y="894"/>
                </a:lnTo>
                <a:lnTo>
                  <a:pt x="32" y="896"/>
                </a:lnTo>
                <a:lnTo>
                  <a:pt x="36" y="896"/>
                </a:lnTo>
                <a:lnTo>
                  <a:pt x="40" y="894"/>
                </a:lnTo>
                <a:lnTo>
                  <a:pt x="44" y="890"/>
                </a:lnTo>
                <a:lnTo>
                  <a:pt x="48" y="892"/>
                </a:lnTo>
                <a:lnTo>
                  <a:pt x="52" y="892"/>
                </a:lnTo>
                <a:lnTo>
                  <a:pt x="60" y="892"/>
                </a:lnTo>
                <a:lnTo>
                  <a:pt x="68" y="896"/>
                </a:lnTo>
                <a:lnTo>
                  <a:pt x="80" y="894"/>
                </a:lnTo>
                <a:lnTo>
                  <a:pt x="88" y="894"/>
                </a:lnTo>
                <a:lnTo>
                  <a:pt x="96" y="902"/>
                </a:lnTo>
                <a:lnTo>
                  <a:pt x="98" y="908"/>
                </a:lnTo>
                <a:lnTo>
                  <a:pt x="96" y="912"/>
                </a:lnTo>
                <a:lnTo>
                  <a:pt x="96" y="914"/>
                </a:lnTo>
                <a:lnTo>
                  <a:pt x="96" y="916"/>
                </a:lnTo>
                <a:lnTo>
                  <a:pt x="100" y="916"/>
                </a:lnTo>
                <a:lnTo>
                  <a:pt x="104" y="914"/>
                </a:lnTo>
                <a:lnTo>
                  <a:pt x="108" y="912"/>
                </a:lnTo>
                <a:lnTo>
                  <a:pt x="108" y="910"/>
                </a:lnTo>
                <a:lnTo>
                  <a:pt x="106" y="906"/>
                </a:lnTo>
                <a:lnTo>
                  <a:pt x="104" y="904"/>
                </a:lnTo>
                <a:lnTo>
                  <a:pt x="104" y="900"/>
                </a:lnTo>
                <a:lnTo>
                  <a:pt x="106" y="896"/>
                </a:lnTo>
                <a:lnTo>
                  <a:pt x="110" y="894"/>
                </a:lnTo>
                <a:lnTo>
                  <a:pt x="114" y="894"/>
                </a:lnTo>
                <a:lnTo>
                  <a:pt x="122" y="894"/>
                </a:lnTo>
                <a:lnTo>
                  <a:pt x="130" y="890"/>
                </a:lnTo>
                <a:lnTo>
                  <a:pt x="134" y="888"/>
                </a:lnTo>
                <a:lnTo>
                  <a:pt x="134" y="886"/>
                </a:lnTo>
                <a:lnTo>
                  <a:pt x="134" y="884"/>
                </a:lnTo>
                <a:lnTo>
                  <a:pt x="130" y="882"/>
                </a:lnTo>
                <a:lnTo>
                  <a:pt x="128" y="884"/>
                </a:lnTo>
                <a:lnTo>
                  <a:pt x="124" y="886"/>
                </a:lnTo>
                <a:lnTo>
                  <a:pt x="122" y="886"/>
                </a:lnTo>
                <a:lnTo>
                  <a:pt x="120" y="886"/>
                </a:lnTo>
                <a:lnTo>
                  <a:pt x="120" y="884"/>
                </a:lnTo>
                <a:lnTo>
                  <a:pt x="122" y="882"/>
                </a:lnTo>
                <a:lnTo>
                  <a:pt x="124" y="874"/>
                </a:lnTo>
                <a:lnTo>
                  <a:pt x="128" y="868"/>
                </a:lnTo>
                <a:lnTo>
                  <a:pt x="132" y="862"/>
                </a:lnTo>
                <a:lnTo>
                  <a:pt x="132" y="858"/>
                </a:lnTo>
                <a:lnTo>
                  <a:pt x="130" y="858"/>
                </a:lnTo>
                <a:lnTo>
                  <a:pt x="126" y="858"/>
                </a:lnTo>
                <a:lnTo>
                  <a:pt x="120" y="862"/>
                </a:lnTo>
                <a:lnTo>
                  <a:pt x="120" y="866"/>
                </a:lnTo>
                <a:lnTo>
                  <a:pt x="118" y="872"/>
                </a:lnTo>
                <a:lnTo>
                  <a:pt x="116" y="880"/>
                </a:lnTo>
                <a:lnTo>
                  <a:pt x="112" y="886"/>
                </a:lnTo>
                <a:lnTo>
                  <a:pt x="108" y="888"/>
                </a:lnTo>
                <a:lnTo>
                  <a:pt x="106" y="890"/>
                </a:lnTo>
                <a:lnTo>
                  <a:pt x="104" y="888"/>
                </a:lnTo>
                <a:lnTo>
                  <a:pt x="102" y="886"/>
                </a:lnTo>
                <a:lnTo>
                  <a:pt x="96" y="888"/>
                </a:lnTo>
                <a:lnTo>
                  <a:pt x="86" y="886"/>
                </a:lnTo>
                <a:lnTo>
                  <a:pt x="82" y="884"/>
                </a:lnTo>
                <a:lnTo>
                  <a:pt x="84" y="878"/>
                </a:lnTo>
                <a:lnTo>
                  <a:pt x="86" y="874"/>
                </a:lnTo>
                <a:lnTo>
                  <a:pt x="86" y="870"/>
                </a:lnTo>
                <a:lnTo>
                  <a:pt x="86" y="866"/>
                </a:lnTo>
                <a:lnTo>
                  <a:pt x="82" y="866"/>
                </a:lnTo>
                <a:lnTo>
                  <a:pt x="80" y="870"/>
                </a:lnTo>
                <a:lnTo>
                  <a:pt x="76" y="878"/>
                </a:lnTo>
                <a:lnTo>
                  <a:pt x="74" y="882"/>
                </a:lnTo>
                <a:lnTo>
                  <a:pt x="72" y="886"/>
                </a:lnTo>
                <a:lnTo>
                  <a:pt x="68" y="886"/>
                </a:lnTo>
                <a:lnTo>
                  <a:pt x="62" y="886"/>
                </a:lnTo>
                <a:lnTo>
                  <a:pt x="58" y="880"/>
                </a:lnTo>
                <a:lnTo>
                  <a:pt x="52" y="882"/>
                </a:lnTo>
                <a:lnTo>
                  <a:pt x="44" y="884"/>
                </a:lnTo>
                <a:lnTo>
                  <a:pt x="38" y="886"/>
                </a:lnTo>
                <a:lnTo>
                  <a:pt x="32" y="888"/>
                </a:lnTo>
                <a:lnTo>
                  <a:pt x="24" y="886"/>
                </a:lnTo>
                <a:lnTo>
                  <a:pt x="22" y="886"/>
                </a:lnTo>
                <a:lnTo>
                  <a:pt x="18" y="884"/>
                </a:lnTo>
                <a:lnTo>
                  <a:pt x="20" y="880"/>
                </a:lnTo>
                <a:lnTo>
                  <a:pt x="20" y="878"/>
                </a:lnTo>
                <a:lnTo>
                  <a:pt x="16" y="874"/>
                </a:lnTo>
                <a:lnTo>
                  <a:pt x="18" y="868"/>
                </a:lnTo>
                <a:lnTo>
                  <a:pt x="20" y="866"/>
                </a:lnTo>
                <a:lnTo>
                  <a:pt x="20" y="860"/>
                </a:lnTo>
                <a:lnTo>
                  <a:pt x="22" y="856"/>
                </a:lnTo>
                <a:lnTo>
                  <a:pt x="26" y="854"/>
                </a:lnTo>
                <a:lnTo>
                  <a:pt x="32" y="852"/>
                </a:lnTo>
                <a:lnTo>
                  <a:pt x="32" y="846"/>
                </a:lnTo>
                <a:lnTo>
                  <a:pt x="32" y="844"/>
                </a:lnTo>
                <a:lnTo>
                  <a:pt x="34" y="840"/>
                </a:lnTo>
                <a:lnTo>
                  <a:pt x="32" y="840"/>
                </a:lnTo>
                <a:lnTo>
                  <a:pt x="28" y="838"/>
                </a:lnTo>
                <a:lnTo>
                  <a:pt x="24" y="838"/>
                </a:lnTo>
                <a:lnTo>
                  <a:pt x="22" y="836"/>
                </a:lnTo>
                <a:lnTo>
                  <a:pt x="22" y="832"/>
                </a:lnTo>
                <a:lnTo>
                  <a:pt x="24" y="830"/>
                </a:lnTo>
                <a:lnTo>
                  <a:pt x="26" y="828"/>
                </a:lnTo>
                <a:lnTo>
                  <a:pt x="28" y="830"/>
                </a:lnTo>
                <a:lnTo>
                  <a:pt x="32" y="830"/>
                </a:lnTo>
                <a:lnTo>
                  <a:pt x="32" y="826"/>
                </a:lnTo>
                <a:lnTo>
                  <a:pt x="38" y="822"/>
                </a:lnTo>
                <a:lnTo>
                  <a:pt x="42" y="820"/>
                </a:lnTo>
                <a:lnTo>
                  <a:pt x="48" y="820"/>
                </a:lnTo>
                <a:lnTo>
                  <a:pt x="52" y="824"/>
                </a:lnTo>
                <a:lnTo>
                  <a:pt x="58" y="826"/>
                </a:lnTo>
                <a:lnTo>
                  <a:pt x="64" y="826"/>
                </a:lnTo>
                <a:lnTo>
                  <a:pt x="78" y="826"/>
                </a:lnTo>
                <a:lnTo>
                  <a:pt x="82" y="824"/>
                </a:lnTo>
                <a:lnTo>
                  <a:pt x="86" y="822"/>
                </a:lnTo>
                <a:lnTo>
                  <a:pt x="84" y="820"/>
                </a:lnTo>
                <a:lnTo>
                  <a:pt x="80" y="820"/>
                </a:lnTo>
                <a:lnTo>
                  <a:pt x="76" y="822"/>
                </a:lnTo>
                <a:lnTo>
                  <a:pt x="72" y="822"/>
                </a:lnTo>
                <a:lnTo>
                  <a:pt x="68" y="820"/>
                </a:lnTo>
                <a:lnTo>
                  <a:pt x="64" y="818"/>
                </a:lnTo>
                <a:lnTo>
                  <a:pt x="68" y="816"/>
                </a:lnTo>
                <a:lnTo>
                  <a:pt x="72" y="816"/>
                </a:lnTo>
                <a:lnTo>
                  <a:pt x="78" y="814"/>
                </a:lnTo>
                <a:lnTo>
                  <a:pt x="78" y="812"/>
                </a:lnTo>
                <a:lnTo>
                  <a:pt x="76" y="812"/>
                </a:lnTo>
                <a:lnTo>
                  <a:pt x="70" y="812"/>
                </a:lnTo>
                <a:lnTo>
                  <a:pt x="58" y="816"/>
                </a:lnTo>
                <a:lnTo>
                  <a:pt x="46" y="816"/>
                </a:lnTo>
                <a:lnTo>
                  <a:pt x="40" y="814"/>
                </a:lnTo>
                <a:lnTo>
                  <a:pt x="36" y="814"/>
                </a:lnTo>
                <a:lnTo>
                  <a:pt x="34" y="810"/>
                </a:lnTo>
                <a:lnTo>
                  <a:pt x="38" y="808"/>
                </a:lnTo>
                <a:lnTo>
                  <a:pt x="38" y="804"/>
                </a:lnTo>
                <a:lnTo>
                  <a:pt x="36" y="800"/>
                </a:lnTo>
                <a:lnTo>
                  <a:pt x="34" y="798"/>
                </a:lnTo>
                <a:lnTo>
                  <a:pt x="34" y="794"/>
                </a:lnTo>
                <a:lnTo>
                  <a:pt x="38" y="792"/>
                </a:lnTo>
                <a:lnTo>
                  <a:pt x="42" y="794"/>
                </a:lnTo>
                <a:lnTo>
                  <a:pt x="44" y="798"/>
                </a:lnTo>
                <a:lnTo>
                  <a:pt x="46" y="802"/>
                </a:lnTo>
                <a:lnTo>
                  <a:pt x="50" y="804"/>
                </a:lnTo>
                <a:lnTo>
                  <a:pt x="50" y="802"/>
                </a:lnTo>
                <a:lnTo>
                  <a:pt x="48" y="800"/>
                </a:lnTo>
                <a:lnTo>
                  <a:pt x="50" y="796"/>
                </a:lnTo>
                <a:lnTo>
                  <a:pt x="50" y="794"/>
                </a:lnTo>
                <a:lnTo>
                  <a:pt x="56" y="794"/>
                </a:lnTo>
                <a:lnTo>
                  <a:pt x="60" y="796"/>
                </a:lnTo>
                <a:lnTo>
                  <a:pt x="64" y="796"/>
                </a:lnTo>
                <a:lnTo>
                  <a:pt x="68" y="794"/>
                </a:lnTo>
                <a:lnTo>
                  <a:pt x="68" y="798"/>
                </a:lnTo>
                <a:lnTo>
                  <a:pt x="70" y="802"/>
                </a:lnTo>
                <a:lnTo>
                  <a:pt x="72" y="804"/>
                </a:lnTo>
                <a:lnTo>
                  <a:pt x="74" y="806"/>
                </a:lnTo>
                <a:lnTo>
                  <a:pt x="76" y="806"/>
                </a:lnTo>
                <a:lnTo>
                  <a:pt x="76" y="804"/>
                </a:lnTo>
                <a:lnTo>
                  <a:pt x="76" y="802"/>
                </a:lnTo>
                <a:lnTo>
                  <a:pt x="74" y="798"/>
                </a:lnTo>
                <a:lnTo>
                  <a:pt x="72" y="796"/>
                </a:lnTo>
                <a:lnTo>
                  <a:pt x="74" y="792"/>
                </a:lnTo>
                <a:lnTo>
                  <a:pt x="76" y="790"/>
                </a:lnTo>
                <a:lnTo>
                  <a:pt x="82" y="784"/>
                </a:lnTo>
                <a:lnTo>
                  <a:pt x="86" y="782"/>
                </a:lnTo>
                <a:lnTo>
                  <a:pt x="90" y="780"/>
                </a:lnTo>
                <a:lnTo>
                  <a:pt x="92" y="782"/>
                </a:lnTo>
                <a:lnTo>
                  <a:pt x="92" y="786"/>
                </a:lnTo>
                <a:lnTo>
                  <a:pt x="92" y="792"/>
                </a:lnTo>
                <a:lnTo>
                  <a:pt x="94" y="794"/>
                </a:lnTo>
                <a:lnTo>
                  <a:pt x="94" y="796"/>
                </a:lnTo>
                <a:lnTo>
                  <a:pt x="98" y="796"/>
                </a:lnTo>
                <a:lnTo>
                  <a:pt x="98" y="794"/>
                </a:lnTo>
                <a:lnTo>
                  <a:pt x="98" y="790"/>
                </a:lnTo>
                <a:lnTo>
                  <a:pt x="96" y="784"/>
                </a:lnTo>
                <a:lnTo>
                  <a:pt x="96" y="778"/>
                </a:lnTo>
                <a:lnTo>
                  <a:pt x="100" y="774"/>
                </a:lnTo>
                <a:lnTo>
                  <a:pt x="102" y="772"/>
                </a:lnTo>
                <a:lnTo>
                  <a:pt x="102" y="770"/>
                </a:lnTo>
                <a:lnTo>
                  <a:pt x="100" y="770"/>
                </a:lnTo>
                <a:lnTo>
                  <a:pt x="98" y="772"/>
                </a:lnTo>
                <a:lnTo>
                  <a:pt x="94" y="772"/>
                </a:lnTo>
                <a:lnTo>
                  <a:pt x="92" y="772"/>
                </a:lnTo>
                <a:lnTo>
                  <a:pt x="92" y="768"/>
                </a:lnTo>
                <a:lnTo>
                  <a:pt x="96" y="768"/>
                </a:lnTo>
                <a:lnTo>
                  <a:pt x="98" y="766"/>
                </a:lnTo>
                <a:lnTo>
                  <a:pt x="96" y="766"/>
                </a:lnTo>
                <a:lnTo>
                  <a:pt x="94" y="764"/>
                </a:lnTo>
                <a:lnTo>
                  <a:pt x="92" y="762"/>
                </a:lnTo>
                <a:lnTo>
                  <a:pt x="94" y="760"/>
                </a:lnTo>
                <a:lnTo>
                  <a:pt x="98" y="760"/>
                </a:lnTo>
                <a:lnTo>
                  <a:pt x="102" y="760"/>
                </a:lnTo>
                <a:lnTo>
                  <a:pt x="106" y="758"/>
                </a:lnTo>
                <a:lnTo>
                  <a:pt x="112" y="758"/>
                </a:lnTo>
                <a:lnTo>
                  <a:pt x="130" y="762"/>
                </a:lnTo>
                <a:lnTo>
                  <a:pt x="138" y="762"/>
                </a:lnTo>
                <a:lnTo>
                  <a:pt x="140" y="766"/>
                </a:lnTo>
                <a:lnTo>
                  <a:pt x="144" y="766"/>
                </a:lnTo>
                <a:lnTo>
                  <a:pt x="142" y="764"/>
                </a:lnTo>
                <a:lnTo>
                  <a:pt x="142" y="762"/>
                </a:lnTo>
                <a:lnTo>
                  <a:pt x="144" y="758"/>
                </a:lnTo>
                <a:lnTo>
                  <a:pt x="146" y="758"/>
                </a:lnTo>
                <a:lnTo>
                  <a:pt x="148" y="756"/>
                </a:lnTo>
                <a:lnTo>
                  <a:pt x="146" y="754"/>
                </a:lnTo>
                <a:lnTo>
                  <a:pt x="144" y="754"/>
                </a:lnTo>
                <a:lnTo>
                  <a:pt x="142" y="750"/>
                </a:lnTo>
                <a:lnTo>
                  <a:pt x="140" y="748"/>
                </a:lnTo>
                <a:lnTo>
                  <a:pt x="136" y="748"/>
                </a:lnTo>
                <a:lnTo>
                  <a:pt x="132" y="750"/>
                </a:lnTo>
                <a:lnTo>
                  <a:pt x="128" y="750"/>
                </a:lnTo>
                <a:lnTo>
                  <a:pt x="124" y="748"/>
                </a:lnTo>
                <a:lnTo>
                  <a:pt x="126" y="746"/>
                </a:lnTo>
                <a:lnTo>
                  <a:pt x="130" y="742"/>
                </a:lnTo>
                <a:lnTo>
                  <a:pt x="128" y="742"/>
                </a:lnTo>
                <a:lnTo>
                  <a:pt x="126" y="740"/>
                </a:lnTo>
                <a:lnTo>
                  <a:pt x="122" y="738"/>
                </a:lnTo>
                <a:lnTo>
                  <a:pt x="122" y="734"/>
                </a:lnTo>
                <a:lnTo>
                  <a:pt x="124" y="732"/>
                </a:lnTo>
                <a:lnTo>
                  <a:pt x="132" y="728"/>
                </a:lnTo>
                <a:lnTo>
                  <a:pt x="140" y="730"/>
                </a:lnTo>
                <a:lnTo>
                  <a:pt x="142" y="732"/>
                </a:lnTo>
                <a:lnTo>
                  <a:pt x="146" y="734"/>
                </a:lnTo>
                <a:lnTo>
                  <a:pt x="148" y="730"/>
                </a:lnTo>
                <a:lnTo>
                  <a:pt x="150" y="726"/>
                </a:lnTo>
                <a:lnTo>
                  <a:pt x="150" y="720"/>
                </a:lnTo>
                <a:lnTo>
                  <a:pt x="152" y="716"/>
                </a:lnTo>
                <a:lnTo>
                  <a:pt x="158" y="712"/>
                </a:lnTo>
                <a:lnTo>
                  <a:pt x="164" y="712"/>
                </a:lnTo>
                <a:lnTo>
                  <a:pt x="168" y="712"/>
                </a:lnTo>
                <a:lnTo>
                  <a:pt x="172" y="712"/>
                </a:lnTo>
                <a:lnTo>
                  <a:pt x="172" y="710"/>
                </a:lnTo>
                <a:lnTo>
                  <a:pt x="172" y="708"/>
                </a:lnTo>
                <a:lnTo>
                  <a:pt x="174" y="704"/>
                </a:lnTo>
                <a:lnTo>
                  <a:pt x="178" y="704"/>
                </a:lnTo>
                <a:lnTo>
                  <a:pt x="180" y="708"/>
                </a:lnTo>
                <a:lnTo>
                  <a:pt x="178" y="710"/>
                </a:lnTo>
                <a:lnTo>
                  <a:pt x="182" y="710"/>
                </a:lnTo>
                <a:lnTo>
                  <a:pt x="186" y="710"/>
                </a:lnTo>
                <a:lnTo>
                  <a:pt x="188" y="708"/>
                </a:lnTo>
                <a:lnTo>
                  <a:pt x="186" y="704"/>
                </a:lnTo>
                <a:lnTo>
                  <a:pt x="186" y="702"/>
                </a:lnTo>
                <a:lnTo>
                  <a:pt x="188" y="702"/>
                </a:lnTo>
                <a:lnTo>
                  <a:pt x="192" y="702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10" y="686"/>
                </a:lnTo>
                <a:lnTo>
                  <a:pt x="216" y="684"/>
                </a:lnTo>
                <a:lnTo>
                  <a:pt x="220" y="684"/>
                </a:lnTo>
                <a:lnTo>
                  <a:pt x="222" y="686"/>
                </a:lnTo>
                <a:lnTo>
                  <a:pt x="222" y="690"/>
                </a:lnTo>
                <a:lnTo>
                  <a:pt x="220" y="696"/>
                </a:lnTo>
                <a:lnTo>
                  <a:pt x="222" y="698"/>
                </a:lnTo>
                <a:lnTo>
                  <a:pt x="224" y="700"/>
                </a:lnTo>
                <a:lnTo>
                  <a:pt x="230" y="700"/>
                </a:lnTo>
                <a:lnTo>
                  <a:pt x="234" y="696"/>
                </a:lnTo>
                <a:lnTo>
                  <a:pt x="232" y="694"/>
                </a:lnTo>
                <a:lnTo>
                  <a:pt x="228" y="690"/>
                </a:lnTo>
                <a:lnTo>
                  <a:pt x="228" y="684"/>
                </a:lnTo>
                <a:lnTo>
                  <a:pt x="234" y="680"/>
                </a:lnTo>
                <a:lnTo>
                  <a:pt x="240" y="678"/>
                </a:lnTo>
                <a:lnTo>
                  <a:pt x="242" y="676"/>
                </a:lnTo>
                <a:lnTo>
                  <a:pt x="248" y="676"/>
                </a:lnTo>
                <a:lnTo>
                  <a:pt x="250" y="680"/>
                </a:lnTo>
                <a:lnTo>
                  <a:pt x="254" y="684"/>
                </a:lnTo>
                <a:lnTo>
                  <a:pt x="256" y="690"/>
                </a:lnTo>
                <a:lnTo>
                  <a:pt x="254" y="694"/>
                </a:lnTo>
                <a:lnTo>
                  <a:pt x="254" y="698"/>
                </a:lnTo>
                <a:lnTo>
                  <a:pt x="258" y="700"/>
                </a:lnTo>
                <a:lnTo>
                  <a:pt x="262" y="700"/>
                </a:lnTo>
                <a:lnTo>
                  <a:pt x="266" y="698"/>
                </a:lnTo>
                <a:lnTo>
                  <a:pt x="264" y="696"/>
                </a:lnTo>
                <a:lnTo>
                  <a:pt x="264" y="694"/>
                </a:lnTo>
                <a:lnTo>
                  <a:pt x="266" y="690"/>
                </a:lnTo>
                <a:lnTo>
                  <a:pt x="274" y="692"/>
                </a:lnTo>
                <a:lnTo>
                  <a:pt x="282" y="690"/>
                </a:lnTo>
                <a:lnTo>
                  <a:pt x="288" y="688"/>
                </a:lnTo>
                <a:lnTo>
                  <a:pt x="288" y="684"/>
                </a:lnTo>
                <a:lnTo>
                  <a:pt x="286" y="682"/>
                </a:lnTo>
                <a:lnTo>
                  <a:pt x="284" y="678"/>
                </a:lnTo>
                <a:lnTo>
                  <a:pt x="288" y="676"/>
                </a:lnTo>
                <a:lnTo>
                  <a:pt x="292" y="674"/>
                </a:lnTo>
                <a:lnTo>
                  <a:pt x="300" y="668"/>
                </a:lnTo>
                <a:lnTo>
                  <a:pt x="306" y="668"/>
                </a:lnTo>
                <a:lnTo>
                  <a:pt x="316" y="662"/>
                </a:lnTo>
                <a:lnTo>
                  <a:pt x="318" y="660"/>
                </a:lnTo>
                <a:lnTo>
                  <a:pt x="320" y="658"/>
                </a:lnTo>
                <a:lnTo>
                  <a:pt x="316" y="656"/>
                </a:lnTo>
                <a:lnTo>
                  <a:pt x="314" y="658"/>
                </a:lnTo>
                <a:lnTo>
                  <a:pt x="312" y="662"/>
                </a:lnTo>
                <a:lnTo>
                  <a:pt x="304" y="664"/>
                </a:lnTo>
                <a:lnTo>
                  <a:pt x="294" y="668"/>
                </a:lnTo>
                <a:lnTo>
                  <a:pt x="280" y="678"/>
                </a:lnTo>
                <a:lnTo>
                  <a:pt x="272" y="684"/>
                </a:lnTo>
                <a:lnTo>
                  <a:pt x="266" y="686"/>
                </a:lnTo>
                <a:lnTo>
                  <a:pt x="260" y="682"/>
                </a:lnTo>
                <a:lnTo>
                  <a:pt x="258" y="678"/>
                </a:lnTo>
                <a:lnTo>
                  <a:pt x="256" y="674"/>
                </a:lnTo>
                <a:lnTo>
                  <a:pt x="260" y="668"/>
                </a:lnTo>
                <a:lnTo>
                  <a:pt x="260" y="666"/>
                </a:lnTo>
                <a:lnTo>
                  <a:pt x="260" y="664"/>
                </a:lnTo>
                <a:lnTo>
                  <a:pt x="258" y="662"/>
                </a:lnTo>
                <a:lnTo>
                  <a:pt x="256" y="664"/>
                </a:lnTo>
                <a:lnTo>
                  <a:pt x="252" y="666"/>
                </a:lnTo>
                <a:lnTo>
                  <a:pt x="248" y="662"/>
                </a:lnTo>
                <a:lnTo>
                  <a:pt x="248" y="658"/>
                </a:lnTo>
                <a:lnTo>
                  <a:pt x="248" y="656"/>
                </a:lnTo>
                <a:lnTo>
                  <a:pt x="252" y="652"/>
                </a:lnTo>
                <a:lnTo>
                  <a:pt x="258" y="652"/>
                </a:lnTo>
                <a:lnTo>
                  <a:pt x="264" y="650"/>
                </a:lnTo>
                <a:lnTo>
                  <a:pt x="266" y="648"/>
                </a:lnTo>
                <a:lnTo>
                  <a:pt x="266" y="644"/>
                </a:lnTo>
                <a:lnTo>
                  <a:pt x="266" y="640"/>
                </a:lnTo>
                <a:lnTo>
                  <a:pt x="264" y="638"/>
                </a:lnTo>
                <a:lnTo>
                  <a:pt x="266" y="634"/>
                </a:lnTo>
                <a:lnTo>
                  <a:pt x="282" y="616"/>
                </a:lnTo>
                <a:lnTo>
                  <a:pt x="286" y="612"/>
                </a:lnTo>
                <a:lnTo>
                  <a:pt x="288" y="608"/>
                </a:lnTo>
                <a:lnTo>
                  <a:pt x="296" y="604"/>
                </a:lnTo>
                <a:lnTo>
                  <a:pt x="300" y="598"/>
                </a:lnTo>
                <a:lnTo>
                  <a:pt x="304" y="592"/>
                </a:lnTo>
                <a:lnTo>
                  <a:pt x="306" y="594"/>
                </a:lnTo>
                <a:lnTo>
                  <a:pt x="310" y="598"/>
                </a:lnTo>
                <a:lnTo>
                  <a:pt x="314" y="602"/>
                </a:lnTo>
                <a:lnTo>
                  <a:pt x="320" y="602"/>
                </a:lnTo>
                <a:lnTo>
                  <a:pt x="324" y="600"/>
                </a:lnTo>
                <a:lnTo>
                  <a:pt x="326" y="594"/>
                </a:lnTo>
                <a:lnTo>
                  <a:pt x="326" y="590"/>
                </a:lnTo>
                <a:lnTo>
                  <a:pt x="324" y="588"/>
                </a:lnTo>
                <a:lnTo>
                  <a:pt x="324" y="584"/>
                </a:lnTo>
                <a:lnTo>
                  <a:pt x="326" y="580"/>
                </a:lnTo>
                <a:lnTo>
                  <a:pt x="328" y="578"/>
                </a:lnTo>
                <a:lnTo>
                  <a:pt x="332" y="578"/>
                </a:lnTo>
                <a:lnTo>
                  <a:pt x="336" y="578"/>
                </a:lnTo>
                <a:lnTo>
                  <a:pt x="338" y="576"/>
                </a:lnTo>
                <a:lnTo>
                  <a:pt x="336" y="572"/>
                </a:lnTo>
                <a:lnTo>
                  <a:pt x="332" y="574"/>
                </a:lnTo>
                <a:lnTo>
                  <a:pt x="328" y="576"/>
                </a:lnTo>
                <a:lnTo>
                  <a:pt x="324" y="578"/>
                </a:lnTo>
                <a:lnTo>
                  <a:pt x="322" y="578"/>
                </a:lnTo>
                <a:lnTo>
                  <a:pt x="320" y="576"/>
                </a:lnTo>
                <a:lnTo>
                  <a:pt x="322" y="572"/>
                </a:lnTo>
                <a:lnTo>
                  <a:pt x="326" y="564"/>
                </a:lnTo>
                <a:lnTo>
                  <a:pt x="328" y="564"/>
                </a:lnTo>
                <a:lnTo>
                  <a:pt x="332" y="562"/>
                </a:lnTo>
                <a:lnTo>
                  <a:pt x="338" y="558"/>
                </a:lnTo>
                <a:lnTo>
                  <a:pt x="338" y="552"/>
                </a:lnTo>
                <a:lnTo>
                  <a:pt x="340" y="548"/>
                </a:lnTo>
                <a:lnTo>
                  <a:pt x="344" y="546"/>
                </a:lnTo>
                <a:lnTo>
                  <a:pt x="346" y="546"/>
                </a:lnTo>
                <a:lnTo>
                  <a:pt x="348" y="548"/>
                </a:lnTo>
                <a:lnTo>
                  <a:pt x="350" y="546"/>
                </a:lnTo>
                <a:lnTo>
                  <a:pt x="352" y="544"/>
                </a:lnTo>
                <a:lnTo>
                  <a:pt x="356" y="546"/>
                </a:lnTo>
                <a:lnTo>
                  <a:pt x="360" y="548"/>
                </a:lnTo>
                <a:lnTo>
                  <a:pt x="364" y="546"/>
                </a:lnTo>
                <a:lnTo>
                  <a:pt x="366" y="542"/>
                </a:lnTo>
                <a:lnTo>
                  <a:pt x="364" y="538"/>
                </a:lnTo>
                <a:lnTo>
                  <a:pt x="364" y="532"/>
                </a:lnTo>
                <a:lnTo>
                  <a:pt x="366" y="530"/>
                </a:lnTo>
                <a:lnTo>
                  <a:pt x="364" y="528"/>
                </a:lnTo>
                <a:lnTo>
                  <a:pt x="362" y="530"/>
                </a:lnTo>
                <a:lnTo>
                  <a:pt x="362" y="532"/>
                </a:lnTo>
                <a:lnTo>
                  <a:pt x="356" y="534"/>
                </a:lnTo>
                <a:lnTo>
                  <a:pt x="354" y="532"/>
                </a:lnTo>
                <a:lnTo>
                  <a:pt x="354" y="528"/>
                </a:lnTo>
                <a:lnTo>
                  <a:pt x="356" y="526"/>
                </a:lnTo>
                <a:lnTo>
                  <a:pt x="362" y="524"/>
                </a:lnTo>
                <a:lnTo>
                  <a:pt x="364" y="520"/>
                </a:lnTo>
                <a:lnTo>
                  <a:pt x="362" y="514"/>
                </a:lnTo>
                <a:lnTo>
                  <a:pt x="362" y="512"/>
                </a:lnTo>
                <a:lnTo>
                  <a:pt x="364" y="510"/>
                </a:lnTo>
                <a:lnTo>
                  <a:pt x="366" y="512"/>
                </a:lnTo>
                <a:lnTo>
                  <a:pt x="368" y="518"/>
                </a:lnTo>
                <a:lnTo>
                  <a:pt x="372" y="520"/>
                </a:lnTo>
                <a:lnTo>
                  <a:pt x="374" y="524"/>
                </a:lnTo>
                <a:lnTo>
                  <a:pt x="376" y="526"/>
                </a:lnTo>
                <a:lnTo>
                  <a:pt x="378" y="526"/>
                </a:lnTo>
                <a:lnTo>
                  <a:pt x="378" y="524"/>
                </a:lnTo>
                <a:lnTo>
                  <a:pt x="378" y="520"/>
                </a:lnTo>
                <a:lnTo>
                  <a:pt x="376" y="512"/>
                </a:lnTo>
                <a:lnTo>
                  <a:pt x="372" y="510"/>
                </a:lnTo>
                <a:lnTo>
                  <a:pt x="370" y="506"/>
                </a:lnTo>
                <a:lnTo>
                  <a:pt x="370" y="502"/>
                </a:lnTo>
                <a:lnTo>
                  <a:pt x="372" y="500"/>
                </a:lnTo>
                <a:lnTo>
                  <a:pt x="374" y="498"/>
                </a:lnTo>
                <a:lnTo>
                  <a:pt x="378" y="500"/>
                </a:lnTo>
                <a:lnTo>
                  <a:pt x="380" y="500"/>
                </a:lnTo>
                <a:lnTo>
                  <a:pt x="380" y="496"/>
                </a:lnTo>
                <a:lnTo>
                  <a:pt x="378" y="494"/>
                </a:lnTo>
                <a:lnTo>
                  <a:pt x="380" y="490"/>
                </a:lnTo>
                <a:lnTo>
                  <a:pt x="384" y="488"/>
                </a:lnTo>
                <a:lnTo>
                  <a:pt x="386" y="486"/>
                </a:lnTo>
                <a:lnTo>
                  <a:pt x="382" y="484"/>
                </a:lnTo>
                <a:lnTo>
                  <a:pt x="382" y="480"/>
                </a:lnTo>
                <a:lnTo>
                  <a:pt x="384" y="478"/>
                </a:lnTo>
                <a:lnTo>
                  <a:pt x="386" y="478"/>
                </a:lnTo>
                <a:lnTo>
                  <a:pt x="390" y="480"/>
                </a:lnTo>
                <a:lnTo>
                  <a:pt x="394" y="482"/>
                </a:lnTo>
                <a:lnTo>
                  <a:pt x="398" y="482"/>
                </a:lnTo>
                <a:lnTo>
                  <a:pt x="398" y="480"/>
                </a:lnTo>
                <a:lnTo>
                  <a:pt x="396" y="478"/>
                </a:lnTo>
                <a:lnTo>
                  <a:pt x="394" y="474"/>
                </a:lnTo>
                <a:lnTo>
                  <a:pt x="394" y="470"/>
                </a:lnTo>
                <a:lnTo>
                  <a:pt x="394" y="468"/>
                </a:lnTo>
                <a:lnTo>
                  <a:pt x="390" y="468"/>
                </a:lnTo>
                <a:lnTo>
                  <a:pt x="386" y="470"/>
                </a:lnTo>
                <a:lnTo>
                  <a:pt x="380" y="476"/>
                </a:lnTo>
                <a:lnTo>
                  <a:pt x="376" y="476"/>
                </a:lnTo>
                <a:lnTo>
                  <a:pt x="374" y="476"/>
                </a:lnTo>
                <a:lnTo>
                  <a:pt x="374" y="474"/>
                </a:lnTo>
                <a:lnTo>
                  <a:pt x="374" y="472"/>
                </a:lnTo>
                <a:lnTo>
                  <a:pt x="378" y="468"/>
                </a:lnTo>
                <a:lnTo>
                  <a:pt x="384" y="466"/>
                </a:lnTo>
                <a:lnTo>
                  <a:pt x="390" y="462"/>
                </a:lnTo>
                <a:lnTo>
                  <a:pt x="390" y="456"/>
                </a:lnTo>
                <a:lnTo>
                  <a:pt x="392" y="452"/>
                </a:lnTo>
                <a:lnTo>
                  <a:pt x="394" y="450"/>
                </a:lnTo>
                <a:lnTo>
                  <a:pt x="402" y="448"/>
                </a:lnTo>
                <a:lnTo>
                  <a:pt x="406" y="448"/>
                </a:lnTo>
                <a:lnTo>
                  <a:pt x="408" y="448"/>
                </a:lnTo>
                <a:lnTo>
                  <a:pt x="410" y="444"/>
                </a:lnTo>
                <a:lnTo>
                  <a:pt x="410" y="442"/>
                </a:lnTo>
                <a:lnTo>
                  <a:pt x="408" y="438"/>
                </a:lnTo>
                <a:lnTo>
                  <a:pt x="406" y="440"/>
                </a:lnTo>
                <a:lnTo>
                  <a:pt x="404" y="444"/>
                </a:lnTo>
                <a:lnTo>
                  <a:pt x="402" y="442"/>
                </a:lnTo>
                <a:lnTo>
                  <a:pt x="400" y="438"/>
                </a:lnTo>
                <a:lnTo>
                  <a:pt x="400" y="428"/>
                </a:lnTo>
                <a:lnTo>
                  <a:pt x="402" y="428"/>
                </a:lnTo>
                <a:lnTo>
                  <a:pt x="404" y="430"/>
                </a:lnTo>
                <a:lnTo>
                  <a:pt x="408" y="428"/>
                </a:lnTo>
                <a:lnTo>
                  <a:pt x="410" y="426"/>
                </a:lnTo>
                <a:lnTo>
                  <a:pt x="412" y="426"/>
                </a:lnTo>
                <a:lnTo>
                  <a:pt x="412" y="424"/>
                </a:lnTo>
                <a:lnTo>
                  <a:pt x="410" y="422"/>
                </a:lnTo>
                <a:lnTo>
                  <a:pt x="408" y="422"/>
                </a:lnTo>
                <a:lnTo>
                  <a:pt x="404" y="422"/>
                </a:lnTo>
                <a:lnTo>
                  <a:pt x="404" y="418"/>
                </a:lnTo>
                <a:lnTo>
                  <a:pt x="404" y="416"/>
                </a:lnTo>
                <a:lnTo>
                  <a:pt x="408" y="414"/>
                </a:lnTo>
                <a:lnTo>
                  <a:pt x="406" y="410"/>
                </a:lnTo>
                <a:lnTo>
                  <a:pt x="410" y="410"/>
                </a:lnTo>
                <a:lnTo>
                  <a:pt x="414" y="408"/>
                </a:lnTo>
                <a:lnTo>
                  <a:pt x="414" y="406"/>
                </a:lnTo>
                <a:lnTo>
                  <a:pt x="414" y="402"/>
                </a:lnTo>
                <a:lnTo>
                  <a:pt x="418" y="402"/>
                </a:lnTo>
                <a:lnTo>
                  <a:pt x="422" y="402"/>
                </a:lnTo>
                <a:lnTo>
                  <a:pt x="424" y="398"/>
                </a:lnTo>
                <a:lnTo>
                  <a:pt x="422" y="396"/>
                </a:lnTo>
                <a:lnTo>
                  <a:pt x="420" y="392"/>
                </a:lnTo>
                <a:lnTo>
                  <a:pt x="422" y="388"/>
                </a:lnTo>
                <a:lnTo>
                  <a:pt x="426" y="386"/>
                </a:lnTo>
                <a:lnTo>
                  <a:pt x="432" y="386"/>
                </a:lnTo>
                <a:lnTo>
                  <a:pt x="434" y="382"/>
                </a:lnTo>
                <a:lnTo>
                  <a:pt x="438" y="384"/>
                </a:lnTo>
                <a:lnTo>
                  <a:pt x="440" y="384"/>
                </a:lnTo>
                <a:lnTo>
                  <a:pt x="442" y="382"/>
                </a:lnTo>
                <a:lnTo>
                  <a:pt x="442" y="378"/>
                </a:lnTo>
                <a:lnTo>
                  <a:pt x="442" y="374"/>
                </a:lnTo>
                <a:lnTo>
                  <a:pt x="444" y="372"/>
                </a:lnTo>
                <a:lnTo>
                  <a:pt x="448" y="370"/>
                </a:lnTo>
                <a:lnTo>
                  <a:pt x="450" y="368"/>
                </a:lnTo>
                <a:lnTo>
                  <a:pt x="450" y="364"/>
                </a:lnTo>
                <a:lnTo>
                  <a:pt x="450" y="362"/>
                </a:lnTo>
                <a:lnTo>
                  <a:pt x="448" y="362"/>
                </a:lnTo>
                <a:lnTo>
                  <a:pt x="446" y="362"/>
                </a:lnTo>
                <a:lnTo>
                  <a:pt x="446" y="360"/>
                </a:lnTo>
                <a:lnTo>
                  <a:pt x="446" y="356"/>
                </a:lnTo>
                <a:lnTo>
                  <a:pt x="450" y="354"/>
                </a:lnTo>
                <a:lnTo>
                  <a:pt x="454" y="352"/>
                </a:lnTo>
                <a:lnTo>
                  <a:pt x="454" y="346"/>
                </a:lnTo>
                <a:lnTo>
                  <a:pt x="456" y="342"/>
                </a:lnTo>
                <a:lnTo>
                  <a:pt x="464" y="336"/>
                </a:lnTo>
                <a:lnTo>
                  <a:pt x="466" y="334"/>
                </a:lnTo>
                <a:lnTo>
                  <a:pt x="470" y="334"/>
                </a:lnTo>
                <a:lnTo>
                  <a:pt x="470" y="340"/>
                </a:lnTo>
                <a:lnTo>
                  <a:pt x="472" y="342"/>
                </a:lnTo>
                <a:lnTo>
                  <a:pt x="478" y="344"/>
                </a:lnTo>
                <a:lnTo>
                  <a:pt x="484" y="344"/>
                </a:lnTo>
                <a:lnTo>
                  <a:pt x="490" y="342"/>
                </a:lnTo>
                <a:lnTo>
                  <a:pt x="496" y="338"/>
                </a:lnTo>
                <a:lnTo>
                  <a:pt x="498" y="334"/>
                </a:lnTo>
                <a:lnTo>
                  <a:pt x="498" y="332"/>
                </a:lnTo>
                <a:lnTo>
                  <a:pt x="496" y="332"/>
                </a:lnTo>
                <a:lnTo>
                  <a:pt x="492" y="334"/>
                </a:lnTo>
                <a:lnTo>
                  <a:pt x="484" y="336"/>
                </a:lnTo>
                <a:lnTo>
                  <a:pt x="478" y="334"/>
                </a:lnTo>
                <a:lnTo>
                  <a:pt x="478" y="332"/>
                </a:lnTo>
                <a:lnTo>
                  <a:pt x="482" y="332"/>
                </a:lnTo>
                <a:lnTo>
                  <a:pt x="484" y="330"/>
                </a:lnTo>
                <a:lnTo>
                  <a:pt x="486" y="324"/>
                </a:lnTo>
                <a:lnTo>
                  <a:pt x="488" y="322"/>
                </a:lnTo>
                <a:lnTo>
                  <a:pt x="490" y="322"/>
                </a:lnTo>
                <a:lnTo>
                  <a:pt x="490" y="320"/>
                </a:lnTo>
                <a:lnTo>
                  <a:pt x="488" y="318"/>
                </a:lnTo>
                <a:lnTo>
                  <a:pt x="490" y="318"/>
                </a:lnTo>
                <a:lnTo>
                  <a:pt x="492" y="316"/>
                </a:lnTo>
                <a:lnTo>
                  <a:pt x="490" y="314"/>
                </a:lnTo>
                <a:lnTo>
                  <a:pt x="486" y="312"/>
                </a:lnTo>
                <a:lnTo>
                  <a:pt x="486" y="306"/>
                </a:lnTo>
                <a:lnTo>
                  <a:pt x="488" y="302"/>
                </a:lnTo>
                <a:lnTo>
                  <a:pt x="492" y="298"/>
                </a:lnTo>
                <a:lnTo>
                  <a:pt x="498" y="296"/>
                </a:lnTo>
                <a:lnTo>
                  <a:pt x="498" y="294"/>
                </a:lnTo>
                <a:lnTo>
                  <a:pt x="496" y="294"/>
                </a:lnTo>
                <a:lnTo>
                  <a:pt x="492" y="292"/>
                </a:lnTo>
                <a:lnTo>
                  <a:pt x="494" y="290"/>
                </a:lnTo>
                <a:lnTo>
                  <a:pt x="496" y="290"/>
                </a:lnTo>
                <a:lnTo>
                  <a:pt x="498" y="290"/>
                </a:lnTo>
                <a:lnTo>
                  <a:pt x="500" y="286"/>
                </a:lnTo>
                <a:lnTo>
                  <a:pt x="500" y="282"/>
                </a:lnTo>
                <a:lnTo>
                  <a:pt x="504" y="282"/>
                </a:lnTo>
                <a:lnTo>
                  <a:pt x="506" y="282"/>
                </a:lnTo>
                <a:lnTo>
                  <a:pt x="508" y="286"/>
                </a:lnTo>
                <a:lnTo>
                  <a:pt x="508" y="292"/>
                </a:lnTo>
                <a:lnTo>
                  <a:pt x="508" y="300"/>
                </a:lnTo>
                <a:lnTo>
                  <a:pt x="510" y="304"/>
                </a:lnTo>
                <a:lnTo>
                  <a:pt x="512" y="304"/>
                </a:lnTo>
                <a:lnTo>
                  <a:pt x="514" y="302"/>
                </a:lnTo>
                <a:lnTo>
                  <a:pt x="514" y="300"/>
                </a:lnTo>
                <a:lnTo>
                  <a:pt x="514" y="296"/>
                </a:lnTo>
                <a:lnTo>
                  <a:pt x="518" y="298"/>
                </a:lnTo>
                <a:lnTo>
                  <a:pt x="520" y="298"/>
                </a:lnTo>
                <a:lnTo>
                  <a:pt x="520" y="296"/>
                </a:lnTo>
                <a:lnTo>
                  <a:pt x="520" y="292"/>
                </a:lnTo>
                <a:lnTo>
                  <a:pt x="516" y="288"/>
                </a:lnTo>
                <a:lnTo>
                  <a:pt x="516" y="286"/>
                </a:lnTo>
                <a:lnTo>
                  <a:pt x="516" y="284"/>
                </a:lnTo>
                <a:lnTo>
                  <a:pt x="518" y="284"/>
                </a:lnTo>
                <a:lnTo>
                  <a:pt x="520" y="284"/>
                </a:lnTo>
                <a:lnTo>
                  <a:pt x="520" y="282"/>
                </a:lnTo>
                <a:lnTo>
                  <a:pt x="520" y="278"/>
                </a:lnTo>
                <a:lnTo>
                  <a:pt x="516" y="274"/>
                </a:lnTo>
                <a:lnTo>
                  <a:pt x="512" y="270"/>
                </a:lnTo>
                <a:lnTo>
                  <a:pt x="516" y="264"/>
                </a:lnTo>
                <a:lnTo>
                  <a:pt x="520" y="262"/>
                </a:lnTo>
                <a:lnTo>
                  <a:pt x="524" y="260"/>
                </a:lnTo>
                <a:lnTo>
                  <a:pt x="532" y="262"/>
                </a:lnTo>
                <a:lnTo>
                  <a:pt x="534" y="264"/>
                </a:lnTo>
                <a:lnTo>
                  <a:pt x="536" y="264"/>
                </a:lnTo>
                <a:lnTo>
                  <a:pt x="540" y="264"/>
                </a:lnTo>
                <a:lnTo>
                  <a:pt x="546" y="268"/>
                </a:lnTo>
                <a:lnTo>
                  <a:pt x="548" y="270"/>
                </a:lnTo>
                <a:lnTo>
                  <a:pt x="550" y="270"/>
                </a:lnTo>
                <a:lnTo>
                  <a:pt x="550" y="266"/>
                </a:lnTo>
                <a:lnTo>
                  <a:pt x="552" y="262"/>
                </a:lnTo>
                <a:lnTo>
                  <a:pt x="554" y="256"/>
                </a:lnTo>
                <a:lnTo>
                  <a:pt x="558" y="258"/>
                </a:lnTo>
                <a:lnTo>
                  <a:pt x="560" y="256"/>
                </a:lnTo>
                <a:lnTo>
                  <a:pt x="560" y="254"/>
                </a:lnTo>
                <a:lnTo>
                  <a:pt x="558" y="252"/>
                </a:lnTo>
                <a:lnTo>
                  <a:pt x="556" y="250"/>
                </a:lnTo>
                <a:lnTo>
                  <a:pt x="552" y="252"/>
                </a:lnTo>
                <a:lnTo>
                  <a:pt x="548" y="256"/>
                </a:lnTo>
                <a:lnTo>
                  <a:pt x="546" y="254"/>
                </a:lnTo>
                <a:lnTo>
                  <a:pt x="544" y="252"/>
                </a:lnTo>
                <a:lnTo>
                  <a:pt x="540" y="250"/>
                </a:lnTo>
                <a:lnTo>
                  <a:pt x="538" y="250"/>
                </a:lnTo>
                <a:lnTo>
                  <a:pt x="536" y="252"/>
                </a:lnTo>
                <a:lnTo>
                  <a:pt x="530" y="256"/>
                </a:lnTo>
                <a:lnTo>
                  <a:pt x="526" y="254"/>
                </a:lnTo>
                <a:lnTo>
                  <a:pt x="522" y="252"/>
                </a:lnTo>
                <a:lnTo>
                  <a:pt x="522" y="250"/>
                </a:lnTo>
                <a:lnTo>
                  <a:pt x="526" y="246"/>
                </a:lnTo>
                <a:lnTo>
                  <a:pt x="530" y="242"/>
                </a:lnTo>
                <a:lnTo>
                  <a:pt x="534" y="238"/>
                </a:lnTo>
                <a:lnTo>
                  <a:pt x="540" y="238"/>
                </a:lnTo>
                <a:lnTo>
                  <a:pt x="542" y="238"/>
                </a:lnTo>
                <a:lnTo>
                  <a:pt x="544" y="238"/>
                </a:lnTo>
                <a:lnTo>
                  <a:pt x="546" y="234"/>
                </a:lnTo>
                <a:lnTo>
                  <a:pt x="550" y="236"/>
                </a:lnTo>
                <a:lnTo>
                  <a:pt x="552" y="236"/>
                </a:lnTo>
                <a:lnTo>
                  <a:pt x="554" y="236"/>
                </a:lnTo>
                <a:lnTo>
                  <a:pt x="556" y="234"/>
                </a:lnTo>
                <a:lnTo>
                  <a:pt x="554" y="232"/>
                </a:lnTo>
                <a:lnTo>
                  <a:pt x="552" y="230"/>
                </a:lnTo>
                <a:lnTo>
                  <a:pt x="554" y="228"/>
                </a:lnTo>
                <a:lnTo>
                  <a:pt x="558" y="230"/>
                </a:lnTo>
                <a:lnTo>
                  <a:pt x="560" y="230"/>
                </a:lnTo>
                <a:lnTo>
                  <a:pt x="562" y="230"/>
                </a:lnTo>
                <a:lnTo>
                  <a:pt x="562" y="228"/>
                </a:lnTo>
                <a:lnTo>
                  <a:pt x="562" y="226"/>
                </a:lnTo>
                <a:lnTo>
                  <a:pt x="560" y="224"/>
                </a:lnTo>
                <a:lnTo>
                  <a:pt x="560" y="220"/>
                </a:lnTo>
                <a:lnTo>
                  <a:pt x="564" y="220"/>
                </a:lnTo>
                <a:lnTo>
                  <a:pt x="566" y="222"/>
                </a:lnTo>
                <a:lnTo>
                  <a:pt x="568" y="220"/>
                </a:lnTo>
                <a:lnTo>
                  <a:pt x="566" y="218"/>
                </a:lnTo>
                <a:lnTo>
                  <a:pt x="564" y="216"/>
                </a:lnTo>
                <a:lnTo>
                  <a:pt x="560" y="218"/>
                </a:lnTo>
                <a:lnTo>
                  <a:pt x="558" y="218"/>
                </a:lnTo>
                <a:lnTo>
                  <a:pt x="556" y="214"/>
                </a:lnTo>
                <a:lnTo>
                  <a:pt x="556" y="208"/>
                </a:lnTo>
                <a:lnTo>
                  <a:pt x="558" y="202"/>
                </a:lnTo>
                <a:lnTo>
                  <a:pt x="562" y="200"/>
                </a:lnTo>
                <a:lnTo>
                  <a:pt x="570" y="196"/>
                </a:lnTo>
                <a:lnTo>
                  <a:pt x="574" y="194"/>
                </a:lnTo>
                <a:lnTo>
                  <a:pt x="576" y="192"/>
                </a:lnTo>
                <a:lnTo>
                  <a:pt x="574" y="190"/>
                </a:lnTo>
                <a:lnTo>
                  <a:pt x="572" y="188"/>
                </a:lnTo>
                <a:lnTo>
                  <a:pt x="572" y="184"/>
                </a:lnTo>
                <a:lnTo>
                  <a:pt x="572" y="176"/>
                </a:lnTo>
                <a:lnTo>
                  <a:pt x="574" y="170"/>
                </a:lnTo>
                <a:lnTo>
                  <a:pt x="576" y="166"/>
                </a:lnTo>
                <a:lnTo>
                  <a:pt x="578" y="168"/>
                </a:lnTo>
                <a:lnTo>
                  <a:pt x="580" y="170"/>
                </a:lnTo>
                <a:lnTo>
                  <a:pt x="580" y="174"/>
                </a:lnTo>
                <a:lnTo>
                  <a:pt x="578" y="178"/>
                </a:lnTo>
                <a:lnTo>
                  <a:pt x="580" y="180"/>
                </a:lnTo>
                <a:lnTo>
                  <a:pt x="582" y="178"/>
                </a:lnTo>
                <a:lnTo>
                  <a:pt x="584" y="178"/>
                </a:lnTo>
                <a:lnTo>
                  <a:pt x="584" y="180"/>
                </a:lnTo>
                <a:lnTo>
                  <a:pt x="584" y="184"/>
                </a:lnTo>
                <a:lnTo>
                  <a:pt x="586" y="184"/>
                </a:lnTo>
                <a:lnTo>
                  <a:pt x="586" y="182"/>
                </a:lnTo>
                <a:lnTo>
                  <a:pt x="588" y="180"/>
                </a:lnTo>
                <a:lnTo>
                  <a:pt x="590" y="182"/>
                </a:lnTo>
                <a:lnTo>
                  <a:pt x="592" y="184"/>
                </a:lnTo>
                <a:lnTo>
                  <a:pt x="596" y="182"/>
                </a:lnTo>
                <a:lnTo>
                  <a:pt x="598" y="178"/>
                </a:lnTo>
                <a:lnTo>
                  <a:pt x="594" y="176"/>
                </a:lnTo>
                <a:lnTo>
                  <a:pt x="590" y="172"/>
                </a:lnTo>
                <a:lnTo>
                  <a:pt x="586" y="168"/>
                </a:lnTo>
                <a:lnTo>
                  <a:pt x="586" y="166"/>
                </a:lnTo>
                <a:lnTo>
                  <a:pt x="586" y="162"/>
                </a:lnTo>
                <a:lnTo>
                  <a:pt x="588" y="162"/>
                </a:lnTo>
                <a:lnTo>
                  <a:pt x="592" y="162"/>
                </a:lnTo>
                <a:lnTo>
                  <a:pt x="598" y="166"/>
                </a:lnTo>
                <a:lnTo>
                  <a:pt x="604" y="174"/>
                </a:lnTo>
                <a:lnTo>
                  <a:pt x="610" y="178"/>
                </a:lnTo>
                <a:lnTo>
                  <a:pt x="614" y="182"/>
                </a:lnTo>
                <a:lnTo>
                  <a:pt x="616" y="188"/>
                </a:lnTo>
                <a:lnTo>
                  <a:pt x="618" y="188"/>
                </a:lnTo>
                <a:lnTo>
                  <a:pt x="620" y="188"/>
                </a:lnTo>
                <a:lnTo>
                  <a:pt x="622" y="184"/>
                </a:lnTo>
                <a:lnTo>
                  <a:pt x="620" y="182"/>
                </a:lnTo>
                <a:lnTo>
                  <a:pt x="616" y="174"/>
                </a:lnTo>
                <a:lnTo>
                  <a:pt x="610" y="172"/>
                </a:lnTo>
                <a:lnTo>
                  <a:pt x="604" y="166"/>
                </a:lnTo>
                <a:lnTo>
                  <a:pt x="602" y="154"/>
                </a:lnTo>
                <a:lnTo>
                  <a:pt x="602" y="152"/>
                </a:lnTo>
                <a:lnTo>
                  <a:pt x="604" y="146"/>
                </a:lnTo>
                <a:lnTo>
                  <a:pt x="606" y="142"/>
                </a:lnTo>
                <a:lnTo>
                  <a:pt x="614" y="138"/>
                </a:lnTo>
                <a:lnTo>
                  <a:pt x="618" y="138"/>
                </a:lnTo>
                <a:lnTo>
                  <a:pt x="622" y="138"/>
                </a:lnTo>
                <a:lnTo>
                  <a:pt x="624" y="142"/>
                </a:lnTo>
                <a:lnTo>
                  <a:pt x="624" y="146"/>
                </a:lnTo>
                <a:lnTo>
                  <a:pt x="622" y="154"/>
                </a:lnTo>
                <a:lnTo>
                  <a:pt x="622" y="164"/>
                </a:lnTo>
                <a:lnTo>
                  <a:pt x="622" y="166"/>
                </a:lnTo>
                <a:lnTo>
                  <a:pt x="624" y="168"/>
                </a:lnTo>
                <a:lnTo>
                  <a:pt x="626" y="166"/>
                </a:lnTo>
                <a:lnTo>
                  <a:pt x="626" y="162"/>
                </a:lnTo>
                <a:lnTo>
                  <a:pt x="628" y="156"/>
                </a:lnTo>
                <a:lnTo>
                  <a:pt x="628" y="144"/>
                </a:lnTo>
                <a:lnTo>
                  <a:pt x="634" y="134"/>
                </a:lnTo>
                <a:lnTo>
                  <a:pt x="636" y="128"/>
                </a:lnTo>
                <a:lnTo>
                  <a:pt x="640" y="126"/>
                </a:lnTo>
                <a:lnTo>
                  <a:pt x="642" y="126"/>
                </a:lnTo>
                <a:lnTo>
                  <a:pt x="644" y="126"/>
                </a:lnTo>
                <a:lnTo>
                  <a:pt x="644" y="130"/>
                </a:lnTo>
                <a:lnTo>
                  <a:pt x="644" y="136"/>
                </a:lnTo>
                <a:lnTo>
                  <a:pt x="644" y="146"/>
                </a:lnTo>
                <a:lnTo>
                  <a:pt x="646" y="158"/>
                </a:lnTo>
                <a:lnTo>
                  <a:pt x="644" y="162"/>
                </a:lnTo>
                <a:lnTo>
                  <a:pt x="642" y="164"/>
                </a:lnTo>
                <a:lnTo>
                  <a:pt x="640" y="170"/>
                </a:lnTo>
                <a:lnTo>
                  <a:pt x="638" y="174"/>
                </a:lnTo>
                <a:lnTo>
                  <a:pt x="640" y="176"/>
                </a:lnTo>
                <a:lnTo>
                  <a:pt x="642" y="174"/>
                </a:lnTo>
                <a:lnTo>
                  <a:pt x="644" y="172"/>
                </a:lnTo>
                <a:lnTo>
                  <a:pt x="648" y="162"/>
                </a:lnTo>
                <a:lnTo>
                  <a:pt x="652" y="158"/>
                </a:lnTo>
                <a:lnTo>
                  <a:pt x="656" y="152"/>
                </a:lnTo>
                <a:lnTo>
                  <a:pt x="654" y="148"/>
                </a:lnTo>
                <a:lnTo>
                  <a:pt x="652" y="144"/>
                </a:lnTo>
                <a:lnTo>
                  <a:pt x="652" y="140"/>
                </a:lnTo>
                <a:lnTo>
                  <a:pt x="656" y="138"/>
                </a:lnTo>
                <a:lnTo>
                  <a:pt x="658" y="132"/>
                </a:lnTo>
                <a:lnTo>
                  <a:pt x="660" y="126"/>
                </a:lnTo>
                <a:lnTo>
                  <a:pt x="662" y="124"/>
                </a:lnTo>
                <a:lnTo>
                  <a:pt x="666" y="124"/>
                </a:lnTo>
                <a:lnTo>
                  <a:pt x="664" y="126"/>
                </a:lnTo>
                <a:lnTo>
                  <a:pt x="664" y="130"/>
                </a:lnTo>
                <a:lnTo>
                  <a:pt x="664" y="132"/>
                </a:lnTo>
                <a:lnTo>
                  <a:pt x="666" y="134"/>
                </a:lnTo>
                <a:lnTo>
                  <a:pt x="668" y="132"/>
                </a:lnTo>
                <a:lnTo>
                  <a:pt x="668" y="130"/>
                </a:lnTo>
                <a:lnTo>
                  <a:pt x="672" y="130"/>
                </a:lnTo>
                <a:lnTo>
                  <a:pt x="672" y="128"/>
                </a:lnTo>
                <a:lnTo>
                  <a:pt x="672" y="126"/>
                </a:lnTo>
                <a:lnTo>
                  <a:pt x="676" y="126"/>
                </a:lnTo>
                <a:lnTo>
                  <a:pt x="676" y="122"/>
                </a:lnTo>
                <a:lnTo>
                  <a:pt x="674" y="120"/>
                </a:lnTo>
                <a:lnTo>
                  <a:pt x="672" y="116"/>
                </a:lnTo>
                <a:lnTo>
                  <a:pt x="672" y="114"/>
                </a:lnTo>
                <a:lnTo>
                  <a:pt x="674" y="114"/>
                </a:lnTo>
                <a:lnTo>
                  <a:pt x="678" y="116"/>
                </a:lnTo>
                <a:lnTo>
                  <a:pt x="682" y="122"/>
                </a:lnTo>
                <a:lnTo>
                  <a:pt x="696" y="136"/>
                </a:lnTo>
                <a:lnTo>
                  <a:pt x="698" y="138"/>
                </a:lnTo>
                <a:lnTo>
                  <a:pt x="700" y="140"/>
                </a:lnTo>
                <a:lnTo>
                  <a:pt x="700" y="136"/>
                </a:lnTo>
                <a:lnTo>
                  <a:pt x="700" y="132"/>
                </a:lnTo>
                <a:lnTo>
                  <a:pt x="696" y="126"/>
                </a:lnTo>
                <a:lnTo>
                  <a:pt x="696" y="120"/>
                </a:lnTo>
                <a:lnTo>
                  <a:pt x="696" y="114"/>
                </a:lnTo>
                <a:lnTo>
                  <a:pt x="696" y="112"/>
                </a:lnTo>
                <a:lnTo>
                  <a:pt x="696" y="108"/>
                </a:lnTo>
                <a:lnTo>
                  <a:pt x="692" y="108"/>
                </a:lnTo>
                <a:lnTo>
                  <a:pt x="686" y="108"/>
                </a:lnTo>
                <a:lnTo>
                  <a:pt x="680" y="104"/>
                </a:lnTo>
                <a:lnTo>
                  <a:pt x="678" y="98"/>
                </a:lnTo>
                <a:lnTo>
                  <a:pt x="678" y="94"/>
                </a:lnTo>
                <a:lnTo>
                  <a:pt x="678" y="90"/>
                </a:lnTo>
                <a:lnTo>
                  <a:pt x="682" y="92"/>
                </a:lnTo>
                <a:lnTo>
                  <a:pt x="684" y="98"/>
                </a:lnTo>
                <a:lnTo>
                  <a:pt x="686" y="100"/>
                </a:lnTo>
                <a:lnTo>
                  <a:pt x="688" y="102"/>
                </a:lnTo>
                <a:lnTo>
                  <a:pt x="690" y="100"/>
                </a:lnTo>
                <a:lnTo>
                  <a:pt x="688" y="98"/>
                </a:lnTo>
                <a:lnTo>
                  <a:pt x="688" y="94"/>
                </a:lnTo>
                <a:lnTo>
                  <a:pt x="690" y="90"/>
                </a:lnTo>
                <a:lnTo>
                  <a:pt x="692" y="92"/>
                </a:lnTo>
                <a:lnTo>
                  <a:pt x="694" y="92"/>
                </a:lnTo>
                <a:lnTo>
                  <a:pt x="696" y="90"/>
                </a:lnTo>
                <a:lnTo>
                  <a:pt x="696" y="92"/>
                </a:lnTo>
                <a:lnTo>
                  <a:pt x="698" y="96"/>
                </a:lnTo>
                <a:lnTo>
                  <a:pt x="700" y="94"/>
                </a:lnTo>
                <a:lnTo>
                  <a:pt x="700" y="96"/>
                </a:lnTo>
                <a:lnTo>
                  <a:pt x="702" y="98"/>
                </a:lnTo>
                <a:lnTo>
                  <a:pt x="702" y="102"/>
                </a:lnTo>
                <a:lnTo>
                  <a:pt x="706" y="104"/>
                </a:lnTo>
                <a:lnTo>
                  <a:pt x="710" y="102"/>
                </a:lnTo>
                <a:lnTo>
                  <a:pt x="708" y="100"/>
                </a:lnTo>
                <a:lnTo>
                  <a:pt x="706" y="96"/>
                </a:lnTo>
                <a:lnTo>
                  <a:pt x="710" y="94"/>
                </a:lnTo>
                <a:lnTo>
                  <a:pt x="716" y="94"/>
                </a:lnTo>
                <a:lnTo>
                  <a:pt x="726" y="96"/>
                </a:lnTo>
                <a:lnTo>
                  <a:pt x="726" y="98"/>
                </a:lnTo>
                <a:lnTo>
                  <a:pt x="724" y="100"/>
                </a:lnTo>
                <a:lnTo>
                  <a:pt x="722" y="104"/>
                </a:lnTo>
                <a:lnTo>
                  <a:pt x="724" y="104"/>
                </a:lnTo>
                <a:lnTo>
                  <a:pt x="726" y="104"/>
                </a:lnTo>
                <a:lnTo>
                  <a:pt x="730" y="104"/>
                </a:lnTo>
                <a:lnTo>
                  <a:pt x="730" y="106"/>
                </a:lnTo>
                <a:lnTo>
                  <a:pt x="728" y="106"/>
                </a:lnTo>
                <a:lnTo>
                  <a:pt x="728" y="112"/>
                </a:lnTo>
                <a:lnTo>
                  <a:pt x="732" y="114"/>
                </a:lnTo>
                <a:lnTo>
                  <a:pt x="736" y="114"/>
                </a:lnTo>
                <a:lnTo>
                  <a:pt x="738" y="110"/>
                </a:lnTo>
                <a:lnTo>
                  <a:pt x="736" y="106"/>
                </a:lnTo>
                <a:lnTo>
                  <a:pt x="738" y="100"/>
                </a:lnTo>
                <a:lnTo>
                  <a:pt x="734" y="96"/>
                </a:lnTo>
                <a:lnTo>
                  <a:pt x="734" y="92"/>
                </a:lnTo>
                <a:lnTo>
                  <a:pt x="738" y="88"/>
                </a:lnTo>
                <a:lnTo>
                  <a:pt x="742" y="84"/>
                </a:lnTo>
                <a:lnTo>
                  <a:pt x="744" y="78"/>
                </a:lnTo>
                <a:lnTo>
                  <a:pt x="746" y="74"/>
                </a:lnTo>
                <a:lnTo>
                  <a:pt x="750" y="70"/>
                </a:lnTo>
                <a:lnTo>
                  <a:pt x="752" y="70"/>
                </a:lnTo>
                <a:lnTo>
                  <a:pt x="756" y="70"/>
                </a:lnTo>
                <a:lnTo>
                  <a:pt x="760" y="70"/>
                </a:lnTo>
                <a:lnTo>
                  <a:pt x="764" y="68"/>
                </a:lnTo>
                <a:lnTo>
                  <a:pt x="762" y="64"/>
                </a:lnTo>
                <a:lnTo>
                  <a:pt x="760" y="62"/>
                </a:lnTo>
                <a:lnTo>
                  <a:pt x="764" y="54"/>
                </a:lnTo>
                <a:lnTo>
                  <a:pt x="768" y="52"/>
                </a:lnTo>
                <a:lnTo>
                  <a:pt x="770" y="50"/>
                </a:lnTo>
                <a:lnTo>
                  <a:pt x="768" y="48"/>
                </a:lnTo>
                <a:lnTo>
                  <a:pt x="764" y="44"/>
                </a:lnTo>
                <a:lnTo>
                  <a:pt x="760" y="42"/>
                </a:lnTo>
                <a:lnTo>
                  <a:pt x="760" y="40"/>
                </a:lnTo>
                <a:lnTo>
                  <a:pt x="760" y="38"/>
                </a:lnTo>
                <a:lnTo>
                  <a:pt x="764" y="38"/>
                </a:lnTo>
                <a:lnTo>
                  <a:pt x="766" y="40"/>
                </a:lnTo>
                <a:lnTo>
                  <a:pt x="768" y="40"/>
                </a:lnTo>
                <a:lnTo>
                  <a:pt x="768" y="36"/>
                </a:lnTo>
                <a:lnTo>
                  <a:pt x="768" y="34"/>
                </a:lnTo>
                <a:lnTo>
                  <a:pt x="766" y="30"/>
                </a:lnTo>
                <a:lnTo>
                  <a:pt x="766" y="26"/>
                </a:lnTo>
                <a:lnTo>
                  <a:pt x="770" y="26"/>
                </a:lnTo>
                <a:lnTo>
                  <a:pt x="772" y="30"/>
                </a:lnTo>
                <a:lnTo>
                  <a:pt x="774" y="28"/>
                </a:lnTo>
                <a:lnTo>
                  <a:pt x="774" y="26"/>
                </a:lnTo>
                <a:lnTo>
                  <a:pt x="776" y="24"/>
                </a:lnTo>
                <a:lnTo>
                  <a:pt x="776" y="22"/>
                </a:lnTo>
                <a:lnTo>
                  <a:pt x="778" y="24"/>
                </a:lnTo>
                <a:lnTo>
                  <a:pt x="778" y="26"/>
                </a:lnTo>
                <a:lnTo>
                  <a:pt x="782" y="28"/>
                </a:lnTo>
                <a:lnTo>
                  <a:pt x="784" y="30"/>
                </a:lnTo>
                <a:lnTo>
                  <a:pt x="786" y="34"/>
                </a:lnTo>
                <a:lnTo>
                  <a:pt x="786" y="36"/>
                </a:lnTo>
                <a:lnTo>
                  <a:pt x="790" y="36"/>
                </a:lnTo>
                <a:lnTo>
                  <a:pt x="792" y="36"/>
                </a:lnTo>
                <a:lnTo>
                  <a:pt x="796" y="32"/>
                </a:lnTo>
                <a:lnTo>
                  <a:pt x="798" y="28"/>
                </a:lnTo>
                <a:lnTo>
                  <a:pt x="802" y="28"/>
                </a:lnTo>
                <a:lnTo>
                  <a:pt x="804" y="30"/>
                </a:lnTo>
                <a:lnTo>
                  <a:pt x="804" y="34"/>
                </a:lnTo>
                <a:lnTo>
                  <a:pt x="802" y="38"/>
                </a:lnTo>
                <a:lnTo>
                  <a:pt x="792" y="56"/>
                </a:lnTo>
                <a:lnTo>
                  <a:pt x="790" y="64"/>
                </a:lnTo>
                <a:lnTo>
                  <a:pt x="792" y="68"/>
                </a:lnTo>
                <a:lnTo>
                  <a:pt x="792" y="78"/>
                </a:lnTo>
                <a:lnTo>
                  <a:pt x="794" y="82"/>
                </a:lnTo>
                <a:lnTo>
                  <a:pt x="790" y="84"/>
                </a:lnTo>
                <a:lnTo>
                  <a:pt x="788" y="88"/>
                </a:lnTo>
                <a:lnTo>
                  <a:pt x="788" y="94"/>
                </a:lnTo>
                <a:lnTo>
                  <a:pt x="788" y="98"/>
                </a:lnTo>
                <a:lnTo>
                  <a:pt x="790" y="100"/>
                </a:lnTo>
                <a:lnTo>
                  <a:pt x="792" y="100"/>
                </a:lnTo>
                <a:lnTo>
                  <a:pt x="794" y="98"/>
                </a:lnTo>
                <a:lnTo>
                  <a:pt x="802" y="88"/>
                </a:lnTo>
                <a:lnTo>
                  <a:pt x="804" y="82"/>
                </a:lnTo>
                <a:lnTo>
                  <a:pt x="804" y="78"/>
                </a:lnTo>
                <a:lnTo>
                  <a:pt x="802" y="78"/>
                </a:lnTo>
                <a:lnTo>
                  <a:pt x="802" y="80"/>
                </a:lnTo>
                <a:lnTo>
                  <a:pt x="800" y="82"/>
                </a:lnTo>
                <a:lnTo>
                  <a:pt x="798" y="80"/>
                </a:lnTo>
                <a:lnTo>
                  <a:pt x="800" y="78"/>
                </a:lnTo>
                <a:lnTo>
                  <a:pt x="802" y="72"/>
                </a:lnTo>
                <a:lnTo>
                  <a:pt x="806" y="66"/>
                </a:lnTo>
                <a:lnTo>
                  <a:pt x="808" y="58"/>
                </a:lnTo>
                <a:lnTo>
                  <a:pt x="810" y="54"/>
                </a:lnTo>
                <a:lnTo>
                  <a:pt x="816" y="38"/>
                </a:lnTo>
                <a:lnTo>
                  <a:pt x="820" y="28"/>
                </a:lnTo>
                <a:lnTo>
                  <a:pt x="824" y="22"/>
                </a:lnTo>
                <a:lnTo>
                  <a:pt x="826" y="20"/>
                </a:lnTo>
                <a:lnTo>
                  <a:pt x="830" y="20"/>
                </a:lnTo>
                <a:lnTo>
                  <a:pt x="830" y="22"/>
                </a:lnTo>
                <a:lnTo>
                  <a:pt x="832" y="26"/>
                </a:lnTo>
                <a:lnTo>
                  <a:pt x="832" y="32"/>
                </a:lnTo>
                <a:lnTo>
                  <a:pt x="834" y="36"/>
                </a:lnTo>
                <a:lnTo>
                  <a:pt x="830" y="40"/>
                </a:lnTo>
                <a:lnTo>
                  <a:pt x="830" y="42"/>
                </a:lnTo>
                <a:lnTo>
                  <a:pt x="832" y="46"/>
                </a:lnTo>
                <a:lnTo>
                  <a:pt x="836" y="48"/>
                </a:lnTo>
                <a:lnTo>
                  <a:pt x="836" y="52"/>
                </a:lnTo>
                <a:lnTo>
                  <a:pt x="836" y="58"/>
                </a:lnTo>
                <a:lnTo>
                  <a:pt x="836" y="62"/>
                </a:lnTo>
                <a:lnTo>
                  <a:pt x="836" y="64"/>
                </a:lnTo>
                <a:lnTo>
                  <a:pt x="836" y="66"/>
                </a:lnTo>
                <a:lnTo>
                  <a:pt x="838" y="66"/>
                </a:lnTo>
                <a:lnTo>
                  <a:pt x="840" y="62"/>
                </a:lnTo>
                <a:lnTo>
                  <a:pt x="842" y="58"/>
                </a:lnTo>
                <a:lnTo>
                  <a:pt x="846" y="56"/>
                </a:lnTo>
                <a:lnTo>
                  <a:pt x="850" y="56"/>
                </a:lnTo>
                <a:lnTo>
                  <a:pt x="848" y="52"/>
                </a:lnTo>
                <a:lnTo>
                  <a:pt x="848" y="48"/>
                </a:lnTo>
                <a:lnTo>
                  <a:pt x="848" y="44"/>
                </a:lnTo>
                <a:lnTo>
                  <a:pt x="852" y="42"/>
                </a:lnTo>
                <a:lnTo>
                  <a:pt x="852" y="40"/>
                </a:lnTo>
                <a:lnTo>
                  <a:pt x="850" y="36"/>
                </a:lnTo>
                <a:lnTo>
                  <a:pt x="850" y="32"/>
                </a:lnTo>
                <a:lnTo>
                  <a:pt x="854" y="28"/>
                </a:lnTo>
                <a:lnTo>
                  <a:pt x="854" y="20"/>
                </a:lnTo>
                <a:lnTo>
                  <a:pt x="856" y="10"/>
                </a:lnTo>
                <a:lnTo>
                  <a:pt x="854" y="6"/>
                </a:lnTo>
                <a:lnTo>
                  <a:pt x="854" y="2"/>
                </a:lnTo>
                <a:lnTo>
                  <a:pt x="856" y="2"/>
                </a:lnTo>
                <a:lnTo>
                  <a:pt x="858" y="4"/>
                </a:lnTo>
                <a:lnTo>
                  <a:pt x="860" y="6"/>
                </a:lnTo>
                <a:lnTo>
                  <a:pt x="862" y="6"/>
                </a:lnTo>
                <a:lnTo>
                  <a:pt x="864" y="4"/>
                </a:lnTo>
                <a:lnTo>
                  <a:pt x="868" y="0"/>
                </a:lnTo>
                <a:lnTo>
                  <a:pt x="872" y="0"/>
                </a:lnTo>
                <a:lnTo>
                  <a:pt x="876" y="2"/>
                </a:lnTo>
                <a:lnTo>
                  <a:pt x="876" y="6"/>
                </a:lnTo>
                <a:lnTo>
                  <a:pt x="876" y="8"/>
                </a:lnTo>
                <a:lnTo>
                  <a:pt x="880" y="8"/>
                </a:lnTo>
                <a:lnTo>
                  <a:pt x="882" y="6"/>
                </a:lnTo>
                <a:lnTo>
                  <a:pt x="884" y="10"/>
                </a:lnTo>
                <a:lnTo>
                  <a:pt x="884" y="14"/>
                </a:lnTo>
                <a:lnTo>
                  <a:pt x="884" y="18"/>
                </a:lnTo>
                <a:lnTo>
                  <a:pt x="882" y="22"/>
                </a:lnTo>
                <a:lnTo>
                  <a:pt x="876" y="22"/>
                </a:lnTo>
                <a:lnTo>
                  <a:pt x="872" y="22"/>
                </a:lnTo>
                <a:lnTo>
                  <a:pt x="870" y="24"/>
                </a:lnTo>
                <a:lnTo>
                  <a:pt x="870" y="28"/>
                </a:lnTo>
                <a:lnTo>
                  <a:pt x="872" y="30"/>
                </a:lnTo>
                <a:lnTo>
                  <a:pt x="876" y="32"/>
                </a:lnTo>
                <a:lnTo>
                  <a:pt x="874" y="34"/>
                </a:lnTo>
                <a:lnTo>
                  <a:pt x="872" y="36"/>
                </a:lnTo>
                <a:lnTo>
                  <a:pt x="870" y="38"/>
                </a:lnTo>
                <a:lnTo>
                  <a:pt x="868" y="40"/>
                </a:lnTo>
                <a:lnTo>
                  <a:pt x="872" y="40"/>
                </a:lnTo>
                <a:lnTo>
                  <a:pt x="874" y="38"/>
                </a:lnTo>
                <a:lnTo>
                  <a:pt x="878" y="34"/>
                </a:lnTo>
                <a:lnTo>
                  <a:pt x="880" y="32"/>
                </a:lnTo>
                <a:lnTo>
                  <a:pt x="882" y="32"/>
                </a:lnTo>
                <a:lnTo>
                  <a:pt x="884" y="34"/>
                </a:lnTo>
                <a:lnTo>
                  <a:pt x="884" y="36"/>
                </a:lnTo>
                <a:lnTo>
                  <a:pt x="884" y="40"/>
                </a:lnTo>
                <a:lnTo>
                  <a:pt x="882" y="44"/>
                </a:lnTo>
                <a:lnTo>
                  <a:pt x="878" y="48"/>
                </a:lnTo>
                <a:lnTo>
                  <a:pt x="876" y="50"/>
                </a:lnTo>
                <a:lnTo>
                  <a:pt x="878" y="52"/>
                </a:lnTo>
                <a:lnTo>
                  <a:pt x="882" y="52"/>
                </a:lnTo>
                <a:lnTo>
                  <a:pt x="884" y="50"/>
                </a:lnTo>
                <a:lnTo>
                  <a:pt x="890" y="52"/>
                </a:lnTo>
                <a:lnTo>
                  <a:pt x="894" y="50"/>
                </a:lnTo>
                <a:lnTo>
                  <a:pt x="898" y="48"/>
                </a:lnTo>
                <a:lnTo>
                  <a:pt x="896" y="44"/>
                </a:lnTo>
                <a:lnTo>
                  <a:pt x="894" y="42"/>
                </a:lnTo>
                <a:lnTo>
                  <a:pt x="892" y="32"/>
                </a:lnTo>
                <a:lnTo>
                  <a:pt x="892" y="24"/>
                </a:lnTo>
                <a:lnTo>
                  <a:pt x="892" y="20"/>
                </a:lnTo>
                <a:lnTo>
                  <a:pt x="894" y="16"/>
                </a:lnTo>
                <a:lnTo>
                  <a:pt x="898" y="14"/>
                </a:lnTo>
                <a:lnTo>
                  <a:pt x="902" y="16"/>
                </a:lnTo>
                <a:lnTo>
                  <a:pt x="904" y="14"/>
                </a:lnTo>
                <a:lnTo>
                  <a:pt x="906" y="12"/>
                </a:lnTo>
                <a:lnTo>
                  <a:pt x="908" y="16"/>
                </a:lnTo>
                <a:lnTo>
                  <a:pt x="912" y="16"/>
                </a:lnTo>
                <a:lnTo>
                  <a:pt x="914" y="22"/>
                </a:lnTo>
                <a:lnTo>
                  <a:pt x="914" y="24"/>
                </a:lnTo>
                <a:lnTo>
                  <a:pt x="914" y="26"/>
                </a:lnTo>
                <a:lnTo>
                  <a:pt x="916" y="28"/>
                </a:lnTo>
                <a:lnTo>
                  <a:pt x="918" y="26"/>
                </a:lnTo>
                <a:lnTo>
                  <a:pt x="920" y="24"/>
                </a:lnTo>
                <a:lnTo>
                  <a:pt x="924" y="22"/>
                </a:lnTo>
                <a:lnTo>
                  <a:pt x="926" y="22"/>
                </a:lnTo>
                <a:lnTo>
                  <a:pt x="928" y="24"/>
                </a:lnTo>
                <a:lnTo>
                  <a:pt x="928" y="26"/>
                </a:lnTo>
                <a:lnTo>
                  <a:pt x="928" y="28"/>
                </a:lnTo>
                <a:lnTo>
                  <a:pt x="932" y="26"/>
                </a:lnTo>
                <a:lnTo>
                  <a:pt x="932" y="22"/>
                </a:lnTo>
                <a:lnTo>
                  <a:pt x="934" y="20"/>
                </a:lnTo>
                <a:lnTo>
                  <a:pt x="936" y="22"/>
                </a:lnTo>
                <a:lnTo>
                  <a:pt x="938" y="24"/>
                </a:lnTo>
                <a:lnTo>
                  <a:pt x="944" y="26"/>
                </a:lnTo>
                <a:lnTo>
                  <a:pt x="946" y="26"/>
                </a:lnTo>
                <a:lnTo>
                  <a:pt x="948" y="26"/>
                </a:lnTo>
                <a:lnTo>
                  <a:pt x="946" y="30"/>
                </a:lnTo>
                <a:lnTo>
                  <a:pt x="944" y="32"/>
                </a:lnTo>
                <a:lnTo>
                  <a:pt x="946" y="32"/>
                </a:lnTo>
                <a:lnTo>
                  <a:pt x="950" y="32"/>
                </a:lnTo>
                <a:lnTo>
                  <a:pt x="954" y="32"/>
                </a:lnTo>
                <a:lnTo>
                  <a:pt x="958" y="30"/>
                </a:lnTo>
                <a:lnTo>
                  <a:pt x="962" y="34"/>
                </a:lnTo>
                <a:lnTo>
                  <a:pt x="964" y="38"/>
                </a:lnTo>
                <a:lnTo>
                  <a:pt x="972" y="38"/>
                </a:lnTo>
                <a:lnTo>
                  <a:pt x="974" y="42"/>
                </a:lnTo>
                <a:lnTo>
                  <a:pt x="976" y="46"/>
                </a:lnTo>
                <a:lnTo>
                  <a:pt x="972" y="50"/>
                </a:lnTo>
                <a:lnTo>
                  <a:pt x="966" y="54"/>
                </a:lnTo>
                <a:lnTo>
                  <a:pt x="958" y="64"/>
                </a:lnTo>
                <a:lnTo>
                  <a:pt x="954" y="70"/>
                </a:lnTo>
                <a:lnTo>
                  <a:pt x="950" y="72"/>
                </a:lnTo>
                <a:lnTo>
                  <a:pt x="944" y="74"/>
                </a:lnTo>
                <a:lnTo>
                  <a:pt x="936" y="74"/>
                </a:lnTo>
                <a:lnTo>
                  <a:pt x="920" y="74"/>
                </a:lnTo>
                <a:lnTo>
                  <a:pt x="914" y="72"/>
                </a:lnTo>
                <a:lnTo>
                  <a:pt x="910" y="70"/>
                </a:lnTo>
                <a:lnTo>
                  <a:pt x="906" y="72"/>
                </a:lnTo>
                <a:lnTo>
                  <a:pt x="906" y="74"/>
                </a:lnTo>
                <a:lnTo>
                  <a:pt x="906" y="76"/>
                </a:lnTo>
                <a:lnTo>
                  <a:pt x="910" y="78"/>
                </a:lnTo>
                <a:lnTo>
                  <a:pt x="918" y="78"/>
                </a:lnTo>
                <a:lnTo>
                  <a:pt x="926" y="84"/>
                </a:lnTo>
                <a:lnTo>
                  <a:pt x="934" y="86"/>
                </a:lnTo>
                <a:lnTo>
                  <a:pt x="936" y="86"/>
                </a:lnTo>
                <a:lnTo>
                  <a:pt x="938" y="88"/>
                </a:lnTo>
                <a:lnTo>
                  <a:pt x="938" y="90"/>
                </a:lnTo>
                <a:lnTo>
                  <a:pt x="936" y="92"/>
                </a:lnTo>
                <a:lnTo>
                  <a:pt x="940" y="92"/>
                </a:lnTo>
                <a:lnTo>
                  <a:pt x="942" y="90"/>
                </a:lnTo>
                <a:lnTo>
                  <a:pt x="948" y="88"/>
                </a:lnTo>
                <a:lnTo>
                  <a:pt x="952" y="92"/>
                </a:lnTo>
                <a:lnTo>
                  <a:pt x="954" y="94"/>
                </a:lnTo>
                <a:lnTo>
                  <a:pt x="954" y="98"/>
                </a:lnTo>
                <a:lnTo>
                  <a:pt x="950" y="100"/>
                </a:lnTo>
                <a:lnTo>
                  <a:pt x="946" y="104"/>
                </a:lnTo>
                <a:lnTo>
                  <a:pt x="944" y="108"/>
                </a:lnTo>
                <a:lnTo>
                  <a:pt x="946" y="110"/>
                </a:lnTo>
                <a:lnTo>
                  <a:pt x="948" y="108"/>
                </a:lnTo>
                <a:lnTo>
                  <a:pt x="950" y="106"/>
                </a:lnTo>
                <a:lnTo>
                  <a:pt x="954" y="104"/>
                </a:lnTo>
                <a:lnTo>
                  <a:pt x="958" y="104"/>
                </a:lnTo>
                <a:lnTo>
                  <a:pt x="960" y="106"/>
                </a:lnTo>
                <a:lnTo>
                  <a:pt x="962" y="108"/>
                </a:lnTo>
                <a:lnTo>
                  <a:pt x="962" y="106"/>
                </a:lnTo>
                <a:lnTo>
                  <a:pt x="962" y="104"/>
                </a:lnTo>
                <a:lnTo>
                  <a:pt x="960" y="102"/>
                </a:lnTo>
                <a:lnTo>
                  <a:pt x="960" y="100"/>
                </a:lnTo>
                <a:lnTo>
                  <a:pt x="962" y="102"/>
                </a:lnTo>
                <a:lnTo>
                  <a:pt x="964" y="104"/>
                </a:lnTo>
                <a:lnTo>
                  <a:pt x="968" y="104"/>
                </a:lnTo>
                <a:lnTo>
                  <a:pt x="970" y="104"/>
                </a:lnTo>
                <a:lnTo>
                  <a:pt x="970" y="106"/>
                </a:lnTo>
                <a:lnTo>
                  <a:pt x="974" y="104"/>
                </a:lnTo>
                <a:lnTo>
                  <a:pt x="974" y="102"/>
                </a:lnTo>
                <a:lnTo>
                  <a:pt x="972" y="100"/>
                </a:lnTo>
                <a:lnTo>
                  <a:pt x="972" y="96"/>
                </a:lnTo>
                <a:lnTo>
                  <a:pt x="972" y="94"/>
                </a:lnTo>
                <a:lnTo>
                  <a:pt x="974" y="92"/>
                </a:lnTo>
                <a:lnTo>
                  <a:pt x="980" y="94"/>
                </a:lnTo>
                <a:lnTo>
                  <a:pt x="984" y="94"/>
                </a:lnTo>
                <a:lnTo>
                  <a:pt x="986" y="94"/>
                </a:lnTo>
                <a:lnTo>
                  <a:pt x="988" y="96"/>
                </a:lnTo>
                <a:lnTo>
                  <a:pt x="990" y="102"/>
                </a:lnTo>
                <a:lnTo>
                  <a:pt x="988" y="108"/>
                </a:lnTo>
                <a:lnTo>
                  <a:pt x="988" y="112"/>
                </a:lnTo>
                <a:lnTo>
                  <a:pt x="982" y="114"/>
                </a:lnTo>
                <a:lnTo>
                  <a:pt x="978" y="114"/>
                </a:lnTo>
                <a:lnTo>
                  <a:pt x="974" y="112"/>
                </a:lnTo>
                <a:lnTo>
                  <a:pt x="970" y="110"/>
                </a:lnTo>
                <a:lnTo>
                  <a:pt x="966" y="110"/>
                </a:lnTo>
                <a:lnTo>
                  <a:pt x="966" y="112"/>
                </a:lnTo>
                <a:lnTo>
                  <a:pt x="966" y="118"/>
                </a:lnTo>
                <a:lnTo>
                  <a:pt x="968" y="122"/>
                </a:lnTo>
                <a:lnTo>
                  <a:pt x="968" y="126"/>
                </a:lnTo>
                <a:lnTo>
                  <a:pt x="964" y="132"/>
                </a:lnTo>
                <a:lnTo>
                  <a:pt x="956" y="138"/>
                </a:lnTo>
                <a:lnTo>
                  <a:pt x="952" y="142"/>
                </a:lnTo>
                <a:lnTo>
                  <a:pt x="948" y="146"/>
                </a:lnTo>
                <a:lnTo>
                  <a:pt x="948" y="148"/>
                </a:lnTo>
                <a:lnTo>
                  <a:pt x="950" y="154"/>
                </a:lnTo>
                <a:lnTo>
                  <a:pt x="948" y="156"/>
                </a:lnTo>
                <a:lnTo>
                  <a:pt x="944" y="162"/>
                </a:lnTo>
                <a:lnTo>
                  <a:pt x="942" y="164"/>
                </a:lnTo>
                <a:lnTo>
                  <a:pt x="940" y="162"/>
                </a:lnTo>
                <a:lnTo>
                  <a:pt x="936" y="160"/>
                </a:lnTo>
                <a:lnTo>
                  <a:pt x="934" y="154"/>
                </a:lnTo>
                <a:lnTo>
                  <a:pt x="934" y="146"/>
                </a:lnTo>
                <a:lnTo>
                  <a:pt x="940" y="140"/>
                </a:lnTo>
                <a:lnTo>
                  <a:pt x="942" y="136"/>
                </a:lnTo>
                <a:lnTo>
                  <a:pt x="944" y="132"/>
                </a:lnTo>
                <a:lnTo>
                  <a:pt x="942" y="128"/>
                </a:lnTo>
                <a:lnTo>
                  <a:pt x="940" y="122"/>
                </a:lnTo>
                <a:lnTo>
                  <a:pt x="936" y="116"/>
                </a:lnTo>
                <a:lnTo>
                  <a:pt x="932" y="110"/>
                </a:lnTo>
                <a:lnTo>
                  <a:pt x="926" y="104"/>
                </a:lnTo>
                <a:lnTo>
                  <a:pt x="920" y="102"/>
                </a:lnTo>
                <a:lnTo>
                  <a:pt x="908" y="100"/>
                </a:lnTo>
                <a:lnTo>
                  <a:pt x="900" y="96"/>
                </a:lnTo>
                <a:lnTo>
                  <a:pt x="892" y="86"/>
                </a:lnTo>
                <a:lnTo>
                  <a:pt x="888" y="84"/>
                </a:lnTo>
                <a:lnTo>
                  <a:pt x="882" y="86"/>
                </a:lnTo>
                <a:lnTo>
                  <a:pt x="876" y="88"/>
                </a:lnTo>
                <a:lnTo>
                  <a:pt x="866" y="96"/>
                </a:lnTo>
                <a:lnTo>
                  <a:pt x="856" y="102"/>
                </a:lnTo>
                <a:lnTo>
                  <a:pt x="848" y="104"/>
                </a:lnTo>
                <a:lnTo>
                  <a:pt x="842" y="104"/>
                </a:lnTo>
                <a:lnTo>
                  <a:pt x="834" y="110"/>
                </a:lnTo>
                <a:lnTo>
                  <a:pt x="830" y="118"/>
                </a:lnTo>
                <a:lnTo>
                  <a:pt x="826" y="136"/>
                </a:lnTo>
                <a:lnTo>
                  <a:pt x="826" y="148"/>
                </a:lnTo>
                <a:lnTo>
                  <a:pt x="828" y="160"/>
                </a:lnTo>
                <a:lnTo>
                  <a:pt x="830" y="166"/>
                </a:lnTo>
                <a:lnTo>
                  <a:pt x="832" y="180"/>
                </a:lnTo>
                <a:lnTo>
                  <a:pt x="832" y="186"/>
                </a:lnTo>
                <a:lnTo>
                  <a:pt x="830" y="190"/>
                </a:lnTo>
                <a:lnTo>
                  <a:pt x="826" y="192"/>
                </a:lnTo>
                <a:lnTo>
                  <a:pt x="820" y="200"/>
                </a:lnTo>
                <a:lnTo>
                  <a:pt x="816" y="208"/>
                </a:lnTo>
                <a:lnTo>
                  <a:pt x="808" y="214"/>
                </a:lnTo>
                <a:lnTo>
                  <a:pt x="800" y="220"/>
                </a:lnTo>
                <a:lnTo>
                  <a:pt x="794" y="218"/>
                </a:lnTo>
                <a:lnTo>
                  <a:pt x="790" y="214"/>
                </a:lnTo>
                <a:lnTo>
                  <a:pt x="784" y="206"/>
                </a:lnTo>
                <a:lnTo>
                  <a:pt x="780" y="204"/>
                </a:lnTo>
                <a:lnTo>
                  <a:pt x="778" y="204"/>
                </a:lnTo>
                <a:lnTo>
                  <a:pt x="774" y="206"/>
                </a:lnTo>
                <a:lnTo>
                  <a:pt x="772" y="210"/>
                </a:lnTo>
                <a:lnTo>
                  <a:pt x="768" y="216"/>
                </a:lnTo>
                <a:lnTo>
                  <a:pt x="760" y="222"/>
                </a:lnTo>
                <a:lnTo>
                  <a:pt x="752" y="224"/>
                </a:lnTo>
                <a:lnTo>
                  <a:pt x="742" y="220"/>
                </a:lnTo>
                <a:lnTo>
                  <a:pt x="734" y="220"/>
                </a:lnTo>
                <a:lnTo>
                  <a:pt x="726" y="220"/>
                </a:lnTo>
                <a:lnTo>
                  <a:pt x="722" y="216"/>
                </a:lnTo>
                <a:lnTo>
                  <a:pt x="718" y="204"/>
                </a:lnTo>
                <a:lnTo>
                  <a:pt x="708" y="192"/>
                </a:lnTo>
                <a:lnTo>
                  <a:pt x="696" y="182"/>
                </a:lnTo>
                <a:lnTo>
                  <a:pt x="688" y="176"/>
                </a:lnTo>
                <a:lnTo>
                  <a:pt x="684" y="174"/>
                </a:lnTo>
                <a:lnTo>
                  <a:pt x="680" y="174"/>
                </a:lnTo>
                <a:lnTo>
                  <a:pt x="676" y="174"/>
                </a:lnTo>
                <a:lnTo>
                  <a:pt x="672" y="178"/>
                </a:lnTo>
                <a:lnTo>
                  <a:pt x="672" y="180"/>
                </a:lnTo>
                <a:lnTo>
                  <a:pt x="674" y="184"/>
                </a:lnTo>
                <a:lnTo>
                  <a:pt x="676" y="188"/>
                </a:lnTo>
                <a:lnTo>
                  <a:pt x="676" y="190"/>
                </a:lnTo>
                <a:lnTo>
                  <a:pt x="674" y="192"/>
                </a:lnTo>
                <a:lnTo>
                  <a:pt x="670" y="194"/>
                </a:lnTo>
                <a:lnTo>
                  <a:pt x="664" y="192"/>
                </a:lnTo>
                <a:lnTo>
                  <a:pt x="660" y="194"/>
                </a:lnTo>
                <a:lnTo>
                  <a:pt x="658" y="198"/>
                </a:lnTo>
                <a:lnTo>
                  <a:pt x="656" y="198"/>
                </a:lnTo>
                <a:lnTo>
                  <a:pt x="652" y="198"/>
                </a:lnTo>
                <a:lnTo>
                  <a:pt x="644" y="198"/>
                </a:lnTo>
                <a:lnTo>
                  <a:pt x="642" y="200"/>
                </a:lnTo>
                <a:lnTo>
                  <a:pt x="642" y="204"/>
                </a:lnTo>
                <a:lnTo>
                  <a:pt x="642" y="206"/>
                </a:lnTo>
                <a:lnTo>
                  <a:pt x="646" y="208"/>
                </a:lnTo>
                <a:lnTo>
                  <a:pt x="648" y="214"/>
                </a:lnTo>
                <a:lnTo>
                  <a:pt x="646" y="220"/>
                </a:lnTo>
                <a:lnTo>
                  <a:pt x="644" y="222"/>
                </a:lnTo>
                <a:lnTo>
                  <a:pt x="642" y="232"/>
                </a:lnTo>
                <a:lnTo>
                  <a:pt x="640" y="238"/>
                </a:lnTo>
                <a:lnTo>
                  <a:pt x="640" y="244"/>
                </a:lnTo>
                <a:lnTo>
                  <a:pt x="644" y="246"/>
                </a:lnTo>
                <a:lnTo>
                  <a:pt x="648" y="250"/>
                </a:lnTo>
                <a:lnTo>
                  <a:pt x="646" y="252"/>
                </a:lnTo>
                <a:lnTo>
                  <a:pt x="644" y="254"/>
                </a:lnTo>
                <a:lnTo>
                  <a:pt x="638" y="256"/>
                </a:lnTo>
                <a:lnTo>
                  <a:pt x="632" y="256"/>
                </a:lnTo>
                <a:lnTo>
                  <a:pt x="624" y="252"/>
                </a:lnTo>
                <a:lnTo>
                  <a:pt x="610" y="248"/>
                </a:lnTo>
                <a:lnTo>
                  <a:pt x="590" y="248"/>
                </a:lnTo>
                <a:lnTo>
                  <a:pt x="584" y="248"/>
                </a:lnTo>
                <a:lnTo>
                  <a:pt x="582" y="252"/>
                </a:lnTo>
                <a:lnTo>
                  <a:pt x="578" y="256"/>
                </a:lnTo>
                <a:lnTo>
                  <a:pt x="580" y="264"/>
                </a:lnTo>
                <a:lnTo>
                  <a:pt x="580" y="270"/>
                </a:lnTo>
                <a:lnTo>
                  <a:pt x="580" y="276"/>
                </a:lnTo>
                <a:lnTo>
                  <a:pt x="576" y="290"/>
                </a:lnTo>
                <a:lnTo>
                  <a:pt x="574" y="294"/>
                </a:lnTo>
                <a:lnTo>
                  <a:pt x="572" y="300"/>
                </a:lnTo>
                <a:lnTo>
                  <a:pt x="568" y="298"/>
                </a:lnTo>
                <a:lnTo>
                  <a:pt x="562" y="290"/>
                </a:lnTo>
                <a:lnTo>
                  <a:pt x="554" y="288"/>
                </a:lnTo>
                <a:lnTo>
                  <a:pt x="546" y="290"/>
                </a:lnTo>
                <a:lnTo>
                  <a:pt x="540" y="294"/>
                </a:lnTo>
                <a:lnTo>
                  <a:pt x="534" y="302"/>
                </a:lnTo>
                <a:lnTo>
                  <a:pt x="530" y="308"/>
                </a:lnTo>
                <a:lnTo>
                  <a:pt x="526" y="318"/>
                </a:lnTo>
                <a:lnTo>
                  <a:pt x="526" y="326"/>
                </a:lnTo>
                <a:lnTo>
                  <a:pt x="522" y="332"/>
                </a:lnTo>
                <a:lnTo>
                  <a:pt x="518" y="338"/>
                </a:lnTo>
                <a:lnTo>
                  <a:pt x="512" y="342"/>
                </a:lnTo>
                <a:lnTo>
                  <a:pt x="512" y="348"/>
                </a:lnTo>
                <a:lnTo>
                  <a:pt x="510" y="352"/>
                </a:lnTo>
                <a:lnTo>
                  <a:pt x="516" y="358"/>
                </a:lnTo>
                <a:lnTo>
                  <a:pt x="520" y="366"/>
                </a:lnTo>
                <a:lnTo>
                  <a:pt x="522" y="374"/>
                </a:lnTo>
                <a:lnTo>
                  <a:pt x="520" y="378"/>
                </a:lnTo>
                <a:lnTo>
                  <a:pt x="516" y="386"/>
                </a:lnTo>
                <a:lnTo>
                  <a:pt x="506" y="396"/>
                </a:lnTo>
                <a:lnTo>
                  <a:pt x="502" y="404"/>
                </a:lnTo>
                <a:lnTo>
                  <a:pt x="494" y="414"/>
                </a:lnTo>
                <a:lnTo>
                  <a:pt x="486" y="424"/>
                </a:lnTo>
                <a:lnTo>
                  <a:pt x="482" y="434"/>
                </a:lnTo>
                <a:lnTo>
                  <a:pt x="480" y="446"/>
                </a:lnTo>
                <a:lnTo>
                  <a:pt x="478" y="454"/>
                </a:lnTo>
                <a:lnTo>
                  <a:pt x="472" y="460"/>
                </a:lnTo>
                <a:lnTo>
                  <a:pt x="466" y="464"/>
                </a:lnTo>
                <a:lnTo>
                  <a:pt x="458" y="464"/>
                </a:lnTo>
                <a:lnTo>
                  <a:pt x="452" y="466"/>
                </a:lnTo>
                <a:lnTo>
                  <a:pt x="452" y="472"/>
                </a:lnTo>
                <a:lnTo>
                  <a:pt x="454" y="476"/>
                </a:lnTo>
                <a:lnTo>
                  <a:pt x="454" y="490"/>
                </a:lnTo>
                <a:lnTo>
                  <a:pt x="452" y="510"/>
                </a:lnTo>
                <a:lnTo>
                  <a:pt x="450" y="528"/>
                </a:lnTo>
                <a:lnTo>
                  <a:pt x="446" y="544"/>
                </a:lnTo>
                <a:lnTo>
                  <a:pt x="440" y="556"/>
                </a:lnTo>
                <a:lnTo>
                  <a:pt x="434" y="570"/>
                </a:lnTo>
                <a:lnTo>
                  <a:pt x="424" y="580"/>
                </a:lnTo>
                <a:lnTo>
                  <a:pt x="420" y="586"/>
                </a:lnTo>
                <a:lnTo>
                  <a:pt x="418" y="590"/>
                </a:lnTo>
                <a:lnTo>
                  <a:pt x="418" y="598"/>
                </a:lnTo>
                <a:lnTo>
                  <a:pt x="424" y="604"/>
                </a:lnTo>
                <a:lnTo>
                  <a:pt x="430" y="610"/>
                </a:lnTo>
                <a:lnTo>
                  <a:pt x="434" y="616"/>
                </a:lnTo>
                <a:lnTo>
                  <a:pt x="434" y="624"/>
                </a:lnTo>
                <a:lnTo>
                  <a:pt x="434" y="632"/>
                </a:lnTo>
                <a:lnTo>
                  <a:pt x="432" y="640"/>
                </a:lnTo>
                <a:lnTo>
                  <a:pt x="428" y="644"/>
                </a:lnTo>
                <a:lnTo>
                  <a:pt x="424" y="648"/>
                </a:lnTo>
                <a:lnTo>
                  <a:pt x="418" y="648"/>
                </a:lnTo>
                <a:lnTo>
                  <a:pt x="414" y="648"/>
                </a:lnTo>
                <a:lnTo>
                  <a:pt x="406" y="646"/>
                </a:lnTo>
                <a:lnTo>
                  <a:pt x="400" y="644"/>
                </a:lnTo>
                <a:lnTo>
                  <a:pt x="392" y="646"/>
                </a:lnTo>
                <a:lnTo>
                  <a:pt x="384" y="648"/>
                </a:lnTo>
                <a:lnTo>
                  <a:pt x="370" y="656"/>
                </a:lnTo>
                <a:lnTo>
                  <a:pt x="360" y="666"/>
                </a:lnTo>
                <a:lnTo>
                  <a:pt x="350" y="678"/>
                </a:lnTo>
                <a:lnTo>
                  <a:pt x="346" y="688"/>
                </a:lnTo>
                <a:lnTo>
                  <a:pt x="342" y="702"/>
                </a:lnTo>
                <a:lnTo>
                  <a:pt x="344" y="716"/>
                </a:lnTo>
                <a:lnTo>
                  <a:pt x="348" y="726"/>
                </a:lnTo>
                <a:lnTo>
                  <a:pt x="350" y="728"/>
                </a:lnTo>
                <a:lnTo>
                  <a:pt x="352" y="730"/>
                </a:lnTo>
                <a:lnTo>
                  <a:pt x="350" y="734"/>
                </a:lnTo>
                <a:lnTo>
                  <a:pt x="346" y="738"/>
                </a:lnTo>
                <a:lnTo>
                  <a:pt x="344" y="746"/>
                </a:lnTo>
                <a:lnTo>
                  <a:pt x="342" y="754"/>
                </a:lnTo>
                <a:lnTo>
                  <a:pt x="342" y="768"/>
                </a:lnTo>
                <a:lnTo>
                  <a:pt x="338" y="776"/>
                </a:lnTo>
                <a:lnTo>
                  <a:pt x="338" y="780"/>
                </a:lnTo>
                <a:lnTo>
                  <a:pt x="338" y="784"/>
                </a:lnTo>
                <a:lnTo>
                  <a:pt x="340" y="786"/>
                </a:lnTo>
                <a:lnTo>
                  <a:pt x="342" y="792"/>
                </a:lnTo>
                <a:lnTo>
                  <a:pt x="342" y="798"/>
                </a:lnTo>
                <a:lnTo>
                  <a:pt x="342" y="816"/>
                </a:lnTo>
                <a:lnTo>
                  <a:pt x="340" y="832"/>
                </a:lnTo>
                <a:lnTo>
                  <a:pt x="340" y="840"/>
                </a:lnTo>
                <a:lnTo>
                  <a:pt x="340" y="848"/>
                </a:lnTo>
                <a:lnTo>
                  <a:pt x="344" y="854"/>
                </a:lnTo>
                <a:lnTo>
                  <a:pt x="348" y="860"/>
                </a:lnTo>
                <a:lnTo>
                  <a:pt x="356" y="866"/>
                </a:lnTo>
                <a:lnTo>
                  <a:pt x="360" y="870"/>
                </a:lnTo>
                <a:lnTo>
                  <a:pt x="364" y="872"/>
                </a:lnTo>
                <a:lnTo>
                  <a:pt x="366" y="880"/>
                </a:lnTo>
                <a:lnTo>
                  <a:pt x="366" y="890"/>
                </a:lnTo>
                <a:lnTo>
                  <a:pt x="364" y="896"/>
                </a:lnTo>
                <a:lnTo>
                  <a:pt x="360" y="904"/>
                </a:lnTo>
                <a:lnTo>
                  <a:pt x="352" y="912"/>
                </a:lnTo>
                <a:lnTo>
                  <a:pt x="346" y="914"/>
                </a:lnTo>
                <a:lnTo>
                  <a:pt x="340" y="916"/>
                </a:lnTo>
                <a:lnTo>
                  <a:pt x="336" y="922"/>
                </a:lnTo>
                <a:lnTo>
                  <a:pt x="338" y="924"/>
                </a:lnTo>
                <a:lnTo>
                  <a:pt x="340" y="928"/>
                </a:lnTo>
                <a:lnTo>
                  <a:pt x="344" y="932"/>
                </a:lnTo>
                <a:lnTo>
                  <a:pt x="348" y="946"/>
                </a:lnTo>
                <a:lnTo>
                  <a:pt x="350" y="960"/>
                </a:lnTo>
                <a:lnTo>
                  <a:pt x="350" y="966"/>
                </a:lnTo>
                <a:lnTo>
                  <a:pt x="346" y="972"/>
                </a:lnTo>
                <a:lnTo>
                  <a:pt x="344" y="978"/>
                </a:lnTo>
                <a:lnTo>
                  <a:pt x="342" y="984"/>
                </a:lnTo>
                <a:lnTo>
                  <a:pt x="346" y="992"/>
                </a:lnTo>
                <a:lnTo>
                  <a:pt x="346" y="998"/>
                </a:lnTo>
                <a:lnTo>
                  <a:pt x="344" y="1004"/>
                </a:lnTo>
                <a:lnTo>
                  <a:pt x="342" y="1008"/>
                </a:lnTo>
                <a:lnTo>
                  <a:pt x="340" y="1012"/>
                </a:lnTo>
                <a:lnTo>
                  <a:pt x="334" y="1016"/>
                </a:lnTo>
                <a:lnTo>
                  <a:pt x="326" y="1016"/>
                </a:lnTo>
                <a:lnTo>
                  <a:pt x="320" y="1018"/>
                </a:lnTo>
                <a:lnTo>
                  <a:pt x="314" y="1022"/>
                </a:lnTo>
                <a:lnTo>
                  <a:pt x="314" y="1026"/>
                </a:lnTo>
                <a:lnTo>
                  <a:pt x="314" y="1032"/>
                </a:lnTo>
                <a:lnTo>
                  <a:pt x="308" y="1042"/>
                </a:lnTo>
                <a:lnTo>
                  <a:pt x="304" y="1046"/>
                </a:lnTo>
                <a:lnTo>
                  <a:pt x="302" y="1050"/>
                </a:lnTo>
                <a:lnTo>
                  <a:pt x="302" y="1058"/>
                </a:lnTo>
                <a:lnTo>
                  <a:pt x="302" y="1064"/>
                </a:lnTo>
                <a:lnTo>
                  <a:pt x="306" y="1074"/>
                </a:lnTo>
                <a:lnTo>
                  <a:pt x="304" y="1092"/>
                </a:lnTo>
                <a:lnTo>
                  <a:pt x="300" y="1100"/>
                </a:lnTo>
                <a:lnTo>
                  <a:pt x="298" y="1106"/>
                </a:lnTo>
                <a:lnTo>
                  <a:pt x="294" y="1110"/>
                </a:lnTo>
                <a:lnTo>
                  <a:pt x="290" y="1112"/>
                </a:lnTo>
                <a:lnTo>
                  <a:pt x="288" y="1110"/>
                </a:lnTo>
                <a:lnTo>
                  <a:pt x="288" y="1108"/>
                </a:lnTo>
                <a:lnTo>
                  <a:pt x="288" y="1104"/>
                </a:lnTo>
                <a:lnTo>
                  <a:pt x="286" y="1104"/>
                </a:lnTo>
                <a:lnTo>
                  <a:pt x="286" y="1106"/>
                </a:lnTo>
                <a:lnTo>
                  <a:pt x="284" y="1110"/>
                </a:lnTo>
                <a:lnTo>
                  <a:pt x="284" y="1114"/>
                </a:lnTo>
                <a:lnTo>
                  <a:pt x="284" y="1116"/>
                </a:lnTo>
                <a:lnTo>
                  <a:pt x="282" y="1114"/>
                </a:lnTo>
                <a:lnTo>
                  <a:pt x="282" y="1112"/>
                </a:lnTo>
                <a:lnTo>
                  <a:pt x="282" y="1108"/>
                </a:lnTo>
                <a:lnTo>
                  <a:pt x="284" y="1100"/>
                </a:lnTo>
                <a:lnTo>
                  <a:pt x="284" y="1096"/>
                </a:lnTo>
                <a:lnTo>
                  <a:pt x="282" y="1092"/>
                </a:lnTo>
                <a:lnTo>
                  <a:pt x="282" y="1088"/>
                </a:lnTo>
                <a:lnTo>
                  <a:pt x="280" y="1086"/>
                </a:lnTo>
                <a:lnTo>
                  <a:pt x="276" y="1086"/>
                </a:lnTo>
                <a:lnTo>
                  <a:pt x="274" y="1086"/>
                </a:lnTo>
                <a:lnTo>
                  <a:pt x="270" y="1082"/>
                </a:lnTo>
                <a:lnTo>
                  <a:pt x="266" y="1078"/>
                </a:lnTo>
                <a:lnTo>
                  <a:pt x="262" y="1080"/>
                </a:lnTo>
                <a:lnTo>
                  <a:pt x="258" y="1080"/>
                </a:lnTo>
                <a:lnTo>
                  <a:pt x="258" y="1076"/>
                </a:lnTo>
                <a:lnTo>
                  <a:pt x="256" y="1070"/>
                </a:lnTo>
                <a:lnTo>
                  <a:pt x="256" y="1044"/>
                </a:lnTo>
                <a:lnTo>
                  <a:pt x="256" y="1034"/>
                </a:lnTo>
                <a:lnTo>
                  <a:pt x="256" y="1030"/>
                </a:lnTo>
                <a:lnTo>
                  <a:pt x="260" y="1028"/>
                </a:lnTo>
                <a:lnTo>
                  <a:pt x="262" y="1028"/>
                </a:lnTo>
                <a:lnTo>
                  <a:pt x="264" y="1024"/>
                </a:lnTo>
                <a:lnTo>
                  <a:pt x="264" y="1022"/>
                </a:lnTo>
                <a:lnTo>
                  <a:pt x="258" y="1018"/>
                </a:lnTo>
                <a:lnTo>
                  <a:pt x="254" y="1022"/>
                </a:lnTo>
                <a:lnTo>
                  <a:pt x="250" y="1020"/>
                </a:lnTo>
                <a:lnTo>
                  <a:pt x="250" y="1024"/>
                </a:lnTo>
                <a:lnTo>
                  <a:pt x="248" y="1030"/>
                </a:lnTo>
                <a:lnTo>
                  <a:pt x="250" y="1036"/>
                </a:lnTo>
                <a:lnTo>
                  <a:pt x="252" y="1044"/>
                </a:lnTo>
                <a:lnTo>
                  <a:pt x="250" y="1050"/>
                </a:lnTo>
                <a:lnTo>
                  <a:pt x="248" y="1050"/>
                </a:lnTo>
                <a:lnTo>
                  <a:pt x="246" y="1050"/>
                </a:lnTo>
                <a:lnTo>
                  <a:pt x="246" y="1048"/>
                </a:lnTo>
                <a:lnTo>
                  <a:pt x="246" y="1044"/>
                </a:lnTo>
                <a:lnTo>
                  <a:pt x="242" y="1038"/>
                </a:lnTo>
                <a:lnTo>
                  <a:pt x="242" y="1034"/>
                </a:lnTo>
                <a:lnTo>
                  <a:pt x="240" y="1034"/>
                </a:lnTo>
                <a:lnTo>
                  <a:pt x="238" y="1036"/>
                </a:lnTo>
                <a:lnTo>
                  <a:pt x="240" y="1038"/>
                </a:lnTo>
                <a:lnTo>
                  <a:pt x="240" y="1044"/>
                </a:lnTo>
                <a:lnTo>
                  <a:pt x="240" y="1048"/>
                </a:lnTo>
                <a:lnTo>
                  <a:pt x="236" y="1050"/>
                </a:lnTo>
                <a:lnTo>
                  <a:pt x="238" y="1054"/>
                </a:lnTo>
                <a:lnTo>
                  <a:pt x="240" y="1056"/>
                </a:lnTo>
                <a:lnTo>
                  <a:pt x="246" y="1064"/>
                </a:lnTo>
                <a:lnTo>
                  <a:pt x="246" y="1068"/>
                </a:lnTo>
                <a:lnTo>
                  <a:pt x="244" y="1072"/>
                </a:lnTo>
                <a:lnTo>
                  <a:pt x="242" y="1076"/>
                </a:lnTo>
                <a:lnTo>
                  <a:pt x="238" y="1078"/>
                </a:lnTo>
                <a:lnTo>
                  <a:pt x="236" y="1084"/>
                </a:lnTo>
                <a:lnTo>
                  <a:pt x="236" y="1090"/>
                </a:lnTo>
                <a:lnTo>
                  <a:pt x="232" y="1094"/>
                </a:lnTo>
                <a:lnTo>
                  <a:pt x="226" y="1096"/>
                </a:lnTo>
                <a:lnTo>
                  <a:pt x="220" y="1098"/>
                </a:lnTo>
                <a:lnTo>
                  <a:pt x="214" y="1096"/>
                </a:lnTo>
                <a:lnTo>
                  <a:pt x="208" y="1092"/>
                </a:lnTo>
                <a:lnTo>
                  <a:pt x="206" y="1090"/>
                </a:lnTo>
                <a:lnTo>
                  <a:pt x="204" y="1090"/>
                </a:lnTo>
                <a:lnTo>
                  <a:pt x="202" y="1090"/>
                </a:lnTo>
                <a:lnTo>
                  <a:pt x="204" y="1092"/>
                </a:lnTo>
                <a:lnTo>
                  <a:pt x="204" y="1096"/>
                </a:lnTo>
                <a:lnTo>
                  <a:pt x="202" y="1100"/>
                </a:lnTo>
                <a:lnTo>
                  <a:pt x="198" y="1104"/>
                </a:lnTo>
                <a:lnTo>
                  <a:pt x="188" y="1110"/>
                </a:lnTo>
                <a:lnTo>
                  <a:pt x="186" y="1116"/>
                </a:lnTo>
                <a:lnTo>
                  <a:pt x="180" y="1120"/>
                </a:lnTo>
                <a:lnTo>
                  <a:pt x="178" y="1126"/>
                </a:lnTo>
                <a:lnTo>
                  <a:pt x="176" y="1130"/>
                </a:lnTo>
                <a:lnTo>
                  <a:pt x="170" y="1132"/>
                </a:lnTo>
                <a:lnTo>
                  <a:pt x="164" y="1134"/>
                </a:lnTo>
                <a:lnTo>
                  <a:pt x="160" y="1138"/>
                </a:lnTo>
                <a:lnTo>
                  <a:pt x="154" y="1146"/>
                </a:lnTo>
                <a:lnTo>
                  <a:pt x="144" y="1156"/>
                </a:lnTo>
                <a:lnTo>
                  <a:pt x="136" y="1164"/>
                </a:lnTo>
                <a:lnTo>
                  <a:pt x="130" y="1166"/>
                </a:lnTo>
                <a:lnTo>
                  <a:pt x="126" y="1166"/>
                </a:lnTo>
                <a:lnTo>
                  <a:pt x="124" y="1164"/>
                </a:lnTo>
                <a:lnTo>
                  <a:pt x="122" y="1162"/>
                </a:lnTo>
                <a:lnTo>
                  <a:pt x="122" y="1158"/>
                </a:lnTo>
                <a:lnTo>
                  <a:pt x="120" y="1156"/>
                </a:lnTo>
                <a:lnTo>
                  <a:pt x="118" y="1158"/>
                </a:lnTo>
                <a:lnTo>
                  <a:pt x="116" y="1162"/>
                </a:lnTo>
                <a:lnTo>
                  <a:pt x="114" y="1168"/>
                </a:lnTo>
                <a:lnTo>
                  <a:pt x="108" y="1172"/>
                </a:lnTo>
                <a:lnTo>
                  <a:pt x="102" y="1176"/>
                </a:lnTo>
                <a:lnTo>
                  <a:pt x="96" y="1178"/>
                </a:lnTo>
                <a:lnTo>
                  <a:pt x="90" y="1180"/>
                </a:lnTo>
                <a:lnTo>
                  <a:pt x="82" y="1178"/>
                </a:lnTo>
                <a:lnTo>
                  <a:pt x="78" y="1176"/>
                </a:lnTo>
                <a:lnTo>
                  <a:pt x="76" y="1172"/>
                </a:lnTo>
                <a:lnTo>
                  <a:pt x="78" y="1170"/>
                </a:lnTo>
                <a:lnTo>
                  <a:pt x="80" y="1170"/>
                </a:lnTo>
                <a:lnTo>
                  <a:pt x="82" y="1168"/>
                </a:lnTo>
                <a:lnTo>
                  <a:pt x="84" y="1166"/>
                </a:lnTo>
                <a:lnTo>
                  <a:pt x="82" y="1164"/>
                </a:lnTo>
                <a:lnTo>
                  <a:pt x="78" y="1162"/>
                </a:lnTo>
                <a:lnTo>
                  <a:pt x="70" y="1164"/>
                </a:lnTo>
                <a:lnTo>
                  <a:pt x="68" y="1168"/>
                </a:lnTo>
                <a:lnTo>
                  <a:pt x="66" y="1170"/>
                </a:lnTo>
                <a:lnTo>
                  <a:pt x="64" y="1170"/>
                </a:lnTo>
                <a:lnTo>
                  <a:pt x="62" y="1168"/>
                </a:lnTo>
                <a:lnTo>
                  <a:pt x="58" y="1166"/>
                </a:lnTo>
                <a:lnTo>
                  <a:pt x="54" y="1168"/>
                </a:lnTo>
                <a:lnTo>
                  <a:pt x="52" y="1170"/>
                </a:lnTo>
                <a:lnTo>
                  <a:pt x="52" y="1168"/>
                </a:lnTo>
                <a:lnTo>
                  <a:pt x="52" y="1164"/>
                </a:lnTo>
                <a:lnTo>
                  <a:pt x="56" y="1158"/>
                </a:lnTo>
                <a:lnTo>
                  <a:pt x="58" y="1150"/>
                </a:lnTo>
                <a:lnTo>
                  <a:pt x="58" y="1144"/>
                </a:lnTo>
                <a:lnTo>
                  <a:pt x="58" y="1142"/>
                </a:lnTo>
                <a:lnTo>
                  <a:pt x="56" y="1144"/>
                </a:lnTo>
                <a:lnTo>
                  <a:pt x="54" y="1146"/>
                </a:lnTo>
                <a:lnTo>
                  <a:pt x="52" y="1150"/>
                </a:lnTo>
                <a:lnTo>
                  <a:pt x="50" y="1152"/>
                </a:lnTo>
                <a:lnTo>
                  <a:pt x="44" y="1152"/>
                </a:lnTo>
                <a:lnTo>
                  <a:pt x="38" y="1150"/>
                </a:lnTo>
                <a:lnTo>
                  <a:pt x="28" y="1140"/>
                </a:lnTo>
                <a:lnTo>
                  <a:pt x="10" y="1122"/>
                </a:lnTo>
                <a:lnTo>
                  <a:pt x="6" y="1114"/>
                </a:lnTo>
                <a:lnTo>
                  <a:pt x="2" y="1106"/>
                </a:lnTo>
                <a:lnTo>
                  <a:pt x="2" y="1100"/>
                </a:lnTo>
                <a:lnTo>
                  <a:pt x="4" y="1092"/>
                </a:lnTo>
                <a:lnTo>
                  <a:pt x="8" y="1084"/>
                </a:lnTo>
                <a:lnTo>
                  <a:pt x="12" y="1080"/>
                </a:lnTo>
                <a:lnTo>
                  <a:pt x="16" y="1080"/>
                </a:lnTo>
                <a:lnTo>
                  <a:pt x="16" y="1084"/>
                </a:lnTo>
                <a:lnTo>
                  <a:pt x="18" y="1086"/>
                </a:lnTo>
                <a:lnTo>
                  <a:pt x="20" y="1086"/>
                </a:lnTo>
                <a:lnTo>
                  <a:pt x="22" y="1086"/>
                </a:lnTo>
                <a:lnTo>
                  <a:pt x="26" y="1086"/>
                </a:lnTo>
                <a:lnTo>
                  <a:pt x="28" y="1082"/>
                </a:lnTo>
                <a:lnTo>
                  <a:pt x="28" y="1076"/>
                </a:lnTo>
                <a:lnTo>
                  <a:pt x="30" y="1074"/>
                </a:lnTo>
                <a:lnTo>
                  <a:pt x="34" y="1072"/>
                </a:lnTo>
                <a:lnTo>
                  <a:pt x="36" y="1066"/>
                </a:lnTo>
                <a:lnTo>
                  <a:pt x="42" y="1060"/>
                </a:lnTo>
                <a:lnTo>
                  <a:pt x="44" y="1056"/>
                </a:lnTo>
                <a:lnTo>
                  <a:pt x="44" y="1050"/>
                </a:lnTo>
                <a:lnTo>
                  <a:pt x="42" y="1050"/>
                </a:lnTo>
                <a:lnTo>
                  <a:pt x="38" y="1050"/>
                </a:lnTo>
                <a:lnTo>
                  <a:pt x="38" y="1048"/>
                </a:lnTo>
                <a:lnTo>
                  <a:pt x="40" y="1048"/>
                </a:lnTo>
                <a:lnTo>
                  <a:pt x="46" y="1044"/>
                </a:lnTo>
                <a:lnTo>
                  <a:pt x="50" y="1040"/>
                </a:lnTo>
                <a:lnTo>
                  <a:pt x="52" y="1038"/>
                </a:lnTo>
                <a:lnTo>
                  <a:pt x="52" y="1034"/>
                </a:lnTo>
                <a:lnTo>
                  <a:pt x="50" y="1034"/>
                </a:lnTo>
                <a:lnTo>
                  <a:pt x="46" y="1036"/>
                </a:lnTo>
                <a:lnTo>
                  <a:pt x="44" y="1038"/>
                </a:lnTo>
                <a:lnTo>
                  <a:pt x="38" y="1042"/>
                </a:lnTo>
                <a:lnTo>
                  <a:pt x="30" y="1044"/>
                </a:lnTo>
                <a:lnTo>
                  <a:pt x="28" y="1042"/>
                </a:lnTo>
                <a:lnTo>
                  <a:pt x="24" y="1040"/>
                </a:lnTo>
                <a:lnTo>
                  <a:pt x="24" y="1042"/>
                </a:lnTo>
                <a:lnTo>
                  <a:pt x="24" y="1044"/>
                </a:lnTo>
                <a:lnTo>
                  <a:pt x="22" y="1050"/>
                </a:lnTo>
                <a:lnTo>
                  <a:pt x="20" y="1050"/>
                </a:lnTo>
                <a:lnTo>
                  <a:pt x="16" y="1050"/>
                </a:lnTo>
                <a:lnTo>
                  <a:pt x="16" y="1044"/>
                </a:lnTo>
                <a:lnTo>
                  <a:pt x="16" y="1042"/>
                </a:lnTo>
                <a:lnTo>
                  <a:pt x="16" y="1040"/>
                </a:lnTo>
                <a:lnTo>
                  <a:pt x="14" y="1042"/>
                </a:lnTo>
                <a:lnTo>
                  <a:pt x="14" y="1044"/>
                </a:lnTo>
                <a:lnTo>
                  <a:pt x="12" y="1048"/>
                </a:lnTo>
                <a:lnTo>
                  <a:pt x="6" y="1050"/>
                </a:lnTo>
                <a:lnTo>
                  <a:pt x="2" y="1050"/>
                </a:lnTo>
                <a:lnTo>
                  <a:pt x="2" y="1046"/>
                </a:lnTo>
                <a:lnTo>
                  <a:pt x="0" y="1042"/>
                </a:lnTo>
                <a:lnTo>
                  <a:pt x="0" y="1036"/>
                </a:lnTo>
                <a:lnTo>
                  <a:pt x="6" y="1028"/>
                </a:lnTo>
                <a:lnTo>
                  <a:pt x="10" y="1022"/>
                </a:lnTo>
                <a:lnTo>
                  <a:pt x="12" y="1020"/>
                </a:lnTo>
                <a:lnTo>
                  <a:pt x="16" y="1020"/>
                </a:lnTo>
                <a:lnTo>
                  <a:pt x="18" y="1020"/>
                </a:lnTo>
                <a:lnTo>
                  <a:pt x="20" y="1022"/>
                </a:lnTo>
                <a:lnTo>
                  <a:pt x="24" y="1020"/>
                </a:lnTo>
                <a:lnTo>
                  <a:pt x="28" y="1022"/>
                </a:lnTo>
                <a:lnTo>
                  <a:pt x="32" y="1022"/>
                </a:lnTo>
                <a:lnTo>
                  <a:pt x="34" y="1018"/>
                </a:lnTo>
                <a:lnTo>
                  <a:pt x="40" y="1014"/>
                </a:lnTo>
                <a:lnTo>
                  <a:pt x="50" y="1012"/>
                </a:lnTo>
                <a:lnTo>
                  <a:pt x="54" y="1010"/>
                </a:lnTo>
                <a:lnTo>
                  <a:pt x="58" y="1008"/>
                </a:lnTo>
                <a:lnTo>
                  <a:pt x="56" y="1006"/>
                </a:lnTo>
                <a:lnTo>
                  <a:pt x="54" y="1006"/>
                </a:lnTo>
                <a:lnTo>
                  <a:pt x="52" y="1008"/>
                </a:lnTo>
                <a:lnTo>
                  <a:pt x="42" y="1010"/>
                </a:lnTo>
                <a:lnTo>
                  <a:pt x="34" y="1008"/>
                </a:lnTo>
                <a:lnTo>
                  <a:pt x="32" y="1006"/>
                </a:lnTo>
                <a:lnTo>
                  <a:pt x="28" y="1002"/>
                </a:lnTo>
                <a:lnTo>
                  <a:pt x="32" y="998"/>
                </a:lnTo>
                <a:lnTo>
                  <a:pt x="36" y="992"/>
                </a:lnTo>
                <a:lnTo>
                  <a:pt x="48" y="984"/>
                </a:lnTo>
                <a:lnTo>
                  <a:pt x="54" y="982"/>
                </a:lnTo>
                <a:lnTo>
                  <a:pt x="58" y="980"/>
                </a:lnTo>
                <a:lnTo>
                  <a:pt x="58" y="976"/>
                </a:lnTo>
                <a:lnTo>
                  <a:pt x="56" y="974"/>
                </a:lnTo>
                <a:lnTo>
                  <a:pt x="54" y="972"/>
                </a:lnTo>
                <a:lnTo>
                  <a:pt x="56" y="970"/>
                </a:lnTo>
                <a:lnTo>
                  <a:pt x="58" y="968"/>
                </a:lnTo>
                <a:lnTo>
                  <a:pt x="64" y="964"/>
                </a:lnTo>
                <a:lnTo>
                  <a:pt x="68" y="958"/>
                </a:lnTo>
                <a:lnTo>
                  <a:pt x="70" y="954"/>
                </a:lnTo>
                <a:lnTo>
                  <a:pt x="74" y="954"/>
                </a:lnTo>
                <a:lnTo>
                  <a:pt x="76" y="954"/>
                </a:lnTo>
                <a:lnTo>
                  <a:pt x="76" y="960"/>
                </a:lnTo>
                <a:lnTo>
                  <a:pt x="76" y="962"/>
                </a:lnTo>
                <a:lnTo>
                  <a:pt x="78" y="964"/>
                </a:lnTo>
                <a:lnTo>
                  <a:pt x="80" y="962"/>
                </a:lnTo>
                <a:lnTo>
                  <a:pt x="80" y="958"/>
                </a:lnTo>
                <a:lnTo>
                  <a:pt x="80" y="954"/>
                </a:lnTo>
                <a:lnTo>
                  <a:pt x="82" y="950"/>
                </a:lnTo>
                <a:lnTo>
                  <a:pt x="86" y="950"/>
                </a:lnTo>
                <a:lnTo>
                  <a:pt x="90" y="948"/>
                </a:lnTo>
                <a:lnTo>
                  <a:pt x="96" y="948"/>
                </a:lnTo>
                <a:lnTo>
                  <a:pt x="96" y="946"/>
                </a:lnTo>
                <a:lnTo>
                  <a:pt x="96" y="944"/>
                </a:lnTo>
                <a:lnTo>
                  <a:pt x="94" y="944"/>
                </a:lnTo>
                <a:lnTo>
                  <a:pt x="90" y="944"/>
                </a:lnTo>
                <a:lnTo>
                  <a:pt x="84" y="944"/>
                </a:lnTo>
                <a:lnTo>
                  <a:pt x="80" y="946"/>
                </a:lnTo>
                <a:lnTo>
                  <a:pt x="78" y="946"/>
                </a:lnTo>
                <a:lnTo>
                  <a:pt x="78" y="942"/>
                </a:lnTo>
                <a:lnTo>
                  <a:pt x="78" y="940"/>
                </a:lnTo>
                <a:lnTo>
                  <a:pt x="76" y="938"/>
                </a:lnTo>
                <a:lnTo>
                  <a:pt x="70" y="940"/>
                </a:lnTo>
                <a:lnTo>
                  <a:pt x="66" y="944"/>
                </a:lnTo>
                <a:lnTo>
                  <a:pt x="60" y="950"/>
                </a:lnTo>
                <a:lnTo>
                  <a:pt x="56" y="958"/>
                </a:lnTo>
                <a:lnTo>
                  <a:pt x="46" y="968"/>
                </a:lnTo>
                <a:lnTo>
                  <a:pt x="42" y="970"/>
                </a:lnTo>
                <a:lnTo>
                  <a:pt x="38" y="972"/>
                </a:lnTo>
                <a:lnTo>
                  <a:pt x="36" y="976"/>
                </a:lnTo>
                <a:lnTo>
                  <a:pt x="36" y="982"/>
                </a:lnTo>
                <a:lnTo>
                  <a:pt x="30" y="990"/>
                </a:lnTo>
                <a:lnTo>
                  <a:pt x="24" y="994"/>
                </a:lnTo>
                <a:lnTo>
                  <a:pt x="20" y="996"/>
                </a:lnTo>
                <a:lnTo>
                  <a:pt x="16" y="992"/>
                </a:lnTo>
                <a:lnTo>
                  <a:pt x="16" y="988"/>
                </a:lnTo>
                <a:lnTo>
                  <a:pt x="20" y="984"/>
                </a:lnTo>
                <a:lnTo>
                  <a:pt x="24" y="982"/>
                </a:lnTo>
                <a:lnTo>
                  <a:pt x="28" y="982"/>
                </a:lnTo>
                <a:lnTo>
                  <a:pt x="32" y="982"/>
                </a:lnTo>
                <a:lnTo>
                  <a:pt x="32" y="980"/>
                </a:lnTo>
                <a:lnTo>
                  <a:pt x="30" y="976"/>
                </a:lnTo>
                <a:lnTo>
                  <a:pt x="26" y="970"/>
                </a:lnTo>
                <a:lnTo>
                  <a:pt x="26" y="966"/>
                </a:lnTo>
                <a:lnTo>
                  <a:pt x="28" y="964"/>
                </a:lnTo>
                <a:lnTo>
                  <a:pt x="26" y="964"/>
                </a:lnTo>
                <a:lnTo>
                  <a:pt x="24" y="966"/>
                </a:lnTo>
                <a:lnTo>
                  <a:pt x="20" y="968"/>
                </a:lnTo>
                <a:lnTo>
                  <a:pt x="18" y="970"/>
                </a:lnTo>
                <a:lnTo>
                  <a:pt x="14" y="972"/>
                </a:lnTo>
                <a:lnTo>
                  <a:pt x="14" y="970"/>
                </a:lnTo>
                <a:lnTo>
                  <a:pt x="14" y="966"/>
                </a:lnTo>
                <a:lnTo>
                  <a:pt x="10" y="962"/>
                </a:lnTo>
                <a:lnTo>
                  <a:pt x="10" y="954"/>
                </a:lnTo>
                <a:lnTo>
                  <a:pt x="14" y="950"/>
                </a:lnTo>
                <a:lnTo>
                  <a:pt x="20" y="948"/>
                </a:lnTo>
                <a:lnTo>
                  <a:pt x="22" y="948"/>
                </a:lnTo>
                <a:lnTo>
                  <a:pt x="24" y="946"/>
                </a:lnTo>
                <a:lnTo>
                  <a:pt x="22" y="944"/>
                </a:lnTo>
                <a:lnTo>
                  <a:pt x="22" y="942"/>
                </a:lnTo>
                <a:lnTo>
                  <a:pt x="24" y="940"/>
                </a:lnTo>
                <a:lnTo>
                  <a:pt x="26" y="938"/>
                </a:lnTo>
                <a:lnTo>
                  <a:pt x="34" y="932"/>
                </a:lnTo>
                <a:lnTo>
                  <a:pt x="38" y="930"/>
                </a:lnTo>
                <a:lnTo>
                  <a:pt x="38" y="928"/>
                </a:lnTo>
                <a:lnTo>
                  <a:pt x="36" y="926"/>
                </a:lnTo>
                <a:lnTo>
                  <a:pt x="32" y="928"/>
                </a:lnTo>
                <a:lnTo>
                  <a:pt x="26" y="932"/>
                </a:lnTo>
                <a:lnTo>
                  <a:pt x="20" y="934"/>
                </a:lnTo>
                <a:lnTo>
                  <a:pt x="14" y="932"/>
                </a:lnTo>
                <a:lnTo>
                  <a:pt x="10" y="924"/>
                </a:lnTo>
                <a:lnTo>
                  <a:pt x="8" y="916"/>
                </a:lnTo>
                <a:lnTo>
                  <a:pt x="8" y="9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rgbClr val="F2F2F2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7" name="Freeform 286"/>
          <p:cNvSpPr>
            <a:spLocks noChangeAspect="1"/>
          </p:cNvSpPr>
          <p:nvPr/>
        </p:nvSpPr>
        <p:spPr bwMode="auto">
          <a:xfrm>
            <a:off x="9946749" y="4503719"/>
            <a:ext cx="45719" cy="77369"/>
          </a:xfrm>
          <a:custGeom>
            <a:avLst/>
            <a:gdLst/>
            <a:ahLst/>
            <a:cxnLst>
              <a:cxn ang="0">
                <a:pos x="38" y="40"/>
              </a:cxn>
              <a:cxn ang="0">
                <a:pos x="38" y="40"/>
              </a:cxn>
              <a:cxn ang="0">
                <a:pos x="38" y="46"/>
              </a:cxn>
              <a:cxn ang="0">
                <a:pos x="38" y="54"/>
              </a:cxn>
              <a:cxn ang="0">
                <a:pos x="38" y="54"/>
              </a:cxn>
              <a:cxn ang="0">
                <a:pos x="36" y="58"/>
              </a:cxn>
              <a:cxn ang="0">
                <a:pos x="32" y="60"/>
              </a:cxn>
              <a:cxn ang="0">
                <a:pos x="32" y="60"/>
              </a:cxn>
              <a:cxn ang="0">
                <a:pos x="24" y="62"/>
              </a:cxn>
              <a:cxn ang="0">
                <a:pos x="20" y="62"/>
              </a:cxn>
              <a:cxn ang="0">
                <a:pos x="18" y="60"/>
              </a:cxn>
              <a:cxn ang="0">
                <a:pos x="18" y="60"/>
              </a:cxn>
              <a:cxn ang="0">
                <a:pos x="18" y="58"/>
              </a:cxn>
              <a:cxn ang="0">
                <a:pos x="16" y="56"/>
              </a:cxn>
              <a:cxn ang="0">
                <a:pos x="10" y="56"/>
              </a:cxn>
              <a:cxn ang="0">
                <a:pos x="4" y="54"/>
              </a:cxn>
              <a:cxn ang="0">
                <a:pos x="0" y="52"/>
              </a:cxn>
              <a:cxn ang="0">
                <a:pos x="0" y="52"/>
              </a:cxn>
              <a:cxn ang="0">
                <a:pos x="0" y="48"/>
              </a:cxn>
              <a:cxn ang="0">
                <a:pos x="0" y="44"/>
              </a:cxn>
              <a:cxn ang="0">
                <a:pos x="2" y="36"/>
              </a:cxn>
              <a:cxn ang="0">
                <a:pos x="2" y="36"/>
              </a:cxn>
              <a:cxn ang="0">
                <a:pos x="0" y="28"/>
              </a:cxn>
              <a:cxn ang="0">
                <a:pos x="0" y="20"/>
              </a:cxn>
              <a:cxn ang="0">
                <a:pos x="0" y="20"/>
              </a:cxn>
              <a:cxn ang="0">
                <a:pos x="4" y="14"/>
              </a:cxn>
              <a:cxn ang="0">
                <a:pos x="8" y="8"/>
              </a:cxn>
              <a:cxn ang="0">
                <a:pos x="8" y="8"/>
              </a:cxn>
              <a:cxn ang="0">
                <a:pos x="14" y="4"/>
              </a:cxn>
              <a:cxn ang="0">
                <a:pos x="20" y="0"/>
              </a:cxn>
              <a:cxn ang="0">
                <a:pos x="20" y="0"/>
              </a:cxn>
              <a:cxn ang="0">
                <a:pos x="28" y="0"/>
              </a:cxn>
              <a:cxn ang="0">
                <a:pos x="28" y="0"/>
              </a:cxn>
              <a:cxn ang="0">
                <a:pos x="32" y="4"/>
              </a:cxn>
              <a:cxn ang="0">
                <a:pos x="34" y="6"/>
              </a:cxn>
              <a:cxn ang="0">
                <a:pos x="34" y="6"/>
              </a:cxn>
              <a:cxn ang="0">
                <a:pos x="34" y="10"/>
              </a:cxn>
              <a:cxn ang="0">
                <a:pos x="32" y="14"/>
              </a:cxn>
              <a:cxn ang="0">
                <a:pos x="32" y="14"/>
              </a:cxn>
              <a:cxn ang="0">
                <a:pos x="32" y="22"/>
              </a:cxn>
              <a:cxn ang="0">
                <a:pos x="32" y="22"/>
              </a:cxn>
              <a:cxn ang="0">
                <a:pos x="36" y="32"/>
              </a:cxn>
              <a:cxn ang="0">
                <a:pos x="36" y="32"/>
              </a:cxn>
              <a:cxn ang="0">
                <a:pos x="38" y="40"/>
              </a:cxn>
              <a:cxn ang="0">
                <a:pos x="38" y="40"/>
              </a:cxn>
            </a:cxnLst>
            <a:rect l="0" t="0" r="r" b="b"/>
            <a:pathLst>
              <a:path w="38" h="62">
                <a:moveTo>
                  <a:pt x="38" y="40"/>
                </a:moveTo>
                <a:lnTo>
                  <a:pt x="38" y="40"/>
                </a:lnTo>
                <a:lnTo>
                  <a:pt x="38" y="46"/>
                </a:lnTo>
                <a:lnTo>
                  <a:pt x="38" y="54"/>
                </a:lnTo>
                <a:lnTo>
                  <a:pt x="38" y="54"/>
                </a:lnTo>
                <a:lnTo>
                  <a:pt x="36" y="58"/>
                </a:lnTo>
                <a:lnTo>
                  <a:pt x="32" y="60"/>
                </a:lnTo>
                <a:lnTo>
                  <a:pt x="32" y="60"/>
                </a:lnTo>
                <a:lnTo>
                  <a:pt x="24" y="62"/>
                </a:lnTo>
                <a:lnTo>
                  <a:pt x="20" y="62"/>
                </a:lnTo>
                <a:lnTo>
                  <a:pt x="18" y="60"/>
                </a:lnTo>
                <a:lnTo>
                  <a:pt x="18" y="60"/>
                </a:lnTo>
                <a:lnTo>
                  <a:pt x="18" y="58"/>
                </a:lnTo>
                <a:lnTo>
                  <a:pt x="16" y="56"/>
                </a:lnTo>
                <a:lnTo>
                  <a:pt x="10" y="56"/>
                </a:lnTo>
                <a:lnTo>
                  <a:pt x="4" y="54"/>
                </a:lnTo>
                <a:lnTo>
                  <a:pt x="0" y="52"/>
                </a:lnTo>
                <a:lnTo>
                  <a:pt x="0" y="52"/>
                </a:lnTo>
                <a:lnTo>
                  <a:pt x="0" y="48"/>
                </a:lnTo>
                <a:lnTo>
                  <a:pt x="0" y="44"/>
                </a:lnTo>
                <a:lnTo>
                  <a:pt x="2" y="36"/>
                </a:lnTo>
                <a:lnTo>
                  <a:pt x="2" y="36"/>
                </a:lnTo>
                <a:lnTo>
                  <a:pt x="0" y="28"/>
                </a:lnTo>
                <a:lnTo>
                  <a:pt x="0" y="20"/>
                </a:lnTo>
                <a:lnTo>
                  <a:pt x="0" y="20"/>
                </a:lnTo>
                <a:lnTo>
                  <a:pt x="4" y="14"/>
                </a:lnTo>
                <a:lnTo>
                  <a:pt x="8" y="8"/>
                </a:lnTo>
                <a:lnTo>
                  <a:pt x="8" y="8"/>
                </a:lnTo>
                <a:lnTo>
                  <a:pt x="14" y="4"/>
                </a:lnTo>
                <a:lnTo>
                  <a:pt x="20" y="0"/>
                </a:lnTo>
                <a:lnTo>
                  <a:pt x="20" y="0"/>
                </a:lnTo>
                <a:lnTo>
                  <a:pt x="28" y="0"/>
                </a:lnTo>
                <a:lnTo>
                  <a:pt x="28" y="0"/>
                </a:lnTo>
                <a:lnTo>
                  <a:pt x="32" y="4"/>
                </a:lnTo>
                <a:lnTo>
                  <a:pt x="34" y="6"/>
                </a:lnTo>
                <a:lnTo>
                  <a:pt x="34" y="6"/>
                </a:lnTo>
                <a:lnTo>
                  <a:pt x="34" y="10"/>
                </a:lnTo>
                <a:lnTo>
                  <a:pt x="32" y="14"/>
                </a:lnTo>
                <a:lnTo>
                  <a:pt x="32" y="14"/>
                </a:lnTo>
                <a:lnTo>
                  <a:pt x="32" y="22"/>
                </a:lnTo>
                <a:lnTo>
                  <a:pt x="32" y="22"/>
                </a:lnTo>
                <a:lnTo>
                  <a:pt x="36" y="32"/>
                </a:lnTo>
                <a:lnTo>
                  <a:pt x="36" y="32"/>
                </a:lnTo>
                <a:lnTo>
                  <a:pt x="38" y="40"/>
                </a:lnTo>
                <a:lnTo>
                  <a:pt x="38" y="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8" name="Freeform 287"/>
          <p:cNvSpPr>
            <a:spLocks noChangeAspect="1"/>
          </p:cNvSpPr>
          <p:nvPr/>
        </p:nvSpPr>
        <p:spPr bwMode="auto">
          <a:xfrm>
            <a:off x="9852143" y="4445004"/>
            <a:ext cx="141912" cy="131322"/>
          </a:xfrm>
          <a:custGeom>
            <a:avLst/>
            <a:gdLst/>
            <a:ahLst/>
            <a:cxnLst>
              <a:cxn ang="0">
                <a:pos x="190" y="82"/>
              </a:cxn>
              <a:cxn ang="0">
                <a:pos x="190" y="94"/>
              </a:cxn>
              <a:cxn ang="0">
                <a:pos x="194" y="112"/>
              </a:cxn>
              <a:cxn ang="0">
                <a:pos x="186" y="120"/>
              </a:cxn>
              <a:cxn ang="0">
                <a:pos x="182" y="128"/>
              </a:cxn>
              <a:cxn ang="0">
                <a:pos x="168" y="132"/>
              </a:cxn>
              <a:cxn ang="0">
                <a:pos x="158" y="142"/>
              </a:cxn>
              <a:cxn ang="0">
                <a:pos x="154" y="156"/>
              </a:cxn>
              <a:cxn ang="0">
                <a:pos x="154" y="172"/>
              </a:cxn>
              <a:cxn ang="0">
                <a:pos x="154" y="180"/>
              </a:cxn>
              <a:cxn ang="0">
                <a:pos x="138" y="180"/>
              </a:cxn>
              <a:cxn ang="0">
                <a:pos x="126" y="168"/>
              </a:cxn>
              <a:cxn ang="0">
                <a:pos x="116" y="162"/>
              </a:cxn>
              <a:cxn ang="0">
                <a:pos x="116" y="156"/>
              </a:cxn>
              <a:cxn ang="0">
                <a:pos x="114" y="152"/>
              </a:cxn>
              <a:cxn ang="0">
                <a:pos x="112" y="144"/>
              </a:cxn>
              <a:cxn ang="0">
                <a:pos x="116" y="126"/>
              </a:cxn>
              <a:cxn ang="0">
                <a:pos x="112" y="124"/>
              </a:cxn>
              <a:cxn ang="0">
                <a:pos x="104" y="126"/>
              </a:cxn>
              <a:cxn ang="0">
                <a:pos x="98" y="136"/>
              </a:cxn>
              <a:cxn ang="0">
                <a:pos x="90" y="138"/>
              </a:cxn>
              <a:cxn ang="0">
                <a:pos x="78" y="134"/>
              </a:cxn>
              <a:cxn ang="0">
                <a:pos x="72" y="128"/>
              </a:cxn>
              <a:cxn ang="0">
                <a:pos x="74" y="114"/>
              </a:cxn>
              <a:cxn ang="0">
                <a:pos x="68" y="98"/>
              </a:cxn>
              <a:cxn ang="0">
                <a:pos x="54" y="92"/>
              </a:cxn>
              <a:cxn ang="0">
                <a:pos x="40" y="80"/>
              </a:cxn>
              <a:cxn ang="0">
                <a:pos x="30" y="76"/>
              </a:cxn>
              <a:cxn ang="0">
                <a:pos x="26" y="58"/>
              </a:cxn>
              <a:cxn ang="0">
                <a:pos x="18" y="52"/>
              </a:cxn>
              <a:cxn ang="0">
                <a:pos x="6" y="50"/>
              </a:cxn>
              <a:cxn ang="0">
                <a:pos x="0" y="40"/>
              </a:cxn>
              <a:cxn ang="0">
                <a:pos x="2" y="18"/>
              </a:cxn>
              <a:cxn ang="0">
                <a:pos x="2" y="14"/>
              </a:cxn>
              <a:cxn ang="0">
                <a:pos x="30" y="4"/>
              </a:cxn>
              <a:cxn ang="0">
                <a:pos x="40" y="0"/>
              </a:cxn>
              <a:cxn ang="0">
                <a:pos x="48" y="0"/>
              </a:cxn>
              <a:cxn ang="0">
                <a:pos x="56" y="8"/>
              </a:cxn>
              <a:cxn ang="0">
                <a:pos x="70" y="14"/>
              </a:cxn>
              <a:cxn ang="0">
                <a:pos x="86" y="10"/>
              </a:cxn>
              <a:cxn ang="0">
                <a:pos x="116" y="0"/>
              </a:cxn>
              <a:cxn ang="0">
                <a:pos x="134" y="2"/>
              </a:cxn>
              <a:cxn ang="0">
                <a:pos x="138" y="8"/>
              </a:cxn>
              <a:cxn ang="0">
                <a:pos x="142" y="10"/>
              </a:cxn>
              <a:cxn ang="0">
                <a:pos x="142" y="16"/>
              </a:cxn>
              <a:cxn ang="0">
                <a:pos x="150" y="22"/>
              </a:cxn>
              <a:cxn ang="0">
                <a:pos x="166" y="28"/>
              </a:cxn>
              <a:cxn ang="0">
                <a:pos x="168" y="36"/>
              </a:cxn>
              <a:cxn ang="0">
                <a:pos x="166" y="54"/>
              </a:cxn>
              <a:cxn ang="0">
                <a:pos x="166" y="66"/>
              </a:cxn>
              <a:cxn ang="0">
                <a:pos x="174" y="72"/>
              </a:cxn>
              <a:cxn ang="0">
                <a:pos x="184" y="72"/>
              </a:cxn>
            </a:cxnLst>
            <a:rect l="0" t="0" r="r" b="b"/>
            <a:pathLst>
              <a:path w="196" h="182">
                <a:moveTo>
                  <a:pt x="186" y="74"/>
                </a:moveTo>
                <a:lnTo>
                  <a:pt x="186" y="74"/>
                </a:lnTo>
                <a:lnTo>
                  <a:pt x="190" y="82"/>
                </a:lnTo>
                <a:lnTo>
                  <a:pt x="190" y="82"/>
                </a:lnTo>
                <a:lnTo>
                  <a:pt x="190" y="94"/>
                </a:lnTo>
                <a:lnTo>
                  <a:pt x="190" y="94"/>
                </a:lnTo>
                <a:lnTo>
                  <a:pt x="196" y="104"/>
                </a:lnTo>
                <a:lnTo>
                  <a:pt x="196" y="104"/>
                </a:lnTo>
                <a:lnTo>
                  <a:pt x="194" y="112"/>
                </a:lnTo>
                <a:lnTo>
                  <a:pt x="194" y="112"/>
                </a:lnTo>
                <a:lnTo>
                  <a:pt x="192" y="116"/>
                </a:lnTo>
                <a:lnTo>
                  <a:pt x="186" y="120"/>
                </a:lnTo>
                <a:lnTo>
                  <a:pt x="182" y="124"/>
                </a:lnTo>
                <a:lnTo>
                  <a:pt x="182" y="128"/>
                </a:lnTo>
                <a:lnTo>
                  <a:pt x="182" y="128"/>
                </a:lnTo>
                <a:lnTo>
                  <a:pt x="174" y="128"/>
                </a:lnTo>
                <a:lnTo>
                  <a:pt x="174" y="128"/>
                </a:lnTo>
                <a:lnTo>
                  <a:pt x="168" y="132"/>
                </a:lnTo>
                <a:lnTo>
                  <a:pt x="162" y="136"/>
                </a:lnTo>
                <a:lnTo>
                  <a:pt x="162" y="136"/>
                </a:lnTo>
                <a:lnTo>
                  <a:pt x="158" y="142"/>
                </a:lnTo>
                <a:lnTo>
                  <a:pt x="154" y="148"/>
                </a:lnTo>
                <a:lnTo>
                  <a:pt x="154" y="148"/>
                </a:lnTo>
                <a:lnTo>
                  <a:pt x="154" y="156"/>
                </a:lnTo>
                <a:lnTo>
                  <a:pt x="156" y="164"/>
                </a:lnTo>
                <a:lnTo>
                  <a:pt x="156" y="164"/>
                </a:lnTo>
                <a:lnTo>
                  <a:pt x="154" y="172"/>
                </a:lnTo>
                <a:lnTo>
                  <a:pt x="154" y="176"/>
                </a:lnTo>
                <a:lnTo>
                  <a:pt x="154" y="180"/>
                </a:lnTo>
                <a:lnTo>
                  <a:pt x="154" y="180"/>
                </a:lnTo>
                <a:lnTo>
                  <a:pt x="144" y="182"/>
                </a:lnTo>
                <a:lnTo>
                  <a:pt x="144" y="182"/>
                </a:lnTo>
                <a:lnTo>
                  <a:pt x="138" y="180"/>
                </a:lnTo>
                <a:lnTo>
                  <a:pt x="132" y="176"/>
                </a:lnTo>
                <a:lnTo>
                  <a:pt x="132" y="176"/>
                </a:lnTo>
                <a:lnTo>
                  <a:pt x="126" y="168"/>
                </a:lnTo>
                <a:lnTo>
                  <a:pt x="126" y="168"/>
                </a:lnTo>
                <a:lnTo>
                  <a:pt x="118" y="164"/>
                </a:lnTo>
                <a:lnTo>
                  <a:pt x="116" y="162"/>
                </a:lnTo>
                <a:lnTo>
                  <a:pt x="114" y="160"/>
                </a:lnTo>
                <a:lnTo>
                  <a:pt x="114" y="160"/>
                </a:lnTo>
                <a:lnTo>
                  <a:pt x="116" y="156"/>
                </a:lnTo>
                <a:lnTo>
                  <a:pt x="118" y="154"/>
                </a:lnTo>
                <a:lnTo>
                  <a:pt x="118" y="154"/>
                </a:lnTo>
                <a:lnTo>
                  <a:pt x="114" y="152"/>
                </a:lnTo>
                <a:lnTo>
                  <a:pt x="112" y="150"/>
                </a:lnTo>
                <a:lnTo>
                  <a:pt x="112" y="150"/>
                </a:lnTo>
                <a:lnTo>
                  <a:pt x="112" y="144"/>
                </a:lnTo>
                <a:lnTo>
                  <a:pt x="114" y="138"/>
                </a:lnTo>
                <a:lnTo>
                  <a:pt x="116" y="130"/>
                </a:lnTo>
                <a:lnTo>
                  <a:pt x="116" y="126"/>
                </a:lnTo>
                <a:lnTo>
                  <a:pt x="116" y="124"/>
                </a:lnTo>
                <a:lnTo>
                  <a:pt x="116" y="124"/>
                </a:lnTo>
                <a:lnTo>
                  <a:pt x="112" y="124"/>
                </a:lnTo>
                <a:lnTo>
                  <a:pt x="110" y="124"/>
                </a:lnTo>
                <a:lnTo>
                  <a:pt x="110" y="124"/>
                </a:lnTo>
                <a:lnTo>
                  <a:pt x="104" y="126"/>
                </a:lnTo>
                <a:lnTo>
                  <a:pt x="100" y="132"/>
                </a:lnTo>
                <a:lnTo>
                  <a:pt x="100" y="132"/>
                </a:lnTo>
                <a:lnTo>
                  <a:pt x="98" y="136"/>
                </a:lnTo>
                <a:lnTo>
                  <a:pt x="94" y="138"/>
                </a:lnTo>
                <a:lnTo>
                  <a:pt x="94" y="138"/>
                </a:lnTo>
                <a:lnTo>
                  <a:pt x="90" y="138"/>
                </a:lnTo>
                <a:lnTo>
                  <a:pt x="84" y="138"/>
                </a:lnTo>
                <a:lnTo>
                  <a:pt x="84" y="138"/>
                </a:lnTo>
                <a:lnTo>
                  <a:pt x="78" y="134"/>
                </a:lnTo>
                <a:lnTo>
                  <a:pt x="74" y="132"/>
                </a:lnTo>
                <a:lnTo>
                  <a:pt x="74" y="132"/>
                </a:lnTo>
                <a:lnTo>
                  <a:pt x="72" y="128"/>
                </a:lnTo>
                <a:lnTo>
                  <a:pt x="72" y="122"/>
                </a:lnTo>
                <a:lnTo>
                  <a:pt x="74" y="114"/>
                </a:lnTo>
                <a:lnTo>
                  <a:pt x="74" y="114"/>
                </a:lnTo>
                <a:lnTo>
                  <a:pt x="72" y="104"/>
                </a:lnTo>
                <a:lnTo>
                  <a:pt x="72" y="104"/>
                </a:lnTo>
                <a:lnTo>
                  <a:pt x="68" y="98"/>
                </a:lnTo>
                <a:lnTo>
                  <a:pt x="68" y="98"/>
                </a:lnTo>
                <a:lnTo>
                  <a:pt x="60" y="94"/>
                </a:lnTo>
                <a:lnTo>
                  <a:pt x="54" y="92"/>
                </a:lnTo>
                <a:lnTo>
                  <a:pt x="54" y="92"/>
                </a:lnTo>
                <a:lnTo>
                  <a:pt x="40" y="80"/>
                </a:lnTo>
                <a:lnTo>
                  <a:pt x="40" y="80"/>
                </a:lnTo>
                <a:lnTo>
                  <a:pt x="34" y="78"/>
                </a:lnTo>
                <a:lnTo>
                  <a:pt x="30" y="76"/>
                </a:lnTo>
                <a:lnTo>
                  <a:pt x="30" y="76"/>
                </a:lnTo>
                <a:lnTo>
                  <a:pt x="28" y="70"/>
                </a:lnTo>
                <a:lnTo>
                  <a:pt x="26" y="64"/>
                </a:lnTo>
                <a:lnTo>
                  <a:pt x="26" y="58"/>
                </a:lnTo>
                <a:lnTo>
                  <a:pt x="24" y="54"/>
                </a:lnTo>
                <a:lnTo>
                  <a:pt x="24" y="54"/>
                </a:lnTo>
                <a:lnTo>
                  <a:pt x="18" y="52"/>
                </a:lnTo>
                <a:lnTo>
                  <a:pt x="12" y="54"/>
                </a:lnTo>
                <a:lnTo>
                  <a:pt x="12" y="54"/>
                </a:lnTo>
                <a:lnTo>
                  <a:pt x="6" y="50"/>
                </a:lnTo>
                <a:lnTo>
                  <a:pt x="0" y="46"/>
                </a:lnTo>
                <a:lnTo>
                  <a:pt x="0" y="46"/>
                </a:lnTo>
                <a:lnTo>
                  <a:pt x="0" y="40"/>
                </a:lnTo>
                <a:lnTo>
                  <a:pt x="0" y="36"/>
                </a:lnTo>
                <a:lnTo>
                  <a:pt x="0" y="36"/>
                </a:lnTo>
                <a:lnTo>
                  <a:pt x="2" y="18"/>
                </a:lnTo>
                <a:lnTo>
                  <a:pt x="2" y="18"/>
                </a:lnTo>
                <a:lnTo>
                  <a:pt x="2" y="14"/>
                </a:lnTo>
                <a:lnTo>
                  <a:pt x="2" y="14"/>
                </a:lnTo>
                <a:lnTo>
                  <a:pt x="8" y="10"/>
                </a:lnTo>
                <a:lnTo>
                  <a:pt x="16" y="8"/>
                </a:lnTo>
                <a:lnTo>
                  <a:pt x="30" y="4"/>
                </a:lnTo>
                <a:lnTo>
                  <a:pt x="30" y="4"/>
                </a:lnTo>
                <a:lnTo>
                  <a:pt x="40" y="0"/>
                </a:lnTo>
                <a:lnTo>
                  <a:pt x="40" y="0"/>
                </a:lnTo>
                <a:lnTo>
                  <a:pt x="44" y="0"/>
                </a:lnTo>
                <a:lnTo>
                  <a:pt x="48" y="0"/>
                </a:lnTo>
                <a:lnTo>
                  <a:pt x="48" y="0"/>
                </a:lnTo>
                <a:lnTo>
                  <a:pt x="48" y="2"/>
                </a:lnTo>
                <a:lnTo>
                  <a:pt x="48" y="2"/>
                </a:lnTo>
                <a:lnTo>
                  <a:pt x="56" y="8"/>
                </a:lnTo>
                <a:lnTo>
                  <a:pt x="64" y="14"/>
                </a:lnTo>
                <a:lnTo>
                  <a:pt x="64" y="14"/>
                </a:lnTo>
                <a:lnTo>
                  <a:pt x="70" y="14"/>
                </a:lnTo>
                <a:lnTo>
                  <a:pt x="76" y="12"/>
                </a:lnTo>
                <a:lnTo>
                  <a:pt x="86" y="10"/>
                </a:lnTo>
                <a:lnTo>
                  <a:pt x="86" y="10"/>
                </a:lnTo>
                <a:lnTo>
                  <a:pt x="104" y="2"/>
                </a:lnTo>
                <a:lnTo>
                  <a:pt x="104" y="2"/>
                </a:lnTo>
                <a:lnTo>
                  <a:pt x="116" y="0"/>
                </a:lnTo>
                <a:lnTo>
                  <a:pt x="116" y="0"/>
                </a:lnTo>
                <a:lnTo>
                  <a:pt x="126" y="0"/>
                </a:lnTo>
                <a:lnTo>
                  <a:pt x="134" y="2"/>
                </a:lnTo>
                <a:lnTo>
                  <a:pt x="134" y="2"/>
                </a:lnTo>
                <a:lnTo>
                  <a:pt x="136" y="6"/>
                </a:lnTo>
                <a:lnTo>
                  <a:pt x="138" y="8"/>
                </a:lnTo>
                <a:lnTo>
                  <a:pt x="138" y="8"/>
                </a:lnTo>
                <a:lnTo>
                  <a:pt x="142" y="10"/>
                </a:lnTo>
                <a:lnTo>
                  <a:pt x="142" y="10"/>
                </a:lnTo>
                <a:lnTo>
                  <a:pt x="142" y="12"/>
                </a:lnTo>
                <a:lnTo>
                  <a:pt x="142" y="16"/>
                </a:lnTo>
                <a:lnTo>
                  <a:pt x="142" y="16"/>
                </a:lnTo>
                <a:lnTo>
                  <a:pt x="146" y="20"/>
                </a:lnTo>
                <a:lnTo>
                  <a:pt x="150" y="22"/>
                </a:lnTo>
                <a:lnTo>
                  <a:pt x="150" y="22"/>
                </a:lnTo>
                <a:lnTo>
                  <a:pt x="160" y="24"/>
                </a:lnTo>
                <a:lnTo>
                  <a:pt x="160" y="24"/>
                </a:lnTo>
                <a:lnTo>
                  <a:pt x="166" y="28"/>
                </a:lnTo>
                <a:lnTo>
                  <a:pt x="168" y="32"/>
                </a:lnTo>
                <a:lnTo>
                  <a:pt x="168" y="32"/>
                </a:lnTo>
                <a:lnTo>
                  <a:pt x="168" y="36"/>
                </a:lnTo>
                <a:lnTo>
                  <a:pt x="168" y="42"/>
                </a:lnTo>
                <a:lnTo>
                  <a:pt x="168" y="42"/>
                </a:lnTo>
                <a:lnTo>
                  <a:pt x="166" y="54"/>
                </a:lnTo>
                <a:lnTo>
                  <a:pt x="166" y="54"/>
                </a:lnTo>
                <a:lnTo>
                  <a:pt x="164" y="60"/>
                </a:lnTo>
                <a:lnTo>
                  <a:pt x="166" y="66"/>
                </a:lnTo>
                <a:lnTo>
                  <a:pt x="166" y="66"/>
                </a:lnTo>
                <a:lnTo>
                  <a:pt x="168" y="70"/>
                </a:lnTo>
                <a:lnTo>
                  <a:pt x="174" y="72"/>
                </a:lnTo>
                <a:lnTo>
                  <a:pt x="174" y="72"/>
                </a:lnTo>
                <a:lnTo>
                  <a:pt x="180" y="72"/>
                </a:lnTo>
                <a:lnTo>
                  <a:pt x="184" y="72"/>
                </a:lnTo>
                <a:lnTo>
                  <a:pt x="186" y="74"/>
                </a:lnTo>
                <a:lnTo>
                  <a:pt x="186" y="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49" name="Freeform 288"/>
          <p:cNvSpPr>
            <a:spLocks noChangeAspect="1"/>
          </p:cNvSpPr>
          <p:nvPr/>
        </p:nvSpPr>
        <p:spPr bwMode="auto">
          <a:xfrm>
            <a:off x="9930875" y="4342923"/>
            <a:ext cx="45719" cy="58777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0"/>
              </a:cxn>
              <a:cxn ang="0">
                <a:pos x="22" y="2"/>
              </a:cxn>
              <a:cxn ang="0">
                <a:pos x="20" y="4"/>
              </a:cxn>
              <a:cxn ang="0">
                <a:pos x="18" y="10"/>
              </a:cxn>
              <a:cxn ang="0">
                <a:pos x="18" y="10"/>
              </a:cxn>
              <a:cxn ang="0">
                <a:pos x="16" y="12"/>
              </a:cxn>
              <a:cxn ang="0">
                <a:pos x="14" y="14"/>
              </a:cxn>
              <a:cxn ang="0">
                <a:pos x="14" y="14"/>
              </a:cxn>
              <a:cxn ang="0">
                <a:pos x="8" y="24"/>
              </a:cxn>
              <a:cxn ang="0">
                <a:pos x="8" y="24"/>
              </a:cxn>
              <a:cxn ang="0">
                <a:pos x="4" y="26"/>
              </a:cxn>
              <a:cxn ang="0">
                <a:pos x="2" y="28"/>
              </a:cxn>
              <a:cxn ang="0">
                <a:pos x="0" y="28"/>
              </a:cxn>
              <a:cxn ang="0">
                <a:pos x="0" y="28"/>
              </a:cxn>
              <a:cxn ang="0">
                <a:pos x="0" y="26"/>
              </a:cxn>
              <a:cxn ang="0">
                <a:pos x="0" y="24"/>
              </a:cxn>
              <a:cxn ang="0">
                <a:pos x="4" y="20"/>
              </a:cxn>
              <a:cxn ang="0">
                <a:pos x="4" y="20"/>
              </a:cxn>
              <a:cxn ang="0">
                <a:pos x="14" y="10"/>
              </a:cxn>
              <a:cxn ang="0">
                <a:pos x="14" y="10"/>
              </a:cxn>
              <a:cxn ang="0">
                <a:pos x="18" y="6"/>
              </a:cxn>
              <a:cxn ang="0">
                <a:pos x="20" y="2"/>
              </a:cxn>
              <a:cxn ang="0">
                <a:pos x="20" y="2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22" h="28">
                <a:moveTo>
                  <a:pt x="20" y="0"/>
                </a:moveTo>
                <a:lnTo>
                  <a:pt x="20" y="0"/>
                </a:lnTo>
                <a:lnTo>
                  <a:pt x="22" y="2"/>
                </a:lnTo>
                <a:lnTo>
                  <a:pt x="20" y="4"/>
                </a:lnTo>
                <a:lnTo>
                  <a:pt x="18" y="10"/>
                </a:lnTo>
                <a:lnTo>
                  <a:pt x="18" y="10"/>
                </a:lnTo>
                <a:lnTo>
                  <a:pt x="16" y="12"/>
                </a:lnTo>
                <a:lnTo>
                  <a:pt x="14" y="14"/>
                </a:lnTo>
                <a:lnTo>
                  <a:pt x="14" y="14"/>
                </a:lnTo>
                <a:lnTo>
                  <a:pt x="8" y="24"/>
                </a:lnTo>
                <a:lnTo>
                  <a:pt x="8" y="24"/>
                </a:lnTo>
                <a:lnTo>
                  <a:pt x="4" y="26"/>
                </a:lnTo>
                <a:lnTo>
                  <a:pt x="2" y="28"/>
                </a:lnTo>
                <a:lnTo>
                  <a:pt x="0" y="28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4" y="20"/>
                </a:lnTo>
                <a:lnTo>
                  <a:pt x="4" y="20"/>
                </a:lnTo>
                <a:lnTo>
                  <a:pt x="14" y="10"/>
                </a:lnTo>
                <a:lnTo>
                  <a:pt x="14" y="10"/>
                </a:lnTo>
                <a:lnTo>
                  <a:pt x="18" y="6"/>
                </a:lnTo>
                <a:lnTo>
                  <a:pt x="20" y="2"/>
                </a:lnTo>
                <a:lnTo>
                  <a:pt x="20" y="2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0" name="Freeform 289"/>
          <p:cNvSpPr>
            <a:spLocks noChangeAspect="1"/>
          </p:cNvSpPr>
          <p:nvPr/>
        </p:nvSpPr>
        <p:spPr bwMode="auto">
          <a:xfrm>
            <a:off x="9876900" y="4413772"/>
            <a:ext cx="45719" cy="60952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8" y="4"/>
              </a:cxn>
              <a:cxn ang="0">
                <a:pos x="6" y="8"/>
              </a:cxn>
              <a:cxn ang="0">
                <a:pos x="6" y="8"/>
              </a:cxn>
              <a:cxn ang="0">
                <a:pos x="4" y="10"/>
              </a:cxn>
              <a:cxn ang="0">
                <a:pos x="4" y="10"/>
              </a:cxn>
              <a:cxn ang="0">
                <a:pos x="0" y="10"/>
              </a:cxn>
              <a:cxn ang="0">
                <a:pos x="0" y="10"/>
              </a:cxn>
              <a:cxn ang="0">
                <a:pos x="0" y="4"/>
              </a:cxn>
              <a:cxn ang="0">
                <a:pos x="2" y="0"/>
              </a:cxn>
              <a:cxn ang="0">
                <a:pos x="2" y="0"/>
              </a:cxn>
              <a:cxn ang="0">
                <a:pos x="6" y="0"/>
              </a:cxn>
              <a:cxn ang="0">
                <a:pos x="8" y="4"/>
              </a:cxn>
              <a:cxn ang="0">
                <a:pos x="8" y="4"/>
              </a:cxn>
            </a:cxnLst>
            <a:rect l="0" t="0" r="r" b="b"/>
            <a:pathLst>
              <a:path w="8" h="10">
                <a:moveTo>
                  <a:pt x="8" y="4"/>
                </a:moveTo>
                <a:lnTo>
                  <a:pt x="8" y="4"/>
                </a:lnTo>
                <a:lnTo>
                  <a:pt x="6" y="8"/>
                </a:lnTo>
                <a:lnTo>
                  <a:pt x="6" y="8"/>
                </a:lnTo>
                <a:lnTo>
                  <a:pt x="4" y="10"/>
                </a:lnTo>
                <a:lnTo>
                  <a:pt x="4" y="10"/>
                </a:lnTo>
                <a:lnTo>
                  <a:pt x="0" y="10"/>
                </a:lnTo>
                <a:lnTo>
                  <a:pt x="0" y="10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8" y="4"/>
                </a:lnTo>
                <a:lnTo>
                  <a:pt x="8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1" name="Freeform 290"/>
          <p:cNvSpPr>
            <a:spLocks noChangeAspect="1"/>
          </p:cNvSpPr>
          <p:nvPr/>
        </p:nvSpPr>
        <p:spPr bwMode="auto">
          <a:xfrm>
            <a:off x="9857530" y="4419480"/>
            <a:ext cx="76202" cy="45719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16" y="6"/>
              </a:cxn>
              <a:cxn ang="0">
                <a:pos x="16" y="10"/>
              </a:cxn>
              <a:cxn ang="0">
                <a:pos x="16" y="10"/>
              </a:cxn>
              <a:cxn ang="0">
                <a:pos x="12" y="10"/>
              </a:cxn>
              <a:cxn ang="0">
                <a:pos x="6" y="8"/>
              </a:cxn>
              <a:cxn ang="0">
                <a:pos x="2" y="6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6" y="0"/>
              </a:cxn>
              <a:cxn ang="0">
                <a:pos x="6" y="0"/>
              </a:cxn>
              <a:cxn ang="0">
                <a:pos x="12" y="2"/>
              </a:cxn>
              <a:cxn ang="0">
                <a:pos x="16" y="6"/>
              </a:cxn>
              <a:cxn ang="0">
                <a:pos x="16" y="6"/>
              </a:cxn>
            </a:cxnLst>
            <a:rect l="0" t="0" r="r" b="b"/>
            <a:pathLst>
              <a:path w="16" h="10">
                <a:moveTo>
                  <a:pt x="16" y="6"/>
                </a:moveTo>
                <a:lnTo>
                  <a:pt x="16" y="6"/>
                </a:lnTo>
                <a:lnTo>
                  <a:pt x="16" y="10"/>
                </a:lnTo>
                <a:lnTo>
                  <a:pt x="16" y="10"/>
                </a:lnTo>
                <a:lnTo>
                  <a:pt x="12" y="10"/>
                </a:lnTo>
                <a:lnTo>
                  <a:pt x="6" y="8"/>
                </a:lnTo>
                <a:lnTo>
                  <a:pt x="2" y="6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6" y="6"/>
                </a:lnTo>
                <a:lnTo>
                  <a:pt x="16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2" name="Freeform 291"/>
          <p:cNvSpPr>
            <a:spLocks noChangeAspect="1"/>
          </p:cNvSpPr>
          <p:nvPr/>
        </p:nvSpPr>
        <p:spPr bwMode="auto">
          <a:xfrm>
            <a:off x="9873090" y="4417893"/>
            <a:ext cx="68579" cy="45719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16" y="12"/>
              </a:cxn>
              <a:cxn ang="0">
                <a:pos x="18" y="14"/>
              </a:cxn>
              <a:cxn ang="0">
                <a:pos x="18" y="14"/>
              </a:cxn>
              <a:cxn ang="0">
                <a:pos x="14" y="14"/>
              </a:cxn>
              <a:cxn ang="0">
                <a:pos x="8" y="12"/>
              </a:cxn>
              <a:cxn ang="0">
                <a:pos x="4" y="8"/>
              </a:cxn>
              <a:cxn ang="0">
                <a:pos x="2" y="4"/>
              </a:cxn>
              <a:cxn ang="0">
                <a:pos x="2" y="4"/>
              </a:cxn>
              <a:cxn ang="0">
                <a:pos x="0" y="2"/>
              </a:cxn>
              <a:cxn ang="0">
                <a:pos x="0" y="2"/>
              </a:cxn>
              <a:cxn ang="0">
                <a:pos x="4" y="0"/>
              </a:cxn>
              <a:cxn ang="0">
                <a:pos x="8" y="2"/>
              </a:cxn>
              <a:cxn ang="0">
                <a:pos x="8" y="2"/>
              </a:cxn>
              <a:cxn ang="0">
                <a:pos x="14" y="6"/>
              </a:cxn>
              <a:cxn ang="0">
                <a:pos x="16" y="12"/>
              </a:cxn>
              <a:cxn ang="0">
                <a:pos x="16" y="12"/>
              </a:cxn>
            </a:cxnLst>
            <a:rect l="0" t="0" r="r" b="b"/>
            <a:pathLst>
              <a:path w="18" h="14">
                <a:moveTo>
                  <a:pt x="16" y="12"/>
                </a:moveTo>
                <a:lnTo>
                  <a:pt x="16" y="12"/>
                </a:lnTo>
                <a:lnTo>
                  <a:pt x="18" y="14"/>
                </a:lnTo>
                <a:lnTo>
                  <a:pt x="18" y="14"/>
                </a:lnTo>
                <a:lnTo>
                  <a:pt x="14" y="14"/>
                </a:lnTo>
                <a:lnTo>
                  <a:pt x="8" y="12"/>
                </a:lnTo>
                <a:lnTo>
                  <a:pt x="4" y="8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8" y="2"/>
                </a:lnTo>
                <a:lnTo>
                  <a:pt x="8" y="2"/>
                </a:lnTo>
                <a:lnTo>
                  <a:pt x="14" y="6"/>
                </a:lnTo>
                <a:lnTo>
                  <a:pt x="16" y="12"/>
                </a:lnTo>
                <a:lnTo>
                  <a:pt x="16" y="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3" name="Freeform 292"/>
          <p:cNvSpPr>
            <a:spLocks noChangeAspect="1"/>
          </p:cNvSpPr>
          <p:nvPr/>
        </p:nvSpPr>
        <p:spPr bwMode="auto">
          <a:xfrm>
            <a:off x="9871708" y="4339667"/>
            <a:ext cx="165211" cy="177920"/>
          </a:xfrm>
          <a:custGeom>
            <a:avLst/>
            <a:gdLst/>
            <a:ahLst/>
            <a:cxnLst>
              <a:cxn ang="0">
                <a:pos x="218" y="56"/>
              </a:cxn>
              <a:cxn ang="0">
                <a:pos x="198" y="70"/>
              </a:cxn>
              <a:cxn ang="0">
                <a:pos x="196" y="84"/>
              </a:cxn>
              <a:cxn ang="0">
                <a:pos x="214" y="94"/>
              </a:cxn>
              <a:cxn ang="0">
                <a:pos x="202" y="116"/>
              </a:cxn>
              <a:cxn ang="0">
                <a:pos x="190" y="128"/>
              </a:cxn>
              <a:cxn ang="0">
                <a:pos x="182" y="144"/>
              </a:cxn>
              <a:cxn ang="0">
                <a:pos x="160" y="138"/>
              </a:cxn>
              <a:cxn ang="0">
                <a:pos x="148" y="140"/>
              </a:cxn>
              <a:cxn ang="0">
                <a:pos x="150" y="172"/>
              </a:cxn>
              <a:cxn ang="0">
                <a:pos x="144" y="206"/>
              </a:cxn>
              <a:cxn ang="0">
                <a:pos x="136" y="220"/>
              </a:cxn>
              <a:cxn ang="0">
                <a:pos x="138" y="246"/>
              </a:cxn>
              <a:cxn ang="0">
                <a:pos x="120" y="242"/>
              </a:cxn>
              <a:cxn ang="0">
                <a:pos x="118" y="226"/>
              </a:cxn>
              <a:cxn ang="0">
                <a:pos x="120" y="204"/>
              </a:cxn>
              <a:cxn ang="0">
                <a:pos x="102" y="194"/>
              </a:cxn>
              <a:cxn ang="0">
                <a:pos x="94" y="182"/>
              </a:cxn>
              <a:cxn ang="0">
                <a:pos x="86" y="174"/>
              </a:cxn>
              <a:cxn ang="0">
                <a:pos x="56" y="174"/>
              </a:cxn>
              <a:cxn ang="0">
                <a:pos x="22" y="186"/>
              </a:cxn>
              <a:cxn ang="0">
                <a:pos x="0" y="174"/>
              </a:cxn>
              <a:cxn ang="0">
                <a:pos x="10" y="170"/>
              </a:cxn>
              <a:cxn ang="0">
                <a:pos x="26" y="178"/>
              </a:cxn>
              <a:cxn ang="0">
                <a:pos x="42" y="176"/>
              </a:cxn>
              <a:cxn ang="0">
                <a:pos x="36" y="172"/>
              </a:cxn>
              <a:cxn ang="0">
                <a:pos x="22" y="168"/>
              </a:cxn>
              <a:cxn ang="0">
                <a:pos x="38" y="160"/>
              </a:cxn>
              <a:cxn ang="0">
                <a:pos x="80" y="152"/>
              </a:cxn>
              <a:cxn ang="0">
                <a:pos x="86" y="146"/>
              </a:cxn>
              <a:cxn ang="0">
                <a:pos x="70" y="148"/>
              </a:cxn>
              <a:cxn ang="0">
                <a:pos x="52" y="142"/>
              </a:cxn>
              <a:cxn ang="0">
                <a:pos x="48" y="126"/>
              </a:cxn>
              <a:cxn ang="0">
                <a:pos x="64" y="108"/>
              </a:cxn>
              <a:cxn ang="0">
                <a:pos x="84" y="78"/>
              </a:cxn>
              <a:cxn ang="0">
                <a:pos x="98" y="42"/>
              </a:cxn>
              <a:cxn ang="0">
                <a:pos x="112" y="48"/>
              </a:cxn>
              <a:cxn ang="0">
                <a:pos x="116" y="58"/>
              </a:cxn>
              <a:cxn ang="0">
                <a:pos x="106" y="60"/>
              </a:cxn>
              <a:cxn ang="0">
                <a:pos x="104" y="82"/>
              </a:cxn>
              <a:cxn ang="0">
                <a:pos x="106" y="92"/>
              </a:cxn>
              <a:cxn ang="0">
                <a:pos x="122" y="98"/>
              </a:cxn>
              <a:cxn ang="0">
                <a:pos x="124" y="88"/>
              </a:cxn>
              <a:cxn ang="0">
                <a:pos x="124" y="76"/>
              </a:cxn>
              <a:cxn ang="0">
                <a:pos x="134" y="60"/>
              </a:cxn>
              <a:cxn ang="0">
                <a:pos x="140" y="48"/>
              </a:cxn>
              <a:cxn ang="0">
                <a:pos x="130" y="44"/>
              </a:cxn>
              <a:cxn ang="0">
                <a:pos x="132" y="20"/>
              </a:cxn>
              <a:cxn ang="0">
                <a:pos x="148" y="6"/>
              </a:cxn>
              <a:cxn ang="0">
                <a:pos x="176" y="2"/>
              </a:cxn>
              <a:cxn ang="0">
                <a:pos x="194" y="0"/>
              </a:cxn>
              <a:cxn ang="0">
                <a:pos x="224" y="12"/>
              </a:cxn>
            </a:cxnLst>
            <a:rect l="0" t="0" r="r" b="b"/>
            <a:pathLst>
              <a:path w="228" h="246">
                <a:moveTo>
                  <a:pt x="228" y="18"/>
                </a:moveTo>
                <a:lnTo>
                  <a:pt x="228" y="18"/>
                </a:lnTo>
                <a:lnTo>
                  <a:pt x="226" y="30"/>
                </a:lnTo>
                <a:lnTo>
                  <a:pt x="224" y="42"/>
                </a:lnTo>
                <a:lnTo>
                  <a:pt x="218" y="56"/>
                </a:lnTo>
                <a:lnTo>
                  <a:pt x="212" y="64"/>
                </a:lnTo>
                <a:lnTo>
                  <a:pt x="212" y="64"/>
                </a:lnTo>
                <a:lnTo>
                  <a:pt x="208" y="68"/>
                </a:lnTo>
                <a:lnTo>
                  <a:pt x="202" y="68"/>
                </a:lnTo>
                <a:lnTo>
                  <a:pt x="198" y="70"/>
                </a:lnTo>
                <a:lnTo>
                  <a:pt x="194" y="74"/>
                </a:lnTo>
                <a:lnTo>
                  <a:pt x="194" y="74"/>
                </a:lnTo>
                <a:lnTo>
                  <a:pt x="194" y="80"/>
                </a:lnTo>
                <a:lnTo>
                  <a:pt x="196" y="84"/>
                </a:lnTo>
                <a:lnTo>
                  <a:pt x="196" y="84"/>
                </a:lnTo>
                <a:lnTo>
                  <a:pt x="200" y="86"/>
                </a:lnTo>
                <a:lnTo>
                  <a:pt x="206" y="90"/>
                </a:lnTo>
                <a:lnTo>
                  <a:pt x="210" y="92"/>
                </a:lnTo>
                <a:lnTo>
                  <a:pt x="214" y="94"/>
                </a:lnTo>
                <a:lnTo>
                  <a:pt x="214" y="94"/>
                </a:lnTo>
                <a:lnTo>
                  <a:pt x="214" y="100"/>
                </a:lnTo>
                <a:lnTo>
                  <a:pt x="212" y="106"/>
                </a:lnTo>
                <a:lnTo>
                  <a:pt x="212" y="106"/>
                </a:lnTo>
                <a:lnTo>
                  <a:pt x="208" y="112"/>
                </a:lnTo>
                <a:lnTo>
                  <a:pt x="202" y="116"/>
                </a:lnTo>
                <a:lnTo>
                  <a:pt x="202" y="116"/>
                </a:lnTo>
                <a:lnTo>
                  <a:pt x="198" y="118"/>
                </a:lnTo>
                <a:lnTo>
                  <a:pt x="192" y="122"/>
                </a:lnTo>
                <a:lnTo>
                  <a:pt x="192" y="122"/>
                </a:lnTo>
                <a:lnTo>
                  <a:pt x="190" y="128"/>
                </a:lnTo>
                <a:lnTo>
                  <a:pt x="188" y="134"/>
                </a:lnTo>
                <a:lnTo>
                  <a:pt x="188" y="134"/>
                </a:lnTo>
                <a:lnTo>
                  <a:pt x="186" y="140"/>
                </a:lnTo>
                <a:lnTo>
                  <a:pt x="182" y="144"/>
                </a:lnTo>
                <a:lnTo>
                  <a:pt x="182" y="144"/>
                </a:lnTo>
                <a:lnTo>
                  <a:pt x="178" y="146"/>
                </a:lnTo>
                <a:lnTo>
                  <a:pt x="174" y="146"/>
                </a:lnTo>
                <a:lnTo>
                  <a:pt x="174" y="146"/>
                </a:lnTo>
                <a:lnTo>
                  <a:pt x="168" y="142"/>
                </a:lnTo>
                <a:lnTo>
                  <a:pt x="160" y="138"/>
                </a:lnTo>
                <a:lnTo>
                  <a:pt x="160" y="138"/>
                </a:lnTo>
                <a:lnTo>
                  <a:pt x="156" y="136"/>
                </a:lnTo>
                <a:lnTo>
                  <a:pt x="150" y="136"/>
                </a:lnTo>
                <a:lnTo>
                  <a:pt x="150" y="136"/>
                </a:lnTo>
                <a:lnTo>
                  <a:pt x="148" y="140"/>
                </a:lnTo>
                <a:lnTo>
                  <a:pt x="148" y="146"/>
                </a:lnTo>
                <a:lnTo>
                  <a:pt x="148" y="146"/>
                </a:lnTo>
                <a:lnTo>
                  <a:pt x="150" y="162"/>
                </a:lnTo>
                <a:lnTo>
                  <a:pt x="150" y="162"/>
                </a:lnTo>
                <a:lnTo>
                  <a:pt x="150" y="172"/>
                </a:lnTo>
                <a:lnTo>
                  <a:pt x="150" y="172"/>
                </a:lnTo>
                <a:lnTo>
                  <a:pt x="148" y="186"/>
                </a:lnTo>
                <a:lnTo>
                  <a:pt x="148" y="186"/>
                </a:lnTo>
                <a:lnTo>
                  <a:pt x="146" y="196"/>
                </a:lnTo>
                <a:lnTo>
                  <a:pt x="144" y="206"/>
                </a:lnTo>
                <a:lnTo>
                  <a:pt x="144" y="206"/>
                </a:lnTo>
                <a:lnTo>
                  <a:pt x="140" y="210"/>
                </a:lnTo>
                <a:lnTo>
                  <a:pt x="138" y="212"/>
                </a:lnTo>
                <a:lnTo>
                  <a:pt x="138" y="212"/>
                </a:lnTo>
                <a:lnTo>
                  <a:pt x="136" y="220"/>
                </a:lnTo>
                <a:lnTo>
                  <a:pt x="136" y="220"/>
                </a:lnTo>
                <a:lnTo>
                  <a:pt x="138" y="240"/>
                </a:lnTo>
                <a:lnTo>
                  <a:pt x="138" y="240"/>
                </a:lnTo>
                <a:lnTo>
                  <a:pt x="138" y="246"/>
                </a:lnTo>
                <a:lnTo>
                  <a:pt x="138" y="246"/>
                </a:lnTo>
                <a:lnTo>
                  <a:pt x="136" y="244"/>
                </a:lnTo>
                <a:lnTo>
                  <a:pt x="132" y="244"/>
                </a:lnTo>
                <a:lnTo>
                  <a:pt x="126" y="244"/>
                </a:lnTo>
                <a:lnTo>
                  <a:pt x="126" y="244"/>
                </a:lnTo>
                <a:lnTo>
                  <a:pt x="120" y="242"/>
                </a:lnTo>
                <a:lnTo>
                  <a:pt x="118" y="238"/>
                </a:lnTo>
                <a:lnTo>
                  <a:pt x="118" y="238"/>
                </a:lnTo>
                <a:lnTo>
                  <a:pt x="116" y="232"/>
                </a:lnTo>
                <a:lnTo>
                  <a:pt x="118" y="226"/>
                </a:lnTo>
                <a:lnTo>
                  <a:pt x="118" y="226"/>
                </a:lnTo>
                <a:lnTo>
                  <a:pt x="120" y="214"/>
                </a:lnTo>
                <a:lnTo>
                  <a:pt x="120" y="214"/>
                </a:lnTo>
                <a:lnTo>
                  <a:pt x="120" y="208"/>
                </a:lnTo>
                <a:lnTo>
                  <a:pt x="120" y="204"/>
                </a:lnTo>
                <a:lnTo>
                  <a:pt x="120" y="204"/>
                </a:lnTo>
                <a:lnTo>
                  <a:pt x="118" y="200"/>
                </a:lnTo>
                <a:lnTo>
                  <a:pt x="112" y="196"/>
                </a:lnTo>
                <a:lnTo>
                  <a:pt x="112" y="196"/>
                </a:lnTo>
                <a:lnTo>
                  <a:pt x="102" y="194"/>
                </a:lnTo>
                <a:lnTo>
                  <a:pt x="102" y="194"/>
                </a:lnTo>
                <a:lnTo>
                  <a:pt x="98" y="192"/>
                </a:lnTo>
                <a:lnTo>
                  <a:pt x="94" y="188"/>
                </a:lnTo>
                <a:lnTo>
                  <a:pt x="94" y="188"/>
                </a:lnTo>
                <a:lnTo>
                  <a:pt x="94" y="184"/>
                </a:lnTo>
                <a:lnTo>
                  <a:pt x="94" y="182"/>
                </a:lnTo>
                <a:lnTo>
                  <a:pt x="94" y="182"/>
                </a:lnTo>
                <a:lnTo>
                  <a:pt x="90" y="180"/>
                </a:lnTo>
                <a:lnTo>
                  <a:pt x="90" y="180"/>
                </a:lnTo>
                <a:lnTo>
                  <a:pt x="88" y="178"/>
                </a:lnTo>
                <a:lnTo>
                  <a:pt x="86" y="174"/>
                </a:lnTo>
                <a:lnTo>
                  <a:pt x="86" y="174"/>
                </a:lnTo>
                <a:lnTo>
                  <a:pt x="78" y="172"/>
                </a:lnTo>
                <a:lnTo>
                  <a:pt x="68" y="172"/>
                </a:lnTo>
                <a:lnTo>
                  <a:pt x="68" y="172"/>
                </a:lnTo>
                <a:lnTo>
                  <a:pt x="56" y="174"/>
                </a:lnTo>
                <a:lnTo>
                  <a:pt x="56" y="174"/>
                </a:lnTo>
                <a:lnTo>
                  <a:pt x="38" y="182"/>
                </a:lnTo>
                <a:lnTo>
                  <a:pt x="38" y="182"/>
                </a:lnTo>
                <a:lnTo>
                  <a:pt x="28" y="184"/>
                </a:lnTo>
                <a:lnTo>
                  <a:pt x="22" y="186"/>
                </a:lnTo>
                <a:lnTo>
                  <a:pt x="16" y="186"/>
                </a:lnTo>
                <a:lnTo>
                  <a:pt x="16" y="186"/>
                </a:lnTo>
                <a:lnTo>
                  <a:pt x="8" y="180"/>
                </a:lnTo>
                <a:lnTo>
                  <a:pt x="0" y="174"/>
                </a:lnTo>
                <a:lnTo>
                  <a:pt x="0" y="174"/>
                </a:lnTo>
                <a:lnTo>
                  <a:pt x="0" y="172"/>
                </a:lnTo>
                <a:lnTo>
                  <a:pt x="0" y="172"/>
                </a:lnTo>
                <a:lnTo>
                  <a:pt x="4" y="170"/>
                </a:lnTo>
                <a:lnTo>
                  <a:pt x="4" y="170"/>
                </a:lnTo>
                <a:lnTo>
                  <a:pt x="10" y="170"/>
                </a:lnTo>
                <a:lnTo>
                  <a:pt x="10" y="170"/>
                </a:lnTo>
                <a:lnTo>
                  <a:pt x="16" y="176"/>
                </a:lnTo>
                <a:lnTo>
                  <a:pt x="20" y="180"/>
                </a:lnTo>
                <a:lnTo>
                  <a:pt x="20" y="180"/>
                </a:lnTo>
                <a:lnTo>
                  <a:pt x="26" y="178"/>
                </a:lnTo>
                <a:lnTo>
                  <a:pt x="32" y="176"/>
                </a:lnTo>
                <a:lnTo>
                  <a:pt x="32" y="176"/>
                </a:lnTo>
                <a:lnTo>
                  <a:pt x="40" y="176"/>
                </a:lnTo>
                <a:lnTo>
                  <a:pt x="40" y="176"/>
                </a:lnTo>
                <a:lnTo>
                  <a:pt x="42" y="176"/>
                </a:lnTo>
                <a:lnTo>
                  <a:pt x="44" y="174"/>
                </a:lnTo>
                <a:lnTo>
                  <a:pt x="44" y="174"/>
                </a:lnTo>
                <a:lnTo>
                  <a:pt x="42" y="172"/>
                </a:lnTo>
                <a:lnTo>
                  <a:pt x="36" y="172"/>
                </a:lnTo>
                <a:lnTo>
                  <a:pt x="36" y="172"/>
                </a:lnTo>
                <a:lnTo>
                  <a:pt x="26" y="172"/>
                </a:lnTo>
                <a:lnTo>
                  <a:pt x="26" y="172"/>
                </a:lnTo>
                <a:lnTo>
                  <a:pt x="24" y="170"/>
                </a:lnTo>
                <a:lnTo>
                  <a:pt x="22" y="168"/>
                </a:lnTo>
                <a:lnTo>
                  <a:pt x="22" y="168"/>
                </a:lnTo>
                <a:lnTo>
                  <a:pt x="22" y="164"/>
                </a:lnTo>
                <a:lnTo>
                  <a:pt x="26" y="160"/>
                </a:lnTo>
                <a:lnTo>
                  <a:pt x="26" y="160"/>
                </a:lnTo>
                <a:lnTo>
                  <a:pt x="30" y="160"/>
                </a:lnTo>
                <a:lnTo>
                  <a:pt x="38" y="160"/>
                </a:lnTo>
                <a:lnTo>
                  <a:pt x="48" y="158"/>
                </a:lnTo>
                <a:lnTo>
                  <a:pt x="48" y="158"/>
                </a:lnTo>
                <a:lnTo>
                  <a:pt x="60" y="154"/>
                </a:lnTo>
                <a:lnTo>
                  <a:pt x="60" y="154"/>
                </a:lnTo>
                <a:lnTo>
                  <a:pt x="80" y="152"/>
                </a:lnTo>
                <a:lnTo>
                  <a:pt x="80" y="152"/>
                </a:lnTo>
                <a:lnTo>
                  <a:pt x="84" y="150"/>
                </a:lnTo>
                <a:lnTo>
                  <a:pt x="86" y="148"/>
                </a:lnTo>
                <a:lnTo>
                  <a:pt x="86" y="148"/>
                </a:lnTo>
                <a:lnTo>
                  <a:pt x="86" y="146"/>
                </a:lnTo>
                <a:lnTo>
                  <a:pt x="82" y="144"/>
                </a:lnTo>
                <a:lnTo>
                  <a:pt x="82" y="144"/>
                </a:lnTo>
                <a:lnTo>
                  <a:pt x="80" y="144"/>
                </a:lnTo>
                <a:lnTo>
                  <a:pt x="76" y="146"/>
                </a:lnTo>
                <a:lnTo>
                  <a:pt x="70" y="148"/>
                </a:lnTo>
                <a:lnTo>
                  <a:pt x="70" y="148"/>
                </a:lnTo>
                <a:lnTo>
                  <a:pt x="60" y="146"/>
                </a:lnTo>
                <a:lnTo>
                  <a:pt x="60" y="146"/>
                </a:lnTo>
                <a:lnTo>
                  <a:pt x="52" y="142"/>
                </a:lnTo>
                <a:lnTo>
                  <a:pt x="52" y="142"/>
                </a:lnTo>
                <a:lnTo>
                  <a:pt x="48" y="138"/>
                </a:lnTo>
                <a:lnTo>
                  <a:pt x="46" y="136"/>
                </a:lnTo>
                <a:lnTo>
                  <a:pt x="46" y="136"/>
                </a:lnTo>
                <a:lnTo>
                  <a:pt x="46" y="130"/>
                </a:lnTo>
                <a:lnTo>
                  <a:pt x="48" y="126"/>
                </a:lnTo>
                <a:lnTo>
                  <a:pt x="48" y="126"/>
                </a:lnTo>
                <a:lnTo>
                  <a:pt x="50" y="120"/>
                </a:lnTo>
                <a:lnTo>
                  <a:pt x="50" y="120"/>
                </a:lnTo>
                <a:lnTo>
                  <a:pt x="56" y="114"/>
                </a:lnTo>
                <a:lnTo>
                  <a:pt x="64" y="108"/>
                </a:lnTo>
                <a:lnTo>
                  <a:pt x="70" y="102"/>
                </a:lnTo>
                <a:lnTo>
                  <a:pt x="76" y="96"/>
                </a:lnTo>
                <a:lnTo>
                  <a:pt x="76" y="96"/>
                </a:lnTo>
                <a:lnTo>
                  <a:pt x="80" y="88"/>
                </a:lnTo>
                <a:lnTo>
                  <a:pt x="84" y="78"/>
                </a:lnTo>
                <a:lnTo>
                  <a:pt x="90" y="58"/>
                </a:lnTo>
                <a:lnTo>
                  <a:pt x="90" y="58"/>
                </a:lnTo>
                <a:lnTo>
                  <a:pt x="94" y="50"/>
                </a:lnTo>
                <a:lnTo>
                  <a:pt x="98" y="42"/>
                </a:lnTo>
                <a:lnTo>
                  <a:pt x="98" y="42"/>
                </a:lnTo>
                <a:lnTo>
                  <a:pt x="104" y="40"/>
                </a:lnTo>
                <a:lnTo>
                  <a:pt x="108" y="40"/>
                </a:lnTo>
                <a:lnTo>
                  <a:pt x="108" y="40"/>
                </a:lnTo>
                <a:lnTo>
                  <a:pt x="110" y="42"/>
                </a:lnTo>
                <a:lnTo>
                  <a:pt x="112" y="48"/>
                </a:lnTo>
                <a:lnTo>
                  <a:pt x="112" y="48"/>
                </a:lnTo>
                <a:lnTo>
                  <a:pt x="116" y="54"/>
                </a:lnTo>
                <a:lnTo>
                  <a:pt x="116" y="54"/>
                </a:lnTo>
                <a:lnTo>
                  <a:pt x="116" y="58"/>
                </a:lnTo>
                <a:lnTo>
                  <a:pt x="116" y="58"/>
                </a:lnTo>
                <a:lnTo>
                  <a:pt x="116" y="58"/>
                </a:lnTo>
                <a:lnTo>
                  <a:pt x="116" y="58"/>
                </a:lnTo>
                <a:lnTo>
                  <a:pt x="112" y="60"/>
                </a:lnTo>
                <a:lnTo>
                  <a:pt x="106" y="60"/>
                </a:lnTo>
                <a:lnTo>
                  <a:pt x="106" y="60"/>
                </a:lnTo>
                <a:lnTo>
                  <a:pt x="104" y="64"/>
                </a:lnTo>
                <a:lnTo>
                  <a:pt x="104" y="64"/>
                </a:lnTo>
                <a:lnTo>
                  <a:pt x="104" y="70"/>
                </a:lnTo>
                <a:lnTo>
                  <a:pt x="104" y="70"/>
                </a:lnTo>
                <a:lnTo>
                  <a:pt x="104" y="82"/>
                </a:lnTo>
                <a:lnTo>
                  <a:pt x="104" y="82"/>
                </a:lnTo>
                <a:lnTo>
                  <a:pt x="102" y="86"/>
                </a:lnTo>
                <a:lnTo>
                  <a:pt x="102" y="86"/>
                </a:lnTo>
                <a:lnTo>
                  <a:pt x="104" y="90"/>
                </a:lnTo>
                <a:lnTo>
                  <a:pt x="106" y="92"/>
                </a:lnTo>
                <a:lnTo>
                  <a:pt x="106" y="92"/>
                </a:lnTo>
                <a:lnTo>
                  <a:pt x="116" y="98"/>
                </a:lnTo>
                <a:lnTo>
                  <a:pt x="116" y="98"/>
                </a:lnTo>
                <a:lnTo>
                  <a:pt x="122" y="98"/>
                </a:lnTo>
                <a:lnTo>
                  <a:pt x="122" y="98"/>
                </a:lnTo>
                <a:lnTo>
                  <a:pt x="124" y="96"/>
                </a:lnTo>
                <a:lnTo>
                  <a:pt x="124" y="96"/>
                </a:lnTo>
                <a:lnTo>
                  <a:pt x="124" y="92"/>
                </a:lnTo>
                <a:lnTo>
                  <a:pt x="124" y="88"/>
                </a:lnTo>
                <a:lnTo>
                  <a:pt x="124" y="88"/>
                </a:lnTo>
                <a:lnTo>
                  <a:pt x="120" y="82"/>
                </a:lnTo>
                <a:lnTo>
                  <a:pt x="120" y="82"/>
                </a:lnTo>
                <a:lnTo>
                  <a:pt x="120" y="76"/>
                </a:lnTo>
                <a:lnTo>
                  <a:pt x="120" y="76"/>
                </a:lnTo>
                <a:lnTo>
                  <a:pt x="124" y="76"/>
                </a:lnTo>
                <a:lnTo>
                  <a:pt x="124" y="76"/>
                </a:lnTo>
                <a:lnTo>
                  <a:pt x="132" y="70"/>
                </a:lnTo>
                <a:lnTo>
                  <a:pt x="132" y="70"/>
                </a:lnTo>
                <a:lnTo>
                  <a:pt x="134" y="66"/>
                </a:lnTo>
                <a:lnTo>
                  <a:pt x="134" y="60"/>
                </a:lnTo>
                <a:lnTo>
                  <a:pt x="134" y="60"/>
                </a:lnTo>
                <a:lnTo>
                  <a:pt x="138" y="54"/>
                </a:lnTo>
                <a:lnTo>
                  <a:pt x="140" y="50"/>
                </a:lnTo>
                <a:lnTo>
                  <a:pt x="140" y="48"/>
                </a:lnTo>
                <a:lnTo>
                  <a:pt x="140" y="48"/>
                </a:lnTo>
                <a:lnTo>
                  <a:pt x="138" y="44"/>
                </a:lnTo>
                <a:lnTo>
                  <a:pt x="138" y="44"/>
                </a:lnTo>
                <a:lnTo>
                  <a:pt x="134" y="44"/>
                </a:lnTo>
                <a:lnTo>
                  <a:pt x="130" y="44"/>
                </a:lnTo>
                <a:lnTo>
                  <a:pt x="130" y="44"/>
                </a:lnTo>
                <a:lnTo>
                  <a:pt x="130" y="40"/>
                </a:lnTo>
                <a:lnTo>
                  <a:pt x="130" y="40"/>
                </a:lnTo>
                <a:lnTo>
                  <a:pt x="130" y="24"/>
                </a:lnTo>
                <a:lnTo>
                  <a:pt x="130" y="24"/>
                </a:lnTo>
                <a:lnTo>
                  <a:pt x="132" y="20"/>
                </a:lnTo>
                <a:lnTo>
                  <a:pt x="132" y="20"/>
                </a:lnTo>
                <a:lnTo>
                  <a:pt x="138" y="12"/>
                </a:lnTo>
                <a:lnTo>
                  <a:pt x="138" y="12"/>
                </a:lnTo>
                <a:lnTo>
                  <a:pt x="148" y="6"/>
                </a:lnTo>
                <a:lnTo>
                  <a:pt x="148" y="6"/>
                </a:lnTo>
                <a:lnTo>
                  <a:pt x="160" y="0"/>
                </a:lnTo>
                <a:lnTo>
                  <a:pt x="160" y="0"/>
                </a:lnTo>
                <a:lnTo>
                  <a:pt x="170" y="0"/>
                </a:lnTo>
                <a:lnTo>
                  <a:pt x="170" y="0"/>
                </a:lnTo>
                <a:lnTo>
                  <a:pt x="176" y="2"/>
                </a:lnTo>
                <a:lnTo>
                  <a:pt x="182" y="4"/>
                </a:lnTo>
                <a:lnTo>
                  <a:pt x="182" y="4"/>
                </a:lnTo>
                <a:lnTo>
                  <a:pt x="188" y="2"/>
                </a:lnTo>
                <a:lnTo>
                  <a:pt x="194" y="0"/>
                </a:lnTo>
                <a:lnTo>
                  <a:pt x="194" y="0"/>
                </a:lnTo>
                <a:lnTo>
                  <a:pt x="208" y="0"/>
                </a:lnTo>
                <a:lnTo>
                  <a:pt x="208" y="0"/>
                </a:lnTo>
                <a:lnTo>
                  <a:pt x="216" y="4"/>
                </a:lnTo>
                <a:lnTo>
                  <a:pt x="216" y="4"/>
                </a:lnTo>
                <a:lnTo>
                  <a:pt x="224" y="12"/>
                </a:lnTo>
                <a:lnTo>
                  <a:pt x="224" y="12"/>
                </a:lnTo>
                <a:lnTo>
                  <a:pt x="226" y="16"/>
                </a:lnTo>
                <a:lnTo>
                  <a:pt x="228" y="18"/>
                </a:lnTo>
                <a:lnTo>
                  <a:pt x="228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4" name="Freeform 293"/>
          <p:cNvSpPr>
            <a:spLocks noChangeAspect="1"/>
          </p:cNvSpPr>
          <p:nvPr/>
        </p:nvSpPr>
        <p:spPr bwMode="auto">
          <a:xfrm>
            <a:off x="9280071" y="4770828"/>
            <a:ext cx="207574" cy="338896"/>
          </a:xfrm>
          <a:custGeom>
            <a:avLst/>
            <a:gdLst/>
            <a:ahLst/>
            <a:cxnLst>
              <a:cxn ang="0">
                <a:pos x="102" y="462"/>
              </a:cxn>
              <a:cxn ang="0">
                <a:pos x="84" y="464"/>
              </a:cxn>
              <a:cxn ang="0">
                <a:pos x="58" y="462"/>
              </a:cxn>
              <a:cxn ang="0">
                <a:pos x="32" y="448"/>
              </a:cxn>
              <a:cxn ang="0">
                <a:pos x="4" y="444"/>
              </a:cxn>
              <a:cxn ang="0">
                <a:pos x="0" y="436"/>
              </a:cxn>
              <a:cxn ang="0">
                <a:pos x="4" y="422"/>
              </a:cxn>
              <a:cxn ang="0">
                <a:pos x="20" y="398"/>
              </a:cxn>
              <a:cxn ang="0">
                <a:pos x="28" y="358"/>
              </a:cxn>
              <a:cxn ang="0">
                <a:pos x="34" y="344"/>
              </a:cxn>
              <a:cxn ang="0">
                <a:pos x="44" y="318"/>
              </a:cxn>
              <a:cxn ang="0">
                <a:pos x="46" y="314"/>
              </a:cxn>
              <a:cxn ang="0">
                <a:pos x="28" y="310"/>
              </a:cxn>
              <a:cxn ang="0">
                <a:pos x="14" y="308"/>
              </a:cxn>
              <a:cxn ang="0">
                <a:pos x="12" y="288"/>
              </a:cxn>
              <a:cxn ang="0">
                <a:pos x="4" y="274"/>
              </a:cxn>
              <a:cxn ang="0">
                <a:pos x="12" y="256"/>
              </a:cxn>
              <a:cxn ang="0">
                <a:pos x="20" y="232"/>
              </a:cxn>
              <a:cxn ang="0">
                <a:pos x="40" y="216"/>
              </a:cxn>
              <a:cxn ang="0">
                <a:pos x="66" y="182"/>
              </a:cxn>
              <a:cxn ang="0">
                <a:pos x="78" y="150"/>
              </a:cxn>
              <a:cxn ang="0">
                <a:pos x="94" y="120"/>
              </a:cxn>
              <a:cxn ang="0">
                <a:pos x="112" y="90"/>
              </a:cxn>
              <a:cxn ang="0">
                <a:pos x="116" y="72"/>
              </a:cxn>
              <a:cxn ang="0">
                <a:pos x="118" y="18"/>
              </a:cxn>
              <a:cxn ang="0">
                <a:pos x="134" y="4"/>
              </a:cxn>
              <a:cxn ang="0">
                <a:pos x="154" y="0"/>
              </a:cxn>
              <a:cxn ang="0">
                <a:pos x="172" y="2"/>
              </a:cxn>
              <a:cxn ang="0">
                <a:pos x="168" y="18"/>
              </a:cxn>
              <a:cxn ang="0">
                <a:pos x="176" y="26"/>
              </a:cxn>
              <a:cxn ang="0">
                <a:pos x="206" y="36"/>
              </a:cxn>
              <a:cxn ang="0">
                <a:pos x="228" y="38"/>
              </a:cxn>
              <a:cxn ang="0">
                <a:pos x="258" y="44"/>
              </a:cxn>
              <a:cxn ang="0">
                <a:pos x="276" y="52"/>
              </a:cxn>
              <a:cxn ang="0">
                <a:pos x="278" y="66"/>
              </a:cxn>
              <a:cxn ang="0">
                <a:pos x="286" y="86"/>
              </a:cxn>
              <a:cxn ang="0">
                <a:pos x="270" y="106"/>
              </a:cxn>
              <a:cxn ang="0">
                <a:pos x="242" y="120"/>
              </a:cxn>
              <a:cxn ang="0">
                <a:pos x="232" y="138"/>
              </a:cxn>
              <a:cxn ang="0">
                <a:pos x="220" y="172"/>
              </a:cxn>
              <a:cxn ang="0">
                <a:pos x="208" y="190"/>
              </a:cxn>
              <a:cxn ang="0">
                <a:pos x="210" y="214"/>
              </a:cxn>
              <a:cxn ang="0">
                <a:pos x="206" y="226"/>
              </a:cxn>
              <a:cxn ang="0">
                <a:pos x="184" y="238"/>
              </a:cxn>
              <a:cxn ang="0">
                <a:pos x="164" y="242"/>
              </a:cxn>
              <a:cxn ang="0">
                <a:pos x="162" y="264"/>
              </a:cxn>
              <a:cxn ang="0">
                <a:pos x="172" y="292"/>
              </a:cxn>
              <a:cxn ang="0">
                <a:pos x="166" y="310"/>
              </a:cxn>
              <a:cxn ang="0">
                <a:pos x="152" y="324"/>
              </a:cxn>
              <a:cxn ang="0">
                <a:pos x="146" y="350"/>
              </a:cxn>
              <a:cxn ang="0">
                <a:pos x="156" y="376"/>
              </a:cxn>
              <a:cxn ang="0">
                <a:pos x="156" y="392"/>
              </a:cxn>
              <a:cxn ang="0">
                <a:pos x="124" y="412"/>
              </a:cxn>
              <a:cxn ang="0">
                <a:pos x="110" y="422"/>
              </a:cxn>
              <a:cxn ang="0">
                <a:pos x="108" y="460"/>
              </a:cxn>
            </a:cxnLst>
            <a:rect l="0" t="0" r="r" b="b"/>
            <a:pathLst>
              <a:path w="286" h="466">
                <a:moveTo>
                  <a:pt x="108" y="460"/>
                </a:moveTo>
                <a:lnTo>
                  <a:pt x="108" y="460"/>
                </a:lnTo>
                <a:lnTo>
                  <a:pt x="106" y="462"/>
                </a:lnTo>
                <a:lnTo>
                  <a:pt x="102" y="462"/>
                </a:lnTo>
                <a:lnTo>
                  <a:pt x="96" y="462"/>
                </a:lnTo>
                <a:lnTo>
                  <a:pt x="96" y="462"/>
                </a:lnTo>
                <a:lnTo>
                  <a:pt x="84" y="464"/>
                </a:lnTo>
                <a:lnTo>
                  <a:pt x="84" y="464"/>
                </a:lnTo>
                <a:lnTo>
                  <a:pt x="72" y="466"/>
                </a:lnTo>
                <a:lnTo>
                  <a:pt x="72" y="466"/>
                </a:lnTo>
                <a:lnTo>
                  <a:pt x="58" y="462"/>
                </a:lnTo>
                <a:lnTo>
                  <a:pt x="58" y="462"/>
                </a:lnTo>
                <a:lnTo>
                  <a:pt x="48" y="454"/>
                </a:lnTo>
                <a:lnTo>
                  <a:pt x="48" y="454"/>
                </a:lnTo>
                <a:lnTo>
                  <a:pt x="32" y="448"/>
                </a:lnTo>
                <a:lnTo>
                  <a:pt x="32" y="448"/>
                </a:lnTo>
                <a:lnTo>
                  <a:pt x="16" y="444"/>
                </a:lnTo>
                <a:lnTo>
                  <a:pt x="16" y="444"/>
                </a:lnTo>
                <a:lnTo>
                  <a:pt x="8" y="444"/>
                </a:lnTo>
                <a:lnTo>
                  <a:pt x="4" y="444"/>
                </a:lnTo>
                <a:lnTo>
                  <a:pt x="2" y="442"/>
                </a:lnTo>
                <a:lnTo>
                  <a:pt x="2" y="442"/>
                </a:lnTo>
                <a:lnTo>
                  <a:pt x="0" y="440"/>
                </a:lnTo>
                <a:lnTo>
                  <a:pt x="0" y="436"/>
                </a:lnTo>
                <a:lnTo>
                  <a:pt x="0" y="436"/>
                </a:lnTo>
                <a:lnTo>
                  <a:pt x="0" y="430"/>
                </a:lnTo>
                <a:lnTo>
                  <a:pt x="4" y="422"/>
                </a:lnTo>
                <a:lnTo>
                  <a:pt x="4" y="422"/>
                </a:lnTo>
                <a:lnTo>
                  <a:pt x="14" y="408"/>
                </a:lnTo>
                <a:lnTo>
                  <a:pt x="14" y="408"/>
                </a:lnTo>
                <a:lnTo>
                  <a:pt x="20" y="398"/>
                </a:lnTo>
                <a:lnTo>
                  <a:pt x="20" y="398"/>
                </a:lnTo>
                <a:lnTo>
                  <a:pt x="24" y="382"/>
                </a:lnTo>
                <a:lnTo>
                  <a:pt x="28" y="368"/>
                </a:lnTo>
                <a:lnTo>
                  <a:pt x="28" y="368"/>
                </a:lnTo>
                <a:lnTo>
                  <a:pt x="28" y="358"/>
                </a:lnTo>
                <a:lnTo>
                  <a:pt x="28" y="358"/>
                </a:lnTo>
                <a:lnTo>
                  <a:pt x="32" y="352"/>
                </a:lnTo>
                <a:lnTo>
                  <a:pt x="34" y="344"/>
                </a:lnTo>
                <a:lnTo>
                  <a:pt x="34" y="344"/>
                </a:lnTo>
                <a:lnTo>
                  <a:pt x="36" y="334"/>
                </a:lnTo>
                <a:lnTo>
                  <a:pt x="40" y="322"/>
                </a:lnTo>
                <a:lnTo>
                  <a:pt x="40" y="322"/>
                </a:lnTo>
                <a:lnTo>
                  <a:pt x="44" y="318"/>
                </a:lnTo>
                <a:lnTo>
                  <a:pt x="44" y="318"/>
                </a:lnTo>
                <a:lnTo>
                  <a:pt x="46" y="316"/>
                </a:lnTo>
                <a:lnTo>
                  <a:pt x="46" y="314"/>
                </a:lnTo>
                <a:lnTo>
                  <a:pt x="46" y="314"/>
                </a:lnTo>
                <a:lnTo>
                  <a:pt x="44" y="312"/>
                </a:lnTo>
                <a:lnTo>
                  <a:pt x="38" y="310"/>
                </a:lnTo>
                <a:lnTo>
                  <a:pt x="28" y="310"/>
                </a:lnTo>
                <a:lnTo>
                  <a:pt x="28" y="310"/>
                </a:lnTo>
                <a:lnTo>
                  <a:pt x="22" y="312"/>
                </a:lnTo>
                <a:lnTo>
                  <a:pt x="18" y="312"/>
                </a:lnTo>
                <a:lnTo>
                  <a:pt x="18" y="312"/>
                </a:lnTo>
                <a:lnTo>
                  <a:pt x="14" y="308"/>
                </a:lnTo>
                <a:lnTo>
                  <a:pt x="14" y="300"/>
                </a:lnTo>
                <a:lnTo>
                  <a:pt x="12" y="294"/>
                </a:lnTo>
                <a:lnTo>
                  <a:pt x="12" y="288"/>
                </a:lnTo>
                <a:lnTo>
                  <a:pt x="12" y="288"/>
                </a:lnTo>
                <a:lnTo>
                  <a:pt x="6" y="282"/>
                </a:lnTo>
                <a:lnTo>
                  <a:pt x="2" y="278"/>
                </a:lnTo>
                <a:lnTo>
                  <a:pt x="2" y="278"/>
                </a:lnTo>
                <a:lnTo>
                  <a:pt x="4" y="274"/>
                </a:lnTo>
                <a:lnTo>
                  <a:pt x="4" y="274"/>
                </a:lnTo>
                <a:lnTo>
                  <a:pt x="8" y="264"/>
                </a:lnTo>
                <a:lnTo>
                  <a:pt x="12" y="256"/>
                </a:lnTo>
                <a:lnTo>
                  <a:pt x="12" y="256"/>
                </a:lnTo>
                <a:lnTo>
                  <a:pt x="16" y="244"/>
                </a:lnTo>
                <a:lnTo>
                  <a:pt x="18" y="238"/>
                </a:lnTo>
                <a:lnTo>
                  <a:pt x="20" y="232"/>
                </a:lnTo>
                <a:lnTo>
                  <a:pt x="20" y="232"/>
                </a:lnTo>
                <a:lnTo>
                  <a:pt x="24" y="228"/>
                </a:lnTo>
                <a:lnTo>
                  <a:pt x="30" y="224"/>
                </a:lnTo>
                <a:lnTo>
                  <a:pt x="40" y="216"/>
                </a:lnTo>
                <a:lnTo>
                  <a:pt x="40" y="216"/>
                </a:lnTo>
                <a:lnTo>
                  <a:pt x="52" y="202"/>
                </a:lnTo>
                <a:lnTo>
                  <a:pt x="52" y="202"/>
                </a:lnTo>
                <a:lnTo>
                  <a:pt x="66" y="182"/>
                </a:lnTo>
                <a:lnTo>
                  <a:pt x="66" y="182"/>
                </a:lnTo>
                <a:lnTo>
                  <a:pt x="72" y="168"/>
                </a:lnTo>
                <a:lnTo>
                  <a:pt x="72" y="168"/>
                </a:lnTo>
                <a:lnTo>
                  <a:pt x="78" y="150"/>
                </a:lnTo>
                <a:lnTo>
                  <a:pt x="78" y="150"/>
                </a:lnTo>
                <a:lnTo>
                  <a:pt x="88" y="130"/>
                </a:lnTo>
                <a:lnTo>
                  <a:pt x="88" y="130"/>
                </a:lnTo>
                <a:lnTo>
                  <a:pt x="94" y="120"/>
                </a:lnTo>
                <a:lnTo>
                  <a:pt x="94" y="120"/>
                </a:lnTo>
                <a:lnTo>
                  <a:pt x="100" y="108"/>
                </a:lnTo>
                <a:lnTo>
                  <a:pt x="108" y="94"/>
                </a:lnTo>
                <a:lnTo>
                  <a:pt x="108" y="94"/>
                </a:lnTo>
                <a:lnTo>
                  <a:pt x="112" y="90"/>
                </a:lnTo>
                <a:lnTo>
                  <a:pt x="114" y="86"/>
                </a:lnTo>
                <a:lnTo>
                  <a:pt x="114" y="86"/>
                </a:lnTo>
                <a:lnTo>
                  <a:pt x="116" y="78"/>
                </a:lnTo>
                <a:lnTo>
                  <a:pt x="116" y="72"/>
                </a:lnTo>
                <a:lnTo>
                  <a:pt x="116" y="72"/>
                </a:lnTo>
                <a:lnTo>
                  <a:pt x="116" y="42"/>
                </a:lnTo>
                <a:lnTo>
                  <a:pt x="118" y="26"/>
                </a:lnTo>
                <a:lnTo>
                  <a:pt x="118" y="18"/>
                </a:lnTo>
                <a:lnTo>
                  <a:pt x="122" y="12"/>
                </a:lnTo>
                <a:lnTo>
                  <a:pt x="122" y="12"/>
                </a:lnTo>
                <a:lnTo>
                  <a:pt x="128" y="8"/>
                </a:lnTo>
                <a:lnTo>
                  <a:pt x="134" y="4"/>
                </a:lnTo>
                <a:lnTo>
                  <a:pt x="134" y="4"/>
                </a:lnTo>
                <a:lnTo>
                  <a:pt x="144" y="2"/>
                </a:lnTo>
                <a:lnTo>
                  <a:pt x="154" y="0"/>
                </a:lnTo>
                <a:lnTo>
                  <a:pt x="154" y="0"/>
                </a:lnTo>
                <a:lnTo>
                  <a:pt x="164" y="0"/>
                </a:lnTo>
                <a:lnTo>
                  <a:pt x="168" y="2"/>
                </a:lnTo>
                <a:lnTo>
                  <a:pt x="172" y="2"/>
                </a:lnTo>
                <a:lnTo>
                  <a:pt x="172" y="2"/>
                </a:lnTo>
                <a:lnTo>
                  <a:pt x="172" y="6"/>
                </a:lnTo>
                <a:lnTo>
                  <a:pt x="170" y="10"/>
                </a:lnTo>
                <a:lnTo>
                  <a:pt x="168" y="14"/>
                </a:lnTo>
                <a:lnTo>
                  <a:pt x="168" y="18"/>
                </a:lnTo>
                <a:lnTo>
                  <a:pt x="168" y="18"/>
                </a:lnTo>
                <a:lnTo>
                  <a:pt x="172" y="24"/>
                </a:lnTo>
                <a:lnTo>
                  <a:pt x="176" y="26"/>
                </a:lnTo>
                <a:lnTo>
                  <a:pt x="176" y="26"/>
                </a:lnTo>
                <a:lnTo>
                  <a:pt x="184" y="28"/>
                </a:lnTo>
                <a:lnTo>
                  <a:pt x="192" y="30"/>
                </a:lnTo>
                <a:lnTo>
                  <a:pt x="192" y="30"/>
                </a:lnTo>
                <a:lnTo>
                  <a:pt x="206" y="36"/>
                </a:lnTo>
                <a:lnTo>
                  <a:pt x="214" y="38"/>
                </a:lnTo>
                <a:lnTo>
                  <a:pt x="220" y="40"/>
                </a:lnTo>
                <a:lnTo>
                  <a:pt x="220" y="40"/>
                </a:lnTo>
                <a:lnTo>
                  <a:pt x="228" y="38"/>
                </a:lnTo>
                <a:lnTo>
                  <a:pt x="238" y="36"/>
                </a:lnTo>
                <a:lnTo>
                  <a:pt x="238" y="36"/>
                </a:lnTo>
                <a:lnTo>
                  <a:pt x="248" y="40"/>
                </a:lnTo>
                <a:lnTo>
                  <a:pt x="258" y="44"/>
                </a:lnTo>
                <a:lnTo>
                  <a:pt x="258" y="44"/>
                </a:lnTo>
                <a:lnTo>
                  <a:pt x="268" y="46"/>
                </a:lnTo>
                <a:lnTo>
                  <a:pt x="272" y="50"/>
                </a:lnTo>
                <a:lnTo>
                  <a:pt x="276" y="52"/>
                </a:lnTo>
                <a:lnTo>
                  <a:pt x="276" y="52"/>
                </a:lnTo>
                <a:lnTo>
                  <a:pt x="278" y="60"/>
                </a:lnTo>
                <a:lnTo>
                  <a:pt x="278" y="66"/>
                </a:lnTo>
                <a:lnTo>
                  <a:pt x="278" y="66"/>
                </a:lnTo>
                <a:lnTo>
                  <a:pt x="282" y="74"/>
                </a:lnTo>
                <a:lnTo>
                  <a:pt x="286" y="80"/>
                </a:lnTo>
                <a:lnTo>
                  <a:pt x="286" y="80"/>
                </a:lnTo>
                <a:lnTo>
                  <a:pt x="286" y="86"/>
                </a:lnTo>
                <a:lnTo>
                  <a:pt x="284" y="90"/>
                </a:lnTo>
                <a:lnTo>
                  <a:pt x="284" y="90"/>
                </a:lnTo>
                <a:lnTo>
                  <a:pt x="276" y="98"/>
                </a:lnTo>
                <a:lnTo>
                  <a:pt x="270" y="106"/>
                </a:lnTo>
                <a:lnTo>
                  <a:pt x="270" y="106"/>
                </a:lnTo>
                <a:lnTo>
                  <a:pt x="262" y="110"/>
                </a:lnTo>
                <a:lnTo>
                  <a:pt x="252" y="116"/>
                </a:lnTo>
                <a:lnTo>
                  <a:pt x="242" y="120"/>
                </a:lnTo>
                <a:lnTo>
                  <a:pt x="236" y="126"/>
                </a:lnTo>
                <a:lnTo>
                  <a:pt x="236" y="126"/>
                </a:lnTo>
                <a:lnTo>
                  <a:pt x="234" y="132"/>
                </a:lnTo>
                <a:lnTo>
                  <a:pt x="232" y="138"/>
                </a:lnTo>
                <a:lnTo>
                  <a:pt x="232" y="138"/>
                </a:lnTo>
                <a:lnTo>
                  <a:pt x="228" y="154"/>
                </a:lnTo>
                <a:lnTo>
                  <a:pt x="228" y="154"/>
                </a:lnTo>
                <a:lnTo>
                  <a:pt x="220" y="172"/>
                </a:lnTo>
                <a:lnTo>
                  <a:pt x="220" y="172"/>
                </a:lnTo>
                <a:lnTo>
                  <a:pt x="214" y="180"/>
                </a:lnTo>
                <a:lnTo>
                  <a:pt x="208" y="190"/>
                </a:lnTo>
                <a:lnTo>
                  <a:pt x="208" y="190"/>
                </a:lnTo>
                <a:lnTo>
                  <a:pt x="206" y="198"/>
                </a:lnTo>
                <a:lnTo>
                  <a:pt x="206" y="198"/>
                </a:lnTo>
                <a:lnTo>
                  <a:pt x="208" y="206"/>
                </a:lnTo>
                <a:lnTo>
                  <a:pt x="210" y="214"/>
                </a:lnTo>
                <a:lnTo>
                  <a:pt x="210" y="214"/>
                </a:lnTo>
                <a:lnTo>
                  <a:pt x="208" y="220"/>
                </a:lnTo>
                <a:lnTo>
                  <a:pt x="206" y="226"/>
                </a:lnTo>
                <a:lnTo>
                  <a:pt x="206" y="226"/>
                </a:lnTo>
                <a:lnTo>
                  <a:pt x="200" y="232"/>
                </a:lnTo>
                <a:lnTo>
                  <a:pt x="190" y="238"/>
                </a:lnTo>
                <a:lnTo>
                  <a:pt x="190" y="238"/>
                </a:lnTo>
                <a:lnTo>
                  <a:pt x="184" y="238"/>
                </a:lnTo>
                <a:lnTo>
                  <a:pt x="176" y="238"/>
                </a:lnTo>
                <a:lnTo>
                  <a:pt x="176" y="238"/>
                </a:lnTo>
                <a:lnTo>
                  <a:pt x="170" y="240"/>
                </a:lnTo>
                <a:lnTo>
                  <a:pt x="164" y="242"/>
                </a:lnTo>
                <a:lnTo>
                  <a:pt x="164" y="242"/>
                </a:lnTo>
                <a:lnTo>
                  <a:pt x="162" y="248"/>
                </a:lnTo>
                <a:lnTo>
                  <a:pt x="162" y="254"/>
                </a:lnTo>
                <a:lnTo>
                  <a:pt x="162" y="264"/>
                </a:lnTo>
                <a:lnTo>
                  <a:pt x="162" y="264"/>
                </a:lnTo>
                <a:lnTo>
                  <a:pt x="166" y="278"/>
                </a:lnTo>
                <a:lnTo>
                  <a:pt x="172" y="292"/>
                </a:lnTo>
                <a:lnTo>
                  <a:pt x="172" y="292"/>
                </a:lnTo>
                <a:lnTo>
                  <a:pt x="174" y="300"/>
                </a:lnTo>
                <a:lnTo>
                  <a:pt x="174" y="300"/>
                </a:lnTo>
                <a:lnTo>
                  <a:pt x="170" y="306"/>
                </a:lnTo>
                <a:lnTo>
                  <a:pt x="166" y="310"/>
                </a:lnTo>
                <a:lnTo>
                  <a:pt x="166" y="310"/>
                </a:lnTo>
                <a:lnTo>
                  <a:pt x="158" y="316"/>
                </a:lnTo>
                <a:lnTo>
                  <a:pt x="152" y="324"/>
                </a:lnTo>
                <a:lnTo>
                  <a:pt x="152" y="324"/>
                </a:lnTo>
                <a:lnTo>
                  <a:pt x="150" y="332"/>
                </a:lnTo>
                <a:lnTo>
                  <a:pt x="148" y="342"/>
                </a:lnTo>
                <a:lnTo>
                  <a:pt x="148" y="342"/>
                </a:lnTo>
                <a:lnTo>
                  <a:pt x="146" y="350"/>
                </a:lnTo>
                <a:lnTo>
                  <a:pt x="148" y="360"/>
                </a:lnTo>
                <a:lnTo>
                  <a:pt x="148" y="360"/>
                </a:lnTo>
                <a:lnTo>
                  <a:pt x="152" y="368"/>
                </a:lnTo>
                <a:lnTo>
                  <a:pt x="156" y="376"/>
                </a:lnTo>
                <a:lnTo>
                  <a:pt x="156" y="376"/>
                </a:lnTo>
                <a:lnTo>
                  <a:pt x="158" y="384"/>
                </a:lnTo>
                <a:lnTo>
                  <a:pt x="156" y="392"/>
                </a:lnTo>
                <a:lnTo>
                  <a:pt x="156" y="392"/>
                </a:lnTo>
                <a:lnTo>
                  <a:pt x="152" y="398"/>
                </a:lnTo>
                <a:lnTo>
                  <a:pt x="146" y="402"/>
                </a:lnTo>
                <a:lnTo>
                  <a:pt x="146" y="402"/>
                </a:lnTo>
                <a:lnTo>
                  <a:pt x="124" y="412"/>
                </a:lnTo>
                <a:lnTo>
                  <a:pt x="124" y="412"/>
                </a:lnTo>
                <a:lnTo>
                  <a:pt x="116" y="416"/>
                </a:lnTo>
                <a:lnTo>
                  <a:pt x="110" y="422"/>
                </a:lnTo>
                <a:lnTo>
                  <a:pt x="110" y="422"/>
                </a:lnTo>
                <a:lnTo>
                  <a:pt x="110" y="428"/>
                </a:lnTo>
                <a:lnTo>
                  <a:pt x="108" y="436"/>
                </a:lnTo>
                <a:lnTo>
                  <a:pt x="108" y="436"/>
                </a:lnTo>
                <a:lnTo>
                  <a:pt x="108" y="460"/>
                </a:lnTo>
                <a:lnTo>
                  <a:pt x="108" y="4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5" name="Freeform 294"/>
          <p:cNvSpPr>
            <a:spLocks noChangeAspect="1"/>
          </p:cNvSpPr>
          <p:nvPr/>
        </p:nvSpPr>
        <p:spPr bwMode="auto">
          <a:xfrm>
            <a:off x="9737199" y="4876680"/>
            <a:ext cx="45719" cy="45719"/>
          </a:xfrm>
          <a:custGeom>
            <a:avLst/>
            <a:gdLst/>
            <a:ahLst/>
            <a:cxnLst>
              <a:cxn ang="0">
                <a:pos x="18" y="6"/>
              </a:cxn>
              <a:cxn ang="0">
                <a:pos x="18" y="6"/>
              </a:cxn>
              <a:cxn ang="0">
                <a:pos x="20" y="10"/>
              </a:cxn>
              <a:cxn ang="0">
                <a:pos x="22" y="14"/>
              </a:cxn>
              <a:cxn ang="0">
                <a:pos x="22" y="14"/>
              </a:cxn>
              <a:cxn ang="0">
                <a:pos x="24" y="18"/>
              </a:cxn>
              <a:cxn ang="0">
                <a:pos x="24" y="20"/>
              </a:cxn>
              <a:cxn ang="0">
                <a:pos x="24" y="20"/>
              </a:cxn>
              <a:cxn ang="0">
                <a:pos x="22" y="22"/>
              </a:cxn>
              <a:cxn ang="0">
                <a:pos x="18" y="22"/>
              </a:cxn>
              <a:cxn ang="0">
                <a:pos x="18" y="22"/>
              </a:cxn>
              <a:cxn ang="0">
                <a:pos x="14" y="20"/>
              </a:cxn>
              <a:cxn ang="0">
                <a:pos x="10" y="20"/>
              </a:cxn>
              <a:cxn ang="0">
                <a:pos x="10" y="20"/>
              </a:cxn>
              <a:cxn ang="0">
                <a:pos x="10" y="16"/>
              </a:cxn>
              <a:cxn ang="0">
                <a:pos x="8" y="10"/>
              </a:cxn>
              <a:cxn ang="0">
                <a:pos x="8" y="10"/>
              </a:cxn>
              <a:cxn ang="0">
                <a:pos x="4" y="6"/>
              </a:cxn>
              <a:cxn ang="0">
                <a:pos x="2" y="4"/>
              </a:cxn>
              <a:cxn ang="0">
                <a:pos x="0" y="0"/>
              </a:cxn>
              <a:cxn ang="0">
                <a:pos x="0" y="0"/>
              </a:cxn>
              <a:cxn ang="0">
                <a:pos x="4" y="0"/>
              </a:cxn>
              <a:cxn ang="0">
                <a:pos x="8" y="2"/>
              </a:cxn>
              <a:cxn ang="0">
                <a:pos x="18" y="6"/>
              </a:cxn>
              <a:cxn ang="0">
                <a:pos x="18" y="6"/>
              </a:cxn>
            </a:cxnLst>
            <a:rect l="0" t="0" r="r" b="b"/>
            <a:pathLst>
              <a:path w="24" h="22">
                <a:moveTo>
                  <a:pt x="18" y="6"/>
                </a:moveTo>
                <a:lnTo>
                  <a:pt x="18" y="6"/>
                </a:lnTo>
                <a:lnTo>
                  <a:pt x="20" y="10"/>
                </a:lnTo>
                <a:lnTo>
                  <a:pt x="22" y="14"/>
                </a:lnTo>
                <a:lnTo>
                  <a:pt x="22" y="14"/>
                </a:lnTo>
                <a:lnTo>
                  <a:pt x="24" y="18"/>
                </a:lnTo>
                <a:lnTo>
                  <a:pt x="24" y="20"/>
                </a:lnTo>
                <a:lnTo>
                  <a:pt x="24" y="20"/>
                </a:lnTo>
                <a:lnTo>
                  <a:pt x="22" y="22"/>
                </a:lnTo>
                <a:lnTo>
                  <a:pt x="18" y="22"/>
                </a:lnTo>
                <a:lnTo>
                  <a:pt x="18" y="22"/>
                </a:lnTo>
                <a:lnTo>
                  <a:pt x="14" y="20"/>
                </a:lnTo>
                <a:lnTo>
                  <a:pt x="10" y="20"/>
                </a:lnTo>
                <a:lnTo>
                  <a:pt x="10" y="20"/>
                </a:lnTo>
                <a:lnTo>
                  <a:pt x="10" y="16"/>
                </a:lnTo>
                <a:lnTo>
                  <a:pt x="8" y="10"/>
                </a:lnTo>
                <a:lnTo>
                  <a:pt x="8" y="10"/>
                </a:lnTo>
                <a:lnTo>
                  <a:pt x="4" y="6"/>
                </a:lnTo>
                <a:lnTo>
                  <a:pt x="2" y="4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8" y="2"/>
                </a:lnTo>
                <a:lnTo>
                  <a:pt x="18" y="6"/>
                </a:lnTo>
                <a:lnTo>
                  <a:pt x="18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6" name="Freeform 295"/>
          <p:cNvSpPr>
            <a:spLocks noChangeAspect="1"/>
          </p:cNvSpPr>
          <p:nvPr/>
        </p:nvSpPr>
        <p:spPr bwMode="auto">
          <a:xfrm>
            <a:off x="9240114" y="4642634"/>
            <a:ext cx="601541" cy="540115"/>
          </a:xfrm>
          <a:custGeom>
            <a:avLst/>
            <a:gdLst/>
            <a:ahLst/>
            <a:cxnLst>
              <a:cxn ang="0">
                <a:pos x="830" y="298"/>
              </a:cxn>
              <a:cxn ang="0">
                <a:pos x="818" y="314"/>
              </a:cxn>
              <a:cxn ang="0">
                <a:pos x="796" y="346"/>
              </a:cxn>
              <a:cxn ang="0">
                <a:pos x="718" y="380"/>
              </a:cxn>
              <a:cxn ang="0">
                <a:pos x="638" y="408"/>
              </a:cxn>
              <a:cxn ang="0">
                <a:pos x="604" y="442"/>
              </a:cxn>
              <a:cxn ang="0">
                <a:pos x="540" y="518"/>
              </a:cxn>
              <a:cxn ang="0">
                <a:pos x="538" y="550"/>
              </a:cxn>
              <a:cxn ang="0">
                <a:pos x="556" y="576"/>
              </a:cxn>
              <a:cxn ang="0">
                <a:pos x="556" y="598"/>
              </a:cxn>
              <a:cxn ang="0">
                <a:pos x="504" y="630"/>
              </a:cxn>
              <a:cxn ang="0">
                <a:pos x="478" y="674"/>
              </a:cxn>
              <a:cxn ang="0">
                <a:pos x="446" y="680"/>
              </a:cxn>
              <a:cxn ang="0">
                <a:pos x="392" y="722"/>
              </a:cxn>
              <a:cxn ang="0">
                <a:pos x="364" y="738"/>
              </a:cxn>
              <a:cxn ang="0">
                <a:pos x="318" y="734"/>
              </a:cxn>
              <a:cxn ang="0">
                <a:pos x="268" y="720"/>
              </a:cxn>
              <a:cxn ang="0">
                <a:pos x="194" y="714"/>
              </a:cxn>
              <a:cxn ang="0">
                <a:pos x="152" y="720"/>
              </a:cxn>
              <a:cxn ang="0">
                <a:pos x="124" y="742"/>
              </a:cxn>
              <a:cxn ang="0">
                <a:pos x="78" y="720"/>
              </a:cxn>
              <a:cxn ang="0">
                <a:pos x="66" y="676"/>
              </a:cxn>
              <a:cxn ang="0">
                <a:pos x="62" y="644"/>
              </a:cxn>
              <a:cxn ang="0">
                <a:pos x="20" y="610"/>
              </a:cxn>
              <a:cxn ang="0">
                <a:pos x="2" y="572"/>
              </a:cxn>
              <a:cxn ang="0">
                <a:pos x="44" y="542"/>
              </a:cxn>
              <a:cxn ang="0">
                <a:pos x="40" y="504"/>
              </a:cxn>
              <a:cxn ang="0">
                <a:pos x="58" y="454"/>
              </a:cxn>
              <a:cxn ang="0">
                <a:pos x="54" y="408"/>
              </a:cxn>
              <a:cxn ang="0">
                <a:pos x="68" y="382"/>
              </a:cxn>
              <a:cxn ang="0">
                <a:pos x="102" y="358"/>
              </a:cxn>
              <a:cxn ang="0">
                <a:pos x="112" y="316"/>
              </a:cxn>
              <a:cxn ang="0">
                <a:pos x="128" y="270"/>
              </a:cxn>
              <a:cxn ang="0">
                <a:pos x="176" y="234"/>
              </a:cxn>
              <a:cxn ang="0">
                <a:pos x="168" y="196"/>
              </a:cxn>
              <a:cxn ang="0">
                <a:pos x="130" y="180"/>
              </a:cxn>
              <a:cxn ang="0">
                <a:pos x="76" y="172"/>
              </a:cxn>
              <a:cxn ang="0">
                <a:pos x="64" y="150"/>
              </a:cxn>
              <a:cxn ang="0">
                <a:pos x="26" y="148"/>
              </a:cxn>
              <a:cxn ang="0">
                <a:pos x="14" y="138"/>
              </a:cxn>
              <a:cxn ang="0">
                <a:pos x="32" y="116"/>
              </a:cxn>
              <a:cxn ang="0">
                <a:pos x="30" y="106"/>
              </a:cxn>
              <a:cxn ang="0">
                <a:pos x="28" y="90"/>
              </a:cxn>
              <a:cxn ang="0">
                <a:pos x="22" y="74"/>
              </a:cxn>
              <a:cxn ang="0">
                <a:pos x="12" y="42"/>
              </a:cxn>
              <a:cxn ang="0">
                <a:pos x="38" y="22"/>
              </a:cxn>
              <a:cxn ang="0">
                <a:pos x="86" y="20"/>
              </a:cxn>
              <a:cxn ang="0">
                <a:pos x="106" y="0"/>
              </a:cxn>
              <a:cxn ang="0">
                <a:pos x="164" y="30"/>
              </a:cxn>
              <a:cxn ang="0">
                <a:pos x="238" y="44"/>
              </a:cxn>
              <a:cxn ang="0">
                <a:pos x="286" y="66"/>
              </a:cxn>
              <a:cxn ang="0">
                <a:pos x="382" y="96"/>
              </a:cxn>
              <a:cxn ang="0">
                <a:pos x="446" y="116"/>
              </a:cxn>
              <a:cxn ang="0">
                <a:pos x="492" y="134"/>
              </a:cxn>
              <a:cxn ang="0">
                <a:pos x="514" y="152"/>
              </a:cxn>
              <a:cxn ang="0">
                <a:pos x="560" y="190"/>
              </a:cxn>
              <a:cxn ang="0">
                <a:pos x="640" y="232"/>
              </a:cxn>
              <a:cxn ang="0">
                <a:pos x="678" y="226"/>
              </a:cxn>
              <a:cxn ang="0">
                <a:pos x="706" y="254"/>
              </a:cxn>
              <a:cxn ang="0">
                <a:pos x="720" y="266"/>
              </a:cxn>
              <a:cxn ang="0">
                <a:pos x="732" y="272"/>
              </a:cxn>
              <a:cxn ang="0">
                <a:pos x="812" y="280"/>
              </a:cxn>
            </a:cxnLst>
            <a:rect l="0" t="0" r="r" b="b"/>
            <a:pathLst>
              <a:path w="830" h="746">
                <a:moveTo>
                  <a:pt x="820" y="282"/>
                </a:moveTo>
                <a:lnTo>
                  <a:pt x="820" y="282"/>
                </a:lnTo>
                <a:lnTo>
                  <a:pt x="824" y="284"/>
                </a:lnTo>
                <a:lnTo>
                  <a:pt x="828" y="288"/>
                </a:lnTo>
                <a:lnTo>
                  <a:pt x="828" y="288"/>
                </a:lnTo>
                <a:lnTo>
                  <a:pt x="830" y="292"/>
                </a:lnTo>
                <a:lnTo>
                  <a:pt x="830" y="298"/>
                </a:lnTo>
                <a:lnTo>
                  <a:pt x="830" y="298"/>
                </a:lnTo>
                <a:lnTo>
                  <a:pt x="828" y="298"/>
                </a:lnTo>
                <a:lnTo>
                  <a:pt x="824" y="300"/>
                </a:lnTo>
                <a:lnTo>
                  <a:pt x="820" y="300"/>
                </a:lnTo>
                <a:lnTo>
                  <a:pt x="818" y="302"/>
                </a:lnTo>
                <a:lnTo>
                  <a:pt x="818" y="302"/>
                </a:lnTo>
                <a:lnTo>
                  <a:pt x="818" y="308"/>
                </a:lnTo>
                <a:lnTo>
                  <a:pt x="818" y="314"/>
                </a:lnTo>
                <a:lnTo>
                  <a:pt x="818" y="314"/>
                </a:lnTo>
                <a:lnTo>
                  <a:pt x="820" y="320"/>
                </a:lnTo>
                <a:lnTo>
                  <a:pt x="820" y="326"/>
                </a:lnTo>
                <a:lnTo>
                  <a:pt x="820" y="326"/>
                </a:lnTo>
                <a:lnTo>
                  <a:pt x="818" y="330"/>
                </a:lnTo>
                <a:lnTo>
                  <a:pt x="816" y="334"/>
                </a:lnTo>
                <a:lnTo>
                  <a:pt x="808" y="340"/>
                </a:lnTo>
                <a:lnTo>
                  <a:pt x="808" y="340"/>
                </a:lnTo>
                <a:lnTo>
                  <a:pt x="796" y="346"/>
                </a:lnTo>
                <a:lnTo>
                  <a:pt x="782" y="350"/>
                </a:lnTo>
                <a:lnTo>
                  <a:pt x="766" y="356"/>
                </a:lnTo>
                <a:lnTo>
                  <a:pt x="754" y="362"/>
                </a:lnTo>
                <a:lnTo>
                  <a:pt x="754" y="362"/>
                </a:lnTo>
                <a:lnTo>
                  <a:pt x="746" y="368"/>
                </a:lnTo>
                <a:lnTo>
                  <a:pt x="736" y="376"/>
                </a:lnTo>
                <a:lnTo>
                  <a:pt x="736" y="376"/>
                </a:lnTo>
                <a:lnTo>
                  <a:pt x="718" y="380"/>
                </a:lnTo>
                <a:lnTo>
                  <a:pt x="696" y="384"/>
                </a:lnTo>
                <a:lnTo>
                  <a:pt x="674" y="386"/>
                </a:lnTo>
                <a:lnTo>
                  <a:pt x="664" y="388"/>
                </a:lnTo>
                <a:lnTo>
                  <a:pt x="656" y="392"/>
                </a:lnTo>
                <a:lnTo>
                  <a:pt x="656" y="392"/>
                </a:lnTo>
                <a:lnTo>
                  <a:pt x="646" y="398"/>
                </a:lnTo>
                <a:lnTo>
                  <a:pt x="638" y="408"/>
                </a:lnTo>
                <a:lnTo>
                  <a:pt x="638" y="408"/>
                </a:lnTo>
                <a:lnTo>
                  <a:pt x="636" y="412"/>
                </a:lnTo>
                <a:lnTo>
                  <a:pt x="636" y="416"/>
                </a:lnTo>
                <a:lnTo>
                  <a:pt x="636" y="416"/>
                </a:lnTo>
                <a:lnTo>
                  <a:pt x="630" y="422"/>
                </a:lnTo>
                <a:lnTo>
                  <a:pt x="624" y="426"/>
                </a:lnTo>
                <a:lnTo>
                  <a:pt x="624" y="426"/>
                </a:lnTo>
                <a:lnTo>
                  <a:pt x="604" y="442"/>
                </a:lnTo>
                <a:lnTo>
                  <a:pt x="604" y="442"/>
                </a:lnTo>
                <a:lnTo>
                  <a:pt x="580" y="474"/>
                </a:lnTo>
                <a:lnTo>
                  <a:pt x="580" y="474"/>
                </a:lnTo>
                <a:lnTo>
                  <a:pt x="564" y="488"/>
                </a:lnTo>
                <a:lnTo>
                  <a:pt x="554" y="496"/>
                </a:lnTo>
                <a:lnTo>
                  <a:pt x="548" y="502"/>
                </a:lnTo>
                <a:lnTo>
                  <a:pt x="548" y="502"/>
                </a:lnTo>
                <a:lnTo>
                  <a:pt x="544" y="510"/>
                </a:lnTo>
                <a:lnTo>
                  <a:pt x="540" y="518"/>
                </a:lnTo>
                <a:lnTo>
                  <a:pt x="540" y="518"/>
                </a:lnTo>
                <a:lnTo>
                  <a:pt x="534" y="526"/>
                </a:lnTo>
                <a:lnTo>
                  <a:pt x="534" y="526"/>
                </a:lnTo>
                <a:lnTo>
                  <a:pt x="534" y="528"/>
                </a:lnTo>
                <a:lnTo>
                  <a:pt x="534" y="528"/>
                </a:lnTo>
                <a:lnTo>
                  <a:pt x="538" y="536"/>
                </a:lnTo>
                <a:lnTo>
                  <a:pt x="538" y="536"/>
                </a:lnTo>
                <a:lnTo>
                  <a:pt x="538" y="550"/>
                </a:lnTo>
                <a:lnTo>
                  <a:pt x="538" y="550"/>
                </a:lnTo>
                <a:lnTo>
                  <a:pt x="540" y="560"/>
                </a:lnTo>
                <a:lnTo>
                  <a:pt x="540" y="560"/>
                </a:lnTo>
                <a:lnTo>
                  <a:pt x="544" y="568"/>
                </a:lnTo>
                <a:lnTo>
                  <a:pt x="544" y="568"/>
                </a:lnTo>
                <a:lnTo>
                  <a:pt x="552" y="574"/>
                </a:lnTo>
                <a:lnTo>
                  <a:pt x="552" y="574"/>
                </a:lnTo>
                <a:lnTo>
                  <a:pt x="556" y="576"/>
                </a:lnTo>
                <a:lnTo>
                  <a:pt x="562" y="578"/>
                </a:lnTo>
                <a:lnTo>
                  <a:pt x="562" y="578"/>
                </a:lnTo>
                <a:lnTo>
                  <a:pt x="564" y="582"/>
                </a:lnTo>
                <a:lnTo>
                  <a:pt x="564" y="586"/>
                </a:lnTo>
                <a:lnTo>
                  <a:pt x="564" y="586"/>
                </a:lnTo>
                <a:lnTo>
                  <a:pt x="560" y="592"/>
                </a:lnTo>
                <a:lnTo>
                  <a:pt x="556" y="598"/>
                </a:lnTo>
                <a:lnTo>
                  <a:pt x="556" y="598"/>
                </a:lnTo>
                <a:lnTo>
                  <a:pt x="546" y="604"/>
                </a:lnTo>
                <a:lnTo>
                  <a:pt x="538" y="608"/>
                </a:lnTo>
                <a:lnTo>
                  <a:pt x="538" y="608"/>
                </a:lnTo>
                <a:lnTo>
                  <a:pt x="524" y="614"/>
                </a:lnTo>
                <a:lnTo>
                  <a:pt x="524" y="614"/>
                </a:lnTo>
                <a:lnTo>
                  <a:pt x="512" y="622"/>
                </a:lnTo>
                <a:lnTo>
                  <a:pt x="512" y="622"/>
                </a:lnTo>
                <a:lnTo>
                  <a:pt x="504" y="630"/>
                </a:lnTo>
                <a:lnTo>
                  <a:pt x="496" y="642"/>
                </a:lnTo>
                <a:lnTo>
                  <a:pt x="496" y="642"/>
                </a:lnTo>
                <a:lnTo>
                  <a:pt x="492" y="654"/>
                </a:lnTo>
                <a:lnTo>
                  <a:pt x="492" y="654"/>
                </a:lnTo>
                <a:lnTo>
                  <a:pt x="482" y="662"/>
                </a:lnTo>
                <a:lnTo>
                  <a:pt x="482" y="662"/>
                </a:lnTo>
                <a:lnTo>
                  <a:pt x="480" y="668"/>
                </a:lnTo>
                <a:lnTo>
                  <a:pt x="478" y="674"/>
                </a:lnTo>
                <a:lnTo>
                  <a:pt x="478" y="674"/>
                </a:lnTo>
                <a:lnTo>
                  <a:pt x="478" y="678"/>
                </a:lnTo>
                <a:lnTo>
                  <a:pt x="480" y="682"/>
                </a:lnTo>
                <a:lnTo>
                  <a:pt x="480" y="682"/>
                </a:lnTo>
                <a:lnTo>
                  <a:pt x="476" y="684"/>
                </a:lnTo>
                <a:lnTo>
                  <a:pt x="470" y="684"/>
                </a:lnTo>
                <a:lnTo>
                  <a:pt x="458" y="682"/>
                </a:lnTo>
                <a:lnTo>
                  <a:pt x="446" y="680"/>
                </a:lnTo>
                <a:lnTo>
                  <a:pt x="436" y="680"/>
                </a:lnTo>
                <a:lnTo>
                  <a:pt x="436" y="680"/>
                </a:lnTo>
                <a:lnTo>
                  <a:pt x="428" y="682"/>
                </a:lnTo>
                <a:lnTo>
                  <a:pt x="420" y="688"/>
                </a:lnTo>
                <a:lnTo>
                  <a:pt x="404" y="698"/>
                </a:lnTo>
                <a:lnTo>
                  <a:pt x="404" y="698"/>
                </a:lnTo>
                <a:lnTo>
                  <a:pt x="398" y="710"/>
                </a:lnTo>
                <a:lnTo>
                  <a:pt x="392" y="722"/>
                </a:lnTo>
                <a:lnTo>
                  <a:pt x="392" y="722"/>
                </a:lnTo>
                <a:lnTo>
                  <a:pt x="384" y="732"/>
                </a:lnTo>
                <a:lnTo>
                  <a:pt x="384" y="732"/>
                </a:lnTo>
                <a:lnTo>
                  <a:pt x="380" y="736"/>
                </a:lnTo>
                <a:lnTo>
                  <a:pt x="376" y="738"/>
                </a:lnTo>
                <a:lnTo>
                  <a:pt x="376" y="738"/>
                </a:lnTo>
                <a:lnTo>
                  <a:pt x="370" y="740"/>
                </a:lnTo>
                <a:lnTo>
                  <a:pt x="364" y="738"/>
                </a:lnTo>
                <a:lnTo>
                  <a:pt x="364" y="738"/>
                </a:lnTo>
                <a:lnTo>
                  <a:pt x="356" y="734"/>
                </a:lnTo>
                <a:lnTo>
                  <a:pt x="350" y="732"/>
                </a:lnTo>
                <a:lnTo>
                  <a:pt x="350" y="732"/>
                </a:lnTo>
                <a:lnTo>
                  <a:pt x="338" y="734"/>
                </a:lnTo>
                <a:lnTo>
                  <a:pt x="328" y="736"/>
                </a:lnTo>
                <a:lnTo>
                  <a:pt x="328" y="736"/>
                </a:lnTo>
                <a:lnTo>
                  <a:pt x="318" y="734"/>
                </a:lnTo>
                <a:lnTo>
                  <a:pt x="310" y="730"/>
                </a:lnTo>
                <a:lnTo>
                  <a:pt x="310" y="730"/>
                </a:lnTo>
                <a:lnTo>
                  <a:pt x="302" y="726"/>
                </a:lnTo>
                <a:lnTo>
                  <a:pt x="292" y="722"/>
                </a:lnTo>
                <a:lnTo>
                  <a:pt x="292" y="722"/>
                </a:lnTo>
                <a:lnTo>
                  <a:pt x="280" y="720"/>
                </a:lnTo>
                <a:lnTo>
                  <a:pt x="268" y="720"/>
                </a:lnTo>
                <a:lnTo>
                  <a:pt x="268" y="720"/>
                </a:lnTo>
                <a:lnTo>
                  <a:pt x="252" y="714"/>
                </a:lnTo>
                <a:lnTo>
                  <a:pt x="252" y="714"/>
                </a:lnTo>
                <a:lnTo>
                  <a:pt x="228" y="708"/>
                </a:lnTo>
                <a:lnTo>
                  <a:pt x="214" y="708"/>
                </a:lnTo>
                <a:lnTo>
                  <a:pt x="204" y="708"/>
                </a:lnTo>
                <a:lnTo>
                  <a:pt x="204" y="708"/>
                </a:lnTo>
                <a:lnTo>
                  <a:pt x="200" y="710"/>
                </a:lnTo>
                <a:lnTo>
                  <a:pt x="194" y="714"/>
                </a:lnTo>
                <a:lnTo>
                  <a:pt x="190" y="718"/>
                </a:lnTo>
                <a:lnTo>
                  <a:pt x="186" y="720"/>
                </a:lnTo>
                <a:lnTo>
                  <a:pt x="186" y="720"/>
                </a:lnTo>
                <a:lnTo>
                  <a:pt x="176" y="720"/>
                </a:lnTo>
                <a:lnTo>
                  <a:pt x="168" y="718"/>
                </a:lnTo>
                <a:lnTo>
                  <a:pt x="168" y="718"/>
                </a:lnTo>
                <a:lnTo>
                  <a:pt x="160" y="718"/>
                </a:lnTo>
                <a:lnTo>
                  <a:pt x="152" y="720"/>
                </a:lnTo>
                <a:lnTo>
                  <a:pt x="152" y="720"/>
                </a:lnTo>
                <a:lnTo>
                  <a:pt x="144" y="724"/>
                </a:lnTo>
                <a:lnTo>
                  <a:pt x="138" y="730"/>
                </a:lnTo>
                <a:lnTo>
                  <a:pt x="138" y="730"/>
                </a:lnTo>
                <a:lnTo>
                  <a:pt x="132" y="738"/>
                </a:lnTo>
                <a:lnTo>
                  <a:pt x="132" y="738"/>
                </a:lnTo>
                <a:lnTo>
                  <a:pt x="124" y="742"/>
                </a:lnTo>
                <a:lnTo>
                  <a:pt x="124" y="742"/>
                </a:lnTo>
                <a:lnTo>
                  <a:pt x="120" y="744"/>
                </a:lnTo>
                <a:lnTo>
                  <a:pt x="114" y="746"/>
                </a:lnTo>
                <a:lnTo>
                  <a:pt x="114" y="746"/>
                </a:lnTo>
                <a:lnTo>
                  <a:pt x="102" y="742"/>
                </a:lnTo>
                <a:lnTo>
                  <a:pt x="92" y="736"/>
                </a:lnTo>
                <a:lnTo>
                  <a:pt x="92" y="736"/>
                </a:lnTo>
                <a:lnTo>
                  <a:pt x="84" y="728"/>
                </a:lnTo>
                <a:lnTo>
                  <a:pt x="78" y="720"/>
                </a:lnTo>
                <a:lnTo>
                  <a:pt x="78" y="720"/>
                </a:lnTo>
                <a:lnTo>
                  <a:pt x="72" y="706"/>
                </a:lnTo>
                <a:lnTo>
                  <a:pt x="70" y="694"/>
                </a:lnTo>
                <a:lnTo>
                  <a:pt x="70" y="694"/>
                </a:lnTo>
                <a:lnTo>
                  <a:pt x="70" y="688"/>
                </a:lnTo>
                <a:lnTo>
                  <a:pt x="70" y="682"/>
                </a:lnTo>
                <a:lnTo>
                  <a:pt x="70" y="682"/>
                </a:lnTo>
                <a:lnTo>
                  <a:pt x="66" y="676"/>
                </a:lnTo>
                <a:lnTo>
                  <a:pt x="62" y="670"/>
                </a:lnTo>
                <a:lnTo>
                  <a:pt x="62" y="670"/>
                </a:lnTo>
                <a:lnTo>
                  <a:pt x="64" y="664"/>
                </a:lnTo>
                <a:lnTo>
                  <a:pt x="66" y="656"/>
                </a:lnTo>
                <a:lnTo>
                  <a:pt x="66" y="656"/>
                </a:lnTo>
                <a:lnTo>
                  <a:pt x="66" y="650"/>
                </a:lnTo>
                <a:lnTo>
                  <a:pt x="66" y="650"/>
                </a:lnTo>
                <a:lnTo>
                  <a:pt x="62" y="644"/>
                </a:lnTo>
                <a:lnTo>
                  <a:pt x="62" y="644"/>
                </a:lnTo>
                <a:lnTo>
                  <a:pt x="54" y="632"/>
                </a:lnTo>
                <a:lnTo>
                  <a:pt x="54" y="632"/>
                </a:lnTo>
                <a:lnTo>
                  <a:pt x="36" y="616"/>
                </a:lnTo>
                <a:lnTo>
                  <a:pt x="36" y="616"/>
                </a:lnTo>
                <a:lnTo>
                  <a:pt x="28" y="610"/>
                </a:lnTo>
                <a:lnTo>
                  <a:pt x="28" y="610"/>
                </a:lnTo>
                <a:lnTo>
                  <a:pt x="20" y="610"/>
                </a:lnTo>
                <a:lnTo>
                  <a:pt x="12" y="608"/>
                </a:lnTo>
                <a:lnTo>
                  <a:pt x="4" y="608"/>
                </a:lnTo>
                <a:lnTo>
                  <a:pt x="0" y="606"/>
                </a:lnTo>
                <a:lnTo>
                  <a:pt x="0" y="604"/>
                </a:lnTo>
                <a:lnTo>
                  <a:pt x="0" y="604"/>
                </a:lnTo>
                <a:lnTo>
                  <a:pt x="0" y="580"/>
                </a:lnTo>
                <a:lnTo>
                  <a:pt x="0" y="580"/>
                </a:lnTo>
                <a:lnTo>
                  <a:pt x="2" y="572"/>
                </a:lnTo>
                <a:lnTo>
                  <a:pt x="2" y="566"/>
                </a:lnTo>
                <a:lnTo>
                  <a:pt x="2" y="566"/>
                </a:lnTo>
                <a:lnTo>
                  <a:pt x="8" y="560"/>
                </a:lnTo>
                <a:lnTo>
                  <a:pt x="16" y="556"/>
                </a:lnTo>
                <a:lnTo>
                  <a:pt x="16" y="556"/>
                </a:lnTo>
                <a:lnTo>
                  <a:pt x="38" y="546"/>
                </a:lnTo>
                <a:lnTo>
                  <a:pt x="38" y="546"/>
                </a:lnTo>
                <a:lnTo>
                  <a:pt x="44" y="542"/>
                </a:lnTo>
                <a:lnTo>
                  <a:pt x="48" y="536"/>
                </a:lnTo>
                <a:lnTo>
                  <a:pt x="48" y="536"/>
                </a:lnTo>
                <a:lnTo>
                  <a:pt x="50" y="528"/>
                </a:lnTo>
                <a:lnTo>
                  <a:pt x="48" y="520"/>
                </a:lnTo>
                <a:lnTo>
                  <a:pt x="48" y="520"/>
                </a:lnTo>
                <a:lnTo>
                  <a:pt x="44" y="512"/>
                </a:lnTo>
                <a:lnTo>
                  <a:pt x="40" y="504"/>
                </a:lnTo>
                <a:lnTo>
                  <a:pt x="40" y="504"/>
                </a:lnTo>
                <a:lnTo>
                  <a:pt x="38" y="494"/>
                </a:lnTo>
                <a:lnTo>
                  <a:pt x="40" y="486"/>
                </a:lnTo>
                <a:lnTo>
                  <a:pt x="40" y="486"/>
                </a:lnTo>
                <a:lnTo>
                  <a:pt x="42" y="476"/>
                </a:lnTo>
                <a:lnTo>
                  <a:pt x="44" y="468"/>
                </a:lnTo>
                <a:lnTo>
                  <a:pt x="44" y="468"/>
                </a:lnTo>
                <a:lnTo>
                  <a:pt x="50" y="460"/>
                </a:lnTo>
                <a:lnTo>
                  <a:pt x="58" y="454"/>
                </a:lnTo>
                <a:lnTo>
                  <a:pt x="58" y="454"/>
                </a:lnTo>
                <a:lnTo>
                  <a:pt x="62" y="450"/>
                </a:lnTo>
                <a:lnTo>
                  <a:pt x="66" y="444"/>
                </a:lnTo>
                <a:lnTo>
                  <a:pt x="66" y="444"/>
                </a:lnTo>
                <a:lnTo>
                  <a:pt x="64" y="436"/>
                </a:lnTo>
                <a:lnTo>
                  <a:pt x="64" y="436"/>
                </a:lnTo>
                <a:lnTo>
                  <a:pt x="58" y="422"/>
                </a:lnTo>
                <a:lnTo>
                  <a:pt x="54" y="408"/>
                </a:lnTo>
                <a:lnTo>
                  <a:pt x="54" y="408"/>
                </a:lnTo>
                <a:lnTo>
                  <a:pt x="54" y="398"/>
                </a:lnTo>
                <a:lnTo>
                  <a:pt x="54" y="392"/>
                </a:lnTo>
                <a:lnTo>
                  <a:pt x="56" y="386"/>
                </a:lnTo>
                <a:lnTo>
                  <a:pt x="56" y="386"/>
                </a:lnTo>
                <a:lnTo>
                  <a:pt x="62" y="384"/>
                </a:lnTo>
                <a:lnTo>
                  <a:pt x="68" y="382"/>
                </a:lnTo>
                <a:lnTo>
                  <a:pt x="68" y="382"/>
                </a:lnTo>
                <a:lnTo>
                  <a:pt x="76" y="382"/>
                </a:lnTo>
                <a:lnTo>
                  <a:pt x="82" y="382"/>
                </a:lnTo>
                <a:lnTo>
                  <a:pt x="82" y="382"/>
                </a:lnTo>
                <a:lnTo>
                  <a:pt x="92" y="376"/>
                </a:lnTo>
                <a:lnTo>
                  <a:pt x="98" y="370"/>
                </a:lnTo>
                <a:lnTo>
                  <a:pt x="98" y="370"/>
                </a:lnTo>
                <a:lnTo>
                  <a:pt x="100" y="364"/>
                </a:lnTo>
                <a:lnTo>
                  <a:pt x="102" y="358"/>
                </a:lnTo>
                <a:lnTo>
                  <a:pt x="102" y="358"/>
                </a:lnTo>
                <a:lnTo>
                  <a:pt x="100" y="350"/>
                </a:lnTo>
                <a:lnTo>
                  <a:pt x="98" y="342"/>
                </a:lnTo>
                <a:lnTo>
                  <a:pt x="98" y="342"/>
                </a:lnTo>
                <a:lnTo>
                  <a:pt x="100" y="334"/>
                </a:lnTo>
                <a:lnTo>
                  <a:pt x="100" y="334"/>
                </a:lnTo>
                <a:lnTo>
                  <a:pt x="106" y="324"/>
                </a:lnTo>
                <a:lnTo>
                  <a:pt x="112" y="316"/>
                </a:lnTo>
                <a:lnTo>
                  <a:pt x="112" y="316"/>
                </a:lnTo>
                <a:lnTo>
                  <a:pt x="120" y="298"/>
                </a:lnTo>
                <a:lnTo>
                  <a:pt x="120" y="298"/>
                </a:lnTo>
                <a:lnTo>
                  <a:pt x="124" y="282"/>
                </a:lnTo>
                <a:lnTo>
                  <a:pt x="124" y="282"/>
                </a:lnTo>
                <a:lnTo>
                  <a:pt x="126" y="276"/>
                </a:lnTo>
                <a:lnTo>
                  <a:pt x="128" y="270"/>
                </a:lnTo>
                <a:lnTo>
                  <a:pt x="128" y="270"/>
                </a:lnTo>
                <a:lnTo>
                  <a:pt x="134" y="264"/>
                </a:lnTo>
                <a:lnTo>
                  <a:pt x="144" y="260"/>
                </a:lnTo>
                <a:lnTo>
                  <a:pt x="154" y="254"/>
                </a:lnTo>
                <a:lnTo>
                  <a:pt x="162" y="250"/>
                </a:lnTo>
                <a:lnTo>
                  <a:pt x="162" y="250"/>
                </a:lnTo>
                <a:lnTo>
                  <a:pt x="168" y="242"/>
                </a:lnTo>
                <a:lnTo>
                  <a:pt x="176" y="234"/>
                </a:lnTo>
                <a:lnTo>
                  <a:pt x="176" y="234"/>
                </a:lnTo>
                <a:lnTo>
                  <a:pt x="178" y="230"/>
                </a:lnTo>
                <a:lnTo>
                  <a:pt x="178" y="224"/>
                </a:lnTo>
                <a:lnTo>
                  <a:pt x="178" y="224"/>
                </a:lnTo>
                <a:lnTo>
                  <a:pt x="174" y="218"/>
                </a:lnTo>
                <a:lnTo>
                  <a:pt x="170" y="210"/>
                </a:lnTo>
                <a:lnTo>
                  <a:pt x="170" y="210"/>
                </a:lnTo>
                <a:lnTo>
                  <a:pt x="170" y="204"/>
                </a:lnTo>
                <a:lnTo>
                  <a:pt x="168" y="196"/>
                </a:lnTo>
                <a:lnTo>
                  <a:pt x="168" y="196"/>
                </a:lnTo>
                <a:lnTo>
                  <a:pt x="164" y="194"/>
                </a:lnTo>
                <a:lnTo>
                  <a:pt x="160" y="190"/>
                </a:lnTo>
                <a:lnTo>
                  <a:pt x="150" y="188"/>
                </a:lnTo>
                <a:lnTo>
                  <a:pt x="150" y="188"/>
                </a:lnTo>
                <a:lnTo>
                  <a:pt x="140" y="184"/>
                </a:lnTo>
                <a:lnTo>
                  <a:pt x="130" y="180"/>
                </a:lnTo>
                <a:lnTo>
                  <a:pt x="130" y="180"/>
                </a:lnTo>
                <a:lnTo>
                  <a:pt x="120" y="182"/>
                </a:lnTo>
                <a:lnTo>
                  <a:pt x="112" y="184"/>
                </a:lnTo>
                <a:lnTo>
                  <a:pt x="112" y="184"/>
                </a:lnTo>
                <a:lnTo>
                  <a:pt x="106" y="182"/>
                </a:lnTo>
                <a:lnTo>
                  <a:pt x="98" y="180"/>
                </a:lnTo>
                <a:lnTo>
                  <a:pt x="84" y="174"/>
                </a:lnTo>
                <a:lnTo>
                  <a:pt x="84" y="174"/>
                </a:lnTo>
                <a:lnTo>
                  <a:pt x="76" y="172"/>
                </a:lnTo>
                <a:lnTo>
                  <a:pt x="68" y="170"/>
                </a:lnTo>
                <a:lnTo>
                  <a:pt x="68" y="170"/>
                </a:lnTo>
                <a:lnTo>
                  <a:pt x="64" y="168"/>
                </a:lnTo>
                <a:lnTo>
                  <a:pt x="60" y="162"/>
                </a:lnTo>
                <a:lnTo>
                  <a:pt x="60" y="162"/>
                </a:lnTo>
                <a:lnTo>
                  <a:pt x="60" y="158"/>
                </a:lnTo>
                <a:lnTo>
                  <a:pt x="62" y="154"/>
                </a:lnTo>
                <a:lnTo>
                  <a:pt x="64" y="150"/>
                </a:lnTo>
                <a:lnTo>
                  <a:pt x="64" y="146"/>
                </a:lnTo>
                <a:lnTo>
                  <a:pt x="64" y="146"/>
                </a:lnTo>
                <a:lnTo>
                  <a:pt x="60" y="146"/>
                </a:lnTo>
                <a:lnTo>
                  <a:pt x="56" y="144"/>
                </a:lnTo>
                <a:lnTo>
                  <a:pt x="46" y="144"/>
                </a:lnTo>
                <a:lnTo>
                  <a:pt x="46" y="144"/>
                </a:lnTo>
                <a:lnTo>
                  <a:pt x="36" y="146"/>
                </a:lnTo>
                <a:lnTo>
                  <a:pt x="26" y="148"/>
                </a:lnTo>
                <a:lnTo>
                  <a:pt x="26" y="148"/>
                </a:lnTo>
                <a:lnTo>
                  <a:pt x="20" y="152"/>
                </a:lnTo>
                <a:lnTo>
                  <a:pt x="14" y="156"/>
                </a:lnTo>
                <a:lnTo>
                  <a:pt x="14" y="156"/>
                </a:lnTo>
                <a:lnTo>
                  <a:pt x="12" y="154"/>
                </a:lnTo>
                <a:lnTo>
                  <a:pt x="12" y="150"/>
                </a:lnTo>
                <a:lnTo>
                  <a:pt x="12" y="150"/>
                </a:lnTo>
                <a:lnTo>
                  <a:pt x="14" y="138"/>
                </a:lnTo>
                <a:lnTo>
                  <a:pt x="14" y="138"/>
                </a:lnTo>
                <a:lnTo>
                  <a:pt x="24" y="124"/>
                </a:lnTo>
                <a:lnTo>
                  <a:pt x="24" y="124"/>
                </a:lnTo>
                <a:lnTo>
                  <a:pt x="30" y="120"/>
                </a:lnTo>
                <a:lnTo>
                  <a:pt x="34" y="118"/>
                </a:lnTo>
                <a:lnTo>
                  <a:pt x="34" y="116"/>
                </a:lnTo>
                <a:lnTo>
                  <a:pt x="34" y="116"/>
                </a:lnTo>
                <a:lnTo>
                  <a:pt x="32" y="116"/>
                </a:lnTo>
                <a:lnTo>
                  <a:pt x="28" y="116"/>
                </a:lnTo>
                <a:lnTo>
                  <a:pt x="26" y="116"/>
                </a:lnTo>
                <a:lnTo>
                  <a:pt x="24" y="114"/>
                </a:lnTo>
                <a:lnTo>
                  <a:pt x="24" y="114"/>
                </a:lnTo>
                <a:lnTo>
                  <a:pt x="24" y="112"/>
                </a:lnTo>
                <a:lnTo>
                  <a:pt x="26" y="110"/>
                </a:lnTo>
                <a:lnTo>
                  <a:pt x="30" y="108"/>
                </a:lnTo>
                <a:lnTo>
                  <a:pt x="30" y="106"/>
                </a:lnTo>
                <a:lnTo>
                  <a:pt x="30" y="106"/>
                </a:lnTo>
                <a:lnTo>
                  <a:pt x="28" y="104"/>
                </a:lnTo>
                <a:lnTo>
                  <a:pt x="26" y="100"/>
                </a:lnTo>
                <a:lnTo>
                  <a:pt x="22" y="98"/>
                </a:lnTo>
                <a:lnTo>
                  <a:pt x="20" y="96"/>
                </a:lnTo>
                <a:lnTo>
                  <a:pt x="20" y="96"/>
                </a:lnTo>
                <a:lnTo>
                  <a:pt x="22" y="94"/>
                </a:lnTo>
                <a:lnTo>
                  <a:pt x="28" y="90"/>
                </a:lnTo>
                <a:lnTo>
                  <a:pt x="32" y="86"/>
                </a:lnTo>
                <a:lnTo>
                  <a:pt x="34" y="84"/>
                </a:lnTo>
                <a:lnTo>
                  <a:pt x="34" y="84"/>
                </a:lnTo>
                <a:lnTo>
                  <a:pt x="30" y="82"/>
                </a:lnTo>
                <a:lnTo>
                  <a:pt x="28" y="82"/>
                </a:lnTo>
                <a:lnTo>
                  <a:pt x="28" y="82"/>
                </a:lnTo>
                <a:lnTo>
                  <a:pt x="24" y="78"/>
                </a:lnTo>
                <a:lnTo>
                  <a:pt x="22" y="74"/>
                </a:lnTo>
                <a:lnTo>
                  <a:pt x="22" y="74"/>
                </a:lnTo>
                <a:lnTo>
                  <a:pt x="24" y="70"/>
                </a:lnTo>
                <a:lnTo>
                  <a:pt x="26" y="64"/>
                </a:lnTo>
                <a:lnTo>
                  <a:pt x="26" y="64"/>
                </a:lnTo>
                <a:lnTo>
                  <a:pt x="24" y="60"/>
                </a:lnTo>
                <a:lnTo>
                  <a:pt x="18" y="54"/>
                </a:lnTo>
                <a:lnTo>
                  <a:pt x="14" y="48"/>
                </a:lnTo>
                <a:lnTo>
                  <a:pt x="12" y="42"/>
                </a:lnTo>
                <a:lnTo>
                  <a:pt x="12" y="42"/>
                </a:lnTo>
                <a:lnTo>
                  <a:pt x="14" y="38"/>
                </a:lnTo>
                <a:lnTo>
                  <a:pt x="16" y="34"/>
                </a:lnTo>
                <a:lnTo>
                  <a:pt x="22" y="28"/>
                </a:lnTo>
                <a:lnTo>
                  <a:pt x="22" y="28"/>
                </a:lnTo>
                <a:lnTo>
                  <a:pt x="30" y="24"/>
                </a:lnTo>
                <a:lnTo>
                  <a:pt x="38" y="22"/>
                </a:lnTo>
                <a:lnTo>
                  <a:pt x="38" y="22"/>
                </a:lnTo>
                <a:lnTo>
                  <a:pt x="54" y="22"/>
                </a:lnTo>
                <a:lnTo>
                  <a:pt x="54" y="22"/>
                </a:lnTo>
                <a:lnTo>
                  <a:pt x="64" y="26"/>
                </a:lnTo>
                <a:lnTo>
                  <a:pt x="70" y="28"/>
                </a:lnTo>
                <a:lnTo>
                  <a:pt x="76" y="28"/>
                </a:lnTo>
                <a:lnTo>
                  <a:pt x="76" y="28"/>
                </a:lnTo>
                <a:lnTo>
                  <a:pt x="82" y="26"/>
                </a:lnTo>
                <a:lnTo>
                  <a:pt x="86" y="20"/>
                </a:lnTo>
                <a:lnTo>
                  <a:pt x="86" y="20"/>
                </a:lnTo>
                <a:lnTo>
                  <a:pt x="88" y="16"/>
                </a:lnTo>
                <a:lnTo>
                  <a:pt x="88" y="12"/>
                </a:lnTo>
                <a:lnTo>
                  <a:pt x="88" y="12"/>
                </a:lnTo>
                <a:lnTo>
                  <a:pt x="94" y="6"/>
                </a:lnTo>
                <a:lnTo>
                  <a:pt x="100" y="2"/>
                </a:lnTo>
                <a:lnTo>
                  <a:pt x="100" y="2"/>
                </a:lnTo>
                <a:lnTo>
                  <a:pt x="106" y="0"/>
                </a:lnTo>
                <a:lnTo>
                  <a:pt x="114" y="0"/>
                </a:lnTo>
                <a:lnTo>
                  <a:pt x="128" y="4"/>
                </a:lnTo>
                <a:lnTo>
                  <a:pt x="128" y="4"/>
                </a:lnTo>
                <a:lnTo>
                  <a:pt x="140" y="10"/>
                </a:lnTo>
                <a:lnTo>
                  <a:pt x="140" y="10"/>
                </a:lnTo>
                <a:lnTo>
                  <a:pt x="154" y="24"/>
                </a:lnTo>
                <a:lnTo>
                  <a:pt x="154" y="24"/>
                </a:lnTo>
                <a:lnTo>
                  <a:pt x="164" y="30"/>
                </a:lnTo>
                <a:lnTo>
                  <a:pt x="176" y="34"/>
                </a:lnTo>
                <a:lnTo>
                  <a:pt x="176" y="34"/>
                </a:lnTo>
                <a:lnTo>
                  <a:pt x="200" y="42"/>
                </a:lnTo>
                <a:lnTo>
                  <a:pt x="212" y="46"/>
                </a:lnTo>
                <a:lnTo>
                  <a:pt x="224" y="46"/>
                </a:lnTo>
                <a:lnTo>
                  <a:pt x="224" y="46"/>
                </a:lnTo>
                <a:lnTo>
                  <a:pt x="230" y="46"/>
                </a:lnTo>
                <a:lnTo>
                  <a:pt x="238" y="44"/>
                </a:lnTo>
                <a:lnTo>
                  <a:pt x="238" y="44"/>
                </a:lnTo>
                <a:lnTo>
                  <a:pt x="244" y="46"/>
                </a:lnTo>
                <a:lnTo>
                  <a:pt x="252" y="50"/>
                </a:lnTo>
                <a:lnTo>
                  <a:pt x="252" y="50"/>
                </a:lnTo>
                <a:lnTo>
                  <a:pt x="272" y="62"/>
                </a:lnTo>
                <a:lnTo>
                  <a:pt x="272" y="62"/>
                </a:lnTo>
                <a:lnTo>
                  <a:pt x="286" y="66"/>
                </a:lnTo>
                <a:lnTo>
                  <a:pt x="286" y="66"/>
                </a:lnTo>
                <a:lnTo>
                  <a:pt x="322" y="84"/>
                </a:lnTo>
                <a:lnTo>
                  <a:pt x="322" y="84"/>
                </a:lnTo>
                <a:lnTo>
                  <a:pt x="342" y="92"/>
                </a:lnTo>
                <a:lnTo>
                  <a:pt x="342" y="92"/>
                </a:lnTo>
                <a:lnTo>
                  <a:pt x="366" y="96"/>
                </a:lnTo>
                <a:lnTo>
                  <a:pt x="366" y="96"/>
                </a:lnTo>
                <a:lnTo>
                  <a:pt x="374" y="96"/>
                </a:lnTo>
                <a:lnTo>
                  <a:pt x="382" y="96"/>
                </a:lnTo>
                <a:lnTo>
                  <a:pt x="382" y="96"/>
                </a:lnTo>
                <a:lnTo>
                  <a:pt x="390" y="98"/>
                </a:lnTo>
                <a:lnTo>
                  <a:pt x="396" y="102"/>
                </a:lnTo>
                <a:lnTo>
                  <a:pt x="396" y="102"/>
                </a:lnTo>
                <a:lnTo>
                  <a:pt x="418" y="112"/>
                </a:lnTo>
                <a:lnTo>
                  <a:pt x="418" y="112"/>
                </a:lnTo>
                <a:lnTo>
                  <a:pt x="436" y="114"/>
                </a:lnTo>
                <a:lnTo>
                  <a:pt x="446" y="116"/>
                </a:lnTo>
                <a:lnTo>
                  <a:pt x="454" y="118"/>
                </a:lnTo>
                <a:lnTo>
                  <a:pt x="454" y="118"/>
                </a:lnTo>
                <a:lnTo>
                  <a:pt x="462" y="124"/>
                </a:lnTo>
                <a:lnTo>
                  <a:pt x="470" y="128"/>
                </a:lnTo>
                <a:lnTo>
                  <a:pt x="470" y="128"/>
                </a:lnTo>
                <a:lnTo>
                  <a:pt x="480" y="132"/>
                </a:lnTo>
                <a:lnTo>
                  <a:pt x="492" y="134"/>
                </a:lnTo>
                <a:lnTo>
                  <a:pt x="492" y="134"/>
                </a:lnTo>
                <a:lnTo>
                  <a:pt x="498" y="132"/>
                </a:lnTo>
                <a:lnTo>
                  <a:pt x="500" y="132"/>
                </a:lnTo>
                <a:lnTo>
                  <a:pt x="502" y="132"/>
                </a:lnTo>
                <a:lnTo>
                  <a:pt x="502" y="132"/>
                </a:lnTo>
                <a:lnTo>
                  <a:pt x="502" y="136"/>
                </a:lnTo>
                <a:lnTo>
                  <a:pt x="504" y="138"/>
                </a:lnTo>
                <a:lnTo>
                  <a:pt x="504" y="138"/>
                </a:lnTo>
                <a:lnTo>
                  <a:pt x="514" y="152"/>
                </a:lnTo>
                <a:lnTo>
                  <a:pt x="526" y="166"/>
                </a:lnTo>
                <a:lnTo>
                  <a:pt x="526" y="166"/>
                </a:lnTo>
                <a:lnTo>
                  <a:pt x="536" y="174"/>
                </a:lnTo>
                <a:lnTo>
                  <a:pt x="536" y="174"/>
                </a:lnTo>
                <a:lnTo>
                  <a:pt x="548" y="180"/>
                </a:lnTo>
                <a:lnTo>
                  <a:pt x="548" y="180"/>
                </a:lnTo>
                <a:lnTo>
                  <a:pt x="560" y="190"/>
                </a:lnTo>
                <a:lnTo>
                  <a:pt x="560" y="190"/>
                </a:lnTo>
                <a:lnTo>
                  <a:pt x="568" y="200"/>
                </a:lnTo>
                <a:lnTo>
                  <a:pt x="568" y="200"/>
                </a:lnTo>
                <a:lnTo>
                  <a:pt x="578" y="208"/>
                </a:lnTo>
                <a:lnTo>
                  <a:pt x="594" y="214"/>
                </a:lnTo>
                <a:lnTo>
                  <a:pt x="622" y="226"/>
                </a:lnTo>
                <a:lnTo>
                  <a:pt x="622" y="226"/>
                </a:lnTo>
                <a:lnTo>
                  <a:pt x="630" y="230"/>
                </a:lnTo>
                <a:lnTo>
                  <a:pt x="640" y="232"/>
                </a:lnTo>
                <a:lnTo>
                  <a:pt x="640" y="232"/>
                </a:lnTo>
                <a:lnTo>
                  <a:pt x="648" y="232"/>
                </a:lnTo>
                <a:lnTo>
                  <a:pt x="648" y="232"/>
                </a:lnTo>
                <a:lnTo>
                  <a:pt x="662" y="224"/>
                </a:lnTo>
                <a:lnTo>
                  <a:pt x="662" y="224"/>
                </a:lnTo>
                <a:lnTo>
                  <a:pt x="672" y="224"/>
                </a:lnTo>
                <a:lnTo>
                  <a:pt x="672" y="224"/>
                </a:lnTo>
                <a:lnTo>
                  <a:pt x="678" y="226"/>
                </a:lnTo>
                <a:lnTo>
                  <a:pt x="682" y="230"/>
                </a:lnTo>
                <a:lnTo>
                  <a:pt x="682" y="230"/>
                </a:lnTo>
                <a:lnTo>
                  <a:pt x="690" y="238"/>
                </a:lnTo>
                <a:lnTo>
                  <a:pt x="698" y="244"/>
                </a:lnTo>
                <a:lnTo>
                  <a:pt x="698" y="244"/>
                </a:lnTo>
                <a:lnTo>
                  <a:pt x="700" y="248"/>
                </a:lnTo>
                <a:lnTo>
                  <a:pt x="702" y="250"/>
                </a:lnTo>
                <a:lnTo>
                  <a:pt x="706" y="254"/>
                </a:lnTo>
                <a:lnTo>
                  <a:pt x="706" y="254"/>
                </a:lnTo>
                <a:lnTo>
                  <a:pt x="708" y="260"/>
                </a:lnTo>
                <a:lnTo>
                  <a:pt x="708" y="264"/>
                </a:lnTo>
                <a:lnTo>
                  <a:pt x="708" y="264"/>
                </a:lnTo>
                <a:lnTo>
                  <a:pt x="712" y="264"/>
                </a:lnTo>
                <a:lnTo>
                  <a:pt x="716" y="266"/>
                </a:lnTo>
                <a:lnTo>
                  <a:pt x="716" y="266"/>
                </a:lnTo>
                <a:lnTo>
                  <a:pt x="720" y="266"/>
                </a:lnTo>
                <a:lnTo>
                  <a:pt x="722" y="264"/>
                </a:lnTo>
                <a:lnTo>
                  <a:pt x="722" y="264"/>
                </a:lnTo>
                <a:lnTo>
                  <a:pt x="722" y="262"/>
                </a:lnTo>
                <a:lnTo>
                  <a:pt x="720" y="258"/>
                </a:lnTo>
                <a:lnTo>
                  <a:pt x="720" y="258"/>
                </a:lnTo>
                <a:lnTo>
                  <a:pt x="726" y="266"/>
                </a:lnTo>
                <a:lnTo>
                  <a:pt x="732" y="272"/>
                </a:lnTo>
                <a:lnTo>
                  <a:pt x="732" y="272"/>
                </a:lnTo>
                <a:lnTo>
                  <a:pt x="742" y="276"/>
                </a:lnTo>
                <a:lnTo>
                  <a:pt x="742" y="276"/>
                </a:lnTo>
                <a:lnTo>
                  <a:pt x="760" y="278"/>
                </a:lnTo>
                <a:lnTo>
                  <a:pt x="778" y="278"/>
                </a:lnTo>
                <a:lnTo>
                  <a:pt x="778" y="278"/>
                </a:lnTo>
                <a:lnTo>
                  <a:pt x="796" y="278"/>
                </a:lnTo>
                <a:lnTo>
                  <a:pt x="796" y="278"/>
                </a:lnTo>
                <a:lnTo>
                  <a:pt x="812" y="280"/>
                </a:lnTo>
                <a:lnTo>
                  <a:pt x="812" y="280"/>
                </a:lnTo>
                <a:lnTo>
                  <a:pt x="816" y="282"/>
                </a:lnTo>
                <a:lnTo>
                  <a:pt x="820" y="282"/>
                </a:lnTo>
                <a:lnTo>
                  <a:pt x="820" y="2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7" name="Freeform 297"/>
          <p:cNvSpPr>
            <a:spLocks noChangeAspect="1"/>
          </p:cNvSpPr>
          <p:nvPr/>
        </p:nvSpPr>
        <p:spPr bwMode="auto">
          <a:xfrm>
            <a:off x="9774415" y="5042491"/>
            <a:ext cx="52953" cy="46598"/>
          </a:xfrm>
          <a:custGeom>
            <a:avLst/>
            <a:gdLst/>
            <a:ahLst/>
            <a:cxnLst>
              <a:cxn ang="0">
                <a:pos x="68" y="20"/>
              </a:cxn>
              <a:cxn ang="0">
                <a:pos x="68" y="20"/>
              </a:cxn>
              <a:cxn ang="0">
                <a:pos x="72" y="26"/>
              </a:cxn>
              <a:cxn ang="0">
                <a:pos x="72" y="32"/>
              </a:cxn>
              <a:cxn ang="0">
                <a:pos x="72" y="32"/>
              </a:cxn>
              <a:cxn ang="0">
                <a:pos x="70" y="42"/>
              </a:cxn>
              <a:cxn ang="0">
                <a:pos x="64" y="50"/>
              </a:cxn>
              <a:cxn ang="0">
                <a:pos x="64" y="50"/>
              </a:cxn>
              <a:cxn ang="0">
                <a:pos x="58" y="58"/>
              </a:cxn>
              <a:cxn ang="0">
                <a:pos x="52" y="62"/>
              </a:cxn>
              <a:cxn ang="0">
                <a:pos x="48" y="64"/>
              </a:cxn>
              <a:cxn ang="0">
                <a:pos x="48" y="64"/>
              </a:cxn>
              <a:cxn ang="0">
                <a:pos x="42" y="62"/>
              </a:cxn>
              <a:cxn ang="0">
                <a:pos x="38" y="58"/>
              </a:cxn>
              <a:cxn ang="0">
                <a:pos x="28" y="48"/>
              </a:cxn>
              <a:cxn ang="0">
                <a:pos x="28" y="48"/>
              </a:cxn>
              <a:cxn ang="0">
                <a:pos x="28" y="42"/>
              </a:cxn>
              <a:cxn ang="0">
                <a:pos x="26" y="36"/>
              </a:cxn>
              <a:cxn ang="0">
                <a:pos x="26" y="36"/>
              </a:cxn>
              <a:cxn ang="0">
                <a:pos x="20" y="36"/>
              </a:cxn>
              <a:cxn ang="0">
                <a:pos x="16" y="36"/>
              </a:cxn>
              <a:cxn ang="0">
                <a:pos x="16" y="36"/>
              </a:cxn>
              <a:cxn ang="0">
                <a:pos x="12" y="38"/>
              </a:cxn>
              <a:cxn ang="0">
                <a:pos x="8" y="38"/>
              </a:cxn>
              <a:cxn ang="0">
                <a:pos x="8" y="38"/>
              </a:cxn>
              <a:cxn ang="0">
                <a:pos x="2" y="34"/>
              </a:cxn>
              <a:cxn ang="0">
                <a:pos x="0" y="28"/>
              </a:cxn>
              <a:cxn ang="0">
                <a:pos x="0" y="28"/>
              </a:cxn>
              <a:cxn ang="0">
                <a:pos x="2" y="24"/>
              </a:cxn>
              <a:cxn ang="0">
                <a:pos x="6" y="20"/>
              </a:cxn>
              <a:cxn ang="0">
                <a:pos x="16" y="14"/>
              </a:cxn>
              <a:cxn ang="0">
                <a:pos x="16" y="14"/>
              </a:cxn>
              <a:cxn ang="0">
                <a:pos x="38" y="6"/>
              </a:cxn>
              <a:cxn ang="0">
                <a:pos x="50" y="2"/>
              </a:cxn>
              <a:cxn ang="0">
                <a:pos x="62" y="0"/>
              </a:cxn>
              <a:cxn ang="0">
                <a:pos x="62" y="0"/>
              </a:cxn>
              <a:cxn ang="0">
                <a:pos x="62" y="0"/>
              </a:cxn>
              <a:cxn ang="0">
                <a:pos x="62" y="0"/>
              </a:cxn>
              <a:cxn ang="0">
                <a:pos x="62" y="2"/>
              </a:cxn>
              <a:cxn ang="0">
                <a:pos x="62" y="2"/>
              </a:cxn>
              <a:cxn ang="0">
                <a:pos x="60" y="8"/>
              </a:cxn>
              <a:cxn ang="0">
                <a:pos x="56" y="14"/>
              </a:cxn>
              <a:cxn ang="0">
                <a:pos x="56" y="14"/>
              </a:cxn>
              <a:cxn ang="0">
                <a:pos x="56" y="16"/>
              </a:cxn>
              <a:cxn ang="0">
                <a:pos x="58" y="20"/>
              </a:cxn>
              <a:cxn ang="0">
                <a:pos x="58" y="20"/>
              </a:cxn>
              <a:cxn ang="0">
                <a:pos x="60" y="20"/>
              </a:cxn>
              <a:cxn ang="0">
                <a:pos x="62" y="20"/>
              </a:cxn>
              <a:cxn ang="0">
                <a:pos x="68" y="20"/>
              </a:cxn>
              <a:cxn ang="0">
                <a:pos x="68" y="20"/>
              </a:cxn>
            </a:cxnLst>
            <a:rect l="0" t="0" r="r" b="b"/>
            <a:pathLst>
              <a:path w="72" h="64">
                <a:moveTo>
                  <a:pt x="68" y="20"/>
                </a:moveTo>
                <a:lnTo>
                  <a:pt x="68" y="20"/>
                </a:lnTo>
                <a:lnTo>
                  <a:pt x="72" y="26"/>
                </a:lnTo>
                <a:lnTo>
                  <a:pt x="72" y="32"/>
                </a:lnTo>
                <a:lnTo>
                  <a:pt x="72" y="32"/>
                </a:lnTo>
                <a:lnTo>
                  <a:pt x="70" y="42"/>
                </a:lnTo>
                <a:lnTo>
                  <a:pt x="64" y="50"/>
                </a:lnTo>
                <a:lnTo>
                  <a:pt x="64" y="50"/>
                </a:lnTo>
                <a:lnTo>
                  <a:pt x="58" y="58"/>
                </a:lnTo>
                <a:lnTo>
                  <a:pt x="52" y="62"/>
                </a:lnTo>
                <a:lnTo>
                  <a:pt x="48" y="64"/>
                </a:lnTo>
                <a:lnTo>
                  <a:pt x="48" y="64"/>
                </a:lnTo>
                <a:lnTo>
                  <a:pt x="42" y="62"/>
                </a:lnTo>
                <a:lnTo>
                  <a:pt x="38" y="58"/>
                </a:lnTo>
                <a:lnTo>
                  <a:pt x="28" y="48"/>
                </a:lnTo>
                <a:lnTo>
                  <a:pt x="28" y="48"/>
                </a:lnTo>
                <a:lnTo>
                  <a:pt x="28" y="42"/>
                </a:lnTo>
                <a:lnTo>
                  <a:pt x="26" y="36"/>
                </a:lnTo>
                <a:lnTo>
                  <a:pt x="26" y="36"/>
                </a:lnTo>
                <a:lnTo>
                  <a:pt x="20" y="36"/>
                </a:lnTo>
                <a:lnTo>
                  <a:pt x="16" y="36"/>
                </a:lnTo>
                <a:lnTo>
                  <a:pt x="16" y="36"/>
                </a:lnTo>
                <a:lnTo>
                  <a:pt x="12" y="38"/>
                </a:lnTo>
                <a:lnTo>
                  <a:pt x="8" y="38"/>
                </a:lnTo>
                <a:lnTo>
                  <a:pt x="8" y="38"/>
                </a:lnTo>
                <a:lnTo>
                  <a:pt x="2" y="34"/>
                </a:lnTo>
                <a:lnTo>
                  <a:pt x="0" y="28"/>
                </a:lnTo>
                <a:lnTo>
                  <a:pt x="0" y="28"/>
                </a:lnTo>
                <a:lnTo>
                  <a:pt x="2" y="24"/>
                </a:lnTo>
                <a:lnTo>
                  <a:pt x="6" y="20"/>
                </a:lnTo>
                <a:lnTo>
                  <a:pt x="16" y="14"/>
                </a:lnTo>
                <a:lnTo>
                  <a:pt x="16" y="14"/>
                </a:lnTo>
                <a:lnTo>
                  <a:pt x="38" y="6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62" y="2"/>
                </a:lnTo>
                <a:lnTo>
                  <a:pt x="62" y="2"/>
                </a:lnTo>
                <a:lnTo>
                  <a:pt x="60" y="8"/>
                </a:lnTo>
                <a:lnTo>
                  <a:pt x="56" y="14"/>
                </a:lnTo>
                <a:lnTo>
                  <a:pt x="56" y="14"/>
                </a:lnTo>
                <a:lnTo>
                  <a:pt x="56" y="16"/>
                </a:lnTo>
                <a:lnTo>
                  <a:pt x="58" y="20"/>
                </a:lnTo>
                <a:lnTo>
                  <a:pt x="58" y="20"/>
                </a:lnTo>
                <a:lnTo>
                  <a:pt x="60" y="20"/>
                </a:lnTo>
                <a:lnTo>
                  <a:pt x="62" y="20"/>
                </a:lnTo>
                <a:lnTo>
                  <a:pt x="68" y="20"/>
                </a:lnTo>
                <a:lnTo>
                  <a:pt x="68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8" name="Freeform 298"/>
          <p:cNvSpPr>
            <a:spLocks noChangeAspect="1"/>
          </p:cNvSpPr>
          <p:nvPr/>
        </p:nvSpPr>
        <p:spPr bwMode="auto">
          <a:xfrm>
            <a:off x="9810857" y="5021143"/>
            <a:ext cx="51436" cy="45719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26" y="12"/>
              </a:cxn>
              <a:cxn ang="0">
                <a:pos x="28" y="18"/>
              </a:cxn>
              <a:cxn ang="0">
                <a:pos x="28" y="22"/>
              </a:cxn>
              <a:cxn ang="0">
                <a:pos x="26" y="24"/>
              </a:cxn>
              <a:cxn ang="0">
                <a:pos x="26" y="24"/>
              </a:cxn>
              <a:cxn ang="0">
                <a:pos x="22" y="24"/>
              </a:cxn>
              <a:cxn ang="0">
                <a:pos x="20" y="24"/>
              </a:cxn>
              <a:cxn ang="0">
                <a:pos x="20" y="24"/>
              </a:cxn>
              <a:cxn ang="0">
                <a:pos x="8" y="16"/>
              </a:cxn>
              <a:cxn ang="0">
                <a:pos x="8" y="16"/>
              </a:cxn>
              <a:cxn ang="0">
                <a:pos x="2" y="12"/>
              </a:cxn>
              <a:cxn ang="0">
                <a:pos x="0" y="8"/>
              </a:cxn>
              <a:cxn ang="0">
                <a:pos x="0" y="6"/>
              </a:cxn>
              <a:cxn ang="0">
                <a:pos x="0" y="6"/>
              </a:cxn>
              <a:cxn ang="0">
                <a:pos x="2" y="4"/>
              </a:cxn>
              <a:cxn ang="0">
                <a:pos x="6" y="2"/>
              </a:cxn>
              <a:cxn ang="0">
                <a:pos x="6" y="2"/>
              </a:cxn>
              <a:cxn ang="0">
                <a:pos x="12" y="0"/>
              </a:cxn>
              <a:cxn ang="0">
                <a:pos x="18" y="2"/>
              </a:cxn>
              <a:cxn ang="0">
                <a:pos x="18" y="2"/>
              </a:cxn>
              <a:cxn ang="0">
                <a:pos x="22" y="4"/>
              </a:cxn>
              <a:cxn ang="0">
                <a:pos x="22" y="4"/>
              </a:cxn>
              <a:cxn ang="0">
                <a:pos x="24" y="8"/>
              </a:cxn>
              <a:cxn ang="0">
                <a:pos x="24" y="8"/>
              </a:cxn>
              <a:cxn ang="0">
                <a:pos x="26" y="8"/>
              </a:cxn>
              <a:cxn ang="0">
                <a:pos x="26" y="8"/>
              </a:cxn>
              <a:cxn ang="0">
                <a:pos x="26" y="12"/>
              </a:cxn>
              <a:cxn ang="0">
                <a:pos x="26" y="12"/>
              </a:cxn>
            </a:cxnLst>
            <a:rect l="0" t="0" r="r" b="b"/>
            <a:pathLst>
              <a:path w="28" h="24">
                <a:moveTo>
                  <a:pt x="26" y="12"/>
                </a:moveTo>
                <a:lnTo>
                  <a:pt x="26" y="12"/>
                </a:lnTo>
                <a:lnTo>
                  <a:pt x="28" y="18"/>
                </a:lnTo>
                <a:lnTo>
                  <a:pt x="28" y="22"/>
                </a:lnTo>
                <a:lnTo>
                  <a:pt x="26" y="24"/>
                </a:lnTo>
                <a:lnTo>
                  <a:pt x="26" y="24"/>
                </a:lnTo>
                <a:lnTo>
                  <a:pt x="22" y="24"/>
                </a:lnTo>
                <a:lnTo>
                  <a:pt x="20" y="24"/>
                </a:lnTo>
                <a:lnTo>
                  <a:pt x="20" y="24"/>
                </a:lnTo>
                <a:lnTo>
                  <a:pt x="8" y="16"/>
                </a:lnTo>
                <a:lnTo>
                  <a:pt x="8" y="16"/>
                </a:lnTo>
                <a:lnTo>
                  <a:pt x="2" y="12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4"/>
                </a:lnTo>
                <a:lnTo>
                  <a:pt x="6" y="2"/>
                </a:lnTo>
                <a:lnTo>
                  <a:pt x="6" y="2"/>
                </a:lnTo>
                <a:lnTo>
                  <a:pt x="12" y="0"/>
                </a:lnTo>
                <a:lnTo>
                  <a:pt x="18" y="2"/>
                </a:lnTo>
                <a:lnTo>
                  <a:pt x="18" y="2"/>
                </a:lnTo>
                <a:lnTo>
                  <a:pt x="22" y="4"/>
                </a:lnTo>
                <a:lnTo>
                  <a:pt x="22" y="4"/>
                </a:lnTo>
                <a:lnTo>
                  <a:pt x="24" y="8"/>
                </a:lnTo>
                <a:lnTo>
                  <a:pt x="24" y="8"/>
                </a:lnTo>
                <a:lnTo>
                  <a:pt x="26" y="8"/>
                </a:lnTo>
                <a:lnTo>
                  <a:pt x="26" y="8"/>
                </a:lnTo>
                <a:lnTo>
                  <a:pt x="26" y="12"/>
                </a:ln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59" name="Freeform 299"/>
          <p:cNvSpPr>
            <a:spLocks noChangeAspect="1"/>
          </p:cNvSpPr>
          <p:nvPr/>
        </p:nvSpPr>
        <p:spPr bwMode="auto">
          <a:xfrm>
            <a:off x="9476673" y="4339387"/>
            <a:ext cx="569770" cy="590951"/>
          </a:xfrm>
          <a:custGeom>
            <a:avLst/>
            <a:gdLst/>
            <a:ahLst/>
            <a:cxnLst>
              <a:cxn ang="0">
                <a:pos x="754" y="286"/>
              </a:cxn>
              <a:cxn ang="0">
                <a:pos x="732" y="366"/>
              </a:cxn>
              <a:cxn ang="0">
                <a:pos x="702" y="380"/>
              </a:cxn>
              <a:cxn ang="0">
                <a:pos x="648" y="434"/>
              </a:cxn>
              <a:cxn ang="0">
                <a:pos x="632" y="490"/>
              </a:cxn>
              <a:cxn ang="0">
                <a:pos x="680" y="472"/>
              </a:cxn>
              <a:cxn ang="0">
                <a:pos x="690" y="522"/>
              </a:cxn>
              <a:cxn ang="0">
                <a:pos x="686" y="566"/>
              </a:cxn>
              <a:cxn ang="0">
                <a:pos x="664" y="608"/>
              </a:cxn>
              <a:cxn ang="0">
                <a:pos x="674" y="668"/>
              </a:cxn>
              <a:cxn ang="0">
                <a:pos x="712" y="706"/>
              </a:cxn>
              <a:cxn ang="0">
                <a:pos x="680" y="736"/>
              </a:cxn>
              <a:cxn ang="0">
                <a:pos x="640" y="770"/>
              </a:cxn>
              <a:cxn ang="0">
                <a:pos x="562" y="758"/>
              </a:cxn>
              <a:cxn ang="0">
                <a:pos x="530" y="742"/>
              </a:cxn>
              <a:cxn ang="0">
                <a:pos x="490" y="730"/>
              </a:cxn>
              <a:cxn ang="0">
                <a:pos x="424" y="742"/>
              </a:cxn>
              <a:cxn ang="0">
                <a:pos x="402" y="802"/>
              </a:cxn>
              <a:cxn ang="0">
                <a:pos x="320" y="812"/>
              </a:cxn>
              <a:cxn ang="0">
                <a:pos x="276" y="780"/>
              </a:cxn>
              <a:cxn ang="0">
                <a:pos x="208" y="766"/>
              </a:cxn>
              <a:cxn ang="0">
                <a:pos x="104" y="702"/>
              </a:cxn>
              <a:cxn ang="0">
                <a:pos x="106" y="666"/>
              </a:cxn>
              <a:cxn ang="0">
                <a:pos x="156" y="564"/>
              </a:cxn>
              <a:cxn ang="0">
                <a:pos x="148" y="554"/>
              </a:cxn>
              <a:cxn ang="0">
                <a:pos x="180" y="482"/>
              </a:cxn>
              <a:cxn ang="0">
                <a:pos x="178" y="474"/>
              </a:cxn>
              <a:cxn ang="0">
                <a:pos x="180" y="418"/>
              </a:cxn>
              <a:cxn ang="0">
                <a:pos x="144" y="378"/>
              </a:cxn>
              <a:cxn ang="0">
                <a:pos x="132" y="330"/>
              </a:cxn>
              <a:cxn ang="0">
                <a:pos x="138" y="318"/>
              </a:cxn>
              <a:cxn ang="0">
                <a:pos x="150" y="304"/>
              </a:cxn>
              <a:cxn ang="0">
                <a:pos x="120" y="274"/>
              </a:cxn>
              <a:cxn ang="0">
                <a:pos x="104" y="264"/>
              </a:cxn>
              <a:cxn ang="0">
                <a:pos x="38" y="222"/>
              </a:cxn>
              <a:cxn ang="0">
                <a:pos x="16" y="218"/>
              </a:cxn>
              <a:cxn ang="0">
                <a:pos x="12" y="196"/>
              </a:cxn>
              <a:cxn ang="0">
                <a:pos x="10" y="186"/>
              </a:cxn>
              <a:cxn ang="0">
                <a:pos x="20" y="168"/>
              </a:cxn>
              <a:cxn ang="0">
                <a:pos x="24" y="148"/>
              </a:cxn>
              <a:cxn ang="0">
                <a:pos x="92" y="140"/>
              </a:cxn>
              <a:cxn ang="0">
                <a:pos x="140" y="178"/>
              </a:cxn>
              <a:cxn ang="0">
                <a:pos x="192" y="184"/>
              </a:cxn>
              <a:cxn ang="0">
                <a:pos x="204" y="162"/>
              </a:cxn>
              <a:cxn ang="0">
                <a:pos x="202" y="80"/>
              </a:cxn>
              <a:cxn ang="0">
                <a:pos x="234" y="102"/>
              </a:cxn>
              <a:cxn ang="0">
                <a:pos x="302" y="138"/>
              </a:cxn>
              <a:cxn ang="0">
                <a:pos x="334" y="126"/>
              </a:cxn>
              <a:cxn ang="0">
                <a:pos x="348" y="98"/>
              </a:cxn>
              <a:cxn ang="0">
                <a:pos x="416" y="60"/>
              </a:cxn>
              <a:cxn ang="0">
                <a:pos x="466" y="4"/>
              </a:cxn>
              <a:cxn ang="0">
                <a:pos x="506" y="36"/>
              </a:cxn>
              <a:cxn ang="0">
                <a:pos x="548" y="74"/>
              </a:cxn>
              <a:cxn ang="0">
                <a:pos x="572" y="116"/>
              </a:cxn>
              <a:cxn ang="0">
                <a:pos x="610" y="106"/>
              </a:cxn>
              <a:cxn ang="0">
                <a:pos x="608" y="142"/>
              </a:cxn>
              <a:cxn ang="0">
                <a:pos x="658" y="166"/>
              </a:cxn>
              <a:cxn ang="0">
                <a:pos x="700" y="192"/>
              </a:cxn>
              <a:cxn ang="0">
                <a:pos x="784" y="234"/>
              </a:cxn>
            </a:cxnLst>
            <a:rect l="0" t="0" r="r" b="b"/>
            <a:pathLst>
              <a:path w="786" h="818">
                <a:moveTo>
                  <a:pt x="784" y="234"/>
                </a:moveTo>
                <a:lnTo>
                  <a:pt x="784" y="234"/>
                </a:lnTo>
                <a:lnTo>
                  <a:pt x="786" y="238"/>
                </a:lnTo>
                <a:lnTo>
                  <a:pt x="784" y="242"/>
                </a:lnTo>
                <a:lnTo>
                  <a:pt x="782" y="248"/>
                </a:lnTo>
                <a:lnTo>
                  <a:pt x="782" y="248"/>
                </a:lnTo>
                <a:lnTo>
                  <a:pt x="776" y="254"/>
                </a:lnTo>
                <a:lnTo>
                  <a:pt x="770" y="260"/>
                </a:lnTo>
                <a:lnTo>
                  <a:pt x="764" y="266"/>
                </a:lnTo>
                <a:lnTo>
                  <a:pt x="758" y="272"/>
                </a:lnTo>
                <a:lnTo>
                  <a:pt x="758" y="272"/>
                </a:lnTo>
                <a:lnTo>
                  <a:pt x="756" y="278"/>
                </a:lnTo>
                <a:lnTo>
                  <a:pt x="754" y="286"/>
                </a:lnTo>
                <a:lnTo>
                  <a:pt x="754" y="286"/>
                </a:lnTo>
                <a:lnTo>
                  <a:pt x="748" y="300"/>
                </a:lnTo>
                <a:lnTo>
                  <a:pt x="742" y="312"/>
                </a:lnTo>
                <a:lnTo>
                  <a:pt x="742" y="312"/>
                </a:lnTo>
                <a:lnTo>
                  <a:pt x="740" y="328"/>
                </a:lnTo>
                <a:lnTo>
                  <a:pt x="738" y="344"/>
                </a:lnTo>
                <a:lnTo>
                  <a:pt x="738" y="344"/>
                </a:lnTo>
                <a:lnTo>
                  <a:pt x="740" y="356"/>
                </a:lnTo>
                <a:lnTo>
                  <a:pt x="740" y="356"/>
                </a:lnTo>
                <a:lnTo>
                  <a:pt x="742" y="360"/>
                </a:lnTo>
                <a:lnTo>
                  <a:pt x="742" y="360"/>
                </a:lnTo>
                <a:lnTo>
                  <a:pt x="736" y="362"/>
                </a:lnTo>
                <a:lnTo>
                  <a:pt x="732" y="366"/>
                </a:lnTo>
                <a:lnTo>
                  <a:pt x="732" y="366"/>
                </a:lnTo>
                <a:lnTo>
                  <a:pt x="724" y="370"/>
                </a:lnTo>
                <a:lnTo>
                  <a:pt x="724" y="370"/>
                </a:lnTo>
                <a:lnTo>
                  <a:pt x="714" y="366"/>
                </a:lnTo>
                <a:lnTo>
                  <a:pt x="708" y="366"/>
                </a:lnTo>
                <a:lnTo>
                  <a:pt x="704" y="366"/>
                </a:lnTo>
                <a:lnTo>
                  <a:pt x="704" y="366"/>
                </a:lnTo>
                <a:lnTo>
                  <a:pt x="700" y="368"/>
                </a:lnTo>
                <a:lnTo>
                  <a:pt x="698" y="372"/>
                </a:lnTo>
                <a:lnTo>
                  <a:pt x="698" y="372"/>
                </a:lnTo>
                <a:lnTo>
                  <a:pt x="700" y="376"/>
                </a:lnTo>
                <a:lnTo>
                  <a:pt x="702" y="380"/>
                </a:lnTo>
                <a:lnTo>
                  <a:pt x="702" y="380"/>
                </a:lnTo>
                <a:lnTo>
                  <a:pt x="700" y="384"/>
                </a:lnTo>
                <a:lnTo>
                  <a:pt x="698" y="388"/>
                </a:lnTo>
                <a:lnTo>
                  <a:pt x="688" y="394"/>
                </a:lnTo>
                <a:lnTo>
                  <a:pt x="680" y="400"/>
                </a:lnTo>
                <a:lnTo>
                  <a:pt x="672" y="406"/>
                </a:lnTo>
                <a:lnTo>
                  <a:pt x="672" y="406"/>
                </a:lnTo>
                <a:lnTo>
                  <a:pt x="664" y="416"/>
                </a:lnTo>
                <a:lnTo>
                  <a:pt x="664" y="416"/>
                </a:lnTo>
                <a:lnTo>
                  <a:pt x="660" y="428"/>
                </a:lnTo>
                <a:lnTo>
                  <a:pt x="660" y="428"/>
                </a:lnTo>
                <a:lnTo>
                  <a:pt x="658" y="430"/>
                </a:lnTo>
                <a:lnTo>
                  <a:pt x="658" y="430"/>
                </a:lnTo>
                <a:lnTo>
                  <a:pt x="648" y="434"/>
                </a:lnTo>
                <a:lnTo>
                  <a:pt x="648" y="434"/>
                </a:lnTo>
                <a:lnTo>
                  <a:pt x="644" y="442"/>
                </a:lnTo>
                <a:lnTo>
                  <a:pt x="644" y="442"/>
                </a:lnTo>
                <a:lnTo>
                  <a:pt x="638" y="446"/>
                </a:lnTo>
                <a:lnTo>
                  <a:pt x="638" y="446"/>
                </a:lnTo>
                <a:lnTo>
                  <a:pt x="634" y="452"/>
                </a:lnTo>
                <a:lnTo>
                  <a:pt x="632" y="460"/>
                </a:lnTo>
                <a:lnTo>
                  <a:pt x="632" y="460"/>
                </a:lnTo>
                <a:lnTo>
                  <a:pt x="628" y="474"/>
                </a:lnTo>
                <a:lnTo>
                  <a:pt x="626" y="480"/>
                </a:lnTo>
                <a:lnTo>
                  <a:pt x="628" y="486"/>
                </a:lnTo>
                <a:lnTo>
                  <a:pt x="628" y="486"/>
                </a:lnTo>
                <a:lnTo>
                  <a:pt x="632" y="490"/>
                </a:lnTo>
                <a:lnTo>
                  <a:pt x="632" y="490"/>
                </a:lnTo>
                <a:lnTo>
                  <a:pt x="636" y="488"/>
                </a:lnTo>
                <a:lnTo>
                  <a:pt x="640" y="486"/>
                </a:lnTo>
                <a:lnTo>
                  <a:pt x="640" y="486"/>
                </a:lnTo>
                <a:lnTo>
                  <a:pt x="648" y="476"/>
                </a:lnTo>
                <a:lnTo>
                  <a:pt x="650" y="470"/>
                </a:lnTo>
                <a:lnTo>
                  <a:pt x="654" y="466"/>
                </a:lnTo>
                <a:lnTo>
                  <a:pt x="654" y="466"/>
                </a:lnTo>
                <a:lnTo>
                  <a:pt x="660" y="466"/>
                </a:lnTo>
                <a:lnTo>
                  <a:pt x="666" y="466"/>
                </a:lnTo>
                <a:lnTo>
                  <a:pt x="676" y="468"/>
                </a:lnTo>
                <a:lnTo>
                  <a:pt x="676" y="468"/>
                </a:lnTo>
                <a:lnTo>
                  <a:pt x="680" y="472"/>
                </a:lnTo>
                <a:lnTo>
                  <a:pt x="680" y="472"/>
                </a:lnTo>
                <a:lnTo>
                  <a:pt x="680" y="476"/>
                </a:lnTo>
                <a:lnTo>
                  <a:pt x="678" y="480"/>
                </a:lnTo>
                <a:lnTo>
                  <a:pt x="676" y="490"/>
                </a:lnTo>
                <a:lnTo>
                  <a:pt x="676" y="490"/>
                </a:lnTo>
                <a:lnTo>
                  <a:pt x="676" y="498"/>
                </a:lnTo>
                <a:lnTo>
                  <a:pt x="678" y="504"/>
                </a:lnTo>
                <a:lnTo>
                  <a:pt x="678" y="504"/>
                </a:lnTo>
                <a:lnTo>
                  <a:pt x="682" y="506"/>
                </a:lnTo>
                <a:lnTo>
                  <a:pt x="686" y="508"/>
                </a:lnTo>
                <a:lnTo>
                  <a:pt x="686" y="508"/>
                </a:lnTo>
                <a:lnTo>
                  <a:pt x="688" y="514"/>
                </a:lnTo>
                <a:lnTo>
                  <a:pt x="690" y="522"/>
                </a:lnTo>
                <a:lnTo>
                  <a:pt x="690" y="522"/>
                </a:lnTo>
                <a:lnTo>
                  <a:pt x="682" y="520"/>
                </a:lnTo>
                <a:lnTo>
                  <a:pt x="680" y="520"/>
                </a:lnTo>
                <a:lnTo>
                  <a:pt x="676" y="520"/>
                </a:lnTo>
                <a:lnTo>
                  <a:pt x="676" y="520"/>
                </a:lnTo>
                <a:lnTo>
                  <a:pt x="676" y="524"/>
                </a:lnTo>
                <a:lnTo>
                  <a:pt x="676" y="526"/>
                </a:lnTo>
                <a:lnTo>
                  <a:pt x="676" y="526"/>
                </a:lnTo>
                <a:lnTo>
                  <a:pt x="676" y="534"/>
                </a:lnTo>
                <a:lnTo>
                  <a:pt x="676" y="534"/>
                </a:lnTo>
                <a:lnTo>
                  <a:pt x="682" y="550"/>
                </a:lnTo>
                <a:lnTo>
                  <a:pt x="686" y="566"/>
                </a:lnTo>
                <a:lnTo>
                  <a:pt x="686" y="566"/>
                </a:lnTo>
                <a:lnTo>
                  <a:pt x="688" y="572"/>
                </a:lnTo>
                <a:lnTo>
                  <a:pt x="688" y="576"/>
                </a:lnTo>
                <a:lnTo>
                  <a:pt x="688" y="576"/>
                </a:lnTo>
                <a:lnTo>
                  <a:pt x="686" y="580"/>
                </a:lnTo>
                <a:lnTo>
                  <a:pt x="682" y="582"/>
                </a:lnTo>
                <a:lnTo>
                  <a:pt x="674" y="586"/>
                </a:lnTo>
                <a:lnTo>
                  <a:pt x="674" y="586"/>
                </a:lnTo>
                <a:lnTo>
                  <a:pt x="666" y="592"/>
                </a:lnTo>
                <a:lnTo>
                  <a:pt x="666" y="592"/>
                </a:lnTo>
                <a:lnTo>
                  <a:pt x="664" y="602"/>
                </a:lnTo>
                <a:lnTo>
                  <a:pt x="664" y="602"/>
                </a:lnTo>
                <a:lnTo>
                  <a:pt x="664" y="608"/>
                </a:lnTo>
                <a:lnTo>
                  <a:pt x="664" y="608"/>
                </a:lnTo>
                <a:lnTo>
                  <a:pt x="666" y="614"/>
                </a:lnTo>
                <a:lnTo>
                  <a:pt x="666" y="614"/>
                </a:lnTo>
                <a:lnTo>
                  <a:pt x="670" y="616"/>
                </a:lnTo>
                <a:lnTo>
                  <a:pt x="674" y="620"/>
                </a:lnTo>
                <a:lnTo>
                  <a:pt x="674" y="620"/>
                </a:lnTo>
                <a:lnTo>
                  <a:pt x="676" y="624"/>
                </a:lnTo>
                <a:lnTo>
                  <a:pt x="674" y="628"/>
                </a:lnTo>
                <a:lnTo>
                  <a:pt x="674" y="628"/>
                </a:lnTo>
                <a:lnTo>
                  <a:pt x="672" y="640"/>
                </a:lnTo>
                <a:lnTo>
                  <a:pt x="672" y="640"/>
                </a:lnTo>
                <a:lnTo>
                  <a:pt x="670" y="654"/>
                </a:lnTo>
                <a:lnTo>
                  <a:pt x="670" y="654"/>
                </a:lnTo>
                <a:lnTo>
                  <a:pt x="674" y="668"/>
                </a:lnTo>
                <a:lnTo>
                  <a:pt x="674" y="668"/>
                </a:lnTo>
                <a:lnTo>
                  <a:pt x="676" y="674"/>
                </a:lnTo>
                <a:lnTo>
                  <a:pt x="680" y="678"/>
                </a:lnTo>
                <a:lnTo>
                  <a:pt x="680" y="678"/>
                </a:lnTo>
                <a:lnTo>
                  <a:pt x="686" y="680"/>
                </a:lnTo>
                <a:lnTo>
                  <a:pt x="696" y="682"/>
                </a:lnTo>
                <a:lnTo>
                  <a:pt x="704" y="682"/>
                </a:lnTo>
                <a:lnTo>
                  <a:pt x="710" y="686"/>
                </a:lnTo>
                <a:lnTo>
                  <a:pt x="710" y="686"/>
                </a:lnTo>
                <a:lnTo>
                  <a:pt x="712" y="690"/>
                </a:lnTo>
                <a:lnTo>
                  <a:pt x="712" y="696"/>
                </a:lnTo>
                <a:lnTo>
                  <a:pt x="712" y="696"/>
                </a:lnTo>
                <a:lnTo>
                  <a:pt x="712" y="706"/>
                </a:lnTo>
                <a:lnTo>
                  <a:pt x="712" y="706"/>
                </a:lnTo>
                <a:lnTo>
                  <a:pt x="708" y="714"/>
                </a:lnTo>
                <a:lnTo>
                  <a:pt x="708" y="714"/>
                </a:lnTo>
                <a:lnTo>
                  <a:pt x="710" y="718"/>
                </a:lnTo>
                <a:lnTo>
                  <a:pt x="710" y="718"/>
                </a:lnTo>
                <a:lnTo>
                  <a:pt x="708" y="720"/>
                </a:lnTo>
                <a:lnTo>
                  <a:pt x="708" y="720"/>
                </a:lnTo>
                <a:lnTo>
                  <a:pt x="702" y="724"/>
                </a:lnTo>
                <a:lnTo>
                  <a:pt x="696" y="726"/>
                </a:lnTo>
                <a:lnTo>
                  <a:pt x="688" y="728"/>
                </a:lnTo>
                <a:lnTo>
                  <a:pt x="682" y="730"/>
                </a:lnTo>
                <a:lnTo>
                  <a:pt x="682" y="730"/>
                </a:lnTo>
                <a:lnTo>
                  <a:pt x="680" y="736"/>
                </a:lnTo>
                <a:lnTo>
                  <a:pt x="680" y="736"/>
                </a:lnTo>
                <a:lnTo>
                  <a:pt x="674" y="740"/>
                </a:lnTo>
                <a:lnTo>
                  <a:pt x="674" y="740"/>
                </a:lnTo>
                <a:lnTo>
                  <a:pt x="658" y="752"/>
                </a:lnTo>
                <a:lnTo>
                  <a:pt x="658" y="752"/>
                </a:lnTo>
                <a:lnTo>
                  <a:pt x="652" y="754"/>
                </a:lnTo>
                <a:lnTo>
                  <a:pt x="646" y="758"/>
                </a:lnTo>
                <a:lnTo>
                  <a:pt x="646" y="758"/>
                </a:lnTo>
                <a:lnTo>
                  <a:pt x="644" y="762"/>
                </a:lnTo>
                <a:lnTo>
                  <a:pt x="644" y="766"/>
                </a:lnTo>
                <a:lnTo>
                  <a:pt x="644" y="766"/>
                </a:lnTo>
                <a:lnTo>
                  <a:pt x="640" y="770"/>
                </a:lnTo>
                <a:lnTo>
                  <a:pt x="640" y="770"/>
                </a:lnTo>
                <a:lnTo>
                  <a:pt x="626" y="776"/>
                </a:lnTo>
                <a:lnTo>
                  <a:pt x="610" y="780"/>
                </a:lnTo>
                <a:lnTo>
                  <a:pt x="610" y="780"/>
                </a:lnTo>
                <a:lnTo>
                  <a:pt x="600" y="778"/>
                </a:lnTo>
                <a:lnTo>
                  <a:pt x="590" y="776"/>
                </a:lnTo>
                <a:lnTo>
                  <a:pt x="590" y="776"/>
                </a:lnTo>
                <a:lnTo>
                  <a:pt x="586" y="770"/>
                </a:lnTo>
                <a:lnTo>
                  <a:pt x="580" y="764"/>
                </a:lnTo>
                <a:lnTo>
                  <a:pt x="580" y="764"/>
                </a:lnTo>
                <a:lnTo>
                  <a:pt x="572" y="762"/>
                </a:lnTo>
                <a:lnTo>
                  <a:pt x="566" y="762"/>
                </a:lnTo>
                <a:lnTo>
                  <a:pt x="566" y="762"/>
                </a:lnTo>
                <a:lnTo>
                  <a:pt x="562" y="758"/>
                </a:lnTo>
                <a:lnTo>
                  <a:pt x="562" y="758"/>
                </a:lnTo>
                <a:lnTo>
                  <a:pt x="560" y="752"/>
                </a:lnTo>
                <a:lnTo>
                  <a:pt x="560" y="752"/>
                </a:lnTo>
                <a:lnTo>
                  <a:pt x="556" y="750"/>
                </a:lnTo>
                <a:lnTo>
                  <a:pt x="552" y="748"/>
                </a:lnTo>
                <a:lnTo>
                  <a:pt x="552" y="748"/>
                </a:lnTo>
                <a:lnTo>
                  <a:pt x="544" y="746"/>
                </a:lnTo>
                <a:lnTo>
                  <a:pt x="544" y="746"/>
                </a:lnTo>
                <a:lnTo>
                  <a:pt x="540" y="744"/>
                </a:lnTo>
                <a:lnTo>
                  <a:pt x="540" y="744"/>
                </a:lnTo>
                <a:lnTo>
                  <a:pt x="534" y="742"/>
                </a:lnTo>
                <a:lnTo>
                  <a:pt x="530" y="742"/>
                </a:lnTo>
                <a:lnTo>
                  <a:pt x="530" y="742"/>
                </a:lnTo>
                <a:lnTo>
                  <a:pt x="526" y="746"/>
                </a:lnTo>
                <a:lnTo>
                  <a:pt x="526" y="746"/>
                </a:lnTo>
                <a:lnTo>
                  <a:pt x="522" y="746"/>
                </a:lnTo>
                <a:lnTo>
                  <a:pt x="520" y="744"/>
                </a:lnTo>
                <a:lnTo>
                  <a:pt x="512" y="742"/>
                </a:lnTo>
                <a:lnTo>
                  <a:pt x="512" y="742"/>
                </a:lnTo>
                <a:lnTo>
                  <a:pt x="506" y="740"/>
                </a:lnTo>
                <a:lnTo>
                  <a:pt x="506" y="740"/>
                </a:lnTo>
                <a:lnTo>
                  <a:pt x="504" y="734"/>
                </a:lnTo>
                <a:lnTo>
                  <a:pt x="504" y="734"/>
                </a:lnTo>
                <a:lnTo>
                  <a:pt x="500" y="732"/>
                </a:lnTo>
                <a:lnTo>
                  <a:pt x="500" y="732"/>
                </a:lnTo>
                <a:lnTo>
                  <a:pt x="490" y="730"/>
                </a:lnTo>
                <a:lnTo>
                  <a:pt x="482" y="726"/>
                </a:lnTo>
                <a:lnTo>
                  <a:pt x="482" y="726"/>
                </a:lnTo>
                <a:lnTo>
                  <a:pt x="478" y="722"/>
                </a:lnTo>
                <a:lnTo>
                  <a:pt x="478" y="722"/>
                </a:lnTo>
                <a:lnTo>
                  <a:pt x="472" y="722"/>
                </a:lnTo>
                <a:lnTo>
                  <a:pt x="472" y="722"/>
                </a:lnTo>
                <a:lnTo>
                  <a:pt x="458" y="726"/>
                </a:lnTo>
                <a:lnTo>
                  <a:pt x="458" y="726"/>
                </a:lnTo>
                <a:lnTo>
                  <a:pt x="452" y="732"/>
                </a:lnTo>
                <a:lnTo>
                  <a:pt x="452" y="732"/>
                </a:lnTo>
                <a:lnTo>
                  <a:pt x="436" y="738"/>
                </a:lnTo>
                <a:lnTo>
                  <a:pt x="436" y="738"/>
                </a:lnTo>
                <a:lnTo>
                  <a:pt x="424" y="742"/>
                </a:lnTo>
                <a:lnTo>
                  <a:pt x="416" y="744"/>
                </a:lnTo>
                <a:lnTo>
                  <a:pt x="412" y="746"/>
                </a:lnTo>
                <a:lnTo>
                  <a:pt x="412" y="746"/>
                </a:lnTo>
                <a:lnTo>
                  <a:pt x="406" y="752"/>
                </a:lnTo>
                <a:lnTo>
                  <a:pt x="402" y="758"/>
                </a:lnTo>
                <a:lnTo>
                  <a:pt x="402" y="758"/>
                </a:lnTo>
                <a:lnTo>
                  <a:pt x="398" y="766"/>
                </a:lnTo>
                <a:lnTo>
                  <a:pt x="396" y="776"/>
                </a:lnTo>
                <a:lnTo>
                  <a:pt x="396" y="776"/>
                </a:lnTo>
                <a:lnTo>
                  <a:pt x="400" y="782"/>
                </a:lnTo>
                <a:lnTo>
                  <a:pt x="400" y="782"/>
                </a:lnTo>
                <a:lnTo>
                  <a:pt x="402" y="790"/>
                </a:lnTo>
                <a:lnTo>
                  <a:pt x="402" y="802"/>
                </a:lnTo>
                <a:lnTo>
                  <a:pt x="402" y="812"/>
                </a:lnTo>
                <a:lnTo>
                  <a:pt x="400" y="816"/>
                </a:lnTo>
                <a:lnTo>
                  <a:pt x="398" y="818"/>
                </a:lnTo>
                <a:lnTo>
                  <a:pt x="398" y="818"/>
                </a:lnTo>
                <a:lnTo>
                  <a:pt x="394" y="818"/>
                </a:lnTo>
                <a:lnTo>
                  <a:pt x="390" y="816"/>
                </a:lnTo>
                <a:lnTo>
                  <a:pt x="390" y="816"/>
                </a:lnTo>
                <a:lnTo>
                  <a:pt x="374" y="814"/>
                </a:lnTo>
                <a:lnTo>
                  <a:pt x="374" y="814"/>
                </a:lnTo>
                <a:lnTo>
                  <a:pt x="356" y="814"/>
                </a:lnTo>
                <a:lnTo>
                  <a:pt x="356" y="814"/>
                </a:lnTo>
                <a:lnTo>
                  <a:pt x="338" y="814"/>
                </a:lnTo>
                <a:lnTo>
                  <a:pt x="320" y="812"/>
                </a:lnTo>
                <a:lnTo>
                  <a:pt x="320" y="812"/>
                </a:lnTo>
                <a:lnTo>
                  <a:pt x="310" y="808"/>
                </a:lnTo>
                <a:lnTo>
                  <a:pt x="310" y="808"/>
                </a:lnTo>
                <a:lnTo>
                  <a:pt x="304" y="802"/>
                </a:lnTo>
                <a:lnTo>
                  <a:pt x="298" y="794"/>
                </a:lnTo>
                <a:lnTo>
                  <a:pt x="298" y="794"/>
                </a:lnTo>
                <a:lnTo>
                  <a:pt x="296" y="790"/>
                </a:lnTo>
                <a:lnTo>
                  <a:pt x="294" y="786"/>
                </a:lnTo>
                <a:lnTo>
                  <a:pt x="294" y="786"/>
                </a:lnTo>
                <a:lnTo>
                  <a:pt x="284" y="782"/>
                </a:lnTo>
                <a:lnTo>
                  <a:pt x="280" y="780"/>
                </a:lnTo>
                <a:lnTo>
                  <a:pt x="276" y="780"/>
                </a:lnTo>
                <a:lnTo>
                  <a:pt x="276" y="780"/>
                </a:lnTo>
                <a:lnTo>
                  <a:pt x="268" y="774"/>
                </a:lnTo>
                <a:lnTo>
                  <a:pt x="260" y="766"/>
                </a:lnTo>
                <a:lnTo>
                  <a:pt x="260" y="766"/>
                </a:lnTo>
                <a:lnTo>
                  <a:pt x="256" y="762"/>
                </a:lnTo>
                <a:lnTo>
                  <a:pt x="250" y="760"/>
                </a:lnTo>
                <a:lnTo>
                  <a:pt x="250" y="760"/>
                </a:lnTo>
                <a:lnTo>
                  <a:pt x="240" y="760"/>
                </a:lnTo>
                <a:lnTo>
                  <a:pt x="240" y="760"/>
                </a:lnTo>
                <a:lnTo>
                  <a:pt x="226" y="768"/>
                </a:lnTo>
                <a:lnTo>
                  <a:pt x="226" y="768"/>
                </a:lnTo>
                <a:lnTo>
                  <a:pt x="218" y="768"/>
                </a:lnTo>
                <a:lnTo>
                  <a:pt x="218" y="768"/>
                </a:lnTo>
                <a:lnTo>
                  <a:pt x="208" y="766"/>
                </a:lnTo>
                <a:lnTo>
                  <a:pt x="200" y="762"/>
                </a:lnTo>
                <a:lnTo>
                  <a:pt x="200" y="762"/>
                </a:lnTo>
                <a:lnTo>
                  <a:pt x="172" y="750"/>
                </a:lnTo>
                <a:lnTo>
                  <a:pt x="156" y="744"/>
                </a:lnTo>
                <a:lnTo>
                  <a:pt x="146" y="736"/>
                </a:lnTo>
                <a:lnTo>
                  <a:pt x="146" y="736"/>
                </a:lnTo>
                <a:lnTo>
                  <a:pt x="138" y="726"/>
                </a:lnTo>
                <a:lnTo>
                  <a:pt x="138" y="726"/>
                </a:lnTo>
                <a:lnTo>
                  <a:pt x="126" y="716"/>
                </a:lnTo>
                <a:lnTo>
                  <a:pt x="126" y="716"/>
                </a:lnTo>
                <a:lnTo>
                  <a:pt x="114" y="710"/>
                </a:lnTo>
                <a:lnTo>
                  <a:pt x="114" y="710"/>
                </a:lnTo>
                <a:lnTo>
                  <a:pt x="104" y="702"/>
                </a:lnTo>
                <a:lnTo>
                  <a:pt x="104" y="702"/>
                </a:lnTo>
                <a:lnTo>
                  <a:pt x="92" y="688"/>
                </a:lnTo>
                <a:lnTo>
                  <a:pt x="82" y="674"/>
                </a:lnTo>
                <a:lnTo>
                  <a:pt x="82" y="674"/>
                </a:lnTo>
                <a:lnTo>
                  <a:pt x="80" y="672"/>
                </a:lnTo>
                <a:lnTo>
                  <a:pt x="80" y="668"/>
                </a:lnTo>
                <a:lnTo>
                  <a:pt x="80" y="668"/>
                </a:lnTo>
                <a:lnTo>
                  <a:pt x="84" y="668"/>
                </a:lnTo>
                <a:lnTo>
                  <a:pt x="86" y="670"/>
                </a:lnTo>
                <a:lnTo>
                  <a:pt x="92" y="672"/>
                </a:lnTo>
                <a:lnTo>
                  <a:pt x="92" y="672"/>
                </a:lnTo>
                <a:lnTo>
                  <a:pt x="100" y="670"/>
                </a:lnTo>
                <a:lnTo>
                  <a:pt x="106" y="666"/>
                </a:lnTo>
                <a:lnTo>
                  <a:pt x="106" y="666"/>
                </a:lnTo>
                <a:lnTo>
                  <a:pt x="112" y="660"/>
                </a:lnTo>
                <a:lnTo>
                  <a:pt x="114" y="654"/>
                </a:lnTo>
                <a:lnTo>
                  <a:pt x="114" y="654"/>
                </a:lnTo>
                <a:lnTo>
                  <a:pt x="130" y="618"/>
                </a:lnTo>
                <a:lnTo>
                  <a:pt x="142" y="582"/>
                </a:lnTo>
                <a:lnTo>
                  <a:pt x="142" y="582"/>
                </a:lnTo>
                <a:lnTo>
                  <a:pt x="144" y="576"/>
                </a:lnTo>
                <a:lnTo>
                  <a:pt x="146" y="568"/>
                </a:lnTo>
                <a:lnTo>
                  <a:pt x="146" y="568"/>
                </a:lnTo>
                <a:lnTo>
                  <a:pt x="150" y="566"/>
                </a:lnTo>
                <a:lnTo>
                  <a:pt x="156" y="564"/>
                </a:lnTo>
                <a:lnTo>
                  <a:pt x="156" y="564"/>
                </a:lnTo>
                <a:lnTo>
                  <a:pt x="158" y="560"/>
                </a:lnTo>
                <a:lnTo>
                  <a:pt x="158" y="560"/>
                </a:lnTo>
                <a:lnTo>
                  <a:pt x="158" y="554"/>
                </a:lnTo>
                <a:lnTo>
                  <a:pt x="158" y="552"/>
                </a:lnTo>
                <a:lnTo>
                  <a:pt x="156" y="550"/>
                </a:lnTo>
                <a:lnTo>
                  <a:pt x="156" y="550"/>
                </a:lnTo>
                <a:lnTo>
                  <a:pt x="154" y="552"/>
                </a:lnTo>
                <a:lnTo>
                  <a:pt x="152" y="554"/>
                </a:lnTo>
                <a:lnTo>
                  <a:pt x="150" y="558"/>
                </a:lnTo>
                <a:lnTo>
                  <a:pt x="148" y="558"/>
                </a:lnTo>
                <a:lnTo>
                  <a:pt x="148" y="558"/>
                </a:lnTo>
                <a:lnTo>
                  <a:pt x="148" y="556"/>
                </a:lnTo>
                <a:lnTo>
                  <a:pt x="148" y="554"/>
                </a:lnTo>
                <a:lnTo>
                  <a:pt x="152" y="548"/>
                </a:lnTo>
                <a:lnTo>
                  <a:pt x="152" y="548"/>
                </a:lnTo>
                <a:lnTo>
                  <a:pt x="164" y="508"/>
                </a:lnTo>
                <a:lnTo>
                  <a:pt x="164" y="508"/>
                </a:lnTo>
                <a:lnTo>
                  <a:pt x="166" y="498"/>
                </a:lnTo>
                <a:lnTo>
                  <a:pt x="170" y="488"/>
                </a:lnTo>
                <a:lnTo>
                  <a:pt x="170" y="488"/>
                </a:lnTo>
                <a:lnTo>
                  <a:pt x="172" y="484"/>
                </a:lnTo>
                <a:lnTo>
                  <a:pt x="172" y="480"/>
                </a:lnTo>
                <a:lnTo>
                  <a:pt x="174" y="480"/>
                </a:lnTo>
                <a:lnTo>
                  <a:pt x="174" y="480"/>
                </a:lnTo>
                <a:lnTo>
                  <a:pt x="176" y="480"/>
                </a:lnTo>
                <a:lnTo>
                  <a:pt x="180" y="482"/>
                </a:lnTo>
                <a:lnTo>
                  <a:pt x="182" y="488"/>
                </a:lnTo>
                <a:lnTo>
                  <a:pt x="188" y="502"/>
                </a:lnTo>
                <a:lnTo>
                  <a:pt x="188" y="502"/>
                </a:lnTo>
                <a:lnTo>
                  <a:pt x="188" y="506"/>
                </a:lnTo>
                <a:lnTo>
                  <a:pt x="190" y="508"/>
                </a:lnTo>
                <a:lnTo>
                  <a:pt x="190" y="508"/>
                </a:lnTo>
                <a:lnTo>
                  <a:pt x="192" y="506"/>
                </a:lnTo>
                <a:lnTo>
                  <a:pt x="192" y="502"/>
                </a:lnTo>
                <a:lnTo>
                  <a:pt x="190" y="492"/>
                </a:lnTo>
                <a:lnTo>
                  <a:pt x="190" y="492"/>
                </a:lnTo>
                <a:lnTo>
                  <a:pt x="184" y="478"/>
                </a:lnTo>
                <a:lnTo>
                  <a:pt x="184" y="478"/>
                </a:lnTo>
                <a:lnTo>
                  <a:pt x="178" y="474"/>
                </a:lnTo>
                <a:lnTo>
                  <a:pt x="172" y="468"/>
                </a:lnTo>
                <a:lnTo>
                  <a:pt x="172" y="468"/>
                </a:lnTo>
                <a:lnTo>
                  <a:pt x="170" y="462"/>
                </a:lnTo>
                <a:lnTo>
                  <a:pt x="170" y="456"/>
                </a:lnTo>
                <a:lnTo>
                  <a:pt x="170" y="456"/>
                </a:lnTo>
                <a:lnTo>
                  <a:pt x="174" y="450"/>
                </a:lnTo>
                <a:lnTo>
                  <a:pt x="180" y="444"/>
                </a:lnTo>
                <a:lnTo>
                  <a:pt x="180" y="444"/>
                </a:lnTo>
                <a:lnTo>
                  <a:pt x="182" y="436"/>
                </a:lnTo>
                <a:lnTo>
                  <a:pt x="182" y="428"/>
                </a:lnTo>
                <a:lnTo>
                  <a:pt x="182" y="428"/>
                </a:lnTo>
                <a:lnTo>
                  <a:pt x="182" y="422"/>
                </a:lnTo>
                <a:lnTo>
                  <a:pt x="180" y="418"/>
                </a:lnTo>
                <a:lnTo>
                  <a:pt x="180" y="418"/>
                </a:lnTo>
                <a:lnTo>
                  <a:pt x="182" y="414"/>
                </a:lnTo>
                <a:lnTo>
                  <a:pt x="184" y="412"/>
                </a:lnTo>
                <a:lnTo>
                  <a:pt x="184" y="410"/>
                </a:lnTo>
                <a:lnTo>
                  <a:pt x="184" y="410"/>
                </a:lnTo>
                <a:lnTo>
                  <a:pt x="182" y="406"/>
                </a:lnTo>
                <a:lnTo>
                  <a:pt x="178" y="404"/>
                </a:lnTo>
                <a:lnTo>
                  <a:pt x="170" y="402"/>
                </a:lnTo>
                <a:lnTo>
                  <a:pt x="170" y="402"/>
                </a:lnTo>
                <a:lnTo>
                  <a:pt x="156" y="390"/>
                </a:lnTo>
                <a:lnTo>
                  <a:pt x="156" y="390"/>
                </a:lnTo>
                <a:lnTo>
                  <a:pt x="150" y="384"/>
                </a:lnTo>
                <a:lnTo>
                  <a:pt x="144" y="378"/>
                </a:lnTo>
                <a:lnTo>
                  <a:pt x="144" y="378"/>
                </a:lnTo>
                <a:lnTo>
                  <a:pt x="144" y="372"/>
                </a:lnTo>
                <a:lnTo>
                  <a:pt x="144" y="368"/>
                </a:lnTo>
                <a:lnTo>
                  <a:pt x="144" y="368"/>
                </a:lnTo>
                <a:lnTo>
                  <a:pt x="140" y="354"/>
                </a:lnTo>
                <a:lnTo>
                  <a:pt x="140" y="354"/>
                </a:lnTo>
                <a:lnTo>
                  <a:pt x="134" y="346"/>
                </a:lnTo>
                <a:lnTo>
                  <a:pt x="130" y="342"/>
                </a:lnTo>
                <a:lnTo>
                  <a:pt x="130" y="338"/>
                </a:lnTo>
                <a:lnTo>
                  <a:pt x="130" y="338"/>
                </a:lnTo>
                <a:lnTo>
                  <a:pt x="130" y="332"/>
                </a:lnTo>
                <a:lnTo>
                  <a:pt x="130" y="330"/>
                </a:lnTo>
                <a:lnTo>
                  <a:pt x="132" y="330"/>
                </a:lnTo>
                <a:lnTo>
                  <a:pt x="132" y="330"/>
                </a:lnTo>
                <a:lnTo>
                  <a:pt x="134" y="330"/>
                </a:lnTo>
                <a:lnTo>
                  <a:pt x="134" y="332"/>
                </a:lnTo>
                <a:lnTo>
                  <a:pt x="136" y="336"/>
                </a:lnTo>
                <a:lnTo>
                  <a:pt x="138" y="338"/>
                </a:lnTo>
                <a:lnTo>
                  <a:pt x="138" y="338"/>
                </a:lnTo>
                <a:lnTo>
                  <a:pt x="140" y="336"/>
                </a:lnTo>
                <a:lnTo>
                  <a:pt x="142" y="334"/>
                </a:lnTo>
                <a:lnTo>
                  <a:pt x="144" y="328"/>
                </a:lnTo>
                <a:lnTo>
                  <a:pt x="144" y="328"/>
                </a:lnTo>
                <a:lnTo>
                  <a:pt x="142" y="324"/>
                </a:lnTo>
                <a:lnTo>
                  <a:pt x="138" y="318"/>
                </a:lnTo>
                <a:lnTo>
                  <a:pt x="138" y="318"/>
                </a:lnTo>
                <a:lnTo>
                  <a:pt x="138" y="316"/>
                </a:lnTo>
                <a:lnTo>
                  <a:pt x="140" y="312"/>
                </a:lnTo>
                <a:lnTo>
                  <a:pt x="140" y="312"/>
                </a:lnTo>
                <a:lnTo>
                  <a:pt x="144" y="312"/>
                </a:lnTo>
                <a:lnTo>
                  <a:pt x="152" y="312"/>
                </a:lnTo>
                <a:lnTo>
                  <a:pt x="158" y="312"/>
                </a:lnTo>
                <a:lnTo>
                  <a:pt x="160" y="312"/>
                </a:lnTo>
                <a:lnTo>
                  <a:pt x="160" y="310"/>
                </a:lnTo>
                <a:lnTo>
                  <a:pt x="160" y="310"/>
                </a:lnTo>
                <a:lnTo>
                  <a:pt x="160" y="308"/>
                </a:lnTo>
                <a:lnTo>
                  <a:pt x="156" y="306"/>
                </a:lnTo>
                <a:lnTo>
                  <a:pt x="150" y="304"/>
                </a:lnTo>
                <a:lnTo>
                  <a:pt x="150" y="304"/>
                </a:lnTo>
                <a:lnTo>
                  <a:pt x="142" y="304"/>
                </a:lnTo>
                <a:lnTo>
                  <a:pt x="132" y="304"/>
                </a:lnTo>
                <a:lnTo>
                  <a:pt x="132" y="304"/>
                </a:lnTo>
                <a:lnTo>
                  <a:pt x="124" y="300"/>
                </a:lnTo>
                <a:lnTo>
                  <a:pt x="120" y="298"/>
                </a:lnTo>
                <a:lnTo>
                  <a:pt x="118" y="296"/>
                </a:lnTo>
                <a:lnTo>
                  <a:pt x="118" y="296"/>
                </a:lnTo>
                <a:lnTo>
                  <a:pt x="118" y="292"/>
                </a:lnTo>
                <a:lnTo>
                  <a:pt x="120" y="286"/>
                </a:lnTo>
                <a:lnTo>
                  <a:pt x="122" y="282"/>
                </a:lnTo>
                <a:lnTo>
                  <a:pt x="124" y="278"/>
                </a:lnTo>
                <a:lnTo>
                  <a:pt x="124" y="278"/>
                </a:lnTo>
                <a:lnTo>
                  <a:pt x="120" y="274"/>
                </a:lnTo>
                <a:lnTo>
                  <a:pt x="120" y="274"/>
                </a:lnTo>
                <a:lnTo>
                  <a:pt x="116" y="276"/>
                </a:lnTo>
                <a:lnTo>
                  <a:pt x="112" y="278"/>
                </a:lnTo>
                <a:lnTo>
                  <a:pt x="112" y="278"/>
                </a:lnTo>
                <a:lnTo>
                  <a:pt x="104" y="274"/>
                </a:lnTo>
                <a:lnTo>
                  <a:pt x="102" y="272"/>
                </a:lnTo>
                <a:lnTo>
                  <a:pt x="100" y="270"/>
                </a:lnTo>
                <a:lnTo>
                  <a:pt x="100" y="270"/>
                </a:lnTo>
                <a:lnTo>
                  <a:pt x="104" y="268"/>
                </a:lnTo>
                <a:lnTo>
                  <a:pt x="106" y="266"/>
                </a:lnTo>
                <a:lnTo>
                  <a:pt x="106" y="266"/>
                </a:lnTo>
                <a:lnTo>
                  <a:pt x="106" y="266"/>
                </a:lnTo>
                <a:lnTo>
                  <a:pt x="104" y="264"/>
                </a:lnTo>
                <a:lnTo>
                  <a:pt x="100" y="262"/>
                </a:lnTo>
                <a:lnTo>
                  <a:pt x="100" y="262"/>
                </a:lnTo>
                <a:lnTo>
                  <a:pt x="92" y="264"/>
                </a:lnTo>
                <a:lnTo>
                  <a:pt x="84" y="264"/>
                </a:lnTo>
                <a:lnTo>
                  <a:pt x="84" y="264"/>
                </a:lnTo>
                <a:lnTo>
                  <a:pt x="80" y="260"/>
                </a:lnTo>
                <a:lnTo>
                  <a:pt x="80" y="260"/>
                </a:lnTo>
                <a:lnTo>
                  <a:pt x="78" y="254"/>
                </a:lnTo>
                <a:lnTo>
                  <a:pt x="78" y="254"/>
                </a:lnTo>
                <a:lnTo>
                  <a:pt x="70" y="244"/>
                </a:lnTo>
                <a:lnTo>
                  <a:pt x="70" y="244"/>
                </a:lnTo>
                <a:lnTo>
                  <a:pt x="54" y="232"/>
                </a:lnTo>
                <a:lnTo>
                  <a:pt x="38" y="222"/>
                </a:lnTo>
                <a:lnTo>
                  <a:pt x="38" y="222"/>
                </a:lnTo>
                <a:lnTo>
                  <a:pt x="34" y="220"/>
                </a:lnTo>
                <a:lnTo>
                  <a:pt x="28" y="222"/>
                </a:lnTo>
                <a:lnTo>
                  <a:pt x="28" y="222"/>
                </a:lnTo>
                <a:lnTo>
                  <a:pt x="28" y="224"/>
                </a:lnTo>
                <a:lnTo>
                  <a:pt x="26" y="228"/>
                </a:lnTo>
                <a:lnTo>
                  <a:pt x="26" y="228"/>
                </a:lnTo>
                <a:lnTo>
                  <a:pt x="24" y="228"/>
                </a:lnTo>
                <a:lnTo>
                  <a:pt x="20" y="228"/>
                </a:lnTo>
                <a:lnTo>
                  <a:pt x="14" y="224"/>
                </a:lnTo>
                <a:lnTo>
                  <a:pt x="14" y="224"/>
                </a:lnTo>
                <a:lnTo>
                  <a:pt x="14" y="220"/>
                </a:lnTo>
                <a:lnTo>
                  <a:pt x="16" y="218"/>
                </a:lnTo>
                <a:lnTo>
                  <a:pt x="18" y="214"/>
                </a:lnTo>
                <a:lnTo>
                  <a:pt x="18" y="212"/>
                </a:lnTo>
                <a:lnTo>
                  <a:pt x="18" y="212"/>
                </a:lnTo>
                <a:lnTo>
                  <a:pt x="16" y="208"/>
                </a:lnTo>
                <a:lnTo>
                  <a:pt x="12" y="206"/>
                </a:lnTo>
                <a:lnTo>
                  <a:pt x="4" y="202"/>
                </a:lnTo>
                <a:lnTo>
                  <a:pt x="4" y="202"/>
                </a:lnTo>
                <a:lnTo>
                  <a:pt x="2" y="200"/>
                </a:lnTo>
                <a:lnTo>
                  <a:pt x="0" y="196"/>
                </a:lnTo>
                <a:lnTo>
                  <a:pt x="0" y="196"/>
                </a:lnTo>
                <a:lnTo>
                  <a:pt x="2" y="194"/>
                </a:lnTo>
                <a:lnTo>
                  <a:pt x="4" y="194"/>
                </a:lnTo>
                <a:lnTo>
                  <a:pt x="12" y="196"/>
                </a:lnTo>
                <a:lnTo>
                  <a:pt x="20" y="198"/>
                </a:lnTo>
                <a:lnTo>
                  <a:pt x="24" y="198"/>
                </a:lnTo>
                <a:lnTo>
                  <a:pt x="24" y="198"/>
                </a:lnTo>
                <a:lnTo>
                  <a:pt x="28" y="194"/>
                </a:lnTo>
                <a:lnTo>
                  <a:pt x="28" y="188"/>
                </a:lnTo>
                <a:lnTo>
                  <a:pt x="28" y="188"/>
                </a:lnTo>
                <a:lnTo>
                  <a:pt x="26" y="188"/>
                </a:lnTo>
                <a:lnTo>
                  <a:pt x="24" y="188"/>
                </a:lnTo>
                <a:lnTo>
                  <a:pt x="18" y="188"/>
                </a:lnTo>
                <a:lnTo>
                  <a:pt x="18" y="188"/>
                </a:lnTo>
                <a:lnTo>
                  <a:pt x="14" y="188"/>
                </a:lnTo>
                <a:lnTo>
                  <a:pt x="10" y="186"/>
                </a:lnTo>
                <a:lnTo>
                  <a:pt x="10" y="186"/>
                </a:lnTo>
                <a:lnTo>
                  <a:pt x="8" y="184"/>
                </a:lnTo>
                <a:lnTo>
                  <a:pt x="8" y="180"/>
                </a:lnTo>
                <a:lnTo>
                  <a:pt x="8" y="180"/>
                </a:lnTo>
                <a:lnTo>
                  <a:pt x="12" y="176"/>
                </a:lnTo>
                <a:lnTo>
                  <a:pt x="16" y="174"/>
                </a:lnTo>
                <a:lnTo>
                  <a:pt x="16" y="174"/>
                </a:lnTo>
                <a:lnTo>
                  <a:pt x="22" y="176"/>
                </a:lnTo>
                <a:lnTo>
                  <a:pt x="22" y="176"/>
                </a:lnTo>
                <a:lnTo>
                  <a:pt x="24" y="174"/>
                </a:lnTo>
                <a:lnTo>
                  <a:pt x="24" y="170"/>
                </a:lnTo>
                <a:lnTo>
                  <a:pt x="24" y="170"/>
                </a:lnTo>
                <a:lnTo>
                  <a:pt x="24" y="168"/>
                </a:lnTo>
                <a:lnTo>
                  <a:pt x="20" y="168"/>
                </a:lnTo>
                <a:lnTo>
                  <a:pt x="14" y="168"/>
                </a:lnTo>
                <a:lnTo>
                  <a:pt x="6" y="168"/>
                </a:lnTo>
                <a:lnTo>
                  <a:pt x="4" y="168"/>
                </a:lnTo>
                <a:lnTo>
                  <a:pt x="2" y="168"/>
                </a:lnTo>
                <a:lnTo>
                  <a:pt x="2" y="168"/>
                </a:lnTo>
                <a:lnTo>
                  <a:pt x="2" y="164"/>
                </a:lnTo>
                <a:lnTo>
                  <a:pt x="4" y="162"/>
                </a:lnTo>
                <a:lnTo>
                  <a:pt x="4" y="162"/>
                </a:lnTo>
                <a:lnTo>
                  <a:pt x="6" y="156"/>
                </a:lnTo>
                <a:lnTo>
                  <a:pt x="10" y="152"/>
                </a:lnTo>
                <a:lnTo>
                  <a:pt x="10" y="152"/>
                </a:lnTo>
                <a:lnTo>
                  <a:pt x="16" y="150"/>
                </a:lnTo>
                <a:lnTo>
                  <a:pt x="24" y="148"/>
                </a:lnTo>
                <a:lnTo>
                  <a:pt x="38" y="146"/>
                </a:lnTo>
                <a:lnTo>
                  <a:pt x="38" y="146"/>
                </a:lnTo>
                <a:lnTo>
                  <a:pt x="56" y="148"/>
                </a:lnTo>
                <a:lnTo>
                  <a:pt x="56" y="148"/>
                </a:lnTo>
                <a:lnTo>
                  <a:pt x="64" y="150"/>
                </a:lnTo>
                <a:lnTo>
                  <a:pt x="64" y="150"/>
                </a:lnTo>
                <a:lnTo>
                  <a:pt x="74" y="150"/>
                </a:lnTo>
                <a:lnTo>
                  <a:pt x="78" y="150"/>
                </a:lnTo>
                <a:lnTo>
                  <a:pt x="82" y="148"/>
                </a:lnTo>
                <a:lnTo>
                  <a:pt x="82" y="148"/>
                </a:lnTo>
                <a:lnTo>
                  <a:pt x="84" y="142"/>
                </a:lnTo>
                <a:lnTo>
                  <a:pt x="84" y="142"/>
                </a:lnTo>
                <a:lnTo>
                  <a:pt x="92" y="140"/>
                </a:lnTo>
                <a:lnTo>
                  <a:pt x="92" y="140"/>
                </a:lnTo>
                <a:lnTo>
                  <a:pt x="96" y="144"/>
                </a:lnTo>
                <a:lnTo>
                  <a:pt x="96" y="144"/>
                </a:lnTo>
                <a:lnTo>
                  <a:pt x="106" y="144"/>
                </a:lnTo>
                <a:lnTo>
                  <a:pt x="110" y="146"/>
                </a:lnTo>
                <a:lnTo>
                  <a:pt x="114" y="146"/>
                </a:lnTo>
                <a:lnTo>
                  <a:pt x="114" y="146"/>
                </a:lnTo>
                <a:lnTo>
                  <a:pt x="120" y="152"/>
                </a:lnTo>
                <a:lnTo>
                  <a:pt x="126" y="162"/>
                </a:lnTo>
                <a:lnTo>
                  <a:pt x="130" y="172"/>
                </a:lnTo>
                <a:lnTo>
                  <a:pt x="136" y="176"/>
                </a:lnTo>
                <a:lnTo>
                  <a:pt x="136" y="176"/>
                </a:lnTo>
                <a:lnTo>
                  <a:pt x="140" y="178"/>
                </a:lnTo>
                <a:lnTo>
                  <a:pt x="146" y="176"/>
                </a:lnTo>
                <a:lnTo>
                  <a:pt x="152" y="174"/>
                </a:lnTo>
                <a:lnTo>
                  <a:pt x="158" y="174"/>
                </a:lnTo>
                <a:lnTo>
                  <a:pt x="158" y="174"/>
                </a:lnTo>
                <a:lnTo>
                  <a:pt x="166" y="178"/>
                </a:lnTo>
                <a:lnTo>
                  <a:pt x="166" y="178"/>
                </a:lnTo>
                <a:lnTo>
                  <a:pt x="174" y="176"/>
                </a:lnTo>
                <a:lnTo>
                  <a:pt x="174" y="176"/>
                </a:lnTo>
                <a:lnTo>
                  <a:pt x="184" y="176"/>
                </a:lnTo>
                <a:lnTo>
                  <a:pt x="184" y="176"/>
                </a:lnTo>
                <a:lnTo>
                  <a:pt x="188" y="178"/>
                </a:lnTo>
                <a:lnTo>
                  <a:pt x="188" y="178"/>
                </a:lnTo>
                <a:lnTo>
                  <a:pt x="192" y="184"/>
                </a:lnTo>
                <a:lnTo>
                  <a:pt x="192" y="184"/>
                </a:lnTo>
                <a:lnTo>
                  <a:pt x="198" y="186"/>
                </a:lnTo>
                <a:lnTo>
                  <a:pt x="204" y="186"/>
                </a:lnTo>
                <a:lnTo>
                  <a:pt x="204" y="186"/>
                </a:lnTo>
                <a:lnTo>
                  <a:pt x="208" y="184"/>
                </a:lnTo>
                <a:lnTo>
                  <a:pt x="210" y="182"/>
                </a:lnTo>
                <a:lnTo>
                  <a:pt x="210" y="182"/>
                </a:lnTo>
                <a:lnTo>
                  <a:pt x="208" y="178"/>
                </a:lnTo>
                <a:lnTo>
                  <a:pt x="204" y="176"/>
                </a:lnTo>
                <a:lnTo>
                  <a:pt x="204" y="176"/>
                </a:lnTo>
                <a:lnTo>
                  <a:pt x="202" y="168"/>
                </a:lnTo>
                <a:lnTo>
                  <a:pt x="204" y="162"/>
                </a:lnTo>
                <a:lnTo>
                  <a:pt x="204" y="162"/>
                </a:lnTo>
                <a:lnTo>
                  <a:pt x="206" y="148"/>
                </a:lnTo>
                <a:lnTo>
                  <a:pt x="206" y="148"/>
                </a:lnTo>
                <a:lnTo>
                  <a:pt x="208" y="134"/>
                </a:lnTo>
                <a:lnTo>
                  <a:pt x="208" y="126"/>
                </a:lnTo>
                <a:lnTo>
                  <a:pt x="206" y="120"/>
                </a:lnTo>
                <a:lnTo>
                  <a:pt x="206" y="120"/>
                </a:lnTo>
                <a:lnTo>
                  <a:pt x="200" y="114"/>
                </a:lnTo>
                <a:lnTo>
                  <a:pt x="200" y="114"/>
                </a:lnTo>
                <a:lnTo>
                  <a:pt x="200" y="104"/>
                </a:lnTo>
                <a:lnTo>
                  <a:pt x="200" y="104"/>
                </a:lnTo>
                <a:lnTo>
                  <a:pt x="198" y="92"/>
                </a:lnTo>
                <a:lnTo>
                  <a:pt x="200" y="84"/>
                </a:lnTo>
                <a:lnTo>
                  <a:pt x="202" y="80"/>
                </a:lnTo>
                <a:lnTo>
                  <a:pt x="202" y="80"/>
                </a:lnTo>
                <a:lnTo>
                  <a:pt x="204" y="82"/>
                </a:lnTo>
                <a:lnTo>
                  <a:pt x="206" y="82"/>
                </a:lnTo>
                <a:lnTo>
                  <a:pt x="212" y="86"/>
                </a:lnTo>
                <a:lnTo>
                  <a:pt x="212" y="86"/>
                </a:lnTo>
                <a:lnTo>
                  <a:pt x="224" y="88"/>
                </a:lnTo>
                <a:lnTo>
                  <a:pt x="234" y="90"/>
                </a:lnTo>
                <a:lnTo>
                  <a:pt x="234" y="90"/>
                </a:lnTo>
                <a:lnTo>
                  <a:pt x="238" y="92"/>
                </a:lnTo>
                <a:lnTo>
                  <a:pt x="238" y="92"/>
                </a:lnTo>
                <a:lnTo>
                  <a:pt x="236" y="98"/>
                </a:lnTo>
                <a:lnTo>
                  <a:pt x="234" y="102"/>
                </a:lnTo>
                <a:lnTo>
                  <a:pt x="234" y="102"/>
                </a:lnTo>
                <a:lnTo>
                  <a:pt x="238" y="112"/>
                </a:lnTo>
                <a:lnTo>
                  <a:pt x="240" y="118"/>
                </a:lnTo>
                <a:lnTo>
                  <a:pt x="244" y="122"/>
                </a:lnTo>
                <a:lnTo>
                  <a:pt x="244" y="122"/>
                </a:lnTo>
                <a:lnTo>
                  <a:pt x="250" y="122"/>
                </a:lnTo>
                <a:lnTo>
                  <a:pt x="250" y="122"/>
                </a:lnTo>
                <a:lnTo>
                  <a:pt x="266" y="128"/>
                </a:lnTo>
                <a:lnTo>
                  <a:pt x="266" y="128"/>
                </a:lnTo>
                <a:lnTo>
                  <a:pt x="280" y="136"/>
                </a:lnTo>
                <a:lnTo>
                  <a:pt x="280" y="136"/>
                </a:lnTo>
                <a:lnTo>
                  <a:pt x="292" y="138"/>
                </a:lnTo>
                <a:lnTo>
                  <a:pt x="292" y="138"/>
                </a:lnTo>
                <a:lnTo>
                  <a:pt x="302" y="138"/>
                </a:lnTo>
                <a:lnTo>
                  <a:pt x="302" y="138"/>
                </a:lnTo>
                <a:lnTo>
                  <a:pt x="308" y="134"/>
                </a:lnTo>
                <a:lnTo>
                  <a:pt x="316" y="132"/>
                </a:lnTo>
                <a:lnTo>
                  <a:pt x="316" y="132"/>
                </a:lnTo>
                <a:lnTo>
                  <a:pt x="320" y="132"/>
                </a:lnTo>
                <a:lnTo>
                  <a:pt x="328" y="132"/>
                </a:lnTo>
                <a:lnTo>
                  <a:pt x="334" y="134"/>
                </a:lnTo>
                <a:lnTo>
                  <a:pt x="338" y="134"/>
                </a:lnTo>
                <a:lnTo>
                  <a:pt x="338" y="134"/>
                </a:lnTo>
                <a:lnTo>
                  <a:pt x="340" y="130"/>
                </a:lnTo>
                <a:lnTo>
                  <a:pt x="340" y="130"/>
                </a:lnTo>
                <a:lnTo>
                  <a:pt x="338" y="128"/>
                </a:lnTo>
                <a:lnTo>
                  <a:pt x="334" y="126"/>
                </a:lnTo>
                <a:lnTo>
                  <a:pt x="334" y="126"/>
                </a:lnTo>
                <a:lnTo>
                  <a:pt x="326" y="126"/>
                </a:lnTo>
                <a:lnTo>
                  <a:pt x="322" y="126"/>
                </a:lnTo>
                <a:lnTo>
                  <a:pt x="320" y="124"/>
                </a:lnTo>
                <a:lnTo>
                  <a:pt x="320" y="124"/>
                </a:lnTo>
                <a:lnTo>
                  <a:pt x="318" y="120"/>
                </a:lnTo>
                <a:lnTo>
                  <a:pt x="320" y="118"/>
                </a:lnTo>
                <a:lnTo>
                  <a:pt x="320" y="118"/>
                </a:lnTo>
                <a:lnTo>
                  <a:pt x="324" y="110"/>
                </a:lnTo>
                <a:lnTo>
                  <a:pt x="330" y="104"/>
                </a:lnTo>
                <a:lnTo>
                  <a:pt x="330" y="104"/>
                </a:lnTo>
                <a:lnTo>
                  <a:pt x="338" y="100"/>
                </a:lnTo>
                <a:lnTo>
                  <a:pt x="348" y="98"/>
                </a:lnTo>
                <a:lnTo>
                  <a:pt x="348" y="98"/>
                </a:lnTo>
                <a:lnTo>
                  <a:pt x="366" y="94"/>
                </a:lnTo>
                <a:lnTo>
                  <a:pt x="384" y="92"/>
                </a:lnTo>
                <a:lnTo>
                  <a:pt x="384" y="92"/>
                </a:lnTo>
                <a:lnTo>
                  <a:pt x="402" y="84"/>
                </a:lnTo>
                <a:lnTo>
                  <a:pt x="402" y="84"/>
                </a:lnTo>
                <a:lnTo>
                  <a:pt x="410" y="78"/>
                </a:lnTo>
                <a:lnTo>
                  <a:pt x="418" y="72"/>
                </a:lnTo>
                <a:lnTo>
                  <a:pt x="418" y="72"/>
                </a:lnTo>
                <a:lnTo>
                  <a:pt x="420" y="68"/>
                </a:lnTo>
                <a:lnTo>
                  <a:pt x="420" y="66"/>
                </a:lnTo>
                <a:lnTo>
                  <a:pt x="420" y="66"/>
                </a:lnTo>
                <a:lnTo>
                  <a:pt x="416" y="60"/>
                </a:lnTo>
                <a:lnTo>
                  <a:pt x="416" y="60"/>
                </a:lnTo>
                <a:lnTo>
                  <a:pt x="416" y="52"/>
                </a:lnTo>
                <a:lnTo>
                  <a:pt x="420" y="44"/>
                </a:lnTo>
                <a:lnTo>
                  <a:pt x="426" y="28"/>
                </a:lnTo>
                <a:lnTo>
                  <a:pt x="426" y="28"/>
                </a:lnTo>
                <a:lnTo>
                  <a:pt x="430" y="18"/>
                </a:lnTo>
                <a:lnTo>
                  <a:pt x="434" y="12"/>
                </a:lnTo>
                <a:lnTo>
                  <a:pt x="436" y="8"/>
                </a:lnTo>
                <a:lnTo>
                  <a:pt x="436" y="8"/>
                </a:lnTo>
                <a:lnTo>
                  <a:pt x="444" y="6"/>
                </a:lnTo>
                <a:lnTo>
                  <a:pt x="452" y="4"/>
                </a:lnTo>
                <a:lnTo>
                  <a:pt x="466" y="4"/>
                </a:lnTo>
                <a:lnTo>
                  <a:pt x="466" y="4"/>
                </a:lnTo>
                <a:lnTo>
                  <a:pt x="478" y="2"/>
                </a:lnTo>
                <a:lnTo>
                  <a:pt x="490" y="2"/>
                </a:lnTo>
                <a:lnTo>
                  <a:pt x="490" y="2"/>
                </a:lnTo>
                <a:lnTo>
                  <a:pt x="494" y="2"/>
                </a:lnTo>
                <a:lnTo>
                  <a:pt x="496" y="0"/>
                </a:lnTo>
                <a:lnTo>
                  <a:pt x="496" y="0"/>
                </a:lnTo>
                <a:lnTo>
                  <a:pt x="494" y="18"/>
                </a:lnTo>
                <a:lnTo>
                  <a:pt x="494" y="18"/>
                </a:lnTo>
                <a:lnTo>
                  <a:pt x="494" y="22"/>
                </a:lnTo>
                <a:lnTo>
                  <a:pt x="494" y="28"/>
                </a:lnTo>
                <a:lnTo>
                  <a:pt x="494" y="28"/>
                </a:lnTo>
                <a:lnTo>
                  <a:pt x="500" y="32"/>
                </a:lnTo>
                <a:lnTo>
                  <a:pt x="506" y="36"/>
                </a:lnTo>
                <a:lnTo>
                  <a:pt x="506" y="36"/>
                </a:lnTo>
                <a:lnTo>
                  <a:pt x="512" y="34"/>
                </a:lnTo>
                <a:lnTo>
                  <a:pt x="518" y="36"/>
                </a:lnTo>
                <a:lnTo>
                  <a:pt x="518" y="36"/>
                </a:lnTo>
                <a:lnTo>
                  <a:pt x="520" y="40"/>
                </a:lnTo>
                <a:lnTo>
                  <a:pt x="520" y="46"/>
                </a:lnTo>
                <a:lnTo>
                  <a:pt x="522" y="52"/>
                </a:lnTo>
                <a:lnTo>
                  <a:pt x="524" y="58"/>
                </a:lnTo>
                <a:lnTo>
                  <a:pt x="524" y="58"/>
                </a:lnTo>
                <a:lnTo>
                  <a:pt x="528" y="60"/>
                </a:lnTo>
                <a:lnTo>
                  <a:pt x="534" y="62"/>
                </a:lnTo>
                <a:lnTo>
                  <a:pt x="534" y="62"/>
                </a:lnTo>
                <a:lnTo>
                  <a:pt x="548" y="74"/>
                </a:lnTo>
                <a:lnTo>
                  <a:pt x="548" y="74"/>
                </a:lnTo>
                <a:lnTo>
                  <a:pt x="554" y="76"/>
                </a:lnTo>
                <a:lnTo>
                  <a:pt x="562" y="80"/>
                </a:lnTo>
                <a:lnTo>
                  <a:pt x="562" y="80"/>
                </a:lnTo>
                <a:lnTo>
                  <a:pt x="566" y="86"/>
                </a:lnTo>
                <a:lnTo>
                  <a:pt x="566" y="86"/>
                </a:lnTo>
                <a:lnTo>
                  <a:pt x="568" y="96"/>
                </a:lnTo>
                <a:lnTo>
                  <a:pt x="568" y="96"/>
                </a:lnTo>
                <a:lnTo>
                  <a:pt x="566" y="104"/>
                </a:lnTo>
                <a:lnTo>
                  <a:pt x="566" y="110"/>
                </a:lnTo>
                <a:lnTo>
                  <a:pt x="568" y="114"/>
                </a:lnTo>
                <a:lnTo>
                  <a:pt x="568" y="114"/>
                </a:lnTo>
                <a:lnTo>
                  <a:pt x="572" y="116"/>
                </a:lnTo>
                <a:lnTo>
                  <a:pt x="578" y="120"/>
                </a:lnTo>
                <a:lnTo>
                  <a:pt x="578" y="120"/>
                </a:lnTo>
                <a:lnTo>
                  <a:pt x="584" y="120"/>
                </a:lnTo>
                <a:lnTo>
                  <a:pt x="588" y="120"/>
                </a:lnTo>
                <a:lnTo>
                  <a:pt x="588" y="120"/>
                </a:lnTo>
                <a:lnTo>
                  <a:pt x="592" y="118"/>
                </a:lnTo>
                <a:lnTo>
                  <a:pt x="594" y="114"/>
                </a:lnTo>
                <a:lnTo>
                  <a:pt x="594" y="114"/>
                </a:lnTo>
                <a:lnTo>
                  <a:pt x="598" y="108"/>
                </a:lnTo>
                <a:lnTo>
                  <a:pt x="604" y="106"/>
                </a:lnTo>
                <a:lnTo>
                  <a:pt x="604" y="106"/>
                </a:lnTo>
                <a:lnTo>
                  <a:pt x="606" y="106"/>
                </a:lnTo>
                <a:lnTo>
                  <a:pt x="610" y="106"/>
                </a:lnTo>
                <a:lnTo>
                  <a:pt x="610" y="106"/>
                </a:lnTo>
                <a:lnTo>
                  <a:pt x="610" y="108"/>
                </a:lnTo>
                <a:lnTo>
                  <a:pt x="610" y="112"/>
                </a:lnTo>
                <a:lnTo>
                  <a:pt x="608" y="120"/>
                </a:lnTo>
                <a:lnTo>
                  <a:pt x="606" y="126"/>
                </a:lnTo>
                <a:lnTo>
                  <a:pt x="606" y="132"/>
                </a:lnTo>
                <a:lnTo>
                  <a:pt x="606" y="132"/>
                </a:lnTo>
                <a:lnTo>
                  <a:pt x="608" y="134"/>
                </a:lnTo>
                <a:lnTo>
                  <a:pt x="612" y="136"/>
                </a:lnTo>
                <a:lnTo>
                  <a:pt x="612" y="136"/>
                </a:lnTo>
                <a:lnTo>
                  <a:pt x="610" y="138"/>
                </a:lnTo>
                <a:lnTo>
                  <a:pt x="608" y="142"/>
                </a:lnTo>
                <a:lnTo>
                  <a:pt x="608" y="142"/>
                </a:lnTo>
                <a:lnTo>
                  <a:pt x="610" y="144"/>
                </a:lnTo>
                <a:lnTo>
                  <a:pt x="612" y="146"/>
                </a:lnTo>
                <a:lnTo>
                  <a:pt x="620" y="150"/>
                </a:lnTo>
                <a:lnTo>
                  <a:pt x="620" y="150"/>
                </a:lnTo>
                <a:lnTo>
                  <a:pt x="626" y="158"/>
                </a:lnTo>
                <a:lnTo>
                  <a:pt x="626" y="158"/>
                </a:lnTo>
                <a:lnTo>
                  <a:pt x="632" y="162"/>
                </a:lnTo>
                <a:lnTo>
                  <a:pt x="638" y="164"/>
                </a:lnTo>
                <a:lnTo>
                  <a:pt x="638" y="164"/>
                </a:lnTo>
                <a:lnTo>
                  <a:pt x="648" y="162"/>
                </a:lnTo>
                <a:lnTo>
                  <a:pt x="648" y="162"/>
                </a:lnTo>
                <a:lnTo>
                  <a:pt x="652" y="164"/>
                </a:lnTo>
                <a:lnTo>
                  <a:pt x="658" y="166"/>
                </a:lnTo>
                <a:lnTo>
                  <a:pt x="664" y="166"/>
                </a:lnTo>
                <a:lnTo>
                  <a:pt x="666" y="168"/>
                </a:lnTo>
                <a:lnTo>
                  <a:pt x="666" y="170"/>
                </a:lnTo>
                <a:lnTo>
                  <a:pt x="666" y="170"/>
                </a:lnTo>
                <a:lnTo>
                  <a:pt x="668" y="172"/>
                </a:lnTo>
                <a:lnTo>
                  <a:pt x="672" y="172"/>
                </a:lnTo>
                <a:lnTo>
                  <a:pt x="680" y="170"/>
                </a:lnTo>
                <a:lnTo>
                  <a:pt x="680" y="170"/>
                </a:lnTo>
                <a:lnTo>
                  <a:pt x="686" y="176"/>
                </a:lnTo>
                <a:lnTo>
                  <a:pt x="692" y="184"/>
                </a:lnTo>
                <a:lnTo>
                  <a:pt x="692" y="184"/>
                </a:lnTo>
                <a:lnTo>
                  <a:pt x="700" y="192"/>
                </a:lnTo>
                <a:lnTo>
                  <a:pt x="700" y="192"/>
                </a:lnTo>
                <a:lnTo>
                  <a:pt x="702" y="198"/>
                </a:lnTo>
                <a:lnTo>
                  <a:pt x="706" y="204"/>
                </a:lnTo>
                <a:lnTo>
                  <a:pt x="706" y="204"/>
                </a:lnTo>
                <a:lnTo>
                  <a:pt x="710" y="206"/>
                </a:lnTo>
                <a:lnTo>
                  <a:pt x="716" y="208"/>
                </a:lnTo>
                <a:lnTo>
                  <a:pt x="726" y="208"/>
                </a:lnTo>
                <a:lnTo>
                  <a:pt x="726" y="208"/>
                </a:lnTo>
                <a:lnTo>
                  <a:pt x="748" y="216"/>
                </a:lnTo>
                <a:lnTo>
                  <a:pt x="770" y="226"/>
                </a:lnTo>
                <a:lnTo>
                  <a:pt x="770" y="226"/>
                </a:lnTo>
                <a:lnTo>
                  <a:pt x="778" y="230"/>
                </a:lnTo>
                <a:lnTo>
                  <a:pt x="782" y="232"/>
                </a:lnTo>
                <a:lnTo>
                  <a:pt x="784" y="234"/>
                </a:lnTo>
                <a:lnTo>
                  <a:pt x="784" y="2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0" name="Freeform 300"/>
          <p:cNvSpPr>
            <a:spLocks noChangeAspect="1"/>
          </p:cNvSpPr>
          <p:nvPr/>
        </p:nvSpPr>
        <p:spPr bwMode="auto">
          <a:xfrm>
            <a:off x="10024714" y="4895866"/>
            <a:ext cx="48716" cy="112259"/>
          </a:xfrm>
          <a:custGeom>
            <a:avLst/>
            <a:gdLst/>
            <a:ahLst/>
            <a:cxnLst>
              <a:cxn ang="0">
                <a:pos x="62" y="42"/>
              </a:cxn>
              <a:cxn ang="0">
                <a:pos x="66" y="76"/>
              </a:cxn>
              <a:cxn ang="0">
                <a:pos x="62" y="90"/>
              </a:cxn>
              <a:cxn ang="0">
                <a:pos x="58" y="102"/>
              </a:cxn>
              <a:cxn ang="0">
                <a:pos x="54" y="114"/>
              </a:cxn>
              <a:cxn ang="0">
                <a:pos x="48" y="132"/>
              </a:cxn>
              <a:cxn ang="0">
                <a:pos x="42" y="140"/>
              </a:cxn>
              <a:cxn ang="0">
                <a:pos x="38" y="148"/>
              </a:cxn>
              <a:cxn ang="0">
                <a:pos x="38" y="154"/>
              </a:cxn>
              <a:cxn ang="0">
                <a:pos x="36" y="156"/>
              </a:cxn>
              <a:cxn ang="0">
                <a:pos x="34" y="150"/>
              </a:cxn>
              <a:cxn ang="0">
                <a:pos x="32" y="144"/>
              </a:cxn>
              <a:cxn ang="0">
                <a:pos x="24" y="142"/>
              </a:cxn>
              <a:cxn ang="0">
                <a:pos x="16" y="138"/>
              </a:cxn>
              <a:cxn ang="0">
                <a:pos x="12" y="130"/>
              </a:cxn>
              <a:cxn ang="0">
                <a:pos x="14" y="120"/>
              </a:cxn>
              <a:cxn ang="0">
                <a:pos x="10" y="118"/>
              </a:cxn>
              <a:cxn ang="0">
                <a:pos x="6" y="116"/>
              </a:cxn>
              <a:cxn ang="0">
                <a:pos x="4" y="108"/>
              </a:cxn>
              <a:cxn ang="0">
                <a:pos x="4" y="94"/>
              </a:cxn>
              <a:cxn ang="0">
                <a:pos x="4" y="80"/>
              </a:cxn>
              <a:cxn ang="0">
                <a:pos x="0" y="72"/>
              </a:cxn>
              <a:cxn ang="0">
                <a:pos x="2" y="52"/>
              </a:cxn>
              <a:cxn ang="0">
                <a:pos x="4" y="44"/>
              </a:cxn>
              <a:cxn ang="0">
                <a:pos x="10" y="36"/>
              </a:cxn>
              <a:cxn ang="0">
                <a:pos x="12" y="36"/>
              </a:cxn>
              <a:cxn ang="0">
                <a:pos x="14" y="38"/>
              </a:cxn>
              <a:cxn ang="0">
                <a:pos x="24" y="36"/>
              </a:cxn>
              <a:cxn ang="0">
                <a:pos x="38" y="26"/>
              </a:cxn>
              <a:cxn ang="0">
                <a:pos x="50" y="24"/>
              </a:cxn>
              <a:cxn ang="0">
                <a:pos x="52" y="18"/>
              </a:cxn>
              <a:cxn ang="0">
                <a:pos x="54" y="8"/>
              </a:cxn>
              <a:cxn ang="0">
                <a:pos x="56" y="0"/>
              </a:cxn>
              <a:cxn ang="0">
                <a:pos x="60" y="2"/>
              </a:cxn>
              <a:cxn ang="0">
                <a:pos x="62" y="4"/>
              </a:cxn>
              <a:cxn ang="0">
                <a:pos x="64" y="22"/>
              </a:cxn>
              <a:cxn ang="0">
                <a:pos x="62" y="42"/>
              </a:cxn>
            </a:cxnLst>
            <a:rect l="0" t="0" r="r" b="b"/>
            <a:pathLst>
              <a:path w="66" h="156">
                <a:moveTo>
                  <a:pt x="62" y="42"/>
                </a:moveTo>
                <a:lnTo>
                  <a:pt x="62" y="42"/>
                </a:lnTo>
                <a:lnTo>
                  <a:pt x="64" y="60"/>
                </a:lnTo>
                <a:lnTo>
                  <a:pt x="66" y="76"/>
                </a:lnTo>
                <a:lnTo>
                  <a:pt x="66" y="76"/>
                </a:lnTo>
                <a:lnTo>
                  <a:pt x="62" y="90"/>
                </a:lnTo>
                <a:lnTo>
                  <a:pt x="62" y="90"/>
                </a:lnTo>
                <a:lnTo>
                  <a:pt x="58" y="102"/>
                </a:lnTo>
                <a:lnTo>
                  <a:pt x="58" y="102"/>
                </a:lnTo>
                <a:lnTo>
                  <a:pt x="54" y="114"/>
                </a:lnTo>
                <a:lnTo>
                  <a:pt x="54" y="114"/>
                </a:lnTo>
                <a:lnTo>
                  <a:pt x="48" y="132"/>
                </a:lnTo>
                <a:lnTo>
                  <a:pt x="48" y="132"/>
                </a:lnTo>
                <a:lnTo>
                  <a:pt x="42" y="140"/>
                </a:lnTo>
                <a:lnTo>
                  <a:pt x="38" y="148"/>
                </a:lnTo>
                <a:lnTo>
                  <a:pt x="38" y="148"/>
                </a:lnTo>
                <a:lnTo>
                  <a:pt x="38" y="152"/>
                </a:lnTo>
                <a:lnTo>
                  <a:pt x="38" y="154"/>
                </a:lnTo>
                <a:lnTo>
                  <a:pt x="36" y="156"/>
                </a:lnTo>
                <a:lnTo>
                  <a:pt x="36" y="156"/>
                </a:lnTo>
                <a:lnTo>
                  <a:pt x="34" y="154"/>
                </a:lnTo>
                <a:lnTo>
                  <a:pt x="34" y="150"/>
                </a:lnTo>
                <a:lnTo>
                  <a:pt x="32" y="144"/>
                </a:lnTo>
                <a:lnTo>
                  <a:pt x="32" y="144"/>
                </a:lnTo>
                <a:lnTo>
                  <a:pt x="24" y="142"/>
                </a:lnTo>
                <a:lnTo>
                  <a:pt x="24" y="142"/>
                </a:lnTo>
                <a:lnTo>
                  <a:pt x="16" y="138"/>
                </a:lnTo>
                <a:lnTo>
                  <a:pt x="16" y="138"/>
                </a:lnTo>
                <a:lnTo>
                  <a:pt x="12" y="130"/>
                </a:lnTo>
                <a:lnTo>
                  <a:pt x="12" y="130"/>
                </a:lnTo>
                <a:lnTo>
                  <a:pt x="14" y="124"/>
                </a:lnTo>
                <a:lnTo>
                  <a:pt x="14" y="120"/>
                </a:lnTo>
                <a:lnTo>
                  <a:pt x="14" y="120"/>
                </a:lnTo>
                <a:lnTo>
                  <a:pt x="10" y="118"/>
                </a:lnTo>
                <a:lnTo>
                  <a:pt x="6" y="116"/>
                </a:lnTo>
                <a:lnTo>
                  <a:pt x="6" y="116"/>
                </a:lnTo>
                <a:lnTo>
                  <a:pt x="4" y="112"/>
                </a:lnTo>
                <a:lnTo>
                  <a:pt x="4" y="108"/>
                </a:lnTo>
                <a:lnTo>
                  <a:pt x="4" y="108"/>
                </a:lnTo>
                <a:lnTo>
                  <a:pt x="4" y="94"/>
                </a:lnTo>
                <a:lnTo>
                  <a:pt x="4" y="80"/>
                </a:lnTo>
                <a:lnTo>
                  <a:pt x="4" y="80"/>
                </a:lnTo>
                <a:lnTo>
                  <a:pt x="0" y="72"/>
                </a:lnTo>
                <a:lnTo>
                  <a:pt x="0" y="72"/>
                </a:lnTo>
                <a:lnTo>
                  <a:pt x="0" y="62"/>
                </a:lnTo>
                <a:lnTo>
                  <a:pt x="2" y="52"/>
                </a:lnTo>
                <a:lnTo>
                  <a:pt x="2" y="52"/>
                </a:lnTo>
                <a:lnTo>
                  <a:pt x="4" y="44"/>
                </a:lnTo>
                <a:lnTo>
                  <a:pt x="6" y="38"/>
                </a:lnTo>
                <a:lnTo>
                  <a:pt x="10" y="36"/>
                </a:lnTo>
                <a:lnTo>
                  <a:pt x="10" y="36"/>
                </a:lnTo>
                <a:lnTo>
                  <a:pt x="12" y="36"/>
                </a:lnTo>
                <a:lnTo>
                  <a:pt x="14" y="38"/>
                </a:lnTo>
                <a:lnTo>
                  <a:pt x="14" y="38"/>
                </a:lnTo>
                <a:lnTo>
                  <a:pt x="24" y="36"/>
                </a:lnTo>
                <a:lnTo>
                  <a:pt x="24" y="36"/>
                </a:lnTo>
                <a:lnTo>
                  <a:pt x="38" y="26"/>
                </a:lnTo>
                <a:lnTo>
                  <a:pt x="38" y="26"/>
                </a:lnTo>
                <a:lnTo>
                  <a:pt x="44" y="26"/>
                </a:lnTo>
                <a:lnTo>
                  <a:pt x="50" y="24"/>
                </a:lnTo>
                <a:lnTo>
                  <a:pt x="50" y="24"/>
                </a:lnTo>
                <a:lnTo>
                  <a:pt x="52" y="18"/>
                </a:lnTo>
                <a:lnTo>
                  <a:pt x="52" y="18"/>
                </a:lnTo>
                <a:lnTo>
                  <a:pt x="54" y="8"/>
                </a:lnTo>
                <a:lnTo>
                  <a:pt x="54" y="4"/>
                </a:lnTo>
                <a:lnTo>
                  <a:pt x="56" y="0"/>
                </a:lnTo>
                <a:lnTo>
                  <a:pt x="56" y="0"/>
                </a:lnTo>
                <a:lnTo>
                  <a:pt x="60" y="2"/>
                </a:lnTo>
                <a:lnTo>
                  <a:pt x="62" y="4"/>
                </a:lnTo>
                <a:lnTo>
                  <a:pt x="62" y="4"/>
                </a:lnTo>
                <a:lnTo>
                  <a:pt x="64" y="12"/>
                </a:lnTo>
                <a:lnTo>
                  <a:pt x="64" y="22"/>
                </a:lnTo>
                <a:lnTo>
                  <a:pt x="62" y="42"/>
                </a:lnTo>
                <a:lnTo>
                  <a:pt x="62" y="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1" name="Freeform 301"/>
          <p:cNvSpPr>
            <a:spLocks noChangeAspect="1"/>
          </p:cNvSpPr>
          <p:nvPr/>
        </p:nvSpPr>
        <p:spPr bwMode="auto">
          <a:xfrm>
            <a:off x="10223931" y="4870330"/>
            <a:ext cx="125724" cy="45719"/>
          </a:xfrm>
          <a:custGeom>
            <a:avLst/>
            <a:gdLst/>
            <a:ahLst/>
            <a:cxnLst>
              <a:cxn ang="0">
                <a:pos x="30" y="8"/>
              </a:cxn>
              <a:cxn ang="0">
                <a:pos x="30" y="8"/>
              </a:cxn>
              <a:cxn ang="0">
                <a:pos x="30" y="10"/>
              </a:cxn>
              <a:cxn ang="0">
                <a:pos x="30" y="10"/>
              </a:cxn>
              <a:cxn ang="0">
                <a:pos x="24" y="12"/>
              </a:cxn>
              <a:cxn ang="0">
                <a:pos x="16" y="12"/>
              </a:cxn>
              <a:cxn ang="0">
                <a:pos x="16" y="12"/>
              </a:cxn>
              <a:cxn ang="0">
                <a:pos x="10" y="12"/>
              </a:cxn>
              <a:cxn ang="0">
                <a:pos x="4" y="10"/>
              </a:cxn>
              <a:cxn ang="0">
                <a:pos x="4" y="10"/>
              </a:cxn>
              <a:cxn ang="0">
                <a:pos x="2" y="6"/>
              </a:cxn>
              <a:cxn ang="0">
                <a:pos x="0" y="2"/>
              </a:cxn>
              <a:cxn ang="0">
                <a:pos x="0" y="2"/>
              </a:cxn>
              <a:cxn ang="0">
                <a:pos x="4" y="0"/>
              </a:cxn>
              <a:cxn ang="0">
                <a:pos x="4" y="0"/>
              </a:cxn>
              <a:cxn ang="0">
                <a:pos x="12" y="0"/>
              </a:cxn>
              <a:cxn ang="0">
                <a:pos x="20" y="2"/>
              </a:cxn>
              <a:cxn ang="0">
                <a:pos x="20" y="2"/>
              </a:cxn>
              <a:cxn ang="0">
                <a:pos x="30" y="6"/>
              </a:cxn>
              <a:cxn ang="0">
                <a:pos x="30" y="6"/>
              </a:cxn>
              <a:cxn ang="0">
                <a:pos x="30" y="8"/>
              </a:cxn>
              <a:cxn ang="0">
                <a:pos x="30" y="8"/>
              </a:cxn>
            </a:cxnLst>
            <a:rect l="0" t="0" r="r" b="b"/>
            <a:pathLst>
              <a:path w="30" h="12">
                <a:moveTo>
                  <a:pt x="30" y="8"/>
                </a:moveTo>
                <a:lnTo>
                  <a:pt x="30" y="8"/>
                </a:lnTo>
                <a:lnTo>
                  <a:pt x="30" y="10"/>
                </a:lnTo>
                <a:lnTo>
                  <a:pt x="30" y="10"/>
                </a:lnTo>
                <a:lnTo>
                  <a:pt x="24" y="12"/>
                </a:lnTo>
                <a:lnTo>
                  <a:pt x="16" y="12"/>
                </a:lnTo>
                <a:lnTo>
                  <a:pt x="16" y="12"/>
                </a:lnTo>
                <a:lnTo>
                  <a:pt x="10" y="12"/>
                </a:lnTo>
                <a:lnTo>
                  <a:pt x="4" y="10"/>
                </a:lnTo>
                <a:lnTo>
                  <a:pt x="4" y="10"/>
                </a:lnTo>
                <a:lnTo>
                  <a:pt x="2" y="6"/>
                </a:lnTo>
                <a:lnTo>
                  <a:pt x="0" y="2"/>
                </a:lnTo>
                <a:lnTo>
                  <a:pt x="0" y="2"/>
                </a:lnTo>
                <a:lnTo>
                  <a:pt x="4" y="0"/>
                </a:lnTo>
                <a:lnTo>
                  <a:pt x="4" y="0"/>
                </a:lnTo>
                <a:lnTo>
                  <a:pt x="12" y="0"/>
                </a:lnTo>
                <a:lnTo>
                  <a:pt x="20" y="2"/>
                </a:lnTo>
                <a:lnTo>
                  <a:pt x="20" y="2"/>
                </a:lnTo>
                <a:lnTo>
                  <a:pt x="30" y="6"/>
                </a:lnTo>
                <a:lnTo>
                  <a:pt x="30" y="6"/>
                </a:lnTo>
                <a:lnTo>
                  <a:pt x="30" y="8"/>
                </a:lnTo>
                <a:lnTo>
                  <a:pt x="3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2" name="Freeform 302"/>
          <p:cNvSpPr>
            <a:spLocks noChangeAspect="1"/>
          </p:cNvSpPr>
          <p:nvPr/>
        </p:nvSpPr>
        <p:spPr bwMode="auto">
          <a:xfrm>
            <a:off x="10051524" y="4609480"/>
            <a:ext cx="45719" cy="109719"/>
          </a:xfrm>
          <a:custGeom>
            <a:avLst/>
            <a:gdLst/>
            <a:ahLst/>
            <a:cxnLst>
              <a:cxn ang="0">
                <a:pos x="16" y="28"/>
              </a:cxn>
              <a:cxn ang="0">
                <a:pos x="16" y="28"/>
              </a:cxn>
              <a:cxn ang="0">
                <a:pos x="12" y="32"/>
              </a:cxn>
              <a:cxn ang="0">
                <a:pos x="8" y="34"/>
              </a:cxn>
              <a:cxn ang="0">
                <a:pos x="8" y="36"/>
              </a:cxn>
              <a:cxn ang="0">
                <a:pos x="8" y="36"/>
              </a:cxn>
              <a:cxn ang="0">
                <a:pos x="6" y="32"/>
              </a:cxn>
              <a:cxn ang="0">
                <a:pos x="4" y="28"/>
              </a:cxn>
              <a:cxn ang="0">
                <a:pos x="0" y="24"/>
              </a:cxn>
              <a:cxn ang="0">
                <a:pos x="0" y="22"/>
              </a:cxn>
              <a:cxn ang="0">
                <a:pos x="0" y="22"/>
              </a:cxn>
              <a:cxn ang="0">
                <a:pos x="0" y="16"/>
              </a:cxn>
              <a:cxn ang="0">
                <a:pos x="2" y="10"/>
              </a:cxn>
              <a:cxn ang="0">
                <a:pos x="2" y="10"/>
              </a:cxn>
              <a:cxn ang="0">
                <a:pos x="4" y="4"/>
              </a:cxn>
              <a:cxn ang="0">
                <a:pos x="4" y="2"/>
              </a:cxn>
              <a:cxn ang="0">
                <a:pos x="6" y="0"/>
              </a:cxn>
              <a:cxn ang="0">
                <a:pos x="6" y="0"/>
              </a:cxn>
              <a:cxn ang="0">
                <a:pos x="12" y="2"/>
              </a:cxn>
              <a:cxn ang="0">
                <a:pos x="14" y="6"/>
              </a:cxn>
              <a:cxn ang="0">
                <a:pos x="14" y="6"/>
              </a:cxn>
              <a:cxn ang="0">
                <a:pos x="16" y="10"/>
              </a:cxn>
              <a:cxn ang="0">
                <a:pos x="16" y="14"/>
              </a:cxn>
              <a:cxn ang="0">
                <a:pos x="16" y="14"/>
              </a:cxn>
              <a:cxn ang="0">
                <a:pos x="16" y="22"/>
              </a:cxn>
              <a:cxn ang="0">
                <a:pos x="16" y="28"/>
              </a:cxn>
              <a:cxn ang="0">
                <a:pos x="16" y="28"/>
              </a:cxn>
            </a:cxnLst>
            <a:rect l="0" t="0" r="r" b="b"/>
            <a:pathLst>
              <a:path w="16" h="36">
                <a:moveTo>
                  <a:pt x="16" y="28"/>
                </a:moveTo>
                <a:lnTo>
                  <a:pt x="16" y="28"/>
                </a:lnTo>
                <a:lnTo>
                  <a:pt x="12" y="32"/>
                </a:lnTo>
                <a:lnTo>
                  <a:pt x="8" y="34"/>
                </a:lnTo>
                <a:lnTo>
                  <a:pt x="8" y="36"/>
                </a:lnTo>
                <a:lnTo>
                  <a:pt x="8" y="36"/>
                </a:lnTo>
                <a:lnTo>
                  <a:pt x="6" y="32"/>
                </a:lnTo>
                <a:lnTo>
                  <a:pt x="4" y="28"/>
                </a:lnTo>
                <a:lnTo>
                  <a:pt x="0" y="24"/>
                </a:lnTo>
                <a:lnTo>
                  <a:pt x="0" y="22"/>
                </a:lnTo>
                <a:lnTo>
                  <a:pt x="0" y="22"/>
                </a:lnTo>
                <a:lnTo>
                  <a:pt x="0" y="16"/>
                </a:lnTo>
                <a:lnTo>
                  <a:pt x="2" y="10"/>
                </a:lnTo>
                <a:lnTo>
                  <a:pt x="2" y="10"/>
                </a:lnTo>
                <a:lnTo>
                  <a:pt x="4" y="4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6" y="10"/>
                </a:lnTo>
                <a:lnTo>
                  <a:pt x="16" y="14"/>
                </a:lnTo>
                <a:lnTo>
                  <a:pt x="16" y="14"/>
                </a:lnTo>
                <a:lnTo>
                  <a:pt x="16" y="22"/>
                </a:lnTo>
                <a:lnTo>
                  <a:pt x="16" y="28"/>
                </a:lnTo>
                <a:lnTo>
                  <a:pt x="16" y="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3" name="Freeform 303"/>
          <p:cNvSpPr>
            <a:spLocks noChangeAspect="1"/>
          </p:cNvSpPr>
          <p:nvPr/>
        </p:nvSpPr>
        <p:spPr bwMode="auto">
          <a:xfrm>
            <a:off x="9905539" y="4652444"/>
            <a:ext cx="213929" cy="120731"/>
          </a:xfrm>
          <a:custGeom>
            <a:avLst/>
            <a:gdLst/>
            <a:ahLst/>
            <a:cxnLst>
              <a:cxn ang="0">
                <a:pos x="288" y="98"/>
              </a:cxn>
              <a:cxn ang="0">
                <a:pos x="290" y="106"/>
              </a:cxn>
              <a:cxn ang="0">
                <a:pos x="274" y="108"/>
              </a:cxn>
              <a:cxn ang="0">
                <a:pos x="268" y="116"/>
              </a:cxn>
              <a:cxn ang="0">
                <a:pos x="272" y="128"/>
              </a:cxn>
              <a:cxn ang="0">
                <a:pos x="270" y="138"/>
              </a:cxn>
              <a:cxn ang="0">
                <a:pos x="246" y="130"/>
              </a:cxn>
              <a:cxn ang="0">
                <a:pos x="232" y="130"/>
              </a:cxn>
              <a:cxn ang="0">
                <a:pos x="222" y="120"/>
              </a:cxn>
              <a:cxn ang="0">
                <a:pos x="216" y="120"/>
              </a:cxn>
              <a:cxn ang="0">
                <a:pos x="206" y="142"/>
              </a:cxn>
              <a:cxn ang="0">
                <a:pos x="196" y="164"/>
              </a:cxn>
              <a:cxn ang="0">
                <a:pos x="188" y="166"/>
              </a:cxn>
              <a:cxn ang="0">
                <a:pos x="178" y="152"/>
              </a:cxn>
              <a:cxn ang="0">
                <a:pos x="164" y="136"/>
              </a:cxn>
              <a:cxn ang="0">
                <a:pos x="160" y="118"/>
              </a:cxn>
              <a:cxn ang="0">
                <a:pos x="146" y="124"/>
              </a:cxn>
              <a:cxn ang="0">
                <a:pos x="138" y="138"/>
              </a:cxn>
              <a:cxn ang="0">
                <a:pos x="134" y="150"/>
              </a:cxn>
              <a:cxn ang="0">
                <a:pos x="112" y="158"/>
              </a:cxn>
              <a:cxn ang="0">
                <a:pos x="74" y="162"/>
              </a:cxn>
              <a:cxn ang="0">
                <a:pos x="62" y="154"/>
              </a:cxn>
              <a:cxn ang="0">
                <a:pos x="52" y="144"/>
              </a:cxn>
              <a:cxn ang="0">
                <a:pos x="50" y="130"/>
              </a:cxn>
              <a:cxn ang="0">
                <a:pos x="54" y="112"/>
              </a:cxn>
              <a:cxn ang="0">
                <a:pos x="34" y="106"/>
              </a:cxn>
              <a:cxn ang="0">
                <a:pos x="22" y="116"/>
              </a:cxn>
              <a:cxn ang="0">
                <a:pos x="6" y="130"/>
              </a:cxn>
              <a:cxn ang="0">
                <a:pos x="0" y="120"/>
              </a:cxn>
              <a:cxn ang="0">
                <a:pos x="8" y="92"/>
              </a:cxn>
              <a:cxn ang="0">
                <a:pos x="18" y="82"/>
              </a:cxn>
              <a:cxn ang="0">
                <a:pos x="32" y="70"/>
              </a:cxn>
              <a:cxn ang="0">
                <a:pos x="38" y="56"/>
              </a:cxn>
              <a:cxn ang="0">
                <a:pos x="62" y="34"/>
              </a:cxn>
              <a:cxn ang="0">
                <a:pos x="76" y="20"/>
              </a:cxn>
              <a:cxn ang="0">
                <a:pos x="74" y="8"/>
              </a:cxn>
              <a:cxn ang="0">
                <a:pos x="88" y="6"/>
              </a:cxn>
              <a:cxn ang="0">
                <a:pos x="106" y="6"/>
              </a:cxn>
              <a:cxn ang="0">
                <a:pos x="118" y="2"/>
              </a:cxn>
              <a:cxn ang="0">
                <a:pos x="132" y="10"/>
              </a:cxn>
              <a:cxn ang="0">
                <a:pos x="178" y="4"/>
              </a:cxn>
              <a:cxn ang="0">
                <a:pos x="216" y="10"/>
              </a:cxn>
              <a:cxn ang="0">
                <a:pos x="236" y="22"/>
              </a:cxn>
              <a:cxn ang="0">
                <a:pos x="244" y="32"/>
              </a:cxn>
              <a:cxn ang="0">
                <a:pos x="240" y="42"/>
              </a:cxn>
              <a:cxn ang="0">
                <a:pos x="238" y="56"/>
              </a:cxn>
              <a:cxn ang="0">
                <a:pos x="246" y="68"/>
              </a:cxn>
              <a:cxn ang="0">
                <a:pos x="264" y="80"/>
              </a:cxn>
              <a:cxn ang="0">
                <a:pos x="276" y="82"/>
              </a:cxn>
              <a:cxn ang="0">
                <a:pos x="290" y="82"/>
              </a:cxn>
            </a:cxnLst>
            <a:rect l="0" t="0" r="r" b="b"/>
            <a:pathLst>
              <a:path w="294" h="168">
                <a:moveTo>
                  <a:pt x="294" y="86"/>
                </a:moveTo>
                <a:lnTo>
                  <a:pt x="294" y="86"/>
                </a:lnTo>
                <a:lnTo>
                  <a:pt x="292" y="92"/>
                </a:lnTo>
                <a:lnTo>
                  <a:pt x="288" y="98"/>
                </a:lnTo>
                <a:lnTo>
                  <a:pt x="288" y="98"/>
                </a:lnTo>
                <a:lnTo>
                  <a:pt x="290" y="102"/>
                </a:lnTo>
                <a:lnTo>
                  <a:pt x="290" y="106"/>
                </a:lnTo>
                <a:lnTo>
                  <a:pt x="290" y="106"/>
                </a:lnTo>
                <a:lnTo>
                  <a:pt x="284" y="108"/>
                </a:lnTo>
                <a:lnTo>
                  <a:pt x="284" y="108"/>
                </a:lnTo>
                <a:lnTo>
                  <a:pt x="278" y="108"/>
                </a:lnTo>
                <a:lnTo>
                  <a:pt x="274" y="108"/>
                </a:lnTo>
                <a:lnTo>
                  <a:pt x="272" y="108"/>
                </a:lnTo>
                <a:lnTo>
                  <a:pt x="272" y="108"/>
                </a:lnTo>
                <a:lnTo>
                  <a:pt x="270" y="112"/>
                </a:lnTo>
                <a:lnTo>
                  <a:pt x="268" y="116"/>
                </a:lnTo>
                <a:lnTo>
                  <a:pt x="268" y="116"/>
                </a:lnTo>
                <a:lnTo>
                  <a:pt x="270" y="126"/>
                </a:lnTo>
                <a:lnTo>
                  <a:pt x="270" y="126"/>
                </a:lnTo>
                <a:lnTo>
                  <a:pt x="272" y="128"/>
                </a:lnTo>
                <a:lnTo>
                  <a:pt x="272" y="132"/>
                </a:lnTo>
                <a:lnTo>
                  <a:pt x="272" y="132"/>
                </a:lnTo>
                <a:lnTo>
                  <a:pt x="272" y="136"/>
                </a:lnTo>
                <a:lnTo>
                  <a:pt x="270" y="138"/>
                </a:lnTo>
                <a:lnTo>
                  <a:pt x="270" y="138"/>
                </a:lnTo>
                <a:lnTo>
                  <a:pt x="264" y="138"/>
                </a:lnTo>
                <a:lnTo>
                  <a:pt x="258" y="136"/>
                </a:lnTo>
                <a:lnTo>
                  <a:pt x="246" y="130"/>
                </a:lnTo>
                <a:lnTo>
                  <a:pt x="246" y="130"/>
                </a:lnTo>
                <a:lnTo>
                  <a:pt x="240" y="130"/>
                </a:lnTo>
                <a:lnTo>
                  <a:pt x="232" y="130"/>
                </a:lnTo>
                <a:lnTo>
                  <a:pt x="232" y="130"/>
                </a:lnTo>
                <a:lnTo>
                  <a:pt x="228" y="126"/>
                </a:lnTo>
                <a:lnTo>
                  <a:pt x="226" y="122"/>
                </a:lnTo>
                <a:lnTo>
                  <a:pt x="226" y="122"/>
                </a:lnTo>
                <a:lnTo>
                  <a:pt x="222" y="120"/>
                </a:lnTo>
                <a:lnTo>
                  <a:pt x="220" y="118"/>
                </a:lnTo>
                <a:lnTo>
                  <a:pt x="218" y="118"/>
                </a:lnTo>
                <a:lnTo>
                  <a:pt x="218" y="118"/>
                </a:lnTo>
                <a:lnTo>
                  <a:pt x="216" y="120"/>
                </a:lnTo>
                <a:lnTo>
                  <a:pt x="214" y="124"/>
                </a:lnTo>
                <a:lnTo>
                  <a:pt x="214" y="130"/>
                </a:lnTo>
                <a:lnTo>
                  <a:pt x="214" y="130"/>
                </a:lnTo>
                <a:lnTo>
                  <a:pt x="206" y="142"/>
                </a:lnTo>
                <a:lnTo>
                  <a:pt x="200" y="152"/>
                </a:lnTo>
                <a:lnTo>
                  <a:pt x="200" y="152"/>
                </a:lnTo>
                <a:lnTo>
                  <a:pt x="196" y="164"/>
                </a:lnTo>
                <a:lnTo>
                  <a:pt x="196" y="164"/>
                </a:lnTo>
                <a:lnTo>
                  <a:pt x="194" y="166"/>
                </a:lnTo>
                <a:lnTo>
                  <a:pt x="192" y="168"/>
                </a:lnTo>
                <a:lnTo>
                  <a:pt x="192" y="168"/>
                </a:lnTo>
                <a:lnTo>
                  <a:pt x="188" y="166"/>
                </a:lnTo>
                <a:lnTo>
                  <a:pt x="184" y="164"/>
                </a:lnTo>
                <a:lnTo>
                  <a:pt x="184" y="164"/>
                </a:lnTo>
                <a:lnTo>
                  <a:pt x="178" y="152"/>
                </a:lnTo>
                <a:lnTo>
                  <a:pt x="178" y="152"/>
                </a:lnTo>
                <a:lnTo>
                  <a:pt x="172" y="148"/>
                </a:lnTo>
                <a:lnTo>
                  <a:pt x="166" y="142"/>
                </a:lnTo>
                <a:lnTo>
                  <a:pt x="166" y="142"/>
                </a:lnTo>
                <a:lnTo>
                  <a:pt x="164" y="136"/>
                </a:lnTo>
                <a:lnTo>
                  <a:pt x="164" y="130"/>
                </a:lnTo>
                <a:lnTo>
                  <a:pt x="162" y="122"/>
                </a:lnTo>
                <a:lnTo>
                  <a:pt x="160" y="118"/>
                </a:lnTo>
                <a:lnTo>
                  <a:pt x="160" y="118"/>
                </a:lnTo>
                <a:lnTo>
                  <a:pt x="158" y="118"/>
                </a:lnTo>
                <a:lnTo>
                  <a:pt x="154" y="120"/>
                </a:lnTo>
                <a:lnTo>
                  <a:pt x="146" y="124"/>
                </a:lnTo>
                <a:lnTo>
                  <a:pt x="146" y="124"/>
                </a:lnTo>
                <a:lnTo>
                  <a:pt x="142" y="128"/>
                </a:lnTo>
                <a:lnTo>
                  <a:pt x="138" y="132"/>
                </a:lnTo>
                <a:lnTo>
                  <a:pt x="138" y="132"/>
                </a:lnTo>
                <a:lnTo>
                  <a:pt x="138" y="138"/>
                </a:lnTo>
                <a:lnTo>
                  <a:pt x="138" y="144"/>
                </a:lnTo>
                <a:lnTo>
                  <a:pt x="138" y="144"/>
                </a:lnTo>
                <a:lnTo>
                  <a:pt x="134" y="150"/>
                </a:lnTo>
                <a:lnTo>
                  <a:pt x="134" y="150"/>
                </a:lnTo>
                <a:lnTo>
                  <a:pt x="126" y="154"/>
                </a:lnTo>
                <a:lnTo>
                  <a:pt x="118" y="160"/>
                </a:lnTo>
                <a:lnTo>
                  <a:pt x="118" y="160"/>
                </a:lnTo>
                <a:lnTo>
                  <a:pt x="112" y="158"/>
                </a:lnTo>
                <a:lnTo>
                  <a:pt x="104" y="158"/>
                </a:lnTo>
                <a:lnTo>
                  <a:pt x="104" y="158"/>
                </a:lnTo>
                <a:lnTo>
                  <a:pt x="88" y="158"/>
                </a:lnTo>
                <a:lnTo>
                  <a:pt x="74" y="162"/>
                </a:lnTo>
                <a:lnTo>
                  <a:pt x="74" y="162"/>
                </a:lnTo>
                <a:lnTo>
                  <a:pt x="64" y="162"/>
                </a:lnTo>
                <a:lnTo>
                  <a:pt x="64" y="162"/>
                </a:lnTo>
                <a:lnTo>
                  <a:pt x="62" y="154"/>
                </a:lnTo>
                <a:lnTo>
                  <a:pt x="60" y="148"/>
                </a:lnTo>
                <a:lnTo>
                  <a:pt x="60" y="148"/>
                </a:lnTo>
                <a:lnTo>
                  <a:pt x="56" y="146"/>
                </a:lnTo>
                <a:lnTo>
                  <a:pt x="52" y="144"/>
                </a:lnTo>
                <a:lnTo>
                  <a:pt x="52" y="144"/>
                </a:lnTo>
                <a:lnTo>
                  <a:pt x="50" y="138"/>
                </a:lnTo>
                <a:lnTo>
                  <a:pt x="50" y="130"/>
                </a:lnTo>
                <a:lnTo>
                  <a:pt x="50" y="130"/>
                </a:lnTo>
                <a:lnTo>
                  <a:pt x="52" y="120"/>
                </a:lnTo>
                <a:lnTo>
                  <a:pt x="54" y="116"/>
                </a:lnTo>
                <a:lnTo>
                  <a:pt x="54" y="112"/>
                </a:lnTo>
                <a:lnTo>
                  <a:pt x="54" y="112"/>
                </a:lnTo>
                <a:lnTo>
                  <a:pt x="50" y="108"/>
                </a:lnTo>
                <a:lnTo>
                  <a:pt x="50" y="108"/>
                </a:lnTo>
                <a:lnTo>
                  <a:pt x="40" y="106"/>
                </a:lnTo>
                <a:lnTo>
                  <a:pt x="34" y="106"/>
                </a:lnTo>
                <a:lnTo>
                  <a:pt x="28" y="106"/>
                </a:lnTo>
                <a:lnTo>
                  <a:pt x="28" y="106"/>
                </a:lnTo>
                <a:lnTo>
                  <a:pt x="24" y="110"/>
                </a:lnTo>
                <a:lnTo>
                  <a:pt x="22" y="116"/>
                </a:lnTo>
                <a:lnTo>
                  <a:pt x="14" y="126"/>
                </a:lnTo>
                <a:lnTo>
                  <a:pt x="14" y="126"/>
                </a:lnTo>
                <a:lnTo>
                  <a:pt x="10" y="128"/>
                </a:lnTo>
                <a:lnTo>
                  <a:pt x="6" y="130"/>
                </a:lnTo>
                <a:lnTo>
                  <a:pt x="6" y="130"/>
                </a:lnTo>
                <a:lnTo>
                  <a:pt x="2" y="126"/>
                </a:lnTo>
                <a:lnTo>
                  <a:pt x="2" y="126"/>
                </a:lnTo>
                <a:lnTo>
                  <a:pt x="0" y="120"/>
                </a:lnTo>
                <a:lnTo>
                  <a:pt x="2" y="114"/>
                </a:lnTo>
                <a:lnTo>
                  <a:pt x="6" y="100"/>
                </a:lnTo>
                <a:lnTo>
                  <a:pt x="6" y="100"/>
                </a:lnTo>
                <a:lnTo>
                  <a:pt x="8" y="92"/>
                </a:lnTo>
                <a:lnTo>
                  <a:pt x="12" y="86"/>
                </a:lnTo>
                <a:lnTo>
                  <a:pt x="12" y="86"/>
                </a:lnTo>
                <a:lnTo>
                  <a:pt x="18" y="82"/>
                </a:lnTo>
                <a:lnTo>
                  <a:pt x="18" y="82"/>
                </a:lnTo>
                <a:lnTo>
                  <a:pt x="22" y="74"/>
                </a:lnTo>
                <a:lnTo>
                  <a:pt x="22" y="74"/>
                </a:lnTo>
                <a:lnTo>
                  <a:pt x="32" y="70"/>
                </a:lnTo>
                <a:lnTo>
                  <a:pt x="32" y="70"/>
                </a:lnTo>
                <a:lnTo>
                  <a:pt x="34" y="68"/>
                </a:lnTo>
                <a:lnTo>
                  <a:pt x="34" y="68"/>
                </a:lnTo>
                <a:lnTo>
                  <a:pt x="38" y="56"/>
                </a:lnTo>
                <a:lnTo>
                  <a:pt x="38" y="56"/>
                </a:lnTo>
                <a:lnTo>
                  <a:pt x="46" y="46"/>
                </a:lnTo>
                <a:lnTo>
                  <a:pt x="46" y="46"/>
                </a:lnTo>
                <a:lnTo>
                  <a:pt x="54" y="40"/>
                </a:lnTo>
                <a:lnTo>
                  <a:pt x="62" y="34"/>
                </a:lnTo>
                <a:lnTo>
                  <a:pt x="72" y="28"/>
                </a:lnTo>
                <a:lnTo>
                  <a:pt x="74" y="24"/>
                </a:lnTo>
                <a:lnTo>
                  <a:pt x="76" y="20"/>
                </a:lnTo>
                <a:lnTo>
                  <a:pt x="76" y="20"/>
                </a:lnTo>
                <a:lnTo>
                  <a:pt x="74" y="16"/>
                </a:lnTo>
                <a:lnTo>
                  <a:pt x="72" y="12"/>
                </a:lnTo>
                <a:lnTo>
                  <a:pt x="72" y="12"/>
                </a:lnTo>
                <a:lnTo>
                  <a:pt x="74" y="8"/>
                </a:lnTo>
                <a:lnTo>
                  <a:pt x="78" y="6"/>
                </a:lnTo>
                <a:lnTo>
                  <a:pt x="78" y="6"/>
                </a:lnTo>
                <a:lnTo>
                  <a:pt x="82" y="6"/>
                </a:lnTo>
                <a:lnTo>
                  <a:pt x="88" y="6"/>
                </a:lnTo>
                <a:lnTo>
                  <a:pt x="98" y="10"/>
                </a:lnTo>
                <a:lnTo>
                  <a:pt x="98" y="10"/>
                </a:lnTo>
                <a:lnTo>
                  <a:pt x="106" y="6"/>
                </a:lnTo>
                <a:lnTo>
                  <a:pt x="106" y="6"/>
                </a:lnTo>
                <a:lnTo>
                  <a:pt x="110" y="2"/>
                </a:lnTo>
                <a:lnTo>
                  <a:pt x="116" y="0"/>
                </a:lnTo>
                <a:lnTo>
                  <a:pt x="116" y="0"/>
                </a:lnTo>
                <a:lnTo>
                  <a:pt x="118" y="2"/>
                </a:lnTo>
                <a:lnTo>
                  <a:pt x="120" y="4"/>
                </a:lnTo>
                <a:lnTo>
                  <a:pt x="122" y="8"/>
                </a:lnTo>
                <a:lnTo>
                  <a:pt x="122" y="8"/>
                </a:lnTo>
                <a:lnTo>
                  <a:pt x="132" y="10"/>
                </a:lnTo>
                <a:lnTo>
                  <a:pt x="144" y="8"/>
                </a:lnTo>
                <a:lnTo>
                  <a:pt x="164" y="6"/>
                </a:lnTo>
                <a:lnTo>
                  <a:pt x="164" y="6"/>
                </a:lnTo>
                <a:lnTo>
                  <a:pt x="178" y="4"/>
                </a:lnTo>
                <a:lnTo>
                  <a:pt x="194" y="2"/>
                </a:lnTo>
                <a:lnTo>
                  <a:pt x="194" y="2"/>
                </a:lnTo>
                <a:lnTo>
                  <a:pt x="206" y="6"/>
                </a:lnTo>
                <a:lnTo>
                  <a:pt x="216" y="10"/>
                </a:lnTo>
                <a:lnTo>
                  <a:pt x="216" y="10"/>
                </a:lnTo>
                <a:lnTo>
                  <a:pt x="226" y="16"/>
                </a:lnTo>
                <a:lnTo>
                  <a:pt x="236" y="22"/>
                </a:lnTo>
                <a:lnTo>
                  <a:pt x="236" y="22"/>
                </a:lnTo>
                <a:lnTo>
                  <a:pt x="236" y="24"/>
                </a:lnTo>
                <a:lnTo>
                  <a:pt x="240" y="26"/>
                </a:lnTo>
                <a:lnTo>
                  <a:pt x="244" y="32"/>
                </a:lnTo>
                <a:lnTo>
                  <a:pt x="244" y="32"/>
                </a:lnTo>
                <a:lnTo>
                  <a:pt x="242" y="34"/>
                </a:lnTo>
                <a:lnTo>
                  <a:pt x="242" y="36"/>
                </a:lnTo>
                <a:lnTo>
                  <a:pt x="240" y="42"/>
                </a:lnTo>
                <a:lnTo>
                  <a:pt x="240" y="42"/>
                </a:lnTo>
                <a:lnTo>
                  <a:pt x="238" y="48"/>
                </a:lnTo>
                <a:lnTo>
                  <a:pt x="238" y="54"/>
                </a:lnTo>
                <a:lnTo>
                  <a:pt x="238" y="54"/>
                </a:lnTo>
                <a:lnTo>
                  <a:pt x="238" y="56"/>
                </a:lnTo>
                <a:lnTo>
                  <a:pt x="242" y="60"/>
                </a:lnTo>
                <a:lnTo>
                  <a:pt x="244" y="64"/>
                </a:lnTo>
                <a:lnTo>
                  <a:pt x="246" y="68"/>
                </a:lnTo>
                <a:lnTo>
                  <a:pt x="246" y="68"/>
                </a:lnTo>
                <a:lnTo>
                  <a:pt x="248" y="72"/>
                </a:lnTo>
                <a:lnTo>
                  <a:pt x="252" y="74"/>
                </a:lnTo>
                <a:lnTo>
                  <a:pt x="252" y="74"/>
                </a:lnTo>
                <a:lnTo>
                  <a:pt x="264" y="80"/>
                </a:lnTo>
                <a:lnTo>
                  <a:pt x="264" y="80"/>
                </a:lnTo>
                <a:lnTo>
                  <a:pt x="270" y="82"/>
                </a:lnTo>
                <a:lnTo>
                  <a:pt x="276" y="82"/>
                </a:lnTo>
                <a:lnTo>
                  <a:pt x="276" y="82"/>
                </a:lnTo>
                <a:lnTo>
                  <a:pt x="280" y="80"/>
                </a:lnTo>
                <a:lnTo>
                  <a:pt x="284" y="78"/>
                </a:lnTo>
                <a:lnTo>
                  <a:pt x="284" y="78"/>
                </a:lnTo>
                <a:lnTo>
                  <a:pt x="290" y="82"/>
                </a:lnTo>
                <a:lnTo>
                  <a:pt x="294" y="86"/>
                </a:lnTo>
                <a:lnTo>
                  <a:pt x="294" y="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4" name="Freeform 304"/>
          <p:cNvSpPr>
            <a:spLocks noChangeAspect="1"/>
          </p:cNvSpPr>
          <p:nvPr/>
        </p:nvSpPr>
        <p:spPr bwMode="auto">
          <a:xfrm>
            <a:off x="10192812" y="4297624"/>
            <a:ext cx="45719" cy="54863"/>
          </a:xfrm>
          <a:custGeom>
            <a:avLst/>
            <a:gdLst/>
            <a:ahLst/>
            <a:cxnLst>
              <a:cxn ang="0">
                <a:pos x="30" y="32"/>
              </a:cxn>
              <a:cxn ang="0">
                <a:pos x="30" y="32"/>
              </a:cxn>
              <a:cxn ang="0">
                <a:pos x="30" y="34"/>
              </a:cxn>
              <a:cxn ang="0">
                <a:pos x="28" y="36"/>
              </a:cxn>
              <a:cxn ang="0">
                <a:pos x="28" y="36"/>
              </a:cxn>
              <a:cxn ang="0">
                <a:pos x="26" y="34"/>
              </a:cxn>
              <a:cxn ang="0">
                <a:pos x="24" y="32"/>
              </a:cxn>
              <a:cxn ang="0">
                <a:pos x="24" y="32"/>
              </a:cxn>
              <a:cxn ang="0">
                <a:pos x="18" y="34"/>
              </a:cxn>
              <a:cxn ang="0">
                <a:pos x="18" y="34"/>
              </a:cxn>
              <a:cxn ang="0">
                <a:pos x="14" y="36"/>
              </a:cxn>
              <a:cxn ang="0">
                <a:pos x="14" y="36"/>
              </a:cxn>
              <a:cxn ang="0">
                <a:pos x="10" y="36"/>
              </a:cxn>
              <a:cxn ang="0">
                <a:pos x="6" y="34"/>
              </a:cxn>
              <a:cxn ang="0">
                <a:pos x="6" y="34"/>
              </a:cxn>
              <a:cxn ang="0">
                <a:pos x="2" y="32"/>
              </a:cxn>
              <a:cxn ang="0">
                <a:pos x="0" y="30"/>
              </a:cxn>
              <a:cxn ang="0">
                <a:pos x="0" y="30"/>
              </a:cxn>
              <a:cxn ang="0">
                <a:pos x="2" y="26"/>
              </a:cxn>
              <a:cxn ang="0">
                <a:pos x="2" y="26"/>
              </a:cxn>
              <a:cxn ang="0">
                <a:pos x="4" y="20"/>
              </a:cxn>
              <a:cxn ang="0">
                <a:pos x="4" y="20"/>
              </a:cxn>
              <a:cxn ang="0">
                <a:pos x="2" y="16"/>
              </a:cxn>
              <a:cxn ang="0">
                <a:pos x="2" y="12"/>
              </a:cxn>
              <a:cxn ang="0">
                <a:pos x="2" y="12"/>
              </a:cxn>
              <a:cxn ang="0">
                <a:pos x="6" y="12"/>
              </a:cxn>
              <a:cxn ang="0">
                <a:pos x="6" y="12"/>
              </a:cxn>
              <a:cxn ang="0">
                <a:pos x="12" y="16"/>
              </a:cxn>
              <a:cxn ang="0">
                <a:pos x="16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6"/>
              </a:cxn>
              <a:cxn ang="0">
                <a:pos x="16" y="12"/>
              </a:cxn>
              <a:cxn ang="0">
                <a:pos x="16" y="12"/>
              </a:cxn>
              <a:cxn ang="0">
                <a:pos x="10" y="8"/>
              </a:cxn>
              <a:cxn ang="0">
                <a:pos x="10" y="8"/>
              </a:cxn>
              <a:cxn ang="0">
                <a:pos x="8" y="6"/>
              </a:cxn>
              <a:cxn ang="0">
                <a:pos x="6" y="4"/>
              </a:cxn>
              <a:cxn ang="0">
                <a:pos x="6" y="4"/>
              </a:cxn>
              <a:cxn ang="0">
                <a:pos x="10" y="0"/>
              </a:cxn>
              <a:cxn ang="0">
                <a:pos x="10" y="0"/>
              </a:cxn>
              <a:cxn ang="0">
                <a:pos x="14" y="2"/>
              </a:cxn>
              <a:cxn ang="0">
                <a:pos x="14" y="2"/>
              </a:cxn>
              <a:cxn ang="0">
                <a:pos x="16" y="6"/>
              </a:cxn>
              <a:cxn ang="0">
                <a:pos x="16" y="6"/>
              </a:cxn>
              <a:cxn ang="0">
                <a:pos x="20" y="6"/>
              </a:cxn>
              <a:cxn ang="0">
                <a:pos x="24" y="6"/>
              </a:cxn>
              <a:cxn ang="0">
                <a:pos x="24" y="6"/>
              </a:cxn>
              <a:cxn ang="0">
                <a:pos x="26" y="8"/>
              </a:cxn>
              <a:cxn ang="0">
                <a:pos x="28" y="10"/>
              </a:cxn>
              <a:cxn ang="0">
                <a:pos x="28" y="10"/>
              </a:cxn>
              <a:cxn ang="0">
                <a:pos x="28" y="14"/>
              </a:cxn>
              <a:cxn ang="0">
                <a:pos x="26" y="20"/>
              </a:cxn>
              <a:cxn ang="0">
                <a:pos x="26" y="20"/>
              </a:cxn>
              <a:cxn ang="0">
                <a:pos x="26" y="26"/>
              </a:cxn>
              <a:cxn ang="0">
                <a:pos x="26" y="26"/>
              </a:cxn>
              <a:cxn ang="0">
                <a:pos x="30" y="32"/>
              </a:cxn>
              <a:cxn ang="0">
                <a:pos x="30" y="32"/>
              </a:cxn>
            </a:cxnLst>
            <a:rect l="0" t="0" r="r" b="b"/>
            <a:pathLst>
              <a:path w="30" h="36">
                <a:moveTo>
                  <a:pt x="30" y="32"/>
                </a:moveTo>
                <a:lnTo>
                  <a:pt x="30" y="32"/>
                </a:lnTo>
                <a:lnTo>
                  <a:pt x="30" y="34"/>
                </a:lnTo>
                <a:lnTo>
                  <a:pt x="28" y="36"/>
                </a:lnTo>
                <a:lnTo>
                  <a:pt x="28" y="36"/>
                </a:lnTo>
                <a:lnTo>
                  <a:pt x="26" y="34"/>
                </a:lnTo>
                <a:lnTo>
                  <a:pt x="24" y="32"/>
                </a:lnTo>
                <a:lnTo>
                  <a:pt x="24" y="32"/>
                </a:lnTo>
                <a:lnTo>
                  <a:pt x="18" y="34"/>
                </a:lnTo>
                <a:lnTo>
                  <a:pt x="18" y="34"/>
                </a:lnTo>
                <a:lnTo>
                  <a:pt x="14" y="36"/>
                </a:lnTo>
                <a:lnTo>
                  <a:pt x="14" y="36"/>
                </a:lnTo>
                <a:lnTo>
                  <a:pt x="10" y="36"/>
                </a:lnTo>
                <a:lnTo>
                  <a:pt x="6" y="34"/>
                </a:lnTo>
                <a:lnTo>
                  <a:pt x="6" y="34"/>
                </a:lnTo>
                <a:lnTo>
                  <a:pt x="2" y="32"/>
                </a:lnTo>
                <a:lnTo>
                  <a:pt x="0" y="30"/>
                </a:lnTo>
                <a:lnTo>
                  <a:pt x="0" y="30"/>
                </a:lnTo>
                <a:lnTo>
                  <a:pt x="2" y="26"/>
                </a:lnTo>
                <a:lnTo>
                  <a:pt x="2" y="26"/>
                </a:lnTo>
                <a:lnTo>
                  <a:pt x="4" y="20"/>
                </a:lnTo>
                <a:lnTo>
                  <a:pt x="4" y="20"/>
                </a:lnTo>
                <a:lnTo>
                  <a:pt x="2" y="16"/>
                </a:lnTo>
                <a:lnTo>
                  <a:pt x="2" y="12"/>
                </a:lnTo>
                <a:lnTo>
                  <a:pt x="2" y="12"/>
                </a:lnTo>
                <a:lnTo>
                  <a:pt x="6" y="12"/>
                </a:lnTo>
                <a:lnTo>
                  <a:pt x="6" y="12"/>
                </a:lnTo>
                <a:lnTo>
                  <a:pt x="12" y="16"/>
                </a:lnTo>
                <a:lnTo>
                  <a:pt x="16" y="18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6" y="12"/>
                </a:lnTo>
                <a:lnTo>
                  <a:pt x="16" y="12"/>
                </a:lnTo>
                <a:lnTo>
                  <a:pt x="10" y="8"/>
                </a:lnTo>
                <a:lnTo>
                  <a:pt x="10" y="8"/>
                </a:lnTo>
                <a:lnTo>
                  <a:pt x="8" y="6"/>
                </a:lnTo>
                <a:lnTo>
                  <a:pt x="6" y="4"/>
                </a:lnTo>
                <a:lnTo>
                  <a:pt x="6" y="4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4" y="6"/>
                </a:lnTo>
                <a:lnTo>
                  <a:pt x="26" y="8"/>
                </a:lnTo>
                <a:lnTo>
                  <a:pt x="28" y="10"/>
                </a:lnTo>
                <a:lnTo>
                  <a:pt x="28" y="10"/>
                </a:lnTo>
                <a:lnTo>
                  <a:pt x="28" y="14"/>
                </a:lnTo>
                <a:lnTo>
                  <a:pt x="26" y="20"/>
                </a:lnTo>
                <a:lnTo>
                  <a:pt x="26" y="20"/>
                </a:lnTo>
                <a:lnTo>
                  <a:pt x="26" y="26"/>
                </a:lnTo>
                <a:lnTo>
                  <a:pt x="26" y="26"/>
                </a:lnTo>
                <a:lnTo>
                  <a:pt x="30" y="32"/>
                </a:lnTo>
                <a:lnTo>
                  <a:pt x="30" y="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5" name="Freeform 305"/>
          <p:cNvSpPr>
            <a:spLocks noChangeAspect="1"/>
          </p:cNvSpPr>
          <p:nvPr/>
        </p:nvSpPr>
        <p:spPr bwMode="auto">
          <a:xfrm>
            <a:off x="9889018" y="4184392"/>
            <a:ext cx="387612" cy="518934"/>
          </a:xfrm>
          <a:custGeom>
            <a:avLst/>
            <a:gdLst/>
            <a:ahLst/>
            <a:cxnLst>
              <a:cxn ang="0">
                <a:pos x="242" y="10"/>
              </a:cxn>
              <a:cxn ang="0">
                <a:pos x="254" y="42"/>
              </a:cxn>
              <a:cxn ang="0">
                <a:pos x="268" y="56"/>
              </a:cxn>
              <a:cxn ang="0">
                <a:pos x="292" y="62"/>
              </a:cxn>
              <a:cxn ang="0">
                <a:pos x="318" y="70"/>
              </a:cxn>
              <a:cxn ang="0">
                <a:pos x="304" y="100"/>
              </a:cxn>
              <a:cxn ang="0">
                <a:pos x="338" y="98"/>
              </a:cxn>
              <a:cxn ang="0">
                <a:pos x="368" y="74"/>
              </a:cxn>
              <a:cxn ang="0">
                <a:pos x="388" y="60"/>
              </a:cxn>
              <a:cxn ang="0">
                <a:pos x="402" y="60"/>
              </a:cxn>
              <a:cxn ang="0">
                <a:pos x="408" y="62"/>
              </a:cxn>
              <a:cxn ang="0">
                <a:pos x="440" y="80"/>
              </a:cxn>
              <a:cxn ang="0">
                <a:pos x="468" y="98"/>
              </a:cxn>
              <a:cxn ang="0">
                <a:pos x="492" y="122"/>
              </a:cxn>
              <a:cxn ang="0">
                <a:pos x="500" y="176"/>
              </a:cxn>
              <a:cxn ang="0">
                <a:pos x="506" y="220"/>
              </a:cxn>
              <a:cxn ang="0">
                <a:pos x="514" y="292"/>
              </a:cxn>
              <a:cxn ang="0">
                <a:pos x="532" y="364"/>
              </a:cxn>
              <a:cxn ang="0">
                <a:pos x="510" y="384"/>
              </a:cxn>
              <a:cxn ang="0">
                <a:pos x="488" y="392"/>
              </a:cxn>
              <a:cxn ang="0">
                <a:pos x="418" y="428"/>
              </a:cxn>
              <a:cxn ang="0">
                <a:pos x="374" y="456"/>
              </a:cxn>
              <a:cxn ang="0">
                <a:pos x="354" y="448"/>
              </a:cxn>
              <a:cxn ang="0">
                <a:pos x="378" y="484"/>
              </a:cxn>
              <a:cxn ang="0">
                <a:pos x="430" y="560"/>
              </a:cxn>
              <a:cxn ang="0">
                <a:pos x="448" y="606"/>
              </a:cxn>
              <a:cxn ang="0">
                <a:pos x="414" y="636"/>
              </a:cxn>
              <a:cxn ang="0">
                <a:pos x="410" y="690"/>
              </a:cxn>
              <a:cxn ang="0">
                <a:pos x="392" y="692"/>
              </a:cxn>
              <a:cxn ang="0">
                <a:pos x="352" y="696"/>
              </a:cxn>
              <a:cxn ang="0">
                <a:pos x="284" y="710"/>
              </a:cxn>
              <a:cxn ang="0">
                <a:pos x="242" y="712"/>
              </a:cxn>
              <a:cxn ang="0">
                <a:pos x="210" y="696"/>
              </a:cxn>
              <a:cxn ang="0">
                <a:pos x="156" y="684"/>
              </a:cxn>
              <a:cxn ang="0">
                <a:pos x="68" y="680"/>
              </a:cxn>
              <a:cxn ang="0">
                <a:pos x="78" y="604"/>
              </a:cxn>
              <a:cxn ang="0">
                <a:pos x="110" y="556"/>
              </a:cxn>
              <a:cxn ang="0">
                <a:pos x="34" y="524"/>
              </a:cxn>
              <a:cxn ang="0">
                <a:pos x="8" y="486"/>
              </a:cxn>
              <a:cxn ang="0">
                <a:pos x="4" y="442"/>
              </a:cxn>
              <a:cxn ang="0">
                <a:pos x="12" y="412"/>
              </a:cxn>
              <a:cxn ang="0">
                <a:pos x="2" y="348"/>
              </a:cxn>
              <a:cxn ang="0">
                <a:pos x="16" y="300"/>
              </a:cxn>
              <a:cxn ang="0">
                <a:pos x="34" y="270"/>
              </a:cxn>
              <a:cxn ang="0">
                <a:pos x="58" y="250"/>
              </a:cxn>
              <a:cxn ang="0">
                <a:pos x="72" y="218"/>
              </a:cxn>
              <a:cxn ang="0">
                <a:pos x="78" y="192"/>
              </a:cxn>
              <a:cxn ang="0">
                <a:pos x="114" y="154"/>
              </a:cxn>
              <a:cxn ang="0">
                <a:pos x="104" y="136"/>
              </a:cxn>
              <a:cxn ang="0">
                <a:pos x="106" y="110"/>
              </a:cxn>
              <a:cxn ang="0">
                <a:pos x="156" y="122"/>
              </a:cxn>
              <a:cxn ang="0">
                <a:pos x="164" y="124"/>
              </a:cxn>
              <a:cxn ang="0">
                <a:pos x="182" y="148"/>
              </a:cxn>
              <a:cxn ang="0">
                <a:pos x="184" y="102"/>
              </a:cxn>
              <a:cxn ang="0">
                <a:pos x="204" y="92"/>
              </a:cxn>
              <a:cxn ang="0">
                <a:pos x="204" y="72"/>
              </a:cxn>
              <a:cxn ang="0">
                <a:pos x="190" y="54"/>
              </a:cxn>
              <a:cxn ang="0">
                <a:pos x="210" y="38"/>
              </a:cxn>
              <a:cxn ang="0">
                <a:pos x="196" y="0"/>
              </a:cxn>
            </a:cxnLst>
            <a:rect l="0" t="0" r="r" b="b"/>
            <a:pathLst>
              <a:path w="534" h="716">
                <a:moveTo>
                  <a:pt x="228" y="8"/>
                </a:moveTo>
                <a:lnTo>
                  <a:pt x="228" y="8"/>
                </a:lnTo>
                <a:lnTo>
                  <a:pt x="232" y="6"/>
                </a:lnTo>
                <a:lnTo>
                  <a:pt x="234" y="4"/>
                </a:lnTo>
                <a:lnTo>
                  <a:pt x="236" y="4"/>
                </a:lnTo>
                <a:lnTo>
                  <a:pt x="236" y="4"/>
                </a:lnTo>
                <a:lnTo>
                  <a:pt x="236" y="6"/>
                </a:lnTo>
                <a:lnTo>
                  <a:pt x="236" y="10"/>
                </a:lnTo>
                <a:lnTo>
                  <a:pt x="236" y="10"/>
                </a:lnTo>
                <a:lnTo>
                  <a:pt x="238" y="10"/>
                </a:lnTo>
                <a:lnTo>
                  <a:pt x="242" y="10"/>
                </a:lnTo>
                <a:lnTo>
                  <a:pt x="242" y="10"/>
                </a:lnTo>
                <a:lnTo>
                  <a:pt x="250" y="12"/>
                </a:lnTo>
                <a:lnTo>
                  <a:pt x="258" y="16"/>
                </a:lnTo>
                <a:lnTo>
                  <a:pt x="258" y="16"/>
                </a:lnTo>
                <a:lnTo>
                  <a:pt x="260" y="20"/>
                </a:lnTo>
                <a:lnTo>
                  <a:pt x="262" y="26"/>
                </a:lnTo>
                <a:lnTo>
                  <a:pt x="262" y="26"/>
                </a:lnTo>
                <a:lnTo>
                  <a:pt x="260" y="36"/>
                </a:lnTo>
                <a:lnTo>
                  <a:pt x="260" y="36"/>
                </a:lnTo>
                <a:lnTo>
                  <a:pt x="258" y="38"/>
                </a:lnTo>
                <a:lnTo>
                  <a:pt x="254" y="42"/>
                </a:lnTo>
                <a:lnTo>
                  <a:pt x="254" y="42"/>
                </a:lnTo>
                <a:lnTo>
                  <a:pt x="256" y="44"/>
                </a:lnTo>
                <a:lnTo>
                  <a:pt x="258" y="46"/>
                </a:lnTo>
                <a:lnTo>
                  <a:pt x="258" y="46"/>
                </a:lnTo>
                <a:lnTo>
                  <a:pt x="262" y="46"/>
                </a:lnTo>
                <a:lnTo>
                  <a:pt x="266" y="46"/>
                </a:lnTo>
                <a:lnTo>
                  <a:pt x="266" y="46"/>
                </a:lnTo>
                <a:lnTo>
                  <a:pt x="266" y="50"/>
                </a:lnTo>
                <a:lnTo>
                  <a:pt x="266" y="54"/>
                </a:lnTo>
                <a:lnTo>
                  <a:pt x="266" y="54"/>
                </a:lnTo>
                <a:lnTo>
                  <a:pt x="268" y="56"/>
                </a:lnTo>
                <a:lnTo>
                  <a:pt x="272" y="54"/>
                </a:lnTo>
                <a:lnTo>
                  <a:pt x="272" y="54"/>
                </a:lnTo>
                <a:lnTo>
                  <a:pt x="274" y="52"/>
                </a:lnTo>
                <a:lnTo>
                  <a:pt x="276" y="50"/>
                </a:lnTo>
                <a:lnTo>
                  <a:pt x="276" y="50"/>
                </a:lnTo>
                <a:lnTo>
                  <a:pt x="282" y="50"/>
                </a:lnTo>
                <a:lnTo>
                  <a:pt x="288" y="54"/>
                </a:lnTo>
                <a:lnTo>
                  <a:pt x="288" y="54"/>
                </a:lnTo>
                <a:lnTo>
                  <a:pt x="290" y="58"/>
                </a:lnTo>
                <a:lnTo>
                  <a:pt x="292" y="62"/>
                </a:lnTo>
                <a:lnTo>
                  <a:pt x="292" y="62"/>
                </a:lnTo>
                <a:lnTo>
                  <a:pt x="298" y="62"/>
                </a:lnTo>
                <a:lnTo>
                  <a:pt x="298" y="62"/>
                </a:lnTo>
                <a:lnTo>
                  <a:pt x="306" y="58"/>
                </a:lnTo>
                <a:lnTo>
                  <a:pt x="312" y="56"/>
                </a:lnTo>
                <a:lnTo>
                  <a:pt x="314" y="56"/>
                </a:lnTo>
                <a:lnTo>
                  <a:pt x="314" y="56"/>
                </a:lnTo>
                <a:lnTo>
                  <a:pt x="318" y="60"/>
                </a:lnTo>
                <a:lnTo>
                  <a:pt x="318" y="60"/>
                </a:lnTo>
                <a:lnTo>
                  <a:pt x="320" y="64"/>
                </a:lnTo>
                <a:lnTo>
                  <a:pt x="318" y="70"/>
                </a:lnTo>
                <a:lnTo>
                  <a:pt x="318" y="70"/>
                </a:lnTo>
                <a:lnTo>
                  <a:pt x="312" y="76"/>
                </a:lnTo>
                <a:lnTo>
                  <a:pt x="312" y="76"/>
                </a:lnTo>
                <a:lnTo>
                  <a:pt x="304" y="80"/>
                </a:lnTo>
                <a:lnTo>
                  <a:pt x="304" y="80"/>
                </a:lnTo>
                <a:lnTo>
                  <a:pt x="302" y="84"/>
                </a:lnTo>
                <a:lnTo>
                  <a:pt x="300" y="90"/>
                </a:lnTo>
                <a:lnTo>
                  <a:pt x="300" y="90"/>
                </a:lnTo>
                <a:lnTo>
                  <a:pt x="302" y="94"/>
                </a:lnTo>
                <a:lnTo>
                  <a:pt x="302" y="94"/>
                </a:lnTo>
                <a:lnTo>
                  <a:pt x="302" y="98"/>
                </a:lnTo>
                <a:lnTo>
                  <a:pt x="304" y="100"/>
                </a:lnTo>
                <a:lnTo>
                  <a:pt x="304" y="100"/>
                </a:lnTo>
                <a:lnTo>
                  <a:pt x="308" y="100"/>
                </a:lnTo>
                <a:lnTo>
                  <a:pt x="312" y="98"/>
                </a:lnTo>
                <a:lnTo>
                  <a:pt x="316" y="94"/>
                </a:lnTo>
                <a:lnTo>
                  <a:pt x="318" y="92"/>
                </a:lnTo>
                <a:lnTo>
                  <a:pt x="318" y="92"/>
                </a:lnTo>
                <a:lnTo>
                  <a:pt x="324" y="94"/>
                </a:lnTo>
                <a:lnTo>
                  <a:pt x="330" y="96"/>
                </a:lnTo>
                <a:lnTo>
                  <a:pt x="330" y="96"/>
                </a:lnTo>
                <a:lnTo>
                  <a:pt x="336" y="98"/>
                </a:lnTo>
                <a:lnTo>
                  <a:pt x="338" y="98"/>
                </a:lnTo>
                <a:lnTo>
                  <a:pt x="340" y="96"/>
                </a:lnTo>
                <a:lnTo>
                  <a:pt x="340" y="96"/>
                </a:lnTo>
                <a:lnTo>
                  <a:pt x="340" y="94"/>
                </a:lnTo>
                <a:lnTo>
                  <a:pt x="338" y="92"/>
                </a:lnTo>
                <a:lnTo>
                  <a:pt x="338" y="92"/>
                </a:lnTo>
                <a:lnTo>
                  <a:pt x="340" y="88"/>
                </a:lnTo>
                <a:lnTo>
                  <a:pt x="344" y="84"/>
                </a:lnTo>
                <a:lnTo>
                  <a:pt x="354" y="80"/>
                </a:lnTo>
                <a:lnTo>
                  <a:pt x="354" y="80"/>
                </a:lnTo>
                <a:lnTo>
                  <a:pt x="364" y="76"/>
                </a:lnTo>
                <a:lnTo>
                  <a:pt x="368" y="74"/>
                </a:lnTo>
                <a:lnTo>
                  <a:pt x="374" y="76"/>
                </a:lnTo>
                <a:lnTo>
                  <a:pt x="374" y="76"/>
                </a:lnTo>
                <a:lnTo>
                  <a:pt x="372" y="78"/>
                </a:lnTo>
                <a:lnTo>
                  <a:pt x="372" y="82"/>
                </a:lnTo>
                <a:lnTo>
                  <a:pt x="372" y="82"/>
                </a:lnTo>
                <a:lnTo>
                  <a:pt x="376" y="82"/>
                </a:lnTo>
                <a:lnTo>
                  <a:pt x="378" y="80"/>
                </a:lnTo>
                <a:lnTo>
                  <a:pt x="378" y="80"/>
                </a:lnTo>
                <a:lnTo>
                  <a:pt x="382" y="70"/>
                </a:lnTo>
                <a:lnTo>
                  <a:pt x="382" y="70"/>
                </a:lnTo>
                <a:lnTo>
                  <a:pt x="388" y="60"/>
                </a:lnTo>
                <a:lnTo>
                  <a:pt x="396" y="54"/>
                </a:lnTo>
                <a:lnTo>
                  <a:pt x="396" y="54"/>
                </a:lnTo>
                <a:lnTo>
                  <a:pt x="406" y="52"/>
                </a:lnTo>
                <a:lnTo>
                  <a:pt x="406" y="52"/>
                </a:lnTo>
                <a:lnTo>
                  <a:pt x="408" y="52"/>
                </a:lnTo>
                <a:lnTo>
                  <a:pt x="412" y="54"/>
                </a:lnTo>
                <a:lnTo>
                  <a:pt x="412" y="54"/>
                </a:lnTo>
                <a:lnTo>
                  <a:pt x="410" y="56"/>
                </a:lnTo>
                <a:lnTo>
                  <a:pt x="408" y="56"/>
                </a:lnTo>
                <a:lnTo>
                  <a:pt x="402" y="60"/>
                </a:lnTo>
                <a:lnTo>
                  <a:pt x="402" y="60"/>
                </a:lnTo>
                <a:lnTo>
                  <a:pt x="396" y="64"/>
                </a:lnTo>
                <a:lnTo>
                  <a:pt x="396" y="64"/>
                </a:lnTo>
                <a:lnTo>
                  <a:pt x="394" y="68"/>
                </a:lnTo>
                <a:lnTo>
                  <a:pt x="394" y="70"/>
                </a:lnTo>
                <a:lnTo>
                  <a:pt x="394" y="70"/>
                </a:lnTo>
                <a:lnTo>
                  <a:pt x="396" y="70"/>
                </a:lnTo>
                <a:lnTo>
                  <a:pt x="396" y="68"/>
                </a:lnTo>
                <a:lnTo>
                  <a:pt x="400" y="66"/>
                </a:lnTo>
                <a:lnTo>
                  <a:pt x="400" y="66"/>
                </a:lnTo>
                <a:lnTo>
                  <a:pt x="408" y="62"/>
                </a:lnTo>
                <a:lnTo>
                  <a:pt x="408" y="62"/>
                </a:lnTo>
                <a:lnTo>
                  <a:pt x="416" y="60"/>
                </a:lnTo>
                <a:lnTo>
                  <a:pt x="424" y="60"/>
                </a:lnTo>
                <a:lnTo>
                  <a:pt x="424" y="60"/>
                </a:lnTo>
                <a:lnTo>
                  <a:pt x="428" y="64"/>
                </a:lnTo>
                <a:lnTo>
                  <a:pt x="430" y="66"/>
                </a:lnTo>
                <a:lnTo>
                  <a:pt x="430" y="66"/>
                </a:lnTo>
                <a:lnTo>
                  <a:pt x="438" y="72"/>
                </a:lnTo>
                <a:lnTo>
                  <a:pt x="438" y="72"/>
                </a:lnTo>
                <a:lnTo>
                  <a:pt x="438" y="76"/>
                </a:lnTo>
                <a:lnTo>
                  <a:pt x="440" y="80"/>
                </a:lnTo>
                <a:lnTo>
                  <a:pt x="440" y="80"/>
                </a:lnTo>
                <a:lnTo>
                  <a:pt x="442" y="80"/>
                </a:lnTo>
                <a:lnTo>
                  <a:pt x="442" y="80"/>
                </a:lnTo>
                <a:lnTo>
                  <a:pt x="446" y="82"/>
                </a:lnTo>
                <a:lnTo>
                  <a:pt x="448" y="86"/>
                </a:lnTo>
                <a:lnTo>
                  <a:pt x="448" y="86"/>
                </a:lnTo>
                <a:lnTo>
                  <a:pt x="454" y="84"/>
                </a:lnTo>
                <a:lnTo>
                  <a:pt x="458" y="84"/>
                </a:lnTo>
                <a:lnTo>
                  <a:pt x="458" y="84"/>
                </a:lnTo>
                <a:lnTo>
                  <a:pt x="462" y="86"/>
                </a:lnTo>
                <a:lnTo>
                  <a:pt x="464" y="90"/>
                </a:lnTo>
                <a:lnTo>
                  <a:pt x="468" y="98"/>
                </a:lnTo>
                <a:lnTo>
                  <a:pt x="468" y="98"/>
                </a:lnTo>
                <a:lnTo>
                  <a:pt x="468" y="106"/>
                </a:lnTo>
                <a:lnTo>
                  <a:pt x="468" y="110"/>
                </a:lnTo>
                <a:lnTo>
                  <a:pt x="470" y="112"/>
                </a:lnTo>
                <a:lnTo>
                  <a:pt x="470" y="112"/>
                </a:lnTo>
                <a:lnTo>
                  <a:pt x="474" y="114"/>
                </a:lnTo>
                <a:lnTo>
                  <a:pt x="480" y="116"/>
                </a:lnTo>
                <a:lnTo>
                  <a:pt x="488" y="118"/>
                </a:lnTo>
                <a:lnTo>
                  <a:pt x="492" y="120"/>
                </a:lnTo>
                <a:lnTo>
                  <a:pt x="492" y="120"/>
                </a:lnTo>
                <a:lnTo>
                  <a:pt x="492" y="122"/>
                </a:lnTo>
                <a:lnTo>
                  <a:pt x="492" y="124"/>
                </a:lnTo>
                <a:lnTo>
                  <a:pt x="494" y="128"/>
                </a:lnTo>
                <a:lnTo>
                  <a:pt x="494" y="128"/>
                </a:lnTo>
                <a:lnTo>
                  <a:pt x="498" y="138"/>
                </a:lnTo>
                <a:lnTo>
                  <a:pt x="502" y="146"/>
                </a:lnTo>
                <a:lnTo>
                  <a:pt x="502" y="146"/>
                </a:lnTo>
                <a:lnTo>
                  <a:pt x="502" y="154"/>
                </a:lnTo>
                <a:lnTo>
                  <a:pt x="502" y="164"/>
                </a:lnTo>
                <a:lnTo>
                  <a:pt x="502" y="164"/>
                </a:lnTo>
                <a:lnTo>
                  <a:pt x="500" y="176"/>
                </a:lnTo>
                <a:lnTo>
                  <a:pt x="500" y="176"/>
                </a:lnTo>
                <a:lnTo>
                  <a:pt x="494" y="188"/>
                </a:lnTo>
                <a:lnTo>
                  <a:pt x="494" y="188"/>
                </a:lnTo>
                <a:lnTo>
                  <a:pt x="490" y="202"/>
                </a:lnTo>
                <a:lnTo>
                  <a:pt x="490" y="202"/>
                </a:lnTo>
                <a:lnTo>
                  <a:pt x="490" y="208"/>
                </a:lnTo>
                <a:lnTo>
                  <a:pt x="490" y="208"/>
                </a:lnTo>
                <a:lnTo>
                  <a:pt x="494" y="212"/>
                </a:lnTo>
                <a:lnTo>
                  <a:pt x="498" y="214"/>
                </a:lnTo>
                <a:lnTo>
                  <a:pt x="502" y="218"/>
                </a:lnTo>
                <a:lnTo>
                  <a:pt x="506" y="220"/>
                </a:lnTo>
                <a:lnTo>
                  <a:pt x="506" y="220"/>
                </a:lnTo>
                <a:lnTo>
                  <a:pt x="508" y="228"/>
                </a:lnTo>
                <a:lnTo>
                  <a:pt x="508" y="228"/>
                </a:lnTo>
                <a:lnTo>
                  <a:pt x="508" y="242"/>
                </a:lnTo>
                <a:lnTo>
                  <a:pt x="508" y="254"/>
                </a:lnTo>
                <a:lnTo>
                  <a:pt x="508" y="254"/>
                </a:lnTo>
                <a:lnTo>
                  <a:pt x="512" y="264"/>
                </a:lnTo>
                <a:lnTo>
                  <a:pt x="512" y="264"/>
                </a:lnTo>
                <a:lnTo>
                  <a:pt x="514" y="282"/>
                </a:lnTo>
                <a:lnTo>
                  <a:pt x="514" y="282"/>
                </a:lnTo>
                <a:lnTo>
                  <a:pt x="514" y="292"/>
                </a:lnTo>
                <a:lnTo>
                  <a:pt x="514" y="292"/>
                </a:lnTo>
                <a:lnTo>
                  <a:pt x="514" y="306"/>
                </a:lnTo>
                <a:lnTo>
                  <a:pt x="516" y="318"/>
                </a:lnTo>
                <a:lnTo>
                  <a:pt x="516" y="318"/>
                </a:lnTo>
                <a:lnTo>
                  <a:pt x="518" y="324"/>
                </a:lnTo>
                <a:lnTo>
                  <a:pt x="524" y="328"/>
                </a:lnTo>
                <a:lnTo>
                  <a:pt x="532" y="338"/>
                </a:lnTo>
                <a:lnTo>
                  <a:pt x="532" y="338"/>
                </a:lnTo>
                <a:lnTo>
                  <a:pt x="534" y="344"/>
                </a:lnTo>
                <a:lnTo>
                  <a:pt x="534" y="344"/>
                </a:lnTo>
                <a:lnTo>
                  <a:pt x="534" y="354"/>
                </a:lnTo>
                <a:lnTo>
                  <a:pt x="532" y="364"/>
                </a:lnTo>
                <a:lnTo>
                  <a:pt x="532" y="364"/>
                </a:lnTo>
                <a:lnTo>
                  <a:pt x="528" y="384"/>
                </a:lnTo>
                <a:lnTo>
                  <a:pt x="528" y="384"/>
                </a:lnTo>
                <a:lnTo>
                  <a:pt x="526" y="388"/>
                </a:lnTo>
                <a:lnTo>
                  <a:pt x="524" y="394"/>
                </a:lnTo>
                <a:lnTo>
                  <a:pt x="524" y="394"/>
                </a:lnTo>
                <a:lnTo>
                  <a:pt x="518" y="394"/>
                </a:lnTo>
                <a:lnTo>
                  <a:pt x="518" y="394"/>
                </a:lnTo>
                <a:lnTo>
                  <a:pt x="512" y="388"/>
                </a:lnTo>
                <a:lnTo>
                  <a:pt x="510" y="384"/>
                </a:lnTo>
                <a:lnTo>
                  <a:pt x="510" y="384"/>
                </a:lnTo>
                <a:lnTo>
                  <a:pt x="506" y="376"/>
                </a:lnTo>
                <a:lnTo>
                  <a:pt x="502" y="370"/>
                </a:lnTo>
                <a:lnTo>
                  <a:pt x="502" y="370"/>
                </a:lnTo>
                <a:lnTo>
                  <a:pt x="496" y="368"/>
                </a:lnTo>
                <a:lnTo>
                  <a:pt x="492" y="368"/>
                </a:lnTo>
                <a:lnTo>
                  <a:pt x="492" y="368"/>
                </a:lnTo>
                <a:lnTo>
                  <a:pt x="490" y="372"/>
                </a:lnTo>
                <a:lnTo>
                  <a:pt x="490" y="378"/>
                </a:lnTo>
                <a:lnTo>
                  <a:pt x="488" y="386"/>
                </a:lnTo>
                <a:lnTo>
                  <a:pt x="488" y="392"/>
                </a:lnTo>
                <a:lnTo>
                  <a:pt x="488" y="392"/>
                </a:lnTo>
                <a:lnTo>
                  <a:pt x="484" y="394"/>
                </a:lnTo>
                <a:lnTo>
                  <a:pt x="478" y="396"/>
                </a:lnTo>
                <a:lnTo>
                  <a:pt x="466" y="400"/>
                </a:lnTo>
                <a:lnTo>
                  <a:pt x="454" y="402"/>
                </a:lnTo>
                <a:lnTo>
                  <a:pt x="446" y="406"/>
                </a:lnTo>
                <a:lnTo>
                  <a:pt x="446" y="406"/>
                </a:lnTo>
                <a:lnTo>
                  <a:pt x="442" y="412"/>
                </a:lnTo>
                <a:lnTo>
                  <a:pt x="438" y="418"/>
                </a:lnTo>
                <a:lnTo>
                  <a:pt x="438" y="418"/>
                </a:lnTo>
                <a:lnTo>
                  <a:pt x="428" y="424"/>
                </a:lnTo>
                <a:lnTo>
                  <a:pt x="418" y="428"/>
                </a:lnTo>
                <a:lnTo>
                  <a:pt x="418" y="428"/>
                </a:lnTo>
                <a:lnTo>
                  <a:pt x="400" y="432"/>
                </a:lnTo>
                <a:lnTo>
                  <a:pt x="400" y="432"/>
                </a:lnTo>
                <a:lnTo>
                  <a:pt x="390" y="436"/>
                </a:lnTo>
                <a:lnTo>
                  <a:pt x="382" y="440"/>
                </a:lnTo>
                <a:lnTo>
                  <a:pt x="382" y="440"/>
                </a:lnTo>
                <a:lnTo>
                  <a:pt x="378" y="448"/>
                </a:lnTo>
                <a:lnTo>
                  <a:pt x="378" y="452"/>
                </a:lnTo>
                <a:lnTo>
                  <a:pt x="376" y="454"/>
                </a:lnTo>
                <a:lnTo>
                  <a:pt x="376" y="454"/>
                </a:lnTo>
                <a:lnTo>
                  <a:pt x="374" y="456"/>
                </a:lnTo>
                <a:lnTo>
                  <a:pt x="374" y="456"/>
                </a:lnTo>
                <a:lnTo>
                  <a:pt x="368" y="452"/>
                </a:lnTo>
                <a:lnTo>
                  <a:pt x="364" y="446"/>
                </a:lnTo>
                <a:lnTo>
                  <a:pt x="360" y="440"/>
                </a:lnTo>
                <a:lnTo>
                  <a:pt x="358" y="438"/>
                </a:lnTo>
                <a:lnTo>
                  <a:pt x="356" y="438"/>
                </a:lnTo>
                <a:lnTo>
                  <a:pt x="356" y="438"/>
                </a:lnTo>
                <a:lnTo>
                  <a:pt x="356" y="440"/>
                </a:lnTo>
                <a:lnTo>
                  <a:pt x="354" y="444"/>
                </a:lnTo>
                <a:lnTo>
                  <a:pt x="354" y="444"/>
                </a:lnTo>
                <a:lnTo>
                  <a:pt x="354" y="448"/>
                </a:lnTo>
                <a:lnTo>
                  <a:pt x="354" y="454"/>
                </a:lnTo>
                <a:lnTo>
                  <a:pt x="354" y="454"/>
                </a:lnTo>
                <a:lnTo>
                  <a:pt x="358" y="460"/>
                </a:lnTo>
                <a:lnTo>
                  <a:pt x="364" y="466"/>
                </a:lnTo>
                <a:lnTo>
                  <a:pt x="364" y="466"/>
                </a:lnTo>
                <a:lnTo>
                  <a:pt x="370" y="468"/>
                </a:lnTo>
                <a:lnTo>
                  <a:pt x="376" y="472"/>
                </a:lnTo>
                <a:lnTo>
                  <a:pt x="376" y="472"/>
                </a:lnTo>
                <a:lnTo>
                  <a:pt x="378" y="478"/>
                </a:lnTo>
                <a:lnTo>
                  <a:pt x="378" y="484"/>
                </a:lnTo>
                <a:lnTo>
                  <a:pt x="378" y="484"/>
                </a:lnTo>
                <a:lnTo>
                  <a:pt x="378" y="496"/>
                </a:lnTo>
                <a:lnTo>
                  <a:pt x="378" y="506"/>
                </a:lnTo>
                <a:lnTo>
                  <a:pt x="378" y="506"/>
                </a:lnTo>
                <a:lnTo>
                  <a:pt x="382" y="514"/>
                </a:lnTo>
                <a:lnTo>
                  <a:pt x="388" y="520"/>
                </a:lnTo>
                <a:lnTo>
                  <a:pt x="388" y="520"/>
                </a:lnTo>
                <a:lnTo>
                  <a:pt x="404" y="534"/>
                </a:lnTo>
                <a:lnTo>
                  <a:pt x="420" y="546"/>
                </a:lnTo>
                <a:lnTo>
                  <a:pt x="420" y="546"/>
                </a:lnTo>
                <a:lnTo>
                  <a:pt x="430" y="560"/>
                </a:lnTo>
                <a:lnTo>
                  <a:pt x="430" y="560"/>
                </a:lnTo>
                <a:lnTo>
                  <a:pt x="444" y="572"/>
                </a:lnTo>
                <a:lnTo>
                  <a:pt x="458" y="584"/>
                </a:lnTo>
                <a:lnTo>
                  <a:pt x="458" y="584"/>
                </a:lnTo>
                <a:lnTo>
                  <a:pt x="464" y="592"/>
                </a:lnTo>
                <a:lnTo>
                  <a:pt x="464" y="592"/>
                </a:lnTo>
                <a:lnTo>
                  <a:pt x="464" y="596"/>
                </a:lnTo>
                <a:lnTo>
                  <a:pt x="462" y="600"/>
                </a:lnTo>
                <a:lnTo>
                  <a:pt x="462" y="600"/>
                </a:lnTo>
                <a:lnTo>
                  <a:pt x="458" y="602"/>
                </a:lnTo>
                <a:lnTo>
                  <a:pt x="452" y="604"/>
                </a:lnTo>
                <a:lnTo>
                  <a:pt x="448" y="606"/>
                </a:lnTo>
                <a:lnTo>
                  <a:pt x="442" y="608"/>
                </a:lnTo>
                <a:lnTo>
                  <a:pt x="442" y="608"/>
                </a:lnTo>
                <a:lnTo>
                  <a:pt x="440" y="612"/>
                </a:lnTo>
                <a:lnTo>
                  <a:pt x="438" y="618"/>
                </a:lnTo>
                <a:lnTo>
                  <a:pt x="438" y="618"/>
                </a:lnTo>
                <a:lnTo>
                  <a:pt x="436" y="624"/>
                </a:lnTo>
                <a:lnTo>
                  <a:pt x="434" y="628"/>
                </a:lnTo>
                <a:lnTo>
                  <a:pt x="434" y="628"/>
                </a:lnTo>
                <a:lnTo>
                  <a:pt x="428" y="632"/>
                </a:lnTo>
                <a:lnTo>
                  <a:pt x="420" y="634"/>
                </a:lnTo>
                <a:lnTo>
                  <a:pt x="414" y="636"/>
                </a:lnTo>
                <a:lnTo>
                  <a:pt x="408" y="638"/>
                </a:lnTo>
                <a:lnTo>
                  <a:pt x="408" y="638"/>
                </a:lnTo>
                <a:lnTo>
                  <a:pt x="404" y="644"/>
                </a:lnTo>
                <a:lnTo>
                  <a:pt x="402" y="652"/>
                </a:lnTo>
                <a:lnTo>
                  <a:pt x="402" y="652"/>
                </a:lnTo>
                <a:lnTo>
                  <a:pt x="402" y="662"/>
                </a:lnTo>
                <a:lnTo>
                  <a:pt x="402" y="670"/>
                </a:lnTo>
                <a:lnTo>
                  <a:pt x="402" y="670"/>
                </a:lnTo>
                <a:lnTo>
                  <a:pt x="406" y="680"/>
                </a:lnTo>
                <a:lnTo>
                  <a:pt x="410" y="690"/>
                </a:lnTo>
                <a:lnTo>
                  <a:pt x="410" y="690"/>
                </a:lnTo>
                <a:lnTo>
                  <a:pt x="410" y="694"/>
                </a:lnTo>
                <a:lnTo>
                  <a:pt x="410" y="698"/>
                </a:lnTo>
                <a:lnTo>
                  <a:pt x="410" y="698"/>
                </a:lnTo>
                <a:lnTo>
                  <a:pt x="406" y="702"/>
                </a:lnTo>
                <a:lnTo>
                  <a:pt x="402" y="702"/>
                </a:lnTo>
                <a:lnTo>
                  <a:pt x="402" y="702"/>
                </a:lnTo>
                <a:lnTo>
                  <a:pt x="400" y="700"/>
                </a:lnTo>
                <a:lnTo>
                  <a:pt x="398" y="698"/>
                </a:lnTo>
                <a:lnTo>
                  <a:pt x="396" y="692"/>
                </a:lnTo>
                <a:lnTo>
                  <a:pt x="396" y="692"/>
                </a:lnTo>
                <a:lnTo>
                  <a:pt x="392" y="692"/>
                </a:lnTo>
                <a:lnTo>
                  <a:pt x="388" y="692"/>
                </a:lnTo>
                <a:lnTo>
                  <a:pt x="380" y="692"/>
                </a:lnTo>
                <a:lnTo>
                  <a:pt x="380" y="692"/>
                </a:lnTo>
                <a:lnTo>
                  <a:pt x="372" y="690"/>
                </a:lnTo>
                <a:lnTo>
                  <a:pt x="370" y="688"/>
                </a:lnTo>
                <a:lnTo>
                  <a:pt x="366" y="688"/>
                </a:lnTo>
                <a:lnTo>
                  <a:pt x="366" y="688"/>
                </a:lnTo>
                <a:lnTo>
                  <a:pt x="364" y="690"/>
                </a:lnTo>
                <a:lnTo>
                  <a:pt x="362" y="694"/>
                </a:lnTo>
                <a:lnTo>
                  <a:pt x="362" y="694"/>
                </a:lnTo>
                <a:lnTo>
                  <a:pt x="352" y="696"/>
                </a:lnTo>
                <a:lnTo>
                  <a:pt x="342" y="696"/>
                </a:lnTo>
                <a:lnTo>
                  <a:pt x="330" y="696"/>
                </a:lnTo>
                <a:lnTo>
                  <a:pt x="322" y="696"/>
                </a:lnTo>
                <a:lnTo>
                  <a:pt x="322" y="696"/>
                </a:lnTo>
                <a:lnTo>
                  <a:pt x="310" y="704"/>
                </a:lnTo>
                <a:lnTo>
                  <a:pt x="304" y="708"/>
                </a:lnTo>
                <a:lnTo>
                  <a:pt x="298" y="710"/>
                </a:lnTo>
                <a:lnTo>
                  <a:pt x="298" y="710"/>
                </a:lnTo>
                <a:lnTo>
                  <a:pt x="292" y="710"/>
                </a:lnTo>
                <a:lnTo>
                  <a:pt x="284" y="710"/>
                </a:lnTo>
                <a:lnTo>
                  <a:pt x="284" y="710"/>
                </a:lnTo>
                <a:lnTo>
                  <a:pt x="276" y="704"/>
                </a:lnTo>
                <a:lnTo>
                  <a:pt x="268" y="700"/>
                </a:lnTo>
                <a:lnTo>
                  <a:pt x="268" y="700"/>
                </a:lnTo>
                <a:lnTo>
                  <a:pt x="262" y="698"/>
                </a:lnTo>
                <a:lnTo>
                  <a:pt x="254" y="698"/>
                </a:lnTo>
                <a:lnTo>
                  <a:pt x="254" y="698"/>
                </a:lnTo>
                <a:lnTo>
                  <a:pt x="250" y="700"/>
                </a:lnTo>
                <a:lnTo>
                  <a:pt x="246" y="704"/>
                </a:lnTo>
                <a:lnTo>
                  <a:pt x="246" y="704"/>
                </a:lnTo>
                <a:lnTo>
                  <a:pt x="242" y="712"/>
                </a:lnTo>
                <a:lnTo>
                  <a:pt x="242" y="712"/>
                </a:lnTo>
                <a:lnTo>
                  <a:pt x="240" y="714"/>
                </a:lnTo>
                <a:lnTo>
                  <a:pt x="236" y="716"/>
                </a:lnTo>
                <a:lnTo>
                  <a:pt x="236" y="716"/>
                </a:lnTo>
                <a:lnTo>
                  <a:pt x="230" y="714"/>
                </a:lnTo>
                <a:lnTo>
                  <a:pt x="226" y="710"/>
                </a:lnTo>
                <a:lnTo>
                  <a:pt x="226" y="710"/>
                </a:lnTo>
                <a:lnTo>
                  <a:pt x="222" y="704"/>
                </a:lnTo>
                <a:lnTo>
                  <a:pt x="220" y="700"/>
                </a:lnTo>
                <a:lnTo>
                  <a:pt x="220" y="700"/>
                </a:lnTo>
                <a:lnTo>
                  <a:pt x="214" y="698"/>
                </a:lnTo>
                <a:lnTo>
                  <a:pt x="210" y="696"/>
                </a:lnTo>
                <a:lnTo>
                  <a:pt x="210" y="696"/>
                </a:lnTo>
                <a:lnTo>
                  <a:pt x="198" y="696"/>
                </a:lnTo>
                <a:lnTo>
                  <a:pt x="198" y="696"/>
                </a:lnTo>
                <a:lnTo>
                  <a:pt x="192" y="696"/>
                </a:lnTo>
                <a:lnTo>
                  <a:pt x="188" y="698"/>
                </a:lnTo>
                <a:lnTo>
                  <a:pt x="186" y="700"/>
                </a:lnTo>
                <a:lnTo>
                  <a:pt x="186" y="700"/>
                </a:lnTo>
                <a:lnTo>
                  <a:pt x="176" y="694"/>
                </a:lnTo>
                <a:lnTo>
                  <a:pt x="166" y="688"/>
                </a:lnTo>
                <a:lnTo>
                  <a:pt x="166" y="688"/>
                </a:lnTo>
                <a:lnTo>
                  <a:pt x="156" y="684"/>
                </a:lnTo>
                <a:lnTo>
                  <a:pt x="144" y="680"/>
                </a:lnTo>
                <a:lnTo>
                  <a:pt x="144" y="680"/>
                </a:lnTo>
                <a:lnTo>
                  <a:pt x="128" y="682"/>
                </a:lnTo>
                <a:lnTo>
                  <a:pt x="114" y="684"/>
                </a:lnTo>
                <a:lnTo>
                  <a:pt x="114" y="684"/>
                </a:lnTo>
                <a:lnTo>
                  <a:pt x="94" y="686"/>
                </a:lnTo>
                <a:lnTo>
                  <a:pt x="82" y="688"/>
                </a:lnTo>
                <a:lnTo>
                  <a:pt x="72" y="686"/>
                </a:lnTo>
                <a:lnTo>
                  <a:pt x="72" y="686"/>
                </a:lnTo>
                <a:lnTo>
                  <a:pt x="70" y="682"/>
                </a:lnTo>
                <a:lnTo>
                  <a:pt x="68" y="680"/>
                </a:lnTo>
                <a:lnTo>
                  <a:pt x="66" y="678"/>
                </a:lnTo>
                <a:lnTo>
                  <a:pt x="66" y="678"/>
                </a:lnTo>
                <a:lnTo>
                  <a:pt x="64" y="674"/>
                </a:lnTo>
                <a:lnTo>
                  <a:pt x="64" y="674"/>
                </a:lnTo>
                <a:lnTo>
                  <a:pt x="62" y="662"/>
                </a:lnTo>
                <a:lnTo>
                  <a:pt x="62" y="662"/>
                </a:lnTo>
                <a:lnTo>
                  <a:pt x="64" y="646"/>
                </a:lnTo>
                <a:lnTo>
                  <a:pt x="66" y="630"/>
                </a:lnTo>
                <a:lnTo>
                  <a:pt x="66" y="630"/>
                </a:lnTo>
                <a:lnTo>
                  <a:pt x="72" y="618"/>
                </a:lnTo>
                <a:lnTo>
                  <a:pt x="78" y="604"/>
                </a:lnTo>
                <a:lnTo>
                  <a:pt x="78" y="604"/>
                </a:lnTo>
                <a:lnTo>
                  <a:pt x="80" y="596"/>
                </a:lnTo>
                <a:lnTo>
                  <a:pt x="82" y="590"/>
                </a:lnTo>
                <a:lnTo>
                  <a:pt x="82" y="590"/>
                </a:lnTo>
                <a:lnTo>
                  <a:pt x="88" y="584"/>
                </a:lnTo>
                <a:lnTo>
                  <a:pt x="94" y="578"/>
                </a:lnTo>
                <a:lnTo>
                  <a:pt x="100" y="572"/>
                </a:lnTo>
                <a:lnTo>
                  <a:pt x="106" y="566"/>
                </a:lnTo>
                <a:lnTo>
                  <a:pt x="106" y="566"/>
                </a:lnTo>
                <a:lnTo>
                  <a:pt x="108" y="560"/>
                </a:lnTo>
                <a:lnTo>
                  <a:pt x="110" y="556"/>
                </a:lnTo>
                <a:lnTo>
                  <a:pt x="108" y="552"/>
                </a:lnTo>
                <a:lnTo>
                  <a:pt x="108" y="552"/>
                </a:lnTo>
                <a:lnTo>
                  <a:pt x="106" y="550"/>
                </a:lnTo>
                <a:lnTo>
                  <a:pt x="102" y="548"/>
                </a:lnTo>
                <a:lnTo>
                  <a:pt x="94" y="544"/>
                </a:lnTo>
                <a:lnTo>
                  <a:pt x="94" y="544"/>
                </a:lnTo>
                <a:lnTo>
                  <a:pt x="72" y="534"/>
                </a:lnTo>
                <a:lnTo>
                  <a:pt x="50" y="526"/>
                </a:lnTo>
                <a:lnTo>
                  <a:pt x="50" y="526"/>
                </a:lnTo>
                <a:lnTo>
                  <a:pt x="40" y="526"/>
                </a:lnTo>
                <a:lnTo>
                  <a:pt x="34" y="524"/>
                </a:lnTo>
                <a:lnTo>
                  <a:pt x="30" y="522"/>
                </a:lnTo>
                <a:lnTo>
                  <a:pt x="30" y="522"/>
                </a:lnTo>
                <a:lnTo>
                  <a:pt x="26" y="516"/>
                </a:lnTo>
                <a:lnTo>
                  <a:pt x="24" y="510"/>
                </a:lnTo>
                <a:lnTo>
                  <a:pt x="24" y="510"/>
                </a:lnTo>
                <a:lnTo>
                  <a:pt x="16" y="502"/>
                </a:lnTo>
                <a:lnTo>
                  <a:pt x="16" y="502"/>
                </a:lnTo>
                <a:lnTo>
                  <a:pt x="10" y="494"/>
                </a:lnTo>
                <a:lnTo>
                  <a:pt x="4" y="488"/>
                </a:lnTo>
                <a:lnTo>
                  <a:pt x="4" y="488"/>
                </a:lnTo>
                <a:lnTo>
                  <a:pt x="8" y="486"/>
                </a:lnTo>
                <a:lnTo>
                  <a:pt x="10" y="482"/>
                </a:lnTo>
                <a:lnTo>
                  <a:pt x="10" y="482"/>
                </a:lnTo>
                <a:lnTo>
                  <a:pt x="10" y="474"/>
                </a:lnTo>
                <a:lnTo>
                  <a:pt x="10" y="468"/>
                </a:lnTo>
                <a:lnTo>
                  <a:pt x="10" y="468"/>
                </a:lnTo>
                <a:lnTo>
                  <a:pt x="8" y="460"/>
                </a:lnTo>
                <a:lnTo>
                  <a:pt x="8" y="460"/>
                </a:lnTo>
                <a:lnTo>
                  <a:pt x="4" y="450"/>
                </a:lnTo>
                <a:lnTo>
                  <a:pt x="4" y="450"/>
                </a:lnTo>
                <a:lnTo>
                  <a:pt x="4" y="442"/>
                </a:lnTo>
                <a:lnTo>
                  <a:pt x="4" y="442"/>
                </a:lnTo>
                <a:lnTo>
                  <a:pt x="6" y="438"/>
                </a:lnTo>
                <a:lnTo>
                  <a:pt x="6" y="434"/>
                </a:lnTo>
                <a:lnTo>
                  <a:pt x="6" y="434"/>
                </a:lnTo>
                <a:lnTo>
                  <a:pt x="4" y="432"/>
                </a:lnTo>
                <a:lnTo>
                  <a:pt x="0" y="428"/>
                </a:lnTo>
                <a:lnTo>
                  <a:pt x="0" y="428"/>
                </a:lnTo>
                <a:lnTo>
                  <a:pt x="0" y="424"/>
                </a:lnTo>
                <a:lnTo>
                  <a:pt x="4" y="420"/>
                </a:lnTo>
                <a:lnTo>
                  <a:pt x="10" y="416"/>
                </a:lnTo>
                <a:lnTo>
                  <a:pt x="12" y="412"/>
                </a:lnTo>
                <a:lnTo>
                  <a:pt x="12" y="412"/>
                </a:lnTo>
                <a:lnTo>
                  <a:pt x="14" y="404"/>
                </a:lnTo>
                <a:lnTo>
                  <a:pt x="14" y="404"/>
                </a:lnTo>
                <a:lnTo>
                  <a:pt x="8" y="394"/>
                </a:lnTo>
                <a:lnTo>
                  <a:pt x="8" y="394"/>
                </a:lnTo>
                <a:lnTo>
                  <a:pt x="8" y="382"/>
                </a:lnTo>
                <a:lnTo>
                  <a:pt x="8" y="382"/>
                </a:lnTo>
                <a:lnTo>
                  <a:pt x="4" y="374"/>
                </a:lnTo>
                <a:lnTo>
                  <a:pt x="4" y="374"/>
                </a:lnTo>
                <a:lnTo>
                  <a:pt x="4" y="368"/>
                </a:lnTo>
                <a:lnTo>
                  <a:pt x="4" y="368"/>
                </a:lnTo>
                <a:lnTo>
                  <a:pt x="2" y="348"/>
                </a:lnTo>
                <a:lnTo>
                  <a:pt x="2" y="348"/>
                </a:lnTo>
                <a:lnTo>
                  <a:pt x="4" y="340"/>
                </a:lnTo>
                <a:lnTo>
                  <a:pt x="4" y="340"/>
                </a:lnTo>
                <a:lnTo>
                  <a:pt x="6" y="338"/>
                </a:lnTo>
                <a:lnTo>
                  <a:pt x="10" y="334"/>
                </a:lnTo>
                <a:lnTo>
                  <a:pt x="10" y="334"/>
                </a:lnTo>
                <a:lnTo>
                  <a:pt x="12" y="324"/>
                </a:lnTo>
                <a:lnTo>
                  <a:pt x="14" y="314"/>
                </a:lnTo>
                <a:lnTo>
                  <a:pt x="14" y="314"/>
                </a:lnTo>
                <a:lnTo>
                  <a:pt x="16" y="300"/>
                </a:lnTo>
                <a:lnTo>
                  <a:pt x="16" y="300"/>
                </a:lnTo>
                <a:lnTo>
                  <a:pt x="16" y="290"/>
                </a:lnTo>
                <a:lnTo>
                  <a:pt x="16" y="290"/>
                </a:lnTo>
                <a:lnTo>
                  <a:pt x="14" y="274"/>
                </a:lnTo>
                <a:lnTo>
                  <a:pt x="14" y="274"/>
                </a:lnTo>
                <a:lnTo>
                  <a:pt x="14" y="268"/>
                </a:lnTo>
                <a:lnTo>
                  <a:pt x="16" y="264"/>
                </a:lnTo>
                <a:lnTo>
                  <a:pt x="16" y="264"/>
                </a:lnTo>
                <a:lnTo>
                  <a:pt x="22" y="264"/>
                </a:lnTo>
                <a:lnTo>
                  <a:pt x="26" y="266"/>
                </a:lnTo>
                <a:lnTo>
                  <a:pt x="26" y="266"/>
                </a:lnTo>
                <a:lnTo>
                  <a:pt x="34" y="270"/>
                </a:lnTo>
                <a:lnTo>
                  <a:pt x="40" y="274"/>
                </a:lnTo>
                <a:lnTo>
                  <a:pt x="40" y="274"/>
                </a:lnTo>
                <a:lnTo>
                  <a:pt x="44" y="274"/>
                </a:lnTo>
                <a:lnTo>
                  <a:pt x="48" y="272"/>
                </a:lnTo>
                <a:lnTo>
                  <a:pt x="48" y="272"/>
                </a:lnTo>
                <a:lnTo>
                  <a:pt x="52" y="268"/>
                </a:lnTo>
                <a:lnTo>
                  <a:pt x="54" y="262"/>
                </a:lnTo>
                <a:lnTo>
                  <a:pt x="54" y="262"/>
                </a:lnTo>
                <a:lnTo>
                  <a:pt x="56" y="256"/>
                </a:lnTo>
                <a:lnTo>
                  <a:pt x="58" y="250"/>
                </a:lnTo>
                <a:lnTo>
                  <a:pt x="58" y="250"/>
                </a:lnTo>
                <a:lnTo>
                  <a:pt x="64" y="246"/>
                </a:lnTo>
                <a:lnTo>
                  <a:pt x="68" y="244"/>
                </a:lnTo>
                <a:lnTo>
                  <a:pt x="68" y="244"/>
                </a:lnTo>
                <a:lnTo>
                  <a:pt x="74" y="240"/>
                </a:lnTo>
                <a:lnTo>
                  <a:pt x="78" y="234"/>
                </a:lnTo>
                <a:lnTo>
                  <a:pt x="78" y="234"/>
                </a:lnTo>
                <a:lnTo>
                  <a:pt x="80" y="228"/>
                </a:lnTo>
                <a:lnTo>
                  <a:pt x="80" y="222"/>
                </a:lnTo>
                <a:lnTo>
                  <a:pt x="80" y="222"/>
                </a:lnTo>
                <a:lnTo>
                  <a:pt x="76" y="220"/>
                </a:lnTo>
                <a:lnTo>
                  <a:pt x="72" y="218"/>
                </a:lnTo>
                <a:lnTo>
                  <a:pt x="66" y="214"/>
                </a:lnTo>
                <a:lnTo>
                  <a:pt x="62" y="212"/>
                </a:lnTo>
                <a:lnTo>
                  <a:pt x="62" y="212"/>
                </a:lnTo>
                <a:lnTo>
                  <a:pt x="60" y="208"/>
                </a:lnTo>
                <a:lnTo>
                  <a:pt x="60" y="202"/>
                </a:lnTo>
                <a:lnTo>
                  <a:pt x="60" y="202"/>
                </a:lnTo>
                <a:lnTo>
                  <a:pt x="64" y="198"/>
                </a:lnTo>
                <a:lnTo>
                  <a:pt x="68" y="196"/>
                </a:lnTo>
                <a:lnTo>
                  <a:pt x="74" y="196"/>
                </a:lnTo>
                <a:lnTo>
                  <a:pt x="78" y="192"/>
                </a:lnTo>
                <a:lnTo>
                  <a:pt x="78" y="192"/>
                </a:lnTo>
                <a:lnTo>
                  <a:pt x="84" y="184"/>
                </a:lnTo>
                <a:lnTo>
                  <a:pt x="90" y="170"/>
                </a:lnTo>
                <a:lnTo>
                  <a:pt x="92" y="158"/>
                </a:lnTo>
                <a:lnTo>
                  <a:pt x="94" y="146"/>
                </a:lnTo>
                <a:lnTo>
                  <a:pt x="94" y="146"/>
                </a:lnTo>
                <a:lnTo>
                  <a:pt x="102" y="144"/>
                </a:lnTo>
                <a:lnTo>
                  <a:pt x="106" y="144"/>
                </a:lnTo>
                <a:lnTo>
                  <a:pt x="110" y="144"/>
                </a:lnTo>
                <a:lnTo>
                  <a:pt x="110" y="144"/>
                </a:lnTo>
                <a:lnTo>
                  <a:pt x="112" y="148"/>
                </a:lnTo>
                <a:lnTo>
                  <a:pt x="114" y="154"/>
                </a:lnTo>
                <a:lnTo>
                  <a:pt x="114" y="154"/>
                </a:lnTo>
                <a:lnTo>
                  <a:pt x="116" y="156"/>
                </a:lnTo>
                <a:lnTo>
                  <a:pt x="116" y="156"/>
                </a:lnTo>
                <a:lnTo>
                  <a:pt x="116" y="154"/>
                </a:lnTo>
                <a:lnTo>
                  <a:pt x="116" y="150"/>
                </a:lnTo>
                <a:lnTo>
                  <a:pt x="114" y="146"/>
                </a:lnTo>
                <a:lnTo>
                  <a:pt x="114" y="146"/>
                </a:lnTo>
                <a:lnTo>
                  <a:pt x="110" y="140"/>
                </a:lnTo>
                <a:lnTo>
                  <a:pt x="110" y="140"/>
                </a:lnTo>
                <a:lnTo>
                  <a:pt x="104" y="136"/>
                </a:lnTo>
                <a:lnTo>
                  <a:pt x="104" y="136"/>
                </a:lnTo>
                <a:lnTo>
                  <a:pt x="100" y="134"/>
                </a:lnTo>
                <a:lnTo>
                  <a:pt x="94" y="132"/>
                </a:lnTo>
                <a:lnTo>
                  <a:pt x="94" y="132"/>
                </a:lnTo>
                <a:lnTo>
                  <a:pt x="94" y="130"/>
                </a:lnTo>
                <a:lnTo>
                  <a:pt x="94" y="130"/>
                </a:lnTo>
                <a:lnTo>
                  <a:pt x="98" y="122"/>
                </a:lnTo>
                <a:lnTo>
                  <a:pt x="98" y="122"/>
                </a:lnTo>
                <a:lnTo>
                  <a:pt x="102" y="118"/>
                </a:lnTo>
                <a:lnTo>
                  <a:pt x="102" y="118"/>
                </a:lnTo>
                <a:lnTo>
                  <a:pt x="104" y="114"/>
                </a:lnTo>
                <a:lnTo>
                  <a:pt x="106" y="110"/>
                </a:lnTo>
                <a:lnTo>
                  <a:pt x="106" y="110"/>
                </a:lnTo>
                <a:lnTo>
                  <a:pt x="112" y="108"/>
                </a:lnTo>
                <a:lnTo>
                  <a:pt x="120" y="108"/>
                </a:lnTo>
                <a:lnTo>
                  <a:pt x="134" y="108"/>
                </a:lnTo>
                <a:lnTo>
                  <a:pt x="134" y="108"/>
                </a:lnTo>
                <a:lnTo>
                  <a:pt x="142" y="110"/>
                </a:lnTo>
                <a:lnTo>
                  <a:pt x="150" y="112"/>
                </a:lnTo>
                <a:lnTo>
                  <a:pt x="150" y="112"/>
                </a:lnTo>
                <a:lnTo>
                  <a:pt x="154" y="116"/>
                </a:lnTo>
                <a:lnTo>
                  <a:pt x="156" y="122"/>
                </a:lnTo>
                <a:lnTo>
                  <a:pt x="156" y="122"/>
                </a:lnTo>
                <a:lnTo>
                  <a:pt x="154" y="128"/>
                </a:lnTo>
                <a:lnTo>
                  <a:pt x="154" y="132"/>
                </a:lnTo>
                <a:lnTo>
                  <a:pt x="156" y="134"/>
                </a:lnTo>
                <a:lnTo>
                  <a:pt x="156" y="134"/>
                </a:lnTo>
                <a:lnTo>
                  <a:pt x="160" y="136"/>
                </a:lnTo>
                <a:lnTo>
                  <a:pt x="162" y="134"/>
                </a:lnTo>
                <a:lnTo>
                  <a:pt x="162" y="134"/>
                </a:lnTo>
                <a:lnTo>
                  <a:pt x="164" y="132"/>
                </a:lnTo>
                <a:lnTo>
                  <a:pt x="164" y="130"/>
                </a:lnTo>
                <a:lnTo>
                  <a:pt x="164" y="126"/>
                </a:lnTo>
                <a:lnTo>
                  <a:pt x="164" y="124"/>
                </a:lnTo>
                <a:lnTo>
                  <a:pt x="164" y="124"/>
                </a:lnTo>
                <a:lnTo>
                  <a:pt x="168" y="126"/>
                </a:lnTo>
                <a:lnTo>
                  <a:pt x="172" y="128"/>
                </a:lnTo>
                <a:lnTo>
                  <a:pt x="172" y="128"/>
                </a:lnTo>
                <a:lnTo>
                  <a:pt x="174" y="134"/>
                </a:lnTo>
                <a:lnTo>
                  <a:pt x="176" y="140"/>
                </a:lnTo>
                <a:lnTo>
                  <a:pt x="176" y="140"/>
                </a:lnTo>
                <a:lnTo>
                  <a:pt x="178" y="146"/>
                </a:lnTo>
                <a:lnTo>
                  <a:pt x="180" y="148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82" y="146"/>
                </a:lnTo>
                <a:lnTo>
                  <a:pt x="182" y="140"/>
                </a:lnTo>
                <a:lnTo>
                  <a:pt x="178" y="128"/>
                </a:lnTo>
                <a:lnTo>
                  <a:pt x="178" y="128"/>
                </a:lnTo>
                <a:lnTo>
                  <a:pt x="178" y="118"/>
                </a:lnTo>
                <a:lnTo>
                  <a:pt x="180" y="110"/>
                </a:lnTo>
                <a:lnTo>
                  <a:pt x="180" y="110"/>
                </a:lnTo>
                <a:lnTo>
                  <a:pt x="182" y="106"/>
                </a:lnTo>
                <a:lnTo>
                  <a:pt x="182" y="106"/>
                </a:lnTo>
                <a:lnTo>
                  <a:pt x="184" y="102"/>
                </a:lnTo>
                <a:lnTo>
                  <a:pt x="186" y="98"/>
                </a:lnTo>
                <a:lnTo>
                  <a:pt x="186" y="98"/>
                </a:lnTo>
                <a:lnTo>
                  <a:pt x="190" y="98"/>
                </a:lnTo>
                <a:lnTo>
                  <a:pt x="198" y="98"/>
                </a:lnTo>
                <a:lnTo>
                  <a:pt x="204" y="100"/>
                </a:lnTo>
                <a:lnTo>
                  <a:pt x="208" y="100"/>
                </a:lnTo>
                <a:lnTo>
                  <a:pt x="208" y="100"/>
                </a:lnTo>
                <a:lnTo>
                  <a:pt x="210" y="98"/>
                </a:lnTo>
                <a:lnTo>
                  <a:pt x="210" y="98"/>
                </a:lnTo>
                <a:lnTo>
                  <a:pt x="208" y="94"/>
                </a:lnTo>
                <a:lnTo>
                  <a:pt x="204" y="92"/>
                </a:lnTo>
                <a:lnTo>
                  <a:pt x="200" y="90"/>
                </a:lnTo>
                <a:lnTo>
                  <a:pt x="198" y="88"/>
                </a:lnTo>
                <a:lnTo>
                  <a:pt x="198" y="88"/>
                </a:lnTo>
                <a:lnTo>
                  <a:pt x="198" y="84"/>
                </a:lnTo>
                <a:lnTo>
                  <a:pt x="200" y="80"/>
                </a:lnTo>
                <a:lnTo>
                  <a:pt x="200" y="80"/>
                </a:lnTo>
                <a:lnTo>
                  <a:pt x="204" y="78"/>
                </a:lnTo>
                <a:lnTo>
                  <a:pt x="204" y="78"/>
                </a:lnTo>
                <a:lnTo>
                  <a:pt x="206" y="74"/>
                </a:lnTo>
                <a:lnTo>
                  <a:pt x="206" y="74"/>
                </a:lnTo>
                <a:lnTo>
                  <a:pt x="204" y="72"/>
                </a:lnTo>
                <a:lnTo>
                  <a:pt x="200" y="70"/>
                </a:lnTo>
                <a:lnTo>
                  <a:pt x="200" y="70"/>
                </a:lnTo>
                <a:lnTo>
                  <a:pt x="198" y="64"/>
                </a:lnTo>
                <a:lnTo>
                  <a:pt x="198" y="64"/>
                </a:lnTo>
                <a:lnTo>
                  <a:pt x="200" y="60"/>
                </a:lnTo>
                <a:lnTo>
                  <a:pt x="200" y="58"/>
                </a:lnTo>
                <a:lnTo>
                  <a:pt x="200" y="58"/>
                </a:lnTo>
                <a:lnTo>
                  <a:pt x="196" y="54"/>
                </a:lnTo>
                <a:lnTo>
                  <a:pt x="196" y="54"/>
                </a:lnTo>
                <a:lnTo>
                  <a:pt x="194" y="54"/>
                </a:lnTo>
                <a:lnTo>
                  <a:pt x="190" y="54"/>
                </a:lnTo>
                <a:lnTo>
                  <a:pt x="190" y="54"/>
                </a:lnTo>
                <a:lnTo>
                  <a:pt x="192" y="52"/>
                </a:lnTo>
                <a:lnTo>
                  <a:pt x="194" y="50"/>
                </a:lnTo>
                <a:lnTo>
                  <a:pt x="194" y="50"/>
                </a:lnTo>
                <a:lnTo>
                  <a:pt x="196" y="46"/>
                </a:lnTo>
                <a:lnTo>
                  <a:pt x="196" y="46"/>
                </a:lnTo>
                <a:lnTo>
                  <a:pt x="198" y="44"/>
                </a:lnTo>
                <a:lnTo>
                  <a:pt x="202" y="42"/>
                </a:lnTo>
                <a:lnTo>
                  <a:pt x="208" y="42"/>
                </a:lnTo>
                <a:lnTo>
                  <a:pt x="210" y="38"/>
                </a:lnTo>
                <a:lnTo>
                  <a:pt x="210" y="38"/>
                </a:lnTo>
                <a:lnTo>
                  <a:pt x="210" y="36"/>
                </a:lnTo>
                <a:lnTo>
                  <a:pt x="208" y="32"/>
                </a:lnTo>
                <a:lnTo>
                  <a:pt x="208" y="32"/>
                </a:lnTo>
                <a:lnTo>
                  <a:pt x="202" y="26"/>
                </a:lnTo>
                <a:lnTo>
                  <a:pt x="202" y="26"/>
                </a:lnTo>
                <a:lnTo>
                  <a:pt x="198" y="18"/>
                </a:lnTo>
                <a:lnTo>
                  <a:pt x="196" y="10"/>
                </a:lnTo>
                <a:lnTo>
                  <a:pt x="196" y="10"/>
                </a:lnTo>
                <a:lnTo>
                  <a:pt x="196" y="4"/>
                </a:lnTo>
                <a:lnTo>
                  <a:pt x="196" y="0"/>
                </a:lnTo>
                <a:lnTo>
                  <a:pt x="196" y="0"/>
                </a:lnTo>
                <a:lnTo>
                  <a:pt x="200" y="0"/>
                </a:lnTo>
                <a:lnTo>
                  <a:pt x="204" y="0"/>
                </a:lnTo>
                <a:lnTo>
                  <a:pt x="204" y="0"/>
                </a:lnTo>
                <a:lnTo>
                  <a:pt x="216" y="4"/>
                </a:lnTo>
                <a:lnTo>
                  <a:pt x="222" y="8"/>
                </a:lnTo>
                <a:lnTo>
                  <a:pt x="228" y="8"/>
                </a:lnTo>
                <a:lnTo>
                  <a:pt x="228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6" name="Freeform 306"/>
          <p:cNvSpPr>
            <a:spLocks noChangeAspect="1"/>
          </p:cNvSpPr>
          <p:nvPr/>
        </p:nvSpPr>
        <p:spPr bwMode="auto">
          <a:xfrm>
            <a:off x="10240967" y="4588892"/>
            <a:ext cx="307126" cy="196983"/>
          </a:xfrm>
          <a:custGeom>
            <a:avLst/>
            <a:gdLst/>
            <a:ahLst/>
            <a:cxnLst>
              <a:cxn ang="0">
                <a:pos x="376" y="8"/>
              </a:cxn>
              <a:cxn ang="0">
                <a:pos x="394" y="16"/>
              </a:cxn>
              <a:cxn ang="0">
                <a:pos x="420" y="34"/>
              </a:cxn>
              <a:cxn ang="0">
                <a:pos x="422" y="54"/>
              </a:cxn>
              <a:cxn ang="0">
                <a:pos x="414" y="64"/>
              </a:cxn>
              <a:cxn ang="0">
                <a:pos x="396" y="68"/>
              </a:cxn>
              <a:cxn ang="0">
                <a:pos x="378" y="86"/>
              </a:cxn>
              <a:cxn ang="0">
                <a:pos x="372" y="108"/>
              </a:cxn>
              <a:cxn ang="0">
                <a:pos x="370" y="122"/>
              </a:cxn>
              <a:cxn ang="0">
                <a:pos x="354" y="154"/>
              </a:cxn>
              <a:cxn ang="0">
                <a:pos x="338" y="186"/>
              </a:cxn>
              <a:cxn ang="0">
                <a:pos x="330" y="208"/>
              </a:cxn>
              <a:cxn ang="0">
                <a:pos x="312" y="218"/>
              </a:cxn>
              <a:cxn ang="0">
                <a:pos x="274" y="232"/>
              </a:cxn>
              <a:cxn ang="0">
                <a:pos x="266" y="224"/>
              </a:cxn>
              <a:cxn ang="0">
                <a:pos x="252" y="230"/>
              </a:cxn>
              <a:cxn ang="0">
                <a:pos x="236" y="232"/>
              </a:cxn>
              <a:cxn ang="0">
                <a:pos x="210" y="246"/>
              </a:cxn>
              <a:cxn ang="0">
                <a:pos x="194" y="254"/>
              </a:cxn>
              <a:cxn ang="0">
                <a:pos x="178" y="256"/>
              </a:cxn>
              <a:cxn ang="0">
                <a:pos x="146" y="272"/>
              </a:cxn>
              <a:cxn ang="0">
                <a:pos x="126" y="274"/>
              </a:cxn>
              <a:cxn ang="0">
                <a:pos x="100" y="260"/>
              </a:cxn>
              <a:cxn ang="0">
                <a:pos x="80" y="242"/>
              </a:cxn>
              <a:cxn ang="0">
                <a:pos x="62" y="232"/>
              </a:cxn>
              <a:cxn ang="0">
                <a:pos x="42" y="212"/>
              </a:cxn>
              <a:cxn ang="0">
                <a:pos x="34" y="206"/>
              </a:cxn>
              <a:cxn ang="0">
                <a:pos x="24" y="194"/>
              </a:cxn>
              <a:cxn ang="0">
                <a:pos x="14" y="174"/>
              </a:cxn>
              <a:cxn ang="0">
                <a:pos x="2" y="174"/>
              </a:cxn>
              <a:cxn ang="0">
                <a:pos x="4" y="166"/>
              </a:cxn>
              <a:cxn ang="0">
                <a:pos x="22" y="158"/>
              </a:cxn>
              <a:cxn ang="0">
                <a:pos x="26" y="150"/>
              </a:cxn>
              <a:cxn ang="0">
                <a:pos x="24" y="132"/>
              </a:cxn>
              <a:cxn ang="0">
                <a:pos x="34" y="110"/>
              </a:cxn>
              <a:cxn ang="0">
                <a:pos x="26" y="100"/>
              </a:cxn>
              <a:cxn ang="0">
                <a:pos x="30" y="92"/>
              </a:cxn>
              <a:cxn ang="0">
                <a:pos x="60" y="90"/>
              </a:cxn>
              <a:cxn ang="0">
                <a:pos x="66" y="80"/>
              </a:cxn>
              <a:cxn ang="0">
                <a:pos x="68" y="60"/>
              </a:cxn>
              <a:cxn ang="0">
                <a:pos x="94" y="78"/>
              </a:cxn>
              <a:cxn ang="0">
                <a:pos x="118" y="88"/>
              </a:cxn>
              <a:cxn ang="0">
                <a:pos x="156" y="84"/>
              </a:cxn>
              <a:cxn ang="0">
                <a:pos x="166" y="64"/>
              </a:cxn>
              <a:cxn ang="0">
                <a:pos x="186" y="52"/>
              </a:cxn>
              <a:cxn ang="0">
                <a:pos x="218" y="38"/>
              </a:cxn>
              <a:cxn ang="0">
                <a:pos x="232" y="38"/>
              </a:cxn>
              <a:cxn ang="0">
                <a:pos x="250" y="38"/>
              </a:cxn>
              <a:cxn ang="0">
                <a:pos x="268" y="28"/>
              </a:cxn>
              <a:cxn ang="0">
                <a:pos x="272" y="14"/>
              </a:cxn>
              <a:cxn ang="0">
                <a:pos x="300" y="4"/>
              </a:cxn>
              <a:cxn ang="0">
                <a:pos x="324" y="0"/>
              </a:cxn>
              <a:cxn ang="0">
                <a:pos x="342" y="2"/>
              </a:cxn>
              <a:cxn ang="0">
                <a:pos x="362" y="14"/>
              </a:cxn>
            </a:cxnLst>
            <a:rect l="0" t="0" r="r" b="b"/>
            <a:pathLst>
              <a:path w="426" h="274">
                <a:moveTo>
                  <a:pt x="362" y="14"/>
                </a:moveTo>
                <a:lnTo>
                  <a:pt x="362" y="14"/>
                </a:lnTo>
                <a:lnTo>
                  <a:pt x="370" y="12"/>
                </a:lnTo>
                <a:lnTo>
                  <a:pt x="376" y="8"/>
                </a:lnTo>
                <a:lnTo>
                  <a:pt x="376" y="8"/>
                </a:lnTo>
                <a:lnTo>
                  <a:pt x="386" y="12"/>
                </a:lnTo>
                <a:lnTo>
                  <a:pt x="394" y="16"/>
                </a:lnTo>
                <a:lnTo>
                  <a:pt x="394" y="16"/>
                </a:lnTo>
                <a:lnTo>
                  <a:pt x="408" y="26"/>
                </a:lnTo>
                <a:lnTo>
                  <a:pt x="408" y="26"/>
                </a:lnTo>
                <a:lnTo>
                  <a:pt x="420" y="34"/>
                </a:lnTo>
                <a:lnTo>
                  <a:pt x="420" y="34"/>
                </a:lnTo>
                <a:lnTo>
                  <a:pt x="422" y="40"/>
                </a:lnTo>
                <a:lnTo>
                  <a:pt x="426" y="46"/>
                </a:lnTo>
                <a:lnTo>
                  <a:pt x="426" y="46"/>
                </a:lnTo>
                <a:lnTo>
                  <a:pt x="422" y="54"/>
                </a:lnTo>
                <a:lnTo>
                  <a:pt x="422" y="54"/>
                </a:lnTo>
                <a:lnTo>
                  <a:pt x="418" y="60"/>
                </a:lnTo>
                <a:lnTo>
                  <a:pt x="414" y="64"/>
                </a:lnTo>
                <a:lnTo>
                  <a:pt x="414" y="64"/>
                </a:lnTo>
                <a:lnTo>
                  <a:pt x="410" y="64"/>
                </a:lnTo>
                <a:lnTo>
                  <a:pt x="406" y="64"/>
                </a:lnTo>
                <a:lnTo>
                  <a:pt x="406" y="64"/>
                </a:lnTo>
                <a:lnTo>
                  <a:pt x="396" y="68"/>
                </a:lnTo>
                <a:lnTo>
                  <a:pt x="390" y="72"/>
                </a:lnTo>
                <a:lnTo>
                  <a:pt x="390" y="72"/>
                </a:lnTo>
                <a:lnTo>
                  <a:pt x="384" y="80"/>
                </a:lnTo>
                <a:lnTo>
                  <a:pt x="378" y="86"/>
                </a:lnTo>
                <a:lnTo>
                  <a:pt x="378" y="86"/>
                </a:lnTo>
                <a:lnTo>
                  <a:pt x="378" y="96"/>
                </a:lnTo>
                <a:lnTo>
                  <a:pt x="378" y="96"/>
                </a:lnTo>
                <a:lnTo>
                  <a:pt x="372" y="108"/>
                </a:lnTo>
                <a:lnTo>
                  <a:pt x="372" y="108"/>
                </a:lnTo>
                <a:lnTo>
                  <a:pt x="372" y="114"/>
                </a:lnTo>
                <a:lnTo>
                  <a:pt x="370" y="122"/>
                </a:lnTo>
                <a:lnTo>
                  <a:pt x="370" y="122"/>
                </a:lnTo>
                <a:lnTo>
                  <a:pt x="364" y="130"/>
                </a:lnTo>
                <a:lnTo>
                  <a:pt x="358" y="138"/>
                </a:lnTo>
                <a:lnTo>
                  <a:pt x="358" y="138"/>
                </a:lnTo>
                <a:lnTo>
                  <a:pt x="354" y="154"/>
                </a:lnTo>
                <a:lnTo>
                  <a:pt x="354" y="154"/>
                </a:lnTo>
                <a:lnTo>
                  <a:pt x="346" y="174"/>
                </a:lnTo>
                <a:lnTo>
                  <a:pt x="346" y="174"/>
                </a:lnTo>
                <a:lnTo>
                  <a:pt x="338" y="186"/>
                </a:lnTo>
                <a:lnTo>
                  <a:pt x="338" y="186"/>
                </a:lnTo>
                <a:lnTo>
                  <a:pt x="334" y="198"/>
                </a:lnTo>
                <a:lnTo>
                  <a:pt x="334" y="204"/>
                </a:lnTo>
                <a:lnTo>
                  <a:pt x="330" y="208"/>
                </a:lnTo>
                <a:lnTo>
                  <a:pt x="330" y="208"/>
                </a:lnTo>
                <a:lnTo>
                  <a:pt x="322" y="214"/>
                </a:lnTo>
                <a:lnTo>
                  <a:pt x="312" y="218"/>
                </a:lnTo>
                <a:lnTo>
                  <a:pt x="312" y="218"/>
                </a:lnTo>
                <a:lnTo>
                  <a:pt x="294" y="226"/>
                </a:lnTo>
                <a:lnTo>
                  <a:pt x="276" y="232"/>
                </a:lnTo>
                <a:lnTo>
                  <a:pt x="276" y="232"/>
                </a:lnTo>
                <a:lnTo>
                  <a:pt x="274" y="232"/>
                </a:lnTo>
                <a:lnTo>
                  <a:pt x="272" y="232"/>
                </a:lnTo>
                <a:lnTo>
                  <a:pt x="272" y="232"/>
                </a:lnTo>
                <a:lnTo>
                  <a:pt x="268" y="228"/>
                </a:lnTo>
                <a:lnTo>
                  <a:pt x="266" y="224"/>
                </a:lnTo>
                <a:lnTo>
                  <a:pt x="266" y="224"/>
                </a:lnTo>
                <a:lnTo>
                  <a:pt x="262" y="224"/>
                </a:lnTo>
                <a:lnTo>
                  <a:pt x="258" y="226"/>
                </a:lnTo>
                <a:lnTo>
                  <a:pt x="252" y="230"/>
                </a:lnTo>
                <a:lnTo>
                  <a:pt x="252" y="230"/>
                </a:lnTo>
                <a:lnTo>
                  <a:pt x="244" y="232"/>
                </a:lnTo>
                <a:lnTo>
                  <a:pt x="236" y="232"/>
                </a:lnTo>
                <a:lnTo>
                  <a:pt x="236" y="232"/>
                </a:lnTo>
                <a:lnTo>
                  <a:pt x="228" y="238"/>
                </a:lnTo>
                <a:lnTo>
                  <a:pt x="218" y="246"/>
                </a:lnTo>
                <a:lnTo>
                  <a:pt x="218" y="246"/>
                </a:lnTo>
                <a:lnTo>
                  <a:pt x="210" y="246"/>
                </a:lnTo>
                <a:lnTo>
                  <a:pt x="202" y="248"/>
                </a:lnTo>
                <a:lnTo>
                  <a:pt x="202" y="248"/>
                </a:lnTo>
                <a:lnTo>
                  <a:pt x="198" y="250"/>
                </a:lnTo>
                <a:lnTo>
                  <a:pt x="194" y="254"/>
                </a:lnTo>
                <a:lnTo>
                  <a:pt x="194" y="254"/>
                </a:lnTo>
                <a:lnTo>
                  <a:pt x="186" y="256"/>
                </a:lnTo>
                <a:lnTo>
                  <a:pt x="178" y="256"/>
                </a:lnTo>
                <a:lnTo>
                  <a:pt x="178" y="256"/>
                </a:lnTo>
                <a:lnTo>
                  <a:pt x="170" y="262"/>
                </a:lnTo>
                <a:lnTo>
                  <a:pt x="162" y="266"/>
                </a:lnTo>
                <a:lnTo>
                  <a:pt x="162" y="266"/>
                </a:lnTo>
                <a:lnTo>
                  <a:pt x="146" y="272"/>
                </a:lnTo>
                <a:lnTo>
                  <a:pt x="146" y="272"/>
                </a:lnTo>
                <a:lnTo>
                  <a:pt x="136" y="274"/>
                </a:lnTo>
                <a:lnTo>
                  <a:pt x="126" y="274"/>
                </a:lnTo>
                <a:lnTo>
                  <a:pt x="126" y="274"/>
                </a:lnTo>
                <a:lnTo>
                  <a:pt x="116" y="268"/>
                </a:lnTo>
                <a:lnTo>
                  <a:pt x="108" y="262"/>
                </a:lnTo>
                <a:lnTo>
                  <a:pt x="108" y="262"/>
                </a:lnTo>
                <a:lnTo>
                  <a:pt x="100" y="260"/>
                </a:lnTo>
                <a:lnTo>
                  <a:pt x="94" y="258"/>
                </a:lnTo>
                <a:lnTo>
                  <a:pt x="94" y="258"/>
                </a:lnTo>
                <a:lnTo>
                  <a:pt x="86" y="250"/>
                </a:lnTo>
                <a:lnTo>
                  <a:pt x="80" y="242"/>
                </a:lnTo>
                <a:lnTo>
                  <a:pt x="80" y="242"/>
                </a:lnTo>
                <a:lnTo>
                  <a:pt x="70" y="236"/>
                </a:lnTo>
                <a:lnTo>
                  <a:pt x="62" y="232"/>
                </a:lnTo>
                <a:lnTo>
                  <a:pt x="62" y="232"/>
                </a:lnTo>
                <a:lnTo>
                  <a:pt x="56" y="224"/>
                </a:lnTo>
                <a:lnTo>
                  <a:pt x="50" y="214"/>
                </a:lnTo>
                <a:lnTo>
                  <a:pt x="50" y="214"/>
                </a:lnTo>
                <a:lnTo>
                  <a:pt x="42" y="212"/>
                </a:lnTo>
                <a:lnTo>
                  <a:pt x="36" y="208"/>
                </a:lnTo>
                <a:lnTo>
                  <a:pt x="36" y="208"/>
                </a:lnTo>
                <a:lnTo>
                  <a:pt x="34" y="206"/>
                </a:lnTo>
                <a:lnTo>
                  <a:pt x="34" y="206"/>
                </a:lnTo>
                <a:lnTo>
                  <a:pt x="34" y="206"/>
                </a:lnTo>
                <a:lnTo>
                  <a:pt x="34" y="206"/>
                </a:lnTo>
                <a:lnTo>
                  <a:pt x="24" y="194"/>
                </a:lnTo>
                <a:lnTo>
                  <a:pt x="24" y="194"/>
                </a:lnTo>
                <a:lnTo>
                  <a:pt x="22" y="186"/>
                </a:lnTo>
                <a:lnTo>
                  <a:pt x="18" y="178"/>
                </a:lnTo>
                <a:lnTo>
                  <a:pt x="18" y="178"/>
                </a:lnTo>
                <a:lnTo>
                  <a:pt x="14" y="174"/>
                </a:lnTo>
                <a:lnTo>
                  <a:pt x="10" y="174"/>
                </a:lnTo>
                <a:lnTo>
                  <a:pt x="10" y="174"/>
                </a:lnTo>
                <a:lnTo>
                  <a:pt x="4" y="174"/>
                </a:lnTo>
                <a:lnTo>
                  <a:pt x="2" y="174"/>
                </a:lnTo>
                <a:lnTo>
                  <a:pt x="0" y="172"/>
                </a:lnTo>
                <a:lnTo>
                  <a:pt x="0" y="172"/>
                </a:lnTo>
                <a:lnTo>
                  <a:pt x="0" y="170"/>
                </a:lnTo>
                <a:lnTo>
                  <a:pt x="4" y="166"/>
                </a:lnTo>
                <a:lnTo>
                  <a:pt x="12" y="160"/>
                </a:lnTo>
                <a:lnTo>
                  <a:pt x="12" y="160"/>
                </a:lnTo>
                <a:lnTo>
                  <a:pt x="20" y="158"/>
                </a:lnTo>
                <a:lnTo>
                  <a:pt x="22" y="158"/>
                </a:lnTo>
                <a:lnTo>
                  <a:pt x="26" y="156"/>
                </a:lnTo>
                <a:lnTo>
                  <a:pt x="26" y="156"/>
                </a:lnTo>
                <a:lnTo>
                  <a:pt x="26" y="154"/>
                </a:lnTo>
                <a:lnTo>
                  <a:pt x="26" y="150"/>
                </a:lnTo>
                <a:lnTo>
                  <a:pt x="24" y="142"/>
                </a:lnTo>
                <a:lnTo>
                  <a:pt x="24" y="142"/>
                </a:lnTo>
                <a:lnTo>
                  <a:pt x="24" y="132"/>
                </a:lnTo>
                <a:lnTo>
                  <a:pt x="24" y="132"/>
                </a:lnTo>
                <a:lnTo>
                  <a:pt x="30" y="122"/>
                </a:lnTo>
                <a:lnTo>
                  <a:pt x="32" y="116"/>
                </a:lnTo>
                <a:lnTo>
                  <a:pt x="34" y="110"/>
                </a:lnTo>
                <a:lnTo>
                  <a:pt x="34" y="110"/>
                </a:lnTo>
                <a:lnTo>
                  <a:pt x="32" y="108"/>
                </a:lnTo>
                <a:lnTo>
                  <a:pt x="30" y="106"/>
                </a:lnTo>
                <a:lnTo>
                  <a:pt x="26" y="104"/>
                </a:lnTo>
                <a:lnTo>
                  <a:pt x="26" y="100"/>
                </a:lnTo>
                <a:lnTo>
                  <a:pt x="26" y="100"/>
                </a:lnTo>
                <a:lnTo>
                  <a:pt x="28" y="96"/>
                </a:lnTo>
                <a:lnTo>
                  <a:pt x="30" y="92"/>
                </a:lnTo>
                <a:lnTo>
                  <a:pt x="30" y="92"/>
                </a:lnTo>
                <a:lnTo>
                  <a:pt x="36" y="90"/>
                </a:lnTo>
                <a:lnTo>
                  <a:pt x="46" y="92"/>
                </a:lnTo>
                <a:lnTo>
                  <a:pt x="54" y="92"/>
                </a:lnTo>
                <a:lnTo>
                  <a:pt x="60" y="90"/>
                </a:lnTo>
                <a:lnTo>
                  <a:pt x="60" y="90"/>
                </a:lnTo>
                <a:lnTo>
                  <a:pt x="64" y="86"/>
                </a:lnTo>
                <a:lnTo>
                  <a:pt x="66" y="80"/>
                </a:lnTo>
                <a:lnTo>
                  <a:pt x="66" y="80"/>
                </a:lnTo>
                <a:lnTo>
                  <a:pt x="66" y="70"/>
                </a:lnTo>
                <a:lnTo>
                  <a:pt x="66" y="58"/>
                </a:lnTo>
                <a:lnTo>
                  <a:pt x="66" y="58"/>
                </a:lnTo>
                <a:lnTo>
                  <a:pt x="68" y="60"/>
                </a:lnTo>
                <a:lnTo>
                  <a:pt x="72" y="62"/>
                </a:lnTo>
                <a:lnTo>
                  <a:pt x="80" y="66"/>
                </a:lnTo>
                <a:lnTo>
                  <a:pt x="80" y="66"/>
                </a:lnTo>
                <a:lnTo>
                  <a:pt x="94" y="78"/>
                </a:lnTo>
                <a:lnTo>
                  <a:pt x="102" y="84"/>
                </a:lnTo>
                <a:lnTo>
                  <a:pt x="110" y="86"/>
                </a:lnTo>
                <a:lnTo>
                  <a:pt x="110" y="86"/>
                </a:lnTo>
                <a:lnTo>
                  <a:pt x="118" y="88"/>
                </a:lnTo>
                <a:lnTo>
                  <a:pt x="128" y="86"/>
                </a:lnTo>
                <a:lnTo>
                  <a:pt x="148" y="84"/>
                </a:lnTo>
                <a:lnTo>
                  <a:pt x="148" y="84"/>
                </a:lnTo>
                <a:lnTo>
                  <a:pt x="156" y="84"/>
                </a:lnTo>
                <a:lnTo>
                  <a:pt x="156" y="84"/>
                </a:lnTo>
                <a:lnTo>
                  <a:pt x="160" y="78"/>
                </a:lnTo>
                <a:lnTo>
                  <a:pt x="162" y="72"/>
                </a:lnTo>
                <a:lnTo>
                  <a:pt x="166" y="64"/>
                </a:lnTo>
                <a:lnTo>
                  <a:pt x="170" y="60"/>
                </a:lnTo>
                <a:lnTo>
                  <a:pt x="170" y="60"/>
                </a:lnTo>
                <a:lnTo>
                  <a:pt x="178" y="56"/>
                </a:lnTo>
                <a:lnTo>
                  <a:pt x="186" y="52"/>
                </a:lnTo>
                <a:lnTo>
                  <a:pt x="204" y="48"/>
                </a:lnTo>
                <a:lnTo>
                  <a:pt x="204" y="48"/>
                </a:lnTo>
                <a:lnTo>
                  <a:pt x="214" y="42"/>
                </a:lnTo>
                <a:lnTo>
                  <a:pt x="218" y="38"/>
                </a:lnTo>
                <a:lnTo>
                  <a:pt x="222" y="36"/>
                </a:lnTo>
                <a:lnTo>
                  <a:pt x="222" y="36"/>
                </a:lnTo>
                <a:lnTo>
                  <a:pt x="226" y="36"/>
                </a:lnTo>
                <a:lnTo>
                  <a:pt x="232" y="38"/>
                </a:lnTo>
                <a:lnTo>
                  <a:pt x="238" y="40"/>
                </a:lnTo>
                <a:lnTo>
                  <a:pt x="242" y="42"/>
                </a:lnTo>
                <a:lnTo>
                  <a:pt x="242" y="42"/>
                </a:lnTo>
                <a:lnTo>
                  <a:pt x="250" y="38"/>
                </a:lnTo>
                <a:lnTo>
                  <a:pt x="256" y="32"/>
                </a:lnTo>
                <a:lnTo>
                  <a:pt x="256" y="32"/>
                </a:lnTo>
                <a:lnTo>
                  <a:pt x="264" y="30"/>
                </a:lnTo>
                <a:lnTo>
                  <a:pt x="268" y="28"/>
                </a:lnTo>
                <a:lnTo>
                  <a:pt x="268" y="28"/>
                </a:lnTo>
                <a:lnTo>
                  <a:pt x="270" y="22"/>
                </a:lnTo>
                <a:lnTo>
                  <a:pt x="272" y="14"/>
                </a:lnTo>
                <a:lnTo>
                  <a:pt x="272" y="14"/>
                </a:lnTo>
                <a:lnTo>
                  <a:pt x="282" y="8"/>
                </a:lnTo>
                <a:lnTo>
                  <a:pt x="292" y="4"/>
                </a:lnTo>
                <a:lnTo>
                  <a:pt x="292" y="4"/>
                </a:lnTo>
                <a:lnTo>
                  <a:pt x="300" y="4"/>
                </a:lnTo>
                <a:lnTo>
                  <a:pt x="310" y="4"/>
                </a:lnTo>
                <a:lnTo>
                  <a:pt x="310" y="4"/>
                </a:lnTo>
                <a:lnTo>
                  <a:pt x="318" y="2"/>
                </a:lnTo>
                <a:lnTo>
                  <a:pt x="324" y="0"/>
                </a:lnTo>
                <a:lnTo>
                  <a:pt x="324" y="0"/>
                </a:lnTo>
                <a:lnTo>
                  <a:pt x="334" y="0"/>
                </a:lnTo>
                <a:lnTo>
                  <a:pt x="342" y="2"/>
                </a:lnTo>
                <a:lnTo>
                  <a:pt x="342" y="2"/>
                </a:lnTo>
                <a:lnTo>
                  <a:pt x="352" y="8"/>
                </a:lnTo>
                <a:lnTo>
                  <a:pt x="358" y="12"/>
                </a:lnTo>
                <a:lnTo>
                  <a:pt x="362" y="14"/>
                </a:lnTo>
                <a:lnTo>
                  <a:pt x="362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7" name="Freeform 307"/>
          <p:cNvSpPr>
            <a:spLocks noChangeAspect="1"/>
          </p:cNvSpPr>
          <p:nvPr/>
        </p:nvSpPr>
        <p:spPr bwMode="auto">
          <a:xfrm>
            <a:off x="10631053" y="4566667"/>
            <a:ext cx="175802" cy="196983"/>
          </a:xfrm>
          <a:custGeom>
            <a:avLst/>
            <a:gdLst/>
            <a:ahLst/>
            <a:cxnLst>
              <a:cxn ang="0">
                <a:pos x="240" y="160"/>
              </a:cxn>
              <a:cxn ang="0">
                <a:pos x="236" y="168"/>
              </a:cxn>
              <a:cxn ang="0">
                <a:pos x="224" y="170"/>
              </a:cxn>
              <a:cxn ang="0">
                <a:pos x="202" y="168"/>
              </a:cxn>
              <a:cxn ang="0">
                <a:pos x="196" y="174"/>
              </a:cxn>
              <a:cxn ang="0">
                <a:pos x="192" y="170"/>
              </a:cxn>
              <a:cxn ang="0">
                <a:pos x="190" y="168"/>
              </a:cxn>
              <a:cxn ang="0">
                <a:pos x="182" y="172"/>
              </a:cxn>
              <a:cxn ang="0">
                <a:pos x="178" y="182"/>
              </a:cxn>
              <a:cxn ang="0">
                <a:pos x="182" y="206"/>
              </a:cxn>
              <a:cxn ang="0">
                <a:pos x="176" y="216"/>
              </a:cxn>
              <a:cxn ang="0">
                <a:pos x="168" y="226"/>
              </a:cxn>
              <a:cxn ang="0">
                <a:pos x="168" y="236"/>
              </a:cxn>
              <a:cxn ang="0">
                <a:pos x="160" y="242"/>
              </a:cxn>
              <a:cxn ang="0">
                <a:pos x="158" y="252"/>
              </a:cxn>
              <a:cxn ang="0">
                <a:pos x="158" y="262"/>
              </a:cxn>
              <a:cxn ang="0">
                <a:pos x="154" y="270"/>
              </a:cxn>
              <a:cxn ang="0">
                <a:pos x="142" y="272"/>
              </a:cxn>
              <a:cxn ang="0">
                <a:pos x="140" y="254"/>
              </a:cxn>
              <a:cxn ang="0">
                <a:pos x="130" y="226"/>
              </a:cxn>
              <a:cxn ang="0">
                <a:pos x="130" y="206"/>
              </a:cxn>
              <a:cxn ang="0">
                <a:pos x="126" y="184"/>
              </a:cxn>
              <a:cxn ang="0">
                <a:pos x="114" y="150"/>
              </a:cxn>
              <a:cxn ang="0">
                <a:pos x="98" y="128"/>
              </a:cxn>
              <a:cxn ang="0">
                <a:pos x="68" y="96"/>
              </a:cxn>
              <a:cxn ang="0">
                <a:pos x="56" y="74"/>
              </a:cxn>
              <a:cxn ang="0">
                <a:pos x="48" y="58"/>
              </a:cxn>
              <a:cxn ang="0">
                <a:pos x="24" y="38"/>
              </a:cxn>
              <a:cxn ang="0">
                <a:pos x="8" y="28"/>
              </a:cxn>
              <a:cxn ang="0">
                <a:pos x="2" y="30"/>
              </a:cxn>
              <a:cxn ang="0">
                <a:pos x="0" y="28"/>
              </a:cxn>
              <a:cxn ang="0">
                <a:pos x="4" y="16"/>
              </a:cxn>
              <a:cxn ang="0">
                <a:pos x="12" y="10"/>
              </a:cxn>
              <a:cxn ang="0">
                <a:pos x="20" y="12"/>
              </a:cxn>
              <a:cxn ang="0">
                <a:pos x="38" y="4"/>
              </a:cxn>
              <a:cxn ang="0">
                <a:pos x="56" y="0"/>
              </a:cxn>
              <a:cxn ang="0">
                <a:pos x="74" y="6"/>
              </a:cxn>
              <a:cxn ang="0">
                <a:pos x="100" y="20"/>
              </a:cxn>
              <a:cxn ang="0">
                <a:pos x="108" y="22"/>
              </a:cxn>
              <a:cxn ang="0">
                <a:pos x="126" y="16"/>
              </a:cxn>
              <a:cxn ang="0">
                <a:pos x="142" y="22"/>
              </a:cxn>
              <a:cxn ang="0">
                <a:pos x="150" y="28"/>
              </a:cxn>
              <a:cxn ang="0">
                <a:pos x="158" y="24"/>
              </a:cxn>
              <a:cxn ang="0">
                <a:pos x="166" y="30"/>
              </a:cxn>
              <a:cxn ang="0">
                <a:pos x="168" y="50"/>
              </a:cxn>
              <a:cxn ang="0">
                <a:pos x="168" y="64"/>
              </a:cxn>
              <a:cxn ang="0">
                <a:pos x="172" y="72"/>
              </a:cxn>
              <a:cxn ang="0">
                <a:pos x="180" y="78"/>
              </a:cxn>
              <a:cxn ang="0">
                <a:pos x="188" y="80"/>
              </a:cxn>
              <a:cxn ang="0">
                <a:pos x="194" y="84"/>
              </a:cxn>
              <a:cxn ang="0">
                <a:pos x="196" y="94"/>
              </a:cxn>
              <a:cxn ang="0">
                <a:pos x="200" y="108"/>
              </a:cxn>
              <a:cxn ang="0">
                <a:pos x="216" y="118"/>
              </a:cxn>
              <a:cxn ang="0">
                <a:pos x="232" y="128"/>
              </a:cxn>
              <a:cxn ang="0">
                <a:pos x="234" y="136"/>
              </a:cxn>
              <a:cxn ang="0">
                <a:pos x="238" y="150"/>
              </a:cxn>
            </a:cxnLst>
            <a:rect l="0" t="0" r="r" b="b"/>
            <a:pathLst>
              <a:path w="240" h="272">
                <a:moveTo>
                  <a:pt x="240" y="154"/>
                </a:moveTo>
                <a:lnTo>
                  <a:pt x="240" y="154"/>
                </a:lnTo>
                <a:lnTo>
                  <a:pt x="240" y="160"/>
                </a:lnTo>
                <a:lnTo>
                  <a:pt x="238" y="164"/>
                </a:lnTo>
                <a:lnTo>
                  <a:pt x="238" y="164"/>
                </a:lnTo>
                <a:lnTo>
                  <a:pt x="236" y="168"/>
                </a:lnTo>
                <a:lnTo>
                  <a:pt x="232" y="170"/>
                </a:lnTo>
                <a:lnTo>
                  <a:pt x="232" y="170"/>
                </a:lnTo>
                <a:lnTo>
                  <a:pt x="224" y="170"/>
                </a:lnTo>
                <a:lnTo>
                  <a:pt x="218" y="170"/>
                </a:lnTo>
                <a:lnTo>
                  <a:pt x="210" y="168"/>
                </a:lnTo>
                <a:lnTo>
                  <a:pt x="202" y="168"/>
                </a:lnTo>
                <a:lnTo>
                  <a:pt x="202" y="168"/>
                </a:lnTo>
                <a:lnTo>
                  <a:pt x="200" y="172"/>
                </a:lnTo>
                <a:lnTo>
                  <a:pt x="196" y="174"/>
                </a:lnTo>
                <a:lnTo>
                  <a:pt x="196" y="174"/>
                </a:lnTo>
                <a:lnTo>
                  <a:pt x="194" y="174"/>
                </a:lnTo>
                <a:lnTo>
                  <a:pt x="192" y="170"/>
                </a:lnTo>
                <a:lnTo>
                  <a:pt x="192" y="168"/>
                </a:lnTo>
                <a:lnTo>
                  <a:pt x="190" y="168"/>
                </a:lnTo>
                <a:lnTo>
                  <a:pt x="190" y="168"/>
                </a:lnTo>
                <a:lnTo>
                  <a:pt x="184" y="170"/>
                </a:lnTo>
                <a:lnTo>
                  <a:pt x="182" y="172"/>
                </a:lnTo>
                <a:lnTo>
                  <a:pt x="182" y="172"/>
                </a:lnTo>
                <a:lnTo>
                  <a:pt x="180" y="178"/>
                </a:lnTo>
                <a:lnTo>
                  <a:pt x="178" y="182"/>
                </a:lnTo>
                <a:lnTo>
                  <a:pt x="178" y="182"/>
                </a:lnTo>
                <a:lnTo>
                  <a:pt x="178" y="190"/>
                </a:lnTo>
                <a:lnTo>
                  <a:pt x="180" y="198"/>
                </a:lnTo>
                <a:lnTo>
                  <a:pt x="182" y="206"/>
                </a:lnTo>
                <a:lnTo>
                  <a:pt x="180" y="212"/>
                </a:lnTo>
                <a:lnTo>
                  <a:pt x="180" y="212"/>
                </a:lnTo>
                <a:lnTo>
                  <a:pt x="176" y="216"/>
                </a:lnTo>
                <a:lnTo>
                  <a:pt x="172" y="218"/>
                </a:lnTo>
                <a:lnTo>
                  <a:pt x="172" y="218"/>
                </a:lnTo>
                <a:lnTo>
                  <a:pt x="168" y="226"/>
                </a:lnTo>
                <a:lnTo>
                  <a:pt x="168" y="226"/>
                </a:lnTo>
                <a:lnTo>
                  <a:pt x="168" y="230"/>
                </a:lnTo>
                <a:lnTo>
                  <a:pt x="168" y="236"/>
                </a:lnTo>
                <a:lnTo>
                  <a:pt x="168" y="236"/>
                </a:lnTo>
                <a:lnTo>
                  <a:pt x="164" y="240"/>
                </a:lnTo>
                <a:lnTo>
                  <a:pt x="160" y="242"/>
                </a:lnTo>
                <a:lnTo>
                  <a:pt x="160" y="242"/>
                </a:lnTo>
                <a:lnTo>
                  <a:pt x="158" y="252"/>
                </a:lnTo>
                <a:lnTo>
                  <a:pt x="158" y="252"/>
                </a:lnTo>
                <a:lnTo>
                  <a:pt x="158" y="256"/>
                </a:lnTo>
                <a:lnTo>
                  <a:pt x="158" y="262"/>
                </a:lnTo>
                <a:lnTo>
                  <a:pt x="158" y="262"/>
                </a:lnTo>
                <a:lnTo>
                  <a:pt x="156" y="266"/>
                </a:lnTo>
                <a:lnTo>
                  <a:pt x="154" y="270"/>
                </a:lnTo>
                <a:lnTo>
                  <a:pt x="154" y="270"/>
                </a:lnTo>
                <a:lnTo>
                  <a:pt x="146" y="270"/>
                </a:lnTo>
                <a:lnTo>
                  <a:pt x="144" y="270"/>
                </a:lnTo>
                <a:lnTo>
                  <a:pt x="142" y="272"/>
                </a:lnTo>
                <a:lnTo>
                  <a:pt x="142" y="272"/>
                </a:lnTo>
                <a:lnTo>
                  <a:pt x="140" y="254"/>
                </a:lnTo>
                <a:lnTo>
                  <a:pt x="140" y="254"/>
                </a:lnTo>
                <a:lnTo>
                  <a:pt x="136" y="240"/>
                </a:lnTo>
                <a:lnTo>
                  <a:pt x="136" y="240"/>
                </a:lnTo>
                <a:lnTo>
                  <a:pt x="130" y="226"/>
                </a:lnTo>
                <a:lnTo>
                  <a:pt x="130" y="226"/>
                </a:lnTo>
                <a:lnTo>
                  <a:pt x="130" y="216"/>
                </a:lnTo>
                <a:lnTo>
                  <a:pt x="130" y="206"/>
                </a:lnTo>
                <a:lnTo>
                  <a:pt x="130" y="206"/>
                </a:lnTo>
                <a:lnTo>
                  <a:pt x="126" y="184"/>
                </a:lnTo>
                <a:lnTo>
                  <a:pt x="126" y="184"/>
                </a:lnTo>
                <a:lnTo>
                  <a:pt x="120" y="166"/>
                </a:lnTo>
                <a:lnTo>
                  <a:pt x="114" y="150"/>
                </a:lnTo>
                <a:lnTo>
                  <a:pt x="114" y="150"/>
                </a:lnTo>
                <a:lnTo>
                  <a:pt x="106" y="138"/>
                </a:lnTo>
                <a:lnTo>
                  <a:pt x="98" y="128"/>
                </a:lnTo>
                <a:lnTo>
                  <a:pt x="98" y="128"/>
                </a:lnTo>
                <a:lnTo>
                  <a:pt x="78" y="106"/>
                </a:lnTo>
                <a:lnTo>
                  <a:pt x="78" y="106"/>
                </a:lnTo>
                <a:lnTo>
                  <a:pt x="68" y="96"/>
                </a:lnTo>
                <a:lnTo>
                  <a:pt x="60" y="84"/>
                </a:lnTo>
                <a:lnTo>
                  <a:pt x="60" y="84"/>
                </a:lnTo>
                <a:lnTo>
                  <a:pt x="56" y="74"/>
                </a:lnTo>
                <a:lnTo>
                  <a:pt x="54" y="66"/>
                </a:lnTo>
                <a:lnTo>
                  <a:pt x="54" y="66"/>
                </a:lnTo>
                <a:lnTo>
                  <a:pt x="48" y="58"/>
                </a:lnTo>
                <a:lnTo>
                  <a:pt x="42" y="52"/>
                </a:lnTo>
                <a:lnTo>
                  <a:pt x="42" y="52"/>
                </a:lnTo>
                <a:lnTo>
                  <a:pt x="24" y="38"/>
                </a:lnTo>
                <a:lnTo>
                  <a:pt x="24" y="38"/>
                </a:lnTo>
                <a:lnTo>
                  <a:pt x="16" y="32"/>
                </a:lnTo>
                <a:lnTo>
                  <a:pt x="8" y="28"/>
                </a:lnTo>
                <a:lnTo>
                  <a:pt x="8" y="28"/>
                </a:lnTo>
                <a:lnTo>
                  <a:pt x="4" y="30"/>
                </a:lnTo>
                <a:lnTo>
                  <a:pt x="2" y="30"/>
                </a:lnTo>
                <a:lnTo>
                  <a:pt x="0" y="30"/>
                </a:lnTo>
                <a:lnTo>
                  <a:pt x="0" y="30"/>
                </a:lnTo>
                <a:lnTo>
                  <a:pt x="0" y="28"/>
                </a:lnTo>
                <a:lnTo>
                  <a:pt x="0" y="24"/>
                </a:lnTo>
                <a:lnTo>
                  <a:pt x="4" y="16"/>
                </a:lnTo>
                <a:lnTo>
                  <a:pt x="4" y="16"/>
                </a:lnTo>
                <a:lnTo>
                  <a:pt x="8" y="14"/>
                </a:lnTo>
                <a:lnTo>
                  <a:pt x="12" y="10"/>
                </a:lnTo>
                <a:lnTo>
                  <a:pt x="12" y="10"/>
                </a:lnTo>
                <a:lnTo>
                  <a:pt x="16" y="10"/>
                </a:lnTo>
                <a:lnTo>
                  <a:pt x="20" y="12"/>
                </a:lnTo>
                <a:lnTo>
                  <a:pt x="20" y="12"/>
                </a:lnTo>
                <a:lnTo>
                  <a:pt x="30" y="8"/>
                </a:lnTo>
                <a:lnTo>
                  <a:pt x="30" y="8"/>
                </a:lnTo>
                <a:lnTo>
                  <a:pt x="38" y="4"/>
                </a:lnTo>
                <a:lnTo>
                  <a:pt x="46" y="0"/>
                </a:lnTo>
                <a:lnTo>
                  <a:pt x="46" y="0"/>
                </a:lnTo>
                <a:lnTo>
                  <a:pt x="56" y="0"/>
                </a:lnTo>
                <a:lnTo>
                  <a:pt x="66" y="2"/>
                </a:lnTo>
                <a:lnTo>
                  <a:pt x="66" y="2"/>
                </a:lnTo>
                <a:lnTo>
                  <a:pt x="74" y="6"/>
                </a:lnTo>
                <a:lnTo>
                  <a:pt x="74" y="6"/>
                </a:lnTo>
                <a:lnTo>
                  <a:pt x="86" y="14"/>
                </a:lnTo>
                <a:lnTo>
                  <a:pt x="100" y="20"/>
                </a:lnTo>
                <a:lnTo>
                  <a:pt x="100" y="20"/>
                </a:lnTo>
                <a:lnTo>
                  <a:pt x="108" y="22"/>
                </a:lnTo>
                <a:lnTo>
                  <a:pt x="108" y="22"/>
                </a:lnTo>
                <a:lnTo>
                  <a:pt x="118" y="18"/>
                </a:lnTo>
                <a:lnTo>
                  <a:pt x="126" y="16"/>
                </a:lnTo>
                <a:lnTo>
                  <a:pt x="126" y="16"/>
                </a:lnTo>
                <a:lnTo>
                  <a:pt x="136" y="16"/>
                </a:lnTo>
                <a:lnTo>
                  <a:pt x="136" y="16"/>
                </a:lnTo>
                <a:lnTo>
                  <a:pt x="142" y="22"/>
                </a:lnTo>
                <a:lnTo>
                  <a:pt x="146" y="26"/>
                </a:lnTo>
                <a:lnTo>
                  <a:pt x="150" y="28"/>
                </a:lnTo>
                <a:lnTo>
                  <a:pt x="150" y="28"/>
                </a:lnTo>
                <a:lnTo>
                  <a:pt x="154" y="26"/>
                </a:lnTo>
                <a:lnTo>
                  <a:pt x="158" y="24"/>
                </a:lnTo>
                <a:lnTo>
                  <a:pt x="158" y="24"/>
                </a:lnTo>
                <a:lnTo>
                  <a:pt x="162" y="26"/>
                </a:lnTo>
                <a:lnTo>
                  <a:pt x="166" y="30"/>
                </a:lnTo>
                <a:lnTo>
                  <a:pt x="166" y="30"/>
                </a:lnTo>
                <a:lnTo>
                  <a:pt x="166" y="40"/>
                </a:lnTo>
                <a:lnTo>
                  <a:pt x="166" y="40"/>
                </a:lnTo>
                <a:lnTo>
                  <a:pt x="168" y="50"/>
                </a:lnTo>
                <a:lnTo>
                  <a:pt x="168" y="50"/>
                </a:lnTo>
                <a:lnTo>
                  <a:pt x="168" y="60"/>
                </a:lnTo>
                <a:lnTo>
                  <a:pt x="168" y="64"/>
                </a:lnTo>
                <a:lnTo>
                  <a:pt x="168" y="68"/>
                </a:lnTo>
                <a:lnTo>
                  <a:pt x="168" y="68"/>
                </a:lnTo>
                <a:lnTo>
                  <a:pt x="172" y="72"/>
                </a:lnTo>
                <a:lnTo>
                  <a:pt x="176" y="74"/>
                </a:lnTo>
                <a:lnTo>
                  <a:pt x="176" y="74"/>
                </a:lnTo>
                <a:lnTo>
                  <a:pt x="180" y="78"/>
                </a:lnTo>
                <a:lnTo>
                  <a:pt x="182" y="80"/>
                </a:lnTo>
                <a:lnTo>
                  <a:pt x="182" y="80"/>
                </a:lnTo>
                <a:lnTo>
                  <a:pt x="188" y="80"/>
                </a:lnTo>
                <a:lnTo>
                  <a:pt x="192" y="80"/>
                </a:lnTo>
                <a:lnTo>
                  <a:pt x="192" y="80"/>
                </a:lnTo>
                <a:lnTo>
                  <a:pt x="194" y="84"/>
                </a:lnTo>
                <a:lnTo>
                  <a:pt x="196" y="90"/>
                </a:lnTo>
                <a:lnTo>
                  <a:pt x="196" y="90"/>
                </a:lnTo>
                <a:lnTo>
                  <a:pt x="196" y="94"/>
                </a:lnTo>
                <a:lnTo>
                  <a:pt x="196" y="100"/>
                </a:lnTo>
                <a:lnTo>
                  <a:pt x="196" y="100"/>
                </a:lnTo>
                <a:lnTo>
                  <a:pt x="200" y="108"/>
                </a:lnTo>
                <a:lnTo>
                  <a:pt x="208" y="114"/>
                </a:lnTo>
                <a:lnTo>
                  <a:pt x="208" y="114"/>
                </a:lnTo>
                <a:lnTo>
                  <a:pt x="216" y="118"/>
                </a:lnTo>
                <a:lnTo>
                  <a:pt x="226" y="120"/>
                </a:lnTo>
                <a:lnTo>
                  <a:pt x="226" y="120"/>
                </a:lnTo>
                <a:lnTo>
                  <a:pt x="232" y="128"/>
                </a:lnTo>
                <a:lnTo>
                  <a:pt x="232" y="128"/>
                </a:lnTo>
                <a:lnTo>
                  <a:pt x="234" y="136"/>
                </a:lnTo>
                <a:lnTo>
                  <a:pt x="234" y="136"/>
                </a:lnTo>
                <a:lnTo>
                  <a:pt x="234" y="146"/>
                </a:lnTo>
                <a:lnTo>
                  <a:pt x="234" y="146"/>
                </a:lnTo>
                <a:lnTo>
                  <a:pt x="238" y="150"/>
                </a:lnTo>
                <a:lnTo>
                  <a:pt x="240" y="154"/>
                </a:lnTo>
                <a:lnTo>
                  <a:pt x="240" y="1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8" name="Freeform 308"/>
          <p:cNvSpPr>
            <a:spLocks noChangeAspect="1"/>
          </p:cNvSpPr>
          <p:nvPr/>
        </p:nvSpPr>
        <p:spPr bwMode="auto">
          <a:xfrm>
            <a:off x="10350404" y="4550176"/>
            <a:ext cx="459628" cy="326188"/>
          </a:xfrm>
          <a:custGeom>
            <a:avLst/>
            <a:gdLst/>
            <a:ahLst/>
            <a:cxnLst>
              <a:cxn ang="0">
                <a:pos x="532" y="248"/>
              </a:cxn>
              <a:cxn ang="0">
                <a:pos x="554" y="260"/>
              </a:cxn>
              <a:cxn ang="0">
                <a:pos x="578" y="254"/>
              </a:cxn>
              <a:cxn ang="0">
                <a:pos x="610" y="236"/>
              </a:cxn>
              <a:cxn ang="0">
                <a:pos x="630" y="240"/>
              </a:cxn>
              <a:cxn ang="0">
                <a:pos x="636" y="280"/>
              </a:cxn>
              <a:cxn ang="0">
                <a:pos x="622" y="298"/>
              </a:cxn>
              <a:cxn ang="0">
                <a:pos x="598" y="326"/>
              </a:cxn>
              <a:cxn ang="0">
                <a:pos x="586" y="328"/>
              </a:cxn>
              <a:cxn ang="0">
                <a:pos x="598" y="302"/>
              </a:cxn>
              <a:cxn ang="0">
                <a:pos x="590" y="284"/>
              </a:cxn>
              <a:cxn ang="0">
                <a:pos x="586" y="314"/>
              </a:cxn>
              <a:cxn ang="0">
                <a:pos x="582" y="356"/>
              </a:cxn>
              <a:cxn ang="0">
                <a:pos x="588" y="394"/>
              </a:cxn>
              <a:cxn ang="0">
                <a:pos x="568" y="408"/>
              </a:cxn>
              <a:cxn ang="0">
                <a:pos x="540" y="394"/>
              </a:cxn>
              <a:cxn ang="0">
                <a:pos x="498" y="386"/>
              </a:cxn>
              <a:cxn ang="0">
                <a:pos x="456" y="394"/>
              </a:cxn>
              <a:cxn ang="0">
                <a:pos x="396" y="436"/>
              </a:cxn>
              <a:cxn ang="0">
                <a:pos x="348" y="444"/>
              </a:cxn>
              <a:cxn ang="0">
                <a:pos x="226" y="448"/>
              </a:cxn>
              <a:cxn ang="0">
                <a:pos x="198" y="442"/>
              </a:cxn>
              <a:cxn ang="0">
                <a:pos x="202" y="420"/>
              </a:cxn>
              <a:cxn ang="0">
                <a:pos x="180" y="416"/>
              </a:cxn>
              <a:cxn ang="0">
                <a:pos x="162" y="396"/>
              </a:cxn>
              <a:cxn ang="0">
                <a:pos x="172" y="378"/>
              </a:cxn>
              <a:cxn ang="0">
                <a:pos x="156" y="374"/>
              </a:cxn>
              <a:cxn ang="0">
                <a:pos x="114" y="372"/>
              </a:cxn>
              <a:cxn ang="0">
                <a:pos x="94" y="354"/>
              </a:cxn>
              <a:cxn ang="0">
                <a:pos x="88" y="328"/>
              </a:cxn>
              <a:cxn ang="0">
                <a:pos x="64" y="320"/>
              </a:cxn>
              <a:cxn ang="0">
                <a:pos x="46" y="282"/>
              </a:cxn>
              <a:cxn ang="0">
                <a:pos x="14" y="252"/>
              </a:cxn>
              <a:cxn ang="0">
                <a:pos x="0" y="244"/>
              </a:cxn>
              <a:cxn ang="0">
                <a:pos x="40" y="230"/>
              </a:cxn>
              <a:cxn ang="0">
                <a:pos x="66" y="198"/>
              </a:cxn>
              <a:cxn ang="0">
                <a:pos x="86" y="150"/>
              </a:cxn>
              <a:cxn ang="0">
                <a:pos x="100" y="120"/>
              </a:cxn>
              <a:cxn ang="0">
                <a:pos x="112" y="92"/>
              </a:cxn>
              <a:cxn ang="0">
                <a:pos x="138" y="76"/>
              </a:cxn>
              <a:cxn ang="0">
                <a:pos x="154" y="58"/>
              </a:cxn>
              <a:cxn ang="0">
                <a:pos x="180" y="52"/>
              </a:cxn>
              <a:cxn ang="0">
                <a:pos x="246" y="46"/>
              </a:cxn>
              <a:cxn ang="0">
                <a:pos x="278" y="52"/>
              </a:cxn>
              <a:cxn ang="0">
                <a:pos x="300" y="50"/>
              </a:cxn>
              <a:cxn ang="0">
                <a:pos x="334" y="34"/>
              </a:cxn>
              <a:cxn ang="0">
                <a:pos x="380" y="2"/>
              </a:cxn>
              <a:cxn ang="0">
                <a:pos x="396" y="0"/>
              </a:cxn>
              <a:cxn ang="0">
                <a:pos x="430" y="24"/>
              </a:cxn>
              <a:cxn ang="0">
                <a:pos x="448" y="56"/>
              </a:cxn>
              <a:cxn ang="0">
                <a:pos x="494" y="110"/>
              </a:cxn>
              <a:cxn ang="0">
                <a:pos x="518" y="178"/>
              </a:cxn>
              <a:cxn ang="0">
                <a:pos x="524" y="212"/>
              </a:cxn>
            </a:cxnLst>
            <a:rect l="0" t="0" r="r" b="b"/>
            <a:pathLst>
              <a:path w="636" h="450">
                <a:moveTo>
                  <a:pt x="530" y="244"/>
                </a:moveTo>
                <a:lnTo>
                  <a:pt x="530" y="244"/>
                </a:lnTo>
                <a:lnTo>
                  <a:pt x="530" y="246"/>
                </a:lnTo>
                <a:lnTo>
                  <a:pt x="530" y="248"/>
                </a:lnTo>
                <a:lnTo>
                  <a:pt x="530" y="248"/>
                </a:lnTo>
                <a:lnTo>
                  <a:pt x="532" y="248"/>
                </a:lnTo>
                <a:lnTo>
                  <a:pt x="536" y="246"/>
                </a:lnTo>
                <a:lnTo>
                  <a:pt x="540" y="244"/>
                </a:lnTo>
                <a:lnTo>
                  <a:pt x="540" y="244"/>
                </a:lnTo>
                <a:lnTo>
                  <a:pt x="546" y="248"/>
                </a:lnTo>
                <a:lnTo>
                  <a:pt x="550" y="254"/>
                </a:lnTo>
                <a:lnTo>
                  <a:pt x="554" y="260"/>
                </a:lnTo>
                <a:lnTo>
                  <a:pt x="560" y="262"/>
                </a:lnTo>
                <a:lnTo>
                  <a:pt x="560" y="262"/>
                </a:lnTo>
                <a:lnTo>
                  <a:pt x="566" y="262"/>
                </a:lnTo>
                <a:lnTo>
                  <a:pt x="572" y="260"/>
                </a:lnTo>
                <a:lnTo>
                  <a:pt x="572" y="260"/>
                </a:lnTo>
                <a:lnTo>
                  <a:pt x="578" y="254"/>
                </a:lnTo>
                <a:lnTo>
                  <a:pt x="582" y="248"/>
                </a:lnTo>
                <a:lnTo>
                  <a:pt x="582" y="248"/>
                </a:lnTo>
                <a:lnTo>
                  <a:pt x="590" y="246"/>
                </a:lnTo>
                <a:lnTo>
                  <a:pt x="600" y="242"/>
                </a:lnTo>
                <a:lnTo>
                  <a:pt x="600" y="242"/>
                </a:lnTo>
                <a:lnTo>
                  <a:pt x="610" y="236"/>
                </a:lnTo>
                <a:lnTo>
                  <a:pt x="610" y="236"/>
                </a:lnTo>
                <a:lnTo>
                  <a:pt x="620" y="236"/>
                </a:lnTo>
                <a:lnTo>
                  <a:pt x="620" y="236"/>
                </a:lnTo>
                <a:lnTo>
                  <a:pt x="626" y="238"/>
                </a:lnTo>
                <a:lnTo>
                  <a:pt x="626" y="238"/>
                </a:lnTo>
                <a:lnTo>
                  <a:pt x="630" y="240"/>
                </a:lnTo>
                <a:lnTo>
                  <a:pt x="632" y="246"/>
                </a:lnTo>
                <a:lnTo>
                  <a:pt x="632" y="246"/>
                </a:lnTo>
                <a:lnTo>
                  <a:pt x="634" y="256"/>
                </a:lnTo>
                <a:lnTo>
                  <a:pt x="634" y="266"/>
                </a:lnTo>
                <a:lnTo>
                  <a:pt x="634" y="266"/>
                </a:lnTo>
                <a:lnTo>
                  <a:pt x="636" y="280"/>
                </a:lnTo>
                <a:lnTo>
                  <a:pt x="636" y="280"/>
                </a:lnTo>
                <a:lnTo>
                  <a:pt x="632" y="288"/>
                </a:lnTo>
                <a:lnTo>
                  <a:pt x="632" y="288"/>
                </a:lnTo>
                <a:lnTo>
                  <a:pt x="628" y="294"/>
                </a:lnTo>
                <a:lnTo>
                  <a:pt x="628" y="294"/>
                </a:lnTo>
                <a:lnTo>
                  <a:pt x="622" y="298"/>
                </a:lnTo>
                <a:lnTo>
                  <a:pt x="616" y="300"/>
                </a:lnTo>
                <a:lnTo>
                  <a:pt x="616" y="300"/>
                </a:lnTo>
                <a:lnTo>
                  <a:pt x="606" y="312"/>
                </a:lnTo>
                <a:lnTo>
                  <a:pt x="606" y="312"/>
                </a:lnTo>
                <a:lnTo>
                  <a:pt x="598" y="326"/>
                </a:lnTo>
                <a:lnTo>
                  <a:pt x="598" y="326"/>
                </a:lnTo>
                <a:lnTo>
                  <a:pt x="596" y="332"/>
                </a:lnTo>
                <a:lnTo>
                  <a:pt x="594" y="334"/>
                </a:lnTo>
                <a:lnTo>
                  <a:pt x="590" y="334"/>
                </a:lnTo>
                <a:lnTo>
                  <a:pt x="590" y="334"/>
                </a:lnTo>
                <a:lnTo>
                  <a:pt x="588" y="332"/>
                </a:lnTo>
                <a:lnTo>
                  <a:pt x="586" y="328"/>
                </a:lnTo>
                <a:lnTo>
                  <a:pt x="586" y="328"/>
                </a:lnTo>
                <a:lnTo>
                  <a:pt x="590" y="322"/>
                </a:lnTo>
                <a:lnTo>
                  <a:pt x="594" y="318"/>
                </a:lnTo>
                <a:lnTo>
                  <a:pt x="594" y="318"/>
                </a:lnTo>
                <a:lnTo>
                  <a:pt x="596" y="310"/>
                </a:lnTo>
                <a:lnTo>
                  <a:pt x="598" y="302"/>
                </a:lnTo>
                <a:lnTo>
                  <a:pt x="598" y="302"/>
                </a:lnTo>
                <a:lnTo>
                  <a:pt x="598" y="292"/>
                </a:lnTo>
                <a:lnTo>
                  <a:pt x="596" y="288"/>
                </a:lnTo>
                <a:lnTo>
                  <a:pt x="594" y="284"/>
                </a:lnTo>
                <a:lnTo>
                  <a:pt x="594" y="284"/>
                </a:lnTo>
                <a:lnTo>
                  <a:pt x="590" y="284"/>
                </a:lnTo>
                <a:lnTo>
                  <a:pt x="586" y="286"/>
                </a:lnTo>
                <a:lnTo>
                  <a:pt x="586" y="286"/>
                </a:lnTo>
                <a:lnTo>
                  <a:pt x="584" y="292"/>
                </a:lnTo>
                <a:lnTo>
                  <a:pt x="584" y="300"/>
                </a:lnTo>
                <a:lnTo>
                  <a:pt x="586" y="314"/>
                </a:lnTo>
                <a:lnTo>
                  <a:pt x="586" y="314"/>
                </a:lnTo>
                <a:lnTo>
                  <a:pt x="584" y="332"/>
                </a:lnTo>
                <a:lnTo>
                  <a:pt x="584" y="332"/>
                </a:lnTo>
                <a:lnTo>
                  <a:pt x="584" y="344"/>
                </a:lnTo>
                <a:lnTo>
                  <a:pt x="584" y="344"/>
                </a:lnTo>
                <a:lnTo>
                  <a:pt x="582" y="356"/>
                </a:lnTo>
                <a:lnTo>
                  <a:pt x="582" y="356"/>
                </a:lnTo>
                <a:lnTo>
                  <a:pt x="582" y="366"/>
                </a:lnTo>
                <a:lnTo>
                  <a:pt x="584" y="378"/>
                </a:lnTo>
                <a:lnTo>
                  <a:pt x="584" y="378"/>
                </a:lnTo>
                <a:lnTo>
                  <a:pt x="584" y="388"/>
                </a:lnTo>
                <a:lnTo>
                  <a:pt x="584" y="388"/>
                </a:lnTo>
                <a:lnTo>
                  <a:pt x="588" y="394"/>
                </a:lnTo>
                <a:lnTo>
                  <a:pt x="588" y="402"/>
                </a:lnTo>
                <a:lnTo>
                  <a:pt x="588" y="402"/>
                </a:lnTo>
                <a:lnTo>
                  <a:pt x="584" y="402"/>
                </a:lnTo>
                <a:lnTo>
                  <a:pt x="578" y="404"/>
                </a:lnTo>
                <a:lnTo>
                  <a:pt x="572" y="406"/>
                </a:lnTo>
                <a:lnTo>
                  <a:pt x="568" y="408"/>
                </a:lnTo>
                <a:lnTo>
                  <a:pt x="568" y="408"/>
                </a:lnTo>
                <a:lnTo>
                  <a:pt x="562" y="406"/>
                </a:lnTo>
                <a:lnTo>
                  <a:pt x="554" y="402"/>
                </a:lnTo>
                <a:lnTo>
                  <a:pt x="546" y="396"/>
                </a:lnTo>
                <a:lnTo>
                  <a:pt x="540" y="394"/>
                </a:lnTo>
                <a:lnTo>
                  <a:pt x="540" y="394"/>
                </a:lnTo>
                <a:lnTo>
                  <a:pt x="532" y="392"/>
                </a:lnTo>
                <a:lnTo>
                  <a:pt x="522" y="392"/>
                </a:lnTo>
                <a:lnTo>
                  <a:pt x="512" y="390"/>
                </a:lnTo>
                <a:lnTo>
                  <a:pt x="504" y="390"/>
                </a:lnTo>
                <a:lnTo>
                  <a:pt x="504" y="390"/>
                </a:lnTo>
                <a:lnTo>
                  <a:pt x="498" y="386"/>
                </a:lnTo>
                <a:lnTo>
                  <a:pt x="494" y="384"/>
                </a:lnTo>
                <a:lnTo>
                  <a:pt x="494" y="384"/>
                </a:lnTo>
                <a:lnTo>
                  <a:pt x="482" y="384"/>
                </a:lnTo>
                <a:lnTo>
                  <a:pt x="470" y="388"/>
                </a:lnTo>
                <a:lnTo>
                  <a:pt x="470" y="388"/>
                </a:lnTo>
                <a:lnTo>
                  <a:pt x="456" y="394"/>
                </a:lnTo>
                <a:lnTo>
                  <a:pt x="442" y="402"/>
                </a:lnTo>
                <a:lnTo>
                  <a:pt x="442" y="402"/>
                </a:lnTo>
                <a:lnTo>
                  <a:pt x="416" y="418"/>
                </a:lnTo>
                <a:lnTo>
                  <a:pt x="416" y="418"/>
                </a:lnTo>
                <a:lnTo>
                  <a:pt x="406" y="428"/>
                </a:lnTo>
                <a:lnTo>
                  <a:pt x="396" y="436"/>
                </a:lnTo>
                <a:lnTo>
                  <a:pt x="396" y="436"/>
                </a:lnTo>
                <a:lnTo>
                  <a:pt x="386" y="442"/>
                </a:lnTo>
                <a:lnTo>
                  <a:pt x="376" y="444"/>
                </a:lnTo>
                <a:lnTo>
                  <a:pt x="376" y="444"/>
                </a:lnTo>
                <a:lnTo>
                  <a:pt x="364" y="446"/>
                </a:lnTo>
                <a:lnTo>
                  <a:pt x="348" y="444"/>
                </a:lnTo>
                <a:lnTo>
                  <a:pt x="320" y="442"/>
                </a:lnTo>
                <a:lnTo>
                  <a:pt x="320" y="442"/>
                </a:lnTo>
                <a:lnTo>
                  <a:pt x="294" y="444"/>
                </a:lnTo>
                <a:lnTo>
                  <a:pt x="270" y="448"/>
                </a:lnTo>
                <a:lnTo>
                  <a:pt x="270" y="448"/>
                </a:lnTo>
                <a:lnTo>
                  <a:pt x="226" y="448"/>
                </a:lnTo>
                <a:lnTo>
                  <a:pt x="226" y="448"/>
                </a:lnTo>
                <a:lnTo>
                  <a:pt x="218" y="448"/>
                </a:lnTo>
                <a:lnTo>
                  <a:pt x="210" y="450"/>
                </a:lnTo>
                <a:lnTo>
                  <a:pt x="210" y="450"/>
                </a:lnTo>
                <a:lnTo>
                  <a:pt x="202" y="446"/>
                </a:lnTo>
                <a:lnTo>
                  <a:pt x="198" y="442"/>
                </a:lnTo>
                <a:lnTo>
                  <a:pt x="196" y="440"/>
                </a:lnTo>
                <a:lnTo>
                  <a:pt x="196" y="440"/>
                </a:lnTo>
                <a:lnTo>
                  <a:pt x="196" y="434"/>
                </a:lnTo>
                <a:lnTo>
                  <a:pt x="198" y="430"/>
                </a:lnTo>
                <a:lnTo>
                  <a:pt x="202" y="424"/>
                </a:lnTo>
                <a:lnTo>
                  <a:pt x="202" y="420"/>
                </a:lnTo>
                <a:lnTo>
                  <a:pt x="202" y="420"/>
                </a:lnTo>
                <a:lnTo>
                  <a:pt x="198" y="418"/>
                </a:lnTo>
                <a:lnTo>
                  <a:pt x="194" y="418"/>
                </a:lnTo>
                <a:lnTo>
                  <a:pt x="186" y="416"/>
                </a:lnTo>
                <a:lnTo>
                  <a:pt x="186" y="416"/>
                </a:lnTo>
                <a:lnTo>
                  <a:pt x="180" y="416"/>
                </a:lnTo>
                <a:lnTo>
                  <a:pt x="174" y="416"/>
                </a:lnTo>
                <a:lnTo>
                  <a:pt x="174" y="416"/>
                </a:lnTo>
                <a:lnTo>
                  <a:pt x="166" y="406"/>
                </a:lnTo>
                <a:lnTo>
                  <a:pt x="162" y="400"/>
                </a:lnTo>
                <a:lnTo>
                  <a:pt x="162" y="396"/>
                </a:lnTo>
                <a:lnTo>
                  <a:pt x="162" y="396"/>
                </a:lnTo>
                <a:lnTo>
                  <a:pt x="164" y="392"/>
                </a:lnTo>
                <a:lnTo>
                  <a:pt x="168" y="388"/>
                </a:lnTo>
                <a:lnTo>
                  <a:pt x="172" y="384"/>
                </a:lnTo>
                <a:lnTo>
                  <a:pt x="174" y="382"/>
                </a:lnTo>
                <a:lnTo>
                  <a:pt x="174" y="382"/>
                </a:lnTo>
                <a:lnTo>
                  <a:pt x="172" y="378"/>
                </a:lnTo>
                <a:lnTo>
                  <a:pt x="170" y="374"/>
                </a:lnTo>
                <a:lnTo>
                  <a:pt x="166" y="370"/>
                </a:lnTo>
                <a:lnTo>
                  <a:pt x="164" y="368"/>
                </a:lnTo>
                <a:lnTo>
                  <a:pt x="164" y="368"/>
                </a:lnTo>
                <a:lnTo>
                  <a:pt x="160" y="370"/>
                </a:lnTo>
                <a:lnTo>
                  <a:pt x="156" y="374"/>
                </a:lnTo>
                <a:lnTo>
                  <a:pt x="154" y="378"/>
                </a:lnTo>
                <a:lnTo>
                  <a:pt x="150" y="380"/>
                </a:lnTo>
                <a:lnTo>
                  <a:pt x="150" y="380"/>
                </a:lnTo>
                <a:lnTo>
                  <a:pt x="142" y="380"/>
                </a:lnTo>
                <a:lnTo>
                  <a:pt x="132" y="378"/>
                </a:lnTo>
                <a:lnTo>
                  <a:pt x="114" y="372"/>
                </a:lnTo>
                <a:lnTo>
                  <a:pt x="114" y="372"/>
                </a:lnTo>
                <a:lnTo>
                  <a:pt x="104" y="366"/>
                </a:lnTo>
                <a:lnTo>
                  <a:pt x="98" y="362"/>
                </a:lnTo>
                <a:lnTo>
                  <a:pt x="94" y="358"/>
                </a:lnTo>
                <a:lnTo>
                  <a:pt x="94" y="358"/>
                </a:lnTo>
                <a:lnTo>
                  <a:pt x="94" y="354"/>
                </a:lnTo>
                <a:lnTo>
                  <a:pt x="92" y="350"/>
                </a:lnTo>
                <a:lnTo>
                  <a:pt x="92" y="340"/>
                </a:lnTo>
                <a:lnTo>
                  <a:pt x="92" y="340"/>
                </a:lnTo>
                <a:lnTo>
                  <a:pt x="90" y="334"/>
                </a:lnTo>
                <a:lnTo>
                  <a:pt x="88" y="328"/>
                </a:lnTo>
                <a:lnTo>
                  <a:pt x="88" y="328"/>
                </a:lnTo>
                <a:lnTo>
                  <a:pt x="82" y="324"/>
                </a:lnTo>
                <a:lnTo>
                  <a:pt x="78" y="322"/>
                </a:lnTo>
                <a:lnTo>
                  <a:pt x="78" y="322"/>
                </a:lnTo>
                <a:lnTo>
                  <a:pt x="70" y="322"/>
                </a:lnTo>
                <a:lnTo>
                  <a:pt x="64" y="320"/>
                </a:lnTo>
                <a:lnTo>
                  <a:pt x="64" y="320"/>
                </a:lnTo>
                <a:lnTo>
                  <a:pt x="58" y="314"/>
                </a:lnTo>
                <a:lnTo>
                  <a:pt x="52" y="304"/>
                </a:lnTo>
                <a:lnTo>
                  <a:pt x="52" y="304"/>
                </a:lnTo>
                <a:lnTo>
                  <a:pt x="48" y="294"/>
                </a:lnTo>
                <a:lnTo>
                  <a:pt x="46" y="282"/>
                </a:lnTo>
                <a:lnTo>
                  <a:pt x="46" y="282"/>
                </a:lnTo>
                <a:lnTo>
                  <a:pt x="38" y="270"/>
                </a:lnTo>
                <a:lnTo>
                  <a:pt x="38" y="270"/>
                </a:lnTo>
                <a:lnTo>
                  <a:pt x="30" y="262"/>
                </a:lnTo>
                <a:lnTo>
                  <a:pt x="24" y="256"/>
                </a:lnTo>
                <a:lnTo>
                  <a:pt x="24" y="256"/>
                </a:lnTo>
                <a:lnTo>
                  <a:pt x="14" y="252"/>
                </a:lnTo>
                <a:lnTo>
                  <a:pt x="6" y="248"/>
                </a:lnTo>
                <a:lnTo>
                  <a:pt x="6" y="248"/>
                </a:lnTo>
                <a:lnTo>
                  <a:pt x="2" y="248"/>
                </a:lnTo>
                <a:lnTo>
                  <a:pt x="0" y="246"/>
                </a:lnTo>
                <a:lnTo>
                  <a:pt x="0" y="244"/>
                </a:lnTo>
                <a:lnTo>
                  <a:pt x="0" y="244"/>
                </a:lnTo>
                <a:lnTo>
                  <a:pt x="2" y="244"/>
                </a:lnTo>
                <a:lnTo>
                  <a:pt x="4" y="244"/>
                </a:lnTo>
                <a:lnTo>
                  <a:pt x="4" y="244"/>
                </a:lnTo>
                <a:lnTo>
                  <a:pt x="22" y="238"/>
                </a:lnTo>
                <a:lnTo>
                  <a:pt x="40" y="230"/>
                </a:lnTo>
                <a:lnTo>
                  <a:pt x="40" y="230"/>
                </a:lnTo>
                <a:lnTo>
                  <a:pt x="50" y="226"/>
                </a:lnTo>
                <a:lnTo>
                  <a:pt x="58" y="220"/>
                </a:lnTo>
                <a:lnTo>
                  <a:pt x="58" y="220"/>
                </a:lnTo>
                <a:lnTo>
                  <a:pt x="62" y="216"/>
                </a:lnTo>
                <a:lnTo>
                  <a:pt x="62" y="210"/>
                </a:lnTo>
                <a:lnTo>
                  <a:pt x="66" y="198"/>
                </a:lnTo>
                <a:lnTo>
                  <a:pt x="66" y="198"/>
                </a:lnTo>
                <a:lnTo>
                  <a:pt x="74" y="186"/>
                </a:lnTo>
                <a:lnTo>
                  <a:pt x="74" y="186"/>
                </a:lnTo>
                <a:lnTo>
                  <a:pt x="82" y="166"/>
                </a:lnTo>
                <a:lnTo>
                  <a:pt x="82" y="166"/>
                </a:lnTo>
                <a:lnTo>
                  <a:pt x="86" y="150"/>
                </a:lnTo>
                <a:lnTo>
                  <a:pt x="86" y="150"/>
                </a:lnTo>
                <a:lnTo>
                  <a:pt x="92" y="142"/>
                </a:lnTo>
                <a:lnTo>
                  <a:pt x="98" y="134"/>
                </a:lnTo>
                <a:lnTo>
                  <a:pt x="98" y="134"/>
                </a:lnTo>
                <a:lnTo>
                  <a:pt x="100" y="126"/>
                </a:lnTo>
                <a:lnTo>
                  <a:pt x="100" y="120"/>
                </a:lnTo>
                <a:lnTo>
                  <a:pt x="100" y="120"/>
                </a:lnTo>
                <a:lnTo>
                  <a:pt x="106" y="108"/>
                </a:lnTo>
                <a:lnTo>
                  <a:pt x="106" y="108"/>
                </a:lnTo>
                <a:lnTo>
                  <a:pt x="106" y="98"/>
                </a:lnTo>
                <a:lnTo>
                  <a:pt x="106" y="98"/>
                </a:lnTo>
                <a:lnTo>
                  <a:pt x="112" y="92"/>
                </a:lnTo>
                <a:lnTo>
                  <a:pt x="118" y="84"/>
                </a:lnTo>
                <a:lnTo>
                  <a:pt x="118" y="84"/>
                </a:lnTo>
                <a:lnTo>
                  <a:pt x="124" y="80"/>
                </a:lnTo>
                <a:lnTo>
                  <a:pt x="134" y="76"/>
                </a:lnTo>
                <a:lnTo>
                  <a:pt x="134" y="76"/>
                </a:lnTo>
                <a:lnTo>
                  <a:pt x="138" y="76"/>
                </a:lnTo>
                <a:lnTo>
                  <a:pt x="142" y="76"/>
                </a:lnTo>
                <a:lnTo>
                  <a:pt x="142" y="76"/>
                </a:lnTo>
                <a:lnTo>
                  <a:pt x="146" y="72"/>
                </a:lnTo>
                <a:lnTo>
                  <a:pt x="150" y="66"/>
                </a:lnTo>
                <a:lnTo>
                  <a:pt x="150" y="66"/>
                </a:lnTo>
                <a:lnTo>
                  <a:pt x="154" y="58"/>
                </a:lnTo>
                <a:lnTo>
                  <a:pt x="154" y="58"/>
                </a:lnTo>
                <a:lnTo>
                  <a:pt x="162" y="54"/>
                </a:lnTo>
                <a:lnTo>
                  <a:pt x="162" y="54"/>
                </a:lnTo>
                <a:lnTo>
                  <a:pt x="170" y="52"/>
                </a:lnTo>
                <a:lnTo>
                  <a:pt x="180" y="52"/>
                </a:lnTo>
                <a:lnTo>
                  <a:pt x="180" y="52"/>
                </a:lnTo>
                <a:lnTo>
                  <a:pt x="202" y="54"/>
                </a:lnTo>
                <a:lnTo>
                  <a:pt x="202" y="54"/>
                </a:lnTo>
                <a:lnTo>
                  <a:pt x="216" y="54"/>
                </a:lnTo>
                <a:lnTo>
                  <a:pt x="230" y="52"/>
                </a:lnTo>
                <a:lnTo>
                  <a:pt x="230" y="52"/>
                </a:lnTo>
                <a:lnTo>
                  <a:pt x="246" y="46"/>
                </a:lnTo>
                <a:lnTo>
                  <a:pt x="246" y="46"/>
                </a:lnTo>
                <a:lnTo>
                  <a:pt x="256" y="44"/>
                </a:lnTo>
                <a:lnTo>
                  <a:pt x="264" y="44"/>
                </a:lnTo>
                <a:lnTo>
                  <a:pt x="264" y="44"/>
                </a:lnTo>
                <a:lnTo>
                  <a:pt x="272" y="48"/>
                </a:lnTo>
                <a:lnTo>
                  <a:pt x="278" y="52"/>
                </a:lnTo>
                <a:lnTo>
                  <a:pt x="278" y="52"/>
                </a:lnTo>
                <a:lnTo>
                  <a:pt x="284" y="56"/>
                </a:lnTo>
                <a:lnTo>
                  <a:pt x="290" y="58"/>
                </a:lnTo>
                <a:lnTo>
                  <a:pt x="290" y="58"/>
                </a:lnTo>
                <a:lnTo>
                  <a:pt x="294" y="56"/>
                </a:lnTo>
                <a:lnTo>
                  <a:pt x="300" y="50"/>
                </a:lnTo>
                <a:lnTo>
                  <a:pt x="308" y="42"/>
                </a:lnTo>
                <a:lnTo>
                  <a:pt x="308" y="42"/>
                </a:lnTo>
                <a:lnTo>
                  <a:pt x="316" y="38"/>
                </a:lnTo>
                <a:lnTo>
                  <a:pt x="326" y="34"/>
                </a:lnTo>
                <a:lnTo>
                  <a:pt x="326" y="34"/>
                </a:lnTo>
                <a:lnTo>
                  <a:pt x="334" y="34"/>
                </a:lnTo>
                <a:lnTo>
                  <a:pt x="344" y="32"/>
                </a:lnTo>
                <a:lnTo>
                  <a:pt x="344" y="32"/>
                </a:lnTo>
                <a:lnTo>
                  <a:pt x="352" y="26"/>
                </a:lnTo>
                <a:lnTo>
                  <a:pt x="362" y="16"/>
                </a:lnTo>
                <a:lnTo>
                  <a:pt x="372" y="8"/>
                </a:lnTo>
                <a:lnTo>
                  <a:pt x="380" y="2"/>
                </a:lnTo>
                <a:lnTo>
                  <a:pt x="380" y="2"/>
                </a:lnTo>
                <a:lnTo>
                  <a:pt x="388" y="2"/>
                </a:lnTo>
                <a:lnTo>
                  <a:pt x="388" y="2"/>
                </a:lnTo>
                <a:lnTo>
                  <a:pt x="390" y="2"/>
                </a:lnTo>
                <a:lnTo>
                  <a:pt x="392" y="2"/>
                </a:lnTo>
                <a:lnTo>
                  <a:pt x="396" y="0"/>
                </a:lnTo>
                <a:lnTo>
                  <a:pt x="396" y="0"/>
                </a:lnTo>
                <a:lnTo>
                  <a:pt x="404" y="4"/>
                </a:lnTo>
                <a:lnTo>
                  <a:pt x="412" y="10"/>
                </a:lnTo>
                <a:lnTo>
                  <a:pt x="412" y="10"/>
                </a:lnTo>
                <a:lnTo>
                  <a:pt x="430" y="24"/>
                </a:lnTo>
                <a:lnTo>
                  <a:pt x="430" y="24"/>
                </a:lnTo>
                <a:lnTo>
                  <a:pt x="436" y="30"/>
                </a:lnTo>
                <a:lnTo>
                  <a:pt x="442" y="38"/>
                </a:lnTo>
                <a:lnTo>
                  <a:pt x="442" y="38"/>
                </a:lnTo>
                <a:lnTo>
                  <a:pt x="444" y="46"/>
                </a:lnTo>
                <a:lnTo>
                  <a:pt x="448" y="56"/>
                </a:lnTo>
                <a:lnTo>
                  <a:pt x="448" y="56"/>
                </a:lnTo>
                <a:lnTo>
                  <a:pt x="456" y="68"/>
                </a:lnTo>
                <a:lnTo>
                  <a:pt x="466" y="78"/>
                </a:lnTo>
                <a:lnTo>
                  <a:pt x="466" y="78"/>
                </a:lnTo>
                <a:lnTo>
                  <a:pt x="486" y="100"/>
                </a:lnTo>
                <a:lnTo>
                  <a:pt x="486" y="100"/>
                </a:lnTo>
                <a:lnTo>
                  <a:pt x="494" y="110"/>
                </a:lnTo>
                <a:lnTo>
                  <a:pt x="502" y="122"/>
                </a:lnTo>
                <a:lnTo>
                  <a:pt x="502" y="122"/>
                </a:lnTo>
                <a:lnTo>
                  <a:pt x="508" y="138"/>
                </a:lnTo>
                <a:lnTo>
                  <a:pt x="514" y="156"/>
                </a:lnTo>
                <a:lnTo>
                  <a:pt x="514" y="156"/>
                </a:lnTo>
                <a:lnTo>
                  <a:pt x="518" y="178"/>
                </a:lnTo>
                <a:lnTo>
                  <a:pt x="518" y="178"/>
                </a:lnTo>
                <a:lnTo>
                  <a:pt x="518" y="188"/>
                </a:lnTo>
                <a:lnTo>
                  <a:pt x="518" y="198"/>
                </a:lnTo>
                <a:lnTo>
                  <a:pt x="518" y="198"/>
                </a:lnTo>
                <a:lnTo>
                  <a:pt x="524" y="212"/>
                </a:lnTo>
                <a:lnTo>
                  <a:pt x="524" y="212"/>
                </a:lnTo>
                <a:lnTo>
                  <a:pt x="528" y="226"/>
                </a:lnTo>
                <a:lnTo>
                  <a:pt x="528" y="226"/>
                </a:lnTo>
                <a:lnTo>
                  <a:pt x="530" y="244"/>
                </a:lnTo>
                <a:lnTo>
                  <a:pt x="530" y="2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9" name="Freeform 309"/>
          <p:cNvSpPr>
            <a:spLocks noChangeAspect="1"/>
          </p:cNvSpPr>
          <p:nvPr/>
        </p:nvSpPr>
        <p:spPr bwMode="auto">
          <a:xfrm>
            <a:off x="10218212" y="5248472"/>
            <a:ext cx="45719" cy="53341"/>
          </a:xfrm>
          <a:custGeom>
            <a:avLst/>
            <a:gdLst/>
            <a:ahLst/>
            <a:cxnLst>
              <a:cxn ang="0">
                <a:pos x="16" y="14"/>
              </a:cxn>
              <a:cxn ang="0">
                <a:pos x="16" y="14"/>
              </a:cxn>
              <a:cxn ang="0">
                <a:pos x="14" y="18"/>
              </a:cxn>
              <a:cxn ang="0">
                <a:pos x="14" y="18"/>
              </a:cxn>
              <a:cxn ang="0">
                <a:pos x="10" y="18"/>
              </a:cxn>
              <a:cxn ang="0">
                <a:pos x="6" y="16"/>
              </a:cxn>
              <a:cxn ang="0">
                <a:pos x="6" y="16"/>
              </a:cxn>
              <a:cxn ang="0">
                <a:pos x="2" y="12"/>
              </a:cxn>
              <a:cxn ang="0">
                <a:pos x="0" y="8"/>
              </a:cxn>
              <a:cxn ang="0">
                <a:pos x="0" y="8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6" y="2"/>
              </a:cxn>
              <a:cxn ang="0">
                <a:pos x="10" y="6"/>
              </a:cxn>
              <a:cxn ang="0">
                <a:pos x="10" y="6"/>
              </a:cxn>
              <a:cxn ang="0">
                <a:pos x="12" y="10"/>
              </a:cxn>
              <a:cxn ang="0">
                <a:pos x="12" y="10"/>
              </a:cxn>
              <a:cxn ang="0">
                <a:pos x="14" y="12"/>
              </a:cxn>
              <a:cxn ang="0">
                <a:pos x="16" y="14"/>
              </a:cxn>
              <a:cxn ang="0">
                <a:pos x="16" y="14"/>
              </a:cxn>
            </a:cxnLst>
            <a:rect l="0" t="0" r="r" b="b"/>
            <a:pathLst>
              <a:path w="16" h="18">
                <a:moveTo>
                  <a:pt x="16" y="14"/>
                </a:moveTo>
                <a:lnTo>
                  <a:pt x="16" y="14"/>
                </a:lnTo>
                <a:lnTo>
                  <a:pt x="14" y="18"/>
                </a:lnTo>
                <a:lnTo>
                  <a:pt x="14" y="18"/>
                </a:lnTo>
                <a:lnTo>
                  <a:pt x="10" y="18"/>
                </a:lnTo>
                <a:lnTo>
                  <a:pt x="6" y="16"/>
                </a:lnTo>
                <a:lnTo>
                  <a:pt x="6" y="16"/>
                </a:lnTo>
                <a:lnTo>
                  <a:pt x="2" y="12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6" y="2"/>
                </a:lnTo>
                <a:lnTo>
                  <a:pt x="10" y="6"/>
                </a:lnTo>
                <a:lnTo>
                  <a:pt x="10" y="6"/>
                </a:lnTo>
                <a:lnTo>
                  <a:pt x="12" y="10"/>
                </a:lnTo>
                <a:lnTo>
                  <a:pt x="12" y="10"/>
                </a:lnTo>
                <a:lnTo>
                  <a:pt x="14" y="12"/>
                </a:lnTo>
                <a:lnTo>
                  <a:pt x="16" y="14"/>
                </a:lnTo>
                <a:lnTo>
                  <a:pt x="16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0" name="Freeform 310"/>
          <p:cNvSpPr>
            <a:spLocks noChangeAspect="1"/>
          </p:cNvSpPr>
          <p:nvPr/>
        </p:nvSpPr>
        <p:spPr bwMode="auto">
          <a:xfrm>
            <a:off x="9997179" y="4970443"/>
            <a:ext cx="76251" cy="163094"/>
          </a:xfrm>
          <a:custGeom>
            <a:avLst/>
            <a:gdLst/>
            <a:ahLst/>
            <a:cxnLst>
              <a:cxn ang="0">
                <a:pos x="106" y="58"/>
              </a:cxn>
              <a:cxn ang="0">
                <a:pos x="106" y="84"/>
              </a:cxn>
              <a:cxn ang="0">
                <a:pos x="102" y="106"/>
              </a:cxn>
              <a:cxn ang="0">
                <a:pos x="100" y="146"/>
              </a:cxn>
              <a:cxn ang="0">
                <a:pos x="100" y="164"/>
              </a:cxn>
              <a:cxn ang="0">
                <a:pos x="96" y="182"/>
              </a:cxn>
              <a:cxn ang="0">
                <a:pos x="92" y="192"/>
              </a:cxn>
              <a:cxn ang="0">
                <a:pos x="90" y="198"/>
              </a:cxn>
              <a:cxn ang="0">
                <a:pos x="82" y="204"/>
              </a:cxn>
              <a:cxn ang="0">
                <a:pos x="78" y="204"/>
              </a:cxn>
              <a:cxn ang="0">
                <a:pos x="70" y="198"/>
              </a:cxn>
              <a:cxn ang="0">
                <a:pos x="66" y="198"/>
              </a:cxn>
              <a:cxn ang="0">
                <a:pos x="58" y="204"/>
              </a:cxn>
              <a:cxn ang="0">
                <a:pos x="52" y="216"/>
              </a:cxn>
              <a:cxn ang="0">
                <a:pos x="42" y="222"/>
              </a:cxn>
              <a:cxn ang="0">
                <a:pos x="36" y="226"/>
              </a:cxn>
              <a:cxn ang="0">
                <a:pos x="30" y="226"/>
              </a:cxn>
              <a:cxn ang="0">
                <a:pos x="22" y="218"/>
              </a:cxn>
              <a:cxn ang="0">
                <a:pos x="16" y="208"/>
              </a:cxn>
              <a:cxn ang="0">
                <a:pos x="10" y="196"/>
              </a:cxn>
              <a:cxn ang="0">
                <a:pos x="8" y="184"/>
              </a:cxn>
              <a:cxn ang="0">
                <a:pos x="10" y="178"/>
              </a:cxn>
              <a:cxn ang="0">
                <a:pos x="6" y="166"/>
              </a:cxn>
              <a:cxn ang="0">
                <a:pos x="12" y="140"/>
              </a:cxn>
              <a:cxn ang="0">
                <a:pos x="18" y="134"/>
              </a:cxn>
              <a:cxn ang="0">
                <a:pos x="20" y="128"/>
              </a:cxn>
              <a:cxn ang="0">
                <a:pos x="16" y="122"/>
              </a:cxn>
              <a:cxn ang="0">
                <a:pos x="14" y="110"/>
              </a:cxn>
              <a:cxn ang="0">
                <a:pos x="16" y="100"/>
              </a:cxn>
              <a:cxn ang="0">
                <a:pos x="16" y="86"/>
              </a:cxn>
              <a:cxn ang="0">
                <a:pos x="16" y="76"/>
              </a:cxn>
              <a:cxn ang="0">
                <a:pos x="14" y="70"/>
              </a:cxn>
              <a:cxn ang="0">
                <a:pos x="12" y="66"/>
              </a:cxn>
              <a:cxn ang="0">
                <a:pos x="10" y="64"/>
              </a:cxn>
              <a:cxn ang="0">
                <a:pos x="4" y="64"/>
              </a:cxn>
              <a:cxn ang="0">
                <a:pos x="0" y="56"/>
              </a:cxn>
              <a:cxn ang="0">
                <a:pos x="0" y="42"/>
              </a:cxn>
              <a:cxn ang="0">
                <a:pos x="2" y="28"/>
              </a:cxn>
              <a:cxn ang="0">
                <a:pos x="4" y="26"/>
              </a:cxn>
              <a:cxn ang="0">
                <a:pos x="8" y="32"/>
              </a:cxn>
              <a:cxn ang="0">
                <a:pos x="14" y="38"/>
              </a:cxn>
              <a:cxn ang="0">
                <a:pos x="20" y="38"/>
              </a:cxn>
              <a:cxn ang="0">
                <a:pos x="28" y="36"/>
              </a:cxn>
              <a:cxn ang="0">
                <a:pos x="42" y="26"/>
              </a:cxn>
              <a:cxn ang="0">
                <a:pos x="54" y="14"/>
              </a:cxn>
              <a:cxn ang="0">
                <a:pos x="62" y="12"/>
              </a:cxn>
              <a:cxn ang="0">
                <a:pos x="66" y="6"/>
              </a:cxn>
              <a:cxn ang="0">
                <a:pos x="70" y="0"/>
              </a:cxn>
              <a:cxn ang="0">
                <a:pos x="74" y="0"/>
              </a:cxn>
              <a:cxn ang="0">
                <a:pos x="86" y="6"/>
              </a:cxn>
              <a:cxn ang="0">
                <a:pos x="88" y="10"/>
              </a:cxn>
              <a:cxn ang="0">
                <a:pos x="94" y="16"/>
              </a:cxn>
              <a:cxn ang="0">
                <a:pos x="98" y="24"/>
              </a:cxn>
              <a:cxn ang="0">
                <a:pos x="100" y="30"/>
              </a:cxn>
              <a:cxn ang="0">
                <a:pos x="106" y="58"/>
              </a:cxn>
            </a:cxnLst>
            <a:rect l="0" t="0" r="r" b="b"/>
            <a:pathLst>
              <a:path w="106" h="226">
                <a:moveTo>
                  <a:pt x="106" y="58"/>
                </a:moveTo>
                <a:lnTo>
                  <a:pt x="106" y="58"/>
                </a:lnTo>
                <a:lnTo>
                  <a:pt x="106" y="84"/>
                </a:lnTo>
                <a:lnTo>
                  <a:pt x="106" y="84"/>
                </a:lnTo>
                <a:lnTo>
                  <a:pt x="102" y="106"/>
                </a:lnTo>
                <a:lnTo>
                  <a:pt x="102" y="106"/>
                </a:lnTo>
                <a:lnTo>
                  <a:pt x="102" y="126"/>
                </a:lnTo>
                <a:lnTo>
                  <a:pt x="100" y="146"/>
                </a:lnTo>
                <a:lnTo>
                  <a:pt x="100" y="146"/>
                </a:lnTo>
                <a:lnTo>
                  <a:pt x="100" y="164"/>
                </a:lnTo>
                <a:lnTo>
                  <a:pt x="96" y="182"/>
                </a:lnTo>
                <a:lnTo>
                  <a:pt x="96" y="182"/>
                </a:lnTo>
                <a:lnTo>
                  <a:pt x="92" y="192"/>
                </a:lnTo>
                <a:lnTo>
                  <a:pt x="92" y="192"/>
                </a:lnTo>
                <a:lnTo>
                  <a:pt x="90" y="198"/>
                </a:lnTo>
                <a:lnTo>
                  <a:pt x="90" y="198"/>
                </a:lnTo>
                <a:lnTo>
                  <a:pt x="88" y="202"/>
                </a:lnTo>
                <a:lnTo>
                  <a:pt x="82" y="204"/>
                </a:lnTo>
                <a:lnTo>
                  <a:pt x="82" y="204"/>
                </a:lnTo>
                <a:lnTo>
                  <a:pt x="78" y="204"/>
                </a:lnTo>
                <a:lnTo>
                  <a:pt x="74" y="200"/>
                </a:lnTo>
                <a:lnTo>
                  <a:pt x="70" y="198"/>
                </a:lnTo>
                <a:lnTo>
                  <a:pt x="66" y="198"/>
                </a:lnTo>
                <a:lnTo>
                  <a:pt x="66" y="198"/>
                </a:lnTo>
                <a:lnTo>
                  <a:pt x="62" y="200"/>
                </a:lnTo>
                <a:lnTo>
                  <a:pt x="58" y="204"/>
                </a:lnTo>
                <a:lnTo>
                  <a:pt x="58" y="204"/>
                </a:lnTo>
                <a:lnTo>
                  <a:pt x="52" y="216"/>
                </a:lnTo>
                <a:lnTo>
                  <a:pt x="52" y="216"/>
                </a:lnTo>
                <a:lnTo>
                  <a:pt x="42" y="222"/>
                </a:lnTo>
                <a:lnTo>
                  <a:pt x="42" y="222"/>
                </a:lnTo>
                <a:lnTo>
                  <a:pt x="36" y="226"/>
                </a:lnTo>
                <a:lnTo>
                  <a:pt x="30" y="226"/>
                </a:lnTo>
                <a:lnTo>
                  <a:pt x="30" y="226"/>
                </a:lnTo>
                <a:lnTo>
                  <a:pt x="26" y="222"/>
                </a:lnTo>
                <a:lnTo>
                  <a:pt x="22" y="218"/>
                </a:lnTo>
                <a:lnTo>
                  <a:pt x="22" y="218"/>
                </a:lnTo>
                <a:lnTo>
                  <a:pt x="16" y="208"/>
                </a:lnTo>
                <a:lnTo>
                  <a:pt x="10" y="196"/>
                </a:lnTo>
                <a:lnTo>
                  <a:pt x="10" y="196"/>
                </a:lnTo>
                <a:lnTo>
                  <a:pt x="8" y="184"/>
                </a:lnTo>
                <a:lnTo>
                  <a:pt x="8" y="184"/>
                </a:lnTo>
                <a:lnTo>
                  <a:pt x="10" y="178"/>
                </a:lnTo>
                <a:lnTo>
                  <a:pt x="10" y="178"/>
                </a:lnTo>
                <a:lnTo>
                  <a:pt x="6" y="166"/>
                </a:lnTo>
                <a:lnTo>
                  <a:pt x="6" y="166"/>
                </a:lnTo>
                <a:lnTo>
                  <a:pt x="8" y="152"/>
                </a:lnTo>
                <a:lnTo>
                  <a:pt x="12" y="140"/>
                </a:lnTo>
                <a:lnTo>
                  <a:pt x="12" y="140"/>
                </a:lnTo>
                <a:lnTo>
                  <a:pt x="18" y="134"/>
                </a:lnTo>
                <a:lnTo>
                  <a:pt x="18" y="134"/>
                </a:lnTo>
                <a:lnTo>
                  <a:pt x="20" y="128"/>
                </a:lnTo>
                <a:lnTo>
                  <a:pt x="20" y="128"/>
                </a:lnTo>
                <a:lnTo>
                  <a:pt x="16" y="122"/>
                </a:lnTo>
                <a:lnTo>
                  <a:pt x="16" y="122"/>
                </a:lnTo>
                <a:lnTo>
                  <a:pt x="14" y="110"/>
                </a:lnTo>
                <a:lnTo>
                  <a:pt x="14" y="110"/>
                </a:lnTo>
                <a:lnTo>
                  <a:pt x="16" y="100"/>
                </a:lnTo>
                <a:lnTo>
                  <a:pt x="16" y="100"/>
                </a:lnTo>
                <a:lnTo>
                  <a:pt x="16" y="86"/>
                </a:lnTo>
                <a:lnTo>
                  <a:pt x="16" y="86"/>
                </a:lnTo>
                <a:lnTo>
                  <a:pt x="16" y="76"/>
                </a:lnTo>
                <a:lnTo>
                  <a:pt x="16" y="76"/>
                </a:lnTo>
                <a:lnTo>
                  <a:pt x="14" y="70"/>
                </a:lnTo>
                <a:lnTo>
                  <a:pt x="12" y="66"/>
                </a:lnTo>
                <a:lnTo>
                  <a:pt x="12" y="66"/>
                </a:lnTo>
                <a:lnTo>
                  <a:pt x="10" y="64"/>
                </a:lnTo>
                <a:lnTo>
                  <a:pt x="10" y="64"/>
                </a:lnTo>
                <a:lnTo>
                  <a:pt x="4" y="64"/>
                </a:lnTo>
                <a:lnTo>
                  <a:pt x="4" y="64"/>
                </a:lnTo>
                <a:lnTo>
                  <a:pt x="2" y="60"/>
                </a:lnTo>
                <a:lnTo>
                  <a:pt x="0" y="56"/>
                </a:lnTo>
                <a:lnTo>
                  <a:pt x="0" y="56"/>
                </a:lnTo>
                <a:lnTo>
                  <a:pt x="0" y="42"/>
                </a:lnTo>
                <a:lnTo>
                  <a:pt x="2" y="28"/>
                </a:lnTo>
                <a:lnTo>
                  <a:pt x="2" y="28"/>
                </a:lnTo>
                <a:lnTo>
                  <a:pt x="4" y="26"/>
                </a:lnTo>
                <a:lnTo>
                  <a:pt x="4" y="26"/>
                </a:lnTo>
                <a:lnTo>
                  <a:pt x="6" y="28"/>
                </a:lnTo>
                <a:lnTo>
                  <a:pt x="8" y="32"/>
                </a:lnTo>
                <a:lnTo>
                  <a:pt x="12" y="36"/>
                </a:lnTo>
                <a:lnTo>
                  <a:pt x="14" y="38"/>
                </a:lnTo>
                <a:lnTo>
                  <a:pt x="14" y="38"/>
                </a:lnTo>
                <a:lnTo>
                  <a:pt x="20" y="38"/>
                </a:lnTo>
                <a:lnTo>
                  <a:pt x="28" y="36"/>
                </a:lnTo>
                <a:lnTo>
                  <a:pt x="28" y="36"/>
                </a:lnTo>
                <a:lnTo>
                  <a:pt x="34" y="32"/>
                </a:lnTo>
                <a:lnTo>
                  <a:pt x="42" y="26"/>
                </a:lnTo>
                <a:lnTo>
                  <a:pt x="48" y="18"/>
                </a:lnTo>
                <a:lnTo>
                  <a:pt x="54" y="14"/>
                </a:lnTo>
                <a:lnTo>
                  <a:pt x="54" y="14"/>
                </a:lnTo>
                <a:lnTo>
                  <a:pt x="62" y="12"/>
                </a:lnTo>
                <a:lnTo>
                  <a:pt x="62" y="12"/>
                </a:lnTo>
                <a:lnTo>
                  <a:pt x="66" y="6"/>
                </a:lnTo>
                <a:lnTo>
                  <a:pt x="68" y="2"/>
                </a:lnTo>
                <a:lnTo>
                  <a:pt x="70" y="0"/>
                </a:lnTo>
                <a:lnTo>
                  <a:pt x="70" y="0"/>
                </a:lnTo>
                <a:lnTo>
                  <a:pt x="74" y="0"/>
                </a:lnTo>
                <a:lnTo>
                  <a:pt x="78" y="2"/>
                </a:lnTo>
                <a:lnTo>
                  <a:pt x="86" y="6"/>
                </a:lnTo>
                <a:lnTo>
                  <a:pt x="86" y="6"/>
                </a:lnTo>
                <a:lnTo>
                  <a:pt x="88" y="10"/>
                </a:lnTo>
                <a:lnTo>
                  <a:pt x="88" y="10"/>
                </a:lnTo>
                <a:lnTo>
                  <a:pt x="94" y="16"/>
                </a:lnTo>
                <a:lnTo>
                  <a:pt x="94" y="16"/>
                </a:lnTo>
                <a:lnTo>
                  <a:pt x="98" y="24"/>
                </a:lnTo>
                <a:lnTo>
                  <a:pt x="100" y="30"/>
                </a:lnTo>
                <a:lnTo>
                  <a:pt x="100" y="30"/>
                </a:lnTo>
                <a:lnTo>
                  <a:pt x="106" y="58"/>
                </a:lnTo>
                <a:lnTo>
                  <a:pt x="106" y="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1" name="Freeform 311"/>
          <p:cNvSpPr>
            <a:spLocks noChangeAspect="1"/>
          </p:cNvSpPr>
          <p:nvPr/>
        </p:nvSpPr>
        <p:spPr bwMode="auto">
          <a:xfrm>
            <a:off x="10135227" y="5145633"/>
            <a:ext cx="171566" cy="110141"/>
          </a:xfrm>
          <a:custGeom>
            <a:avLst/>
            <a:gdLst/>
            <a:ahLst/>
            <a:cxnLst>
              <a:cxn ang="0">
                <a:pos x="234" y="0"/>
              </a:cxn>
              <a:cxn ang="0">
                <a:pos x="234" y="4"/>
              </a:cxn>
              <a:cxn ang="0">
                <a:pos x="232" y="8"/>
              </a:cxn>
              <a:cxn ang="0">
                <a:pos x="228" y="16"/>
              </a:cxn>
              <a:cxn ang="0">
                <a:pos x="226" y="24"/>
              </a:cxn>
              <a:cxn ang="0">
                <a:pos x="210" y="46"/>
              </a:cxn>
              <a:cxn ang="0">
                <a:pos x="202" y="64"/>
              </a:cxn>
              <a:cxn ang="0">
                <a:pos x="196" y="82"/>
              </a:cxn>
              <a:cxn ang="0">
                <a:pos x="196" y="90"/>
              </a:cxn>
              <a:cxn ang="0">
                <a:pos x="198" y="92"/>
              </a:cxn>
              <a:cxn ang="0">
                <a:pos x="202" y="96"/>
              </a:cxn>
              <a:cxn ang="0">
                <a:pos x="202" y="102"/>
              </a:cxn>
              <a:cxn ang="0">
                <a:pos x="208" y="118"/>
              </a:cxn>
              <a:cxn ang="0">
                <a:pos x="208" y="124"/>
              </a:cxn>
              <a:cxn ang="0">
                <a:pos x="200" y="140"/>
              </a:cxn>
              <a:cxn ang="0">
                <a:pos x="200" y="146"/>
              </a:cxn>
              <a:cxn ang="0">
                <a:pos x="198" y="150"/>
              </a:cxn>
              <a:cxn ang="0">
                <a:pos x="188" y="152"/>
              </a:cxn>
              <a:cxn ang="0">
                <a:pos x="178" y="150"/>
              </a:cxn>
              <a:cxn ang="0">
                <a:pos x="162" y="146"/>
              </a:cxn>
              <a:cxn ang="0">
                <a:pos x="154" y="142"/>
              </a:cxn>
              <a:cxn ang="0">
                <a:pos x="146" y="134"/>
              </a:cxn>
              <a:cxn ang="0">
                <a:pos x="136" y="120"/>
              </a:cxn>
              <a:cxn ang="0">
                <a:pos x="126" y="116"/>
              </a:cxn>
              <a:cxn ang="0">
                <a:pos x="116" y="114"/>
              </a:cxn>
              <a:cxn ang="0">
                <a:pos x="104" y="112"/>
              </a:cxn>
              <a:cxn ang="0">
                <a:pos x="92" y="106"/>
              </a:cxn>
              <a:cxn ang="0">
                <a:pos x="82" y="96"/>
              </a:cxn>
              <a:cxn ang="0">
                <a:pos x="66" y="88"/>
              </a:cxn>
              <a:cxn ang="0">
                <a:pos x="50" y="76"/>
              </a:cxn>
              <a:cxn ang="0">
                <a:pos x="34" y="68"/>
              </a:cxn>
              <a:cxn ang="0">
                <a:pos x="16" y="64"/>
              </a:cxn>
              <a:cxn ang="0">
                <a:pos x="10" y="62"/>
              </a:cxn>
              <a:cxn ang="0">
                <a:pos x="4" y="52"/>
              </a:cxn>
              <a:cxn ang="0">
                <a:pos x="2" y="42"/>
              </a:cxn>
              <a:cxn ang="0">
                <a:pos x="0" y="32"/>
              </a:cxn>
              <a:cxn ang="0">
                <a:pos x="4" y="22"/>
              </a:cxn>
              <a:cxn ang="0">
                <a:pos x="6" y="16"/>
              </a:cxn>
              <a:cxn ang="0">
                <a:pos x="8" y="12"/>
              </a:cxn>
              <a:cxn ang="0">
                <a:pos x="14" y="8"/>
              </a:cxn>
              <a:cxn ang="0">
                <a:pos x="18" y="10"/>
              </a:cxn>
              <a:cxn ang="0">
                <a:pos x="26" y="18"/>
              </a:cxn>
              <a:cxn ang="0">
                <a:pos x="36" y="18"/>
              </a:cxn>
              <a:cxn ang="0">
                <a:pos x="46" y="12"/>
              </a:cxn>
              <a:cxn ang="0">
                <a:pos x="58" y="6"/>
              </a:cxn>
              <a:cxn ang="0">
                <a:pos x="64" y="8"/>
              </a:cxn>
              <a:cxn ang="0">
                <a:pos x="86" y="20"/>
              </a:cxn>
              <a:cxn ang="0">
                <a:pos x="88" y="24"/>
              </a:cxn>
              <a:cxn ang="0">
                <a:pos x="92" y="30"/>
              </a:cxn>
              <a:cxn ang="0">
                <a:pos x="102" y="28"/>
              </a:cxn>
              <a:cxn ang="0">
                <a:pos x="110" y="26"/>
              </a:cxn>
              <a:cxn ang="0">
                <a:pos x="132" y="24"/>
              </a:cxn>
              <a:cxn ang="0">
                <a:pos x="152" y="22"/>
              </a:cxn>
              <a:cxn ang="0">
                <a:pos x="162" y="18"/>
              </a:cxn>
              <a:cxn ang="0">
                <a:pos x="176" y="12"/>
              </a:cxn>
              <a:cxn ang="0">
                <a:pos x="180" y="12"/>
              </a:cxn>
              <a:cxn ang="0">
                <a:pos x="194" y="12"/>
              </a:cxn>
              <a:cxn ang="0">
                <a:pos x="200" y="12"/>
              </a:cxn>
              <a:cxn ang="0">
                <a:pos x="208" y="4"/>
              </a:cxn>
              <a:cxn ang="0">
                <a:pos x="216" y="4"/>
              </a:cxn>
              <a:cxn ang="0">
                <a:pos x="224" y="4"/>
              </a:cxn>
              <a:cxn ang="0">
                <a:pos x="232" y="0"/>
              </a:cxn>
              <a:cxn ang="0">
                <a:pos x="234" y="0"/>
              </a:cxn>
            </a:cxnLst>
            <a:rect l="0" t="0" r="r" b="b"/>
            <a:pathLst>
              <a:path w="236" h="152">
                <a:moveTo>
                  <a:pt x="234" y="0"/>
                </a:moveTo>
                <a:lnTo>
                  <a:pt x="234" y="0"/>
                </a:lnTo>
                <a:lnTo>
                  <a:pt x="236" y="2"/>
                </a:lnTo>
                <a:lnTo>
                  <a:pt x="234" y="4"/>
                </a:lnTo>
                <a:lnTo>
                  <a:pt x="234" y="4"/>
                </a:lnTo>
                <a:lnTo>
                  <a:pt x="232" y="8"/>
                </a:lnTo>
                <a:lnTo>
                  <a:pt x="232" y="8"/>
                </a:lnTo>
                <a:lnTo>
                  <a:pt x="228" y="16"/>
                </a:lnTo>
                <a:lnTo>
                  <a:pt x="228" y="16"/>
                </a:lnTo>
                <a:lnTo>
                  <a:pt x="226" y="24"/>
                </a:lnTo>
                <a:lnTo>
                  <a:pt x="220" y="32"/>
                </a:lnTo>
                <a:lnTo>
                  <a:pt x="210" y="46"/>
                </a:lnTo>
                <a:lnTo>
                  <a:pt x="210" y="46"/>
                </a:lnTo>
                <a:lnTo>
                  <a:pt x="202" y="64"/>
                </a:lnTo>
                <a:lnTo>
                  <a:pt x="196" y="82"/>
                </a:lnTo>
                <a:lnTo>
                  <a:pt x="196" y="82"/>
                </a:lnTo>
                <a:lnTo>
                  <a:pt x="196" y="86"/>
                </a:lnTo>
                <a:lnTo>
                  <a:pt x="196" y="90"/>
                </a:lnTo>
                <a:lnTo>
                  <a:pt x="196" y="90"/>
                </a:lnTo>
                <a:lnTo>
                  <a:pt x="198" y="92"/>
                </a:lnTo>
                <a:lnTo>
                  <a:pt x="202" y="96"/>
                </a:lnTo>
                <a:lnTo>
                  <a:pt x="202" y="96"/>
                </a:lnTo>
                <a:lnTo>
                  <a:pt x="202" y="102"/>
                </a:lnTo>
                <a:lnTo>
                  <a:pt x="202" y="102"/>
                </a:lnTo>
                <a:lnTo>
                  <a:pt x="206" y="110"/>
                </a:lnTo>
                <a:lnTo>
                  <a:pt x="208" y="118"/>
                </a:lnTo>
                <a:lnTo>
                  <a:pt x="208" y="118"/>
                </a:lnTo>
                <a:lnTo>
                  <a:pt x="208" y="124"/>
                </a:lnTo>
                <a:lnTo>
                  <a:pt x="204" y="130"/>
                </a:lnTo>
                <a:lnTo>
                  <a:pt x="200" y="140"/>
                </a:lnTo>
                <a:lnTo>
                  <a:pt x="200" y="140"/>
                </a:lnTo>
                <a:lnTo>
                  <a:pt x="200" y="146"/>
                </a:lnTo>
                <a:lnTo>
                  <a:pt x="198" y="150"/>
                </a:lnTo>
                <a:lnTo>
                  <a:pt x="198" y="150"/>
                </a:lnTo>
                <a:lnTo>
                  <a:pt x="194" y="152"/>
                </a:lnTo>
                <a:lnTo>
                  <a:pt x="188" y="152"/>
                </a:lnTo>
                <a:lnTo>
                  <a:pt x="178" y="150"/>
                </a:lnTo>
                <a:lnTo>
                  <a:pt x="178" y="150"/>
                </a:lnTo>
                <a:lnTo>
                  <a:pt x="170" y="150"/>
                </a:lnTo>
                <a:lnTo>
                  <a:pt x="162" y="146"/>
                </a:lnTo>
                <a:lnTo>
                  <a:pt x="162" y="146"/>
                </a:lnTo>
                <a:lnTo>
                  <a:pt x="154" y="142"/>
                </a:lnTo>
                <a:lnTo>
                  <a:pt x="146" y="134"/>
                </a:lnTo>
                <a:lnTo>
                  <a:pt x="146" y="134"/>
                </a:lnTo>
                <a:lnTo>
                  <a:pt x="142" y="128"/>
                </a:lnTo>
                <a:lnTo>
                  <a:pt x="136" y="120"/>
                </a:lnTo>
                <a:lnTo>
                  <a:pt x="136" y="120"/>
                </a:lnTo>
                <a:lnTo>
                  <a:pt x="126" y="116"/>
                </a:lnTo>
                <a:lnTo>
                  <a:pt x="116" y="114"/>
                </a:lnTo>
                <a:lnTo>
                  <a:pt x="116" y="114"/>
                </a:lnTo>
                <a:lnTo>
                  <a:pt x="104" y="112"/>
                </a:lnTo>
                <a:lnTo>
                  <a:pt x="104" y="112"/>
                </a:lnTo>
                <a:lnTo>
                  <a:pt x="92" y="106"/>
                </a:lnTo>
                <a:lnTo>
                  <a:pt x="92" y="106"/>
                </a:lnTo>
                <a:lnTo>
                  <a:pt x="82" y="96"/>
                </a:lnTo>
                <a:lnTo>
                  <a:pt x="82" y="96"/>
                </a:lnTo>
                <a:lnTo>
                  <a:pt x="66" y="88"/>
                </a:lnTo>
                <a:lnTo>
                  <a:pt x="66" y="88"/>
                </a:lnTo>
                <a:lnTo>
                  <a:pt x="50" y="76"/>
                </a:lnTo>
                <a:lnTo>
                  <a:pt x="50" y="76"/>
                </a:lnTo>
                <a:lnTo>
                  <a:pt x="34" y="68"/>
                </a:lnTo>
                <a:lnTo>
                  <a:pt x="34" y="68"/>
                </a:lnTo>
                <a:lnTo>
                  <a:pt x="22" y="66"/>
                </a:lnTo>
                <a:lnTo>
                  <a:pt x="16" y="64"/>
                </a:lnTo>
                <a:lnTo>
                  <a:pt x="10" y="62"/>
                </a:lnTo>
                <a:lnTo>
                  <a:pt x="10" y="62"/>
                </a:lnTo>
                <a:lnTo>
                  <a:pt x="6" y="58"/>
                </a:lnTo>
                <a:lnTo>
                  <a:pt x="4" y="52"/>
                </a:lnTo>
                <a:lnTo>
                  <a:pt x="4" y="52"/>
                </a:lnTo>
                <a:lnTo>
                  <a:pt x="2" y="42"/>
                </a:lnTo>
                <a:lnTo>
                  <a:pt x="0" y="32"/>
                </a:lnTo>
                <a:lnTo>
                  <a:pt x="0" y="32"/>
                </a:lnTo>
                <a:lnTo>
                  <a:pt x="4" y="22"/>
                </a:lnTo>
                <a:lnTo>
                  <a:pt x="4" y="22"/>
                </a:lnTo>
                <a:lnTo>
                  <a:pt x="6" y="16"/>
                </a:lnTo>
                <a:lnTo>
                  <a:pt x="6" y="16"/>
                </a:lnTo>
                <a:lnTo>
                  <a:pt x="8" y="12"/>
                </a:lnTo>
                <a:lnTo>
                  <a:pt x="8" y="12"/>
                </a:lnTo>
                <a:lnTo>
                  <a:pt x="12" y="10"/>
                </a:lnTo>
                <a:lnTo>
                  <a:pt x="14" y="8"/>
                </a:lnTo>
                <a:lnTo>
                  <a:pt x="14" y="8"/>
                </a:lnTo>
                <a:lnTo>
                  <a:pt x="18" y="10"/>
                </a:lnTo>
                <a:lnTo>
                  <a:pt x="20" y="14"/>
                </a:lnTo>
                <a:lnTo>
                  <a:pt x="26" y="18"/>
                </a:lnTo>
                <a:lnTo>
                  <a:pt x="26" y="18"/>
                </a:lnTo>
                <a:lnTo>
                  <a:pt x="36" y="18"/>
                </a:lnTo>
                <a:lnTo>
                  <a:pt x="36" y="18"/>
                </a:lnTo>
                <a:lnTo>
                  <a:pt x="46" y="12"/>
                </a:lnTo>
                <a:lnTo>
                  <a:pt x="52" y="8"/>
                </a:lnTo>
                <a:lnTo>
                  <a:pt x="58" y="6"/>
                </a:lnTo>
                <a:lnTo>
                  <a:pt x="58" y="6"/>
                </a:lnTo>
                <a:lnTo>
                  <a:pt x="64" y="8"/>
                </a:lnTo>
                <a:lnTo>
                  <a:pt x="72" y="10"/>
                </a:lnTo>
                <a:lnTo>
                  <a:pt x="86" y="20"/>
                </a:lnTo>
                <a:lnTo>
                  <a:pt x="86" y="20"/>
                </a:lnTo>
                <a:lnTo>
                  <a:pt x="88" y="24"/>
                </a:lnTo>
                <a:lnTo>
                  <a:pt x="92" y="30"/>
                </a:lnTo>
                <a:lnTo>
                  <a:pt x="92" y="30"/>
                </a:lnTo>
                <a:lnTo>
                  <a:pt x="96" y="30"/>
                </a:lnTo>
                <a:lnTo>
                  <a:pt x="102" y="28"/>
                </a:lnTo>
                <a:lnTo>
                  <a:pt x="102" y="28"/>
                </a:lnTo>
                <a:lnTo>
                  <a:pt x="110" y="26"/>
                </a:lnTo>
                <a:lnTo>
                  <a:pt x="110" y="26"/>
                </a:lnTo>
                <a:lnTo>
                  <a:pt x="132" y="24"/>
                </a:lnTo>
                <a:lnTo>
                  <a:pt x="152" y="22"/>
                </a:lnTo>
                <a:lnTo>
                  <a:pt x="152" y="22"/>
                </a:lnTo>
                <a:lnTo>
                  <a:pt x="162" y="18"/>
                </a:lnTo>
                <a:lnTo>
                  <a:pt x="162" y="18"/>
                </a:lnTo>
                <a:lnTo>
                  <a:pt x="168" y="16"/>
                </a:lnTo>
                <a:lnTo>
                  <a:pt x="176" y="12"/>
                </a:lnTo>
                <a:lnTo>
                  <a:pt x="176" y="12"/>
                </a:lnTo>
                <a:lnTo>
                  <a:pt x="180" y="12"/>
                </a:lnTo>
                <a:lnTo>
                  <a:pt x="188" y="12"/>
                </a:lnTo>
                <a:lnTo>
                  <a:pt x="194" y="12"/>
                </a:lnTo>
                <a:lnTo>
                  <a:pt x="200" y="12"/>
                </a:lnTo>
                <a:lnTo>
                  <a:pt x="200" y="12"/>
                </a:lnTo>
                <a:lnTo>
                  <a:pt x="204" y="8"/>
                </a:lnTo>
                <a:lnTo>
                  <a:pt x="208" y="4"/>
                </a:lnTo>
                <a:lnTo>
                  <a:pt x="208" y="4"/>
                </a:lnTo>
                <a:lnTo>
                  <a:pt x="216" y="4"/>
                </a:lnTo>
                <a:lnTo>
                  <a:pt x="224" y="4"/>
                </a:lnTo>
                <a:lnTo>
                  <a:pt x="224" y="4"/>
                </a:lnTo>
                <a:lnTo>
                  <a:pt x="230" y="0"/>
                </a:lnTo>
                <a:lnTo>
                  <a:pt x="232" y="0"/>
                </a:lnTo>
                <a:lnTo>
                  <a:pt x="234" y="0"/>
                </a:lnTo>
                <a:lnTo>
                  <a:pt x="23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2" name="Freeform 312"/>
          <p:cNvSpPr>
            <a:spLocks noChangeAspect="1"/>
          </p:cNvSpPr>
          <p:nvPr/>
        </p:nvSpPr>
        <p:spPr bwMode="auto">
          <a:xfrm>
            <a:off x="9833322" y="4562670"/>
            <a:ext cx="584596" cy="631194"/>
          </a:xfrm>
          <a:custGeom>
            <a:avLst/>
            <a:gdLst/>
            <a:ahLst/>
            <a:cxnLst>
              <a:cxn ang="0">
                <a:pos x="318" y="6"/>
              </a:cxn>
              <a:cxn ang="0">
                <a:pos x="368" y="2"/>
              </a:cxn>
              <a:cxn ang="0">
                <a:pos x="398" y="40"/>
              </a:cxn>
              <a:cxn ang="0">
                <a:pos x="466" y="56"/>
              </a:cxn>
              <a:cxn ang="0">
                <a:pos x="458" y="84"/>
              </a:cxn>
              <a:cxn ang="0">
                <a:pos x="460" y="114"/>
              </a:cxn>
              <a:cxn ang="0">
                <a:pos x="482" y="140"/>
              </a:cxn>
              <a:cxn ang="0">
                <a:pos x="464" y="146"/>
              </a:cxn>
              <a:cxn ang="0">
                <a:pos x="442" y="132"/>
              </a:cxn>
              <a:cxn ang="0">
                <a:pos x="390" y="150"/>
              </a:cxn>
              <a:cxn ang="0">
                <a:pos x="376" y="188"/>
              </a:cxn>
              <a:cxn ang="0">
                <a:pos x="370" y="232"/>
              </a:cxn>
              <a:cxn ang="0">
                <a:pos x="414" y="302"/>
              </a:cxn>
              <a:cxn ang="0">
                <a:pos x="454" y="330"/>
              </a:cxn>
              <a:cxn ang="0">
                <a:pos x="482" y="410"/>
              </a:cxn>
              <a:cxn ang="0">
                <a:pos x="532" y="468"/>
              </a:cxn>
              <a:cxn ang="0">
                <a:pos x="568" y="500"/>
              </a:cxn>
              <a:cxn ang="0">
                <a:pos x="610" y="490"/>
              </a:cxn>
              <a:cxn ang="0">
                <a:pos x="616" y="482"/>
              </a:cxn>
              <a:cxn ang="0">
                <a:pos x="626" y="514"/>
              </a:cxn>
              <a:cxn ang="0">
                <a:pos x="644" y="544"/>
              </a:cxn>
              <a:cxn ang="0">
                <a:pos x="756" y="594"/>
              </a:cxn>
              <a:cxn ang="0">
                <a:pos x="806" y="658"/>
              </a:cxn>
              <a:cxn ang="0">
                <a:pos x="776" y="668"/>
              </a:cxn>
              <a:cxn ang="0">
                <a:pos x="724" y="628"/>
              </a:cxn>
              <a:cxn ang="0">
                <a:pos x="672" y="656"/>
              </a:cxn>
              <a:cxn ang="0">
                <a:pos x="686" y="710"/>
              </a:cxn>
              <a:cxn ang="0">
                <a:pos x="710" y="762"/>
              </a:cxn>
              <a:cxn ang="0">
                <a:pos x="672" y="786"/>
              </a:cxn>
              <a:cxn ang="0">
                <a:pos x="652" y="836"/>
              </a:cxn>
              <a:cxn ang="0">
                <a:pos x="614" y="872"/>
              </a:cxn>
              <a:cxn ang="0">
                <a:pos x="606" y="842"/>
              </a:cxn>
              <a:cxn ang="0">
                <a:pos x="616" y="800"/>
              </a:cxn>
              <a:cxn ang="0">
                <a:pos x="628" y="730"/>
              </a:cxn>
              <a:cxn ang="0">
                <a:pos x="598" y="664"/>
              </a:cxn>
              <a:cxn ang="0">
                <a:pos x="578" y="666"/>
              </a:cxn>
              <a:cxn ang="0">
                <a:pos x="550" y="626"/>
              </a:cxn>
              <a:cxn ang="0">
                <a:pos x="510" y="614"/>
              </a:cxn>
              <a:cxn ang="0">
                <a:pos x="488" y="590"/>
              </a:cxn>
              <a:cxn ang="0">
                <a:pos x="418" y="552"/>
              </a:cxn>
              <a:cxn ang="0">
                <a:pos x="346" y="476"/>
              </a:cxn>
              <a:cxn ang="0">
                <a:pos x="296" y="436"/>
              </a:cxn>
              <a:cxn ang="0">
                <a:pos x="256" y="392"/>
              </a:cxn>
              <a:cxn ang="0">
                <a:pos x="228" y="294"/>
              </a:cxn>
              <a:cxn ang="0">
                <a:pos x="144" y="240"/>
              </a:cxn>
              <a:cxn ang="0">
                <a:pos x="90" y="274"/>
              </a:cxn>
              <a:cxn ang="0">
                <a:pos x="46" y="288"/>
              </a:cxn>
              <a:cxn ang="0">
                <a:pos x="32" y="252"/>
              </a:cxn>
              <a:cxn ang="0">
                <a:pos x="10" y="198"/>
              </a:cxn>
              <a:cxn ang="0">
                <a:pos x="2" y="162"/>
              </a:cxn>
              <a:cxn ang="0">
                <a:pos x="12" y="104"/>
              </a:cxn>
              <a:cxn ang="0">
                <a:pos x="50" y="88"/>
              </a:cxn>
              <a:cxn ang="0">
                <a:pos x="100" y="62"/>
              </a:cxn>
              <a:cxn ang="0">
                <a:pos x="128" y="72"/>
              </a:cxn>
              <a:cxn ang="0">
                <a:pos x="158" y="94"/>
              </a:cxn>
              <a:cxn ang="0">
                <a:pos x="188" y="52"/>
              </a:cxn>
              <a:cxn ang="0">
                <a:pos x="234" y="66"/>
              </a:cxn>
              <a:cxn ang="0">
                <a:pos x="240" y="38"/>
              </a:cxn>
            </a:cxnLst>
            <a:rect l="0" t="0" r="r" b="b"/>
            <a:pathLst>
              <a:path w="806" h="872">
                <a:moveTo>
                  <a:pt x="256" y="16"/>
                </a:moveTo>
                <a:lnTo>
                  <a:pt x="256" y="16"/>
                </a:lnTo>
                <a:lnTo>
                  <a:pt x="258" y="18"/>
                </a:lnTo>
                <a:lnTo>
                  <a:pt x="262" y="20"/>
                </a:lnTo>
                <a:lnTo>
                  <a:pt x="270" y="20"/>
                </a:lnTo>
                <a:lnTo>
                  <a:pt x="270" y="20"/>
                </a:lnTo>
                <a:lnTo>
                  <a:pt x="276" y="20"/>
                </a:lnTo>
                <a:lnTo>
                  <a:pt x="276" y="20"/>
                </a:lnTo>
                <a:lnTo>
                  <a:pt x="294" y="16"/>
                </a:lnTo>
                <a:lnTo>
                  <a:pt x="294" y="16"/>
                </a:lnTo>
                <a:lnTo>
                  <a:pt x="306" y="10"/>
                </a:lnTo>
                <a:lnTo>
                  <a:pt x="318" y="6"/>
                </a:lnTo>
                <a:lnTo>
                  <a:pt x="318" y="6"/>
                </a:lnTo>
                <a:lnTo>
                  <a:pt x="328" y="6"/>
                </a:lnTo>
                <a:lnTo>
                  <a:pt x="340" y="6"/>
                </a:lnTo>
                <a:lnTo>
                  <a:pt x="340" y="6"/>
                </a:lnTo>
                <a:lnTo>
                  <a:pt x="352" y="4"/>
                </a:lnTo>
                <a:lnTo>
                  <a:pt x="352" y="4"/>
                </a:lnTo>
                <a:lnTo>
                  <a:pt x="358" y="0"/>
                </a:lnTo>
                <a:lnTo>
                  <a:pt x="358" y="0"/>
                </a:lnTo>
                <a:lnTo>
                  <a:pt x="364" y="0"/>
                </a:lnTo>
                <a:lnTo>
                  <a:pt x="364" y="0"/>
                </a:lnTo>
                <a:lnTo>
                  <a:pt x="368" y="2"/>
                </a:lnTo>
                <a:lnTo>
                  <a:pt x="368" y="2"/>
                </a:lnTo>
                <a:lnTo>
                  <a:pt x="368" y="8"/>
                </a:lnTo>
                <a:lnTo>
                  <a:pt x="368" y="8"/>
                </a:lnTo>
                <a:lnTo>
                  <a:pt x="370" y="18"/>
                </a:lnTo>
                <a:lnTo>
                  <a:pt x="370" y="18"/>
                </a:lnTo>
                <a:lnTo>
                  <a:pt x="374" y="26"/>
                </a:lnTo>
                <a:lnTo>
                  <a:pt x="374" y="26"/>
                </a:lnTo>
                <a:lnTo>
                  <a:pt x="380" y="32"/>
                </a:lnTo>
                <a:lnTo>
                  <a:pt x="386" y="36"/>
                </a:lnTo>
                <a:lnTo>
                  <a:pt x="386" y="36"/>
                </a:lnTo>
                <a:lnTo>
                  <a:pt x="392" y="36"/>
                </a:lnTo>
                <a:lnTo>
                  <a:pt x="392" y="36"/>
                </a:lnTo>
                <a:lnTo>
                  <a:pt x="398" y="40"/>
                </a:lnTo>
                <a:lnTo>
                  <a:pt x="404" y="44"/>
                </a:lnTo>
                <a:lnTo>
                  <a:pt x="404" y="44"/>
                </a:lnTo>
                <a:lnTo>
                  <a:pt x="412" y="46"/>
                </a:lnTo>
                <a:lnTo>
                  <a:pt x="422" y="48"/>
                </a:lnTo>
                <a:lnTo>
                  <a:pt x="440" y="50"/>
                </a:lnTo>
                <a:lnTo>
                  <a:pt x="440" y="50"/>
                </a:lnTo>
                <a:lnTo>
                  <a:pt x="456" y="56"/>
                </a:lnTo>
                <a:lnTo>
                  <a:pt x="456" y="56"/>
                </a:lnTo>
                <a:lnTo>
                  <a:pt x="462" y="56"/>
                </a:lnTo>
                <a:lnTo>
                  <a:pt x="464" y="56"/>
                </a:lnTo>
                <a:lnTo>
                  <a:pt x="466" y="56"/>
                </a:lnTo>
                <a:lnTo>
                  <a:pt x="466" y="56"/>
                </a:lnTo>
                <a:lnTo>
                  <a:pt x="464" y="60"/>
                </a:lnTo>
                <a:lnTo>
                  <a:pt x="460" y="62"/>
                </a:lnTo>
                <a:lnTo>
                  <a:pt x="454" y="68"/>
                </a:lnTo>
                <a:lnTo>
                  <a:pt x="454" y="68"/>
                </a:lnTo>
                <a:lnTo>
                  <a:pt x="450" y="78"/>
                </a:lnTo>
                <a:lnTo>
                  <a:pt x="450" y="78"/>
                </a:lnTo>
                <a:lnTo>
                  <a:pt x="450" y="82"/>
                </a:lnTo>
                <a:lnTo>
                  <a:pt x="450" y="82"/>
                </a:lnTo>
                <a:lnTo>
                  <a:pt x="452" y="84"/>
                </a:lnTo>
                <a:lnTo>
                  <a:pt x="452" y="84"/>
                </a:lnTo>
                <a:lnTo>
                  <a:pt x="456" y="84"/>
                </a:lnTo>
                <a:lnTo>
                  <a:pt x="458" y="84"/>
                </a:lnTo>
                <a:lnTo>
                  <a:pt x="458" y="84"/>
                </a:lnTo>
                <a:lnTo>
                  <a:pt x="458" y="86"/>
                </a:lnTo>
                <a:lnTo>
                  <a:pt x="458" y="88"/>
                </a:lnTo>
                <a:lnTo>
                  <a:pt x="456" y="92"/>
                </a:lnTo>
                <a:lnTo>
                  <a:pt x="456" y="92"/>
                </a:lnTo>
                <a:lnTo>
                  <a:pt x="454" y="96"/>
                </a:lnTo>
                <a:lnTo>
                  <a:pt x="454" y="102"/>
                </a:lnTo>
                <a:lnTo>
                  <a:pt x="454" y="102"/>
                </a:lnTo>
                <a:lnTo>
                  <a:pt x="456" y="106"/>
                </a:lnTo>
                <a:lnTo>
                  <a:pt x="460" y="110"/>
                </a:lnTo>
                <a:lnTo>
                  <a:pt x="460" y="110"/>
                </a:lnTo>
                <a:lnTo>
                  <a:pt x="460" y="114"/>
                </a:lnTo>
                <a:lnTo>
                  <a:pt x="460" y="118"/>
                </a:lnTo>
                <a:lnTo>
                  <a:pt x="460" y="118"/>
                </a:lnTo>
                <a:lnTo>
                  <a:pt x="462" y="122"/>
                </a:lnTo>
                <a:lnTo>
                  <a:pt x="462" y="122"/>
                </a:lnTo>
                <a:lnTo>
                  <a:pt x="466" y="124"/>
                </a:lnTo>
                <a:lnTo>
                  <a:pt x="472" y="126"/>
                </a:lnTo>
                <a:lnTo>
                  <a:pt x="472" y="126"/>
                </a:lnTo>
                <a:lnTo>
                  <a:pt x="474" y="132"/>
                </a:lnTo>
                <a:lnTo>
                  <a:pt x="474" y="132"/>
                </a:lnTo>
                <a:lnTo>
                  <a:pt x="480" y="134"/>
                </a:lnTo>
                <a:lnTo>
                  <a:pt x="480" y="134"/>
                </a:lnTo>
                <a:lnTo>
                  <a:pt x="482" y="140"/>
                </a:lnTo>
                <a:lnTo>
                  <a:pt x="482" y="140"/>
                </a:lnTo>
                <a:lnTo>
                  <a:pt x="480" y="144"/>
                </a:lnTo>
                <a:lnTo>
                  <a:pt x="480" y="144"/>
                </a:lnTo>
                <a:lnTo>
                  <a:pt x="476" y="148"/>
                </a:lnTo>
                <a:lnTo>
                  <a:pt x="476" y="148"/>
                </a:lnTo>
                <a:lnTo>
                  <a:pt x="470" y="150"/>
                </a:lnTo>
                <a:lnTo>
                  <a:pt x="470" y="150"/>
                </a:lnTo>
                <a:lnTo>
                  <a:pt x="466" y="148"/>
                </a:lnTo>
                <a:lnTo>
                  <a:pt x="464" y="148"/>
                </a:lnTo>
                <a:lnTo>
                  <a:pt x="464" y="148"/>
                </a:lnTo>
                <a:lnTo>
                  <a:pt x="464" y="146"/>
                </a:lnTo>
                <a:lnTo>
                  <a:pt x="464" y="146"/>
                </a:lnTo>
                <a:lnTo>
                  <a:pt x="468" y="136"/>
                </a:lnTo>
                <a:lnTo>
                  <a:pt x="468" y="136"/>
                </a:lnTo>
                <a:lnTo>
                  <a:pt x="468" y="134"/>
                </a:lnTo>
                <a:lnTo>
                  <a:pt x="468" y="130"/>
                </a:lnTo>
                <a:lnTo>
                  <a:pt x="468" y="130"/>
                </a:lnTo>
                <a:lnTo>
                  <a:pt x="464" y="128"/>
                </a:lnTo>
                <a:lnTo>
                  <a:pt x="458" y="128"/>
                </a:lnTo>
                <a:lnTo>
                  <a:pt x="458" y="128"/>
                </a:lnTo>
                <a:lnTo>
                  <a:pt x="454" y="132"/>
                </a:lnTo>
                <a:lnTo>
                  <a:pt x="448" y="134"/>
                </a:lnTo>
                <a:lnTo>
                  <a:pt x="448" y="134"/>
                </a:lnTo>
                <a:lnTo>
                  <a:pt x="442" y="132"/>
                </a:lnTo>
                <a:lnTo>
                  <a:pt x="436" y="130"/>
                </a:lnTo>
                <a:lnTo>
                  <a:pt x="436" y="130"/>
                </a:lnTo>
                <a:lnTo>
                  <a:pt x="428" y="134"/>
                </a:lnTo>
                <a:lnTo>
                  <a:pt x="416" y="140"/>
                </a:lnTo>
                <a:lnTo>
                  <a:pt x="406" y="146"/>
                </a:lnTo>
                <a:lnTo>
                  <a:pt x="396" y="150"/>
                </a:lnTo>
                <a:lnTo>
                  <a:pt x="396" y="150"/>
                </a:lnTo>
                <a:lnTo>
                  <a:pt x="394" y="152"/>
                </a:lnTo>
                <a:lnTo>
                  <a:pt x="390" y="152"/>
                </a:lnTo>
                <a:lnTo>
                  <a:pt x="390" y="152"/>
                </a:lnTo>
                <a:lnTo>
                  <a:pt x="390" y="150"/>
                </a:lnTo>
                <a:lnTo>
                  <a:pt x="390" y="150"/>
                </a:lnTo>
                <a:lnTo>
                  <a:pt x="384" y="150"/>
                </a:lnTo>
                <a:lnTo>
                  <a:pt x="384" y="150"/>
                </a:lnTo>
                <a:lnTo>
                  <a:pt x="378" y="154"/>
                </a:lnTo>
                <a:lnTo>
                  <a:pt x="372" y="160"/>
                </a:lnTo>
                <a:lnTo>
                  <a:pt x="372" y="160"/>
                </a:lnTo>
                <a:lnTo>
                  <a:pt x="368" y="168"/>
                </a:lnTo>
                <a:lnTo>
                  <a:pt x="368" y="168"/>
                </a:lnTo>
                <a:lnTo>
                  <a:pt x="368" y="178"/>
                </a:lnTo>
                <a:lnTo>
                  <a:pt x="370" y="182"/>
                </a:lnTo>
                <a:lnTo>
                  <a:pt x="372" y="186"/>
                </a:lnTo>
                <a:lnTo>
                  <a:pt x="372" y="186"/>
                </a:lnTo>
                <a:lnTo>
                  <a:pt x="376" y="188"/>
                </a:lnTo>
                <a:lnTo>
                  <a:pt x="380" y="190"/>
                </a:lnTo>
                <a:lnTo>
                  <a:pt x="380" y="190"/>
                </a:lnTo>
                <a:lnTo>
                  <a:pt x="382" y="194"/>
                </a:lnTo>
                <a:lnTo>
                  <a:pt x="384" y="198"/>
                </a:lnTo>
                <a:lnTo>
                  <a:pt x="384" y="198"/>
                </a:lnTo>
                <a:lnTo>
                  <a:pt x="382" y="206"/>
                </a:lnTo>
                <a:lnTo>
                  <a:pt x="382" y="206"/>
                </a:lnTo>
                <a:lnTo>
                  <a:pt x="378" y="210"/>
                </a:lnTo>
                <a:lnTo>
                  <a:pt x="374" y="212"/>
                </a:lnTo>
                <a:lnTo>
                  <a:pt x="374" y="212"/>
                </a:lnTo>
                <a:lnTo>
                  <a:pt x="372" y="222"/>
                </a:lnTo>
                <a:lnTo>
                  <a:pt x="370" y="232"/>
                </a:lnTo>
                <a:lnTo>
                  <a:pt x="370" y="232"/>
                </a:lnTo>
                <a:lnTo>
                  <a:pt x="370" y="244"/>
                </a:lnTo>
                <a:lnTo>
                  <a:pt x="370" y="256"/>
                </a:lnTo>
                <a:lnTo>
                  <a:pt x="370" y="256"/>
                </a:lnTo>
                <a:lnTo>
                  <a:pt x="374" y="266"/>
                </a:lnTo>
                <a:lnTo>
                  <a:pt x="374" y="266"/>
                </a:lnTo>
                <a:lnTo>
                  <a:pt x="380" y="278"/>
                </a:lnTo>
                <a:lnTo>
                  <a:pt x="380" y="278"/>
                </a:lnTo>
                <a:lnTo>
                  <a:pt x="388" y="288"/>
                </a:lnTo>
                <a:lnTo>
                  <a:pt x="388" y="288"/>
                </a:lnTo>
                <a:lnTo>
                  <a:pt x="400" y="294"/>
                </a:lnTo>
                <a:lnTo>
                  <a:pt x="414" y="302"/>
                </a:lnTo>
                <a:lnTo>
                  <a:pt x="414" y="302"/>
                </a:lnTo>
                <a:lnTo>
                  <a:pt x="422" y="310"/>
                </a:lnTo>
                <a:lnTo>
                  <a:pt x="422" y="310"/>
                </a:lnTo>
                <a:lnTo>
                  <a:pt x="430" y="316"/>
                </a:lnTo>
                <a:lnTo>
                  <a:pt x="438" y="322"/>
                </a:lnTo>
                <a:lnTo>
                  <a:pt x="438" y="322"/>
                </a:lnTo>
                <a:lnTo>
                  <a:pt x="440" y="326"/>
                </a:lnTo>
                <a:lnTo>
                  <a:pt x="440" y="326"/>
                </a:lnTo>
                <a:lnTo>
                  <a:pt x="444" y="326"/>
                </a:lnTo>
                <a:lnTo>
                  <a:pt x="448" y="326"/>
                </a:lnTo>
                <a:lnTo>
                  <a:pt x="448" y="326"/>
                </a:lnTo>
                <a:lnTo>
                  <a:pt x="454" y="330"/>
                </a:lnTo>
                <a:lnTo>
                  <a:pt x="454" y="330"/>
                </a:lnTo>
                <a:lnTo>
                  <a:pt x="458" y="340"/>
                </a:lnTo>
                <a:lnTo>
                  <a:pt x="464" y="350"/>
                </a:lnTo>
                <a:lnTo>
                  <a:pt x="464" y="350"/>
                </a:lnTo>
                <a:lnTo>
                  <a:pt x="466" y="364"/>
                </a:lnTo>
                <a:lnTo>
                  <a:pt x="470" y="380"/>
                </a:lnTo>
                <a:lnTo>
                  <a:pt x="470" y="380"/>
                </a:lnTo>
                <a:lnTo>
                  <a:pt x="474" y="386"/>
                </a:lnTo>
                <a:lnTo>
                  <a:pt x="474" y="386"/>
                </a:lnTo>
                <a:lnTo>
                  <a:pt x="478" y="398"/>
                </a:lnTo>
                <a:lnTo>
                  <a:pt x="482" y="410"/>
                </a:lnTo>
                <a:lnTo>
                  <a:pt x="482" y="410"/>
                </a:lnTo>
                <a:lnTo>
                  <a:pt x="492" y="426"/>
                </a:lnTo>
                <a:lnTo>
                  <a:pt x="492" y="426"/>
                </a:lnTo>
                <a:lnTo>
                  <a:pt x="498" y="438"/>
                </a:lnTo>
                <a:lnTo>
                  <a:pt x="498" y="438"/>
                </a:lnTo>
                <a:lnTo>
                  <a:pt x="510" y="452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28" y="464"/>
                </a:lnTo>
                <a:lnTo>
                  <a:pt x="530" y="464"/>
                </a:lnTo>
                <a:lnTo>
                  <a:pt x="530" y="464"/>
                </a:lnTo>
                <a:lnTo>
                  <a:pt x="532" y="468"/>
                </a:lnTo>
                <a:lnTo>
                  <a:pt x="532" y="474"/>
                </a:lnTo>
                <a:lnTo>
                  <a:pt x="532" y="474"/>
                </a:lnTo>
                <a:lnTo>
                  <a:pt x="536" y="474"/>
                </a:lnTo>
                <a:lnTo>
                  <a:pt x="540" y="474"/>
                </a:lnTo>
                <a:lnTo>
                  <a:pt x="540" y="474"/>
                </a:lnTo>
                <a:lnTo>
                  <a:pt x="546" y="478"/>
                </a:lnTo>
                <a:lnTo>
                  <a:pt x="552" y="484"/>
                </a:lnTo>
                <a:lnTo>
                  <a:pt x="552" y="484"/>
                </a:lnTo>
                <a:lnTo>
                  <a:pt x="560" y="494"/>
                </a:lnTo>
                <a:lnTo>
                  <a:pt x="564" y="500"/>
                </a:lnTo>
                <a:lnTo>
                  <a:pt x="566" y="500"/>
                </a:lnTo>
                <a:lnTo>
                  <a:pt x="568" y="500"/>
                </a:lnTo>
                <a:lnTo>
                  <a:pt x="568" y="500"/>
                </a:lnTo>
                <a:lnTo>
                  <a:pt x="570" y="500"/>
                </a:lnTo>
                <a:lnTo>
                  <a:pt x="570" y="496"/>
                </a:lnTo>
                <a:lnTo>
                  <a:pt x="568" y="492"/>
                </a:lnTo>
                <a:lnTo>
                  <a:pt x="570" y="490"/>
                </a:lnTo>
                <a:lnTo>
                  <a:pt x="570" y="490"/>
                </a:lnTo>
                <a:lnTo>
                  <a:pt x="572" y="488"/>
                </a:lnTo>
                <a:lnTo>
                  <a:pt x="578" y="488"/>
                </a:lnTo>
                <a:lnTo>
                  <a:pt x="588" y="488"/>
                </a:lnTo>
                <a:lnTo>
                  <a:pt x="600" y="490"/>
                </a:lnTo>
                <a:lnTo>
                  <a:pt x="610" y="490"/>
                </a:lnTo>
                <a:lnTo>
                  <a:pt x="610" y="490"/>
                </a:lnTo>
                <a:lnTo>
                  <a:pt x="614" y="490"/>
                </a:lnTo>
                <a:lnTo>
                  <a:pt x="618" y="490"/>
                </a:lnTo>
                <a:lnTo>
                  <a:pt x="618" y="488"/>
                </a:lnTo>
                <a:lnTo>
                  <a:pt x="618" y="488"/>
                </a:lnTo>
                <a:lnTo>
                  <a:pt x="616" y="486"/>
                </a:lnTo>
                <a:lnTo>
                  <a:pt x="614" y="486"/>
                </a:lnTo>
                <a:lnTo>
                  <a:pt x="610" y="486"/>
                </a:lnTo>
                <a:lnTo>
                  <a:pt x="608" y="484"/>
                </a:lnTo>
                <a:lnTo>
                  <a:pt x="608" y="484"/>
                </a:lnTo>
                <a:lnTo>
                  <a:pt x="612" y="484"/>
                </a:lnTo>
                <a:lnTo>
                  <a:pt x="616" y="482"/>
                </a:lnTo>
                <a:lnTo>
                  <a:pt x="616" y="482"/>
                </a:lnTo>
                <a:lnTo>
                  <a:pt x="622" y="482"/>
                </a:lnTo>
                <a:lnTo>
                  <a:pt x="626" y="486"/>
                </a:lnTo>
                <a:lnTo>
                  <a:pt x="626" y="486"/>
                </a:lnTo>
                <a:lnTo>
                  <a:pt x="632" y="490"/>
                </a:lnTo>
                <a:lnTo>
                  <a:pt x="636" y="496"/>
                </a:lnTo>
                <a:lnTo>
                  <a:pt x="636" y="496"/>
                </a:lnTo>
                <a:lnTo>
                  <a:pt x="636" y="502"/>
                </a:lnTo>
                <a:lnTo>
                  <a:pt x="634" y="508"/>
                </a:lnTo>
                <a:lnTo>
                  <a:pt x="634" y="508"/>
                </a:lnTo>
                <a:lnTo>
                  <a:pt x="630" y="512"/>
                </a:lnTo>
                <a:lnTo>
                  <a:pt x="626" y="514"/>
                </a:lnTo>
                <a:lnTo>
                  <a:pt x="626" y="514"/>
                </a:lnTo>
                <a:lnTo>
                  <a:pt x="620" y="518"/>
                </a:lnTo>
                <a:lnTo>
                  <a:pt x="618" y="524"/>
                </a:lnTo>
                <a:lnTo>
                  <a:pt x="618" y="524"/>
                </a:lnTo>
                <a:lnTo>
                  <a:pt x="618" y="530"/>
                </a:lnTo>
                <a:lnTo>
                  <a:pt x="618" y="530"/>
                </a:lnTo>
                <a:lnTo>
                  <a:pt x="622" y="536"/>
                </a:lnTo>
                <a:lnTo>
                  <a:pt x="622" y="536"/>
                </a:lnTo>
                <a:lnTo>
                  <a:pt x="626" y="536"/>
                </a:lnTo>
                <a:lnTo>
                  <a:pt x="626" y="536"/>
                </a:lnTo>
                <a:lnTo>
                  <a:pt x="634" y="538"/>
                </a:lnTo>
                <a:lnTo>
                  <a:pt x="634" y="538"/>
                </a:lnTo>
                <a:lnTo>
                  <a:pt x="644" y="544"/>
                </a:lnTo>
                <a:lnTo>
                  <a:pt x="644" y="544"/>
                </a:lnTo>
                <a:lnTo>
                  <a:pt x="668" y="554"/>
                </a:lnTo>
                <a:lnTo>
                  <a:pt x="692" y="564"/>
                </a:lnTo>
                <a:lnTo>
                  <a:pt x="692" y="564"/>
                </a:lnTo>
                <a:lnTo>
                  <a:pt x="708" y="572"/>
                </a:lnTo>
                <a:lnTo>
                  <a:pt x="708" y="572"/>
                </a:lnTo>
                <a:lnTo>
                  <a:pt x="712" y="578"/>
                </a:lnTo>
                <a:lnTo>
                  <a:pt x="718" y="584"/>
                </a:lnTo>
                <a:lnTo>
                  <a:pt x="718" y="584"/>
                </a:lnTo>
                <a:lnTo>
                  <a:pt x="728" y="588"/>
                </a:lnTo>
                <a:lnTo>
                  <a:pt x="742" y="590"/>
                </a:lnTo>
                <a:lnTo>
                  <a:pt x="756" y="594"/>
                </a:lnTo>
                <a:lnTo>
                  <a:pt x="766" y="600"/>
                </a:lnTo>
                <a:lnTo>
                  <a:pt x="766" y="600"/>
                </a:lnTo>
                <a:lnTo>
                  <a:pt x="770" y="604"/>
                </a:lnTo>
                <a:lnTo>
                  <a:pt x="774" y="610"/>
                </a:lnTo>
                <a:lnTo>
                  <a:pt x="780" y="624"/>
                </a:lnTo>
                <a:lnTo>
                  <a:pt x="780" y="624"/>
                </a:lnTo>
                <a:lnTo>
                  <a:pt x="794" y="636"/>
                </a:lnTo>
                <a:lnTo>
                  <a:pt x="794" y="636"/>
                </a:lnTo>
                <a:lnTo>
                  <a:pt x="802" y="648"/>
                </a:lnTo>
                <a:lnTo>
                  <a:pt x="802" y="648"/>
                </a:lnTo>
                <a:lnTo>
                  <a:pt x="806" y="652"/>
                </a:lnTo>
                <a:lnTo>
                  <a:pt x="806" y="658"/>
                </a:lnTo>
                <a:lnTo>
                  <a:pt x="806" y="658"/>
                </a:lnTo>
                <a:lnTo>
                  <a:pt x="806" y="662"/>
                </a:lnTo>
                <a:lnTo>
                  <a:pt x="802" y="668"/>
                </a:lnTo>
                <a:lnTo>
                  <a:pt x="798" y="678"/>
                </a:lnTo>
                <a:lnTo>
                  <a:pt x="798" y="678"/>
                </a:lnTo>
                <a:lnTo>
                  <a:pt x="798" y="682"/>
                </a:lnTo>
                <a:lnTo>
                  <a:pt x="798" y="682"/>
                </a:lnTo>
                <a:lnTo>
                  <a:pt x="794" y="682"/>
                </a:lnTo>
                <a:lnTo>
                  <a:pt x="790" y="680"/>
                </a:lnTo>
                <a:lnTo>
                  <a:pt x="782" y="674"/>
                </a:lnTo>
                <a:lnTo>
                  <a:pt x="782" y="674"/>
                </a:lnTo>
                <a:lnTo>
                  <a:pt x="776" y="668"/>
                </a:lnTo>
                <a:lnTo>
                  <a:pt x="772" y="660"/>
                </a:lnTo>
                <a:lnTo>
                  <a:pt x="772" y="660"/>
                </a:lnTo>
                <a:lnTo>
                  <a:pt x="770" y="654"/>
                </a:lnTo>
                <a:lnTo>
                  <a:pt x="768" y="648"/>
                </a:lnTo>
                <a:lnTo>
                  <a:pt x="768" y="648"/>
                </a:lnTo>
                <a:lnTo>
                  <a:pt x="760" y="644"/>
                </a:lnTo>
                <a:lnTo>
                  <a:pt x="752" y="640"/>
                </a:lnTo>
                <a:lnTo>
                  <a:pt x="752" y="640"/>
                </a:lnTo>
                <a:lnTo>
                  <a:pt x="744" y="638"/>
                </a:lnTo>
                <a:lnTo>
                  <a:pt x="734" y="636"/>
                </a:lnTo>
                <a:lnTo>
                  <a:pt x="734" y="636"/>
                </a:lnTo>
                <a:lnTo>
                  <a:pt x="724" y="628"/>
                </a:lnTo>
                <a:lnTo>
                  <a:pt x="718" y="624"/>
                </a:lnTo>
                <a:lnTo>
                  <a:pt x="712" y="620"/>
                </a:lnTo>
                <a:lnTo>
                  <a:pt x="712" y="620"/>
                </a:lnTo>
                <a:lnTo>
                  <a:pt x="704" y="622"/>
                </a:lnTo>
                <a:lnTo>
                  <a:pt x="698" y="624"/>
                </a:lnTo>
                <a:lnTo>
                  <a:pt x="698" y="624"/>
                </a:lnTo>
                <a:lnTo>
                  <a:pt x="690" y="632"/>
                </a:lnTo>
                <a:lnTo>
                  <a:pt x="684" y="640"/>
                </a:lnTo>
                <a:lnTo>
                  <a:pt x="684" y="640"/>
                </a:lnTo>
                <a:lnTo>
                  <a:pt x="678" y="648"/>
                </a:lnTo>
                <a:lnTo>
                  <a:pt x="672" y="656"/>
                </a:lnTo>
                <a:lnTo>
                  <a:pt x="672" y="656"/>
                </a:lnTo>
                <a:lnTo>
                  <a:pt x="668" y="670"/>
                </a:lnTo>
                <a:lnTo>
                  <a:pt x="666" y="682"/>
                </a:lnTo>
                <a:lnTo>
                  <a:pt x="666" y="682"/>
                </a:lnTo>
                <a:lnTo>
                  <a:pt x="666" y="690"/>
                </a:lnTo>
                <a:lnTo>
                  <a:pt x="666" y="696"/>
                </a:lnTo>
                <a:lnTo>
                  <a:pt x="666" y="696"/>
                </a:lnTo>
                <a:lnTo>
                  <a:pt x="668" y="698"/>
                </a:lnTo>
                <a:lnTo>
                  <a:pt x="672" y="700"/>
                </a:lnTo>
                <a:lnTo>
                  <a:pt x="680" y="702"/>
                </a:lnTo>
                <a:lnTo>
                  <a:pt x="680" y="702"/>
                </a:lnTo>
                <a:lnTo>
                  <a:pt x="686" y="710"/>
                </a:lnTo>
                <a:lnTo>
                  <a:pt x="686" y="710"/>
                </a:lnTo>
                <a:lnTo>
                  <a:pt x="700" y="718"/>
                </a:lnTo>
                <a:lnTo>
                  <a:pt x="700" y="718"/>
                </a:lnTo>
                <a:lnTo>
                  <a:pt x="706" y="724"/>
                </a:lnTo>
                <a:lnTo>
                  <a:pt x="706" y="724"/>
                </a:lnTo>
                <a:lnTo>
                  <a:pt x="706" y="732"/>
                </a:lnTo>
                <a:lnTo>
                  <a:pt x="706" y="738"/>
                </a:lnTo>
                <a:lnTo>
                  <a:pt x="706" y="738"/>
                </a:lnTo>
                <a:lnTo>
                  <a:pt x="708" y="744"/>
                </a:lnTo>
                <a:lnTo>
                  <a:pt x="708" y="744"/>
                </a:lnTo>
                <a:lnTo>
                  <a:pt x="710" y="754"/>
                </a:lnTo>
                <a:lnTo>
                  <a:pt x="710" y="762"/>
                </a:lnTo>
                <a:lnTo>
                  <a:pt x="710" y="762"/>
                </a:lnTo>
                <a:lnTo>
                  <a:pt x="706" y="768"/>
                </a:lnTo>
                <a:lnTo>
                  <a:pt x="706" y="768"/>
                </a:lnTo>
                <a:lnTo>
                  <a:pt x="704" y="768"/>
                </a:lnTo>
                <a:lnTo>
                  <a:pt x="700" y="768"/>
                </a:lnTo>
                <a:lnTo>
                  <a:pt x="700" y="768"/>
                </a:lnTo>
                <a:lnTo>
                  <a:pt x="694" y="772"/>
                </a:lnTo>
                <a:lnTo>
                  <a:pt x="686" y="776"/>
                </a:lnTo>
                <a:lnTo>
                  <a:pt x="686" y="776"/>
                </a:lnTo>
                <a:lnTo>
                  <a:pt x="682" y="778"/>
                </a:lnTo>
                <a:lnTo>
                  <a:pt x="676" y="780"/>
                </a:lnTo>
                <a:lnTo>
                  <a:pt x="676" y="780"/>
                </a:lnTo>
                <a:lnTo>
                  <a:pt x="672" y="786"/>
                </a:lnTo>
                <a:lnTo>
                  <a:pt x="672" y="786"/>
                </a:lnTo>
                <a:lnTo>
                  <a:pt x="672" y="792"/>
                </a:lnTo>
                <a:lnTo>
                  <a:pt x="672" y="802"/>
                </a:lnTo>
                <a:lnTo>
                  <a:pt x="672" y="816"/>
                </a:lnTo>
                <a:lnTo>
                  <a:pt x="672" y="816"/>
                </a:lnTo>
                <a:lnTo>
                  <a:pt x="670" y="820"/>
                </a:lnTo>
                <a:lnTo>
                  <a:pt x="668" y="824"/>
                </a:lnTo>
                <a:lnTo>
                  <a:pt x="668" y="824"/>
                </a:lnTo>
                <a:lnTo>
                  <a:pt x="664" y="826"/>
                </a:lnTo>
                <a:lnTo>
                  <a:pt x="660" y="828"/>
                </a:lnTo>
                <a:lnTo>
                  <a:pt x="660" y="828"/>
                </a:lnTo>
                <a:lnTo>
                  <a:pt x="652" y="836"/>
                </a:lnTo>
                <a:lnTo>
                  <a:pt x="652" y="836"/>
                </a:lnTo>
                <a:lnTo>
                  <a:pt x="646" y="842"/>
                </a:lnTo>
                <a:lnTo>
                  <a:pt x="646" y="842"/>
                </a:lnTo>
                <a:lnTo>
                  <a:pt x="642" y="854"/>
                </a:lnTo>
                <a:lnTo>
                  <a:pt x="636" y="864"/>
                </a:lnTo>
                <a:lnTo>
                  <a:pt x="636" y="864"/>
                </a:lnTo>
                <a:lnTo>
                  <a:pt x="632" y="868"/>
                </a:lnTo>
                <a:lnTo>
                  <a:pt x="632" y="868"/>
                </a:lnTo>
                <a:lnTo>
                  <a:pt x="622" y="870"/>
                </a:lnTo>
                <a:lnTo>
                  <a:pt x="622" y="870"/>
                </a:lnTo>
                <a:lnTo>
                  <a:pt x="618" y="870"/>
                </a:lnTo>
                <a:lnTo>
                  <a:pt x="614" y="872"/>
                </a:lnTo>
                <a:lnTo>
                  <a:pt x="614" y="870"/>
                </a:lnTo>
                <a:lnTo>
                  <a:pt x="614" y="870"/>
                </a:lnTo>
                <a:lnTo>
                  <a:pt x="612" y="866"/>
                </a:lnTo>
                <a:lnTo>
                  <a:pt x="612" y="866"/>
                </a:lnTo>
                <a:lnTo>
                  <a:pt x="608" y="868"/>
                </a:lnTo>
                <a:lnTo>
                  <a:pt x="608" y="868"/>
                </a:lnTo>
                <a:lnTo>
                  <a:pt x="608" y="866"/>
                </a:lnTo>
                <a:lnTo>
                  <a:pt x="608" y="864"/>
                </a:lnTo>
                <a:lnTo>
                  <a:pt x="608" y="858"/>
                </a:lnTo>
                <a:lnTo>
                  <a:pt x="608" y="858"/>
                </a:lnTo>
                <a:lnTo>
                  <a:pt x="606" y="850"/>
                </a:lnTo>
                <a:lnTo>
                  <a:pt x="606" y="842"/>
                </a:lnTo>
                <a:lnTo>
                  <a:pt x="606" y="842"/>
                </a:lnTo>
                <a:lnTo>
                  <a:pt x="608" y="834"/>
                </a:lnTo>
                <a:lnTo>
                  <a:pt x="612" y="828"/>
                </a:lnTo>
                <a:lnTo>
                  <a:pt x="612" y="828"/>
                </a:lnTo>
                <a:lnTo>
                  <a:pt x="618" y="822"/>
                </a:lnTo>
                <a:lnTo>
                  <a:pt x="622" y="814"/>
                </a:lnTo>
                <a:lnTo>
                  <a:pt x="622" y="814"/>
                </a:lnTo>
                <a:lnTo>
                  <a:pt x="620" y="810"/>
                </a:lnTo>
                <a:lnTo>
                  <a:pt x="618" y="806"/>
                </a:lnTo>
                <a:lnTo>
                  <a:pt x="616" y="802"/>
                </a:lnTo>
                <a:lnTo>
                  <a:pt x="616" y="800"/>
                </a:lnTo>
                <a:lnTo>
                  <a:pt x="616" y="800"/>
                </a:lnTo>
                <a:lnTo>
                  <a:pt x="620" y="796"/>
                </a:lnTo>
                <a:lnTo>
                  <a:pt x="626" y="792"/>
                </a:lnTo>
                <a:lnTo>
                  <a:pt x="626" y="792"/>
                </a:lnTo>
                <a:lnTo>
                  <a:pt x="636" y="788"/>
                </a:lnTo>
                <a:lnTo>
                  <a:pt x="642" y="786"/>
                </a:lnTo>
                <a:lnTo>
                  <a:pt x="646" y="782"/>
                </a:lnTo>
                <a:lnTo>
                  <a:pt x="646" y="782"/>
                </a:lnTo>
                <a:lnTo>
                  <a:pt x="646" y="776"/>
                </a:lnTo>
                <a:lnTo>
                  <a:pt x="642" y="768"/>
                </a:lnTo>
                <a:lnTo>
                  <a:pt x="634" y="754"/>
                </a:lnTo>
                <a:lnTo>
                  <a:pt x="634" y="754"/>
                </a:lnTo>
                <a:lnTo>
                  <a:pt x="628" y="730"/>
                </a:lnTo>
                <a:lnTo>
                  <a:pt x="628" y="730"/>
                </a:lnTo>
                <a:lnTo>
                  <a:pt x="620" y="718"/>
                </a:lnTo>
                <a:lnTo>
                  <a:pt x="614" y="704"/>
                </a:lnTo>
                <a:lnTo>
                  <a:pt x="614" y="704"/>
                </a:lnTo>
                <a:lnTo>
                  <a:pt x="608" y="686"/>
                </a:lnTo>
                <a:lnTo>
                  <a:pt x="608" y="686"/>
                </a:lnTo>
                <a:lnTo>
                  <a:pt x="608" y="678"/>
                </a:lnTo>
                <a:lnTo>
                  <a:pt x="608" y="678"/>
                </a:lnTo>
                <a:lnTo>
                  <a:pt x="604" y="670"/>
                </a:lnTo>
                <a:lnTo>
                  <a:pt x="602" y="666"/>
                </a:lnTo>
                <a:lnTo>
                  <a:pt x="598" y="664"/>
                </a:lnTo>
                <a:lnTo>
                  <a:pt x="598" y="664"/>
                </a:lnTo>
                <a:lnTo>
                  <a:pt x="594" y="662"/>
                </a:lnTo>
                <a:lnTo>
                  <a:pt x="592" y="664"/>
                </a:lnTo>
                <a:lnTo>
                  <a:pt x="592" y="664"/>
                </a:lnTo>
                <a:lnTo>
                  <a:pt x="590" y="666"/>
                </a:lnTo>
                <a:lnTo>
                  <a:pt x="588" y="670"/>
                </a:lnTo>
                <a:lnTo>
                  <a:pt x="586" y="674"/>
                </a:lnTo>
                <a:lnTo>
                  <a:pt x="584" y="676"/>
                </a:lnTo>
                <a:lnTo>
                  <a:pt x="584" y="676"/>
                </a:lnTo>
                <a:lnTo>
                  <a:pt x="584" y="674"/>
                </a:lnTo>
                <a:lnTo>
                  <a:pt x="582" y="672"/>
                </a:lnTo>
                <a:lnTo>
                  <a:pt x="578" y="666"/>
                </a:lnTo>
                <a:lnTo>
                  <a:pt x="578" y="666"/>
                </a:lnTo>
                <a:lnTo>
                  <a:pt x="572" y="660"/>
                </a:lnTo>
                <a:lnTo>
                  <a:pt x="572" y="660"/>
                </a:lnTo>
                <a:lnTo>
                  <a:pt x="564" y="656"/>
                </a:lnTo>
                <a:lnTo>
                  <a:pt x="556" y="654"/>
                </a:lnTo>
                <a:lnTo>
                  <a:pt x="556" y="654"/>
                </a:lnTo>
                <a:lnTo>
                  <a:pt x="552" y="648"/>
                </a:lnTo>
                <a:lnTo>
                  <a:pt x="550" y="644"/>
                </a:lnTo>
                <a:lnTo>
                  <a:pt x="550" y="644"/>
                </a:lnTo>
                <a:lnTo>
                  <a:pt x="550" y="638"/>
                </a:lnTo>
                <a:lnTo>
                  <a:pt x="552" y="634"/>
                </a:lnTo>
                <a:lnTo>
                  <a:pt x="552" y="634"/>
                </a:lnTo>
                <a:lnTo>
                  <a:pt x="550" y="626"/>
                </a:lnTo>
                <a:lnTo>
                  <a:pt x="548" y="620"/>
                </a:lnTo>
                <a:lnTo>
                  <a:pt x="548" y="620"/>
                </a:lnTo>
                <a:lnTo>
                  <a:pt x="544" y="616"/>
                </a:lnTo>
                <a:lnTo>
                  <a:pt x="542" y="612"/>
                </a:lnTo>
                <a:lnTo>
                  <a:pt x="542" y="612"/>
                </a:lnTo>
                <a:lnTo>
                  <a:pt x="534" y="610"/>
                </a:lnTo>
                <a:lnTo>
                  <a:pt x="534" y="610"/>
                </a:lnTo>
                <a:lnTo>
                  <a:pt x="528" y="612"/>
                </a:lnTo>
                <a:lnTo>
                  <a:pt x="522" y="614"/>
                </a:lnTo>
                <a:lnTo>
                  <a:pt x="514" y="616"/>
                </a:lnTo>
                <a:lnTo>
                  <a:pt x="512" y="616"/>
                </a:lnTo>
                <a:lnTo>
                  <a:pt x="510" y="614"/>
                </a:lnTo>
                <a:lnTo>
                  <a:pt x="510" y="614"/>
                </a:lnTo>
                <a:lnTo>
                  <a:pt x="510" y="612"/>
                </a:lnTo>
                <a:lnTo>
                  <a:pt x="510" y="610"/>
                </a:lnTo>
                <a:lnTo>
                  <a:pt x="512" y="604"/>
                </a:lnTo>
                <a:lnTo>
                  <a:pt x="512" y="604"/>
                </a:lnTo>
                <a:lnTo>
                  <a:pt x="510" y="600"/>
                </a:lnTo>
                <a:lnTo>
                  <a:pt x="510" y="600"/>
                </a:lnTo>
                <a:lnTo>
                  <a:pt x="506" y="598"/>
                </a:lnTo>
                <a:lnTo>
                  <a:pt x="500" y="596"/>
                </a:lnTo>
                <a:lnTo>
                  <a:pt x="494" y="594"/>
                </a:lnTo>
                <a:lnTo>
                  <a:pt x="488" y="590"/>
                </a:lnTo>
                <a:lnTo>
                  <a:pt x="488" y="590"/>
                </a:lnTo>
                <a:lnTo>
                  <a:pt x="486" y="584"/>
                </a:lnTo>
                <a:lnTo>
                  <a:pt x="484" y="578"/>
                </a:lnTo>
                <a:lnTo>
                  <a:pt x="484" y="578"/>
                </a:lnTo>
                <a:lnTo>
                  <a:pt x="474" y="566"/>
                </a:lnTo>
                <a:lnTo>
                  <a:pt x="464" y="554"/>
                </a:lnTo>
                <a:lnTo>
                  <a:pt x="464" y="554"/>
                </a:lnTo>
                <a:lnTo>
                  <a:pt x="456" y="552"/>
                </a:lnTo>
                <a:lnTo>
                  <a:pt x="456" y="552"/>
                </a:lnTo>
                <a:lnTo>
                  <a:pt x="440" y="550"/>
                </a:lnTo>
                <a:lnTo>
                  <a:pt x="422" y="550"/>
                </a:lnTo>
                <a:lnTo>
                  <a:pt x="422" y="550"/>
                </a:lnTo>
                <a:lnTo>
                  <a:pt x="418" y="552"/>
                </a:lnTo>
                <a:lnTo>
                  <a:pt x="416" y="552"/>
                </a:lnTo>
                <a:lnTo>
                  <a:pt x="416" y="552"/>
                </a:lnTo>
                <a:lnTo>
                  <a:pt x="408" y="548"/>
                </a:lnTo>
                <a:lnTo>
                  <a:pt x="398" y="540"/>
                </a:lnTo>
                <a:lnTo>
                  <a:pt x="384" y="526"/>
                </a:lnTo>
                <a:lnTo>
                  <a:pt x="384" y="526"/>
                </a:lnTo>
                <a:lnTo>
                  <a:pt x="368" y="508"/>
                </a:lnTo>
                <a:lnTo>
                  <a:pt x="368" y="508"/>
                </a:lnTo>
                <a:lnTo>
                  <a:pt x="358" y="490"/>
                </a:lnTo>
                <a:lnTo>
                  <a:pt x="352" y="482"/>
                </a:lnTo>
                <a:lnTo>
                  <a:pt x="346" y="476"/>
                </a:lnTo>
                <a:lnTo>
                  <a:pt x="346" y="476"/>
                </a:lnTo>
                <a:lnTo>
                  <a:pt x="340" y="474"/>
                </a:lnTo>
                <a:lnTo>
                  <a:pt x="332" y="474"/>
                </a:lnTo>
                <a:lnTo>
                  <a:pt x="332" y="474"/>
                </a:lnTo>
                <a:lnTo>
                  <a:pt x="328" y="468"/>
                </a:lnTo>
                <a:lnTo>
                  <a:pt x="324" y="462"/>
                </a:lnTo>
                <a:lnTo>
                  <a:pt x="316" y="448"/>
                </a:lnTo>
                <a:lnTo>
                  <a:pt x="316" y="448"/>
                </a:lnTo>
                <a:lnTo>
                  <a:pt x="310" y="442"/>
                </a:lnTo>
                <a:lnTo>
                  <a:pt x="304" y="438"/>
                </a:lnTo>
                <a:lnTo>
                  <a:pt x="304" y="438"/>
                </a:lnTo>
                <a:lnTo>
                  <a:pt x="296" y="436"/>
                </a:lnTo>
                <a:lnTo>
                  <a:pt x="296" y="436"/>
                </a:lnTo>
                <a:lnTo>
                  <a:pt x="290" y="440"/>
                </a:lnTo>
                <a:lnTo>
                  <a:pt x="288" y="440"/>
                </a:lnTo>
                <a:lnTo>
                  <a:pt x="286" y="440"/>
                </a:lnTo>
                <a:lnTo>
                  <a:pt x="286" y="440"/>
                </a:lnTo>
                <a:lnTo>
                  <a:pt x="284" y="436"/>
                </a:lnTo>
                <a:lnTo>
                  <a:pt x="282" y="432"/>
                </a:lnTo>
                <a:lnTo>
                  <a:pt x="282" y="420"/>
                </a:lnTo>
                <a:lnTo>
                  <a:pt x="282" y="420"/>
                </a:lnTo>
                <a:lnTo>
                  <a:pt x="276" y="412"/>
                </a:lnTo>
                <a:lnTo>
                  <a:pt x="270" y="404"/>
                </a:lnTo>
                <a:lnTo>
                  <a:pt x="270" y="404"/>
                </a:lnTo>
                <a:lnTo>
                  <a:pt x="256" y="392"/>
                </a:lnTo>
                <a:lnTo>
                  <a:pt x="250" y="384"/>
                </a:lnTo>
                <a:lnTo>
                  <a:pt x="246" y="378"/>
                </a:lnTo>
                <a:lnTo>
                  <a:pt x="246" y="378"/>
                </a:lnTo>
                <a:lnTo>
                  <a:pt x="246" y="372"/>
                </a:lnTo>
                <a:lnTo>
                  <a:pt x="246" y="368"/>
                </a:lnTo>
                <a:lnTo>
                  <a:pt x="246" y="368"/>
                </a:lnTo>
                <a:lnTo>
                  <a:pt x="244" y="354"/>
                </a:lnTo>
                <a:lnTo>
                  <a:pt x="244" y="354"/>
                </a:lnTo>
                <a:lnTo>
                  <a:pt x="236" y="332"/>
                </a:lnTo>
                <a:lnTo>
                  <a:pt x="230" y="310"/>
                </a:lnTo>
                <a:lnTo>
                  <a:pt x="230" y="310"/>
                </a:lnTo>
                <a:lnTo>
                  <a:pt x="228" y="294"/>
                </a:lnTo>
                <a:lnTo>
                  <a:pt x="228" y="294"/>
                </a:lnTo>
                <a:lnTo>
                  <a:pt x="224" y="288"/>
                </a:lnTo>
                <a:lnTo>
                  <a:pt x="224" y="288"/>
                </a:lnTo>
                <a:lnTo>
                  <a:pt x="214" y="282"/>
                </a:lnTo>
                <a:lnTo>
                  <a:pt x="204" y="278"/>
                </a:lnTo>
                <a:lnTo>
                  <a:pt x="204" y="278"/>
                </a:lnTo>
                <a:lnTo>
                  <a:pt x="180" y="260"/>
                </a:lnTo>
                <a:lnTo>
                  <a:pt x="168" y="252"/>
                </a:lnTo>
                <a:lnTo>
                  <a:pt x="156" y="244"/>
                </a:lnTo>
                <a:lnTo>
                  <a:pt x="156" y="244"/>
                </a:lnTo>
                <a:lnTo>
                  <a:pt x="144" y="240"/>
                </a:lnTo>
                <a:lnTo>
                  <a:pt x="144" y="240"/>
                </a:lnTo>
                <a:lnTo>
                  <a:pt x="134" y="240"/>
                </a:lnTo>
                <a:lnTo>
                  <a:pt x="134" y="240"/>
                </a:lnTo>
                <a:lnTo>
                  <a:pt x="122" y="242"/>
                </a:lnTo>
                <a:lnTo>
                  <a:pt x="116" y="246"/>
                </a:lnTo>
                <a:lnTo>
                  <a:pt x="112" y="248"/>
                </a:lnTo>
                <a:lnTo>
                  <a:pt x="112" y="248"/>
                </a:lnTo>
                <a:lnTo>
                  <a:pt x="108" y="256"/>
                </a:lnTo>
                <a:lnTo>
                  <a:pt x="108" y="256"/>
                </a:lnTo>
                <a:lnTo>
                  <a:pt x="102" y="258"/>
                </a:lnTo>
                <a:lnTo>
                  <a:pt x="102" y="258"/>
                </a:lnTo>
                <a:lnTo>
                  <a:pt x="96" y="266"/>
                </a:lnTo>
                <a:lnTo>
                  <a:pt x="90" y="274"/>
                </a:lnTo>
                <a:lnTo>
                  <a:pt x="90" y="274"/>
                </a:lnTo>
                <a:lnTo>
                  <a:pt x="88" y="278"/>
                </a:lnTo>
                <a:lnTo>
                  <a:pt x="88" y="282"/>
                </a:lnTo>
                <a:lnTo>
                  <a:pt x="88" y="282"/>
                </a:lnTo>
                <a:lnTo>
                  <a:pt x="84" y="286"/>
                </a:lnTo>
                <a:lnTo>
                  <a:pt x="78" y="288"/>
                </a:lnTo>
                <a:lnTo>
                  <a:pt x="66" y="290"/>
                </a:lnTo>
                <a:lnTo>
                  <a:pt x="66" y="290"/>
                </a:lnTo>
                <a:lnTo>
                  <a:pt x="56" y="290"/>
                </a:lnTo>
                <a:lnTo>
                  <a:pt x="56" y="290"/>
                </a:lnTo>
                <a:lnTo>
                  <a:pt x="50" y="290"/>
                </a:lnTo>
                <a:lnTo>
                  <a:pt x="46" y="288"/>
                </a:lnTo>
                <a:lnTo>
                  <a:pt x="46" y="288"/>
                </a:lnTo>
                <a:lnTo>
                  <a:pt x="44" y="284"/>
                </a:lnTo>
                <a:lnTo>
                  <a:pt x="44" y="284"/>
                </a:lnTo>
                <a:lnTo>
                  <a:pt x="48" y="276"/>
                </a:lnTo>
                <a:lnTo>
                  <a:pt x="48" y="276"/>
                </a:lnTo>
                <a:lnTo>
                  <a:pt x="48" y="266"/>
                </a:lnTo>
                <a:lnTo>
                  <a:pt x="48" y="266"/>
                </a:lnTo>
                <a:lnTo>
                  <a:pt x="48" y="260"/>
                </a:lnTo>
                <a:lnTo>
                  <a:pt x="46" y="256"/>
                </a:lnTo>
                <a:lnTo>
                  <a:pt x="46" y="256"/>
                </a:lnTo>
                <a:lnTo>
                  <a:pt x="40" y="252"/>
                </a:lnTo>
                <a:lnTo>
                  <a:pt x="32" y="252"/>
                </a:lnTo>
                <a:lnTo>
                  <a:pt x="22" y="250"/>
                </a:lnTo>
                <a:lnTo>
                  <a:pt x="16" y="248"/>
                </a:lnTo>
                <a:lnTo>
                  <a:pt x="16" y="248"/>
                </a:lnTo>
                <a:lnTo>
                  <a:pt x="12" y="244"/>
                </a:lnTo>
                <a:lnTo>
                  <a:pt x="10" y="238"/>
                </a:lnTo>
                <a:lnTo>
                  <a:pt x="10" y="238"/>
                </a:lnTo>
                <a:lnTo>
                  <a:pt x="6" y="224"/>
                </a:lnTo>
                <a:lnTo>
                  <a:pt x="6" y="224"/>
                </a:lnTo>
                <a:lnTo>
                  <a:pt x="8" y="210"/>
                </a:lnTo>
                <a:lnTo>
                  <a:pt x="8" y="210"/>
                </a:lnTo>
                <a:lnTo>
                  <a:pt x="10" y="198"/>
                </a:lnTo>
                <a:lnTo>
                  <a:pt x="10" y="198"/>
                </a:lnTo>
                <a:lnTo>
                  <a:pt x="12" y="194"/>
                </a:lnTo>
                <a:lnTo>
                  <a:pt x="10" y="190"/>
                </a:lnTo>
                <a:lnTo>
                  <a:pt x="10" y="190"/>
                </a:lnTo>
                <a:lnTo>
                  <a:pt x="6" y="186"/>
                </a:lnTo>
                <a:lnTo>
                  <a:pt x="2" y="184"/>
                </a:lnTo>
                <a:lnTo>
                  <a:pt x="2" y="184"/>
                </a:lnTo>
                <a:lnTo>
                  <a:pt x="0" y="178"/>
                </a:lnTo>
                <a:lnTo>
                  <a:pt x="0" y="178"/>
                </a:lnTo>
                <a:lnTo>
                  <a:pt x="0" y="172"/>
                </a:lnTo>
                <a:lnTo>
                  <a:pt x="0" y="172"/>
                </a:lnTo>
                <a:lnTo>
                  <a:pt x="2" y="162"/>
                </a:lnTo>
                <a:lnTo>
                  <a:pt x="2" y="162"/>
                </a:lnTo>
                <a:lnTo>
                  <a:pt x="10" y="156"/>
                </a:lnTo>
                <a:lnTo>
                  <a:pt x="10" y="156"/>
                </a:lnTo>
                <a:lnTo>
                  <a:pt x="18" y="152"/>
                </a:lnTo>
                <a:lnTo>
                  <a:pt x="22" y="150"/>
                </a:lnTo>
                <a:lnTo>
                  <a:pt x="24" y="146"/>
                </a:lnTo>
                <a:lnTo>
                  <a:pt x="24" y="146"/>
                </a:lnTo>
                <a:lnTo>
                  <a:pt x="24" y="142"/>
                </a:lnTo>
                <a:lnTo>
                  <a:pt x="22" y="136"/>
                </a:lnTo>
                <a:lnTo>
                  <a:pt x="22" y="136"/>
                </a:lnTo>
                <a:lnTo>
                  <a:pt x="18" y="120"/>
                </a:lnTo>
                <a:lnTo>
                  <a:pt x="12" y="104"/>
                </a:lnTo>
                <a:lnTo>
                  <a:pt x="12" y="104"/>
                </a:lnTo>
                <a:lnTo>
                  <a:pt x="12" y="96"/>
                </a:lnTo>
                <a:lnTo>
                  <a:pt x="12" y="96"/>
                </a:lnTo>
                <a:lnTo>
                  <a:pt x="12" y="94"/>
                </a:lnTo>
                <a:lnTo>
                  <a:pt x="12" y="90"/>
                </a:lnTo>
                <a:lnTo>
                  <a:pt x="12" y="90"/>
                </a:lnTo>
                <a:lnTo>
                  <a:pt x="16" y="90"/>
                </a:lnTo>
                <a:lnTo>
                  <a:pt x="18" y="90"/>
                </a:lnTo>
                <a:lnTo>
                  <a:pt x="26" y="92"/>
                </a:lnTo>
                <a:lnTo>
                  <a:pt x="26" y="92"/>
                </a:lnTo>
                <a:lnTo>
                  <a:pt x="36" y="92"/>
                </a:lnTo>
                <a:lnTo>
                  <a:pt x="36" y="92"/>
                </a:lnTo>
                <a:lnTo>
                  <a:pt x="50" y="88"/>
                </a:lnTo>
                <a:lnTo>
                  <a:pt x="66" y="88"/>
                </a:lnTo>
                <a:lnTo>
                  <a:pt x="66" y="88"/>
                </a:lnTo>
                <a:lnTo>
                  <a:pt x="74" y="88"/>
                </a:lnTo>
                <a:lnTo>
                  <a:pt x="80" y="90"/>
                </a:lnTo>
                <a:lnTo>
                  <a:pt x="80" y="90"/>
                </a:lnTo>
                <a:lnTo>
                  <a:pt x="88" y="84"/>
                </a:lnTo>
                <a:lnTo>
                  <a:pt x="96" y="80"/>
                </a:lnTo>
                <a:lnTo>
                  <a:pt x="96" y="80"/>
                </a:lnTo>
                <a:lnTo>
                  <a:pt x="100" y="74"/>
                </a:lnTo>
                <a:lnTo>
                  <a:pt x="100" y="74"/>
                </a:lnTo>
                <a:lnTo>
                  <a:pt x="100" y="68"/>
                </a:lnTo>
                <a:lnTo>
                  <a:pt x="100" y="62"/>
                </a:lnTo>
                <a:lnTo>
                  <a:pt x="100" y="62"/>
                </a:lnTo>
                <a:lnTo>
                  <a:pt x="104" y="58"/>
                </a:lnTo>
                <a:lnTo>
                  <a:pt x="108" y="54"/>
                </a:lnTo>
                <a:lnTo>
                  <a:pt x="108" y="54"/>
                </a:lnTo>
                <a:lnTo>
                  <a:pt x="116" y="50"/>
                </a:lnTo>
                <a:lnTo>
                  <a:pt x="120" y="48"/>
                </a:lnTo>
                <a:lnTo>
                  <a:pt x="122" y="48"/>
                </a:lnTo>
                <a:lnTo>
                  <a:pt x="122" y="48"/>
                </a:lnTo>
                <a:lnTo>
                  <a:pt x="124" y="52"/>
                </a:lnTo>
                <a:lnTo>
                  <a:pt x="126" y="60"/>
                </a:lnTo>
                <a:lnTo>
                  <a:pt x="126" y="66"/>
                </a:lnTo>
                <a:lnTo>
                  <a:pt x="128" y="72"/>
                </a:lnTo>
                <a:lnTo>
                  <a:pt x="128" y="72"/>
                </a:lnTo>
                <a:lnTo>
                  <a:pt x="134" y="78"/>
                </a:lnTo>
                <a:lnTo>
                  <a:pt x="140" y="82"/>
                </a:lnTo>
                <a:lnTo>
                  <a:pt x="140" y="82"/>
                </a:lnTo>
                <a:lnTo>
                  <a:pt x="146" y="94"/>
                </a:lnTo>
                <a:lnTo>
                  <a:pt x="146" y="94"/>
                </a:lnTo>
                <a:lnTo>
                  <a:pt x="150" y="96"/>
                </a:lnTo>
                <a:lnTo>
                  <a:pt x="154" y="98"/>
                </a:lnTo>
                <a:lnTo>
                  <a:pt x="154" y="98"/>
                </a:lnTo>
                <a:lnTo>
                  <a:pt x="156" y="96"/>
                </a:lnTo>
                <a:lnTo>
                  <a:pt x="158" y="94"/>
                </a:lnTo>
                <a:lnTo>
                  <a:pt x="158" y="94"/>
                </a:lnTo>
                <a:lnTo>
                  <a:pt x="162" y="82"/>
                </a:lnTo>
                <a:lnTo>
                  <a:pt x="162" y="82"/>
                </a:lnTo>
                <a:lnTo>
                  <a:pt x="168" y="72"/>
                </a:lnTo>
                <a:lnTo>
                  <a:pt x="176" y="60"/>
                </a:lnTo>
                <a:lnTo>
                  <a:pt x="176" y="60"/>
                </a:lnTo>
                <a:lnTo>
                  <a:pt x="176" y="54"/>
                </a:lnTo>
                <a:lnTo>
                  <a:pt x="178" y="50"/>
                </a:lnTo>
                <a:lnTo>
                  <a:pt x="180" y="48"/>
                </a:lnTo>
                <a:lnTo>
                  <a:pt x="180" y="48"/>
                </a:lnTo>
                <a:lnTo>
                  <a:pt x="182" y="48"/>
                </a:lnTo>
                <a:lnTo>
                  <a:pt x="184" y="50"/>
                </a:lnTo>
                <a:lnTo>
                  <a:pt x="188" y="52"/>
                </a:lnTo>
                <a:lnTo>
                  <a:pt x="188" y="52"/>
                </a:lnTo>
                <a:lnTo>
                  <a:pt x="190" y="56"/>
                </a:lnTo>
                <a:lnTo>
                  <a:pt x="194" y="60"/>
                </a:lnTo>
                <a:lnTo>
                  <a:pt x="194" y="60"/>
                </a:lnTo>
                <a:lnTo>
                  <a:pt x="202" y="60"/>
                </a:lnTo>
                <a:lnTo>
                  <a:pt x="208" y="60"/>
                </a:lnTo>
                <a:lnTo>
                  <a:pt x="208" y="60"/>
                </a:lnTo>
                <a:lnTo>
                  <a:pt x="220" y="66"/>
                </a:lnTo>
                <a:lnTo>
                  <a:pt x="226" y="68"/>
                </a:lnTo>
                <a:lnTo>
                  <a:pt x="232" y="68"/>
                </a:lnTo>
                <a:lnTo>
                  <a:pt x="232" y="68"/>
                </a:lnTo>
                <a:lnTo>
                  <a:pt x="234" y="66"/>
                </a:lnTo>
                <a:lnTo>
                  <a:pt x="234" y="62"/>
                </a:lnTo>
                <a:lnTo>
                  <a:pt x="234" y="62"/>
                </a:lnTo>
                <a:lnTo>
                  <a:pt x="234" y="58"/>
                </a:lnTo>
                <a:lnTo>
                  <a:pt x="232" y="56"/>
                </a:lnTo>
                <a:lnTo>
                  <a:pt x="232" y="56"/>
                </a:lnTo>
                <a:lnTo>
                  <a:pt x="230" y="46"/>
                </a:lnTo>
                <a:lnTo>
                  <a:pt x="230" y="46"/>
                </a:lnTo>
                <a:lnTo>
                  <a:pt x="232" y="42"/>
                </a:lnTo>
                <a:lnTo>
                  <a:pt x="234" y="38"/>
                </a:lnTo>
                <a:lnTo>
                  <a:pt x="234" y="38"/>
                </a:lnTo>
                <a:lnTo>
                  <a:pt x="236" y="38"/>
                </a:lnTo>
                <a:lnTo>
                  <a:pt x="240" y="38"/>
                </a:lnTo>
                <a:lnTo>
                  <a:pt x="246" y="38"/>
                </a:lnTo>
                <a:lnTo>
                  <a:pt x="246" y="38"/>
                </a:lnTo>
                <a:lnTo>
                  <a:pt x="252" y="36"/>
                </a:lnTo>
                <a:lnTo>
                  <a:pt x="252" y="36"/>
                </a:lnTo>
                <a:lnTo>
                  <a:pt x="252" y="32"/>
                </a:lnTo>
                <a:lnTo>
                  <a:pt x="250" y="28"/>
                </a:lnTo>
                <a:lnTo>
                  <a:pt x="250" y="28"/>
                </a:lnTo>
                <a:lnTo>
                  <a:pt x="254" y="22"/>
                </a:lnTo>
                <a:lnTo>
                  <a:pt x="256" y="16"/>
                </a:lnTo>
                <a:lnTo>
                  <a:pt x="256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3" name="Freeform 313"/>
          <p:cNvSpPr>
            <a:spLocks noChangeAspect="1"/>
          </p:cNvSpPr>
          <p:nvPr/>
        </p:nvSpPr>
        <p:spPr bwMode="auto">
          <a:xfrm>
            <a:off x="10224562" y="4769365"/>
            <a:ext cx="45719" cy="60959"/>
          </a:xfrm>
          <a:custGeom>
            <a:avLst/>
            <a:gdLst/>
            <a:ahLst/>
            <a:cxnLst>
              <a:cxn ang="0">
                <a:pos x="18" y="20"/>
              </a:cxn>
              <a:cxn ang="0">
                <a:pos x="18" y="20"/>
              </a:cxn>
              <a:cxn ang="0">
                <a:pos x="20" y="22"/>
              </a:cxn>
              <a:cxn ang="0">
                <a:pos x="20" y="24"/>
              </a:cxn>
              <a:cxn ang="0">
                <a:pos x="20" y="24"/>
              </a:cxn>
              <a:cxn ang="0">
                <a:pos x="18" y="24"/>
              </a:cxn>
              <a:cxn ang="0">
                <a:pos x="14" y="22"/>
              </a:cxn>
              <a:cxn ang="0">
                <a:pos x="10" y="20"/>
              </a:cxn>
              <a:cxn ang="0">
                <a:pos x="10" y="20"/>
              </a:cxn>
              <a:cxn ang="0">
                <a:pos x="2" y="20"/>
              </a:cxn>
              <a:cxn ang="0">
                <a:pos x="2" y="20"/>
              </a:cxn>
              <a:cxn ang="0">
                <a:pos x="0" y="16"/>
              </a:cxn>
              <a:cxn ang="0">
                <a:pos x="0" y="16"/>
              </a:cxn>
              <a:cxn ang="0">
                <a:pos x="0" y="10"/>
              </a:cxn>
              <a:cxn ang="0">
                <a:pos x="2" y="4"/>
              </a:cxn>
              <a:cxn ang="0">
                <a:pos x="2" y="4"/>
              </a:cxn>
              <a:cxn ang="0">
                <a:pos x="4" y="2"/>
              </a:cxn>
              <a:cxn ang="0">
                <a:pos x="6" y="0"/>
              </a:cxn>
              <a:cxn ang="0">
                <a:pos x="6" y="0"/>
              </a:cxn>
              <a:cxn ang="0">
                <a:pos x="6" y="2"/>
              </a:cxn>
              <a:cxn ang="0">
                <a:pos x="8" y="6"/>
              </a:cxn>
              <a:cxn ang="0">
                <a:pos x="8" y="12"/>
              </a:cxn>
              <a:cxn ang="0">
                <a:pos x="8" y="12"/>
              </a:cxn>
              <a:cxn ang="0">
                <a:pos x="14" y="16"/>
              </a:cxn>
              <a:cxn ang="0">
                <a:pos x="18" y="20"/>
              </a:cxn>
              <a:cxn ang="0">
                <a:pos x="18" y="20"/>
              </a:cxn>
            </a:cxnLst>
            <a:rect l="0" t="0" r="r" b="b"/>
            <a:pathLst>
              <a:path w="20" h="24">
                <a:moveTo>
                  <a:pt x="18" y="20"/>
                </a:moveTo>
                <a:lnTo>
                  <a:pt x="18" y="20"/>
                </a:lnTo>
                <a:lnTo>
                  <a:pt x="20" y="22"/>
                </a:lnTo>
                <a:lnTo>
                  <a:pt x="20" y="24"/>
                </a:lnTo>
                <a:lnTo>
                  <a:pt x="20" y="24"/>
                </a:lnTo>
                <a:lnTo>
                  <a:pt x="18" y="24"/>
                </a:lnTo>
                <a:lnTo>
                  <a:pt x="14" y="22"/>
                </a:lnTo>
                <a:lnTo>
                  <a:pt x="10" y="20"/>
                </a:lnTo>
                <a:lnTo>
                  <a:pt x="10" y="20"/>
                </a:lnTo>
                <a:lnTo>
                  <a:pt x="2" y="20"/>
                </a:lnTo>
                <a:lnTo>
                  <a:pt x="2" y="20"/>
                </a:lnTo>
                <a:lnTo>
                  <a:pt x="0" y="16"/>
                </a:lnTo>
                <a:lnTo>
                  <a:pt x="0" y="16"/>
                </a:lnTo>
                <a:lnTo>
                  <a:pt x="0" y="10"/>
                </a:lnTo>
                <a:lnTo>
                  <a:pt x="2" y="4"/>
                </a:lnTo>
                <a:lnTo>
                  <a:pt x="2" y="4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8" y="6"/>
                </a:lnTo>
                <a:lnTo>
                  <a:pt x="8" y="12"/>
                </a:lnTo>
                <a:lnTo>
                  <a:pt x="8" y="12"/>
                </a:lnTo>
                <a:lnTo>
                  <a:pt x="14" y="16"/>
                </a:lnTo>
                <a:lnTo>
                  <a:pt x="18" y="20"/>
                </a:lnTo>
                <a:lnTo>
                  <a:pt x="18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4" name="Freeform 314"/>
          <p:cNvSpPr>
            <a:spLocks noChangeAspect="1"/>
          </p:cNvSpPr>
          <p:nvPr/>
        </p:nvSpPr>
        <p:spPr bwMode="auto">
          <a:xfrm>
            <a:off x="10215037" y="4699889"/>
            <a:ext cx="45719" cy="146310"/>
          </a:xfrm>
          <a:custGeom>
            <a:avLst/>
            <a:gdLst/>
            <a:ahLst/>
            <a:cxnLst>
              <a:cxn ang="0">
                <a:pos x="8" y="32"/>
              </a:cxn>
              <a:cxn ang="0">
                <a:pos x="8" y="32"/>
              </a:cxn>
              <a:cxn ang="0">
                <a:pos x="12" y="40"/>
              </a:cxn>
              <a:cxn ang="0">
                <a:pos x="14" y="44"/>
              </a:cxn>
              <a:cxn ang="0">
                <a:pos x="12" y="48"/>
              </a:cxn>
              <a:cxn ang="0">
                <a:pos x="12" y="48"/>
              </a:cxn>
              <a:cxn ang="0">
                <a:pos x="10" y="48"/>
              </a:cxn>
              <a:cxn ang="0">
                <a:pos x="8" y="46"/>
              </a:cxn>
              <a:cxn ang="0">
                <a:pos x="6" y="40"/>
              </a:cxn>
              <a:cxn ang="0">
                <a:pos x="0" y="28"/>
              </a:cxn>
              <a:cxn ang="0">
                <a:pos x="0" y="28"/>
              </a:cxn>
              <a:cxn ang="0">
                <a:pos x="0" y="26"/>
              </a:cxn>
              <a:cxn ang="0">
                <a:pos x="0" y="26"/>
              </a:cxn>
              <a:cxn ang="0">
                <a:pos x="6" y="20"/>
              </a:cxn>
              <a:cxn ang="0">
                <a:pos x="6" y="20"/>
              </a:cxn>
              <a:cxn ang="0">
                <a:pos x="6" y="16"/>
              </a:cxn>
              <a:cxn ang="0">
                <a:pos x="4" y="14"/>
              </a:cxn>
              <a:cxn ang="0">
                <a:pos x="4" y="1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6" y="0"/>
              </a:cxn>
              <a:cxn ang="0">
                <a:pos x="6" y="4"/>
              </a:cxn>
              <a:cxn ang="0">
                <a:pos x="6" y="4"/>
              </a:cxn>
              <a:cxn ang="0">
                <a:pos x="8" y="12"/>
              </a:cxn>
              <a:cxn ang="0">
                <a:pos x="8" y="12"/>
              </a:cxn>
              <a:cxn ang="0">
                <a:pos x="8" y="20"/>
              </a:cxn>
              <a:cxn ang="0">
                <a:pos x="8" y="20"/>
              </a:cxn>
              <a:cxn ang="0">
                <a:pos x="8" y="32"/>
              </a:cxn>
              <a:cxn ang="0">
                <a:pos x="8" y="32"/>
              </a:cxn>
            </a:cxnLst>
            <a:rect l="0" t="0" r="r" b="b"/>
            <a:pathLst>
              <a:path w="14" h="48">
                <a:moveTo>
                  <a:pt x="8" y="32"/>
                </a:moveTo>
                <a:lnTo>
                  <a:pt x="8" y="32"/>
                </a:lnTo>
                <a:lnTo>
                  <a:pt x="12" y="40"/>
                </a:lnTo>
                <a:lnTo>
                  <a:pt x="14" y="44"/>
                </a:lnTo>
                <a:lnTo>
                  <a:pt x="12" y="48"/>
                </a:lnTo>
                <a:lnTo>
                  <a:pt x="12" y="48"/>
                </a:lnTo>
                <a:lnTo>
                  <a:pt x="10" y="48"/>
                </a:lnTo>
                <a:lnTo>
                  <a:pt x="8" y="46"/>
                </a:lnTo>
                <a:lnTo>
                  <a:pt x="6" y="40"/>
                </a:lnTo>
                <a:lnTo>
                  <a:pt x="0" y="28"/>
                </a:lnTo>
                <a:lnTo>
                  <a:pt x="0" y="28"/>
                </a:lnTo>
                <a:lnTo>
                  <a:pt x="0" y="26"/>
                </a:lnTo>
                <a:lnTo>
                  <a:pt x="0" y="26"/>
                </a:lnTo>
                <a:lnTo>
                  <a:pt x="6" y="20"/>
                </a:lnTo>
                <a:lnTo>
                  <a:pt x="6" y="20"/>
                </a:lnTo>
                <a:lnTo>
                  <a:pt x="6" y="16"/>
                </a:lnTo>
                <a:lnTo>
                  <a:pt x="4" y="14"/>
                </a:lnTo>
                <a:lnTo>
                  <a:pt x="4" y="1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6" y="0"/>
                </a:lnTo>
                <a:lnTo>
                  <a:pt x="6" y="4"/>
                </a:lnTo>
                <a:lnTo>
                  <a:pt x="6" y="4"/>
                </a:lnTo>
                <a:lnTo>
                  <a:pt x="8" y="12"/>
                </a:lnTo>
                <a:lnTo>
                  <a:pt x="8" y="12"/>
                </a:lnTo>
                <a:lnTo>
                  <a:pt x="8" y="20"/>
                </a:lnTo>
                <a:lnTo>
                  <a:pt x="8" y="20"/>
                </a:lnTo>
                <a:lnTo>
                  <a:pt x="8" y="32"/>
                </a:lnTo>
                <a:lnTo>
                  <a:pt x="8" y="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5" name="Freeform 315"/>
          <p:cNvSpPr>
            <a:spLocks noChangeAspect="1"/>
          </p:cNvSpPr>
          <p:nvPr/>
        </p:nvSpPr>
        <p:spPr bwMode="auto">
          <a:xfrm>
            <a:off x="10154199" y="4684637"/>
            <a:ext cx="285945" cy="245700"/>
          </a:xfrm>
          <a:custGeom>
            <a:avLst/>
            <a:gdLst/>
            <a:ahLst/>
            <a:cxnLst>
              <a:cxn ang="0">
                <a:pos x="356" y="68"/>
              </a:cxn>
              <a:cxn ang="0">
                <a:pos x="354" y="84"/>
              </a:cxn>
              <a:cxn ang="0">
                <a:pos x="364" y="86"/>
              </a:cxn>
              <a:cxn ang="0">
                <a:pos x="364" y="92"/>
              </a:cxn>
              <a:cxn ang="0">
                <a:pos x="362" y="104"/>
              </a:cxn>
              <a:cxn ang="0">
                <a:pos x="376" y="110"/>
              </a:cxn>
              <a:cxn ang="0">
                <a:pos x="394" y="112"/>
              </a:cxn>
              <a:cxn ang="0">
                <a:pos x="380" y="116"/>
              </a:cxn>
              <a:cxn ang="0">
                <a:pos x="376" y="138"/>
              </a:cxn>
              <a:cxn ang="0">
                <a:pos x="370" y="152"/>
              </a:cxn>
              <a:cxn ang="0">
                <a:pos x="354" y="144"/>
              </a:cxn>
              <a:cxn ang="0">
                <a:pos x="338" y="130"/>
              </a:cxn>
              <a:cxn ang="0">
                <a:pos x="324" y="126"/>
              </a:cxn>
              <a:cxn ang="0">
                <a:pos x="304" y="126"/>
              </a:cxn>
              <a:cxn ang="0">
                <a:pos x="286" y="132"/>
              </a:cxn>
              <a:cxn ang="0">
                <a:pos x="266" y="130"/>
              </a:cxn>
              <a:cxn ang="0">
                <a:pos x="244" y="126"/>
              </a:cxn>
              <a:cxn ang="0">
                <a:pos x="224" y="122"/>
              </a:cxn>
              <a:cxn ang="0">
                <a:pos x="196" y="130"/>
              </a:cxn>
              <a:cxn ang="0">
                <a:pos x="170" y="124"/>
              </a:cxn>
              <a:cxn ang="0">
                <a:pos x="152" y="126"/>
              </a:cxn>
              <a:cxn ang="0">
                <a:pos x="148" y="160"/>
              </a:cxn>
              <a:cxn ang="0">
                <a:pos x="166" y="176"/>
              </a:cxn>
              <a:cxn ang="0">
                <a:pos x="178" y="202"/>
              </a:cxn>
              <a:cxn ang="0">
                <a:pos x="180" y="216"/>
              </a:cxn>
              <a:cxn ang="0">
                <a:pos x="198" y="234"/>
              </a:cxn>
              <a:cxn ang="0">
                <a:pos x="220" y="264"/>
              </a:cxn>
              <a:cxn ang="0">
                <a:pos x="254" y="296"/>
              </a:cxn>
              <a:cxn ang="0">
                <a:pos x="284" y="334"/>
              </a:cxn>
              <a:cxn ang="0">
                <a:pos x="248" y="314"/>
              </a:cxn>
              <a:cxn ang="0">
                <a:pos x="192" y="292"/>
              </a:cxn>
              <a:cxn ang="0">
                <a:pos x="164" y="278"/>
              </a:cxn>
              <a:cxn ang="0">
                <a:pos x="126" y="248"/>
              </a:cxn>
              <a:cxn ang="0">
                <a:pos x="116" y="218"/>
              </a:cxn>
              <a:cxn ang="0">
                <a:pos x="110" y="200"/>
              </a:cxn>
              <a:cxn ang="0">
                <a:pos x="98" y="158"/>
              </a:cxn>
              <a:cxn ang="0">
                <a:pos x="84" y="138"/>
              </a:cxn>
              <a:cxn ang="0">
                <a:pos x="56" y="120"/>
              </a:cxn>
              <a:cxn ang="0">
                <a:pos x="34" y="166"/>
              </a:cxn>
              <a:cxn ang="0">
                <a:pos x="6" y="130"/>
              </a:cxn>
              <a:cxn ang="0">
                <a:pos x="10" y="112"/>
              </a:cxn>
              <a:cxn ang="0">
                <a:pos x="30" y="106"/>
              </a:cxn>
              <a:cxn ang="0">
                <a:pos x="58" y="112"/>
              </a:cxn>
              <a:cxn ang="0">
                <a:pos x="74" y="98"/>
              </a:cxn>
              <a:cxn ang="0">
                <a:pos x="90" y="110"/>
              </a:cxn>
              <a:cxn ang="0">
                <a:pos x="104" y="118"/>
              </a:cxn>
              <a:cxn ang="0">
                <a:pos x="118" y="114"/>
              </a:cxn>
              <a:cxn ang="0">
                <a:pos x="116" y="90"/>
              </a:cxn>
              <a:cxn ang="0">
                <a:pos x="140" y="78"/>
              </a:cxn>
              <a:cxn ang="0">
                <a:pos x="136" y="48"/>
              </a:cxn>
              <a:cxn ang="0">
                <a:pos x="164" y="28"/>
              </a:cxn>
              <a:cxn ang="0">
                <a:pos x="176" y="18"/>
              </a:cxn>
              <a:cxn ang="0">
                <a:pos x="178" y="4"/>
              </a:cxn>
              <a:cxn ang="0">
                <a:pos x="198" y="8"/>
              </a:cxn>
              <a:cxn ang="0">
                <a:pos x="218" y="14"/>
              </a:cxn>
              <a:cxn ang="0">
                <a:pos x="254" y="50"/>
              </a:cxn>
              <a:cxn ang="0">
                <a:pos x="294" y="74"/>
              </a:cxn>
              <a:cxn ang="0">
                <a:pos x="346" y="56"/>
              </a:cxn>
            </a:cxnLst>
            <a:rect l="0" t="0" r="r" b="b"/>
            <a:pathLst>
              <a:path w="394" h="338">
                <a:moveTo>
                  <a:pt x="346" y="56"/>
                </a:moveTo>
                <a:lnTo>
                  <a:pt x="346" y="56"/>
                </a:lnTo>
                <a:lnTo>
                  <a:pt x="346" y="58"/>
                </a:lnTo>
                <a:lnTo>
                  <a:pt x="350" y="60"/>
                </a:lnTo>
                <a:lnTo>
                  <a:pt x="356" y="64"/>
                </a:lnTo>
                <a:lnTo>
                  <a:pt x="356" y="64"/>
                </a:lnTo>
                <a:lnTo>
                  <a:pt x="356" y="68"/>
                </a:lnTo>
                <a:lnTo>
                  <a:pt x="356" y="68"/>
                </a:lnTo>
                <a:lnTo>
                  <a:pt x="354" y="72"/>
                </a:lnTo>
                <a:lnTo>
                  <a:pt x="354" y="72"/>
                </a:lnTo>
                <a:lnTo>
                  <a:pt x="358" y="74"/>
                </a:lnTo>
                <a:lnTo>
                  <a:pt x="358" y="74"/>
                </a:lnTo>
                <a:lnTo>
                  <a:pt x="358" y="78"/>
                </a:lnTo>
                <a:lnTo>
                  <a:pt x="358" y="78"/>
                </a:lnTo>
                <a:lnTo>
                  <a:pt x="354" y="84"/>
                </a:lnTo>
                <a:lnTo>
                  <a:pt x="354" y="84"/>
                </a:lnTo>
                <a:lnTo>
                  <a:pt x="356" y="86"/>
                </a:lnTo>
                <a:lnTo>
                  <a:pt x="356" y="86"/>
                </a:lnTo>
                <a:lnTo>
                  <a:pt x="358" y="88"/>
                </a:lnTo>
                <a:lnTo>
                  <a:pt x="358" y="88"/>
                </a:lnTo>
                <a:lnTo>
                  <a:pt x="362" y="86"/>
                </a:lnTo>
                <a:lnTo>
                  <a:pt x="362" y="86"/>
                </a:lnTo>
                <a:lnTo>
                  <a:pt x="364" y="86"/>
                </a:lnTo>
                <a:lnTo>
                  <a:pt x="364" y="86"/>
                </a:lnTo>
                <a:lnTo>
                  <a:pt x="368" y="88"/>
                </a:lnTo>
                <a:lnTo>
                  <a:pt x="368" y="88"/>
                </a:lnTo>
                <a:lnTo>
                  <a:pt x="368" y="90"/>
                </a:lnTo>
                <a:lnTo>
                  <a:pt x="368" y="90"/>
                </a:lnTo>
                <a:lnTo>
                  <a:pt x="366" y="92"/>
                </a:lnTo>
                <a:lnTo>
                  <a:pt x="366" y="92"/>
                </a:lnTo>
                <a:lnTo>
                  <a:pt x="364" y="92"/>
                </a:lnTo>
                <a:lnTo>
                  <a:pt x="364" y="92"/>
                </a:lnTo>
                <a:lnTo>
                  <a:pt x="362" y="96"/>
                </a:lnTo>
                <a:lnTo>
                  <a:pt x="362" y="96"/>
                </a:lnTo>
                <a:lnTo>
                  <a:pt x="364" y="98"/>
                </a:lnTo>
                <a:lnTo>
                  <a:pt x="364" y="98"/>
                </a:lnTo>
                <a:lnTo>
                  <a:pt x="364" y="100"/>
                </a:lnTo>
                <a:lnTo>
                  <a:pt x="364" y="100"/>
                </a:lnTo>
                <a:lnTo>
                  <a:pt x="362" y="104"/>
                </a:lnTo>
                <a:lnTo>
                  <a:pt x="362" y="104"/>
                </a:lnTo>
                <a:lnTo>
                  <a:pt x="364" y="106"/>
                </a:lnTo>
                <a:lnTo>
                  <a:pt x="364" y="106"/>
                </a:lnTo>
                <a:lnTo>
                  <a:pt x="370" y="104"/>
                </a:lnTo>
                <a:lnTo>
                  <a:pt x="370" y="104"/>
                </a:lnTo>
                <a:lnTo>
                  <a:pt x="372" y="108"/>
                </a:lnTo>
                <a:lnTo>
                  <a:pt x="372" y="108"/>
                </a:lnTo>
                <a:lnTo>
                  <a:pt x="376" y="110"/>
                </a:lnTo>
                <a:lnTo>
                  <a:pt x="376" y="110"/>
                </a:lnTo>
                <a:lnTo>
                  <a:pt x="380" y="110"/>
                </a:lnTo>
                <a:lnTo>
                  <a:pt x="380" y="110"/>
                </a:lnTo>
                <a:lnTo>
                  <a:pt x="386" y="112"/>
                </a:lnTo>
                <a:lnTo>
                  <a:pt x="386" y="112"/>
                </a:lnTo>
                <a:lnTo>
                  <a:pt x="390" y="110"/>
                </a:lnTo>
                <a:lnTo>
                  <a:pt x="390" y="110"/>
                </a:lnTo>
                <a:lnTo>
                  <a:pt x="394" y="112"/>
                </a:lnTo>
                <a:lnTo>
                  <a:pt x="394" y="112"/>
                </a:lnTo>
                <a:lnTo>
                  <a:pt x="394" y="114"/>
                </a:lnTo>
                <a:lnTo>
                  <a:pt x="394" y="114"/>
                </a:lnTo>
                <a:lnTo>
                  <a:pt x="390" y="118"/>
                </a:lnTo>
                <a:lnTo>
                  <a:pt x="390" y="118"/>
                </a:lnTo>
                <a:lnTo>
                  <a:pt x="384" y="116"/>
                </a:lnTo>
                <a:lnTo>
                  <a:pt x="384" y="116"/>
                </a:lnTo>
                <a:lnTo>
                  <a:pt x="380" y="116"/>
                </a:lnTo>
                <a:lnTo>
                  <a:pt x="380" y="116"/>
                </a:lnTo>
                <a:lnTo>
                  <a:pt x="378" y="116"/>
                </a:lnTo>
                <a:lnTo>
                  <a:pt x="378" y="116"/>
                </a:lnTo>
                <a:lnTo>
                  <a:pt x="376" y="122"/>
                </a:lnTo>
                <a:lnTo>
                  <a:pt x="376" y="122"/>
                </a:lnTo>
                <a:lnTo>
                  <a:pt x="374" y="126"/>
                </a:lnTo>
                <a:lnTo>
                  <a:pt x="374" y="126"/>
                </a:lnTo>
                <a:lnTo>
                  <a:pt x="374" y="132"/>
                </a:lnTo>
                <a:lnTo>
                  <a:pt x="376" y="138"/>
                </a:lnTo>
                <a:lnTo>
                  <a:pt x="376" y="138"/>
                </a:lnTo>
                <a:lnTo>
                  <a:pt x="378" y="140"/>
                </a:lnTo>
                <a:lnTo>
                  <a:pt x="378" y="140"/>
                </a:lnTo>
                <a:lnTo>
                  <a:pt x="378" y="142"/>
                </a:lnTo>
                <a:lnTo>
                  <a:pt x="378" y="144"/>
                </a:lnTo>
                <a:lnTo>
                  <a:pt x="378" y="144"/>
                </a:lnTo>
                <a:lnTo>
                  <a:pt x="370" y="152"/>
                </a:lnTo>
                <a:lnTo>
                  <a:pt x="370" y="152"/>
                </a:lnTo>
                <a:lnTo>
                  <a:pt x="366" y="152"/>
                </a:lnTo>
                <a:lnTo>
                  <a:pt x="360" y="152"/>
                </a:lnTo>
                <a:lnTo>
                  <a:pt x="360" y="152"/>
                </a:lnTo>
                <a:lnTo>
                  <a:pt x="356" y="150"/>
                </a:lnTo>
                <a:lnTo>
                  <a:pt x="354" y="148"/>
                </a:lnTo>
                <a:lnTo>
                  <a:pt x="354" y="148"/>
                </a:lnTo>
                <a:lnTo>
                  <a:pt x="354" y="144"/>
                </a:lnTo>
                <a:lnTo>
                  <a:pt x="354" y="144"/>
                </a:lnTo>
                <a:lnTo>
                  <a:pt x="354" y="140"/>
                </a:lnTo>
                <a:lnTo>
                  <a:pt x="354" y="140"/>
                </a:lnTo>
                <a:lnTo>
                  <a:pt x="352" y="134"/>
                </a:lnTo>
                <a:lnTo>
                  <a:pt x="346" y="130"/>
                </a:lnTo>
                <a:lnTo>
                  <a:pt x="346" y="130"/>
                </a:lnTo>
                <a:lnTo>
                  <a:pt x="342" y="130"/>
                </a:lnTo>
                <a:lnTo>
                  <a:pt x="338" y="130"/>
                </a:lnTo>
                <a:lnTo>
                  <a:pt x="338" y="130"/>
                </a:lnTo>
                <a:lnTo>
                  <a:pt x="338" y="134"/>
                </a:lnTo>
                <a:lnTo>
                  <a:pt x="338" y="134"/>
                </a:lnTo>
                <a:lnTo>
                  <a:pt x="336" y="136"/>
                </a:lnTo>
                <a:lnTo>
                  <a:pt x="336" y="136"/>
                </a:lnTo>
                <a:lnTo>
                  <a:pt x="332" y="132"/>
                </a:lnTo>
                <a:lnTo>
                  <a:pt x="330" y="128"/>
                </a:lnTo>
                <a:lnTo>
                  <a:pt x="330" y="128"/>
                </a:lnTo>
                <a:lnTo>
                  <a:pt x="324" y="126"/>
                </a:lnTo>
                <a:lnTo>
                  <a:pt x="316" y="128"/>
                </a:lnTo>
                <a:lnTo>
                  <a:pt x="316" y="128"/>
                </a:lnTo>
                <a:lnTo>
                  <a:pt x="314" y="132"/>
                </a:lnTo>
                <a:lnTo>
                  <a:pt x="314" y="132"/>
                </a:lnTo>
                <a:lnTo>
                  <a:pt x="310" y="132"/>
                </a:lnTo>
                <a:lnTo>
                  <a:pt x="310" y="132"/>
                </a:lnTo>
                <a:lnTo>
                  <a:pt x="304" y="126"/>
                </a:lnTo>
                <a:lnTo>
                  <a:pt x="304" y="126"/>
                </a:lnTo>
                <a:lnTo>
                  <a:pt x="300" y="126"/>
                </a:lnTo>
                <a:lnTo>
                  <a:pt x="300" y="126"/>
                </a:lnTo>
                <a:lnTo>
                  <a:pt x="298" y="130"/>
                </a:lnTo>
                <a:lnTo>
                  <a:pt x="294" y="136"/>
                </a:lnTo>
                <a:lnTo>
                  <a:pt x="294" y="136"/>
                </a:lnTo>
                <a:lnTo>
                  <a:pt x="290" y="136"/>
                </a:lnTo>
                <a:lnTo>
                  <a:pt x="290" y="136"/>
                </a:lnTo>
                <a:lnTo>
                  <a:pt x="286" y="132"/>
                </a:lnTo>
                <a:lnTo>
                  <a:pt x="280" y="128"/>
                </a:lnTo>
                <a:lnTo>
                  <a:pt x="280" y="128"/>
                </a:lnTo>
                <a:lnTo>
                  <a:pt x="278" y="128"/>
                </a:lnTo>
                <a:lnTo>
                  <a:pt x="278" y="128"/>
                </a:lnTo>
                <a:lnTo>
                  <a:pt x="276" y="130"/>
                </a:lnTo>
                <a:lnTo>
                  <a:pt x="276" y="130"/>
                </a:lnTo>
                <a:lnTo>
                  <a:pt x="272" y="130"/>
                </a:lnTo>
                <a:lnTo>
                  <a:pt x="266" y="130"/>
                </a:lnTo>
                <a:lnTo>
                  <a:pt x="258" y="128"/>
                </a:lnTo>
                <a:lnTo>
                  <a:pt x="258" y="128"/>
                </a:lnTo>
                <a:lnTo>
                  <a:pt x="254" y="126"/>
                </a:lnTo>
                <a:lnTo>
                  <a:pt x="252" y="122"/>
                </a:lnTo>
                <a:lnTo>
                  <a:pt x="252" y="122"/>
                </a:lnTo>
                <a:lnTo>
                  <a:pt x="250" y="126"/>
                </a:lnTo>
                <a:lnTo>
                  <a:pt x="250" y="126"/>
                </a:lnTo>
                <a:lnTo>
                  <a:pt x="244" y="126"/>
                </a:lnTo>
                <a:lnTo>
                  <a:pt x="244" y="126"/>
                </a:lnTo>
                <a:lnTo>
                  <a:pt x="238" y="122"/>
                </a:lnTo>
                <a:lnTo>
                  <a:pt x="230" y="116"/>
                </a:lnTo>
                <a:lnTo>
                  <a:pt x="230" y="116"/>
                </a:lnTo>
                <a:lnTo>
                  <a:pt x="228" y="116"/>
                </a:lnTo>
                <a:lnTo>
                  <a:pt x="228" y="116"/>
                </a:lnTo>
                <a:lnTo>
                  <a:pt x="226" y="120"/>
                </a:lnTo>
                <a:lnTo>
                  <a:pt x="224" y="122"/>
                </a:lnTo>
                <a:lnTo>
                  <a:pt x="224" y="122"/>
                </a:lnTo>
                <a:lnTo>
                  <a:pt x="218" y="122"/>
                </a:lnTo>
                <a:lnTo>
                  <a:pt x="212" y="122"/>
                </a:lnTo>
                <a:lnTo>
                  <a:pt x="206" y="120"/>
                </a:lnTo>
                <a:lnTo>
                  <a:pt x="200" y="120"/>
                </a:lnTo>
                <a:lnTo>
                  <a:pt x="200" y="120"/>
                </a:lnTo>
                <a:lnTo>
                  <a:pt x="198" y="124"/>
                </a:lnTo>
                <a:lnTo>
                  <a:pt x="196" y="130"/>
                </a:lnTo>
                <a:lnTo>
                  <a:pt x="194" y="138"/>
                </a:lnTo>
                <a:lnTo>
                  <a:pt x="190" y="142"/>
                </a:lnTo>
                <a:lnTo>
                  <a:pt x="190" y="142"/>
                </a:lnTo>
                <a:lnTo>
                  <a:pt x="186" y="142"/>
                </a:lnTo>
                <a:lnTo>
                  <a:pt x="186" y="142"/>
                </a:lnTo>
                <a:lnTo>
                  <a:pt x="178" y="134"/>
                </a:lnTo>
                <a:lnTo>
                  <a:pt x="170" y="124"/>
                </a:lnTo>
                <a:lnTo>
                  <a:pt x="170" y="124"/>
                </a:lnTo>
                <a:lnTo>
                  <a:pt x="168" y="120"/>
                </a:lnTo>
                <a:lnTo>
                  <a:pt x="168" y="120"/>
                </a:lnTo>
                <a:lnTo>
                  <a:pt x="164" y="118"/>
                </a:lnTo>
                <a:lnTo>
                  <a:pt x="158" y="118"/>
                </a:lnTo>
                <a:lnTo>
                  <a:pt x="158" y="118"/>
                </a:lnTo>
                <a:lnTo>
                  <a:pt x="154" y="122"/>
                </a:lnTo>
                <a:lnTo>
                  <a:pt x="152" y="126"/>
                </a:lnTo>
                <a:lnTo>
                  <a:pt x="152" y="126"/>
                </a:lnTo>
                <a:lnTo>
                  <a:pt x="150" y="138"/>
                </a:lnTo>
                <a:lnTo>
                  <a:pt x="152" y="150"/>
                </a:lnTo>
                <a:lnTo>
                  <a:pt x="152" y="150"/>
                </a:lnTo>
                <a:lnTo>
                  <a:pt x="152" y="154"/>
                </a:lnTo>
                <a:lnTo>
                  <a:pt x="152" y="154"/>
                </a:lnTo>
                <a:lnTo>
                  <a:pt x="148" y="156"/>
                </a:lnTo>
                <a:lnTo>
                  <a:pt x="148" y="156"/>
                </a:lnTo>
                <a:lnTo>
                  <a:pt x="148" y="160"/>
                </a:lnTo>
                <a:lnTo>
                  <a:pt x="148" y="160"/>
                </a:lnTo>
                <a:lnTo>
                  <a:pt x="152" y="164"/>
                </a:lnTo>
                <a:lnTo>
                  <a:pt x="158" y="168"/>
                </a:lnTo>
                <a:lnTo>
                  <a:pt x="158" y="168"/>
                </a:lnTo>
                <a:lnTo>
                  <a:pt x="164" y="168"/>
                </a:lnTo>
                <a:lnTo>
                  <a:pt x="164" y="168"/>
                </a:lnTo>
                <a:lnTo>
                  <a:pt x="166" y="172"/>
                </a:lnTo>
                <a:lnTo>
                  <a:pt x="166" y="176"/>
                </a:lnTo>
                <a:lnTo>
                  <a:pt x="168" y="184"/>
                </a:lnTo>
                <a:lnTo>
                  <a:pt x="168" y="184"/>
                </a:lnTo>
                <a:lnTo>
                  <a:pt x="172" y="188"/>
                </a:lnTo>
                <a:lnTo>
                  <a:pt x="176" y="192"/>
                </a:lnTo>
                <a:lnTo>
                  <a:pt x="176" y="192"/>
                </a:lnTo>
                <a:lnTo>
                  <a:pt x="176" y="198"/>
                </a:lnTo>
                <a:lnTo>
                  <a:pt x="176" y="198"/>
                </a:lnTo>
                <a:lnTo>
                  <a:pt x="178" y="202"/>
                </a:lnTo>
                <a:lnTo>
                  <a:pt x="180" y="204"/>
                </a:lnTo>
                <a:lnTo>
                  <a:pt x="180" y="204"/>
                </a:lnTo>
                <a:lnTo>
                  <a:pt x="178" y="208"/>
                </a:lnTo>
                <a:lnTo>
                  <a:pt x="178" y="208"/>
                </a:lnTo>
                <a:lnTo>
                  <a:pt x="176" y="212"/>
                </a:lnTo>
                <a:lnTo>
                  <a:pt x="178" y="216"/>
                </a:lnTo>
                <a:lnTo>
                  <a:pt x="178" y="216"/>
                </a:lnTo>
                <a:lnTo>
                  <a:pt x="180" y="216"/>
                </a:lnTo>
                <a:lnTo>
                  <a:pt x="182" y="216"/>
                </a:lnTo>
                <a:lnTo>
                  <a:pt x="182" y="216"/>
                </a:lnTo>
                <a:lnTo>
                  <a:pt x="186" y="220"/>
                </a:lnTo>
                <a:lnTo>
                  <a:pt x="188" y="224"/>
                </a:lnTo>
                <a:lnTo>
                  <a:pt x="190" y="230"/>
                </a:lnTo>
                <a:lnTo>
                  <a:pt x="194" y="232"/>
                </a:lnTo>
                <a:lnTo>
                  <a:pt x="194" y="232"/>
                </a:lnTo>
                <a:lnTo>
                  <a:pt x="198" y="234"/>
                </a:lnTo>
                <a:lnTo>
                  <a:pt x="202" y="234"/>
                </a:lnTo>
                <a:lnTo>
                  <a:pt x="202" y="234"/>
                </a:lnTo>
                <a:lnTo>
                  <a:pt x="208" y="242"/>
                </a:lnTo>
                <a:lnTo>
                  <a:pt x="214" y="252"/>
                </a:lnTo>
                <a:lnTo>
                  <a:pt x="214" y="252"/>
                </a:lnTo>
                <a:lnTo>
                  <a:pt x="214" y="258"/>
                </a:lnTo>
                <a:lnTo>
                  <a:pt x="214" y="258"/>
                </a:lnTo>
                <a:lnTo>
                  <a:pt x="220" y="264"/>
                </a:lnTo>
                <a:lnTo>
                  <a:pt x="226" y="270"/>
                </a:lnTo>
                <a:lnTo>
                  <a:pt x="240" y="282"/>
                </a:lnTo>
                <a:lnTo>
                  <a:pt x="240" y="282"/>
                </a:lnTo>
                <a:lnTo>
                  <a:pt x="248" y="284"/>
                </a:lnTo>
                <a:lnTo>
                  <a:pt x="248" y="284"/>
                </a:lnTo>
                <a:lnTo>
                  <a:pt x="252" y="290"/>
                </a:lnTo>
                <a:lnTo>
                  <a:pt x="252" y="290"/>
                </a:lnTo>
                <a:lnTo>
                  <a:pt x="254" y="296"/>
                </a:lnTo>
                <a:lnTo>
                  <a:pt x="254" y="304"/>
                </a:lnTo>
                <a:lnTo>
                  <a:pt x="254" y="304"/>
                </a:lnTo>
                <a:lnTo>
                  <a:pt x="262" y="310"/>
                </a:lnTo>
                <a:lnTo>
                  <a:pt x="272" y="318"/>
                </a:lnTo>
                <a:lnTo>
                  <a:pt x="280" y="326"/>
                </a:lnTo>
                <a:lnTo>
                  <a:pt x="284" y="330"/>
                </a:lnTo>
                <a:lnTo>
                  <a:pt x="284" y="334"/>
                </a:lnTo>
                <a:lnTo>
                  <a:pt x="284" y="334"/>
                </a:lnTo>
                <a:lnTo>
                  <a:pt x="282" y="336"/>
                </a:lnTo>
                <a:lnTo>
                  <a:pt x="280" y="336"/>
                </a:lnTo>
                <a:lnTo>
                  <a:pt x="276" y="338"/>
                </a:lnTo>
                <a:lnTo>
                  <a:pt x="276" y="338"/>
                </a:lnTo>
                <a:lnTo>
                  <a:pt x="270" y="336"/>
                </a:lnTo>
                <a:lnTo>
                  <a:pt x="264" y="332"/>
                </a:lnTo>
                <a:lnTo>
                  <a:pt x="264" y="332"/>
                </a:lnTo>
                <a:lnTo>
                  <a:pt x="248" y="314"/>
                </a:lnTo>
                <a:lnTo>
                  <a:pt x="248" y="314"/>
                </a:lnTo>
                <a:lnTo>
                  <a:pt x="228" y="300"/>
                </a:lnTo>
                <a:lnTo>
                  <a:pt x="228" y="300"/>
                </a:lnTo>
                <a:lnTo>
                  <a:pt x="218" y="296"/>
                </a:lnTo>
                <a:lnTo>
                  <a:pt x="206" y="292"/>
                </a:lnTo>
                <a:lnTo>
                  <a:pt x="206" y="292"/>
                </a:lnTo>
                <a:lnTo>
                  <a:pt x="192" y="292"/>
                </a:lnTo>
                <a:lnTo>
                  <a:pt x="192" y="292"/>
                </a:lnTo>
                <a:lnTo>
                  <a:pt x="180" y="292"/>
                </a:lnTo>
                <a:lnTo>
                  <a:pt x="174" y="294"/>
                </a:lnTo>
                <a:lnTo>
                  <a:pt x="168" y="292"/>
                </a:lnTo>
                <a:lnTo>
                  <a:pt x="168" y="292"/>
                </a:lnTo>
                <a:lnTo>
                  <a:pt x="168" y="288"/>
                </a:lnTo>
                <a:lnTo>
                  <a:pt x="166" y="284"/>
                </a:lnTo>
                <a:lnTo>
                  <a:pt x="166" y="284"/>
                </a:lnTo>
                <a:lnTo>
                  <a:pt x="164" y="278"/>
                </a:lnTo>
                <a:lnTo>
                  <a:pt x="162" y="272"/>
                </a:lnTo>
                <a:lnTo>
                  <a:pt x="162" y="272"/>
                </a:lnTo>
                <a:lnTo>
                  <a:pt x="154" y="268"/>
                </a:lnTo>
                <a:lnTo>
                  <a:pt x="148" y="266"/>
                </a:lnTo>
                <a:lnTo>
                  <a:pt x="148" y="266"/>
                </a:lnTo>
                <a:lnTo>
                  <a:pt x="138" y="256"/>
                </a:lnTo>
                <a:lnTo>
                  <a:pt x="138" y="256"/>
                </a:lnTo>
                <a:lnTo>
                  <a:pt x="126" y="248"/>
                </a:lnTo>
                <a:lnTo>
                  <a:pt x="126" y="248"/>
                </a:lnTo>
                <a:lnTo>
                  <a:pt x="118" y="240"/>
                </a:lnTo>
                <a:lnTo>
                  <a:pt x="112" y="230"/>
                </a:lnTo>
                <a:lnTo>
                  <a:pt x="112" y="230"/>
                </a:lnTo>
                <a:lnTo>
                  <a:pt x="112" y="224"/>
                </a:lnTo>
                <a:lnTo>
                  <a:pt x="112" y="224"/>
                </a:lnTo>
                <a:lnTo>
                  <a:pt x="116" y="218"/>
                </a:lnTo>
                <a:lnTo>
                  <a:pt x="116" y="218"/>
                </a:lnTo>
                <a:lnTo>
                  <a:pt x="122" y="218"/>
                </a:lnTo>
                <a:lnTo>
                  <a:pt x="126" y="216"/>
                </a:lnTo>
                <a:lnTo>
                  <a:pt x="128" y="216"/>
                </a:lnTo>
                <a:lnTo>
                  <a:pt x="128" y="216"/>
                </a:lnTo>
                <a:lnTo>
                  <a:pt x="128" y="212"/>
                </a:lnTo>
                <a:lnTo>
                  <a:pt x="126" y="210"/>
                </a:lnTo>
                <a:lnTo>
                  <a:pt x="118" y="204"/>
                </a:lnTo>
                <a:lnTo>
                  <a:pt x="110" y="200"/>
                </a:lnTo>
                <a:lnTo>
                  <a:pt x="102" y="196"/>
                </a:lnTo>
                <a:lnTo>
                  <a:pt x="102" y="196"/>
                </a:lnTo>
                <a:lnTo>
                  <a:pt x="96" y="186"/>
                </a:lnTo>
                <a:lnTo>
                  <a:pt x="92" y="176"/>
                </a:lnTo>
                <a:lnTo>
                  <a:pt x="92" y="176"/>
                </a:lnTo>
                <a:lnTo>
                  <a:pt x="94" y="170"/>
                </a:lnTo>
                <a:lnTo>
                  <a:pt x="96" y="164"/>
                </a:lnTo>
                <a:lnTo>
                  <a:pt x="98" y="158"/>
                </a:lnTo>
                <a:lnTo>
                  <a:pt x="100" y="152"/>
                </a:lnTo>
                <a:lnTo>
                  <a:pt x="100" y="152"/>
                </a:lnTo>
                <a:lnTo>
                  <a:pt x="94" y="148"/>
                </a:lnTo>
                <a:lnTo>
                  <a:pt x="90" y="144"/>
                </a:lnTo>
                <a:lnTo>
                  <a:pt x="90" y="144"/>
                </a:lnTo>
                <a:lnTo>
                  <a:pt x="86" y="140"/>
                </a:lnTo>
                <a:lnTo>
                  <a:pt x="84" y="138"/>
                </a:lnTo>
                <a:lnTo>
                  <a:pt x="84" y="138"/>
                </a:lnTo>
                <a:lnTo>
                  <a:pt x="80" y="138"/>
                </a:lnTo>
                <a:lnTo>
                  <a:pt x="80" y="138"/>
                </a:lnTo>
                <a:lnTo>
                  <a:pt x="76" y="132"/>
                </a:lnTo>
                <a:lnTo>
                  <a:pt x="70" y="126"/>
                </a:lnTo>
                <a:lnTo>
                  <a:pt x="70" y="126"/>
                </a:lnTo>
                <a:lnTo>
                  <a:pt x="64" y="122"/>
                </a:lnTo>
                <a:lnTo>
                  <a:pt x="58" y="120"/>
                </a:lnTo>
                <a:lnTo>
                  <a:pt x="56" y="120"/>
                </a:lnTo>
                <a:lnTo>
                  <a:pt x="56" y="120"/>
                </a:lnTo>
                <a:lnTo>
                  <a:pt x="52" y="124"/>
                </a:lnTo>
                <a:lnTo>
                  <a:pt x="50" y="130"/>
                </a:lnTo>
                <a:lnTo>
                  <a:pt x="48" y="142"/>
                </a:lnTo>
                <a:lnTo>
                  <a:pt x="48" y="142"/>
                </a:lnTo>
                <a:lnTo>
                  <a:pt x="42" y="156"/>
                </a:lnTo>
                <a:lnTo>
                  <a:pt x="38" y="162"/>
                </a:lnTo>
                <a:lnTo>
                  <a:pt x="34" y="166"/>
                </a:lnTo>
                <a:lnTo>
                  <a:pt x="34" y="166"/>
                </a:lnTo>
                <a:lnTo>
                  <a:pt x="26" y="168"/>
                </a:lnTo>
                <a:lnTo>
                  <a:pt x="26" y="168"/>
                </a:lnTo>
                <a:lnTo>
                  <a:pt x="20" y="164"/>
                </a:lnTo>
                <a:lnTo>
                  <a:pt x="20" y="164"/>
                </a:lnTo>
                <a:lnTo>
                  <a:pt x="12" y="148"/>
                </a:lnTo>
                <a:lnTo>
                  <a:pt x="6" y="130"/>
                </a:lnTo>
                <a:lnTo>
                  <a:pt x="6" y="130"/>
                </a:lnTo>
                <a:lnTo>
                  <a:pt x="0" y="116"/>
                </a:lnTo>
                <a:lnTo>
                  <a:pt x="0" y="110"/>
                </a:lnTo>
                <a:lnTo>
                  <a:pt x="0" y="106"/>
                </a:lnTo>
                <a:lnTo>
                  <a:pt x="2" y="104"/>
                </a:lnTo>
                <a:lnTo>
                  <a:pt x="2" y="104"/>
                </a:lnTo>
                <a:lnTo>
                  <a:pt x="4" y="106"/>
                </a:lnTo>
                <a:lnTo>
                  <a:pt x="6" y="108"/>
                </a:lnTo>
                <a:lnTo>
                  <a:pt x="10" y="112"/>
                </a:lnTo>
                <a:lnTo>
                  <a:pt x="10" y="112"/>
                </a:lnTo>
                <a:lnTo>
                  <a:pt x="20" y="114"/>
                </a:lnTo>
                <a:lnTo>
                  <a:pt x="24" y="114"/>
                </a:lnTo>
                <a:lnTo>
                  <a:pt x="28" y="112"/>
                </a:lnTo>
                <a:lnTo>
                  <a:pt x="28" y="112"/>
                </a:lnTo>
                <a:lnTo>
                  <a:pt x="30" y="108"/>
                </a:lnTo>
                <a:lnTo>
                  <a:pt x="30" y="106"/>
                </a:lnTo>
                <a:lnTo>
                  <a:pt x="30" y="106"/>
                </a:lnTo>
                <a:lnTo>
                  <a:pt x="32" y="106"/>
                </a:lnTo>
                <a:lnTo>
                  <a:pt x="34" y="108"/>
                </a:lnTo>
                <a:lnTo>
                  <a:pt x="36" y="112"/>
                </a:lnTo>
                <a:lnTo>
                  <a:pt x="36" y="112"/>
                </a:lnTo>
                <a:lnTo>
                  <a:pt x="48" y="114"/>
                </a:lnTo>
                <a:lnTo>
                  <a:pt x="54" y="112"/>
                </a:lnTo>
                <a:lnTo>
                  <a:pt x="58" y="112"/>
                </a:lnTo>
                <a:lnTo>
                  <a:pt x="58" y="112"/>
                </a:lnTo>
                <a:lnTo>
                  <a:pt x="60" y="108"/>
                </a:lnTo>
                <a:lnTo>
                  <a:pt x="62" y="102"/>
                </a:lnTo>
                <a:lnTo>
                  <a:pt x="64" y="96"/>
                </a:lnTo>
                <a:lnTo>
                  <a:pt x="68" y="92"/>
                </a:lnTo>
                <a:lnTo>
                  <a:pt x="68" y="92"/>
                </a:lnTo>
                <a:lnTo>
                  <a:pt x="70" y="92"/>
                </a:lnTo>
                <a:lnTo>
                  <a:pt x="70" y="92"/>
                </a:lnTo>
                <a:lnTo>
                  <a:pt x="74" y="98"/>
                </a:lnTo>
                <a:lnTo>
                  <a:pt x="78" y="104"/>
                </a:lnTo>
                <a:lnTo>
                  <a:pt x="80" y="112"/>
                </a:lnTo>
                <a:lnTo>
                  <a:pt x="84" y="116"/>
                </a:lnTo>
                <a:lnTo>
                  <a:pt x="84" y="116"/>
                </a:lnTo>
                <a:lnTo>
                  <a:pt x="90" y="116"/>
                </a:lnTo>
                <a:lnTo>
                  <a:pt x="90" y="116"/>
                </a:lnTo>
                <a:lnTo>
                  <a:pt x="90" y="112"/>
                </a:lnTo>
                <a:lnTo>
                  <a:pt x="90" y="110"/>
                </a:lnTo>
                <a:lnTo>
                  <a:pt x="90" y="110"/>
                </a:lnTo>
                <a:lnTo>
                  <a:pt x="94" y="110"/>
                </a:lnTo>
                <a:lnTo>
                  <a:pt x="94" y="110"/>
                </a:lnTo>
                <a:lnTo>
                  <a:pt x="96" y="114"/>
                </a:lnTo>
                <a:lnTo>
                  <a:pt x="96" y="114"/>
                </a:lnTo>
                <a:lnTo>
                  <a:pt x="100" y="114"/>
                </a:lnTo>
                <a:lnTo>
                  <a:pt x="100" y="114"/>
                </a:lnTo>
                <a:lnTo>
                  <a:pt x="104" y="118"/>
                </a:lnTo>
                <a:lnTo>
                  <a:pt x="106" y="120"/>
                </a:lnTo>
                <a:lnTo>
                  <a:pt x="106" y="120"/>
                </a:lnTo>
                <a:lnTo>
                  <a:pt x="110" y="120"/>
                </a:lnTo>
                <a:lnTo>
                  <a:pt x="110" y="120"/>
                </a:lnTo>
                <a:lnTo>
                  <a:pt x="114" y="120"/>
                </a:lnTo>
                <a:lnTo>
                  <a:pt x="116" y="116"/>
                </a:lnTo>
                <a:lnTo>
                  <a:pt x="116" y="116"/>
                </a:lnTo>
                <a:lnTo>
                  <a:pt x="118" y="114"/>
                </a:lnTo>
                <a:lnTo>
                  <a:pt x="116" y="110"/>
                </a:lnTo>
                <a:lnTo>
                  <a:pt x="116" y="102"/>
                </a:lnTo>
                <a:lnTo>
                  <a:pt x="116" y="102"/>
                </a:lnTo>
                <a:lnTo>
                  <a:pt x="118" y="98"/>
                </a:lnTo>
                <a:lnTo>
                  <a:pt x="120" y="96"/>
                </a:lnTo>
                <a:lnTo>
                  <a:pt x="120" y="96"/>
                </a:lnTo>
                <a:lnTo>
                  <a:pt x="118" y="92"/>
                </a:lnTo>
                <a:lnTo>
                  <a:pt x="116" y="90"/>
                </a:lnTo>
                <a:lnTo>
                  <a:pt x="116" y="90"/>
                </a:lnTo>
                <a:lnTo>
                  <a:pt x="118" y="86"/>
                </a:lnTo>
                <a:lnTo>
                  <a:pt x="120" y="84"/>
                </a:lnTo>
                <a:lnTo>
                  <a:pt x="128" y="78"/>
                </a:lnTo>
                <a:lnTo>
                  <a:pt x="128" y="78"/>
                </a:lnTo>
                <a:lnTo>
                  <a:pt x="134" y="78"/>
                </a:lnTo>
                <a:lnTo>
                  <a:pt x="140" y="78"/>
                </a:lnTo>
                <a:lnTo>
                  <a:pt x="140" y="78"/>
                </a:lnTo>
                <a:lnTo>
                  <a:pt x="142" y="74"/>
                </a:lnTo>
                <a:lnTo>
                  <a:pt x="144" y="68"/>
                </a:lnTo>
                <a:lnTo>
                  <a:pt x="144" y="68"/>
                </a:lnTo>
                <a:lnTo>
                  <a:pt x="146" y="62"/>
                </a:lnTo>
                <a:lnTo>
                  <a:pt x="144" y="54"/>
                </a:lnTo>
                <a:lnTo>
                  <a:pt x="144" y="54"/>
                </a:lnTo>
                <a:lnTo>
                  <a:pt x="140" y="50"/>
                </a:lnTo>
                <a:lnTo>
                  <a:pt x="136" y="48"/>
                </a:lnTo>
                <a:lnTo>
                  <a:pt x="136" y="48"/>
                </a:lnTo>
                <a:lnTo>
                  <a:pt x="136" y="42"/>
                </a:lnTo>
                <a:lnTo>
                  <a:pt x="136" y="42"/>
                </a:lnTo>
                <a:lnTo>
                  <a:pt x="140" y="36"/>
                </a:lnTo>
                <a:lnTo>
                  <a:pt x="140" y="36"/>
                </a:lnTo>
                <a:lnTo>
                  <a:pt x="144" y="34"/>
                </a:lnTo>
                <a:lnTo>
                  <a:pt x="152" y="32"/>
                </a:lnTo>
                <a:lnTo>
                  <a:pt x="164" y="28"/>
                </a:lnTo>
                <a:lnTo>
                  <a:pt x="164" y="28"/>
                </a:lnTo>
                <a:lnTo>
                  <a:pt x="168" y="24"/>
                </a:lnTo>
                <a:lnTo>
                  <a:pt x="168" y="24"/>
                </a:lnTo>
                <a:lnTo>
                  <a:pt x="168" y="22"/>
                </a:lnTo>
                <a:lnTo>
                  <a:pt x="168" y="18"/>
                </a:lnTo>
                <a:lnTo>
                  <a:pt x="168" y="18"/>
                </a:lnTo>
                <a:lnTo>
                  <a:pt x="172" y="18"/>
                </a:lnTo>
                <a:lnTo>
                  <a:pt x="176" y="18"/>
                </a:lnTo>
                <a:lnTo>
                  <a:pt x="176" y="18"/>
                </a:lnTo>
                <a:lnTo>
                  <a:pt x="180" y="20"/>
                </a:lnTo>
                <a:lnTo>
                  <a:pt x="180" y="20"/>
                </a:lnTo>
                <a:lnTo>
                  <a:pt x="182" y="18"/>
                </a:lnTo>
                <a:lnTo>
                  <a:pt x="182" y="18"/>
                </a:lnTo>
                <a:lnTo>
                  <a:pt x="178" y="10"/>
                </a:lnTo>
                <a:lnTo>
                  <a:pt x="178" y="10"/>
                </a:lnTo>
                <a:lnTo>
                  <a:pt x="178" y="4"/>
                </a:lnTo>
                <a:lnTo>
                  <a:pt x="178" y="4"/>
                </a:lnTo>
                <a:lnTo>
                  <a:pt x="184" y="0"/>
                </a:lnTo>
                <a:lnTo>
                  <a:pt x="184" y="0"/>
                </a:lnTo>
                <a:lnTo>
                  <a:pt x="188" y="2"/>
                </a:lnTo>
                <a:lnTo>
                  <a:pt x="188" y="2"/>
                </a:lnTo>
                <a:lnTo>
                  <a:pt x="192" y="6"/>
                </a:lnTo>
                <a:lnTo>
                  <a:pt x="196" y="8"/>
                </a:lnTo>
                <a:lnTo>
                  <a:pt x="198" y="8"/>
                </a:lnTo>
                <a:lnTo>
                  <a:pt x="198" y="8"/>
                </a:lnTo>
                <a:lnTo>
                  <a:pt x="202" y="6"/>
                </a:lnTo>
                <a:lnTo>
                  <a:pt x="202" y="6"/>
                </a:lnTo>
                <a:lnTo>
                  <a:pt x="202" y="6"/>
                </a:lnTo>
                <a:lnTo>
                  <a:pt x="204" y="8"/>
                </a:lnTo>
                <a:lnTo>
                  <a:pt x="204" y="8"/>
                </a:lnTo>
                <a:lnTo>
                  <a:pt x="210" y="12"/>
                </a:lnTo>
                <a:lnTo>
                  <a:pt x="218" y="14"/>
                </a:lnTo>
                <a:lnTo>
                  <a:pt x="218" y="14"/>
                </a:lnTo>
                <a:lnTo>
                  <a:pt x="224" y="24"/>
                </a:lnTo>
                <a:lnTo>
                  <a:pt x="230" y="32"/>
                </a:lnTo>
                <a:lnTo>
                  <a:pt x="230" y="32"/>
                </a:lnTo>
                <a:lnTo>
                  <a:pt x="238" y="36"/>
                </a:lnTo>
                <a:lnTo>
                  <a:pt x="248" y="42"/>
                </a:lnTo>
                <a:lnTo>
                  <a:pt x="248" y="42"/>
                </a:lnTo>
                <a:lnTo>
                  <a:pt x="254" y="50"/>
                </a:lnTo>
                <a:lnTo>
                  <a:pt x="262" y="58"/>
                </a:lnTo>
                <a:lnTo>
                  <a:pt x="262" y="58"/>
                </a:lnTo>
                <a:lnTo>
                  <a:pt x="268" y="60"/>
                </a:lnTo>
                <a:lnTo>
                  <a:pt x="276" y="62"/>
                </a:lnTo>
                <a:lnTo>
                  <a:pt x="276" y="62"/>
                </a:lnTo>
                <a:lnTo>
                  <a:pt x="284" y="68"/>
                </a:lnTo>
                <a:lnTo>
                  <a:pt x="294" y="74"/>
                </a:lnTo>
                <a:lnTo>
                  <a:pt x="294" y="74"/>
                </a:lnTo>
                <a:lnTo>
                  <a:pt x="304" y="74"/>
                </a:lnTo>
                <a:lnTo>
                  <a:pt x="314" y="72"/>
                </a:lnTo>
                <a:lnTo>
                  <a:pt x="314" y="72"/>
                </a:lnTo>
                <a:lnTo>
                  <a:pt x="330" y="66"/>
                </a:lnTo>
                <a:lnTo>
                  <a:pt x="330" y="66"/>
                </a:lnTo>
                <a:lnTo>
                  <a:pt x="338" y="62"/>
                </a:lnTo>
                <a:lnTo>
                  <a:pt x="346" y="56"/>
                </a:lnTo>
                <a:lnTo>
                  <a:pt x="346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6" name="Freeform 316"/>
          <p:cNvSpPr>
            <a:spLocks noChangeAspect="1"/>
          </p:cNvSpPr>
          <p:nvPr/>
        </p:nvSpPr>
        <p:spPr bwMode="auto">
          <a:xfrm>
            <a:off x="10244884" y="4890968"/>
            <a:ext cx="114298" cy="45719"/>
          </a:xfrm>
          <a:custGeom>
            <a:avLst/>
            <a:gdLst/>
            <a:ahLst/>
            <a:cxnLst>
              <a:cxn ang="0">
                <a:pos x="30" y="2"/>
              </a:cxn>
              <a:cxn ang="0">
                <a:pos x="30" y="2"/>
              </a:cxn>
              <a:cxn ang="0">
                <a:pos x="32" y="4"/>
              </a:cxn>
              <a:cxn ang="0">
                <a:pos x="32" y="6"/>
              </a:cxn>
              <a:cxn ang="0">
                <a:pos x="32" y="6"/>
              </a:cxn>
              <a:cxn ang="0">
                <a:pos x="30" y="8"/>
              </a:cxn>
              <a:cxn ang="0">
                <a:pos x="26" y="10"/>
              </a:cxn>
              <a:cxn ang="0">
                <a:pos x="18" y="12"/>
              </a:cxn>
              <a:cxn ang="0">
                <a:pos x="8" y="10"/>
              </a:cxn>
              <a:cxn ang="0">
                <a:pos x="2" y="8"/>
              </a:cxn>
              <a:cxn ang="0">
                <a:pos x="2" y="8"/>
              </a:cxn>
              <a:cxn ang="0">
                <a:pos x="0" y="4"/>
              </a:cxn>
              <a:cxn ang="0">
                <a:pos x="0" y="4"/>
              </a:cxn>
              <a:cxn ang="0">
                <a:pos x="2" y="0"/>
              </a:cxn>
              <a:cxn ang="0">
                <a:pos x="2" y="0"/>
              </a:cxn>
              <a:cxn ang="0">
                <a:pos x="8" y="0"/>
              </a:cxn>
              <a:cxn ang="0">
                <a:pos x="14" y="0"/>
              </a:cxn>
              <a:cxn ang="0">
                <a:pos x="26" y="0"/>
              </a:cxn>
              <a:cxn ang="0">
                <a:pos x="26" y="0"/>
              </a:cxn>
              <a:cxn ang="0">
                <a:pos x="30" y="2"/>
              </a:cxn>
              <a:cxn ang="0">
                <a:pos x="30" y="2"/>
              </a:cxn>
            </a:cxnLst>
            <a:rect l="0" t="0" r="r" b="b"/>
            <a:pathLst>
              <a:path w="32" h="12">
                <a:moveTo>
                  <a:pt x="30" y="2"/>
                </a:moveTo>
                <a:lnTo>
                  <a:pt x="30" y="2"/>
                </a:lnTo>
                <a:lnTo>
                  <a:pt x="32" y="4"/>
                </a:lnTo>
                <a:lnTo>
                  <a:pt x="32" y="6"/>
                </a:lnTo>
                <a:lnTo>
                  <a:pt x="32" y="6"/>
                </a:lnTo>
                <a:lnTo>
                  <a:pt x="30" y="8"/>
                </a:lnTo>
                <a:lnTo>
                  <a:pt x="26" y="10"/>
                </a:lnTo>
                <a:lnTo>
                  <a:pt x="18" y="12"/>
                </a:lnTo>
                <a:lnTo>
                  <a:pt x="8" y="10"/>
                </a:lnTo>
                <a:lnTo>
                  <a:pt x="2" y="8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8" y="0"/>
                </a:lnTo>
                <a:lnTo>
                  <a:pt x="14" y="0"/>
                </a:lnTo>
                <a:lnTo>
                  <a:pt x="26" y="0"/>
                </a:lnTo>
                <a:lnTo>
                  <a:pt x="26" y="0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7" name="Freeform 317"/>
          <p:cNvSpPr>
            <a:spLocks noChangeAspect="1"/>
          </p:cNvSpPr>
          <p:nvPr/>
        </p:nvSpPr>
        <p:spPr bwMode="auto">
          <a:xfrm>
            <a:off x="10257978" y="4761403"/>
            <a:ext cx="194865" cy="192746"/>
          </a:xfrm>
          <a:custGeom>
            <a:avLst/>
            <a:gdLst/>
            <a:ahLst/>
            <a:cxnLst>
              <a:cxn ang="0">
                <a:pos x="174" y="252"/>
              </a:cxn>
              <a:cxn ang="0">
                <a:pos x="134" y="238"/>
              </a:cxn>
              <a:cxn ang="0">
                <a:pos x="96" y="222"/>
              </a:cxn>
              <a:cxn ang="0">
                <a:pos x="114" y="220"/>
              </a:cxn>
              <a:cxn ang="0">
                <a:pos x="128" y="228"/>
              </a:cxn>
              <a:cxn ang="0">
                <a:pos x="136" y="218"/>
              </a:cxn>
              <a:cxn ang="0">
                <a:pos x="106" y="188"/>
              </a:cxn>
              <a:cxn ang="0">
                <a:pos x="100" y="168"/>
              </a:cxn>
              <a:cxn ang="0">
                <a:pos x="66" y="142"/>
              </a:cxn>
              <a:cxn ang="0">
                <a:pos x="50" y="118"/>
              </a:cxn>
              <a:cxn ang="0">
                <a:pos x="34" y="100"/>
              </a:cxn>
              <a:cxn ang="0">
                <a:pos x="30" y="92"/>
              </a:cxn>
              <a:cxn ang="0">
                <a:pos x="28" y="82"/>
              </a:cxn>
              <a:cxn ang="0">
                <a:pos x="18" y="60"/>
              </a:cxn>
              <a:cxn ang="0">
                <a:pos x="4" y="48"/>
              </a:cxn>
              <a:cxn ang="0">
                <a:pos x="4" y="38"/>
              </a:cxn>
              <a:cxn ang="0">
                <a:pos x="6" y="6"/>
              </a:cxn>
              <a:cxn ang="0">
                <a:pos x="22" y="8"/>
              </a:cxn>
              <a:cxn ang="0">
                <a:pos x="42" y="26"/>
              </a:cxn>
              <a:cxn ang="0">
                <a:pos x="58" y="4"/>
              </a:cxn>
              <a:cxn ang="0">
                <a:pos x="80" y="0"/>
              </a:cxn>
              <a:cxn ang="0">
                <a:pos x="96" y="10"/>
              </a:cxn>
              <a:cxn ang="0">
                <a:pos x="110" y="12"/>
              </a:cxn>
              <a:cxn ang="0">
                <a:pos x="130" y="12"/>
              </a:cxn>
              <a:cxn ang="0">
                <a:pos x="142" y="20"/>
              </a:cxn>
              <a:cxn ang="0">
                <a:pos x="156" y="10"/>
              </a:cxn>
              <a:cxn ang="0">
                <a:pos x="168" y="12"/>
              </a:cxn>
              <a:cxn ang="0">
                <a:pos x="188" y="20"/>
              </a:cxn>
              <a:cxn ang="0">
                <a:pos x="194" y="14"/>
              </a:cxn>
              <a:cxn ang="0">
                <a:pos x="206" y="28"/>
              </a:cxn>
              <a:cxn ang="0">
                <a:pos x="212" y="36"/>
              </a:cxn>
              <a:cxn ang="0">
                <a:pos x="232" y="30"/>
              </a:cxn>
              <a:cxn ang="0">
                <a:pos x="248" y="32"/>
              </a:cxn>
              <a:cxn ang="0">
                <a:pos x="240" y="52"/>
              </a:cxn>
              <a:cxn ang="0">
                <a:pos x="232" y="66"/>
              </a:cxn>
              <a:cxn ang="0">
                <a:pos x="230" y="80"/>
              </a:cxn>
              <a:cxn ang="0">
                <a:pos x="238" y="88"/>
              </a:cxn>
              <a:cxn ang="0">
                <a:pos x="248" y="92"/>
              </a:cxn>
              <a:cxn ang="0">
                <a:pos x="258" y="100"/>
              </a:cxn>
              <a:cxn ang="0">
                <a:pos x="264" y="108"/>
              </a:cxn>
              <a:cxn ang="0">
                <a:pos x="266" y="116"/>
              </a:cxn>
              <a:cxn ang="0">
                <a:pos x="248" y="116"/>
              </a:cxn>
              <a:cxn ang="0">
                <a:pos x="244" y="120"/>
              </a:cxn>
              <a:cxn ang="0">
                <a:pos x="264" y="140"/>
              </a:cxn>
              <a:cxn ang="0">
                <a:pos x="262" y="154"/>
              </a:cxn>
              <a:cxn ang="0">
                <a:pos x="252" y="152"/>
              </a:cxn>
              <a:cxn ang="0">
                <a:pos x="238" y="162"/>
              </a:cxn>
              <a:cxn ang="0">
                <a:pos x="232" y="160"/>
              </a:cxn>
              <a:cxn ang="0">
                <a:pos x="226" y="168"/>
              </a:cxn>
              <a:cxn ang="0">
                <a:pos x="234" y="180"/>
              </a:cxn>
              <a:cxn ang="0">
                <a:pos x="230" y="190"/>
              </a:cxn>
              <a:cxn ang="0">
                <a:pos x="224" y="180"/>
              </a:cxn>
              <a:cxn ang="0">
                <a:pos x="208" y="190"/>
              </a:cxn>
              <a:cxn ang="0">
                <a:pos x="204" y="208"/>
              </a:cxn>
              <a:cxn ang="0">
                <a:pos x="194" y="216"/>
              </a:cxn>
              <a:cxn ang="0">
                <a:pos x="192" y="228"/>
              </a:cxn>
              <a:cxn ang="0">
                <a:pos x="200" y="242"/>
              </a:cxn>
            </a:cxnLst>
            <a:rect l="0" t="0" r="r" b="b"/>
            <a:pathLst>
              <a:path w="268" h="268">
                <a:moveTo>
                  <a:pt x="194" y="258"/>
                </a:moveTo>
                <a:lnTo>
                  <a:pt x="194" y="258"/>
                </a:lnTo>
                <a:lnTo>
                  <a:pt x="192" y="262"/>
                </a:lnTo>
                <a:lnTo>
                  <a:pt x="194" y="268"/>
                </a:lnTo>
                <a:lnTo>
                  <a:pt x="194" y="268"/>
                </a:lnTo>
                <a:lnTo>
                  <a:pt x="174" y="252"/>
                </a:lnTo>
                <a:lnTo>
                  <a:pt x="164" y="246"/>
                </a:lnTo>
                <a:lnTo>
                  <a:pt x="154" y="240"/>
                </a:lnTo>
                <a:lnTo>
                  <a:pt x="154" y="240"/>
                </a:lnTo>
                <a:lnTo>
                  <a:pt x="144" y="238"/>
                </a:lnTo>
                <a:lnTo>
                  <a:pt x="134" y="238"/>
                </a:lnTo>
                <a:lnTo>
                  <a:pt x="134" y="238"/>
                </a:lnTo>
                <a:lnTo>
                  <a:pt x="122" y="232"/>
                </a:lnTo>
                <a:lnTo>
                  <a:pt x="112" y="226"/>
                </a:lnTo>
                <a:lnTo>
                  <a:pt x="112" y="226"/>
                </a:lnTo>
                <a:lnTo>
                  <a:pt x="104" y="226"/>
                </a:lnTo>
                <a:lnTo>
                  <a:pt x="98" y="224"/>
                </a:lnTo>
                <a:lnTo>
                  <a:pt x="96" y="222"/>
                </a:lnTo>
                <a:lnTo>
                  <a:pt x="96" y="222"/>
                </a:lnTo>
                <a:lnTo>
                  <a:pt x="98" y="220"/>
                </a:lnTo>
                <a:lnTo>
                  <a:pt x="100" y="218"/>
                </a:lnTo>
                <a:lnTo>
                  <a:pt x="100" y="218"/>
                </a:lnTo>
                <a:lnTo>
                  <a:pt x="108" y="218"/>
                </a:lnTo>
                <a:lnTo>
                  <a:pt x="114" y="220"/>
                </a:lnTo>
                <a:lnTo>
                  <a:pt x="114" y="220"/>
                </a:lnTo>
                <a:lnTo>
                  <a:pt x="118" y="224"/>
                </a:lnTo>
                <a:lnTo>
                  <a:pt x="122" y="228"/>
                </a:lnTo>
                <a:lnTo>
                  <a:pt x="122" y="228"/>
                </a:lnTo>
                <a:lnTo>
                  <a:pt x="128" y="228"/>
                </a:lnTo>
                <a:lnTo>
                  <a:pt x="128" y="228"/>
                </a:lnTo>
                <a:lnTo>
                  <a:pt x="128" y="226"/>
                </a:lnTo>
                <a:lnTo>
                  <a:pt x="128" y="222"/>
                </a:lnTo>
                <a:lnTo>
                  <a:pt x="128" y="222"/>
                </a:lnTo>
                <a:lnTo>
                  <a:pt x="132" y="220"/>
                </a:lnTo>
                <a:lnTo>
                  <a:pt x="134" y="220"/>
                </a:lnTo>
                <a:lnTo>
                  <a:pt x="136" y="218"/>
                </a:lnTo>
                <a:lnTo>
                  <a:pt x="136" y="218"/>
                </a:lnTo>
                <a:lnTo>
                  <a:pt x="136" y="214"/>
                </a:lnTo>
                <a:lnTo>
                  <a:pt x="132" y="210"/>
                </a:lnTo>
                <a:lnTo>
                  <a:pt x="124" y="202"/>
                </a:lnTo>
                <a:lnTo>
                  <a:pt x="114" y="194"/>
                </a:lnTo>
                <a:lnTo>
                  <a:pt x="106" y="188"/>
                </a:lnTo>
                <a:lnTo>
                  <a:pt x="106" y="188"/>
                </a:lnTo>
                <a:lnTo>
                  <a:pt x="106" y="180"/>
                </a:lnTo>
                <a:lnTo>
                  <a:pt x="104" y="174"/>
                </a:lnTo>
                <a:lnTo>
                  <a:pt x="104" y="174"/>
                </a:lnTo>
                <a:lnTo>
                  <a:pt x="100" y="168"/>
                </a:lnTo>
                <a:lnTo>
                  <a:pt x="100" y="168"/>
                </a:lnTo>
                <a:lnTo>
                  <a:pt x="92" y="166"/>
                </a:lnTo>
                <a:lnTo>
                  <a:pt x="92" y="166"/>
                </a:lnTo>
                <a:lnTo>
                  <a:pt x="78" y="154"/>
                </a:lnTo>
                <a:lnTo>
                  <a:pt x="72" y="148"/>
                </a:lnTo>
                <a:lnTo>
                  <a:pt x="66" y="142"/>
                </a:lnTo>
                <a:lnTo>
                  <a:pt x="66" y="142"/>
                </a:lnTo>
                <a:lnTo>
                  <a:pt x="66" y="136"/>
                </a:lnTo>
                <a:lnTo>
                  <a:pt x="66" y="136"/>
                </a:lnTo>
                <a:lnTo>
                  <a:pt x="60" y="126"/>
                </a:lnTo>
                <a:lnTo>
                  <a:pt x="54" y="118"/>
                </a:lnTo>
                <a:lnTo>
                  <a:pt x="54" y="118"/>
                </a:lnTo>
                <a:lnTo>
                  <a:pt x="50" y="118"/>
                </a:lnTo>
                <a:lnTo>
                  <a:pt x="46" y="116"/>
                </a:lnTo>
                <a:lnTo>
                  <a:pt x="46" y="116"/>
                </a:lnTo>
                <a:lnTo>
                  <a:pt x="42" y="114"/>
                </a:lnTo>
                <a:lnTo>
                  <a:pt x="40" y="108"/>
                </a:lnTo>
                <a:lnTo>
                  <a:pt x="38" y="104"/>
                </a:lnTo>
                <a:lnTo>
                  <a:pt x="34" y="100"/>
                </a:lnTo>
                <a:lnTo>
                  <a:pt x="34" y="100"/>
                </a:lnTo>
                <a:lnTo>
                  <a:pt x="32" y="100"/>
                </a:lnTo>
                <a:lnTo>
                  <a:pt x="30" y="100"/>
                </a:lnTo>
                <a:lnTo>
                  <a:pt x="30" y="100"/>
                </a:lnTo>
                <a:lnTo>
                  <a:pt x="28" y="96"/>
                </a:lnTo>
                <a:lnTo>
                  <a:pt x="30" y="92"/>
                </a:lnTo>
                <a:lnTo>
                  <a:pt x="30" y="92"/>
                </a:lnTo>
                <a:lnTo>
                  <a:pt x="32" y="88"/>
                </a:lnTo>
                <a:lnTo>
                  <a:pt x="32" y="88"/>
                </a:lnTo>
                <a:lnTo>
                  <a:pt x="30" y="86"/>
                </a:lnTo>
                <a:lnTo>
                  <a:pt x="28" y="82"/>
                </a:lnTo>
                <a:lnTo>
                  <a:pt x="28" y="82"/>
                </a:lnTo>
                <a:lnTo>
                  <a:pt x="28" y="76"/>
                </a:lnTo>
                <a:lnTo>
                  <a:pt x="28" y="76"/>
                </a:lnTo>
                <a:lnTo>
                  <a:pt x="24" y="72"/>
                </a:lnTo>
                <a:lnTo>
                  <a:pt x="20" y="68"/>
                </a:lnTo>
                <a:lnTo>
                  <a:pt x="20" y="68"/>
                </a:lnTo>
                <a:lnTo>
                  <a:pt x="18" y="60"/>
                </a:lnTo>
                <a:lnTo>
                  <a:pt x="18" y="56"/>
                </a:lnTo>
                <a:lnTo>
                  <a:pt x="16" y="52"/>
                </a:lnTo>
                <a:lnTo>
                  <a:pt x="16" y="52"/>
                </a:lnTo>
                <a:lnTo>
                  <a:pt x="10" y="52"/>
                </a:lnTo>
                <a:lnTo>
                  <a:pt x="10" y="52"/>
                </a:lnTo>
                <a:lnTo>
                  <a:pt x="4" y="48"/>
                </a:lnTo>
                <a:lnTo>
                  <a:pt x="0" y="44"/>
                </a:lnTo>
                <a:lnTo>
                  <a:pt x="0" y="44"/>
                </a:lnTo>
                <a:lnTo>
                  <a:pt x="0" y="40"/>
                </a:lnTo>
                <a:lnTo>
                  <a:pt x="0" y="40"/>
                </a:lnTo>
                <a:lnTo>
                  <a:pt x="4" y="38"/>
                </a:lnTo>
                <a:lnTo>
                  <a:pt x="4" y="38"/>
                </a:lnTo>
                <a:lnTo>
                  <a:pt x="4" y="34"/>
                </a:lnTo>
                <a:lnTo>
                  <a:pt x="4" y="34"/>
                </a:lnTo>
                <a:lnTo>
                  <a:pt x="2" y="22"/>
                </a:lnTo>
                <a:lnTo>
                  <a:pt x="4" y="10"/>
                </a:lnTo>
                <a:lnTo>
                  <a:pt x="4" y="10"/>
                </a:lnTo>
                <a:lnTo>
                  <a:pt x="6" y="6"/>
                </a:lnTo>
                <a:lnTo>
                  <a:pt x="10" y="2"/>
                </a:lnTo>
                <a:lnTo>
                  <a:pt x="10" y="2"/>
                </a:lnTo>
                <a:lnTo>
                  <a:pt x="16" y="2"/>
                </a:lnTo>
                <a:lnTo>
                  <a:pt x="20" y="4"/>
                </a:lnTo>
                <a:lnTo>
                  <a:pt x="20" y="4"/>
                </a:lnTo>
                <a:lnTo>
                  <a:pt x="22" y="8"/>
                </a:lnTo>
                <a:lnTo>
                  <a:pt x="22" y="8"/>
                </a:lnTo>
                <a:lnTo>
                  <a:pt x="30" y="18"/>
                </a:lnTo>
                <a:lnTo>
                  <a:pt x="38" y="26"/>
                </a:lnTo>
                <a:lnTo>
                  <a:pt x="38" y="26"/>
                </a:lnTo>
                <a:lnTo>
                  <a:pt x="42" y="26"/>
                </a:lnTo>
                <a:lnTo>
                  <a:pt x="42" y="26"/>
                </a:lnTo>
                <a:lnTo>
                  <a:pt x="46" y="22"/>
                </a:lnTo>
                <a:lnTo>
                  <a:pt x="48" y="14"/>
                </a:lnTo>
                <a:lnTo>
                  <a:pt x="50" y="8"/>
                </a:lnTo>
                <a:lnTo>
                  <a:pt x="52" y="4"/>
                </a:lnTo>
                <a:lnTo>
                  <a:pt x="52" y="4"/>
                </a:lnTo>
                <a:lnTo>
                  <a:pt x="58" y="4"/>
                </a:lnTo>
                <a:lnTo>
                  <a:pt x="64" y="6"/>
                </a:lnTo>
                <a:lnTo>
                  <a:pt x="70" y="6"/>
                </a:lnTo>
                <a:lnTo>
                  <a:pt x="76" y="6"/>
                </a:lnTo>
                <a:lnTo>
                  <a:pt x="76" y="6"/>
                </a:lnTo>
                <a:lnTo>
                  <a:pt x="78" y="4"/>
                </a:lnTo>
                <a:lnTo>
                  <a:pt x="80" y="0"/>
                </a:lnTo>
                <a:lnTo>
                  <a:pt x="80" y="0"/>
                </a:lnTo>
                <a:lnTo>
                  <a:pt x="82" y="0"/>
                </a:lnTo>
                <a:lnTo>
                  <a:pt x="82" y="0"/>
                </a:lnTo>
                <a:lnTo>
                  <a:pt x="90" y="6"/>
                </a:lnTo>
                <a:lnTo>
                  <a:pt x="96" y="10"/>
                </a:lnTo>
                <a:lnTo>
                  <a:pt x="96" y="10"/>
                </a:lnTo>
                <a:lnTo>
                  <a:pt x="102" y="10"/>
                </a:lnTo>
                <a:lnTo>
                  <a:pt x="102" y="10"/>
                </a:lnTo>
                <a:lnTo>
                  <a:pt x="104" y="6"/>
                </a:lnTo>
                <a:lnTo>
                  <a:pt x="104" y="6"/>
                </a:lnTo>
                <a:lnTo>
                  <a:pt x="106" y="10"/>
                </a:lnTo>
                <a:lnTo>
                  <a:pt x="110" y="12"/>
                </a:lnTo>
                <a:lnTo>
                  <a:pt x="110" y="12"/>
                </a:lnTo>
                <a:lnTo>
                  <a:pt x="118" y="14"/>
                </a:lnTo>
                <a:lnTo>
                  <a:pt x="124" y="14"/>
                </a:lnTo>
                <a:lnTo>
                  <a:pt x="128" y="14"/>
                </a:lnTo>
                <a:lnTo>
                  <a:pt x="128" y="14"/>
                </a:lnTo>
                <a:lnTo>
                  <a:pt x="130" y="12"/>
                </a:lnTo>
                <a:lnTo>
                  <a:pt x="130" y="12"/>
                </a:lnTo>
                <a:lnTo>
                  <a:pt x="132" y="12"/>
                </a:lnTo>
                <a:lnTo>
                  <a:pt x="132" y="12"/>
                </a:lnTo>
                <a:lnTo>
                  <a:pt x="138" y="16"/>
                </a:lnTo>
                <a:lnTo>
                  <a:pt x="142" y="20"/>
                </a:lnTo>
                <a:lnTo>
                  <a:pt x="142" y="20"/>
                </a:lnTo>
                <a:lnTo>
                  <a:pt x="146" y="20"/>
                </a:lnTo>
                <a:lnTo>
                  <a:pt x="146" y="20"/>
                </a:lnTo>
                <a:lnTo>
                  <a:pt x="150" y="14"/>
                </a:lnTo>
                <a:lnTo>
                  <a:pt x="152" y="10"/>
                </a:lnTo>
                <a:lnTo>
                  <a:pt x="152" y="10"/>
                </a:lnTo>
                <a:lnTo>
                  <a:pt x="156" y="10"/>
                </a:lnTo>
                <a:lnTo>
                  <a:pt x="156" y="10"/>
                </a:lnTo>
                <a:lnTo>
                  <a:pt x="162" y="16"/>
                </a:lnTo>
                <a:lnTo>
                  <a:pt x="162" y="16"/>
                </a:lnTo>
                <a:lnTo>
                  <a:pt x="166" y="16"/>
                </a:lnTo>
                <a:lnTo>
                  <a:pt x="166" y="16"/>
                </a:lnTo>
                <a:lnTo>
                  <a:pt x="168" y="12"/>
                </a:lnTo>
                <a:lnTo>
                  <a:pt x="168" y="12"/>
                </a:lnTo>
                <a:lnTo>
                  <a:pt x="176" y="10"/>
                </a:lnTo>
                <a:lnTo>
                  <a:pt x="182" y="12"/>
                </a:lnTo>
                <a:lnTo>
                  <a:pt x="182" y="12"/>
                </a:lnTo>
                <a:lnTo>
                  <a:pt x="184" y="16"/>
                </a:lnTo>
                <a:lnTo>
                  <a:pt x="188" y="20"/>
                </a:lnTo>
                <a:lnTo>
                  <a:pt x="188" y="20"/>
                </a:lnTo>
                <a:lnTo>
                  <a:pt x="190" y="18"/>
                </a:lnTo>
                <a:lnTo>
                  <a:pt x="190" y="18"/>
                </a:lnTo>
                <a:lnTo>
                  <a:pt x="190" y="14"/>
                </a:lnTo>
                <a:lnTo>
                  <a:pt x="190" y="14"/>
                </a:lnTo>
                <a:lnTo>
                  <a:pt x="194" y="14"/>
                </a:lnTo>
                <a:lnTo>
                  <a:pt x="198" y="14"/>
                </a:lnTo>
                <a:lnTo>
                  <a:pt x="198" y="14"/>
                </a:lnTo>
                <a:lnTo>
                  <a:pt x="204" y="18"/>
                </a:lnTo>
                <a:lnTo>
                  <a:pt x="206" y="24"/>
                </a:lnTo>
                <a:lnTo>
                  <a:pt x="206" y="24"/>
                </a:lnTo>
                <a:lnTo>
                  <a:pt x="206" y="28"/>
                </a:lnTo>
                <a:lnTo>
                  <a:pt x="206" y="28"/>
                </a:lnTo>
                <a:lnTo>
                  <a:pt x="206" y="32"/>
                </a:lnTo>
                <a:lnTo>
                  <a:pt x="206" y="32"/>
                </a:lnTo>
                <a:lnTo>
                  <a:pt x="208" y="34"/>
                </a:lnTo>
                <a:lnTo>
                  <a:pt x="212" y="36"/>
                </a:lnTo>
                <a:lnTo>
                  <a:pt x="212" y="36"/>
                </a:lnTo>
                <a:lnTo>
                  <a:pt x="218" y="36"/>
                </a:lnTo>
                <a:lnTo>
                  <a:pt x="222" y="36"/>
                </a:lnTo>
                <a:lnTo>
                  <a:pt x="222" y="36"/>
                </a:lnTo>
                <a:lnTo>
                  <a:pt x="230" y="28"/>
                </a:lnTo>
                <a:lnTo>
                  <a:pt x="230" y="28"/>
                </a:lnTo>
                <a:lnTo>
                  <a:pt x="232" y="30"/>
                </a:lnTo>
                <a:lnTo>
                  <a:pt x="236" y="30"/>
                </a:lnTo>
                <a:lnTo>
                  <a:pt x="240" y="28"/>
                </a:lnTo>
                <a:lnTo>
                  <a:pt x="244" y="30"/>
                </a:lnTo>
                <a:lnTo>
                  <a:pt x="244" y="30"/>
                </a:lnTo>
                <a:lnTo>
                  <a:pt x="248" y="32"/>
                </a:lnTo>
                <a:lnTo>
                  <a:pt x="248" y="32"/>
                </a:lnTo>
                <a:lnTo>
                  <a:pt x="246" y="38"/>
                </a:lnTo>
                <a:lnTo>
                  <a:pt x="246" y="38"/>
                </a:lnTo>
                <a:lnTo>
                  <a:pt x="246" y="42"/>
                </a:lnTo>
                <a:lnTo>
                  <a:pt x="246" y="42"/>
                </a:lnTo>
                <a:lnTo>
                  <a:pt x="244" y="48"/>
                </a:lnTo>
                <a:lnTo>
                  <a:pt x="240" y="52"/>
                </a:lnTo>
                <a:lnTo>
                  <a:pt x="240" y="52"/>
                </a:lnTo>
                <a:lnTo>
                  <a:pt x="238" y="58"/>
                </a:lnTo>
                <a:lnTo>
                  <a:pt x="236" y="66"/>
                </a:lnTo>
                <a:lnTo>
                  <a:pt x="236" y="66"/>
                </a:lnTo>
                <a:lnTo>
                  <a:pt x="232" y="66"/>
                </a:lnTo>
                <a:lnTo>
                  <a:pt x="232" y="66"/>
                </a:lnTo>
                <a:lnTo>
                  <a:pt x="232" y="70"/>
                </a:lnTo>
                <a:lnTo>
                  <a:pt x="232" y="70"/>
                </a:lnTo>
                <a:lnTo>
                  <a:pt x="234" y="72"/>
                </a:lnTo>
                <a:lnTo>
                  <a:pt x="234" y="72"/>
                </a:lnTo>
                <a:lnTo>
                  <a:pt x="232" y="76"/>
                </a:lnTo>
                <a:lnTo>
                  <a:pt x="230" y="80"/>
                </a:lnTo>
                <a:lnTo>
                  <a:pt x="230" y="80"/>
                </a:lnTo>
                <a:lnTo>
                  <a:pt x="232" y="84"/>
                </a:lnTo>
                <a:lnTo>
                  <a:pt x="234" y="88"/>
                </a:lnTo>
                <a:lnTo>
                  <a:pt x="234" y="88"/>
                </a:lnTo>
                <a:lnTo>
                  <a:pt x="238" y="88"/>
                </a:lnTo>
                <a:lnTo>
                  <a:pt x="238" y="88"/>
                </a:lnTo>
                <a:lnTo>
                  <a:pt x="242" y="90"/>
                </a:lnTo>
                <a:lnTo>
                  <a:pt x="242" y="90"/>
                </a:lnTo>
                <a:lnTo>
                  <a:pt x="246" y="90"/>
                </a:lnTo>
                <a:lnTo>
                  <a:pt x="246" y="90"/>
                </a:lnTo>
                <a:lnTo>
                  <a:pt x="248" y="92"/>
                </a:lnTo>
                <a:lnTo>
                  <a:pt x="248" y="92"/>
                </a:lnTo>
                <a:lnTo>
                  <a:pt x="250" y="98"/>
                </a:lnTo>
                <a:lnTo>
                  <a:pt x="250" y="98"/>
                </a:lnTo>
                <a:lnTo>
                  <a:pt x="252" y="100"/>
                </a:lnTo>
                <a:lnTo>
                  <a:pt x="254" y="102"/>
                </a:lnTo>
                <a:lnTo>
                  <a:pt x="254" y="102"/>
                </a:lnTo>
                <a:lnTo>
                  <a:pt x="258" y="100"/>
                </a:lnTo>
                <a:lnTo>
                  <a:pt x="258" y="100"/>
                </a:lnTo>
                <a:lnTo>
                  <a:pt x="260" y="102"/>
                </a:lnTo>
                <a:lnTo>
                  <a:pt x="260" y="102"/>
                </a:lnTo>
                <a:lnTo>
                  <a:pt x="260" y="106"/>
                </a:lnTo>
                <a:lnTo>
                  <a:pt x="260" y="106"/>
                </a:lnTo>
                <a:lnTo>
                  <a:pt x="264" y="108"/>
                </a:lnTo>
                <a:lnTo>
                  <a:pt x="264" y="108"/>
                </a:lnTo>
                <a:lnTo>
                  <a:pt x="268" y="108"/>
                </a:lnTo>
                <a:lnTo>
                  <a:pt x="268" y="108"/>
                </a:lnTo>
                <a:lnTo>
                  <a:pt x="268" y="112"/>
                </a:lnTo>
                <a:lnTo>
                  <a:pt x="268" y="112"/>
                </a:lnTo>
                <a:lnTo>
                  <a:pt x="266" y="116"/>
                </a:lnTo>
                <a:lnTo>
                  <a:pt x="264" y="118"/>
                </a:lnTo>
                <a:lnTo>
                  <a:pt x="264" y="118"/>
                </a:lnTo>
                <a:lnTo>
                  <a:pt x="258" y="120"/>
                </a:lnTo>
                <a:lnTo>
                  <a:pt x="254" y="120"/>
                </a:lnTo>
                <a:lnTo>
                  <a:pt x="254" y="120"/>
                </a:lnTo>
                <a:lnTo>
                  <a:pt x="248" y="116"/>
                </a:lnTo>
                <a:lnTo>
                  <a:pt x="248" y="116"/>
                </a:lnTo>
                <a:lnTo>
                  <a:pt x="244" y="116"/>
                </a:lnTo>
                <a:lnTo>
                  <a:pt x="244" y="116"/>
                </a:lnTo>
                <a:lnTo>
                  <a:pt x="242" y="118"/>
                </a:lnTo>
                <a:lnTo>
                  <a:pt x="242" y="118"/>
                </a:lnTo>
                <a:lnTo>
                  <a:pt x="244" y="120"/>
                </a:lnTo>
                <a:lnTo>
                  <a:pt x="244" y="120"/>
                </a:lnTo>
                <a:lnTo>
                  <a:pt x="252" y="128"/>
                </a:lnTo>
                <a:lnTo>
                  <a:pt x="252" y="128"/>
                </a:lnTo>
                <a:lnTo>
                  <a:pt x="260" y="140"/>
                </a:lnTo>
                <a:lnTo>
                  <a:pt x="260" y="140"/>
                </a:lnTo>
                <a:lnTo>
                  <a:pt x="264" y="140"/>
                </a:lnTo>
                <a:lnTo>
                  <a:pt x="264" y="140"/>
                </a:lnTo>
                <a:lnTo>
                  <a:pt x="264" y="144"/>
                </a:lnTo>
                <a:lnTo>
                  <a:pt x="264" y="150"/>
                </a:lnTo>
                <a:lnTo>
                  <a:pt x="264" y="150"/>
                </a:lnTo>
                <a:lnTo>
                  <a:pt x="262" y="154"/>
                </a:lnTo>
                <a:lnTo>
                  <a:pt x="262" y="154"/>
                </a:lnTo>
                <a:lnTo>
                  <a:pt x="258" y="156"/>
                </a:lnTo>
                <a:lnTo>
                  <a:pt x="258" y="156"/>
                </a:lnTo>
                <a:lnTo>
                  <a:pt x="256" y="152"/>
                </a:lnTo>
                <a:lnTo>
                  <a:pt x="256" y="152"/>
                </a:lnTo>
                <a:lnTo>
                  <a:pt x="252" y="152"/>
                </a:lnTo>
                <a:lnTo>
                  <a:pt x="252" y="152"/>
                </a:lnTo>
                <a:lnTo>
                  <a:pt x="250" y="156"/>
                </a:lnTo>
                <a:lnTo>
                  <a:pt x="250" y="158"/>
                </a:lnTo>
                <a:lnTo>
                  <a:pt x="250" y="158"/>
                </a:lnTo>
                <a:lnTo>
                  <a:pt x="244" y="162"/>
                </a:lnTo>
                <a:lnTo>
                  <a:pt x="244" y="162"/>
                </a:lnTo>
                <a:lnTo>
                  <a:pt x="238" y="162"/>
                </a:lnTo>
                <a:lnTo>
                  <a:pt x="238" y="162"/>
                </a:lnTo>
                <a:lnTo>
                  <a:pt x="236" y="164"/>
                </a:lnTo>
                <a:lnTo>
                  <a:pt x="236" y="164"/>
                </a:lnTo>
                <a:lnTo>
                  <a:pt x="232" y="164"/>
                </a:lnTo>
                <a:lnTo>
                  <a:pt x="232" y="164"/>
                </a:lnTo>
                <a:lnTo>
                  <a:pt x="232" y="160"/>
                </a:lnTo>
                <a:lnTo>
                  <a:pt x="232" y="160"/>
                </a:lnTo>
                <a:lnTo>
                  <a:pt x="228" y="160"/>
                </a:lnTo>
                <a:lnTo>
                  <a:pt x="228" y="160"/>
                </a:lnTo>
                <a:lnTo>
                  <a:pt x="224" y="166"/>
                </a:lnTo>
                <a:lnTo>
                  <a:pt x="224" y="166"/>
                </a:lnTo>
                <a:lnTo>
                  <a:pt x="226" y="168"/>
                </a:lnTo>
                <a:lnTo>
                  <a:pt x="226" y="168"/>
                </a:lnTo>
                <a:lnTo>
                  <a:pt x="230" y="170"/>
                </a:lnTo>
                <a:lnTo>
                  <a:pt x="230" y="170"/>
                </a:lnTo>
                <a:lnTo>
                  <a:pt x="232" y="176"/>
                </a:lnTo>
                <a:lnTo>
                  <a:pt x="232" y="176"/>
                </a:lnTo>
                <a:lnTo>
                  <a:pt x="234" y="180"/>
                </a:lnTo>
                <a:lnTo>
                  <a:pt x="234" y="180"/>
                </a:lnTo>
                <a:lnTo>
                  <a:pt x="234" y="188"/>
                </a:lnTo>
                <a:lnTo>
                  <a:pt x="234" y="188"/>
                </a:lnTo>
                <a:lnTo>
                  <a:pt x="232" y="190"/>
                </a:lnTo>
                <a:lnTo>
                  <a:pt x="232" y="190"/>
                </a:lnTo>
                <a:lnTo>
                  <a:pt x="230" y="190"/>
                </a:lnTo>
                <a:lnTo>
                  <a:pt x="230" y="190"/>
                </a:lnTo>
                <a:lnTo>
                  <a:pt x="228" y="188"/>
                </a:lnTo>
                <a:lnTo>
                  <a:pt x="228" y="188"/>
                </a:lnTo>
                <a:lnTo>
                  <a:pt x="226" y="180"/>
                </a:lnTo>
                <a:lnTo>
                  <a:pt x="226" y="180"/>
                </a:lnTo>
                <a:lnTo>
                  <a:pt x="224" y="180"/>
                </a:lnTo>
                <a:lnTo>
                  <a:pt x="224" y="180"/>
                </a:lnTo>
                <a:lnTo>
                  <a:pt x="218" y="180"/>
                </a:lnTo>
                <a:lnTo>
                  <a:pt x="218" y="180"/>
                </a:lnTo>
                <a:lnTo>
                  <a:pt x="212" y="184"/>
                </a:lnTo>
                <a:lnTo>
                  <a:pt x="208" y="190"/>
                </a:lnTo>
                <a:lnTo>
                  <a:pt x="208" y="190"/>
                </a:lnTo>
                <a:lnTo>
                  <a:pt x="206" y="196"/>
                </a:lnTo>
                <a:lnTo>
                  <a:pt x="206" y="196"/>
                </a:lnTo>
                <a:lnTo>
                  <a:pt x="204" y="198"/>
                </a:lnTo>
                <a:lnTo>
                  <a:pt x="204" y="198"/>
                </a:lnTo>
                <a:lnTo>
                  <a:pt x="204" y="204"/>
                </a:lnTo>
                <a:lnTo>
                  <a:pt x="204" y="208"/>
                </a:lnTo>
                <a:lnTo>
                  <a:pt x="204" y="208"/>
                </a:lnTo>
                <a:lnTo>
                  <a:pt x="202" y="212"/>
                </a:lnTo>
                <a:lnTo>
                  <a:pt x="202" y="212"/>
                </a:lnTo>
                <a:lnTo>
                  <a:pt x="196" y="212"/>
                </a:lnTo>
                <a:lnTo>
                  <a:pt x="196" y="212"/>
                </a:lnTo>
                <a:lnTo>
                  <a:pt x="194" y="216"/>
                </a:lnTo>
                <a:lnTo>
                  <a:pt x="194" y="216"/>
                </a:lnTo>
                <a:lnTo>
                  <a:pt x="194" y="222"/>
                </a:lnTo>
                <a:lnTo>
                  <a:pt x="194" y="228"/>
                </a:lnTo>
                <a:lnTo>
                  <a:pt x="194" y="228"/>
                </a:lnTo>
                <a:lnTo>
                  <a:pt x="192" y="228"/>
                </a:lnTo>
                <a:lnTo>
                  <a:pt x="192" y="228"/>
                </a:lnTo>
                <a:lnTo>
                  <a:pt x="192" y="232"/>
                </a:lnTo>
                <a:lnTo>
                  <a:pt x="192" y="232"/>
                </a:lnTo>
                <a:lnTo>
                  <a:pt x="196" y="238"/>
                </a:lnTo>
                <a:lnTo>
                  <a:pt x="196" y="238"/>
                </a:lnTo>
                <a:lnTo>
                  <a:pt x="200" y="242"/>
                </a:lnTo>
                <a:lnTo>
                  <a:pt x="200" y="242"/>
                </a:lnTo>
                <a:lnTo>
                  <a:pt x="200" y="248"/>
                </a:lnTo>
                <a:lnTo>
                  <a:pt x="200" y="248"/>
                </a:lnTo>
                <a:lnTo>
                  <a:pt x="194" y="258"/>
                </a:lnTo>
                <a:lnTo>
                  <a:pt x="194" y="2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8" name="Freeform 318"/>
          <p:cNvSpPr>
            <a:spLocks noChangeAspect="1"/>
          </p:cNvSpPr>
          <p:nvPr/>
        </p:nvSpPr>
        <p:spPr bwMode="auto">
          <a:xfrm>
            <a:off x="10356916" y="4683011"/>
            <a:ext cx="218164" cy="302888"/>
          </a:xfrm>
          <a:custGeom>
            <a:avLst/>
            <a:gdLst/>
            <a:ahLst/>
            <a:cxnLst>
              <a:cxn ang="0">
                <a:pos x="282" y="314"/>
              </a:cxn>
              <a:cxn ang="0">
                <a:pos x="272" y="360"/>
              </a:cxn>
              <a:cxn ang="0">
                <a:pos x="240" y="360"/>
              </a:cxn>
              <a:cxn ang="0">
                <a:pos x="220" y="364"/>
              </a:cxn>
              <a:cxn ang="0">
                <a:pos x="206" y="376"/>
              </a:cxn>
              <a:cxn ang="0">
                <a:pos x="190" y="368"/>
              </a:cxn>
              <a:cxn ang="0">
                <a:pos x="168" y="388"/>
              </a:cxn>
              <a:cxn ang="0">
                <a:pos x="156" y="390"/>
              </a:cxn>
              <a:cxn ang="0">
                <a:pos x="126" y="366"/>
              </a:cxn>
              <a:cxn ang="0">
                <a:pos x="100" y="350"/>
              </a:cxn>
              <a:cxn ang="0">
                <a:pos x="84" y="348"/>
              </a:cxn>
              <a:cxn ang="0">
                <a:pos x="68" y="382"/>
              </a:cxn>
              <a:cxn ang="0">
                <a:pos x="66" y="412"/>
              </a:cxn>
              <a:cxn ang="0">
                <a:pos x="50" y="394"/>
              </a:cxn>
              <a:cxn ang="0">
                <a:pos x="12" y="368"/>
              </a:cxn>
              <a:cxn ang="0">
                <a:pos x="8" y="340"/>
              </a:cxn>
              <a:cxn ang="0">
                <a:pos x="0" y="324"/>
              </a:cxn>
              <a:cxn ang="0">
                <a:pos x="2" y="308"/>
              </a:cxn>
              <a:cxn ang="0">
                <a:pos x="12" y="296"/>
              </a:cxn>
              <a:cxn ang="0">
                <a:pos x="20" y="276"/>
              </a:cxn>
              <a:cxn ang="0">
                <a:pos x="36" y="280"/>
              </a:cxn>
              <a:cxn ang="0">
                <a:pos x="42" y="280"/>
              </a:cxn>
              <a:cxn ang="0">
                <a:pos x="34" y="260"/>
              </a:cxn>
              <a:cxn ang="0">
                <a:pos x="40" y="252"/>
              </a:cxn>
              <a:cxn ang="0">
                <a:pos x="52" y="254"/>
              </a:cxn>
              <a:cxn ang="0">
                <a:pos x="64" y="244"/>
              </a:cxn>
              <a:cxn ang="0">
                <a:pos x="72" y="242"/>
              </a:cxn>
              <a:cxn ang="0">
                <a:pos x="60" y="220"/>
              </a:cxn>
              <a:cxn ang="0">
                <a:pos x="56" y="208"/>
              </a:cxn>
              <a:cxn ang="0">
                <a:pos x="74" y="208"/>
              </a:cxn>
              <a:cxn ang="0">
                <a:pos x="68" y="198"/>
              </a:cxn>
              <a:cxn ang="0">
                <a:pos x="62" y="194"/>
              </a:cxn>
              <a:cxn ang="0">
                <a:pos x="54" y="182"/>
              </a:cxn>
              <a:cxn ang="0">
                <a:pos x="40" y="176"/>
              </a:cxn>
              <a:cxn ang="0">
                <a:pos x="40" y="162"/>
              </a:cxn>
              <a:cxn ang="0">
                <a:pos x="48" y="144"/>
              </a:cxn>
              <a:cxn ang="0">
                <a:pos x="56" y="124"/>
              </a:cxn>
              <a:cxn ang="0">
                <a:pos x="38" y="120"/>
              </a:cxn>
              <a:cxn ang="0">
                <a:pos x="34" y="102"/>
              </a:cxn>
              <a:cxn ang="0">
                <a:pos x="40" y="92"/>
              </a:cxn>
              <a:cxn ang="0">
                <a:pos x="54" y="88"/>
              </a:cxn>
              <a:cxn ang="0">
                <a:pos x="40" y="86"/>
              </a:cxn>
              <a:cxn ang="0">
                <a:pos x="24" y="82"/>
              </a:cxn>
              <a:cxn ang="0">
                <a:pos x="24" y="74"/>
              </a:cxn>
              <a:cxn ang="0">
                <a:pos x="28" y="66"/>
              </a:cxn>
              <a:cxn ang="0">
                <a:pos x="22" y="62"/>
              </a:cxn>
              <a:cxn ang="0">
                <a:pos x="18" y="54"/>
              </a:cxn>
              <a:cxn ang="0">
                <a:pos x="16" y="44"/>
              </a:cxn>
              <a:cxn ang="0">
                <a:pos x="14" y="32"/>
              </a:cxn>
              <a:cxn ang="0">
                <a:pos x="46" y="22"/>
              </a:cxn>
              <a:cxn ang="0">
                <a:pos x="80" y="6"/>
              </a:cxn>
              <a:cxn ang="0">
                <a:pos x="100" y="8"/>
              </a:cxn>
              <a:cxn ang="0">
                <a:pos x="124" y="20"/>
              </a:cxn>
              <a:cxn ang="0">
                <a:pos x="152" y="68"/>
              </a:cxn>
              <a:cxn ang="0">
                <a:pos x="178" y="86"/>
              </a:cxn>
              <a:cxn ang="0">
                <a:pos x="192" y="114"/>
              </a:cxn>
              <a:cxn ang="0">
                <a:pos x="214" y="136"/>
              </a:cxn>
              <a:cxn ang="0">
                <a:pos x="260" y="134"/>
              </a:cxn>
              <a:cxn ang="0">
                <a:pos x="274" y="146"/>
              </a:cxn>
              <a:cxn ang="0">
                <a:pos x="266" y="170"/>
              </a:cxn>
              <a:cxn ang="0">
                <a:pos x="270" y="188"/>
              </a:cxn>
              <a:cxn ang="0">
                <a:pos x="266" y="232"/>
              </a:cxn>
              <a:cxn ang="0">
                <a:pos x="300" y="276"/>
              </a:cxn>
            </a:cxnLst>
            <a:rect l="0" t="0" r="r" b="b"/>
            <a:pathLst>
              <a:path w="302" h="416">
                <a:moveTo>
                  <a:pt x="302" y="282"/>
                </a:moveTo>
                <a:lnTo>
                  <a:pt x="302" y="282"/>
                </a:lnTo>
                <a:lnTo>
                  <a:pt x="302" y="286"/>
                </a:lnTo>
                <a:lnTo>
                  <a:pt x="298" y="290"/>
                </a:lnTo>
                <a:lnTo>
                  <a:pt x="290" y="298"/>
                </a:lnTo>
                <a:lnTo>
                  <a:pt x="290" y="298"/>
                </a:lnTo>
                <a:lnTo>
                  <a:pt x="282" y="314"/>
                </a:lnTo>
                <a:lnTo>
                  <a:pt x="278" y="332"/>
                </a:lnTo>
                <a:lnTo>
                  <a:pt x="278" y="332"/>
                </a:lnTo>
                <a:lnTo>
                  <a:pt x="276" y="348"/>
                </a:lnTo>
                <a:lnTo>
                  <a:pt x="278" y="356"/>
                </a:lnTo>
                <a:lnTo>
                  <a:pt x="280" y="362"/>
                </a:lnTo>
                <a:lnTo>
                  <a:pt x="280" y="362"/>
                </a:lnTo>
                <a:lnTo>
                  <a:pt x="272" y="360"/>
                </a:lnTo>
                <a:lnTo>
                  <a:pt x="272" y="360"/>
                </a:lnTo>
                <a:lnTo>
                  <a:pt x="264" y="360"/>
                </a:lnTo>
                <a:lnTo>
                  <a:pt x="258" y="362"/>
                </a:lnTo>
                <a:lnTo>
                  <a:pt x="258" y="362"/>
                </a:lnTo>
                <a:lnTo>
                  <a:pt x="248" y="360"/>
                </a:lnTo>
                <a:lnTo>
                  <a:pt x="244" y="360"/>
                </a:lnTo>
                <a:lnTo>
                  <a:pt x="240" y="360"/>
                </a:lnTo>
                <a:lnTo>
                  <a:pt x="240" y="360"/>
                </a:lnTo>
                <a:lnTo>
                  <a:pt x="238" y="364"/>
                </a:lnTo>
                <a:lnTo>
                  <a:pt x="236" y="366"/>
                </a:lnTo>
                <a:lnTo>
                  <a:pt x="236" y="366"/>
                </a:lnTo>
                <a:lnTo>
                  <a:pt x="230" y="366"/>
                </a:lnTo>
                <a:lnTo>
                  <a:pt x="224" y="366"/>
                </a:lnTo>
                <a:lnTo>
                  <a:pt x="220" y="364"/>
                </a:lnTo>
                <a:lnTo>
                  <a:pt x="214" y="364"/>
                </a:lnTo>
                <a:lnTo>
                  <a:pt x="214" y="364"/>
                </a:lnTo>
                <a:lnTo>
                  <a:pt x="210" y="366"/>
                </a:lnTo>
                <a:lnTo>
                  <a:pt x="206" y="370"/>
                </a:lnTo>
                <a:lnTo>
                  <a:pt x="206" y="370"/>
                </a:lnTo>
                <a:lnTo>
                  <a:pt x="206" y="374"/>
                </a:lnTo>
                <a:lnTo>
                  <a:pt x="206" y="376"/>
                </a:lnTo>
                <a:lnTo>
                  <a:pt x="206" y="376"/>
                </a:lnTo>
                <a:lnTo>
                  <a:pt x="202" y="376"/>
                </a:lnTo>
                <a:lnTo>
                  <a:pt x="202" y="376"/>
                </a:lnTo>
                <a:lnTo>
                  <a:pt x="198" y="372"/>
                </a:lnTo>
                <a:lnTo>
                  <a:pt x="194" y="368"/>
                </a:lnTo>
                <a:lnTo>
                  <a:pt x="194" y="368"/>
                </a:lnTo>
                <a:lnTo>
                  <a:pt x="190" y="368"/>
                </a:lnTo>
                <a:lnTo>
                  <a:pt x="190" y="368"/>
                </a:lnTo>
                <a:lnTo>
                  <a:pt x="178" y="370"/>
                </a:lnTo>
                <a:lnTo>
                  <a:pt x="172" y="372"/>
                </a:lnTo>
                <a:lnTo>
                  <a:pt x="168" y="376"/>
                </a:lnTo>
                <a:lnTo>
                  <a:pt x="168" y="376"/>
                </a:lnTo>
                <a:lnTo>
                  <a:pt x="168" y="382"/>
                </a:lnTo>
                <a:lnTo>
                  <a:pt x="168" y="388"/>
                </a:lnTo>
                <a:lnTo>
                  <a:pt x="168" y="388"/>
                </a:lnTo>
                <a:lnTo>
                  <a:pt x="164" y="392"/>
                </a:lnTo>
                <a:lnTo>
                  <a:pt x="164" y="392"/>
                </a:lnTo>
                <a:lnTo>
                  <a:pt x="158" y="392"/>
                </a:lnTo>
                <a:lnTo>
                  <a:pt x="158" y="392"/>
                </a:lnTo>
                <a:lnTo>
                  <a:pt x="156" y="390"/>
                </a:lnTo>
                <a:lnTo>
                  <a:pt x="156" y="390"/>
                </a:lnTo>
                <a:lnTo>
                  <a:pt x="152" y="384"/>
                </a:lnTo>
                <a:lnTo>
                  <a:pt x="148" y="378"/>
                </a:lnTo>
                <a:lnTo>
                  <a:pt x="140" y="370"/>
                </a:lnTo>
                <a:lnTo>
                  <a:pt x="140" y="370"/>
                </a:lnTo>
                <a:lnTo>
                  <a:pt x="132" y="368"/>
                </a:lnTo>
                <a:lnTo>
                  <a:pt x="126" y="366"/>
                </a:lnTo>
                <a:lnTo>
                  <a:pt x="126" y="366"/>
                </a:lnTo>
                <a:lnTo>
                  <a:pt x="122" y="358"/>
                </a:lnTo>
                <a:lnTo>
                  <a:pt x="120" y="354"/>
                </a:lnTo>
                <a:lnTo>
                  <a:pt x="118" y="352"/>
                </a:lnTo>
                <a:lnTo>
                  <a:pt x="118" y="352"/>
                </a:lnTo>
                <a:lnTo>
                  <a:pt x="114" y="350"/>
                </a:lnTo>
                <a:lnTo>
                  <a:pt x="108" y="350"/>
                </a:lnTo>
                <a:lnTo>
                  <a:pt x="100" y="350"/>
                </a:lnTo>
                <a:lnTo>
                  <a:pt x="100" y="350"/>
                </a:lnTo>
                <a:lnTo>
                  <a:pt x="94" y="346"/>
                </a:lnTo>
                <a:lnTo>
                  <a:pt x="92" y="342"/>
                </a:lnTo>
                <a:lnTo>
                  <a:pt x="90" y="342"/>
                </a:lnTo>
                <a:lnTo>
                  <a:pt x="90" y="342"/>
                </a:lnTo>
                <a:lnTo>
                  <a:pt x="86" y="344"/>
                </a:lnTo>
                <a:lnTo>
                  <a:pt x="84" y="348"/>
                </a:lnTo>
                <a:lnTo>
                  <a:pt x="82" y="354"/>
                </a:lnTo>
                <a:lnTo>
                  <a:pt x="82" y="354"/>
                </a:lnTo>
                <a:lnTo>
                  <a:pt x="76" y="358"/>
                </a:lnTo>
                <a:lnTo>
                  <a:pt x="72" y="362"/>
                </a:lnTo>
                <a:lnTo>
                  <a:pt x="72" y="362"/>
                </a:lnTo>
                <a:lnTo>
                  <a:pt x="70" y="372"/>
                </a:lnTo>
                <a:lnTo>
                  <a:pt x="68" y="382"/>
                </a:lnTo>
                <a:lnTo>
                  <a:pt x="68" y="382"/>
                </a:lnTo>
                <a:lnTo>
                  <a:pt x="70" y="388"/>
                </a:lnTo>
                <a:lnTo>
                  <a:pt x="72" y="396"/>
                </a:lnTo>
                <a:lnTo>
                  <a:pt x="72" y="396"/>
                </a:lnTo>
                <a:lnTo>
                  <a:pt x="70" y="400"/>
                </a:lnTo>
                <a:lnTo>
                  <a:pt x="68" y="406"/>
                </a:lnTo>
                <a:lnTo>
                  <a:pt x="66" y="412"/>
                </a:lnTo>
                <a:lnTo>
                  <a:pt x="66" y="416"/>
                </a:lnTo>
                <a:lnTo>
                  <a:pt x="66" y="416"/>
                </a:lnTo>
                <a:lnTo>
                  <a:pt x="62" y="414"/>
                </a:lnTo>
                <a:lnTo>
                  <a:pt x="58" y="410"/>
                </a:lnTo>
                <a:lnTo>
                  <a:pt x="58" y="410"/>
                </a:lnTo>
                <a:lnTo>
                  <a:pt x="54" y="402"/>
                </a:lnTo>
                <a:lnTo>
                  <a:pt x="50" y="394"/>
                </a:lnTo>
                <a:lnTo>
                  <a:pt x="50" y="394"/>
                </a:lnTo>
                <a:lnTo>
                  <a:pt x="44" y="390"/>
                </a:lnTo>
                <a:lnTo>
                  <a:pt x="38" y="386"/>
                </a:lnTo>
                <a:lnTo>
                  <a:pt x="38" y="386"/>
                </a:lnTo>
                <a:lnTo>
                  <a:pt x="22" y="374"/>
                </a:lnTo>
                <a:lnTo>
                  <a:pt x="22" y="374"/>
                </a:lnTo>
                <a:lnTo>
                  <a:pt x="12" y="368"/>
                </a:lnTo>
                <a:lnTo>
                  <a:pt x="6" y="364"/>
                </a:lnTo>
                <a:lnTo>
                  <a:pt x="2" y="360"/>
                </a:lnTo>
                <a:lnTo>
                  <a:pt x="2" y="360"/>
                </a:lnTo>
                <a:lnTo>
                  <a:pt x="0" y="354"/>
                </a:lnTo>
                <a:lnTo>
                  <a:pt x="2" y="350"/>
                </a:lnTo>
                <a:lnTo>
                  <a:pt x="2" y="350"/>
                </a:lnTo>
                <a:lnTo>
                  <a:pt x="8" y="340"/>
                </a:lnTo>
                <a:lnTo>
                  <a:pt x="8" y="340"/>
                </a:lnTo>
                <a:lnTo>
                  <a:pt x="8" y="334"/>
                </a:lnTo>
                <a:lnTo>
                  <a:pt x="8" y="334"/>
                </a:lnTo>
                <a:lnTo>
                  <a:pt x="4" y="330"/>
                </a:lnTo>
                <a:lnTo>
                  <a:pt x="4" y="330"/>
                </a:lnTo>
                <a:lnTo>
                  <a:pt x="0" y="324"/>
                </a:lnTo>
                <a:lnTo>
                  <a:pt x="0" y="324"/>
                </a:lnTo>
                <a:lnTo>
                  <a:pt x="0" y="320"/>
                </a:lnTo>
                <a:lnTo>
                  <a:pt x="0" y="320"/>
                </a:lnTo>
                <a:lnTo>
                  <a:pt x="2" y="320"/>
                </a:lnTo>
                <a:lnTo>
                  <a:pt x="2" y="320"/>
                </a:lnTo>
                <a:lnTo>
                  <a:pt x="2" y="314"/>
                </a:lnTo>
                <a:lnTo>
                  <a:pt x="2" y="308"/>
                </a:lnTo>
                <a:lnTo>
                  <a:pt x="2" y="308"/>
                </a:lnTo>
                <a:lnTo>
                  <a:pt x="4" y="304"/>
                </a:lnTo>
                <a:lnTo>
                  <a:pt x="4" y="304"/>
                </a:lnTo>
                <a:lnTo>
                  <a:pt x="10" y="304"/>
                </a:lnTo>
                <a:lnTo>
                  <a:pt x="10" y="304"/>
                </a:lnTo>
                <a:lnTo>
                  <a:pt x="12" y="300"/>
                </a:lnTo>
                <a:lnTo>
                  <a:pt x="12" y="300"/>
                </a:lnTo>
                <a:lnTo>
                  <a:pt x="12" y="296"/>
                </a:lnTo>
                <a:lnTo>
                  <a:pt x="12" y="290"/>
                </a:lnTo>
                <a:lnTo>
                  <a:pt x="12" y="290"/>
                </a:lnTo>
                <a:lnTo>
                  <a:pt x="14" y="288"/>
                </a:lnTo>
                <a:lnTo>
                  <a:pt x="14" y="288"/>
                </a:lnTo>
                <a:lnTo>
                  <a:pt x="16" y="282"/>
                </a:lnTo>
                <a:lnTo>
                  <a:pt x="16" y="282"/>
                </a:lnTo>
                <a:lnTo>
                  <a:pt x="20" y="276"/>
                </a:lnTo>
                <a:lnTo>
                  <a:pt x="26" y="272"/>
                </a:lnTo>
                <a:lnTo>
                  <a:pt x="26" y="272"/>
                </a:lnTo>
                <a:lnTo>
                  <a:pt x="32" y="272"/>
                </a:lnTo>
                <a:lnTo>
                  <a:pt x="32" y="272"/>
                </a:lnTo>
                <a:lnTo>
                  <a:pt x="34" y="272"/>
                </a:lnTo>
                <a:lnTo>
                  <a:pt x="34" y="272"/>
                </a:lnTo>
                <a:lnTo>
                  <a:pt x="36" y="280"/>
                </a:lnTo>
                <a:lnTo>
                  <a:pt x="36" y="280"/>
                </a:lnTo>
                <a:lnTo>
                  <a:pt x="38" y="282"/>
                </a:lnTo>
                <a:lnTo>
                  <a:pt x="38" y="282"/>
                </a:lnTo>
                <a:lnTo>
                  <a:pt x="40" y="282"/>
                </a:lnTo>
                <a:lnTo>
                  <a:pt x="40" y="282"/>
                </a:lnTo>
                <a:lnTo>
                  <a:pt x="42" y="280"/>
                </a:lnTo>
                <a:lnTo>
                  <a:pt x="42" y="280"/>
                </a:lnTo>
                <a:lnTo>
                  <a:pt x="42" y="272"/>
                </a:lnTo>
                <a:lnTo>
                  <a:pt x="42" y="272"/>
                </a:lnTo>
                <a:lnTo>
                  <a:pt x="40" y="268"/>
                </a:lnTo>
                <a:lnTo>
                  <a:pt x="40" y="268"/>
                </a:lnTo>
                <a:lnTo>
                  <a:pt x="38" y="262"/>
                </a:lnTo>
                <a:lnTo>
                  <a:pt x="38" y="262"/>
                </a:lnTo>
                <a:lnTo>
                  <a:pt x="34" y="260"/>
                </a:lnTo>
                <a:lnTo>
                  <a:pt x="34" y="260"/>
                </a:lnTo>
                <a:lnTo>
                  <a:pt x="32" y="258"/>
                </a:lnTo>
                <a:lnTo>
                  <a:pt x="32" y="258"/>
                </a:lnTo>
                <a:lnTo>
                  <a:pt x="36" y="252"/>
                </a:lnTo>
                <a:lnTo>
                  <a:pt x="36" y="252"/>
                </a:lnTo>
                <a:lnTo>
                  <a:pt x="40" y="252"/>
                </a:lnTo>
                <a:lnTo>
                  <a:pt x="40" y="252"/>
                </a:lnTo>
                <a:lnTo>
                  <a:pt x="40" y="256"/>
                </a:lnTo>
                <a:lnTo>
                  <a:pt x="40" y="256"/>
                </a:lnTo>
                <a:lnTo>
                  <a:pt x="44" y="256"/>
                </a:lnTo>
                <a:lnTo>
                  <a:pt x="44" y="256"/>
                </a:lnTo>
                <a:lnTo>
                  <a:pt x="46" y="254"/>
                </a:lnTo>
                <a:lnTo>
                  <a:pt x="46" y="254"/>
                </a:lnTo>
                <a:lnTo>
                  <a:pt x="52" y="254"/>
                </a:lnTo>
                <a:lnTo>
                  <a:pt x="52" y="254"/>
                </a:lnTo>
                <a:lnTo>
                  <a:pt x="58" y="250"/>
                </a:lnTo>
                <a:lnTo>
                  <a:pt x="58" y="250"/>
                </a:lnTo>
                <a:lnTo>
                  <a:pt x="58" y="248"/>
                </a:lnTo>
                <a:lnTo>
                  <a:pt x="60" y="244"/>
                </a:lnTo>
                <a:lnTo>
                  <a:pt x="60" y="244"/>
                </a:lnTo>
                <a:lnTo>
                  <a:pt x="64" y="244"/>
                </a:lnTo>
                <a:lnTo>
                  <a:pt x="64" y="244"/>
                </a:lnTo>
                <a:lnTo>
                  <a:pt x="66" y="248"/>
                </a:lnTo>
                <a:lnTo>
                  <a:pt x="66" y="248"/>
                </a:lnTo>
                <a:lnTo>
                  <a:pt x="70" y="246"/>
                </a:lnTo>
                <a:lnTo>
                  <a:pt x="70" y="246"/>
                </a:lnTo>
                <a:lnTo>
                  <a:pt x="72" y="242"/>
                </a:lnTo>
                <a:lnTo>
                  <a:pt x="72" y="242"/>
                </a:lnTo>
                <a:lnTo>
                  <a:pt x="72" y="236"/>
                </a:lnTo>
                <a:lnTo>
                  <a:pt x="72" y="232"/>
                </a:lnTo>
                <a:lnTo>
                  <a:pt x="72" y="232"/>
                </a:lnTo>
                <a:lnTo>
                  <a:pt x="68" y="232"/>
                </a:lnTo>
                <a:lnTo>
                  <a:pt x="68" y="232"/>
                </a:lnTo>
                <a:lnTo>
                  <a:pt x="60" y="220"/>
                </a:lnTo>
                <a:lnTo>
                  <a:pt x="60" y="220"/>
                </a:lnTo>
                <a:lnTo>
                  <a:pt x="52" y="212"/>
                </a:lnTo>
                <a:lnTo>
                  <a:pt x="52" y="212"/>
                </a:lnTo>
                <a:lnTo>
                  <a:pt x="50" y="210"/>
                </a:lnTo>
                <a:lnTo>
                  <a:pt x="50" y="210"/>
                </a:lnTo>
                <a:lnTo>
                  <a:pt x="52" y="208"/>
                </a:lnTo>
                <a:lnTo>
                  <a:pt x="52" y="208"/>
                </a:lnTo>
                <a:lnTo>
                  <a:pt x="56" y="208"/>
                </a:lnTo>
                <a:lnTo>
                  <a:pt x="56" y="208"/>
                </a:lnTo>
                <a:lnTo>
                  <a:pt x="62" y="212"/>
                </a:lnTo>
                <a:lnTo>
                  <a:pt x="62" y="212"/>
                </a:lnTo>
                <a:lnTo>
                  <a:pt x="66" y="212"/>
                </a:lnTo>
                <a:lnTo>
                  <a:pt x="72" y="210"/>
                </a:lnTo>
                <a:lnTo>
                  <a:pt x="72" y="210"/>
                </a:lnTo>
                <a:lnTo>
                  <a:pt x="74" y="208"/>
                </a:lnTo>
                <a:lnTo>
                  <a:pt x="76" y="204"/>
                </a:lnTo>
                <a:lnTo>
                  <a:pt x="76" y="204"/>
                </a:lnTo>
                <a:lnTo>
                  <a:pt x="76" y="200"/>
                </a:lnTo>
                <a:lnTo>
                  <a:pt x="76" y="200"/>
                </a:lnTo>
                <a:lnTo>
                  <a:pt x="72" y="200"/>
                </a:lnTo>
                <a:lnTo>
                  <a:pt x="72" y="200"/>
                </a:lnTo>
                <a:lnTo>
                  <a:pt x="68" y="198"/>
                </a:lnTo>
                <a:lnTo>
                  <a:pt x="68" y="198"/>
                </a:lnTo>
                <a:lnTo>
                  <a:pt x="68" y="194"/>
                </a:lnTo>
                <a:lnTo>
                  <a:pt x="68" y="194"/>
                </a:lnTo>
                <a:lnTo>
                  <a:pt x="66" y="192"/>
                </a:lnTo>
                <a:lnTo>
                  <a:pt x="66" y="192"/>
                </a:lnTo>
                <a:lnTo>
                  <a:pt x="62" y="194"/>
                </a:lnTo>
                <a:lnTo>
                  <a:pt x="62" y="194"/>
                </a:lnTo>
                <a:lnTo>
                  <a:pt x="60" y="192"/>
                </a:lnTo>
                <a:lnTo>
                  <a:pt x="58" y="190"/>
                </a:lnTo>
                <a:lnTo>
                  <a:pt x="58" y="190"/>
                </a:lnTo>
                <a:lnTo>
                  <a:pt x="56" y="184"/>
                </a:lnTo>
                <a:lnTo>
                  <a:pt x="56" y="184"/>
                </a:lnTo>
                <a:lnTo>
                  <a:pt x="54" y="182"/>
                </a:lnTo>
                <a:lnTo>
                  <a:pt x="54" y="182"/>
                </a:lnTo>
                <a:lnTo>
                  <a:pt x="50" y="182"/>
                </a:lnTo>
                <a:lnTo>
                  <a:pt x="50" y="182"/>
                </a:lnTo>
                <a:lnTo>
                  <a:pt x="46" y="180"/>
                </a:lnTo>
                <a:lnTo>
                  <a:pt x="46" y="180"/>
                </a:lnTo>
                <a:lnTo>
                  <a:pt x="42" y="180"/>
                </a:lnTo>
                <a:lnTo>
                  <a:pt x="42" y="180"/>
                </a:lnTo>
                <a:lnTo>
                  <a:pt x="40" y="176"/>
                </a:lnTo>
                <a:lnTo>
                  <a:pt x="38" y="172"/>
                </a:lnTo>
                <a:lnTo>
                  <a:pt x="38" y="172"/>
                </a:lnTo>
                <a:lnTo>
                  <a:pt x="40" y="168"/>
                </a:lnTo>
                <a:lnTo>
                  <a:pt x="42" y="164"/>
                </a:lnTo>
                <a:lnTo>
                  <a:pt x="42" y="164"/>
                </a:lnTo>
                <a:lnTo>
                  <a:pt x="40" y="162"/>
                </a:lnTo>
                <a:lnTo>
                  <a:pt x="40" y="162"/>
                </a:lnTo>
                <a:lnTo>
                  <a:pt x="40" y="158"/>
                </a:lnTo>
                <a:lnTo>
                  <a:pt x="40" y="158"/>
                </a:lnTo>
                <a:lnTo>
                  <a:pt x="44" y="158"/>
                </a:lnTo>
                <a:lnTo>
                  <a:pt x="44" y="158"/>
                </a:lnTo>
                <a:lnTo>
                  <a:pt x="46" y="150"/>
                </a:lnTo>
                <a:lnTo>
                  <a:pt x="48" y="144"/>
                </a:lnTo>
                <a:lnTo>
                  <a:pt x="48" y="144"/>
                </a:lnTo>
                <a:lnTo>
                  <a:pt x="52" y="140"/>
                </a:lnTo>
                <a:lnTo>
                  <a:pt x="54" y="134"/>
                </a:lnTo>
                <a:lnTo>
                  <a:pt x="54" y="134"/>
                </a:lnTo>
                <a:lnTo>
                  <a:pt x="54" y="130"/>
                </a:lnTo>
                <a:lnTo>
                  <a:pt x="54" y="130"/>
                </a:lnTo>
                <a:lnTo>
                  <a:pt x="56" y="124"/>
                </a:lnTo>
                <a:lnTo>
                  <a:pt x="56" y="124"/>
                </a:lnTo>
                <a:lnTo>
                  <a:pt x="52" y="122"/>
                </a:lnTo>
                <a:lnTo>
                  <a:pt x="52" y="122"/>
                </a:lnTo>
                <a:lnTo>
                  <a:pt x="48" y="120"/>
                </a:lnTo>
                <a:lnTo>
                  <a:pt x="44" y="122"/>
                </a:lnTo>
                <a:lnTo>
                  <a:pt x="40" y="122"/>
                </a:lnTo>
                <a:lnTo>
                  <a:pt x="38" y="120"/>
                </a:lnTo>
                <a:lnTo>
                  <a:pt x="38" y="120"/>
                </a:lnTo>
                <a:lnTo>
                  <a:pt x="38" y="118"/>
                </a:lnTo>
                <a:lnTo>
                  <a:pt x="38" y="116"/>
                </a:lnTo>
                <a:lnTo>
                  <a:pt x="38" y="116"/>
                </a:lnTo>
                <a:lnTo>
                  <a:pt x="36" y="114"/>
                </a:lnTo>
                <a:lnTo>
                  <a:pt x="36" y="114"/>
                </a:lnTo>
                <a:lnTo>
                  <a:pt x="34" y="108"/>
                </a:lnTo>
                <a:lnTo>
                  <a:pt x="34" y="102"/>
                </a:lnTo>
                <a:lnTo>
                  <a:pt x="34" y="102"/>
                </a:lnTo>
                <a:lnTo>
                  <a:pt x="36" y="98"/>
                </a:lnTo>
                <a:lnTo>
                  <a:pt x="36" y="98"/>
                </a:lnTo>
                <a:lnTo>
                  <a:pt x="38" y="92"/>
                </a:lnTo>
                <a:lnTo>
                  <a:pt x="38" y="92"/>
                </a:lnTo>
                <a:lnTo>
                  <a:pt x="40" y="92"/>
                </a:lnTo>
                <a:lnTo>
                  <a:pt x="40" y="92"/>
                </a:lnTo>
                <a:lnTo>
                  <a:pt x="44" y="92"/>
                </a:lnTo>
                <a:lnTo>
                  <a:pt x="44" y="92"/>
                </a:lnTo>
                <a:lnTo>
                  <a:pt x="50" y="94"/>
                </a:lnTo>
                <a:lnTo>
                  <a:pt x="50" y="94"/>
                </a:lnTo>
                <a:lnTo>
                  <a:pt x="54" y="90"/>
                </a:lnTo>
                <a:lnTo>
                  <a:pt x="54" y="90"/>
                </a:lnTo>
                <a:lnTo>
                  <a:pt x="54" y="88"/>
                </a:lnTo>
                <a:lnTo>
                  <a:pt x="54" y="88"/>
                </a:lnTo>
                <a:lnTo>
                  <a:pt x="50" y="86"/>
                </a:lnTo>
                <a:lnTo>
                  <a:pt x="50" y="86"/>
                </a:lnTo>
                <a:lnTo>
                  <a:pt x="46" y="88"/>
                </a:lnTo>
                <a:lnTo>
                  <a:pt x="46" y="88"/>
                </a:lnTo>
                <a:lnTo>
                  <a:pt x="40" y="86"/>
                </a:lnTo>
                <a:lnTo>
                  <a:pt x="40" y="86"/>
                </a:lnTo>
                <a:lnTo>
                  <a:pt x="36" y="86"/>
                </a:lnTo>
                <a:lnTo>
                  <a:pt x="36" y="86"/>
                </a:lnTo>
                <a:lnTo>
                  <a:pt x="32" y="84"/>
                </a:lnTo>
                <a:lnTo>
                  <a:pt x="32" y="84"/>
                </a:lnTo>
                <a:lnTo>
                  <a:pt x="30" y="80"/>
                </a:lnTo>
                <a:lnTo>
                  <a:pt x="30" y="80"/>
                </a:lnTo>
                <a:lnTo>
                  <a:pt x="24" y="82"/>
                </a:lnTo>
                <a:lnTo>
                  <a:pt x="24" y="82"/>
                </a:lnTo>
                <a:lnTo>
                  <a:pt x="22" y="80"/>
                </a:lnTo>
                <a:lnTo>
                  <a:pt x="22" y="80"/>
                </a:lnTo>
                <a:lnTo>
                  <a:pt x="24" y="76"/>
                </a:lnTo>
                <a:lnTo>
                  <a:pt x="24" y="76"/>
                </a:lnTo>
                <a:lnTo>
                  <a:pt x="24" y="74"/>
                </a:lnTo>
                <a:lnTo>
                  <a:pt x="24" y="74"/>
                </a:lnTo>
                <a:lnTo>
                  <a:pt x="22" y="72"/>
                </a:lnTo>
                <a:lnTo>
                  <a:pt x="22" y="72"/>
                </a:lnTo>
                <a:lnTo>
                  <a:pt x="24" y="68"/>
                </a:lnTo>
                <a:lnTo>
                  <a:pt x="24" y="68"/>
                </a:lnTo>
                <a:lnTo>
                  <a:pt x="26" y="68"/>
                </a:lnTo>
                <a:lnTo>
                  <a:pt x="26" y="68"/>
                </a:lnTo>
                <a:lnTo>
                  <a:pt x="28" y="66"/>
                </a:lnTo>
                <a:lnTo>
                  <a:pt x="28" y="66"/>
                </a:lnTo>
                <a:lnTo>
                  <a:pt x="28" y="64"/>
                </a:lnTo>
                <a:lnTo>
                  <a:pt x="28" y="64"/>
                </a:lnTo>
                <a:lnTo>
                  <a:pt x="24" y="62"/>
                </a:lnTo>
                <a:lnTo>
                  <a:pt x="24" y="62"/>
                </a:lnTo>
                <a:lnTo>
                  <a:pt x="22" y="62"/>
                </a:lnTo>
                <a:lnTo>
                  <a:pt x="22" y="62"/>
                </a:lnTo>
                <a:lnTo>
                  <a:pt x="18" y="64"/>
                </a:lnTo>
                <a:lnTo>
                  <a:pt x="18" y="64"/>
                </a:lnTo>
                <a:lnTo>
                  <a:pt x="16" y="62"/>
                </a:lnTo>
                <a:lnTo>
                  <a:pt x="16" y="62"/>
                </a:lnTo>
                <a:lnTo>
                  <a:pt x="14" y="60"/>
                </a:lnTo>
                <a:lnTo>
                  <a:pt x="14" y="60"/>
                </a:lnTo>
                <a:lnTo>
                  <a:pt x="18" y="54"/>
                </a:lnTo>
                <a:lnTo>
                  <a:pt x="18" y="54"/>
                </a:lnTo>
                <a:lnTo>
                  <a:pt x="18" y="50"/>
                </a:lnTo>
                <a:lnTo>
                  <a:pt x="18" y="50"/>
                </a:lnTo>
                <a:lnTo>
                  <a:pt x="14" y="48"/>
                </a:lnTo>
                <a:lnTo>
                  <a:pt x="14" y="48"/>
                </a:lnTo>
                <a:lnTo>
                  <a:pt x="16" y="44"/>
                </a:lnTo>
                <a:lnTo>
                  <a:pt x="16" y="44"/>
                </a:lnTo>
                <a:lnTo>
                  <a:pt x="16" y="40"/>
                </a:lnTo>
                <a:lnTo>
                  <a:pt x="16" y="40"/>
                </a:lnTo>
                <a:lnTo>
                  <a:pt x="10" y="36"/>
                </a:lnTo>
                <a:lnTo>
                  <a:pt x="6" y="34"/>
                </a:lnTo>
                <a:lnTo>
                  <a:pt x="6" y="32"/>
                </a:lnTo>
                <a:lnTo>
                  <a:pt x="6" y="32"/>
                </a:lnTo>
                <a:lnTo>
                  <a:pt x="14" y="32"/>
                </a:lnTo>
                <a:lnTo>
                  <a:pt x="22" y="30"/>
                </a:lnTo>
                <a:lnTo>
                  <a:pt x="22" y="30"/>
                </a:lnTo>
                <a:lnTo>
                  <a:pt x="26" y="26"/>
                </a:lnTo>
                <a:lnTo>
                  <a:pt x="30" y="24"/>
                </a:lnTo>
                <a:lnTo>
                  <a:pt x="30" y="24"/>
                </a:lnTo>
                <a:lnTo>
                  <a:pt x="38" y="22"/>
                </a:lnTo>
                <a:lnTo>
                  <a:pt x="46" y="22"/>
                </a:lnTo>
                <a:lnTo>
                  <a:pt x="46" y="22"/>
                </a:lnTo>
                <a:lnTo>
                  <a:pt x="56" y="14"/>
                </a:lnTo>
                <a:lnTo>
                  <a:pt x="64" y="8"/>
                </a:lnTo>
                <a:lnTo>
                  <a:pt x="64" y="8"/>
                </a:lnTo>
                <a:lnTo>
                  <a:pt x="72" y="8"/>
                </a:lnTo>
                <a:lnTo>
                  <a:pt x="80" y="6"/>
                </a:lnTo>
                <a:lnTo>
                  <a:pt x="80" y="6"/>
                </a:lnTo>
                <a:lnTo>
                  <a:pt x="86" y="2"/>
                </a:lnTo>
                <a:lnTo>
                  <a:pt x="90" y="0"/>
                </a:lnTo>
                <a:lnTo>
                  <a:pt x="94" y="0"/>
                </a:lnTo>
                <a:lnTo>
                  <a:pt x="94" y="0"/>
                </a:lnTo>
                <a:lnTo>
                  <a:pt x="96" y="4"/>
                </a:lnTo>
                <a:lnTo>
                  <a:pt x="100" y="8"/>
                </a:lnTo>
                <a:lnTo>
                  <a:pt x="100" y="8"/>
                </a:lnTo>
                <a:lnTo>
                  <a:pt x="100" y="10"/>
                </a:lnTo>
                <a:lnTo>
                  <a:pt x="102" y="12"/>
                </a:lnTo>
                <a:lnTo>
                  <a:pt x="106" y="12"/>
                </a:lnTo>
                <a:lnTo>
                  <a:pt x="106" y="12"/>
                </a:lnTo>
                <a:lnTo>
                  <a:pt x="114" y="16"/>
                </a:lnTo>
                <a:lnTo>
                  <a:pt x="124" y="20"/>
                </a:lnTo>
                <a:lnTo>
                  <a:pt x="124" y="20"/>
                </a:lnTo>
                <a:lnTo>
                  <a:pt x="130" y="26"/>
                </a:lnTo>
                <a:lnTo>
                  <a:pt x="138" y="34"/>
                </a:lnTo>
                <a:lnTo>
                  <a:pt x="138" y="34"/>
                </a:lnTo>
                <a:lnTo>
                  <a:pt x="146" y="46"/>
                </a:lnTo>
                <a:lnTo>
                  <a:pt x="146" y="46"/>
                </a:lnTo>
                <a:lnTo>
                  <a:pt x="148" y="58"/>
                </a:lnTo>
                <a:lnTo>
                  <a:pt x="152" y="68"/>
                </a:lnTo>
                <a:lnTo>
                  <a:pt x="152" y="68"/>
                </a:lnTo>
                <a:lnTo>
                  <a:pt x="158" y="78"/>
                </a:lnTo>
                <a:lnTo>
                  <a:pt x="164" y="84"/>
                </a:lnTo>
                <a:lnTo>
                  <a:pt x="164" y="84"/>
                </a:lnTo>
                <a:lnTo>
                  <a:pt x="170" y="86"/>
                </a:lnTo>
                <a:lnTo>
                  <a:pt x="178" y="86"/>
                </a:lnTo>
                <a:lnTo>
                  <a:pt x="178" y="86"/>
                </a:lnTo>
                <a:lnTo>
                  <a:pt x="182" y="88"/>
                </a:lnTo>
                <a:lnTo>
                  <a:pt x="188" y="92"/>
                </a:lnTo>
                <a:lnTo>
                  <a:pt x="188" y="92"/>
                </a:lnTo>
                <a:lnTo>
                  <a:pt x="190" y="98"/>
                </a:lnTo>
                <a:lnTo>
                  <a:pt x="192" y="104"/>
                </a:lnTo>
                <a:lnTo>
                  <a:pt x="192" y="104"/>
                </a:lnTo>
                <a:lnTo>
                  <a:pt x="192" y="114"/>
                </a:lnTo>
                <a:lnTo>
                  <a:pt x="194" y="118"/>
                </a:lnTo>
                <a:lnTo>
                  <a:pt x="194" y="122"/>
                </a:lnTo>
                <a:lnTo>
                  <a:pt x="194" y="122"/>
                </a:lnTo>
                <a:lnTo>
                  <a:pt x="198" y="126"/>
                </a:lnTo>
                <a:lnTo>
                  <a:pt x="204" y="130"/>
                </a:lnTo>
                <a:lnTo>
                  <a:pt x="214" y="136"/>
                </a:lnTo>
                <a:lnTo>
                  <a:pt x="214" y="136"/>
                </a:lnTo>
                <a:lnTo>
                  <a:pt x="232" y="142"/>
                </a:lnTo>
                <a:lnTo>
                  <a:pt x="242" y="144"/>
                </a:lnTo>
                <a:lnTo>
                  <a:pt x="250" y="144"/>
                </a:lnTo>
                <a:lnTo>
                  <a:pt x="250" y="144"/>
                </a:lnTo>
                <a:lnTo>
                  <a:pt x="254" y="142"/>
                </a:lnTo>
                <a:lnTo>
                  <a:pt x="256" y="138"/>
                </a:lnTo>
                <a:lnTo>
                  <a:pt x="260" y="134"/>
                </a:lnTo>
                <a:lnTo>
                  <a:pt x="264" y="132"/>
                </a:lnTo>
                <a:lnTo>
                  <a:pt x="264" y="132"/>
                </a:lnTo>
                <a:lnTo>
                  <a:pt x="266" y="134"/>
                </a:lnTo>
                <a:lnTo>
                  <a:pt x="270" y="138"/>
                </a:lnTo>
                <a:lnTo>
                  <a:pt x="272" y="142"/>
                </a:lnTo>
                <a:lnTo>
                  <a:pt x="274" y="146"/>
                </a:lnTo>
                <a:lnTo>
                  <a:pt x="274" y="146"/>
                </a:lnTo>
                <a:lnTo>
                  <a:pt x="272" y="148"/>
                </a:lnTo>
                <a:lnTo>
                  <a:pt x="268" y="152"/>
                </a:lnTo>
                <a:lnTo>
                  <a:pt x="264" y="156"/>
                </a:lnTo>
                <a:lnTo>
                  <a:pt x="262" y="160"/>
                </a:lnTo>
                <a:lnTo>
                  <a:pt x="262" y="160"/>
                </a:lnTo>
                <a:lnTo>
                  <a:pt x="262" y="164"/>
                </a:lnTo>
                <a:lnTo>
                  <a:pt x="266" y="170"/>
                </a:lnTo>
                <a:lnTo>
                  <a:pt x="274" y="180"/>
                </a:lnTo>
                <a:lnTo>
                  <a:pt x="274" y="180"/>
                </a:lnTo>
                <a:lnTo>
                  <a:pt x="280" y="180"/>
                </a:lnTo>
                <a:lnTo>
                  <a:pt x="286" y="180"/>
                </a:lnTo>
                <a:lnTo>
                  <a:pt x="286" y="180"/>
                </a:lnTo>
                <a:lnTo>
                  <a:pt x="274" y="186"/>
                </a:lnTo>
                <a:lnTo>
                  <a:pt x="270" y="188"/>
                </a:lnTo>
                <a:lnTo>
                  <a:pt x="266" y="192"/>
                </a:lnTo>
                <a:lnTo>
                  <a:pt x="266" y="192"/>
                </a:lnTo>
                <a:lnTo>
                  <a:pt x="264" y="198"/>
                </a:lnTo>
                <a:lnTo>
                  <a:pt x="264" y="206"/>
                </a:lnTo>
                <a:lnTo>
                  <a:pt x="264" y="220"/>
                </a:lnTo>
                <a:lnTo>
                  <a:pt x="264" y="220"/>
                </a:lnTo>
                <a:lnTo>
                  <a:pt x="266" y="232"/>
                </a:lnTo>
                <a:lnTo>
                  <a:pt x="270" y="246"/>
                </a:lnTo>
                <a:lnTo>
                  <a:pt x="270" y="246"/>
                </a:lnTo>
                <a:lnTo>
                  <a:pt x="276" y="254"/>
                </a:lnTo>
                <a:lnTo>
                  <a:pt x="282" y="262"/>
                </a:lnTo>
                <a:lnTo>
                  <a:pt x="282" y="262"/>
                </a:lnTo>
                <a:lnTo>
                  <a:pt x="294" y="272"/>
                </a:lnTo>
                <a:lnTo>
                  <a:pt x="300" y="276"/>
                </a:lnTo>
                <a:lnTo>
                  <a:pt x="302" y="282"/>
                </a:lnTo>
                <a:lnTo>
                  <a:pt x="302" y="28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79" name="Freeform 319"/>
          <p:cNvSpPr>
            <a:spLocks noChangeAspect="1"/>
          </p:cNvSpPr>
          <p:nvPr/>
        </p:nvSpPr>
        <p:spPr bwMode="auto">
          <a:xfrm>
            <a:off x="10462813" y="4927620"/>
            <a:ext cx="124967" cy="105905"/>
          </a:xfrm>
          <a:custGeom>
            <a:avLst/>
            <a:gdLst/>
            <a:ahLst/>
            <a:cxnLst>
              <a:cxn ang="0">
                <a:pos x="170" y="62"/>
              </a:cxn>
              <a:cxn ang="0">
                <a:pos x="174" y="84"/>
              </a:cxn>
              <a:cxn ang="0">
                <a:pos x="166" y="86"/>
              </a:cxn>
              <a:cxn ang="0">
                <a:pos x="162" y="90"/>
              </a:cxn>
              <a:cxn ang="0">
                <a:pos x="152" y="102"/>
              </a:cxn>
              <a:cxn ang="0">
                <a:pos x="148" y="106"/>
              </a:cxn>
              <a:cxn ang="0">
                <a:pos x="134" y="108"/>
              </a:cxn>
              <a:cxn ang="0">
                <a:pos x="122" y="108"/>
              </a:cxn>
              <a:cxn ang="0">
                <a:pos x="98" y="120"/>
              </a:cxn>
              <a:cxn ang="0">
                <a:pos x="92" y="126"/>
              </a:cxn>
              <a:cxn ang="0">
                <a:pos x="86" y="134"/>
              </a:cxn>
              <a:cxn ang="0">
                <a:pos x="74" y="136"/>
              </a:cxn>
              <a:cxn ang="0">
                <a:pos x="46" y="138"/>
              </a:cxn>
              <a:cxn ang="0">
                <a:pos x="40" y="144"/>
              </a:cxn>
              <a:cxn ang="0">
                <a:pos x="34" y="138"/>
              </a:cxn>
              <a:cxn ang="0">
                <a:pos x="20" y="128"/>
              </a:cxn>
              <a:cxn ang="0">
                <a:pos x="16" y="124"/>
              </a:cxn>
              <a:cxn ang="0">
                <a:pos x="2" y="98"/>
              </a:cxn>
              <a:cxn ang="0">
                <a:pos x="0" y="88"/>
              </a:cxn>
              <a:cxn ang="0">
                <a:pos x="0" y="76"/>
              </a:cxn>
              <a:cxn ang="0">
                <a:pos x="4" y="40"/>
              </a:cxn>
              <a:cxn ang="0">
                <a:pos x="4" y="30"/>
              </a:cxn>
              <a:cxn ang="0">
                <a:pos x="6" y="32"/>
              </a:cxn>
              <a:cxn ang="0">
                <a:pos x="12" y="32"/>
              </a:cxn>
              <a:cxn ang="0">
                <a:pos x="16" y="28"/>
              </a:cxn>
              <a:cxn ang="0">
                <a:pos x="16" y="16"/>
              </a:cxn>
              <a:cxn ang="0">
                <a:pos x="20" y="12"/>
              </a:cxn>
              <a:cxn ang="0">
                <a:pos x="38" y="8"/>
              </a:cxn>
              <a:cxn ang="0">
                <a:pos x="42" y="8"/>
              </a:cxn>
              <a:cxn ang="0">
                <a:pos x="46" y="12"/>
              </a:cxn>
              <a:cxn ang="0">
                <a:pos x="50" y="16"/>
              </a:cxn>
              <a:cxn ang="0">
                <a:pos x="54" y="16"/>
              </a:cxn>
              <a:cxn ang="0">
                <a:pos x="54" y="10"/>
              </a:cxn>
              <a:cxn ang="0">
                <a:pos x="58" y="6"/>
              </a:cxn>
              <a:cxn ang="0">
                <a:pos x="62" y="4"/>
              </a:cxn>
              <a:cxn ang="0">
                <a:pos x="72" y="6"/>
              </a:cxn>
              <a:cxn ang="0">
                <a:pos x="84" y="6"/>
              </a:cxn>
              <a:cxn ang="0">
                <a:pos x="86" y="4"/>
              </a:cxn>
              <a:cxn ang="0">
                <a:pos x="88" y="0"/>
              </a:cxn>
              <a:cxn ang="0">
                <a:pos x="96" y="0"/>
              </a:cxn>
              <a:cxn ang="0">
                <a:pos x="106" y="2"/>
              </a:cxn>
              <a:cxn ang="0">
                <a:pos x="120" y="0"/>
              </a:cxn>
              <a:cxn ang="0">
                <a:pos x="128" y="2"/>
              </a:cxn>
              <a:cxn ang="0">
                <a:pos x="134" y="8"/>
              </a:cxn>
              <a:cxn ang="0">
                <a:pos x="152" y="18"/>
              </a:cxn>
              <a:cxn ang="0">
                <a:pos x="160" y="24"/>
              </a:cxn>
              <a:cxn ang="0">
                <a:pos x="166" y="42"/>
              </a:cxn>
              <a:cxn ang="0">
                <a:pos x="170" y="62"/>
              </a:cxn>
            </a:cxnLst>
            <a:rect l="0" t="0" r="r" b="b"/>
            <a:pathLst>
              <a:path w="174" h="144">
                <a:moveTo>
                  <a:pt x="170" y="62"/>
                </a:moveTo>
                <a:lnTo>
                  <a:pt x="170" y="62"/>
                </a:lnTo>
                <a:lnTo>
                  <a:pt x="174" y="84"/>
                </a:lnTo>
                <a:lnTo>
                  <a:pt x="174" y="84"/>
                </a:lnTo>
                <a:lnTo>
                  <a:pt x="170" y="84"/>
                </a:lnTo>
                <a:lnTo>
                  <a:pt x="166" y="86"/>
                </a:lnTo>
                <a:lnTo>
                  <a:pt x="166" y="86"/>
                </a:lnTo>
                <a:lnTo>
                  <a:pt x="162" y="90"/>
                </a:lnTo>
                <a:lnTo>
                  <a:pt x="156" y="96"/>
                </a:lnTo>
                <a:lnTo>
                  <a:pt x="152" y="102"/>
                </a:lnTo>
                <a:lnTo>
                  <a:pt x="148" y="106"/>
                </a:lnTo>
                <a:lnTo>
                  <a:pt x="148" y="106"/>
                </a:lnTo>
                <a:lnTo>
                  <a:pt x="142" y="106"/>
                </a:lnTo>
                <a:lnTo>
                  <a:pt x="134" y="108"/>
                </a:lnTo>
                <a:lnTo>
                  <a:pt x="122" y="108"/>
                </a:lnTo>
                <a:lnTo>
                  <a:pt x="122" y="108"/>
                </a:lnTo>
                <a:lnTo>
                  <a:pt x="110" y="112"/>
                </a:lnTo>
                <a:lnTo>
                  <a:pt x="98" y="120"/>
                </a:lnTo>
                <a:lnTo>
                  <a:pt x="98" y="120"/>
                </a:lnTo>
                <a:lnTo>
                  <a:pt x="92" y="126"/>
                </a:lnTo>
                <a:lnTo>
                  <a:pt x="86" y="134"/>
                </a:lnTo>
                <a:lnTo>
                  <a:pt x="86" y="134"/>
                </a:lnTo>
                <a:lnTo>
                  <a:pt x="80" y="136"/>
                </a:lnTo>
                <a:lnTo>
                  <a:pt x="74" y="136"/>
                </a:lnTo>
                <a:lnTo>
                  <a:pt x="58" y="136"/>
                </a:lnTo>
                <a:lnTo>
                  <a:pt x="46" y="138"/>
                </a:lnTo>
                <a:lnTo>
                  <a:pt x="40" y="140"/>
                </a:lnTo>
                <a:lnTo>
                  <a:pt x="40" y="144"/>
                </a:lnTo>
                <a:lnTo>
                  <a:pt x="40" y="144"/>
                </a:lnTo>
                <a:lnTo>
                  <a:pt x="34" y="138"/>
                </a:lnTo>
                <a:lnTo>
                  <a:pt x="28" y="134"/>
                </a:lnTo>
                <a:lnTo>
                  <a:pt x="20" y="128"/>
                </a:lnTo>
                <a:lnTo>
                  <a:pt x="16" y="124"/>
                </a:lnTo>
                <a:lnTo>
                  <a:pt x="16" y="124"/>
                </a:lnTo>
                <a:lnTo>
                  <a:pt x="8" y="112"/>
                </a:lnTo>
                <a:lnTo>
                  <a:pt x="2" y="98"/>
                </a:lnTo>
                <a:lnTo>
                  <a:pt x="2" y="98"/>
                </a:lnTo>
                <a:lnTo>
                  <a:pt x="0" y="88"/>
                </a:lnTo>
                <a:lnTo>
                  <a:pt x="0" y="76"/>
                </a:lnTo>
                <a:lnTo>
                  <a:pt x="0" y="76"/>
                </a:lnTo>
                <a:lnTo>
                  <a:pt x="4" y="52"/>
                </a:lnTo>
                <a:lnTo>
                  <a:pt x="4" y="40"/>
                </a:lnTo>
                <a:lnTo>
                  <a:pt x="4" y="30"/>
                </a:lnTo>
                <a:lnTo>
                  <a:pt x="4" y="30"/>
                </a:lnTo>
                <a:lnTo>
                  <a:pt x="6" y="32"/>
                </a:lnTo>
                <a:lnTo>
                  <a:pt x="6" y="32"/>
                </a:lnTo>
                <a:lnTo>
                  <a:pt x="12" y="32"/>
                </a:lnTo>
                <a:lnTo>
                  <a:pt x="12" y="32"/>
                </a:lnTo>
                <a:lnTo>
                  <a:pt x="16" y="28"/>
                </a:lnTo>
                <a:lnTo>
                  <a:pt x="16" y="28"/>
                </a:lnTo>
                <a:lnTo>
                  <a:pt x="16" y="22"/>
                </a:lnTo>
                <a:lnTo>
                  <a:pt x="16" y="16"/>
                </a:lnTo>
                <a:lnTo>
                  <a:pt x="16" y="16"/>
                </a:lnTo>
                <a:lnTo>
                  <a:pt x="20" y="12"/>
                </a:lnTo>
                <a:lnTo>
                  <a:pt x="26" y="10"/>
                </a:lnTo>
                <a:lnTo>
                  <a:pt x="38" y="8"/>
                </a:lnTo>
                <a:lnTo>
                  <a:pt x="38" y="8"/>
                </a:lnTo>
                <a:lnTo>
                  <a:pt x="42" y="8"/>
                </a:lnTo>
                <a:lnTo>
                  <a:pt x="42" y="8"/>
                </a:lnTo>
                <a:lnTo>
                  <a:pt x="46" y="12"/>
                </a:lnTo>
                <a:lnTo>
                  <a:pt x="50" y="16"/>
                </a:lnTo>
                <a:lnTo>
                  <a:pt x="50" y="16"/>
                </a:lnTo>
                <a:lnTo>
                  <a:pt x="54" y="16"/>
                </a:lnTo>
                <a:lnTo>
                  <a:pt x="54" y="16"/>
                </a:lnTo>
                <a:lnTo>
                  <a:pt x="54" y="14"/>
                </a:lnTo>
                <a:lnTo>
                  <a:pt x="54" y="10"/>
                </a:lnTo>
                <a:lnTo>
                  <a:pt x="54" y="10"/>
                </a:lnTo>
                <a:lnTo>
                  <a:pt x="58" y="6"/>
                </a:lnTo>
                <a:lnTo>
                  <a:pt x="62" y="4"/>
                </a:lnTo>
                <a:lnTo>
                  <a:pt x="62" y="4"/>
                </a:lnTo>
                <a:lnTo>
                  <a:pt x="68" y="4"/>
                </a:lnTo>
                <a:lnTo>
                  <a:pt x="72" y="6"/>
                </a:lnTo>
                <a:lnTo>
                  <a:pt x="78" y="6"/>
                </a:lnTo>
                <a:lnTo>
                  <a:pt x="84" y="6"/>
                </a:lnTo>
                <a:lnTo>
                  <a:pt x="84" y="6"/>
                </a:lnTo>
                <a:lnTo>
                  <a:pt x="86" y="4"/>
                </a:lnTo>
                <a:lnTo>
                  <a:pt x="88" y="0"/>
                </a:lnTo>
                <a:lnTo>
                  <a:pt x="88" y="0"/>
                </a:lnTo>
                <a:lnTo>
                  <a:pt x="92" y="0"/>
                </a:lnTo>
                <a:lnTo>
                  <a:pt x="96" y="0"/>
                </a:lnTo>
                <a:lnTo>
                  <a:pt x="106" y="2"/>
                </a:lnTo>
                <a:lnTo>
                  <a:pt x="106" y="2"/>
                </a:lnTo>
                <a:lnTo>
                  <a:pt x="112" y="0"/>
                </a:lnTo>
                <a:lnTo>
                  <a:pt x="120" y="0"/>
                </a:lnTo>
                <a:lnTo>
                  <a:pt x="120" y="0"/>
                </a:lnTo>
                <a:lnTo>
                  <a:pt x="128" y="2"/>
                </a:lnTo>
                <a:lnTo>
                  <a:pt x="128" y="2"/>
                </a:lnTo>
                <a:lnTo>
                  <a:pt x="134" y="8"/>
                </a:lnTo>
                <a:lnTo>
                  <a:pt x="144" y="14"/>
                </a:lnTo>
                <a:lnTo>
                  <a:pt x="152" y="18"/>
                </a:lnTo>
                <a:lnTo>
                  <a:pt x="160" y="24"/>
                </a:lnTo>
                <a:lnTo>
                  <a:pt x="160" y="24"/>
                </a:lnTo>
                <a:lnTo>
                  <a:pt x="164" y="32"/>
                </a:lnTo>
                <a:lnTo>
                  <a:pt x="166" y="42"/>
                </a:lnTo>
                <a:lnTo>
                  <a:pt x="170" y="62"/>
                </a:lnTo>
                <a:lnTo>
                  <a:pt x="170" y="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0" name="Freeform 322"/>
          <p:cNvSpPr>
            <a:spLocks noChangeAspect="1"/>
          </p:cNvSpPr>
          <p:nvPr/>
        </p:nvSpPr>
        <p:spPr bwMode="auto">
          <a:xfrm>
            <a:off x="11326287" y="4796397"/>
            <a:ext cx="45719" cy="78377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60" y="106"/>
              </a:cxn>
              <a:cxn ang="0">
                <a:pos x="60" y="106"/>
              </a:cxn>
              <a:cxn ang="0">
                <a:pos x="56" y="106"/>
              </a:cxn>
              <a:cxn ang="0">
                <a:pos x="56" y="106"/>
              </a:cxn>
              <a:cxn ang="0">
                <a:pos x="50" y="102"/>
              </a:cxn>
              <a:cxn ang="0">
                <a:pos x="42" y="96"/>
              </a:cxn>
              <a:cxn ang="0">
                <a:pos x="42" y="96"/>
              </a:cxn>
              <a:cxn ang="0">
                <a:pos x="38" y="88"/>
              </a:cxn>
              <a:cxn ang="0">
                <a:pos x="32" y="80"/>
              </a:cxn>
              <a:cxn ang="0">
                <a:pos x="32" y="80"/>
              </a:cxn>
              <a:cxn ang="0">
                <a:pos x="28" y="68"/>
              </a:cxn>
              <a:cxn ang="0">
                <a:pos x="24" y="56"/>
              </a:cxn>
              <a:cxn ang="0">
                <a:pos x="24" y="56"/>
              </a:cxn>
              <a:cxn ang="0">
                <a:pos x="18" y="48"/>
              </a:cxn>
              <a:cxn ang="0">
                <a:pos x="10" y="42"/>
              </a:cxn>
              <a:cxn ang="0">
                <a:pos x="10" y="42"/>
              </a:cxn>
              <a:cxn ang="0">
                <a:pos x="0" y="38"/>
              </a:cxn>
              <a:cxn ang="0">
                <a:pos x="0" y="38"/>
              </a:cxn>
              <a:cxn ang="0">
                <a:pos x="0" y="36"/>
              </a:cxn>
              <a:cxn ang="0">
                <a:pos x="2" y="34"/>
              </a:cxn>
              <a:cxn ang="0">
                <a:pos x="10" y="32"/>
              </a:cxn>
              <a:cxn ang="0">
                <a:pos x="18" y="30"/>
              </a:cxn>
              <a:cxn ang="0">
                <a:pos x="22" y="28"/>
              </a:cxn>
              <a:cxn ang="0">
                <a:pos x="22" y="28"/>
              </a:cxn>
              <a:cxn ang="0">
                <a:pos x="28" y="18"/>
              </a:cxn>
              <a:cxn ang="0">
                <a:pos x="28" y="18"/>
              </a:cxn>
              <a:cxn ang="0">
                <a:pos x="38" y="14"/>
              </a:cxn>
              <a:cxn ang="0">
                <a:pos x="46" y="10"/>
              </a:cxn>
              <a:cxn ang="0">
                <a:pos x="46" y="10"/>
              </a:cxn>
              <a:cxn ang="0">
                <a:pos x="50" y="6"/>
              </a:cxn>
              <a:cxn ang="0">
                <a:pos x="52" y="2"/>
              </a:cxn>
              <a:cxn ang="0">
                <a:pos x="52" y="2"/>
              </a:cxn>
              <a:cxn ang="0">
                <a:pos x="60" y="0"/>
              </a:cxn>
              <a:cxn ang="0">
                <a:pos x="60" y="0"/>
              </a:cxn>
            </a:cxnLst>
            <a:rect l="0" t="0" r="r" b="b"/>
            <a:pathLst>
              <a:path w="60" h="106">
                <a:moveTo>
                  <a:pt x="60" y="0"/>
                </a:moveTo>
                <a:lnTo>
                  <a:pt x="60" y="106"/>
                </a:lnTo>
                <a:lnTo>
                  <a:pt x="60" y="106"/>
                </a:lnTo>
                <a:lnTo>
                  <a:pt x="56" y="106"/>
                </a:lnTo>
                <a:lnTo>
                  <a:pt x="56" y="106"/>
                </a:lnTo>
                <a:lnTo>
                  <a:pt x="50" y="102"/>
                </a:lnTo>
                <a:lnTo>
                  <a:pt x="42" y="96"/>
                </a:lnTo>
                <a:lnTo>
                  <a:pt x="42" y="96"/>
                </a:lnTo>
                <a:lnTo>
                  <a:pt x="38" y="88"/>
                </a:lnTo>
                <a:lnTo>
                  <a:pt x="32" y="80"/>
                </a:lnTo>
                <a:lnTo>
                  <a:pt x="32" y="80"/>
                </a:lnTo>
                <a:lnTo>
                  <a:pt x="28" y="68"/>
                </a:lnTo>
                <a:lnTo>
                  <a:pt x="24" y="56"/>
                </a:lnTo>
                <a:lnTo>
                  <a:pt x="24" y="56"/>
                </a:lnTo>
                <a:lnTo>
                  <a:pt x="18" y="48"/>
                </a:lnTo>
                <a:lnTo>
                  <a:pt x="10" y="42"/>
                </a:lnTo>
                <a:lnTo>
                  <a:pt x="10" y="42"/>
                </a:lnTo>
                <a:lnTo>
                  <a:pt x="0" y="38"/>
                </a:lnTo>
                <a:lnTo>
                  <a:pt x="0" y="38"/>
                </a:lnTo>
                <a:lnTo>
                  <a:pt x="0" y="36"/>
                </a:lnTo>
                <a:lnTo>
                  <a:pt x="2" y="34"/>
                </a:lnTo>
                <a:lnTo>
                  <a:pt x="10" y="32"/>
                </a:lnTo>
                <a:lnTo>
                  <a:pt x="18" y="30"/>
                </a:lnTo>
                <a:lnTo>
                  <a:pt x="22" y="28"/>
                </a:lnTo>
                <a:lnTo>
                  <a:pt x="22" y="28"/>
                </a:lnTo>
                <a:lnTo>
                  <a:pt x="28" y="18"/>
                </a:lnTo>
                <a:lnTo>
                  <a:pt x="28" y="18"/>
                </a:lnTo>
                <a:lnTo>
                  <a:pt x="38" y="14"/>
                </a:lnTo>
                <a:lnTo>
                  <a:pt x="46" y="10"/>
                </a:lnTo>
                <a:lnTo>
                  <a:pt x="46" y="10"/>
                </a:lnTo>
                <a:lnTo>
                  <a:pt x="50" y="6"/>
                </a:lnTo>
                <a:lnTo>
                  <a:pt x="52" y="2"/>
                </a:lnTo>
                <a:lnTo>
                  <a:pt x="52" y="2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1" name="Freeform 323"/>
          <p:cNvSpPr>
            <a:spLocks noChangeAspect="1"/>
          </p:cNvSpPr>
          <p:nvPr/>
        </p:nvSpPr>
        <p:spPr bwMode="auto">
          <a:xfrm>
            <a:off x="11119951" y="4701643"/>
            <a:ext cx="252054" cy="139795"/>
          </a:xfrm>
          <a:custGeom>
            <a:avLst/>
            <a:gdLst/>
            <a:ahLst/>
            <a:cxnLst>
              <a:cxn ang="0">
                <a:pos x="348" y="148"/>
              </a:cxn>
              <a:cxn ang="0">
                <a:pos x="338" y="154"/>
              </a:cxn>
              <a:cxn ang="0">
                <a:pos x="326" y="162"/>
              </a:cxn>
              <a:cxn ang="0">
                <a:pos x="310" y="176"/>
              </a:cxn>
              <a:cxn ang="0">
                <a:pos x="298" y="180"/>
              </a:cxn>
              <a:cxn ang="0">
                <a:pos x="288" y="186"/>
              </a:cxn>
              <a:cxn ang="0">
                <a:pos x="274" y="178"/>
              </a:cxn>
              <a:cxn ang="0">
                <a:pos x="268" y="178"/>
              </a:cxn>
              <a:cxn ang="0">
                <a:pos x="248" y="164"/>
              </a:cxn>
              <a:cxn ang="0">
                <a:pos x="236" y="158"/>
              </a:cxn>
              <a:cxn ang="0">
                <a:pos x="226" y="160"/>
              </a:cxn>
              <a:cxn ang="0">
                <a:pos x="220" y="170"/>
              </a:cxn>
              <a:cxn ang="0">
                <a:pos x="216" y="178"/>
              </a:cxn>
              <a:cxn ang="0">
                <a:pos x="198" y="180"/>
              </a:cxn>
              <a:cxn ang="0">
                <a:pos x="188" y="180"/>
              </a:cxn>
              <a:cxn ang="0">
                <a:pos x="174" y="190"/>
              </a:cxn>
              <a:cxn ang="0">
                <a:pos x="164" y="194"/>
              </a:cxn>
              <a:cxn ang="0">
                <a:pos x="154" y="188"/>
              </a:cxn>
              <a:cxn ang="0">
                <a:pos x="160" y="182"/>
              </a:cxn>
              <a:cxn ang="0">
                <a:pos x="164" y="172"/>
              </a:cxn>
              <a:cxn ang="0">
                <a:pos x="160" y="154"/>
              </a:cxn>
              <a:cxn ang="0">
                <a:pos x="154" y="140"/>
              </a:cxn>
              <a:cxn ang="0">
                <a:pos x="142" y="132"/>
              </a:cxn>
              <a:cxn ang="0">
                <a:pos x="128" y="106"/>
              </a:cxn>
              <a:cxn ang="0">
                <a:pos x="120" y="92"/>
              </a:cxn>
              <a:cxn ang="0">
                <a:pos x="94" y="76"/>
              </a:cxn>
              <a:cxn ang="0">
                <a:pos x="76" y="68"/>
              </a:cxn>
              <a:cxn ang="0">
                <a:pos x="60" y="68"/>
              </a:cxn>
              <a:cxn ang="0">
                <a:pos x="32" y="68"/>
              </a:cxn>
              <a:cxn ang="0">
                <a:pos x="20" y="58"/>
              </a:cxn>
              <a:cxn ang="0">
                <a:pos x="8" y="54"/>
              </a:cxn>
              <a:cxn ang="0">
                <a:pos x="0" y="50"/>
              </a:cxn>
              <a:cxn ang="0">
                <a:pos x="16" y="38"/>
              </a:cxn>
              <a:cxn ang="0">
                <a:pos x="26" y="34"/>
              </a:cxn>
              <a:cxn ang="0">
                <a:pos x="44" y="30"/>
              </a:cxn>
              <a:cxn ang="0">
                <a:pos x="62" y="30"/>
              </a:cxn>
              <a:cxn ang="0">
                <a:pos x="72" y="34"/>
              </a:cxn>
              <a:cxn ang="0">
                <a:pos x="90" y="32"/>
              </a:cxn>
              <a:cxn ang="0">
                <a:pos x="120" y="34"/>
              </a:cxn>
              <a:cxn ang="0">
                <a:pos x="144" y="26"/>
              </a:cxn>
              <a:cxn ang="0">
                <a:pos x="166" y="18"/>
              </a:cxn>
              <a:cxn ang="0">
                <a:pos x="186" y="14"/>
              </a:cxn>
              <a:cxn ang="0">
                <a:pos x="204" y="14"/>
              </a:cxn>
              <a:cxn ang="0">
                <a:pos x="210" y="18"/>
              </a:cxn>
              <a:cxn ang="0">
                <a:pos x="250" y="26"/>
              </a:cxn>
              <a:cxn ang="0">
                <a:pos x="264" y="34"/>
              </a:cxn>
              <a:cxn ang="0">
                <a:pos x="272" y="38"/>
              </a:cxn>
              <a:cxn ang="0">
                <a:pos x="282" y="36"/>
              </a:cxn>
              <a:cxn ang="0">
                <a:pos x="292" y="24"/>
              </a:cxn>
              <a:cxn ang="0">
                <a:pos x="306" y="10"/>
              </a:cxn>
              <a:cxn ang="0">
                <a:pos x="314" y="6"/>
              </a:cxn>
              <a:cxn ang="0">
                <a:pos x="322" y="10"/>
              </a:cxn>
              <a:cxn ang="0">
                <a:pos x="330" y="4"/>
              </a:cxn>
              <a:cxn ang="0">
                <a:pos x="348" y="0"/>
              </a:cxn>
            </a:cxnLst>
            <a:rect l="0" t="0" r="r" b="b"/>
            <a:pathLst>
              <a:path w="348" h="194">
                <a:moveTo>
                  <a:pt x="348" y="0"/>
                </a:moveTo>
                <a:lnTo>
                  <a:pt x="348" y="148"/>
                </a:lnTo>
                <a:lnTo>
                  <a:pt x="348" y="148"/>
                </a:lnTo>
                <a:lnTo>
                  <a:pt x="340" y="150"/>
                </a:lnTo>
                <a:lnTo>
                  <a:pt x="340" y="150"/>
                </a:lnTo>
                <a:lnTo>
                  <a:pt x="338" y="154"/>
                </a:lnTo>
                <a:lnTo>
                  <a:pt x="334" y="158"/>
                </a:lnTo>
                <a:lnTo>
                  <a:pt x="334" y="158"/>
                </a:lnTo>
                <a:lnTo>
                  <a:pt x="326" y="162"/>
                </a:lnTo>
                <a:lnTo>
                  <a:pt x="316" y="166"/>
                </a:lnTo>
                <a:lnTo>
                  <a:pt x="316" y="166"/>
                </a:lnTo>
                <a:lnTo>
                  <a:pt x="310" y="176"/>
                </a:lnTo>
                <a:lnTo>
                  <a:pt x="310" y="176"/>
                </a:lnTo>
                <a:lnTo>
                  <a:pt x="306" y="178"/>
                </a:lnTo>
                <a:lnTo>
                  <a:pt x="298" y="180"/>
                </a:lnTo>
                <a:lnTo>
                  <a:pt x="290" y="182"/>
                </a:lnTo>
                <a:lnTo>
                  <a:pt x="288" y="184"/>
                </a:lnTo>
                <a:lnTo>
                  <a:pt x="288" y="186"/>
                </a:lnTo>
                <a:lnTo>
                  <a:pt x="288" y="186"/>
                </a:lnTo>
                <a:lnTo>
                  <a:pt x="280" y="182"/>
                </a:lnTo>
                <a:lnTo>
                  <a:pt x="274" y="178"/>
                </a:lnTo>
                <a:lnTo>
                  <a:pt x="274" y="178"/>
                </a:lnTo>
                <a:lnTo>
                  <a:pt x="268" y="178"/>
                </a:lnTo>
                <a:lnTo>
                  <a:pt x="268" y="178"/>
                </a:lnTo>
                <a:lnTo>
                  <a:pt x="262" y="176"/>
                </a:lnTo>
                <a:lnTo>
                  <a:pt x="258" y="172"/>
                </a:lnTo>
                <a:lnTo>
                  <a:pt x="248" y="164"/>
                </a:lnTo>
                <a:lnTo>
                  <a:pt x="248" y="164"/>
                </a:lnTo>
                <a:lnTo>
                  <a:pt x="236" y="158"/>
                </a:lnTo>
                <a:lnTo>
                  <a:pt x="236" y="158"/>
                </a:lnTo>
                <a:lnTo>
                  <a:pt x="230" y="158"/>
                </a:lnTo>
                <a:lnTo>
                  <a:pt x="226" y="160"/>
                </a:lnTo>
                <a:lnTo>
                  <a:pt x="226" y="160"/>
                </a:lnTo>
                <a:lnTo>
                  <a:pt x="222" y="164"/>
                </a:lnTo>
                <a:lnTo>
                  <a:pt x="222" y="164"/>
                </a:lnTo>
                <a:lnTo>
                  <a:pt x="220" y="170"/>
                </a:lnTo>
                <a:lnTo>
                  <a:pt x="218" y="176"/>
                </a:lnTo>
                <a:lnTo>
                  <a:pt x="218" y="176"/>
                </a:lnTo>
                <a:lnTo>
                  <a:pt x="216" y="178"/>
                </a:lnTo>
                <a:lnTo>
                  <a:pt x="210" y="180"/>
                </a:lnTo>
                <a:lnTo>
                  <a:pt x="210" y="180"/>
                </a:lnTo>
                <a:lnTo>
                  <a:pt x="198" y="180"/>
                </a:lnTo>
                <a:lnTo>
                  <a:pt x="192" y="178"/>
                </a:lnTo>
                <a:lnTo>
                  <a:pt x="188" y="180"/>
                </a:lnTo>
                <a:lnTo>
                  <a:pt x="188" y="180"/>
                </a:lnTo>
                <a:lnTo>
                  <a:pt x="180" y="184"/>
                </a:lnTo>
                <a:lnTo>
                  <a:pt x="174" y="190"/>
                </a:lnTo>
                <a:lnTo>
                  <a:pt x="174" y="190"/>
                </a:lnTo>
                <a:lnTo>
                  <a:pt x="170" y="192"/>
                </a:lnTo>
                <a:lnTo>
                  <a:pt x="164" y="194"/>
                </a:lnTo>
                <a:lnTo>
                  <a:pt x="164" y="194"/>
                </a:lnTo>
                <a:lnTo>
                  <a:pt x="160" y="190"/>
                </a:lnTo>
                <a:lnTo>
                  <a:pt x="156" y="188"/>
                </a:lnTo>
                <a:lnTo>
                  <a:pt x="154" y="188"/>
                </a:lnTo>
                <a:lnTo>
                  <a:pt x="154" y="188"/>
                </a:lnTo>
                <a:lnTo>
                  <a:pt x="156" y="184"/>
                </a:lnTo>
                <a:lnTo>
                  <a:pt x="160" y="182"/>
                </a:lnTo>
                <a:lnTo>
                  <a:pt x="160" y="182"/>
                </a:lnTo>
                <a:lnTo>
                  <a:pt x="164" y="172"/>
                </a:lnTo>
                <a:lnTo>
                  <a:pt x="164" y="172"/>
                </a:lnTo>
                <a:lnTo>
                  <a:pt x="162" y="162"/>
                </a:lnTo>
                <a:lnTo>
                  <a:pt x="160" y="154"/>
                </a:lnTo>
                <a:lnTo>
                  <a:pt x="160" y="154"/>
                </a:lnTo>
                <a:lnTo>
                  <a:pt x="158" y="146"/>
                </a:lnTo>
                <a:lnTo>
                  <a:pt x="154" y="140"/>
                </a:lnTo>
                <a:lnTo>
                  <a:pt x="154" y="140"/>
                </a:lnTo>
                <a:lnTo>
                  <a:pt x="148" y="136"/>
                </a:lnTo>
                <a:lnTo>
                  <a:pt x="142" y="132"/>
                </a:lnTo>
                <a:lnTo>
                  <a:pt x="142" y="132"/>
                </a:lnTo>
                <a:lnTo>
                  <a:pt x="138" y="126"/>
                </a:lnTo>
                <a:lnTo>
                  <a:pt x="134" y="120"/>
                </a:lnTo>
                <a:lnTo>
                  <a:pt x="128" y="106"/>
                </a:lnTo>
                <a:lnTo>
                  <a:pt x="128" y="106"/>
                </a:lnTo>
                <a:lnTo>
                  <a:pt x="120" y="92"/>
                </a:lnTo>
                <a:lnTo>
                  <a:pt x="120" y="92"/>
                </a:lnTo>
                <a:lnTo>
                  <a:pt x="108" y="82"/>
                </a:lnTo>
                <a:lnTo>
                  <a:pt x="108" y="82"/>
                </a:lnTo>
                <a:lnTo>
                  <a:pt x="94" y="76"/>
                </a:lnTo>
                <a:lnTo>
                  <a:pt x="94" y="76"/>
                </a:lnTo>
                <a:lnTo>
                  <a:pt x="84" y="72"/>
                </a:lnTo>
                <a:lnTo>
                  <a:pt x="76" y="68"/>
                </a:lnTo>
                <a:lnTo>
                  <a:pt x="76" y="68"/>
                </a:lnTo>
                <a:lnTo>
                  <a:pt x="68" y="68"/>
                </a:lnTo>
                <a:lnTo>
                  <a:pt x="60" y="68"/>
                </a:lnTo>
                <a:lnTo>
                  <a:pt x="46" y="70"/>
                </a:lnTo>
                <a:lnTo>
                  <a:pt x="46" y="70"/>
                </a:lnTo>
                <a:lnTo>
                  <a:pt x="32" y="68"/>
                </a:lnTo>
                <a:lnTo>
                  <a:pt x="32" y="68"/>
                </a:lnTo>
                <a:lnTo>
                  <a:pt x="26" y="62"/>
                </a:lnTo>
                <a:lnTo>
                  <a:pt x="20" y="58"/>
                </a:lnTo>
                <a:lnTo>
                  <a:pt x="20" y="58"/>
                </a:lnTo>
                <a:lnTo>
                  <a:pt x="8" y="54"/>
                </a:lnTo>
                <a:lnTo>
                  <a:pt x="8" y="54"/>
                </a:lnTo>
                <a:lnTo>
                  <a:pt x="4" y="52"/>
                </a:lnTo>
                <a:lnTo>
                  <a:pt x="0" y="50"/>
                </a:lnTo>
                <a:lnTo>
                  <a:pt x="0" y="50"/>
                </a:lnTo>
                <a:lnTo>
                  <a:pt x="4" y="48"/>
                </a:lnTo>
                <a:lnTo>
                  <a:pt x="8" y="44"/>
                </a:lnTo>
                <a:lnTo>
                  <a:pt x="16" y="38"/>
                </a:lnTo>
                <a:lnTo>
                  <a:pt x="16" y="38"/>
                </a:lnTo>
                <a:lnTo>
                  <a:pt x="26" y="34"/>
                </a:lnTo>
                <a:lnTo>
                  <a:pt x="26" y="34"/>
                </a:lnTo>
                <a:lnTo>
                  <a:pt x="34" y="34"/>
                </a:lnTo>
                <a:lnTo>
                  <a:pt x="34" y="34"/>
                </a:lnTo>
                <a:lnTo>
                  <a:pt x="44" y="30"/>
                </a:lnTo>
                <a:lnTo>
                  <a:pt x="44" y="30"/>
                </a:lnTo>
                <a:lnTo>
                  <a:pt x="54" y="28"/>
                </a:lnTo>
                <a:lnTo>
                  <a:pt x="62" y="30"/>
                </a:lnTo>
                <a:lnTo>
                  <a:pt x="62" y="30"/>
                </a:lnTo>
                <a:lnTo>
                  <a:pt x="72" y="34"/>
                </a:lnTo>
                <a:lnTo>
                  <a:pt x="72" y="34"/>
                </a:lnTo>
                <a:lnTo>
                  <a:pt x="82" y="32"/>
                </a:lnTo>
                <a:lnTo>
                  <a:pt x="90" y="32"/>
                </a:lnTo>
                <a:lnTo>
                  <a:pt x="90" y="32"/>
                </a:lnTo>
                <a:lnTo>
                  <a:pt x="106" y="32"/>
                </a:lnTo>
                <a:lnTo>
                  <a:pt x="120" y="34"/>
                </a:lnTo>
                <a:lnTo>
                  <a:pt x="120" y="34"/>
                </a:lnTo>
                <a:lnTo>
                  <a:pt x="130" y="32"/>
                </a:lnTo>
                <a:lnTo>
                  <a:pt x="130" y="32"/>
                </a:lnTo>
                <a:lnTo>
                  <a:pt x="144" y="26"/>
                </a:lnTo>
                <a:lnTo>
                  <a:pt x="156" y="18"/>
                </a:lnTo>
                <a:lnTo>
                  <a:pt x="156" y="18"/>
                </a:lnTo>
                <a:lnTo>
                  <a:pt x="166" y="18"/>
                </a:lnTo>
                <a:lnTo>
                  <a:pt x="176" y="18"/>
                </a:lnTo>
                <a:lnTo>
                  <a:pt x="176" y="18"/>
                </a:lnTo>
                <a:lnTo>
                  <a:pt x="186" y="14"/>
                </a:lnTo>
                <a:lnTo>
                  <a:pt x="194" y="12"/>
                </a:lnTo>
                <a:lnTo>
                  <a:pt x="194" y="12"/>
                </a:lnTo>
                <a:lnTo>
                  <a:pt x="204" y="14"/>
                </a:lnTo>
                <a:lnTo>
                  <a:pt x="204" y="14"/>
                </a:lnTo>
                <a:lnTo>
                  <a:pt x="210" y="18"/>
                </a:lnTo>
                <a:lnTo>
                  <a:pt x="210" y="18"/>
                </a:lnTo>
                <a:lnTo>
                  <a:pt x="222" y="22"/>
                </a:lnTo>
                <a:lnTo>
                  <a:pt x="236" y="24"/>
                </a:lnTo>
                <a:lnTo>
                  <a:pt x="250" y="26"/>
                </a:lnTo>
                <a:lnTo>
                  <a:pt x="262" y="30"/>
                </a:lnTo>
                <a:lnTo>
                  <a:pt x="262" y="30"/>
                </a:lnTo>
                <a:lnTo>
                  <a:pt x="264" y="34"/>
                </a:lnTo>
                <a:lnTo>
                  <a:pt x="268" y="38"/>
                </a:lnTo>
                <a:lnTo>
                  <a:pt x="268" y="38"/>
                </a:lnTo>
                <a:lnTo>
                  <a:pt x="272" y="38"/>
                </a:lnTo>
                <a:lnTo>
                  <a:pt x="278" y="38"/>
                </a:lnTo>
                <a:lnTo>
                  <a:pt x="278" y="38"/>
                </a:lnTo>
                <a:lnTo>
                  <a:pt x="282" y="36"/>
                </a:lnTo>
                <a:lnTo>
                  <a:pt x="286" y="32"/>
                </a:lnTo>
                <a:lnTo>
                  <a:pt x="286" y="32"/>
                </a:lnTo>
                <a:lnTo>
                  <a:pt x="292" y="24"/>
                </a:lnTo>
                <a:lnTo>
                  <a:pt x="292" y="24"/>
                </a:lnTo>
                <a:lnTo>
                  <a:pt x="306" y="10"/>
                </a:lnTo>
                <a:lnTo>
                  <a:pt x="306" y="10"/>
                </a:lnTo>
                <a:lnTo>
                  <a:pt x="310" y="8"/>
                </a:lnTo>
                <a:lnTo>
                  <a:pt x="314" y="6"/>
                </a:lnTo>
                <a:lnTo>
                  <a:pt x="314" y="6"/>
                </a:lnTo>
                <a:lnTo>
                  <a:pt x="318" y="8"/>
                </a:lnTo>
                <a:lnTo>
                  <a:pt x="322" y="10"/>
                </a:lnTo>
                <a:lnTo>
                  <a:pt x="322" y="10"/>
                </a:lnTo>
                <a:lnTo>
                  <a:pt x="326" y="8"/>
                </a:lnTo>
                <a:lnTo>
                  <a:pt x="330" y="4"/>
                </a:lnTo>
                <a:lnTo>
                  <a:pt x="330" y="4"/>
                </a:lnTo>
                <a:lnTo>
                  <a:pt x="340" y="2"/>
                </a:lnTo>
                <a:lnTo>
                  <a:pt x="348" y="0"/>
                </a:lnTo>
                <a:lnTo>
                  <a:pt x="34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2" name="Freeform 324"/>
          <p:cNvSpPr>
            <a:spLocks noChangeAspect="1"/>
          </p:cNvSpPr>
          <p:nvPr/>
        </p:nvSpPr>
        <p:spPr bwMode="auto">
          <a:xfrm>
            <a:off x="11261864" y="4154364"/>
            <a:ext cx="110141" cy="315598"/>
          </a:xfrm>
          <a:custGeom>
            <a:avLst/>
            <a:gdLst/>
            <a:ahLst/>
            <a:cxnLst>
              <a:cxn ang="0">
                <a:pos x="152" y="416"/>
              </a:cxn>
              <a:cxn ang="0">
                <a:pos x="142" y="410"/>
              </a:cxn>
              <a:cxn ang="0">
                <a:pos x="130" y="412"/>
              </a:cxn>
              <a:cxn ang="0">
                <a:pos x="116" y="422"/>
              </a:cxn>
              <a:cxn ang="0">
                <a:pos x="102" y="422"/>
              </a:cxn>
              <a:cxn ang="0">
                <a:pos x="100" y="426"/>
              </a:cxn>
              <a:cxn ang="0">
                <a:pos x="104" y="434"/>
              </a:cxn>
              <a:cxn ang="0">
                <a:pos x="94" y="434"/>
              </a:cxn>
              <a:cxn ang="0">
                <a:pos x="80" y="418"/>
              </a:cxn>
              <a:cxn ang="0">
                <a:pos x="74" y="412"/>
              </a:cxn>
              <a:cxn ang="0">
                <a:pos x="74" y="404"/>
              </a:cxn>
              <a:cxn ang="0">
                <a:pos x="68" y="398"/>
              </a:cxn>
              <a:cxn ang="0">
                <a:pos x="64" y="390"/>
              </a:cxn>
              <a:cxn ang="0">
                <a:pos x="46" y="392"/>
              </a:cxn>
              <a:cxn ang="0">
                <a:pos x="30" y="392"/>
              </a:cxn>
              <a:cxn ang="0">
                <a:pos x="24" y="384"/>
              </a:cxn>
              <a:cxn ang="0">
                <a:pos x="22" y="342"/>
              </a:cxn>
              <a:cxn ang="0">
                <a:pos x="32" y="328"/>
              </a:cxn>
              <a:cxn ang="0">
                <a:pos x="32" y="318"/>
              </a:cxn>
              <a:cxn ang="0">
                <a:pos x="26" y="312"/>
              </a:cxn>
              <a:cxn ang="0">
                <a:pos x="14" y="308"/>
              </a:cxn>
              <a:cxn ang="0">
                <a:pos x="6" y="296"/>
              </a:cxn>
              <a:cxn ang="0">
                <a:pos x="0" y="254"/>
              </a:cxn>
              <a:cxn ang="0">
                <a:pos x="8" y="240"/>
              </a:cxn>
              <a:cxn ang="0">
                <a:pos x="10" y="232"/>
              </a:cxn>
              <a:cxn ang="0">
                <a:pos x="4" y="224"/>
              </a:cxn>
              <a:cxn ang="0">
                <a:pos x="4" y="216"/>
              </a:cxn>
              <a:cxn ang="0">
                <a:pos x="0" y="198"/>
              </a:cxn>
              <a:cxn ang="0">
                <a:pos x="2" y="190"/>
              </a:cxn>
              <a:cxn ang="0">
                <a:pos x="10" y="192"/>
              </a:cxn>
              <a:cxn ang="0">
                <a:pos x="16" y="198"/>
              </a:cxn>
              <a:cxn ang="0">
                <a:pos x="34" y="202"/>
              </a:cxn>
              <a:cxn ang="0">
                <a:pos x="58" y="228"/>
              </a:cxn>
              <a:cxn ang="0">
                <a:pos x="72" y="232"/>
              </a:cxn>
              <a:cxn ang="0">
                <a:pos x="80" y="226"/>
              </a:cxn>
              <a:cxn ang="0">
                <a:pos x="92" y="202"/>
              </a:cxn>
              <a:cxn ang="0">
                <a:pos x="86" y="194"/>
              </a:cxn>
              <a:cxn ang="0">
                <a:pos x="78" y="188"/>
              </a:cxn>
              <a:cxn ang="0">
                <a:pos x="64" y="166"/>
              </a:cxn>
              <a:cxn ang="0">
                <a:pos x="50" y="156"/>
              </a:cxn>
              <a:cxn ang="0">
                <a:pos x="54" y="154"/>
              </a:cxn>
              <a:cxn ang="0">
                <a:pos x="64" y="148"/>
              </a:cxn>
              <a:cxn ang="0">
                <a:pos x="74" y="124"/>
              </a:cxn>
              <a:cxn ang="0">
                <a:pos x="80" y="118"/>
              </a:cxn>
              <a:cxn ang="0">
                <a:pos x="78" y="100"/>
              </a:cxn>
              <a:cxn ang="0">
                <a:pos x="72" y="94"/>
              </a:cxn>
              <a:cxn ang="0">
                <a:pos x="78" y="88"/>
              </a:cxn>
              <a:cxn ang="0">
                <a:pos x="86" y="86"/>
              </a:cxn>
              <a:cxn ang="0">
                <a:pos x="94" y="72"/>
              </a:cxn>
              <a:cxn ang="0">
                <a:pos x="98" y="64"/>
              </a:cxn>
              <a:cxn ang="0">
                <a:pos x="104" y="50"/>
              </a:cxn>
              <a:cxn ang="0">
                <a:pos x="108" y="42"/>
              </a:cxn>
              <a:cxn ang="0">
                <a:pos x="108" y="26"/>
              </a:cxn>
              <a:cxn ang="0">
                <a:pos x="110" y="18"/>
              </a:cxn>
              <a:cxn ang="0">
                <a:pos x="128" y="2"/>
              </a:cxn>
              <a:cxn ang="0">
                <a:pos x="136" y="0"/>
              </a:cxn>
              <a:cxn ang="0">
                <a:pos x="142" y="8"/>
              </a:cxn>
              <a:cxn ang="0">
                <a:pos x="148" y="12"/>
              </a:cxn>
            </a:cxnLst>
            <a:rect l="0" t="0" r="r" b="b"/>
            <a:pathLst>
              <a:path w="152" h="436">
                <a:moveTo>
                  <a:pt x="152" y="10"/>
                </a:moveTo>
                <a:lnTo>
                  <a:pt x="152" y="416"/>
                </a:lnTo>
                <a:lnTo>
                  <a:pt x="152" y="416"/>
                </a:lnTo>
                <a:lnTo>
                  <a:pt x="146" y="412"/>
                </a:lnTo>
                <a:lnTo>
                  <a:pt x="146" y="412"/>
                </a:lnTo>
                <a:lnTo>
                  <a:pt x="142" y="410"/>
                </a:lnTo>
                <a:lnTo>
                  <a:pt x="138" y="410"/>
                </a:lnTo>
                <a:lnTo>
                  <a:pt x="138" y="410"/>
                </a:lnTo>
                <a:lnTo>
                  <a:pt x="130" y="412"/>
                </a:lnTo>
                <a:lnTo>
                  <a:pt x="130" y="412"/>
                </a:lnTo>
                <a:lnTo>
                  <a:pt x="122" y="418"/>
                </a:lnTo>
                <a:lnTo>
                  <a:pt x="116" y="422"/>
                </a:lnTo>
                <a:lnTo>
                  <a:pt x="116" y="422"/>
                </a:lnTo>
                <a:lnTo>
                  <a:pt x="108" y="422"/>
                </a:lnTo>
                <a:lnTo>
                  <a:pt x="102" y="422"/>
                </a:lnTo>
                <a:lnTo>
                  <a:pt x="100" y="424"/>
                </a:lnTo>
                <a:lnTo>
                  <a:pt x="100" y="424"/>
                </a:lnTo>
                <a:lnTo>
                  <a:pt x="100" y="426"/>
                </a:lnTo>
                <a:lnTo>
                  <a:pt x="102" y="430"/>
                </a:lnTo>
                <a:lnTo>
                  <a:pt x="104" y="432"/>
                </a:lnTo>
                <a:lnTo>
                  <a:pt x="104" y="434"/>
                </a:lnTo>
                <a:lnTo>
                  <a:pt x="104" y="434"/>
                </a:lnTo>
                <a:lnTo>
                  <a:pt x="100" y="436"/>
                </a:lnTo>
                <a:lnTo>
                  <a:pt x="94" y="434"/>
                </a:lnTo>
                <a:lnTo>
                  <a:pt x="86" y="426"/>
                </a:lnTo>
                <a:lnTo>
                  <a:pt x="86" y="426"/>
                </a:lnTo>
                <a:lnTo>
                  <a:pt x="80" y="418"/>
                </a:lnTo>
                <a:lnTo>
                  <a:pt x="80" y="418"/>
                </a:lnTo>
                <a:lnTo>
                  <a:pt x="78" y="416"/>
                </a:lnTo>
                <a:lnTo>
                  <a:pt x="74" y="412"/>
                </a:lnTo>
                <a:lnTo>
                  <a:pt x="74" y="412"/>
                </a:lnTo>
                <a:lnTo>
                  <a:pt x="74" y="408"/>
                </a:lnTo>
                <a:lnTo>
                  <a:pt x="74" y="404"/>
                </a:lnTo>
                <a:lnTo>
                  <a:pt x="74" y="404"/>
                </a:lnTo>
                <a:lnTo>
                  <a:pt x="72" y="402"/>
                </a:lnTo>
                <a:lnTo>
                  <a:pt x="68" y="398"/>
                </a:lnTo>
                <a:lnTo>
                  <a:pt x="68" y="398"/>
                </a:lnTo>
                <a:lnTo>
                  <a:pt x="66" y="394"/>
                </a:lnTo>
                <a:lnTo>
                  <a:pt x="64" y="390"/>
                </a:lnTo>
                <a:lnTo>
                  <a:pt x="64" y="390"/>
                </a:lnTo>
                <a:lnTo>
                  <a:pt x="56" y="390"/>
                </a:lnTo>
                <a:lnTo>
                  <a:pt x="46" y="392"/>
                </a:lnTo>
                <a:lnTo>
                  <a:pt x="38" y="394"/>
                </a:lnTo>
                <a:lnTo>
                  <a:pt x="34" y="394"/>
                </a:lnTo>
                <a:lnTo>
                  <a:pt x="30" y="392"/>
                </a:lnTo>
                <a:lnTo>
                  <a:pt x="30" y="392"/>
                </a:lnTo>
                <a:lnTo>
                  <a:pt x="28" y="388"/>
                </a:lnTo>
                <a:lnTo>
                  <a:pt x="24" y="384"/>
                </a:lnTo>
                <a:lnTo>
                  <a:pt x="22" y="370"/>
                </a:lnTo>
                <a:lnTo>
                  <a:pt x="20" y="354"/>
                </a:lnTo>
                <a:lnTo>
                  <a:pt x="22" y="342"/>
                </a:lnTo>
                <a:lnTo>
                  <a:pt x="22" y="342"/>
                </a:lnTo>
                <a:lnTo>
                  <a:pt x="26" y="336"/>
                </a:lnTo>
                <a:lnTo>
                  <a:pt x="32" y="328"/>
                </a:lnTo>
                <a:lnTo>
                  <a:pt x="32" y="328"/>
                </a:lnTo>
                <a:lnTo>
                  <a:pt x="32" y="324"/>
                </a:lnTo>
                <a:lnTo>
                  <a:pt x="32" y="318"/>
                </a:lnTo>
                <a:lnTo>
                  <a:pt x="32" y="318"/>
                </a:lnTo>
                <a:lnTo>
                  <a:pt x="30" y="316"/>
                </a:lnTo>
                <a:lnTo>
                  <a:pt x="26" y="312"/>
                </a:lnTo>
                <a:lnTo>
                  <a:pt x="26" y="312"/>
                </a:lnTo>
                <a:lnTo>
                  <a:pt x="18" y="310"/>
                </a:lnTo>
                <a:lnTo>
                  <a:pt x="14" y="308"/>
                </a:lnTo>
                <a:lnTo>
                  <a:pt x="10" y="306"/>
                </a:lnTo>
                <a:lnTo>
                  <a:pt x="10" y="306"/>
                </a:lnTo>
                <a:lnTo>
                  <a:pt x="6" y="296"/>
                </a:lnTo>
                <a:lnTo>
                  <a:pt x="2" y="282"/>
                </a:lnTo>
                <a:lnTo>
                  <a:pt x="0" y="266"/>
                </a:lnTo>
                <a:lnTo>
                  <a:pt x="0" y="254"/>
                </a:lnTo>
                <a:lnTo>
                  <a:pt x="0" y="254"/>
                </a:lnTo>
                <a:lnTo>
                  <a:pt x="4" y="248"/>
                </a:lnTo>
                <a:lnTo>
                  <a:pt x="8" y="240"/>
                </a:lnTo>
                <a:lnTo>
                  <a:pt x="8" y="240"/>
                </a:lnTo>
                <a:lnTo>
                  <a:pt x="10" y="236"/>
                </a:lnTo>
                <a:lnTo>
                  <a:pt x="10" y="232"/>
                </a:lnTo>
                <a:lnTo>
                  <a:pt x="10" y="232"/>
                </a:lnTo>
                <a:lnTo>
                  <a:pt x="8" y="228"/>
                </a:lnTo>
                <a:lnTo>
                  <a:pt x="4" y="224"/>
                </a:lnTo>
                <a:lnTo>
                  <a:pt x="4" y="224"/>
                </a:lnTo>
                <a:lnTo>
                  <a:pt x="4" y="216"/>
                </a:lnTo>
                <a:lnTo>
                  <a:pt x="4" y="216"/>
                </a:lnTo>
                <a:lnTo>
                  <a:pt x="0" y="208"/>
                </a:lnTo>
                <a:lnTo>
                  <a:pt x="0" y="208"/>
                </a:lnTo>
                <a:lnTo>
                  <a:pt x="0" y="198"/>
                </a:lnTo>
                <a:lnTo>
                  <a:pt x="0" y="198"/>
                </a:lnTo>
                <a:lnTo>
                  <a:pt x="0" y="194"/>
                </a:lnTo>
                <a:lnTo>
                  <a:pt x="2" y="190"/>
                </a:lnTo>
                <a:lnTo>
                  <a:pt x="2" y="190"/>
                </a:lnTo>
                <a:lnTo>
                  <a:pt x="6" y="190"/>
                </a:lnTo>
                <a:lnTo>
                  <a:pt x="10" y="192"/>
                </a:lnTo>
                <a:lnTo>
                  <a:pt x="10" y="192"/>
                </a:lnTo>
                <a:lnTo>
                  <a:pt x="16" y="198"/>
                </a:lnTo>
                <a:lnTo>
                  <a:pt x="16" y="198"/>
                </a:lnTo>
                <a:lnTo>
                  <a:pt x="24" y="200"/>
                </a:lnTo>
                <a:lnTo>
                  <a:pt x="34" y="202"/>
                </a:lnTo>
                <a:lnTo>
                  <a:pt x="34" y="202"/>
                </a:lnTo>
                <a:lnTo>
                  <a:pt x="40" y="210"/>
                </a:lnTo>
                <a:lnTo>
                  <a:pt x="50" y="218"/>
                </a:lnTo>
                <a:lnTo>
                  <a:pt x="58" y="228"/>
                </a:lnTo>
                <a:lnTo>
                  <a:pt x="66" y="232"/>
                </a:lnTo>
                <a:lnTo>
                  <a:pt x="66" y="232"/>
                </a:lnTo>
                <a:lnTo>
                  <a:pt x="72" y="232"/>
                </a:lnTo>
                <a:lnTo>
                  <a:pt x="76" y="232"/>
                </a:lnTo>
                <a:lnTo>
                  <a:pt x="76" y="232"/>
                </a:lnTo>
                <a:lnTo>
                  <a:pt x="80" y="226"/>
                </a:lnTo>
                <a:lnTo>
                  <a:pt x="86" y="218"/>
                </a:lnTo>
                <a:lnTo>
                  <a:pt x="90" y="210"/>
                </a:lnTo>
                <a:lnTo>
                  <a:pt x="92" y="202"/>
                </a:lnTo>
                <a:lnTo>
                  <a:pt x="92" y="202"/>
                </a:lnTo>
                <a:lnTo>
                  <a:pt x="88" y="198"/>
                </a:lnTo>
                <a:lnTo>
                  <a:pt x="86" y="194"/>
                </a:lnTo>
                <a:lnTo>
                  <a:pt x="86" y="194"/>
                </a:lnTo>
                <a:lnTo>
                  <a:pt x="78" y="188"/>
                </a:lnTo>
                <a:lnTo>
                  <a:pt x="78" y="188"/>
                </a:lnTo>
                <a:lnTo>
                  <a:pt x="70" y="178"/>
                </a:lnTo>
                <a:lnTo>
                  <a:pt x="64" y="166"/>
                </a:lnTo>
                <a:lnTo>
                  <a:pt x="64" y="166"/>
                </a:lnTo>
                <a:lnTo>
                  <a:pt x="54" y="162"/>
                </a:lnTo>
                <a:lnTo>
                  <a:pt x="50" y="158"/>
                </a:lnTo>
                <a:lnTo>
                  <a:pt x="50" y="156"/>
                </a:lnTo>
                <a:lnTo>
                  <a:pt x="50" y="156"/>
                </a:lnTo>
                <a:lnTo>
                  <a:pt x="50" y="154"/>
                </a:lnTo>
                <a:lnTo>
                  <a:pt x="54" y="154"/>
                </a:lnTo>
                <a:lnTo>
                  <a:pt x="58" y="154"/>
                </a:lnTo>
                <a:lnTo>
                  <a:pt x="58" y="154"/>
                </a:lnTo>
                <a:lnTo>
                  <a:pt x="64" y="148"/>
                </a:lnTo>
                <a:lnTo>
                  <a:pt x="64" y="148"/>
                </a:lnTo>
                <a:lnTo>
                  <a:pt x="68" y="136"/>
                </a:lnTo>
                <a:lnTo>
                  <a:pt x="74" y="124"/>
                </a:lnTo>
                <a:lnTo>
                  <a:pt x="74" y="124"/>
                </a:lnTo>
                <a:lnTo>
                  <a:pt x="80" y="118"/>
                </a:lnTo>
                <a:lnTo>
                  <a:pt x="80" y="118"/>
                </a:lnTo>
                <a:lnTo>
                  <a:pt x="80" y="110"/>
                </a:lnTo>
                <a:lnTo>
                  <a:pt x="80" y="110"/>
                </a:lnTo>
                <a:lnTo>
                  <a:pt x="78" y="100"/>
                </a:lnTo>
                <a:lnTo>
                  <a:pt x="78" y="100"/>
                </a:lnTo>
                <a:lnTo>
                  <a:pt x="74" y="98"/>
                </a:lnTo>
                <a:lnTo>
                  <a:pt x="72" y="94"/>
                </a:lnTo>
                <a:lnTo>
                  <a:pt x="72" y="94"/>
                </a:lnTo>
                <a:lnTo>
                  <a:pt x="76" y="90"/>
                </a:lnTo>
                <a:lnTo>
                  <a:pt x="78" y="88"/>
                </a:lnTo>
                <a:lnTo>
                  <a:pt x="78" y="88"/>
                </a:lnTo>
                <a:lnTo>
                  <a:pt x="86" y="86"/>
                </a:lnTo>
                <a:lnTo>
                  <a:pt x="86" y="86"/>
                </a:lnTo>
                <a:lnTo>
                  <a:pt x="92" y="80"/>
                </a:lnTo>
                <a:lnTo>
                  <a:pt x="92" y="80"/>
                </a:lnTo>
                <a:lnTo>
                  <a:pt x="94" y="72"/>
                </a:lnTo>
                <a:lnTo>
                  <a:pt x="94" y="72"/>
                </a:lnTo>
                <a:lnTo>
                  <a:pt x="98" y="64"/>
                </a:lnTo>
                <a:lnTo>
                  <a:pt x="98" y="64"/>
                </a:lnTo>
                <a:lnTo>
                  <a:pt x="104" y="58"/>
                </a:lnTo>
                <a:lnTo>
                  <a:pt x="104" y="58"/>
                </a:lnTo>
                <a:lnTo>
                  <a:pt x="104" y="50"/>
                </a:lnTo>
                <a:lnTo>
                  <a:pt x="104" y="50"/>
                </a:lnTo>
                <a:lnTo>
                  <a:pt x="108" y="42"/>
                </a:lnTo>
                <a:lnTo>
                  <a:pt x="108" y="42"/>
                </a:lnTo>
                <a:lnTo>
                  <a:pt x="110" y="34"/>
                </a:lnTo>
                <a:lnTo>
                  <a:pt x="110" y="34"/>
                </a:lnTo>
                <a:lnTo>
                  <a:pt x="108" y="26"/>
                </a:lnTo>
                <a:lnTo>
                  <a:pt x="108" y="26"/>
                </a:lnTo>
                <a:lnTo>
                  <a:pt x="110" y="18"/>
                </a:lnTo>
                <a:lnTo>
                  <a:pt x="110" y="18"/>
                </a:lnTo>
                <a:lnTo>
                  <a:pt x="122" y="8"/>
                </a:lnTo>
                <a:lnTo>
                  <a:pt x="122" y="8"/>
                </a:lnTo>
                <a:lnTo>
                  <a:pt x="128" y="2"/>
                </a:lnTo>
                <a:lnTo>
                  <a:pt x="132" y="0"/>
                </a:lnTo>
                <a:lnTo>
                  <a:pt x="136" y="0"/>
                </a:lnTo>
                <a:lnTo>
                  <a:pt x="136" y="0"/>
                </a:lnTo>
                <a:lnTo>
                  <a:pt x="138" y="4"/>
                </a:lnTo>
                <a:lnTo>
                  <a:pt x="142" y="8"/>
                </a:lnTo>
                <a:lnTo>
                  <a:pt x="142" y="8"/>
                </a:lnTo>
                <a:lnTo>
                  <a:pt x="144" y="10"/>
                </a:lnTo>
                <a:lnTo>
                  <a:pt x="148" y="12"/>
                </a:lnTo>
                <a:lnTo>
                  <a:pt x="148" y="12"/>
                </a:lnTo>
                <a:lnTo>
                  <a:pt x="152" y="10"/>
                </a:lnTo>
                <a:lnTo>
                  <a:pt x="152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3" name="Freeform 332"/>
          <p:cNvSpPr>
            <a:spLocks noChangeAspect="1"/>
          </p:cNvSpPr>
          <p:nvPr/>
        </p:nvSpPr>
        <p:spPr bwMode="auto">
          <a:xfrm>
            <a:off x="10323722" y="4248413"/>
            <a:ext cx="787933" cy="529525"/>
          </a:xfrm>
          <a:custGeom>
            <a:avLst/>
            <a:gdLst/>
            <a:ahLst/>
            <a:cxnLst>
              <a:cxn ang="0">
                <a:pos x="1036" y="324"/>
              </a:cxn>
              <a:cxn ang="0">
                <a:pos x="1018" y="406"/>
              </a:cxn>
              <a:cxn ang="0">
                <a:pos x="946" y="460"/>
              </a:cxn>
              <a:cxn ang="0">
                <a:pos x="906" y="486"/>
              </a:cxn>
              <a:cxn ang="0">
                <a:pos x="862" y="550"/>
              </a:cxn>
              <a:cxn ang="0">
                <a:pos x="850" y="522"/>
              </a:cxn>
              <a:cxn ang="0">
                <a:pos x="844" y="580"/>
              </a:cxn>
              <a:cxn ang="0">
                <a:pos x="820" y="570"/>
              </a:cxn>
              <a:cxn ang="0">
                <a:pos x="794" y="562"/>
              </a:cxn>
              <a:cxn ang="0">
                <a:pos x="786" y="572"/>
              </a:cxn>
              <a:cxn ang="0">
                <a:pos x="822" y="580"/>
              </a:cxn>
              <a:cxn ang="0">
                <a:pos x="840" y="602"/>
              </a:cxn>
              <a:cxn ang="0">
                <a:pos x="876" y="624"/>
              </a:cxn>
              <a:cxn ang="0">
                <a:pos x="920" y="604"/>
              </a:cxn>
              <a:cxn ang="0">
                <a:pos x="962" y="606"/>
              </a:cxn>
              <a:cxn ang="0">
                <a:pos x="924" y="640"/>
              </a:cxn>
              <a:cxn ang="0">
                <a:pos x="852" y="688"/>
              </a:cxn>
              <a:cxn ang="0">
                <a:pos x="838" y="718"/>
              </a:cxn>
              <a:cxn ang="0">
                <a:pos x="786" y="692"/>
              </a:cxn>
              <a:cxn ang="0">
                <a:pos x="728" y="660"/>
              </a:cxn>
              <a:cxn ang="0">
                <a:pos x="774" y="596"/>
              </a:cxn>
              <a:cxn ang="0">
                <a:pos x="748" y="584"/>
              </a:cxn>
              <a:cxn ang="0">
                <a:pos x="688" y="600"/>
              </a:cxn>
              <a:cxn ang="0">
                <a:pos x="658" y="572"/>
              </a:cxn>
              <a:cxn ang="0">
                <a:pos x="672" y="562"/>
              </a:cxn>
              <a:cxn ang="0">
                <a:pos x="630" y="558"/>
              </a:cxn>
              <a:cxn ang="0">
                <a:pos x="582" y="578"/>
              </a:cxn>
              <a:cxn ang="0">
                <a:pos x="542" y="604"/>
              </a:cxn>
              <a:cxn ang="0">
                <a:pos x="552" y="650"/>
              </a:cxn>
              <a:cxn ang="0">
                <a:pos x="520" y="666"/>
              </a:cxn>
              <a:cxn ang="0">
                <a:pos x="506" y="698"/>
              </a:cxn>
              <a:cxn ang="0">
                <a:pos x="428" y="710"/>
              </a:cxn>
              <a:cxn ang="0">
                <a:pos x="452" y="670"/>
              </a:cxn>
              <a:cxn ang="0">
                <a:pos x="474" y="602"/>
              </a:cxn>
              <a:cxn ang="0">
                <a:pos x="524" y="588"/>
              </a:cxn>
              <a:cxn ang="0">
                <a:pos x="480" y="524"/>
              </a:cxn>
              <a:cxn ang="0">
                <a:pos x="450" y="464"/>
              </a:cxn>
              <a:cxn ang="0">
                <a:pos x="370" y="448"/>
              </a:cxn>
              <a:cxn ang="0">
                <a:pos x="284" y="458"/>
              </a:cxn>
              <a:cxn ang="0">
                <a:pos x="186" y="520"/>
              </a:cxn>
              <a:cxn ang="0">
                <a:pos x="58" y="516"/>
              </a:cxn>
              <a:cxn ang="0">
                <a:pos x="14" y="422"/>
              </a:cxn>
              <a:cxn ang="0">
                <a:pos x="50" y="324"/>
              </a:cxn>
              <a:cxn ang="0">
                <a:pos x="76" y="224"/>
              </a:cxn>
              <a:cxn ang="0">
                <a:pos x="84" y="162"/>
              </a:cxn>
              <a:cxn ang="0">
                <a:pos x="176" y="126"/>
              </a:cxn>
              <a:cxn ang="0">
                <a:pos x="260" y="136"/>
              </a:cxn>
              <a:cxn ang="0">
                <a:pos x="304" y="152"/>
              </a:cxn>
              <a:cxn ang="0">
                <a:pos x="356" y="148"/>
              </a:cxn>
              <a:cxn ang="0">
                <a:pos x="408" y="148"/>
              </a:cxn>
              <a:cxn ang="0">
                <a:pos x="474" y="130"/>
              </a:cxn>
              <a:cxn ang="0">
                <a:pos x="504" y="50"/>
              </a:cxn>
              <a:cxn ang="0">
                <a:pos x="550" y="28"/>
              </a:cxn>
              <a:cxn ang="0">
                <a:pos x="636" y="4"/>
              </a:cxn>
              <a:cxn ang="0">
                <a:pos x="666" y="54"/>
              </a:cxn>
              <a:cxn ang="0">
                <a:pos x="720" y="86"/>
              </a:cxn>
              <a:cxn ang="0">
                <a:pos x="780" y="150"/>
              </a:cxn>
              <a:cxn ang="0">
                <a:pos x="838" y="144"/>
              </a:cxn>
              <a:cxn ang="0">
                <a:pos x="928" y="152"/>
              </a:cxn>
              <a:cxn ang="0">
                <a:pos x="974" y="148"/>
              </a:cxn>
              <a:cxn ang="0">
                <a:pos x="1054" y="148"/>
              </a:cxn>
              <a:cxn ang="0">
                <a:pos x="1050" y="208"/>
              </a:cxn>
              <a:cxn ang="0">
                <a:pos x="1060" y="246"/>
              </a:cxn>
            </a:cxnLst>
            <a:rect l="0" t="0" r="r" b="b"/>
            <a:pathLst>
              <a:path w="1086" h="732">
                <a:moveTo>
                  <a:pt x="1084" y="288"/>
                </a:moveTo>
                <a:lnTo>
                  <a:pt x="1084" y="288"/>
                </a:lnTo>
                <a:lnTo>
                  <a:pt x="1086" y="302"/>
                </a:lnTo>
                <a:lnTo>
                  <a:pt x="1086" y="310"/>
                </a:lnTo>
                <a:lnTo>
                  <a:pt x="1086" y="316"/>
                </a:lnTo>
                <a:lnTo>
                  <a:pt x="1086" y="316"/>
                </a:lnTo>
                <a:lnTo>
                  <a:pt x="1082" y="320"/>
                </a:lnTo>
                <a:lnTo>
                  <a:pt x="1078" y="322"/>
                </a:lnTo>
                <a:lnTo>
                  <a:pt x="1078" y="322"/>
                </a:lnTo>
                <a:lnTo>
                  <a:pt x="1070" y="324"/>
                </a:lnTo>
                <a:lnTo>
                  <a:pt x="1062" y="324"/>
                </a:lnTo>
                <a:lnTo>
                  <a:pt x="1062" y="324"/>
                </a:lnTo>
                <a:lnTo>
                  <a:pt x="1058" y="326"/>
                </a:lnTo>
                <a:lnTo>
                  <a:pt x="1054" y="328"/>
                </a:lnTo>
                <a:lnTo>
                  <a:pt x="1054" y="328"/>
                </a:lnTo>
                <a:lnTo>
                  <a:pt x="1050" y="328"/>
                </a:lnTo>
                <a:lnTo>
                  <a:pt x="1044" y="326"/>
                </a:lnTo>
                <a:lnTo>
                  <a:pt x="1040" y="324"/>
                </a:lnTo>
                <a:lnTo>
                  <a:pt x="1036" y="324"/>
                </a:lnTo>
                <a:lnTo>
                  <a:pt x="1036" y="324"/>
                </a:lnTo>
                <a:lnTo>
                  <a:pt x="1032" y="328"/>
                </a:lnTo>
                <a:lnTo>
                  <a:pt x="1030" y="332"/>
                </a:lnTo>
                <a:lnTo>
                  <a:pt x="1030" y="332"/>
                </a:lnTo>
                <a:lnTo>
                  <a:pt x="1028" y="342"/>
                </a:lnTo>
                <a:lnTo>
                  <a:pt x="1026" y="350"/>
                </a:lnTo>
                <a:lnTo>
                  <a:pt x="1026" y="350"/>
                </a:lnTo>
                <a:lnTo>
                  <a:pt x="1018" y="356"/>
                </a:lnTo>
                <a:lnTo>
                  <a:pt x="1014" y="360"/>
                </a:lnTo>
                <a:lnTo>
                  <a:pt x="1012" y="362"/>
                </a:lnTo>
                <a:lnTo>
                  <a:pt x="1012" y="362"/>
                </a:lnTo>
                <a:lnTo>
                  <a:pt x="1010" y="372"/>
                </a:lnTo>
                <a:lnTo>
                  <a:pt x="1010" y="380"/>
                </a:lnTo>
                <a:lnTo>
                  <a:pt x="1010" y="380"/>
                </a:lnTo>
                <a:lnTo>
                  <a:pt x="1012" y="390"/>
                </a:lnTo>
                <a:lnTo>
                  <a:pt x="1012" y="390"/>
                </a:lnTo>
                <a:lnTo>
                  <a:pt x="1014" y="400"/>
                </a:lnTo>
                <a:lnTo>
                  <a:pt x="1016" y="404"/>
                </a:lnTo>
                <a:lnTo>
                  <a:pt x="1018" y="406"/>
                </a:lnTo>
                <a:lnTo>
                  <a:pt x="1018" y="406"/>
                </a:lnTo>
                <a:lnTo>
                  <a:pt x="1014" y="410"/>
                </a:lnTo>
                <a:lnTo>
                  <a:pt x="1008" y="414"/>
                </a:lnTo>
                <a:lnTo>
                  <a:pt x="994" y="418"/>
                </a:lnTo>
                <a:lnTo>
                  <a:pt x="994" y="418"/>
                </a:lnTo>
                <a:lnTo>
                  <a:pt x="986" y="422"/>
                </a:lnTo>
                <a:lnTo>
                  <a:pt x="980" y="426"/>
                </a:lnTo>
                <a:lnTo>
                  <a:pt x="980" y="426"/>
                </a:lnTo>
                <a:lnTo>
                  <a:pt x="978" y="434"/>
                </a:lnTo>
                <a:lnTo>
                  <a:pt x="974" y="440"/>
                </a:lnTo>
                <a:lnTo>
                  <a:pt x="974" y="440"/>
                </a:lnTo>
                <a:lnTo>
                  <a:pt x="970" y="442"/>
                </a:lnTo>
                <a:lnTo>
                  <a:pt x="966" y="442"/>
                </a:lnTo>
                <a:lnTo>
                  <a:pt x="966" y="442"/>
                </a:lnTo>
                <a:lnTo>
                  <a:pt x="956" y="448"/>
                </a:lnTo>
                <a:lnTo>
                  <a:pt x="950" y="452"/>
                </a:lnTo>
                <a:lnTo>
                  <a:pt x="948" y="456"/>
                </a:lnTo>
                <a:lnTo>
                  <a:pt x="948" y="456"/>
                </a:lnTo>
                <a:lnTo>
                  <a:pt x="946" y="460"/>
                </a:lnTo>
                <a:lnTo>
                  <a:pt x="948" y="464"/>
                </a:lnTo>
                <a:lnTo>
                  <a:pt x="948" y="468"/>
                </a:lnTo>
                <a:lnTo>
                  <a:pt x="948" y="470"/>
                </a:lnTo>
                <a:lnTo>
                  <a:pt x="948" y="470"/>
                </a:lnTo>
                <a:lnTo>
                  <a:pt x="944" y="472"/>
                </a:lnTo>
                <a:lnTo>
                  <a:pt x="940" y="470"/>
                </a:lnTo>
                <a:lnTo>
                  <a:pt x="936" y="468"/>
                </a:lnTo>
                <a:lnTo>
                  <a:pt x="932" y="466"/>
                </a:lnTo>
                <a:lnTo>
                  <a:pt x="932" y="466"/>
                </a:lnTo>
                <a:lnTo>
                  <a:pt x="926" y="470"/>
                </a:lnTo>
                <a:lnTo>
                  <a:pt x="920" y="474"/>
                </a:lnTo>
                <a:lnTo>
                  <a:pt x="910" y="486"/>
                </a:lnTo>
                <a:lnTo>
                  <a:pt x="910" y="486"/>
                </a:lnTo>
                <a:lnTo>
                  <a:pt x="910" y="490"/>
                </a:lnTo>
                <a:lnTo>
                  <a:pt x="908" y="492"/>
                </a:lnTo>
                <a:lnTo>
                  <a:pt x="908" y="492"/>
                </a:lnTo>
                <a:lnTo>
                  <a:pt x="908" y="490"/>
                </a:lnTo>
                <a:lnTo>
                  <a:pt x="906" y="486"/>
                </a:lnTo>
                <a:lnTo>
                  <a:pt x="906" y="486"/>
                </a:lnTo>
                <a:lnTo>
                  <a:pt x="904" y="488"/>
                </a:lnTo>
                <a:lnTo>
                  <a:pt x="900" y="490"/>
                </a:lnTo>
                <a:lnTo>
                  <a:pt x="896" y="494"/>
                </a:lnTo>
                <a:lnTo>
                  <a:pt x="896" y="494"/>
                </a:lnTo>
                <a:lnTo>
                  <a:pt x="890" y="496"/>
                </a:lnTo>
                <a:lnTo>
                  <a:pt x="886" y="498"/>
                </a:lnTo>
                <a:lnTo>
                  <a:pt x="886" y="498"/>
                </a:lnTo>
                <a:lnTo>
                  <a:pt x="884" y="502"/>
                </a:lnTo>
                <a:lnTo>
                  <a:pt x="880" y="508"/>
                </a:lnTo>
                <a:lnTo>
                  <a:pt x="876" y="514"/>
                </a:lnTo>
                <a:lnTo>
                  <a:pt x="874" y="520"/>
                </a:lnTo>
                <a:lnTo>
                  <a:pt x="874" y="520"/>
                </a:lnTo>
                <a:lnTo>
                  <a:pt x="870" y="520"/>
                </a:lnTo>
                <a:lnTo>
                  <a:pt x="870" y="520"/>
                </a:lnTo>
                <a:lnTo>
                  <a:pt x="868" y="528"/>
                </a:lnTo>
                <a:lnTo>
                  <a:pt x="866" y="534"/>
                </a:lnTo>
                <a:lnTo>
                  <a:pt x="866" y="534"/>
                </a:lnTo>
                <a:lnTo>
                  <a:pt x="864" y="542"/>
                </a:lnTo>
                <a:lnTo>
                  <a:pt x="862" y="550"/>
                </a:lnTo>
                <a:lnTo>
                  <a:pt x="862" y="550"/>
                </a:lnTo>
                <a:lnTo>
                  <a:pt x="858" y="554"/>
                </a:lnTo>
                <a:lnTo>
                  <a:pt x="856" y="556"/>
                </a:lnTo>
                <a:lnTo>
                  <a:pt x="854" y="556"/>
                </a:lnTo>
                <a:lnTo>
                  <a:pt x="854" y="556"/>
                </a:lnTo>
                <a:lnTo>
                  <a:pt x="854" y="552"/>
                </a:lnTo>
                <a:lnTo>
                  <a:pt x="856" y="550"/>
                </a:lnTo>
                <a:lnTo>
                  <a:pt x="856" y="550"/>
                </a:lnTo>
                <a:lnTo>
                  <a:pt x="862" y="544"/>
                </a:lnTo>
                <a:lnTo>
                  <a:pt x="862" y="544"/>
                </a:lnTo>
                <a:lnTo>
                  <a:pt x="864" y="536"/>
                </a:lnTo>
                <a:lnTo>
                  <a:pt x="864" y="536"/>
                </a:lnTo>
                <a:lnTo>
                  <a:pt x="862" y="528"/>
                </a:lnTo>
                <a:lnTo>
                  <a:pt x="858" y="522"/>
                </a:lnTo>
                <a:lnTo>
                  <a:pt x="856" y="520"/>
                </a:lnTo>
                <a:lnTo>
                  <a:pt x="856" y="520"/>
                </a:lnTo>
                <a:lnTo>
                  <a:pt x="852" y="520"/>
                </a:lnTo>
                <a:lnTo>
                  <a:pt x="850" y="522"/>
                </a:lnTo>
                <a:lnTo>
                  <a:pt x="850" y="522"/>
                </a:lnTo>
                <a:lnTo>
                  <a:pt x="850" y="526"/>
                </a:lnTo>
                <a:lnTo>
                  <a:pt x="850" y="530"/>
                </a:lnTo>
                <a:lnTo>
                  <a:pt x="850" y="540"/>
                </a:lnTo>
                <a:lnTo>
                  <a:pt x="850" y="540"/>
                </a:lnTo>
                <a:lnTo>
                  <a:pt x="846" y="548"/>
                </a:lnTo>
                <a:lnTo>
                  <a:pt x="842" y="552"/>
                </a:lnTo>
                <a:lnTo>
                  <a:pt x="842" y="556"/>
                </a:lnTo>
                <a:lnTo>
                  <a:pt x="842" y="556"/>
                </a:lnTo>
                <a:lnTo>
                  <a:pt x="842" y="560"/>
                </a:lnTo>
                <a:lnTo>
                  <a:pt x="844" y="564"/>
                </a:lnTo>
                <a:lnTo>
                  <a:pt x="848" y="572"/>
                </a:lnTo>
                <a:lnTo>
                  <a:pt x="848" y="572"/>
                </a:lnTo>
                <a:lnTo>
                  <a:pt x="850" y="576"/>
                </a:lnTo>
                <a:lnTo>
                  <a:pt x="852" y="582"/>
                </a:lnTo>
                <a:lnTo>
                  <a:pt x="852" y="582"/>
                </a:lnTo>
                <a:lnTo>
                  <a:pt x="848" y="584"/>
                </a:lnTo>
                <a:lnTo>
                  <a:pt x="846" y="584"/>
                </a:lnTo>
                <a:lnTo>
                  <a:pt x="846" y="584"/>
                </a:lnTo>
                <a:lnTo>
                  <a:pt x="844" y="580"/>
                </a:lnTo>
                <a:lnTo>
                  <a:pt x="844" y="580"/>
                </a:lnTo>
                <a:lnTo>
                  <a:pt x="840" y="574"/>
                </a:lnTo>
                <a:lnTo>
                  <a:pt x="836" y="568"/>
                </a:lnTo>
                <a:lnTo>
                  <a:pt x="836" y="568"/>
                </a:lnTo>
                <a:lnTo>
                  <a:pt x="836" y="562"/>
                </a:lnTo>
                <a:lnTo>
                  <a:pt x="836" y="562"/>
                </a:lnTo>
                <a:lnTo>
                  <a:pt x="834" y="560"/>
                </a:lnTo>
                <a:lnTo>
                  <a:pt x="832" y="558"/>
                </a:lnTo>
                <a:lnTo>
                  <a:pt x="832" y="558"/>
                </a:lnTo>
                <a:lnTo>
                  <a:pt x="828" y="562"/>
                </a:lnTo>
                <a:lnTo>
                  <a:pt x="826" y="566"/>
                </a:lnTo>
                <a:lnTo>
                  <a:pt x="826" y="566"/>
                </a:lnTo>
                <a:lnTo>
                  <a:pt x="824" y="570"/>
                </a:lnTo>
                <a:lnTo>
                  <a:pt x="824" y="574"/>
                </a:lnTo>
                <a:lnTo>
                  <a:pt x="822" y="574"/>
                </a:lnTo>
                <a:lnTo>
                  <a:pt x="822" y="574"/>
                </a:lnTo>
                <a:lnTo>
                  <a:pt x="820" y="574"/>
                </a:lnTo>
                <a:lnTo>
                  <a:pt x="820" y="574"/>
                </a:lnTo>
                <a:lnTo>
                  <a:pt x="820" y="570"/>
                </a:lnTo>
                <a:lnTo>
                  <a:pt x="820" y="566"/>
                </a:lnTo>
                <a:lnTo>
                  <a:pt x="820" y="566"/>
                </a:lnTo>
                <a:lnTo>
                  <a:pt x="818" y="562"/>
                </a:lnTo>
                <a:lnTo>
                  <a:pt x="818" y="562"/>
                </a:lnTo>
                <a:lnTo>
                  <a:pt x="814" y="562"/>
                </a:lnTo>
                <a:lnTo>
                  <a:pt x="810" y="564"/>
                </a:lnTo>
                <a:lnTo>
                  <a:pt x="806" y="566"/>
                </a:lnTo>
                <a:lnTo>
                  <a:pt x="802" y="566"/>
                </a:lnTo>
                <a:lnTo>
                  <a:pt x="802" y="566"/>
                </a:lnTo>
                <a:lnTo>
                  <a:pt x="800" y="564"/>
                </a:lnTo>
                <a:lnTo>
                  <a:pt x="800" y="564"/>
                </a:lnTo>
                <a:lnTo>
                  <a:pt x="796" y="554"/>
                </a:lnTo>
                <a:lnTo>
                  <a:pt x="796" y="554"/>
                </a:lnTo>
                <a:lnTo>
                  <a:pt x="794" y="550"/>
                </a:lnTo>
                <a:lnTo>
                  <a:pt x="792" y="548"/>
                </a:lnTo>
                <a:lnTo>
                  <a:pt x="792" y="548"/>
                </a:lnTo>
                <a:lnTo>
                  <a:pt x="790" y="552"/>
                </a:lnTo>
                <a:lnTo>
                  <a:pt x="792" y="556"/>
                </a:lnTo>
                <a:lnTo>
                  <a:pt x="794" y="562"/>
                </a:lnTo>
                <a:lnTo>
                  <a:pt x="794" y="566"/>
                </a:lnTo>
                <a:lnTo>
                  <a:pt x="794" y="566"/>
                </a:lnTo>
                <a:lnTo>
                  <a:pt x="790" y="568"/>
                </a:lnTo>
                <a:lnTo>
                  <a:pt x="790" y="568"/>
                </a:lnTo>
                <a:lnTo>
                  <a:pt x="786" y="568"/>
                </a:lnTo>
                <a:lnTo>
                  <a:pt x="778" y="566"/>
                </a:lnTo>
                <a:lnTo>
                  <a:pt x="772" y="564"/>
                </a:lnTo>
                <a:lnTo>
                  <a:pt x="770" y="566"/>
                </a:lnTo>
                <a:lnTo>
                  <a:pt x="768" y="566"/>
                </a:lnTo>
                <a:lnTo>
                  <a:pt x="768" y="566"/>
                </a:lnTo>
                <a:lnTo>
                  <a:pt x="770" y="568"/>
                </a:lnTo>
                <a:lnTo>
                  <a:pt x="772" y="568"/>
                </a:lnTo>
                <a:lnTo>
                  <a:pt x="776" y="570"/>
                </a:lnTo>
                <a:lnTo>
                  <a:pt x="776" y="570"/>
                </a:lnTo>
                <a:lnTo>
                  <a:pt x="778" y="572"/>
                </a:lnTo>
                <a:lnTo>
                  <a:pt x="782" y="574"/>
                </a:lnTo>
                <a:lnTo>
                  <a:pt x="782" y="574"/>
                </a:lnTo>
                <a:lnTo>
                  <a:pt x="786" y="572"/>
                </a:lnTo>
                <a:lnTo>
                  <a:pt x="786" y="572"/>
                </a:lnTo>
                <a:lnTo>
                  <a:pt x="790" y="574"/>
                </a:lnTo>
                <a:lnTo>
                  <a:pt x="790" y="574"/>
                </a:lnTo>
                <a:lnTo>
                  <a:pt x="796" y="580"/>
                </a:lnTo>
                <a:lnTo>
                  <a:pt x="796" y="580"/>
                </a:lnTo>
                <a:lnTo>
                  <a:pt x="798" y="586"/>
                </a:lnTo>
                <a:lnTo>
                  <a:pt x="798" y="586"/>
                </a:lnTo>
                <a:lnTo>
                  <a:pt x="800" y="588"/>
                </a:lnTo>
                <a:lnTo>
                  <a:pt x="802" y="590"/>
                </a:lnTo>
                <a:lnTo>
                  <a:pt x="802" y="590"/>
                </a:lnTo>
                <a:lnTo>
                  <a:pt x="806" y="586"/>
                </a:lnTo>
                <a:lnTo>
                  <a:pt x="806" y="586"/>
                </a:lnTo>
                <a:lnTo>
                  <a:pt x="804" y="582"/>
                </a:lnTo>
                <a:lnTo>
                  <a:pt x="804" y="578"/>
                </a:lnTo>
                <a:lnTo>
                  <a:pt x="804" y="578"/>
                </a:lnTo>
                <a:lnTo>
                  <a:pt x="806" y="578"/>
                </a:lnTo>
                <a:lnTo>
                  <a:pt x="810" y="578"/>
                </a:lnTo>
                <a:lnTo>
                  <a:pt x="816" y="578"/>
                </a:lnTo>
                <a:lnTo>
                  <a:pt x="816" y="578"/>
                </a:lnTo>
                <a:lnTo>
                  <a:pt x="822" y="580"/>
                </a:lnTo>
                <a:lnTo>
                  <a:pt x="822" y="580"/>
                </a:lnTo>
                <a:lnTo>
                  <a:pt x="826" y="580"/>
                </a:lnTo>
                <a:lnTo>
                  <a:pt x="828" y="580"/>
                </a:lnTo>
                <a:lnTo>
                  <a:pt x="828" y="580"/>
                </a:lnTo>
                <a:lnTo>
                  <a:pt x="828" y="582"/>
                </a:lnTo>
                <a:lnTo>
                  <a:pt x="828" y="586"/>
                </a:lnTo>
                <a:lnTo>
                  <a:pt x="826" y="592"/>
                </a:lnTo>
                <a:lnTo>
                  <a:pt x="826" y="596"/>
                </a:lnTo>
                <a:lnTo>
                  <a:pt x="826" y="596"/>
                </a:lnTo>
                <a:lnTo>
                  <a:pt x="830" y="596"/>
                </a:lnTo>
                <a:lnTo>
                  <a:pt x="830" y="596"/>
                </a:lnTo>
                <a:lnTo>
                  <a:pt x="832" y="594"/>
                </a:lnTo>
                <a:lnTo>
                  <a:pt x="836" y="592"/>
                </a:lnTo>
                <a:lnTo>
                  <a:pt x="836" y="592"/>
                </a:lnTo>
                <a:lnTo>
                  <a:pt x="840" y="592"/>
                </a:lnTo>
                <a:lnTo>
                  <a:pt x="840" y="592"/>
                </a:lnTo>
                <a:lnTo>
                  <a:pt x="840" y="598"/>
                </a:lnTo>
                <a:lnTo>
                  <a:pt x="840" y="600"/>
                </a:lnTo>
                <a:lnTo>
                  <a:pt x="840" y="602"/>
                </a:lnTo>
                <a:lnTo>
                  <a:pt x="840" y="602"/>
                </a:lnTo>
                <a:lnTo>
                  <a:pt x="842" y="602"/>
                </a:lnTo>
                <a:lnTo>
                  <a:pt x="846" y="600"/>
                </a:lnTo>
                <a:lnTo>
                  <a:pt x="850" y="598"/>
                </a:lnTo>
                <a:lnTo>
                  <a:pt x="854" y="598"/>
                </a:lnTo>
                <a:lnTo>
                  <a:pt x="854" y="598"/>
                </a:lnTo>
                <a:lnTo>
                  <a:pt x="858" y="600"/>
                </a:lnTo>
                <a:lnTo>
                  <a:pt x="864" y="606"/>
                </a:lnTo>
                <a:lnTo>
                  <a:pt x="864" y="606"/>
                </a:lnTo>
                <a:lnTo>
                  <a:pt x="866" y="612"/>
                </a:lnTo>
                <a:lnTo>
                  <a:pt x="868" y="620"/>
                </a:lnTo>
                <a:lnTo>
                  <a:pt x="868" y="620"/>
                </a:lnTo>
                <a:lnTo>
                  <a:pt x="870" y="626"/>
                </a:lnTo>
                <a:lnTo>
                  <a:pt x="870" y="628"/>
                </a:lnTo>
                <a:lnTo>
                  <a:pt x="872" y="630"/>
                </a:lnTo>
                <a:lnTo>
                  <a:pt x="872" y="630"/>
                </a:lnTo>
                <a:lnTo>
                  <a:pt x="874" y="626"/>
                </a:lnTo>
                <a:lnTo>
                  <a:pt x="876" y="624"/>
                </a:lnTo>
                <a:lnTo>
                  <a:pt x="876" y="624"/>
                </a:lnTo>
                <a:lnTo>
                  <a:pt x="880" y="622"/>
                </a:lnTo>
                <a:lnTo>
                  <a:pt x="886" y="624"/>
                </a:lnTo>
                <a:lnTo>
                  <a:pt x="892" y="624"/>
                </a:lnTo>
                <a:lnTo>
                  <a:pt x="898" y="624"/>
                </a:lnTo>
                <a:lnTo>
                  <a:pt x="898" y="624"/>
                </a:lnTo>
                <a:lnTo>
                  <a:pt x="896" y="620"/>
                </a:lnTo>
                <a:lnTo>
                  <a:pt x="896" y="618"/>
                </a:lnTo>
                <a:lnTo>
                  <a:pt x="896" y="616"/>
                </a:lnTo>
                <a:lnTo>
                  <a:pt x="896" y="616"/>
                </a:lnTo>
                <a:lnTo>
                  <a:pt x="900" y="616"/>
                </a:lnTo>
                <a:lnTo>
                  <a:pt x="904" y="620"/>
                </a:lnTo>
                <a:lnTo>
                  <a:pt x="908" y="622"/>
                </a:lnTo>
                <a:lnTo>
                  <a:pt x="912" y="624"/>
                </a:lnTo>
                <a:lnTo>
                  <a:pt x="912" y="624"/>
                </a:lnTo>
                <a:lnTo>
                  <a:pt x="914" y="620"/>
                </a:lnTo>
                <a:lnTo>
                  <a:pt x="916" y="614"/>
                </a:lnTo>
                <a:lnTo>
                  <a:pt x="918" y="608"/>
                </a:lnTo>
                <a:lnTo>
                  <a:pt x="920" y="604"/>
                </a:lnTo>
                <a:lnTo>
                  <a:pt x="920" y="604"/>
                </a:lnTo>
                <a:lnTo>
                  <a:pt x="926" y="602"/>
                </a:lnTo>
                <a:lnTo>
                  <a:pt x="926" y="602"/>
                </a:lnTo>
                <a:lnTo>
                  <a:pt x="928" y="604"/>
                </a:lnTo>
                <a:lnTo>
                  <a:pt x="930" y="608"/>
                </a:lnTo>
                <a:lnTo>
                  <a:pt x="930" y="608"/>
                </a:lnTo>
                <a:lnTo>
                  <a:pt x="932" y="606"/>
                </a:lnTo>
                <a:lnTo>
                  <a:pt x="934" y="604"/>
                </a:lnTo>
                <a:lnTo>
                  <a:pt x="938" y="600"/>
                </a:lnTo>
                <a:lnTo>
                  <a:pt x="938" y="600"/>
                </a:lnTo>
                <a:lnTo>
                  <a:pt x="952" y="592"/>
                </a:lnTo>
                <a:lnTo>
                  <a:pt x="952" y="592"/>
                </a:lnTo>
                <a:lnTo>
                  <a:pt x="958" y="590"/>
                </a:lnTo>
                <a:lnTo>
                  <a:pt x="962" y="590"/>
                </a:lnTo>
                <a:lnTo>
                  <a:pt x="964" y="590"/>
                </a:lnTo>
                <a:lnTo>
                  <a:pt x="964" y="590"/>
                </a:lnTo>
                <a:lnTo>
                  <a:pt x="966" y="594"/>
                </a:lnTo>
                <a:lnTo>
                  <a:pt x="966" y="600"/>
                </a:lnTo>
                <a:lnTo>
                  <a:pt x="966" y="600"/>
                </a:lnTo>
                <a:lnTo>
                  <a:pt x="962" y="606"/>
                </a:lnTo>
                <a:lnTo>
                  <a:pt x="962" y="606"/>
                </a:lnTo>
                <a:lnTo>
                  <a:pt x="962" y="610"/>
                </a:lnTo>
                <a:lnTo>
                  <a:pt x="964" y="616"/>
                </a:lnTo>
                <a:lnTo>
                  <a:pt x="964" y="616"/>
                </a:lnTo>
                <a:lnTo>
                  <a:pt x="966" y="622"/>
                </a:lnTo>
                <a:lnTo>
                  <a:pt x="966" y="626"/>
                </a:lnTo>
                <a:lnTo>
                  <a:pt x="966" y="628"/>
                </a:lnTo>
                <a:lnTo>
                  <a:pt x="966" y="628"/>
                </a:lnTo>
                <a:lnTo>
                  <a:pt x="962" y="632"/>
                </a:lnTo>
                <a:lnTo>
                  <a:pt x="956" y="632"/>
                </a:lnTo>
                <a:lnTo>
                  <a:pt x="950" y="634"/>
                </a:lnTo>
                <a:lnTo>
                  <a:pt x="946" y="636"/>
                </a:lnTo>
                <a:lnTo>
                  <a:pt x="946" y="636"/>
                </a:lnTo>
                <a:lnTo>
                  <a:pt x="944" y="638"/>
                </a:lnTo>
                <a:lnTo>
                  <a:pt x="942" y="640"/>
                </a:lnTo>
                <a:lnTo>
                  <a:pt x="942" y="640"/>
                </a:lnTo>
                <a:lnTo>
                  <a:pt x="940" y="642"/>
                </a:lnTo>
                <a:lnTo>
                  <a:pt x="934" y="642"/>
                </a:lnTo>
                <a:lnTo>
                  <a:pt x="924" y="640"/>
                </a:lnTo>
                <a:lnTo>
                  <a:pt x="912" y="638"/>
                </a:lnTo>
                <a:lnTo>
                  <a:pt x="908" y="638"/>
                </a:lnTo>
                <a:lnTo>
                  <a:pt x="904" y="638"/>
                </a:lnTo>
                <a:lnTo>
                  <a:pt x="904" y="638"/>
                </a:lnTo>
                <a:lnTo>
                  <a:pt x="900" y="644"/>
                </a:lnTo>
                <a:lnTo>
                  <a:pt x="896" y="650"/>
                </a:lnTo>
                <a:lnTo>
                  <a:pt x="888" y="664"/>
                </a:lnTo>
                <a:lnTo>
                  <a:pt x="888" y="664"/>
                </a:lnTo>
                <a:lnTo>
                  <a:pt x="886" y="672"/>
                </a:lnTo>
                <a:lnTo>
                  <a:pt x="884" y="676"/>
                </a:lnTo>
                <a:lnTo>
                  <a:pt x="882" y="678"/>
                </a:lnTo>
                <a:lnTo>
                  <a:pt x="882" y="678"/>
                </a:lnTo>
                <a:lnTo>
                  <a:pt x="878" y="680"/>
                </a:lnTo>
                <a:lnTo>
                  <a:pt x="874" y="680"/>
                </a:lnTo>
                <a:lnTo>
                  <a:pt x="866" y="678"/>
                </a:lnTo>
                <a:lnTo>
                  <a:pt x="866" y="678"/>
                </a:lnTo>
                <a:lnTo>
                  <a:pt x="858" y="682"/>
                </a:lnTo>
                <a:lnTo>
                  <a:pt x="852" y="684"/>
                </a:lnTo>
                <a:lnTo>
                  <a:pt x="852" y="688"/>
                </a:lnTo>
                <a:lnTo>
                  <a:pt x="852" y="688"/>
                </a:lnTo>
                <a:lnTo>
                  <a:pt x="852" y="688"/>
                </a:lnTo>
                <a:lnTo>
                  <a:pt x="854" y="690"/>
                </a:lnTo>
                <a:lnTo>
                  <a:pt x="858" y="690"/>
                </a:lnTo>
                <a:lnTo>
                  <a:pt x="858" y="690"/>
                </a:lnTo>
                <a:lnTo>
                  <a:pt x="858" y="690"/>
                </a:lnTo>
                <a:lnTo>
                  <a:pt x="858" y="692"/>
                </a:lnTo>
                <a:lnTo>
                  <a:pt x="856" y="692"/>
                </a:lnTo>
                <a:lnTo>
                  <a:pt x="850" y="694"/>
                </a:lnTo>
                <a:lnTo>
                  <a:pt x="850" y="694"/>
                </a:lnTo>
                <a:lnTo>
                  <a:pt x="848" y="698"/>
                </a:lnTo>
                <a:lnTo>
                  <a:pt x="848" y="704"/>
                </a:lnTo>
                <a:lnTo>
                  <a:pt x="848" y="704"/>
                </a:lnTo>
                <a:lnTo>
                  <a:pt x="848" y="710"/>
                </a:lnTo>
                <a:lnTo>
                  <a:pt x="848" y="710"/>
                </a:lnTo>
                <a:lnTo>
                  <a:pt x="844" y="714"/>
                </a:lnTo>
                <a:lnTo>
                  <a:pt x="844" y="714"/>
                </a:lnTo>
                <a:lnTo>
                  <a:pt x="838" y="718"/>
                </a:lnTo>
                <a:lnTo>
                  <a:pt x="838" y="718"/>
                </a:lnTo>
                <a:lnTo>
                  <a:pt x="832" y="724"/>
                </a:lnTo>
                <a:lnTo>
                  <a:pt x="826" y="730"/>
                </a:lnTo>
                <a:lnTo>
                  <a:pt x="826" y="730"/>
                </a:lnTo>
                <a:lnTo>
                  <a:pt x="816" y="732"/>
                </a:lnTo>
                <a:lnTo>
                  <a:pt x="806" y="732"/>
                </a:lnTo>
                <a:lnTo>
                  <a:pt x="806" y="732"/>
                </a:lnTo>
                <a:lnTo>
                  <a:pt x="802" y="732"/>
                </a:lnTo>
                <a:lnTo>
                  <a:pt x="802" y="732"/>
                </a:lnTo>
                <a:lnTo>
                  <a:pt x="794" y="730"/>
                </a:lnTo>
                <a:lnTo>
                  <a:pt x="790" y="728"/>
                </a:lnTo>
                <a:lnTo>
                  <a:pt x="786" y="724"/>
                </a:lnTo>
                <a:lnTo>
                  <a:pt x="786" y="724"/>
                </a:lnTo>
                <a:lnTo>
                  <a:pt x="788" y="720"/>
                </a:lnTo>
                <a:lnTo>
                  <a:pt x="790" y="714"/>
                </a:lnTo>
                <a:lnTo>
                  <a:pt x="790" y="714"/>
                </a:lnTo>
                <a:lnTo>
                  <a:pt x="788" y="708"/>
                </a:lnTo>
                <a:lnTo>
                  <a:pt x="786" y="702"/>
                </a:lnTo>
                <a:lnTo>
                  <a:pt x="786" y="702"/>
                </a:lnTo>
                <a:lnTo>
                  <a:pt x="786" y="692"/>
                </a:lnTo>
                <a:lnTo>
                  <a:pt x="786" y="692"/>
                </a:lnTo>
                <a:lnTo>
                  <a:pt x="782" y="680"/>
                </a:lnTo>
                <a:lnTo>
                  <a:pt x="782" y="680"/>
                </a:lnTo>
                <a:lnTo>
                  <a:pt x="778" y="674"/>
                </a:lnTo>
                <a:lnTo>
                  <a:pt x="774" y="668"/>
                </a:lnTo>
                <a:lnTo>
                  <a:pt x="774" y="668"/>
                </a:lnTo>
                <a:lnTo>
                  <a:pt x="770" y="668"/>
                </a:lnTo>
                <a:lnTo>
                  <a:pt x="766" y="668"/>
                </a:lnTo>
                <a:lnTo>
                  <a:pt x="766" y="668"/>
                </a:lnTo>
                <a:lnTo>
                  <a:pt x="762" y="670"/>
                </a:lnTo>
                <a:lnTo>
                  <a:pt x="758" y="672"/>
                </a:lnTo>
                <a:lnTo>
                  <a:pt x="758" y="672"/>
                </a:lnTo>
                <a:lnTo>
                  <a:pt x="752" y="668"/>
                </a:lnTo>
                <a:lnTo>
                  <a:pt x="748" y="664"/>
                </a:lnTo>
                <a:lnTo>
                  <a:pt x="748" y="664"/>
                </a:lnTo>
                <a:lnTo>
                  <a:pt x="740" y="660"/>
                </a:lnTo>
                <a:lnTo>
                  <a:pt x="732" y="658"/>
                </a:lnTo>
                <a:lnTo>
                  <a:pt x="732" y="658"/>
                </a:lnTo>
                <a:lnTo>
                  <a:pt x="728" y="660"/>
                </a:lnTo>
                <a:lnTo>
                  <a:pt x="722" y="662"/>
                </a:lnTo>
                <a:lnTo>
                  <a:pt x="716" y="662"/>
                </a:lnTo>
                <a:lnTo>
                  <a:pt x="712" y="662"/>
                </a:lnTo>
                <a:lnTo>
                  <a:pt x="712" y="662"/>
                </a:lnTo>
                <a:lnTo>
                  <a:pt x="712" y="660"/>
                </a:lnTo>
                <a:lnTo>
                  <a:pt x="712" y="660"/>
                </a:lnTo>
                <a:lnTo>
                  <a:pt x="714" y="652"/>
                </a:lnTo>
                <a:lnTo>
                  <a:pt x="714" y="652"/>
                </a:lnTo>
                <a:lnTo>
                  <a:pt x="718" y="648"/>
                </a:lnTo>
                <a:lnTo>
                  <a:pt x="724" y="642"/>
                </a:lnTo>
                <a:lnTo>
                  <a:pt x="724" y="642"/>
                </a:lnTo>
                <a:lnTo>
                  <a:pt x="730" y="634"/>
                </a:lnTo>
                <a:lnTo>
                  <a:pt x="734" y="624"/>
                </a:lnTo>
                <a:lnTo>
                  <a:pt x="734" y="624"/>
                </a:lnTo>
                <a:lnTo>
                  <a:pt x="744" y="614"/>
                </a:lnTo>
                <a:lnTo>
                  <a:pt x="744" y="614"/>
                </a:lnTo>
                <a:lnTo>
                  <a:pt x="758" y="606"/>
                </a:lnTo>
                <a:lnTo>
                  <a:pt x="774" y="596"/>
                </a:lnTo>
                <a:lnTo>
                  <a:pt x="774" y="596"/>
                </a:lnTo>
                <a:lnTo>
                  <a:pt x="776" y="594"/>
                </a:lnTo>
                <a:lnTo>
                  <a:pt x="778" y="592"/>
                </a:lnTo>
                <a:lnTo>
                  <a:pt x="778" y="592"/>
                </a:lnTo>
                <a:lnTo>
                  <a:pt x="774" y="592"/>
                </a:lnTo>
                <a:lnTo>
                  <a:pt x="772" y="590"/>
                </a:lnTo>
                <a:lnTo>
                  <a:pt x="772" y="590"/>
                </a:lnTo>
                <a:lnTo>
                  <a:pt x="770" y="586"/>
                </a:lnTo>
                <a:lnTo>
                  <a:pt x="768" y="582"/>
                </a:lnTo>
                <a:lnTo>
                  <a:pt x="768" y="582"/>
                </a:lnTo>
                <a:lnTo>
                  <a:pt x="764" y="578"/>
                </a:lnTo>
                <a:lnTo>
                  <a:pt x="760" y="576"/>
                </a:lnTo>
                <a:lnTo>
                  <a:pt x="760" y="576"/>
                </a:lnTo>
                <a:lnTo>
                  <a:pt x="758" y="578"/>
                </a:lnTo>
                <a:lnTo>
                  <a:pt x="758" y="580"/>
                </a:lnTo>
                <a:lnTo>
                  <a:pt x="756" y="584"/>
                </a:lnTo>
                <a:lnTo>
                  <a:pt x="756" y="586"/>
                </a:lnTo>
                <a:lnTo>
                  <a:pt x="756" y="586"/>
                </a:lnTo>
                <a:lnTo>
                  <a:pt x="752" y="586"/>
                </a:lnTo>
                <a:lnTo>
                  <a:pt x="748" y="584"/>
                </a:lnTo>
                <a:lnTo>
                  <a:pt x="742" y="582"/>
                </a:lnTo>
                <a:lnTo>
                  <a:pt x="742" y="582"/>
                </a:lnTo>
                <a:lnTo>
                  <a:pt x="742" y="578"/>
                </a:lnTo>
                <a:lnTo>
                  <a:pt x="740" y="576"/>
                </a:lnTo>
                <a:lnTo>
                  <a:pt x="740" y="576"/>
                </a:lnTo>
                <a:lnTo>
                  <a:pt x="738" y="576"/>
                </a:lnTo>
                <a:lnTo>
                  <a:pt x="736" y="578"/>
                </a:lnTo>
                <a:lnTo>
                  <a:pt x="732" y="582"/>
                </a:lnTo>
                <a:lnTo>
                  <a:pt x="732" y="582"/>
                </a:lnTo>
                <a:lnTo>
                  <a:pt x="730" y="586"/>
                </a:lnTo>
                <a:lnTo>
                  <a:pt x="730" y="586"/>
                </a:lnTo>
                <a:lnTo>
                  <a:pt x="728" y="588"/>
                </a:lnTo>
                <a:lnTo>
                  <a:pt x="724" y="588"/>
                </a:lnTo>
                <a:lnTo>
                  <a:pt x="724" y="588"/>
                </a:lnTo>
                <a:lnTo>
                  <a:pt x="712" y="594"/>
                </a:lnTo>
                <a:lnTo>
                  <a:pt x="704" y="598"/>
                </a:lnTo>
                <a:lnTo>
                  <a:pt x="698" y="600"/>
                </a:lnTo>
                <a:lnTo>
                  <a:pt x="698" y="600"/>
                </a:lnTo>
                <a:lnTo>
                  <a:pt x="688" y="600"/>
                </a:lnTo>
                <a:lnTo>
                  <a:pt x="678" y="596"/>
                </a:lnTo>
                <a:lnTo>
                  <a:pt x="678" y="596"/>
                </a:lnTo>
                <a:lnTo>
                  <a:pt x="670" y="590"/>
                </a:lnTo>
                <a:lnTo>
                  <a:pt x="670" y="590"/>
                </a:lnTo>
                <a:lnTo>
                  <a:pt x="662" y="590"/>
                </a:lnTo>
                <a:lnTo>
                  <a:pt x="662" y="590"/>
                </a:lnTo>
                <a:lnTo>
                  <a:pt x="656" y="592"/>
                </a:lnTo>
                <a:lnTo>
                  <a:pt x="652" y="594"/>
                </a:lnTo>
                <a:lnTo>
                  <a:pt x="650" y="594"/>
                </a:lnTo>
                <a:lnTo>
                  <a:pt x="650" y="594"/>
                </a:lnTo>
                <a:lnTo>
                  <a:pt x="648" y="592"/>
                </a:lnTo>
                <a:lnTo>
                  <a:pt x="648" y="590"/>
                </a:lnTo>
                <a:lnTo>
                  <a:pt x="648" y="590"/>
                </a:lnTo>
                <a:lnTo>
                  <a:pt x="650" y="586"/>
                </a:lnTo>
                <a:lnTo>
                  <a:pt x="654" y="582"/>
                </a:lnTo>
                <a:lnTo>
                  <a:pt x="658" y="578"/>
                </a:lnTo>
                <a:lnTo>
                  <a:pt x="660" y="574"/>
                </a:lnTo>
                <a:lnTo>
                  <a:pt x="660" y="574"/>
                </a:lnTo>
                <a:lnTo>
                  <a:pt x="658" y="572"/>
                </a:lnTo>
                <a:lnTo>
                  <a:pt x="658" y="572"/>
                </a:lnTo>
                <a:lnTo>
                  <a:pt x="654" y="572"/>
                </a:lnTo>
                <a:lnTo>
                  <a:pt x="648" y="572"/>
                </a:lnTo>
                <a:lnTo>
                  <a:pt x="638" y="574"/>
                </a:lnTo>
                <a:lnTo>
                  <a:pt x="638" y="574"/>
                </a:lnTo>
                <a:lnTo>
                  <a:pt x="634" y="574"/>
                </a:lnTo>
                <a:lnTo>
                  <a:pt x="632" y="572"/>
                </a:lnTo>
                <a:lnTo>
                  <a:pt x="632" y="572"/>
                </a:lnTo>
                <a:lnTo>
                  <a:pt x="632" y="570"/>
                </a:lnTo>
                <a:lnTo>
                  <a:pt x="634" y="568"/>
                </a:lnTo>
                <a:lnTo>
                  <a:pt x="640" y="566"/>
                </a:lnTo>
                <a:lnTo>
                  <a:pt x="640" y="566"/>
                </a:lnTo>
                <a:lnTo>
                  <a:pt x="646" y="566"/>
                </a:lnTo>
                <a:lnTo>
                  <a:pt x="654" y="566"/>
                </a:lnTo>
                <a:lnTo>
                  <a:pt x="662" y="566"/>
                </a:lnTo>
                <a:lnTo>
                  <a:pt x="670" y="564"/>
                </a:lnTo>
                <a:lnTo>
                  <a:pt x="670" y="564"/>
                </a:lnTo>
                <a:lnTo>
                  <a:pt x="672" y="562"/>
                </a:lnTo>
                <a:lnTo>
                  <a:pt x="672" y="562"/>
                </a:lnTo>
                <a:lnTo>
                  <a:pt x="668" y="558"/>
                </a:lnTo>
                <a:lnTo>
                  <a:pt x="668" y="558"/>
                </a:lnTo>
                <a:lnTo>
                  <a:pt x="660" y="558"/>
                </a:lnTo>
                <a:lnTo>
                  <a:pt x="660" y="558"/>
                </a:lnTo>
                <a:lnTo>
                  <a:pt x="656" y="554"/>
                </a:lnTo>
                <a:lnTo>
                  <a:pt x="652" y="550"/>
                </a:lnTo>
                <a:lnTo>
                  <a:pt x="652" y="550"/>
                </a:lnTo>
                <a:lnTo>
                  <a:pt x="648" y="544"/>
                </a:lnTo>
                <a:lnTo>
                  <a:pt x="646" y="540"/>
                </a:lnTo>
                <a:lnTo>
                  <a:pt x="642" y="540"/>
                </a:lnTo>
                <a:lnTo>
                  <a:pt x="642" y="540"/>
                </a:lnTo>
                <a:lnTo>
                  <a:pt x="642" y="542"/>
                </a:lnTo>
                <a:lnTo>
                  <a:pt x="642" y="544"/>
                </a:lnTo>
                <a:lnTo>
                  <a:pt x="642" y="548"/>
                </a:lnTo>
                <a:lnTo>
                  <a:pt x="642" y="548"/>
                </a:lnTo>
                <a:lnTo>
                  <a:pt x="638" y="552"/>
                </a:lnTo>
                <a:lnTo>
                  <a:pt x="634" y="554"/>
                </a:lnTo>
                <a:lnTo>
                  <a:pt x="634" y="554"/>
                </a:lnTo>
                <a:lnTo>
                  <a:pt x="630" y="558"/>
                </a:lnTo>
                <a:lnTo>
                  <a:pt x="626" y="560"/>
                </a:lnTo>
                <a:lnTo>
                  <a:pt x="624" y="560"/>
                </a:lnTo>
                <a:lnTo>
                  <a:pt x="624" y="560"/>
                </a:lnTo>
                <a:lnTo>
                  <a:pt x="624" y="558"/>
                </a:lnTo>
                <a:lnTo>
                  <a:pt x="624" y="554"/>
                </a:lnTo>
                <a:lnTo>
                  <a:pt x="624" y="550"/>
                </a:lnTo>
                <a:lnTo>
                  <a:pt x="624" y="548"/>
                </a:lnTo>
                <a:lnTo>
                  <a:pt x="624" y="548"/>
                </a:lnTo>
                <a:lnTo>
                  <a:pt x="622" y="548"/>
                </a:lnTo>
                <a:lnTo>
                  <a:pt x="620" y="550"/>
                </a:lnTo>
                <a:lnTo>
                  <a:pt x="618" y="554"/>
                </a:lnTo>
                <a:lnTo>
                  <a:pt x="618" y="554"/>
                </a:lnTo>
                <a:lnTo>
                  <a:pt x="606" y="566"/>
                </a:lnTo>
                <a:lnTo>
                  <a:pt x="606" y="566"/>
                </a:lnTo>
                <a:lnTo>
                  <a:pt x="598" y="568"/>
                </a:lnTo>
                <a:lnTo>
                  <a:pt x="588" y="572"/>
                </a:lnTo>
                <a:lnTo>
                  <a:pt x="588" y="572"/>
                </a:lnTo>
                <a:lnTo>
                  <a:pt x="582" y="578"/>
                </a:lnTo>
                <a:lnTo>
                  <a:pt x="582" y="578"/>
                </a:lnTo>
                <a:lnTo>
                  <a:pt x="578" y="580"/>
                </a:lnTo>
                <a:lnTo>
                  <a:pt x="574" y="582"/>
                </a:lnTo>
                <a:lnTo>
                  <a:pt x="574" y="582"/>
                </a:lnTo>
                <a:lnTo>
                  <a:pt x="574" y="586"/>
                </a:lnTo>
                <a:lnTo>
                  <a:pt x="574" y="592"/>
                </a:lnTo>
                <a:lnTo>
                  <a:pt x="574" y="592"/>
                </a:lnTo>
                <a:lnTo>
                  <a:pt x="572" y="604"/>
                </a:lnTo>
                <a:lnTo>
                  <a:pt x="570" y="612"/>
                </a:lnTo>
                <a:lnTo>
                  <a:pt x="566" y="616"/>
                </a:lnTo>
                <a:lnTo>
                  <a:pt x="566" y="616"/>
                </a:lnTo>
                <a:lnTo>
                  <a:pt x="562" y="614"/>
                </a:lnTo>
                <a:lnTo>
                  <a:pt x="562" y="614"/>
                </a:lnTo>
                <a:lnTo>
                  <a:pt x="558" y="610"/>
                </a:lnTo>
                <a:lnTo>
                  <a:pt x="556" y="606"/>
                </a:lnTo>
                <a:lnTo>
                  <a:pt x="556" y="606"/>
                </a:lnTo>
                <a:lnTo>
                  <a:pt x="550" y="606"/>
                </a:lnTo>
                <a:lnTo>
                  <a:pt x="544" y="606"/>
                </a:lnTo>
                <a:lnTo>
                  <a:pt x="544" y="606"/>
                </a:lnTo>
                <a:lnTo>
                  <a:pt x="542" y="604"/>
                </a:lnTo>
                <a:lnTo>
                  <a:pt x="540" y="602"/>
                </a:lnTo>
                <a:lnTo>
                  <a:pt x="540" y="602"/>
                </a:lnTo>
                <a:lnTo>
                  <a:pt x="540" y="602"/>
                </a:lnTo>
                <a:lnTo>
                  <a:pt x="540" y="604"/>
                </a:lnTo>
                <a:lnTo>
                  <a:pt x="540" y="606"/>
                </a:lnTo>
                <a:lnTo>
                  <a:pt x="544" y="610"/>
                </a:lnTo>
                <a:lnTo>
                  <a:pt x="544" y="610"/>
                </a:lnTo>
                <a:lnTo>
                  <a:pt x="550" y="612"/>
                </a:lnTo>
                <a:lnTo>
                  <a:pt x="556" y="616"/>
                </a:lnTo>
                <a:lnTo>
                  <a:pt x="556" y="616"/>
                </a:lnTo>
                <a:lnTo>
                  <a:pt x="560" y="622"/>
                </a:lnTo>
                <a:lnTo>
                  <a:pt x="560" y="628"/>
                </a:lnTo>
                <a:lnTo>
                  <a:pt x="560" y="628"/>
                </a:lnTo>
                <a:lnTo>
                  <a:pt x="560" y="636"/>
                </a:lnTo>
                <a:lnTo>
                  <a:pt x="556" y="642"/>
                </a:lnTo>
                <a:lnTo>
                  <a:pt x="556" y="642"/>
                </a:lnTo>
                <a:lnTo>
                  <a:pt x="554" y="648"/>
                </a:lnTo>
                <a:lnTo>
                  <a:pt x="552" y="650"/>
                </a:lnTo>
                <a:lnTo>
                  <a:pt x="552" y="650"/>
                </a:lnTo>
                <a:lnTo>
                  <a:pt x="548" y="652"/>
                </a:lnTo>
                <a:lnTo>
                  <a:pt x="544" y="652"/>
                </a:lnTo>
                <a:lnTo>
                  <a:pt x="540" y="652"/>
                </a:lnTo>
                <a:lnTo>
                  <a:pt x="536" y="654"/>
                </a:lnTo>
                <a:lnTo>
                  <a:pt x="536" y="654"/>
                </a:lnTo>
                <a:lnTo>
                  <a:pt x="536" y="658"/>
                </a:lnTo>
                <a:lnTo>
                  <a:pt x="534" y="660"/>
                </a:lnTo>
                <a:lnTo>
                  <a:pt x="534" y="660"/>
                </a:lnTo>
                <a:lnTo>
                  <a:pt x="532" y="662"/>
                </a:lnTo>
                <a:lnTo>
                  <a:pt x="528" y="666"/>
                </a:lnTo>
                <a:lnTo>
                  <a:pt x="528" y="666"/>
                </a:lnTo>
                <a:lnTo>
                  <a:pt x="528" y="670"/>
                </a:lnTo>
                <a:lnTo>
                  <a:pt x="530" y="672"/>
                </a:lnTo>
                <a:lnTo>
                  <a:pt x="528" y="674"/>
                </a:lnTo>
                <a:lnTo>
                  <a:pt x="528" y="674"/>
                </a:lnTo>
                <a:lnTo>
                  <a:pt x="526" y="674"/>
                </a:lnTo>
                <a:lnTo>
                  <a:pt x="522" y="672"/>
                </a:lnTo>
                <a:lnTo>
                  <a:pt x="522" y="672"/>
                </a:lnTo>
                <a:lnTo>
                  <a:pt x="520" y="666"/>
                </a:lnTo>
                <a:lnTo>
                  <a:pt x="520" y="660"/>
                </a:lnTo>
                <a:lnTo>
                  <a:pt x="520" y="660"/>
                </a:lnTo>
                <a:lnTo>
                  <a:pt x="518" y="658"/>
                </a:lnTo>
                <a:lnTo>
                  <a:pt x="516" y="656"/>
                </a:lnTo>
                <a:lnTo>
                  <a:pt x="516" y="656"/>
                </a:lnTo>
                <a:lnTo>
                  <a:pt x="514" y="658"/>
                </a:lnTo>
                <a:lnTo>
                  <a:pt x="514" y="660"/>
                </a:lnTo>
                <a:lnTo>
                  <a:pt x="516" y="666"/>
                </a:lnTo>
                <a:lnTo>
                  <a:pt x="520" y="680"/>
                </a:lnTo>
                <a:lnTo>
                  <a:pt x="520" y="680"/>
                </a:lnTo>
                <a:lnTo>
                  <a:pt x="524" y="688"/>
                </a:lnTo>
                <a:lnTo>
                  <a:pt x="526" y="694"/>
                </a:lnTo>
                <a:lnTo>
                  <a:pt x="526" y="698"/>
                </a:lnTo>
                <a:lnTo>
                  <a:pt x="526" y="698"/>
                </a:lnTo>
                <a:lnTo>
                  <a:pt x="522" y="700"/>
                </a:lnTo>
                <a:lnTo>
                  <a:pt x="522" y="700"/>
                </a:lnTo>
                <a:lnTo>
                  <a:pt x="516" y="698"/>
                </a:lnTo>
                <a:lnTo>
                  <a:pt x="516" y="698"/>
                </a:lnTo>
                <a:lnTo>
                  <a:pt x="506" y="698"/>
                </a:lnTo>
                <a:lnTo>
                  <a:pt x="506" y="698"/>
                </a:lnTo>
                <a:lnTo>
                  <a:pt x="496" y="704"/>
                </a:lnTo>
                <a:lnTo>
                  <a:pt x="496" y="704"/>
                </a:lnTo>
                <a:lnTo>
                  <a:pt x="486" y="708"/>
                </a:lnTo>
                <a:lnTo>
                  <a:pt x="478" y="710"/>
                </a:lnTo>
                <a:lnTo>
                  <a:pt x="478" y="710"/>
                </a:lnTo>
                <a:lnTo>
                  <a:pt x="474" y="716"/>
                </a:lnTo>
                <a:lnTo>
                  <a:pt x="468" y="722"/>
                </a:lnTo>
                <a:lnTo>
                  <a:pt x="468" y="722"/>
                </a:lnTo>
                <a:lnTo>
                  <a:pt x="462" y="724"/>
                </a:lnTo>
                <a:lnTo>
                  <a:pt x="456" y="724"/>
                </a:lnTo>
                <a:lnTo>
                  <a:pt x="456" y="724"/>
                </a:lnTo>
                <a:lnTo>
                  <a:pt x="450" y="722"/>
                </a:lnTo>
                <a:lnTo>
                  <a:pt x="446" y="716"/>
                </a:lnTo>
                <a:lnTo>
                  <a:pt x="442" y="710"/>
                </a:lnTo>
                <a:lnTo>
                  <a:pt x="436" y="706"/>
                </a:lnTo>
                <a:lnTo>
                  <a:pt x="436" y="706"/>
                </a:lnTo>
                <a:lnTo>
                  <a:pt x="432" y="708"/>
                </a:lnTo>
                <a:lnTo>
                  <a:pt x="428" y="710"/>
                </a:lnTo>
                <a:lnTo>
                  <a:pt x="426" y="710"/>
                </a:lnTo>
                <a:lnTo>
                  <a:pt x="426" y="710"/>
                </a:lnTo>
                <a:lnTo>
                  <a:pt x="426" y="708"/>
                </a:lnTo>
                <a:lnTo>
                  <a:pt x="426" y="706"/>
                </a:lnTo>
                <a:lnTo>
                  <a:pt x="426" y="706"/>
                </a:lnTo>
                <a:lnTo>
                  <a:pt x="428" y="704"/>
                </a:lnTo>
                <a:lnTo>
                  <a:pt x="430" y="704"/>
                </a:lnTo>
                <a:lnTo>
                  <a:pt x="438" y="704"/>
                </a:lnTo>
                <a:lnTo>
                  <a:pt x="438" y="704"/>
                </a:lnTo>
                <a:lnTo>
                  <a:pt x="440" y="700"/>
                </a:lnTo>
                <a:lnTo>
                  <a:pt x="442" y="696"/>
                </a:lnTo>
                <a:lnTo>
                  <a:pt x="442" y="696"/>
                </a:lnTo>
                <a:lnTo>
                  <a:pt x="442" y="690"/>
                </a:lnTo>
                <a:lnTo>
                  <a:pt x="442" y="686"/>
                </a:lnTo>
                <a:lnTo>
                  <a:pt x="442" y="686"/>
                </a:lnTo>
                <a:lnTo>
                  <a:pt x="444" y="676"/>
                </a:lnTo>
                <a:lnTo>
                  <a:pt x="444" y="676"/>
                </a:lnTo>
                <a:lnTo>
                  <a:pt x="448" y="674"/>
                </a:lnTo>
                <a:lnTo>
                  <a:pt x="452" y="670"/>
                </a:lnTo>
                <a:lnTo>
                  <a:pt x="452" y="670"/>
                </a:lnTo>
                <a:lnTo>
                  <a:pt x="452" y="664"/>
                </a:lnTo>
                <a:lnTo>
                  <a:pt x="452" y="660"/>
                </a:lnTo>
                <a:lnTo>
                  <a:pt x="452" y="660"/>
                </a:lnTo>
                <a:lnTo>
                  <a:pt x="456" y="652"/>
                </a:lnTo>
                <a:lnTo>
                  <a:pt x="456" y="652"/>
                </a:lnTo>
                <a:lnTo>
                  <a:pt x="460" y="650"/>
                </a:lnTo>
                <a:lnTo>
                  <a:pt x="464" y="646"/>
                </a:lnTo>
                <a:lnTo>
                  <a:pt x="464" y="646"/>
                </a:lnTo>
                <a:lnTo>
                  <a:pt x="466" y="640"/>
                </a:lnTo>
                <a:lnTo>
                  <a:pt x="464" y="632"/>
                </a:lnTo>
                <a:lnTo>
                  <a:pt x="462" y="624"/>
                </a:lnTo>
                <a:lnTo>
                  <a:pt x="462" y="616"/>
                </a:lnTo>
                <a:lnTo>
                  <a:pt x="462" y="616"/>
                </a:lnTo>
                <a:lnTo>
                  <a:pt x="464" y="612"/>
                </a:lnTo>
                <a:lnTo>
                  <a:pt x="466" y="606"/>
                </a:lnTo>
                <a:lnTo>
                  <a:pt x="466" y="606"/>
                </a:lnTo>
                <a:lnTo>
                  <a:pt x="468" y="604"/>
                </a:lnTo>
                <a:lnTo>
                  <a:pt x="474" y="602"/>
                </a:lnTo>
                <a:lnTo>
                  <a:pt x="474" y="602"/>
                </a:lnTo>
                <a:lnTo>
                  <a:pt x="476" y="602"/>
                </a:lnTo>
                <a:lnTo>
                  <a:pt x="476" y="604"/>
                </a:lnTo>
                <a:lnTo>
                  <a:pt x="478" y="608"/>
                </a:lnTo>
                <a:lnTo>
                  <a:pt x="480" y="608"/>
                </a:lnTo>
                <a:lnTo>
                  <a:pt x="480" y="608"/>
                </a:lnTo>
                <a:lnTo>
                  <a:pt x="484" y="606"/>
                </a:lnTo>
                <a:lnTo>
                  <a:pt x="486" y="602"/>
                </a:lnTo>
                <a:lnTo>
                  <a:pt x="486" y="602"/>
                </a:lnTo>
                <a:lnTo>
                  <a:pt x="494" y="602"/>
                </a:lnTo>
                <a:lnTo>
                  <a:pt x="502" y="604"/>
                </a:lnTo>
                <a:lnTo>
                  <a:pt x="508" y="604"/>
                </a:lnTo>
                <a:lnTo>
                  <a:pt x="516" y="604"/>
                </a:lnTo>
                <a:lnTo>
                  <a:pt x="516" y="604"/>
                </a:lnTo>
                <a:lnTo>
                  <a:pt x="520" y="602"/>
                </a:lnTo>
                <a:lnTo>
                  <a:pt x="522" y="598"/>
                </a:lnTo>
                <a:lnTo>
                  <a:pt x="522" y="598"/>
                </a:lnTo>
                <a:lnTo>
                  <a:pt x="524" y="594"/>
                </a:lnTo>
                <a:lnTo>
                  <a:pt x="524" y="588"/>
                </a:lnTo>
                <a:lnTo>
                  <a:pt x="524" y="588"/>
                </a:lnTo>
                <a:lnTo>
                  <a:pt x="522" y="584"/>
                </a:lnTo>
                <a:lnTo>
                  <a:pt x="518" y="580"/>
                </a:lnTo>
                <a:lnTo>
                  <a:pt x="518" y="580"/>
                </a:lnTo>
                <a:lnTo>
                  <a:pt x="518" y="570"/>
                </a:lnTo>
                <a:lnTo>
                  <a:pt x="518" y="570"/>
                </a:lnTo>
                <a:lnTo>
                  <a:pt x="516" y="562"/>
                </a:lnTo>
                <a:lnTo>
                  <a:pt x="516" y="562"/>
                </a:lnTo>
                <a:lnTo>
                  <a:pt x="510" y="554"/>
                </a:lnTo>
                <a:lnTo>
                  <a:pt x="510" y="554"/>
                </a:lnTo>
                <a:lnTo>
                  <a:pt x="500" y="552"/>
                </a:lnTo>
                <a:lnTo>
                  <a:pt x="492" y="548"/>
                </a:lnTo>
                <a:lnTo>
                  <a:pt x="492" y="548"/>
                </a:lnTo>
                <a:lnTo>
                  <a:pt x="484" y="542"/>
                </a:lnTo>
                <a:lnTo>
                  <a:pt x="480" y="534"/>
                </a:lnTo>
                <a:lnTo>
                  <a:pt x="480" y="534"/>
                </a:lnTo>
                <a:lnTo>
                  <a:pt x="480" y="528"/>
                </a:lnTo>
                <a:lnTo>
                  <a:pt x="480" y="524"/>
                </a:lnTo>
                <a:lnTo>
                  <a:pt x="480" y="524"/>
                </a:lnTo>
                <a:lnTo>
                  <a:pt x="478" y="518"/>
                </a:lnTo>
                <a:lnTo>
                  <a:pt x="476" y="514"/>
                </a:lnTo>
                <a:lnTo>
                  <a:pt x="476" y="514"/>
                </a:lnTo>
                <a:lnTo>
                  <a:pt x="472" y="514"/>
                </a:lnTo>
                <a:lnTo>
                  <a:pt x="466" y="514"/>
                </a:lnTo>
                <a:lnTo>
                  <a:pt x="466" y="514"/>
                </a:lnTo>
                <a:lnTo>
                  <a:pt x="464" y="512"/>
                </a:lnTo>
                <a:lnTo>
                  <a:pt x="460" y="508"/>
                </a:lnTo>
                <a:lnTo>
                  <a:pt x="460" y="508"/>
                </a:lnTo>
                <a:lnTo>
                  <a:pt x="456" y="506"/>
                </a:lnTo>
                <a:lnTo>
                  <a:pt x="452" y="502"/>
                </a:lnTo>
                <a:lnTo>
                  <a:pt x="452" y="502"/>
                </a:lnTo>
                <a:lnTo>
                  <a:pt x="452" y="498"/>
                </a:lnTo>
                <a:lnTo>
                  <a:pt x="452" y="494"/>
                </a:lnTo>
                <a:lnTo>
                  <a:pt x="452" y="484"/>
                </a:lnTo>
                <a:lnTo>
                  <a:pt x="452" y="484"/>
                </a:lnTo>
                <a:lnTo>
                  <a:pt x="450" y="474"/>
                </a:lnTo>
                <a:lnTo>
                  <a:pt x="450" y="474"/>
                </a:lnTo>
                <a:lnTo>
                  <a:pt x="450" y="464"/>
                </a:lnTo>
                <a:lnTo>
                  <a:pt x="450" y="464"/>
                </a:lnTo>
                <a:lnTo>
                  <a:pt x="446" y="460"/>
                </a:lnTo>
                <a:lnTo>
                  <a:pt x="442" y="458"/>
                </a:lnTo>
                <a:lnTo>
                  <a:pt x="442" y="458"/>
                </a:lnTo>
                <a:lnTo>
                  <a:pt x="438" y="460"/>
                </a:lnTo>
                <a:lnTo>
                  <a:pt x="434" y="462"/>
                </a:lnTo>
                <a:lnTo>
                  <a:pt x="434" y="462"/>
                </a:lnTo>
                <a:lnTo>
                  <a:pt x="430" y="460"/>
                </a:lnTo>
                <a:lnTo>
                  <a:pt x="426" y="456"/>
                </a:lnTo>
                <a:lnTo>
                  <a:pt x="420" y="450"/>
                </a:lnTo>
                <a:lnTo>
                  <a:pt x="420" y="450"/>
                </a:lnTo>
                <a:lnTo>
                  <a:pt x="410" y="450"/>
                </a:lnTo>
                <a:lnTo>
                  <a:pt x="410" y="450"/>
                </a:lnTo>
                <a:lnTo>
                  <a:pt x="402" y="452"/>
                </a:lnTo>
                <a:lnTo>
                  <a:pt x="392" y="456"/>
                </a:lnTo>
                <a:lnTo>
                  <a:pt x="392" y="456"/>
                </a:lnTo>
                <a:lnTo>
                  <a:pt x="384" y="454"/>
                </a:lnTo>
                <a:lnTo>
                  <a:pt x="384" y="454"/>
                </a:lnTo>
                <a:lnTo>
                  <a:pt x="370" y="448"/>
                </a:lnTo>
                <a:lnTo>
                  <a:pt x="358" y="440"/>
                </a:lnTo>
                <a:lnTo>
                  <a:pt x="358" y="440"/>
                </a:lnTo>
                <a:lnTo>
                  <a:pt x="350" y="436"/>
                </a:lnTo>
                <a:lnTo>
                  <a:pt x="350" y="436"/>
                </a:lnTo>
                <a:lnTo>
                  <a:pt x="340" y="434"/>
                </a:lnTo>
                <a:lnTo>
                  <a:pt x="330" y="434"/>
                </a:lnTo>
                <a:lnTo>
                  <a:pt x="330" y="434"/>
                </a:lnTo>
                <a:lnTo>
                  <a:pt x="322" y="438"/>
                </a:lnTo>
                <a:lnTo>
                  <a:pt x="314" y="442"/>
                </a:lnTo>
                <a:lnTo>
                  <a:pt x="314" y="442"/>
                </a:lnTo>
                <a:lnTo>
                  <a:pt x="304" y="446"/>
                </a:lnTo>
                <a:lnTo>
                  <a:pt x="304" y="446"/>
                </a:lnTo>
                <a:lnTo>
                  <a:pt x="300" y="444"/>
                </a:lnTo>
                <a:lnTo>
                  <a:pt x="296" y="444"/>
                </a:lnTo>
                <a:lnTo>
                  <a:pt x="296" y="444"/>
                </a:lnTo>
                <a:lnTo>
                  <a:pt x="292" y="448"/>
                </a:lnTo>
                <a:lnTo>
                  <a:pt x="288" y="450"/>
                </a:lnTo>
                <a:lnTo>
                  <a:pt x="288" y="450"/>
                </a:lnTo>
                <a:lnTo>
                  <a:pt x="284" y="458"/>
                </a:lnTo>
                <a:lnTo>
                  <a:pt x="284" y="462"/>
                </a:lnTo>
                <a:lnTo>
                  <a:pt x="284" y="464"/>
                </a:lnTo>
                <a:lnTo>
                  <a:pt x="284" y="464"/>
                </a:lnTo>
                <a:lnTo>
                  <a:pt x="276" y="464"/>
                </a:lnTo>
                <a:lnTo>
                  <a:pt x="276" y="464"/>
                </a:lnTo>
                <a:lnTo>
                  <a:pt x="268" y="470"/>
                </a:lnTo>
                <a:lnTo>
                  <a:pt x="258" y="478"/>
                </a:lnTo>
                <a:lnTo>
                  <a:pt x="248" y="488"/>
                </a:lnTo>
                <a:lnTo>
                  <a:pt x="240" y="494"/>
                </a:lnTo>
                <a:lnTo>
                  <a:pt x="240" y="494"/>
                </a:lnTo>
                <a:lnTo>
                  <a:pt x="230" y="496"/>
                </a:lnTo>
                <a:lnTo>
                  <a:pt x="222" y="496"/>
                </a:lnTo>
                <a:lnTo>
                  <a:pt x="222" y="496"/>
                </a:lnTo>
                <a:lnTo>
                  <a:pt x="212" y="500"/>
                </a:lnTo>
                <a:lnTo>
                  <a:pt x="204" y="504"/>
                </a:lnTo>
                <a:lnTo>
                  <a:pt x="204" y="504"/>
                </a:lnTo>
                <a:lnTo>
                  <a:pt x="196" y="512"/>
                </a:lnTo>
                <a:lnTo>
                  <a:pt x="190" y="518"/>
                </a:lnTo>
                <a:lnTo>
                  <a:pt x="186" y="520"/>
                </a:lnTo>
                <a:lnTo>
                  <a:pt x="186" y="520"/>
                </a:lnTo>
                <a:lnTo>
                  <a:pt x="180" y="518"/>
                </a:lnTo>
                <a:lnTo>
                  <a:pt x="174" y="514"/>
                </a:lnTo>
                <a:lnTo>
                  <a:pt x="174" y="514"/>
                </a:lnTo>
                <a:lnTo>
                  <a:pt x="168" y="510"/>
                </a:lnTo>
                <a:lnTo>
                  <a:pt x="160" y="506"/>
                </a:lnTo>
                <a:lnTo>
                  <a:pt x="160" y="506"/>
                </a:lnTo>
                <a:lnTo>
                  <a:pt x="152" y="506"/>
                </a:lnTo>
                <a:lnTo>
                  <a:pt x="142" y="508"/>
                </a:lnTo>
                <a:lnTo>
                  <a:pt x="142" y="508"/>
                </a:lnTo>
                <a:lnTo>
                  <a:pt x="126" y="514"/>
                </a:lnTo>
                <a:lnTo>
                  <a:pt x="126" y="514"/>
                </a:lnTo>
                <a:lnTo>
                  <a:pt x="112" y="516"/>
                </a:lnTo>
                <a:lnTo>
                  <a:pt x="98" y="516"/>
                </a:lnTo>
                <a:lnTo>
                  <a:pt x="98" y="516"/>
                </a:lnTo>
                <a:lnTo>
                  <a:pt x="76" y="514"/>
                </a:lnTo>
                <a:lnTo>
                  <a:pt x="76" y="514"/>
                </a:lnTo>
                <a:lnTo>
                  <a:pt x="66" y="514"/>
                </a:lnTo>
                <a:lnTo>
                  <a:pt x="58" y="516"/>
                </a:lnTo>
                <a:lnTo>
                  <a:pt x="58" y="516"/>
                </a:lnTo>
                <a:lnTo>
                  <a:pt x="50" y="520"/>
                </a:lnTo>
                <a:lnTo>
                  <a:pt x="50" y="520"/>
                </a:lnTo>
                <a:lnTo>
                  <a:pt x="46" y="514"/>
                </a:lnTo>
                <a:lnTo>
                  <a:pt x="44" y="508"/>
                </a:lnTo>
                <a:lnTo>
                  <a:pt x="44" y="508"/>
                </a:lnTo>
                <a:lnTo>
                  <a:pt x="32" y="500"/>
                </a:lnTo>
                <a:lnTo>
                  <a:pt x="32" y="500"/>
                </a:lnTo>
                <a:lnTo>
                  <a:pt x="18" y="490"/>
                </a:lnTo>
                <a:lnTo>
                  <a:pt x="18" y="490"/>
                </a:lnTo>
                <a:lnTo>
                  <a:pt x="10" y="486"/>
                </a:lnTo>
                <a:lnTo>
                  <a:pt x="0" y="482"/>
                </a:lnTo>
                <a:lnTo>
                  <a:pt x="0" y="482"/>
                </a:lnTo>
                <a:lnTo>
                  <a:pt x="2" y="470"/>
                </a:lnTo>
                <a:lnTo>
                  <a:pt x="4" y="456"/>
                </a:lnTo>
                <a:lnTo>
                  <a:pt x="4" y="456"/>
                </a:lnTo>
                <a:lnTo>
                  <a:pt x="10" y="438"/>
                </a:lnTo>
                <a:lnTo>
                  <a:pt x="14" y="422"/>
                </a:lnTo>
                <a:lnTo>
                  <a:pt x="14" y="422"/>
                </a:lnTo>
                <a:lnTo>
                  <a:pt x="14" y="418"/>
                </a:lnTo>
                <a:lnTo>
                  <a:pt x="14" y="414"/>
                </a:lnTo>
                <a:lnTo>
                  <a:pt x="14" y="414"/>
                </a:lnTo>
                <a:lnTo>
                  <a:pt x="20" y="414"/>
                </a:lnTo>
                <a:lnTo>
                  <a:pt x="20" y="414"/>
                </a:lnTo>
                <a:lnTo>
                  <a:pt x="26" y="414"/>
                </a:lnTo>
                <a:lnTo>
                  <a:pt x="30" y="412"/>
                </a:lnTo>
                <a:lnTo>
                  <a:pt x="32" y="412"/>
                </a:lnTo>
                <a:lnTo>
                  <a:pt x="32" y="412"/>
                </a:lnTo>
                <a:lnTo>
                  <a:pt x="32" y="408"/>
                </a:lnTo>
                <a:lnTo>
                  <a:pt x="30" y="404"/>
                </a:lnTo>
                <a:lnTo>
                  <a:pt x="28" y="398"/>
                </a:lnTo>
                <a:lnTo>
                  <a:pt x="28" y="398"/>
                </a:lnTo>
                <a:lnTo>
                  <a:pt x="28" y="380"/>
                </a:lnTo>
                <a:lnTo>
                  <a:pt x="28" y="380"/>
                </a:lnTo>
                <a:lnTo>
                  <a:pt x="34" y="358"/>
                </a:lnTo>
                <a:lnTo>
                  <a:pt x="42" y="336"/>
                </a:lnTo>
                <a:lnTo>
                  <a:pt x="42" y="336"/>
                </a:lnTo>
                <a:lnTo>
                  <a:pt x="50" y="324"/>
                </a:lnTo>
                <a:lnTo>
                  <a:pt x="58" y="314"/>
                </a:lnTo>
                <a:lnTo>
                  <a:pt x="58" y="314"/>
                </a:lnTo>
                <a:lnTo>
                  <a:pt x="66" y="306"/>
                </a:lnTo>
                <a:lnTo>
                  <a:pt x="76" y="298"/>
                </a:lnTo>
                <a:lnTo>
                  <a:pt x="76" y="298"/>
                </a:lnTo>
                <a:lnTo>
                  <a:pt x="86" y="288"/>
                </a:lnTo>
                <a:lnTo>
                  <a:pt x="94" y="278"/>
                </a:lnTo>
                <a:lnTo>
                  <a:pt x="94" y="278"/>
                </a:lnTo>
                <a:lnTo>
                  <a:pt x="96" y="272"/>
                </a:lnTo>
                <a:lnTo>
                  <a:pt x="98" y="264"/>
                </a:lnTo>
                <a:lnTo>
                  <a:pt x="98" y="264"/>
                </a:lnTo>
                <a:lnTo>
                  <a:pt x="94" y="256"/>
                </a:lnTo>
                <a:lnTo>
                  <a:pt x="90" y="248"/>
                </a:lnTo>
                <a:lnTo>
                  <a:pt x="90" y="248"/>
                </a:lnTo>
                <a:lnTo>
                  <a:pt x="90" y="242"/>
                </a:lnTo>
                <a:lnTo>
                  <a:pt x="90" y="236"/>
                </a:lnTo>
                <a:lnTo>
                  <a:pt x="90" y="236"/>
                </a:lnTo>
                <a:lnTo>
                  <a:pt x="84" y="230"/>
                </a:lnTo>
                <a:lnTo>
                  <a:pt x="76" y="224"/>
                </a:lnTo>
                <a:lnTo>
                  <a:pt x="76" y="224"/>
                </a:lnTo>
                <a:lnTo>
                  <a:pt x="74" y="220"/>
                </a:lnTo>
                <a:lnTo>
                  <a:pt x="74" y="220"/>
                </a:lnTo>
                <a:lnTo>
                  <a:pt x="64" y="202"/>
                </a:lnTo>
                <a:lnTo>
                  <a:pt x="64" y="202"/>
                </a:lnTo>
                <a:lnTo>
                  <a:pt x="60" y="188"/>
                </a:lnTo>
                <a:lnTo>
                  <a:pt x="60" y="188"/>
                </a:lnTo>
                <a:lnTo>
                  <a:pt x="56" y="182"/>
                </a:lnTo>
                <a:lnTo>
                  <a:pt x="54" y="178"/>
                </a:lnTo>
                <a:lnTo>
                  <a:pt x="52" y="176"/>
                </a:lnTo>
                <a:lnTo>
                  <a:pt x="52" y="176"/>
                </a:lnTo>
                <a:lnTo>
                  <a:pt x="56" y="172"/>
                </a:lnTo>
                <a:lnTo>
                  <a:pt x="58" y="168"/>
                </a:lnTo>
                <a:lnTo>
                  <a:pt x="58" y="168"/>
                </a:lnTo>
                <a:lnTo>
                  <a:pt x="68" y="166"/>
                </a:lnTo>
                <a:lnTo>
                  <a:pt x="68" y="166"/>
                </a:lnTo>
                <a:lnTo>
                  <a:pt x="76" y="166"/>
                </a:lnTo>
                <a:lnTo>
                  <a:pt x="76" y="166"/>
                </a:lnTo>
                <a:lnTo>
                  <a:pt x="84" y="162"/>
                </a:lnTo>
                <a:lnTo>
                  <a:pt x="92" y="158"/>
                </a:lnTo>
                <a:lnTo>
                  <a:pt x="92" y="158"/>
                </a:lnTo>
                <a:lnTo>
                  <a:pt x="98" y="150"/>
                </a:lnTo>
                <a:lnTo>
                  <a:pt x="98" y="150"/>
                </a:lnTo>
                <a:lnTo>
                  <a:pt x="98" y="146"/>
                </a:lnTo>
                <a:lnTo>
                  <a:pt x="98" y="142"/>
                </a:lnTo>
                <a:lnTo>
                  <a:pt x="98" y="142"/>
                </a:lnTo>
                <a:lnTo>
                  <a:pt x="102" y="140"/>
                </a:lnTo>
                <a:lnTo>
                  <a:pt x="106" y="138"/>
                </a:lnTo>
                <a:lnTo>
                  <a:pt x="106" y="138"/>
                </a:lnTo>
                <a:lnTo>
                  <a:pt x="128" y="130"/>
                </a:lnTo>
                <a:lnTo>
                  <a:pt x="138" y="128"/>
                </a:lnTo>
                <a:lnTo>
                  <a:pt x="148" y="126"/>
                </a:lnTo>
                <a:lnTo>
                  <a:pt x="148" y="126"/>
                </a:lnTo>
                <a:lnTo>
                  <a:pt x="158" y="128"/>
                </a:lnTo>
                <a:lnTo>
                  <a:pt x="158" y="128"/>
                </a:lnTo>
                <a:lnTo>
                  <a:pt x="166" y="128"/>
                </a:lnTo>
                <a:lnTo>
                  <a:pt x="176" y="126"/>
                </a:lnTo>
                <a:lnTo>
                  <a:pt x="176" y="126"/>
                </a:lnTo>
                <a:lnTo>
                  <a:pt x="180" y="124"/>
                </a:lnTo>
                <a:lnTo>
                  <a:pt x="184" y="122"/>
                </a:lnTo>
                <a:lnTo>
                  <a:pt x="184" y="122"/>
                </a:lnTo>
                <a:lnTo>
                  <a:pt x="192" y="126"/>
                </a:lnTo>
                <a:lnTo>
                  <a:pt x="200" y="130"/>
                </a:lnTo>
                <a:lnTo>
                  <a:pt x="200" y="130"/>
                </a:lnTo>
                <a:lnTo>
                  <a:pt x="218" y="132"/>
                </a:lnTo>
                <a:lnTo>
                  <a:pt x="218" y="132"/>
                </a:lnTo>
                <a:lnTo>
                  <a:pt x="226" y="132"/>
                </a:lnTo>
                <a:lnTo>
                  <a:pt x="226" y="132"/>
                </a:lnTo>
                <a:lnTo>
                  <a:pt x="234" y="130"/>
                </a:lnTo>
                <a:lnTo>
                  <a:pt x="234" y="130"/>
                </a:lnTo>
                <a:lnTo>
                  <a:pt x="242" y="132"/>
                </a:lnTo>
                <a:lnTo>
                  <a:pt x="242" y="132"/>
                </a:lnTo>
                <a:lnTo>
                  <a:pt x="252" y="134"/>
                </a:lnTo>
                <a:lnTo>
                  <a:pt x="252" y="134"/>
                </a:lnTo>
                <a:lnTo>
                  <a:pt x="256" y="136"/>
                </a:lnTo>
                <a:lnTo>
                  <a:pt x="260" y="136"/>
                </a:lnTo>
                <a:lnTo>
                  <a:pt x="260" y="136"/>
                </a:lnTo>
                <a:lnTo>
                  <a:pt x="262" y="142"/>
                </a:lnTo>
                <a:lnTo>
                  <a:pt x="264" y="146"/>
                </a:lnTo>
                <a:lnTo>
                  <a:pt x="264" y="146"/>
                </a:lnTo>
                <a:lnTo>
                  <a:pt x="266" y="148"/>
                </a:lnTo>
                <a:lnTo>
                  <a:pt x="270" y="150"/>
                </a:lnTo>
                <a:lnTo>
                  <a:pt x="270" y="150"/>
                </a:lnTo>
                <a:lnTo>
                  <a:pt x="274" y="150"/>
                </a:lnTo>
                <a:lnTo>
                  <a:pt x="280" y="148"/>
                </a:lnTo>
                <a:lnTo>
                  <a:pt x="284" y="146"/>
                </a:lnTo>
                <a:lnTo>
                  <a:pt x="288" y="146"/>
                </a:lnTo>
                <a:lnTo>
                  <a:pt x="288" y="146"/>
                </a:lnTo>
                <a:lnTo>
                  <a:pt x="290" y="150"/>
                </a:lnTo>
                <a:lnTo>
                  <a:pt x="290" y="154"/>
                </a:lnTo>
                <a:lnTo>
                  <a:pt x="290" y="154"/>
                </a:lnTo>
                <a:lnTo>
                  <a:pt x="294" y="158"/>
                </a:lnTo>
                <a:lnTo>
                  <a:pt x="298" y="160"/>
                </a:lnTo>
                <a:lnTo>
                  <a:pt x="298" y="160"/>
                </a:lnTo>
                <a:lnTo>
                  <a:pt x="302" y="156"/>
                </a:lnTo>
                <a:lnTo>
                  <a:pt x="304" y="152"/>
                </a:lnTo>
                <a:lnTo>
                  <a:pt x="304" y="152"/>
                </a:lnTo>
                <a:lnTo>
                  <a:pt x="312" y="148"/>
                </a:lnTo>
                <a:lnTo>
                  <a:pt x="312" y="148"/>
                </a:lnTo>
                <a:lnTo>
                  <a:pt x="316" y="148"/>
                </a:lnTo>
                <a:lnTo>
                  <a:pt x="320" y="146"/>
                </a:lnTo>
                <a:lnTo>
                  <a:pt x="320" y="146"/>
                </a:lnTo>
                <a:lnTo>
                  <a:pt x="322" y="142"/>
                </a:lnTo>
                <a:lnTo>
                  <a:pt x="326" y="138"/>
                </a:lnTo>
                <a:lnTo>
                  <a:pt x="326" y="138"/>
                </a:lnTo>
                <a:lnTo>
                  <a:pt x="330" y="140"/>
                </a:lnTo>
                <a:lnTo>
                  <a:pt x="334" y="144"/>
                </a:lnTo>
                <a:lnTo>
                  <a:pt x="334" y="144"/>
                </a:lnTo>
                <a:lnTo>
                  <a:pt x="342" y="144"/>
                </a:lnTo>
                <a:lnTo>
                  <a:pt x="342" y="144"/>
                </a:lnTo>
                <a:lnTo>
                  <a:pt x="346" y="142"/>
                </a:lnTo>
                <a:lnTo>
                  <a:pt x="350" y="142"/>
                </a:lnTo>
                <a:lnTo>
                  <a:pt x="350" y="142"/>
                </a:lnTo>
                <a:lnTo>
                  <a:pt x="354" y="144"/>
                </a:lnTo>
                <a:lnTo>
                  <a:pt x="356" y="148"/>
                </a:lnTo>
                <a:lnTo>
                  <a:pt x="356" y="148"/>
                </a:lnTo>
                <a:lnTo>
                  <a:pt x="360" y="150"/>
                </a:lnTo>
                <a:lnTo>
                  <a:pt x="364" y="152"/>
                </a:lnTo>
                <a:lnTo>
                  <a:pt x="364" y="152"/>
                </a:lnTo>
                <a:lnTo>
                  <a:pt x="368" y="146"/>
                </a:lnTo>
                <a:lnTo>
                  <a:pt x="372" y="140"/>
                </a:lnTo>
                <a:lnTo>
                  <a:pt x="374" y="132"/>
                </a:lnTo>
                <a:lnTo>
                  <a:pt x="376" y="130"/>
                </a:lnTo>
                <a:lnTo>
                  <a:pt x="378" y="128"/>
                </a:lnTo>
                <a:lnTo>
                  <a:pt x="378" y="128"/>
                </a:lnTo>
                <a:lnTo>
                  <a:pt x="382" y="128"/>
                </a:lnTo>
                <a:lnTo>
                  <a:pt x="386" y="130"/>
                </a:lnTo>
                <a:lnTo>
                  <a:pt x="394" y="136"/>
                </a:lnTo>
                <a:lnTo>
                  <a:pt x="394" y="136"/>
                </a:lnTo>
                <a:lnTo>
                  <a:pt x="400" y="144"/>
                </a:lnTo>
                <a:lnTo>
                  <a:pt x="400" y="144"/>
                </a:lnTo>
                <a:lnTo>
                  <a:pt x="404" y="148"/>
                </a:lnTo>
                <a:lnTo>
                  <a:pt x="408" y="148"/>
                </a:lnTo>
                <a:lnTo>
                  <a:pt x="408" y="148"/>
                </a:lnTo>
                <a:lnTo>
                  <a:pt x="410" y="146"/>
                </a:lnTo>
                <a:lnTo>
                  <a:pt x="414" y="142"/>
                </a:lnTo>
                <a:lnTo>
                  <a:pt x="414" y="142"/>
                </a:lnTo>
                <a:lnTo>
                  <a:pt x="422" y="142"/>
                </a:lnTo>
                <a:lnTo>
                  <a:pt x="422" y="142"/>
                </a:lnTo>
                <a:lnTo>
                  <a:pt x="440" y="134"/>
                </a:lnTo>
                <a:lnTo>
                  <a:pt x="440" y="134"/>
                </a:lnTo>
                <a:lnTo>
                  <a:pt x="448" y="134"/>
                </a:lnTo>
                <a:lnTo>
                  <a:pt x="448" y="134"/>
                </a:lnTo>
                <a:lnTo>
                  <a:pt x="456" y="136"/>
                </a:lnTo>
                <a:lnTo>
                  <a:pt x="456" y="136"/>
                </a:lnTo>
                <a:lnTo>
                  <a:pt x="460" y="138"/>
                </a:lnTo>
                <a:lnTo>
                  <a:pt x="464" y="142"/>
                </a:lnTo>
                <a:lnTo>
                  <a:pt x="464" y="142"/>
                </a:lnTo>
                <a:lnTo>
                  <a:pt x="468" y="140"/>
                </a:lnTo>
                <a:lnTo>
                  <a:pt x="472" y="138"/>
                </a:lnTo>
                <a:lnTo>
                  <a:pt x="472" y="138"/>
                </a:lnTo>
                <a:lnTo>
                  <a:pt x="472" y="134"/>
                </a:lnTo>
                <a:lnTo>
                  <a:pt x="474" y="130"/>
                </a:lnTo>
                <a:lnTo>
                  <a:pt x="474" y="130"/>
                </a:lnTo>
                <a:lnTo>
                  <a:pt x="470" y="120"/>
                </a:lnTo>
                <a:lnTo>
                  <a:pt x="468" y="112"/>
                </a:lnTo>
                <a:lnTo>
                  <a:pt x="468" y="112"/>
                </a:lnTo>
                <a:lnTo>
                  <a:pt x="468" y="102"/>
                </a:lnTo>
                <a:lnTo>
                  <a:pt x="468" y="102"/>
                </a:lnTo>
                <a:lnTo>
                  <a:pt x="466" y="94"/>
                </a:lnTo>
                <a:lnTo>
                  <a:pt x="466" y="94"/>
                </a:lnTo>
                <a:lnTo>
                  <a:pt x="468" y="86"/>
                </a:lnTo>
                <a:lnTo>
                  <a:pt x="468" y="86"/>
                </a:lnTo>
                <a:lnTo>
                  <a:pt x="474" y="74"/>
                </a:lnTo>
                <a:lnTo>
                  <a:pt x="482" y="62"/>
                </a:lnTo>
                <a:lnTo>
                  <a:pt x="482" y="62"/>
                </a:lnTo>
                <a:lnTo>
                  <a:pt x="488" y="56"/>
                </a:lnTo>
                <a:lnTo>
                  <a:pt x="488" y="56"/>
                </a:lnTo>
                <a:lnTo>
                  <a:pt x="496" y="56"/>
                </a:lnTo>
                <a:lnTo>
                  <a:pt x="496" y="56"/>
                </a:lnTo>
                <a:lnTo>
                  <a:pt x="504" y="50"/>
                </a:lnTo>
                <a:lnTo>
                  <a:pt x="504" y="50"/>
                </a:lnTo>
                <a:lnTo>
                  <a:pt x="514" y="44"/>
                </a:lnTo>
                <a:lnTo>
                  <a:pt x="520" y="42"/>
                </a:lnTo>
                <a:lnTo>
                  <a:pt x="522" y="42"/>
                </a:lnTo>
                <a:lnTo>
                  <a:pt x="524" y="44"/>
                </a:lnTo>
                <a:lnTo>
                  <a:pt x="524" y="44"/>
                </a:lnTo>
                <a:lnTo>
                  <a:pt x="524" y="44"/>
                </a:lnTo>
                <a:lnTo>
                  <a:pt x="524" y="44"/>
                </a:lnTo>
                <a:lnTo>
                  <a:pt x="526" y="48"/>
                </a:lnTo>
                <a:lnTo>
                  <a:pt x="532" y="48"/>
                </a:lnTo>
                <a:lnTo>
                  <a:pt x="532" y="48"/>
                </a:lnTo>
                <a:lnTo>
                  <a:pt x="540" y="50"/>
                </a:lnTo>
                <a:lnTo>
                  <a:pt x="540" y="50"/>
                </a:lnTo>
                <a:lnTo>
                  <a:pt x="546" y="44"/>
                </a:lnTo>
                <a:lnTo>
                  <a:pt x="546" y="44"/>
                </a:lnTo>
                <a:lnTo>
                  <a:pt x="550" y="36"/>
                </a:lnTo>
                <a:lnTo>
                  <a:pt x="550" y="36"/>
                </a:lnTo>
                <a:lnTo>
                  <a:pt x="550" y="32"/>
                </a:lnTo>
                <a:lnTo>
                  <a:pt x="550" y="28"/>
                </a:lnTo>
                <a:lnTo>
                  <a:pt x="550" y="28"/>
                </a:lnTo>
                <a:lnTo>
                  <a:pt x="552" y="24"/>
                </a:lnTo>
                <a:lnTo>
                  <a:pt x="556" y="20"/>
                </a:lnTo>
                <a:lnTo>
                  <a:pt x="556" y="20"/>
                </a:lnTo>
                <a:lnTo>
                  <a:pt x="564" y="20"/>
                </a:lnTo>
                <a:lnTo>
                  <a:pt x="572" y="20"/>
                </a:lnTo>
                <a:lnTo>
                  <a:pt x="572" y="20"/>
                </a:lnTo>
                <a:lnTo>
                  <a:pt x="582" y="18"/>
                </a:lnTo>
                <a:lnTo>
                  <a:pt x="582" y="18"/>
                </a:lnTo>
                <a:lnTo>
                  <a:pt x="590" y="14"/>
                </a:lnTo>
                <a:lnTo>
                  <a:pt x="596" y="10"/>
                </a:lnTo>
                <a:lnTo>
                  <a:pt x="596" y="10"/>
                </a:lnTo>
                <a:lnTo>
                  <a:pt x="604" y="10"/>
                </a:lnTo>
                <a:lnTo>
                  <a:pt x="614" y="8"/>
                </a:lnTo>
                <a:lnTo>
                  <a:pt x="614" y="8"/>
                </a:lnTo>
                <a:lnTo>
                  <a:pt x="620" y="4"/>
                </a:lnTo>
                <a:lnTo>
                  <a:pt x="624" y="2"/>
                </a:lnTo>
                <a:lnTo>
                  <a:pt x="628" y="0"/>
                </a:lnTo>
                <a:lnTo>
                  <a:pt x="628" y="0"/>
                </a:lnTo>
                <a:lnTo>
                  <a:pt x="636" y="4"/>
                </a:lnTo>
                <a:lnTo>
                  <a:pt x="644" y="8"/>
                </a:lnTo>
                <a:lnTo>
                  <a:pt x="644" y="8"/>
                </a:lnTo>
                <a:lnTo>
                  <a:pt x="650" y="14"/>
                </a:lnTo>
                <a:lnTo>
                  <a:pt x="650" y="14"/>
                </a:lnTo>
                <a:lnTo>
                  <a:pt x="650" y="18"/>
                </a:lnTo>
                <a:lnTo>
                  <a:pt x="652" y="24"/>
                </a:lnTo>
                <a:lnTo>
                  <a:pt x="652" y="24"/>
                </a:lnTo>
                <a:lnTo>
                  <a:pt x="660" y="28"/>
                </a:lnTo>
                <a:lnTo>
                  <a:pt x="668" y="32"/>
                </a:lnTo>
                <a:lnTo>
                  <a:pt x="668" y="32"/>
                </a:lnTo>
                <a:lnTo>
                  <a:pt x="674" y="38"/>
                </a:lnTo>
                <a:lnTo>
                  <a:pt x="674" y="38"/>
                </a:lnTo>
                <a:lnTo>
                  <a:pt x="676" y="42"/>
                </a:lnTo>
                <a:lnTo>
                  <a:pt x="676" y="46"/>
                </a:lnTo>
                <a:lnTo>
                  <a:pt x="676" y="46"/>
                </a:lnTo>
                <a:lnTo>
                  <a:pt x="674" y="50"/>
                </a:lnTo>
                <a:lnTo>
                  <a:pt x="670" y="52"/>
                </a:lnTo>
                <a:lnTo>
                  <a:pt x="670" y="52"/>
                </a:lnTo>
                <a:lnTo>
                  <a:pt x="666" y="54"/>
                </a:lnTo>
                <a:lnTo>
                  <a:pt x="662" y="56"/>
                </a:lnTo>
                <a:lnTo>
                  <a:pt x="662" y="56"/>
                </a:lnTo>
                <a:lnTo>
                  <a:pt x="664" y="58"/>
                </a:lnTo>
                <a:lnTo>
                  <a:pt x="668" y="62"/>
                </a:lnTo>
                <a:lnTo>
                  <a:pt x="668" y="62"/>
                </a:lnTo>
                <a:lnTo>
                  <a:pt x="670" y="70"/>
                </a:lnTo>
                <a:lnTo>
                  <a:pt x="670" y="70"/>
                </a:lnTo>
                <a:lnTo>
                  <a:pt x="674" y="78"/>
                </a:lnTo>
                <a:lnTo>
                  <a:pt x="678" y="86"/>
                </a:lnTo>
                <a:lnTo>
                  <a:pt x="678" y="86"/>
                </a:lnTo>
                <a:lnTo>
                  <a:pt x="686" y="90"/>
                </a:lnTo>
                <a:lnTo>
                  <a:pt x="686" y="90"/>
                </a:lnTo>
                <a:lnTo>
                  <a:pt x="696" y="90"/>
                </a:lnTo>
                <a:lnTo>
                  <a:pt x="696" y="90"/>
                </a:lnTo>
                <a:lnTo>
                  <a:pt x="704" y="92"/>
                </a:lnTo>
                <a:lnTo>
                  <a:pt x="714" y="90"/>
                </a:lnTo>
                <a:lnTo>
                  <a:pt x="714" y="90"/>
                </a:lnTo>
                <a:lnTo>
                  <a:pt x="720" y="86"/>
                </a:lnTo>
                <a:lnTo>
                  <a:pt x="720" y="86"/>
                </a:lnTo>
                <a:lnTo>
                  <a:pt x="724" y="84"/>
                </a:lnTo>
                <a:lnTo>
                  <a:pt x="728" y="84"/>
                </a:lnTo>
                <a:lnTo>
                  <a:pt x="728" y="84"/>
                </a:lnTo>
                <a:lnTo>
                  <a:pt x="730" y="86"/>
                </a:lnTo>
                <a:lnTo>
                  <a:pt x="734" y="90"/>
                </a:lnTo>
                <a:lnTo>
                  <a:pt x="734" y="90"/>
                </a:lnTo>
                <a:lnTo>
                  <a:pt x="740" y="96"/>
                </a:lnTo>
                <a:lnTo>
                  <a:pt x="748" y="100"/>
                </a:lnTo>
                <a:lnTo>
                  <a:pt x="748" y="100"/>
                </a:lnTo>
                <a:lnTo>
                  <a:pt x="756" y="114"/>
                </a:lnTo>
                <a:lnTo>
                  <a:pt x="764" y="126"/>
                </a:lnTo>
                <a:lnTo>
                  <a:pt x="764" y="126"/>
                </a:lnTo>
                <a:lnTo>
                  <a:pt x="762" y="136"/>
                </a:lnTo>
                <a:lnTo>
                  <a:pt x="762" y="136"/>
                </a:lnTo>
                <a:lnTo>
                  <a:pt x="768" y="144"/>
                </a:lnTo>
                <a:lnTo>
                  <a:pt x="768" y="144"/>
                </a:lnTo>
                <a:lnTo>
                  <a:pt x="776" y="148"/>
                </a:lnTo>
                <a:lnTo>
                  <a:pt x="776" y="148"/>
                </a:lnTo>
                <a:lnTo>
                  <a:pt x="780" y="150"/>
                </a:lnTo>
                <a:lnTo>
                  <a:pt x="784" y="150"/>
                </a:lnTo>
                <a:lnTo>
                  <a:pt x="784" y="150"/>
                </a:lnTo>
                <a:lnTo>
                  <a:pt x="788" y="148"/>
                </a:lnTo>
                <a:lnTo>
                  <a:pt x="792" y="144"/>
                </a:lnTo>
                <a:lnTo>
                  <a:pt x="792" y="144"/>
                </a:lnTo>
                <a:lnTo>
                  <a:pt x="798" y="140"/>
                </a:lnTo>
                <a:lnTo>
                  <a:pt x="798" y="140"/>
                </a:lnTo>
                <a:lnTo>
                  <a:pt x="808" y="140"/>
                </a:lnTo>
                <a:lnTo>
                  <a:pt x="808" y="140"/>
                </a:lnTo>
                <a:lnTo>
                  <a:pt x="816" y="144"/>
                </a:lnTo>
                <a:lnTo>
                  <a:pt x="820" y="146"/>
                </a:lnTo>
                <a:lnTo>
                  <a:pt x="822" y="148"/>
                </a:lnTo>
                <a:lnTo>
                  <a:pt x="822" y="148"/>
                </a:lnTo>
                <a:lnTo>
                  <a:pt x="826" y="146"/>
                </a:lnTo>
                <a:lnTo>
                  <a:pt x="830" y="142"/>
                </a:lnTo>
                <a:lnTo>
                  <a:pt x="830" y="142"/>
                </a:lnTo>
                <a:lnTo>
                  <a:pt x="834" y="144"/>
                </a:lnTo>
                <a:lnTo>
                  <a:pt x="838" y="144"/>
                </a:lnTo>
                <a:lnTo>
                  <a:pt x="838" y="144"/>
                </a:lnTo>
                <a:lnTo>
                  <a:pt x="844" y="142"/>
                </a:lnTo>
                <a:lnTo>
                  <a:pt x="852" y="138"/>
                </a:lnTo>
                <a:lnTo>
                  <a:pt x="862" y="130"/>
                </a:lnTo>
                <a:lnTo>
                  <a:pt x="862" y="130"/>
                </a:lnTo>
                <a:lnTo>
                  <a:pt x="868" y="124"/>
                </a:lnTo>
                <a:lnTo>
                  <a:pt x="874" y="118"/>
                </a:lnTo>
                <a:lnTo>
                  <a:pt x="874" y="118"/>
                </a:lnTo>
                <a:lnTo>
                  <a:pt x="878" y="116"/>
                </a:lnTo>
                <a:lnTo>
                  <a:pt x="882" y="118"/>
                </a:lnTo>
                <a:lnTo>
                  <a:pt x="882" y="118"/>
                </a:lnTo>
                <a:lnTo>
                  <a:pt x="890" y="124"/>
                </a:lnTo>
                <a:lnTo>
                  <a:pt x="890" y="124"/>
                </a:lnTo>
                <a:lnTo>
                  <a:pt x="900" y="134"/>
                </a:lnTo>
                <a:lnTo>
                  <a:pt x="908" y="144"/>
                </a:lnTo>
                <a:lnTo>
                  <a:pt x="908" y="144"/>
                </a:lnTo>
                <a:lnTo>
                  <a:pt x="916" y="150"/>
                </a:lnTo>
                <a:lnTo>
                  <a:pt x="924" y="154"/>
                </a:lnTo>
                <a:lnTo>
                  <a:pt x="924" y="154"/>
                </a:lnTo>
                <a:lnTo>
                  <a:pt x="928" y="152"/>
                </a:lnTo>
                <a:lnTo>
                  <a:pt x="932" y="150"/>
                </a:lnTo>
                <a:lnTo>
                  <a:pt x="932" y="150"/>
                </a:lnTo>
                <a:lnTo>
                  <a:pt x="932" y="146"/>
                </a:lnTo>
                <a:lnTo>
                  <a:pt x="932" y="140"/>
                </a:lnTo>
                <a:lnTo>
                  <a:pt x="932" y="140"/>
                </a:lnTo>
                <a:lnTo>
                  <a:pt x="936" y="140"/>
                </a:lnTo>
                <a:lnTo>
                  <a:pt x="942" y="140"/>
                </a:lnTo>
                <a:lnTo>
                  <a:pt x="942" y="140"/>
                </a:lnTo>
                <a:lnTo>
                  <a:pt x="944" y="142"/>
                </a:lnTo>
                <a:lnTo>
                  <a:pt x="948" y="144"/>
                </a:lnTo>
                <a:lnTo>
                  <a:pt x="948" y="144"/>
                </a:lnTo>
                <a:lnTo>
                  <a:pt x="952" y="144"/>
                </a:lnTo>
                <a:lnTo>
                  <a:pt x="958" y="142"/>
                </a:lnTo>
                <a:lnTo>
                  <a:pt x="958" y="142"/>
                </a:lnTo>
                <a:lnTo>
                  <a:pt x="966" y="144"/>
                </a:lnTo>
                <a:lnTo>
                  <a:pt x="966" y="144"/>
                </a:lnTo>
                <a:lnTo>
                  <a:pt x="970" y="146"/>
                </a:lnTo>
                <a:lnTo>
                  <a:pt x="974" y="148"/>
                </a:lnTo>
                <a:lnTo>
                  <a:pt x="974" y="148"/>
                </a:lnTo>
                <a:lnTo>
                  <a:pt x="978" y="148"/>
                </a:lnTo>
                <a:lnTo>
                  <a:pt x="982" y="146"/>
                </a:lnTo>
                <a:lnTo>
                  <a:pt x="990" y="142"/>
                </a:lnTo>
                <a:lnTo>
                  <a:pt x="990" y="142"/>
                </a:lnTo>
                <a:lnTo>
                  <a:pt x="998" y="146"/>
                </a:lnTo>
                <a:lnTo>
                  <a:pt x="1006" y="148"/>
                </a:lnTo>
                <a:lnTo>
                  <a:pt x="1006" y="148"/>
                </a:lnTo>
                <a:lnTo>
                  <a:pt x="1010" y="146"/>
                </a:lnTo>
                <a:lnTo>
                  <a:pt x="1014" y="146"/>
                </a:lnTo>
                <a:lnTo>
                  <a:pt x="1014" y="146"/>
                </a:lnTo>
                <a:lnTo>
                  <a:pt x="1018" y="146"/>
                </a:lnTo>
                <a:lnTo>
                  <a:pt x="1022" y="148"/>
                </a:lnTo>
                <a:lnTo>
                  <a:pt x="1030" y="152"/>
                </a:lnTo>
                <a:lnTo>
                  <a:pt x="1030" y="152"/>
                </a:lnTo>
                <a:lnTo>
                  <a:pt x="1040" y="152"/>
                </a:lnTo>
                <a:lnTo>
                  <a:pt x="1040" y="152"/>
                </a:lnTo>
                <a:lnTo>
                  <a:pt x="1048" y="148"/>
                </a:lnTo>
                <a:lnTo>
                  <a:pt x="1048" y="148"/>
                </a:lnTo>
                <a:lnTo>
                  <a:pt x="1054" y="148"/>
                </a:lnTo>
                <a:lnTo>
                  <a:pt x="1056" y="150"/>
                </a:lnTo>
                <a:lnTo>
                  <a:pt x="1056" y="150"/>
                </a:lnTo>
                <a:lnTo>
                  <a:pt x="1056" y="152"/>
                </a:lnTo>
                <a:lnTo>
                  <a:pt x="1054" y="154"/>
                </a:lnTo>
                <a:lnTo>
                  <a:pt x="1050" y="158"/>
                </a:lnTo>
                <a:lnTo>
                  <a:pt x="1050" y="158"/>
                </a:lnTo>
                <a:lnTo>
                  <a:pt x="1054" y="162"/>
                </a:lnTo>
                <a:lnTo>
                  <a:pt x="1058" y="168"/>
                </a:lnTo>
                <a:lnTo>
                  <a:pt x="1064" y="174"/>
                </a:lnTo>
                <a:lnTo>
                  <a:pt x="1068" y="180"/>
                </a:lnTo>
                <a:lnTo>
                  <a:pt x="1068" y="180"/>
                </a:lnTo>
                <a:lnTo>
                  <a:pt x="1068" y="190"/>
                </a:lnTo>
                <a:lnTo>
                  <a:pt x="1064" y="198"/>
                </a:lnTo>
                <a:lnTo>
                  <a:pt x="1064" y="198"/>
                </a:lnTo>
                <a:lnTo>
                  <a:pt x="1062" y="200"/>
                </a:lnTo>
                <a:lnTo>
                  <a:pt x="1056" y="202"/>
                </a:lnTo>
                <a:lnTo>
                  <a:pt x="1052" y="204"/>
                </a:lnTo>
                <a:lnTo>
                  <a:pt x="1050" y="208"/>
                </a:lnTo>
                <a:lnTo>
                  <a:pt x="1050" y="208"/>
                </a:lnTo>
                <a:lnTo>
                  <a:pt x="1052" y="210"/>
                </a:lnTo>
                <a:lnTo>
                  <a:pt x="1056" y="214"/>
                </a:lnTo>
                <a:lnTo>
                  <a:pt x="1056" y="214"/>
                </a:lnTo>
                <a:lnTo>
                  <a:pt x="1066" y="212"/>
                </a:lnTo>
                <a:lnTo>
                  <a:pt x="1066" y="212"/>
                </a:lnTo>
                <a:lnTo>
                  <a:pt x="1070" y="214"/>
                </a:lnTo>
                <a:lnTo>
                  <a:pt x="1074" y="218"/>
                </a:lnTo>
                <a:lnTo>
                  <a:pt x="1074" y="218"/>
                </a:lnTo>
                <a:lnTo>
                  <a:pt x="1072" y="220"/>
                </a:lnTo>
                <a:lnTo>
                  <a:pt x="1066" y="222"/>
                </a:lnTo>
                <a:lnTo>
                  <a:pt x="1062" y="226"/>
                </a:lnTo>
                <a:lnTo>
                  <a:pt x="1058" y="228"/>
                </a:lnTo>
                <a:lnTo>
                  <a:pt x="1058" y="228"/>
                </a:lnTo>
                <a:lnTo>
                  <a:pt x="1058" y="232"/>
                </a:lnTo>
                <a:lnTo>
                  <a:pt x="1058" y="236"/>
                </a:lnTo>
                <a:lnTo>
                  <a:pt x="1058" y="236"/>
                </a:lnTo>
                <a:lnTo>
                  <a:pt x="1058" y="242"/>
                </a:lnTo>
                <a:lnTo>
                  <a:pt x="1060" y="246"/>
                </a:lnTo>
                <a:lnTo>
                  <a:pt x="1060" y="246"/>
                </a:lnTo>
                <a:lnTo>
                  <a:pt x="1066" y="250"/>
                </a:lnTo>
                <a:lnTo>
                  <a:pt x="1066" y="250"/>
                </a:lnTo>
                <a:lnTo>
                  <a:pt x="1072" y="258"/>
                </a:lnTo>
                <a:lnTo>
                  <a:pt x="1072" y="258"/>
                </a:lnTo>
                <a:lnTo>
                  <a:pt x="1072" y="264"/>
                </a:lnTo>
                <a:lnTo>
                  <a:pt x="1074" y="268"/>
                </a:lnTo>
                <a:lnTo>
                  <a:pt x="1074" y="268"/>
                </a:lnTo>
                <a:lnTo>
                  <a:pt x="1078" y="268"/>
                </a:lnTo>
                <a:lnTo>
                  <a:pt x="1082" y="270"/>
                </a:lnTo>
                <a:lnTo>
                  <a:pt x="1082" y="270"/>
                </a:lnTo>
                <a:lnTo>
                  <a:pt x="1084" y="274"/>
                </a:lnTo>
                <a:lnTo>
                  <a:pt x="1084" y="278"/>
                </a:lnTo>
                <a:lnTo>
                  <a:pt x="1084" y="288"/>
                </a:lnTo>
                <a:lnTo>
                  <a:pt x="1084" y="28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4" name="Freeform 333"/>
          <p:cNvSpPr>
            <a:spLocks noChangeAspect="1"/>
          </p:cNvSpPr>
          <p:nvPr/>
        </p:nvSpPr>
        <p:spPr bwMode="auto">
          <a:xfrm>
            <a:off x="10973467" y="5182687"/>
            <a:ext cx="114378" cy="95314"/>
          </a:xfrm>
          <a:custGeom>
            <a:avLst/>
            <a:gdLst/>
            <a:ahLst/>
            <a:cxnLst>
              <a:cxn ang="0">
                <a:pos x="158" y="0"/>
              </a:cxn>
              <a:cxn ang="0">
                <a:pos x="158" y="6"/>
              </a:cxn>
              <a:cxn ang="0">
                <a:pos x="156" y="12"/>
              </a:cxn>
              <a:cxn ang="0">
                <a:pos x="148" y="28"/>
              </a:cxn>
              <a:cxn ang="0">
                <a:pos x="138" y="34"/>
              </a:cxn>
              <a:cxn ang="0">
                <a:pos x="132" y="48"/>
              </a:cxn>
              <a:cxn ang="0">
                <a:pos x="128" y="62"/>
              </a:cxn>
              <a:cxn ang="0">
                <a:pos x="130" y="64"/>
              </a:cxn>
              <a:cxn ang="0">
                <a:pos x="132" y="68"/>
              </a:cxn>
              <a:cxn ang="0">
                <a:pos x="126" y="82"/>
              </a:cxn>
              <a:cxn ang="0">
                <a:pos x="118" y="86"/>
              </a:cxn>
              <a:cxn ang="0">
                <a:pos x="110" y="88"/>
              </a:cxn>
              <a:cxn ang="0">
                <a:pos x="98" y="108"/>
              </a:cxn>
              <a:cxn ang="0">
                <a:pos x="88" y="112"/>
              </a:cxn>
              <a:cxn ang="0">
                <a:pos x="78" y="116"/>
              </a:cxn>
              <a:cxn ang="0">
                <a:pos x="66" y="130"/>
              </a:cxn>
              <a:cxn ang="0">
                <a:pos x="54" y="132"/>
              </a:cxn>
              <a:cxn ang="0">
                <a:pos x="42" y="132"/>
              </a:cxn>
              <a:cxn ang="0">
                <a:pos x="22" y="128"/>
              </a:cxn>
              <a:cxn ang="0">
                <a:pos x="16" y="122"/>
              </a:cxn>
              <a:cxn ang="0">
                <a:pos x="10" y="116"/>
              </a:cxn>
              <a:cxn ang="0">
                <a:pos x="2" y="106"/>
              </a:cxn>
              <a:cxn ang="0">
                <a:pos x="0" y="104"/>
              </a:cxn>
              <a:cxn ang="0">
                <a:pos x="8" y="98"/>
              </a:cxn>
              <a:cxn ang="0">
                <a:pos x="16" y="94"/>
              </a:cxn>
              <a:cxn ang="0">
                <a:pos x="28" y="84"/>
              </a:cxn>
              <a:cxn ang="0">
                <a:pos x="40" y="80"/>
              </a:cxn>
              <a:cxn ang="0">
                <a:pos x="48" y="74"/>
              </a:cxn>
              <a:cxn ang="0">
                <a:pos x="48" y="72"/>
              </a:cxn>
              <a:cxn ang="0">
                <a:pos x="48" y="64"/>
              </a:cxn>
              <a:cxn ang="0">
                <a:pos x="48" y="62"/>
              </a:cxn>
              <a:cxn ang="0">
                <a:pos x="54" y="62"/>
              </a:cxn>
              <a:cxn ang="0">
                <a:pos x="66" y="60"/>
              </a:cxn>
              <a:cxn ang="0">
                <a:pos x="80" y="54"/>
              </a:cxn>
              <a:cxn ang="0">
                <a:pos x="112" y="40"/>
              </a:cxn>
              <a:cxn ang="0">
                <a:pos x="118" y="34"/>
              </a:cxn>
              <a:cxn ang="0">
                <a:pos x="120" y="30"/>
              </a:cxn>
              <a:cxn ang="0">
                <a:pos x="134" y="22"/>
              </a:cxn>
              <a:cxn ang="0">
                <a:pos x="140" y="12"/>
              </a:cxn>
              <a:cxn ang="0">
                <a:pos x="152" y="2"/>
              </a:cxn>
              <a:cxn ang="0">
                <a:pos x="156" y="0"/>
              </a:cxn>
              <a:cxn ang="0">
                <a:pos x="158" y="0"/>
              </a:cxn>
            </a:cxnLst>
            <a:rect l="0" t="0" r="r" b="b"/>
            <a:pathLst>
              <a:path w="158" h="132">
                <a:moveTo>
                  <a:pt x="158" y="0"/>
                </a:moveTo>
                <a:lnTo>
                  <a:pt x="158" y="0"/>
                </a:lnTo>
                <a:lnTo>
                  <a:pt x="158" y="2"/>
                </a:lnTo>
                <a:lnTo>
                  <a:pt x="158" y="6"/>
                </a:lnTo>
                <a:lnTo>
                  <a:pt x="156" y="12"/>
                </a:lnTo>
                <a:lnTo>
                  <a:pt x="156" y="12"/>
                </a:lnTo>
                <a:lnTo>
                  <a:pt x="152" y="20"/>
                </a:lnTo>
                <a:lnTo>
                  <a:pt x="148" y="28"/>
                </a:lnTo>
                <a:lnTo>
                  <a:pt x="148" y="28"/>
                </a:lnTo>
                <a:lnTo>
                  <a:pt x="138" y="34"/>
                </a:lnTo>
                <a:lnTo>
                  <a:pt x="138" y="34"/>
                </a:lnTo>
                <a:lnTo>
                  <a:pt x="132" y="48"/>
                </a:lnTo>
                <a:lnTo>
                  <a:pt x="130" y="54"/>
                </a:lnTo>
                <a:lnTo>
                  <a:pt x="128" y="62"/>
                </a:lnTo>
                <a:lnTo>
                  <a:pt x="128" y="62"/>
                </a:lnTo>
                <a:lnTo>
                  <a:pt x="130" y="64"/>
                </a:lnTo>
                <a:lnTo>
                  <a:pt x="132" y="68"/>
                </a:lnTo>
                <a:lnTo>
                  <a:pt x="132" y="68"/>
                </a:lnTo>
                <a:lnTo>
                  <a:pt x="130" y="76"/>
                </a:lnTo>
                <a:lnTo>
                  <a:pt x="126" y="82"/>
                </a:lnTo>
                <a:lnTo>
                  <a:pt x="126" y="82"/>
                </a:lnTo>
                <a:lnTo>
                  <a:pt x="118" y="86"/>
                </a:lnTo>
                <a:lnTo>
                  <a:pt x="110" y="88"/>
                </a:lnTo>
                <a:lnTo>
                  <a:pt x="110" y="88"/>
                </a:lnTo>
                <a:lnTo>
                  <a:pt x="104" y="98"/>
                </a:lnTo>
                <a:lnTo>
                  <a:pt x="98" y="108"/>
                </a:lnTo>
                <a:lnTo>
                  <a:pt x="98" y="108"/>
                </a:lnTo>
                <a:lnTo>
                  <a:pt x="88" y="112"/>
                </a:lnTo>
                <a:lnTo>
                  <a:pt x="78" y="116"/>
                </a:lnTo>
                <a:lnTo>
                  <a:pt x="78" y="116"/>
                </a:lnTo>
                <a:lnTo>
                  <a:pt x="72" y="124"/>
                </a:lnTo>
                <a:lnTo>
                  <a:pt x="66" y="130"/>
                </a:lnTo>
                <a:lnTo>
                  <a:pt x="66" y="130"/>
                </a:lnTo>
                <a:lnTo>
                  <a:pt x="54" y="132"/>
                </a:lnTo>
                <a:lnTo>
                  <a:pt x="42" y="132"/>
                </a:lnTo>
                <a:lnTo>
                  <a:pt x="42" y="132"/>
                </a:lnTo>
                <a:lnTo>
                  <a:pt x="32" y="132"/>
                </a:lnTo>
                <a:lnTo>
                  <a:pt x="22" y="128"/>
                </a:lnTo>
                <a:lnTo>
                  <a:pt x="22" y="128"/>
                </a:lnTo>
                <a:lnTo>
                  <a:pt x="16" y="122"/>
                </a:lnTo>
                <a:lnTo>
                  <a:pt x="10" y="116"/>
                </a:lnTo>
                <a:lnTo>
                  <a:pt x="10" y="116"/>
                </a:lnTo>
                <a:lnTo>
                  <a:pt x="4" y="110"/>
                </a:lnTo>
                <a:lnTo>
                  <a:pt x="2" y="106"/>
                </a:lnTo>
                <a:lnTo>
                  <a:pt x="0" y="104"/>
                </a:lnTo>
                <a:lnTo>
                  <a:pt x="0" y="104"/>
                </a:lnTo>
                <a:lnTo>
                  <a:pt x="2" y="100"/>
                </a:lnTo>
                <a:lnTo>
                  <a:pt x="8" y="98"/>
                </a:lnTo>
                <a:lnTo>
                  <a:pt x="16" y="94"/>
                </a:lnTo>
                <a:lnTo>
                  <a:pt x="16" y="94"/>
                </a:lnTo>
                <a:lnTo>
                  <a:pt x="28" y="84"/>
                </a:lnTo>
                <a:lnTo>
                  <a:pt x="28" y="84"/>
                </a:lnTo>
                <a:lnTo>
                  <a:pt x="40" y="80"/>
                </a:lnTo>
                <a:lnTo>
                  <a:pt x="40" y="80"/>
                </a:lnTo>
                <a:lnTo>
                  <a:pt x="44" y="78"/>
                </a:lnTo>
                <a:lnTo>
                  <a:pt x="48" y="74"/>
                </a:lnTo>
                <a:lnTo>
                  <a:pt x="48" y="74"/>
                </a:lnTo>
                <a:lnTo>
                  <a:pt x="48" y="72"/>
                </a:lnTo>
                <a:lnTo>
                  <a:pt x="48" y="68"/>
                </a:lnTo>
                <a:lnTo>
                  <a:pt x="48" y="64"/>
                </a:lnTo>
                <a:lnTo>
                  <a:pt x="48" y="62"/>
                </a:lnTo>
                <a:lnTo>
                  <a:pt x="48" y="62"/>
                </a:lnTo>
                <a:lnTo>
                  <a:pt x="50" y="62"/>
                </a:lnTo>
                <a:lnTo>
                  <a:pt x="54" y="62"/>
                </a:lnTo>
                <a:lnTo>
                  <a:pt x="54" y="62"/>
                </a:lnTo>
                <a:lnTo>
                  <a:pt x="66" y="60"/>
                </a:lnTo>
                <a:lnTo>
                  <a:pt x="80" y="54"/>
                </a:lnTo>
                <a:lnTo>
                  <a:pt x="80" y="54"/>
                </a:lnTo>
                <a:lnTo>
                  <a:pt x="102" y="46"/>
                </a:lnTo>
                <a:lnTo>
                  <a:pt x="112" y="40"/>
                </a:lnTo>
                <a:lnTo>
                  <a:pt x="116" y="38"/>
                </a:lnTo>
                <a:lnTo>
                  <a:pt x="118" y="34"/>
                </a:lnTo>
                <a:lnTo>
                  <a:pt x="118" y="34"/>
                </a:lnTo>
                <a:lnTo>
                  <a:pt x="120" y="30"/>
                </a:lnTo>
                <a:lnTo>
                  <a:pt x="124" y="28"/>
                </a:lnTo>
                <a:lnTo>
                  <a:pt x="134" y="22"/>
                </a:lnTo>
                <a:lnTo>
                  <a:pt x="134" y="22"/>
                </a:lnTo>
                <a:lnTo>
                  <a:pt x="140" y="12"/>
                </a:lnTo>
                <a:lnTo>
                  <a:pt x="140" y="12"/>
                </a:lnTo>
                <a:lnTo>
                  <a:pt x="152" y="2"/>
                </a:lnTo>
                <a:lnTo>
                  <a:pt x="152" y="2"/>
                </a:lnTo>
                <a:lnTo>
                  <a:pt x="156" y="0"/>
                </a:lnTo>
                <a:lnTo>
                  <a:pt x="158" y="0"/>
                </a:lnTo>
                <a:lnTo>
                  <a:pt x="15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5" name="Freeform 334"/>
          <p:cNvSpPr>
            <a:spLocks noChangeAspect="1"/>
          </p:cNvSpPr>
          <p:nvPr/>
        </p:nvSpPr>
        <p:spPr bwMode="auto">
          <a:xfrm>
            <a:off x="10442535" y="4141654"/>
            <a:ext cx="377022" cy="334660"/>
          </a:xfrm>
          <a:custGeom>
            <a:avLst/>
            <a:gdLst/>
            <a:ahLst/>
            <a:cxnLst>
              <a:cxn ang="0">
                <a:pos x="514" y="206"/>
              </a:cxn>
              <a:cxn ang="0">
                <a:pos x="480" y="234"/>
              </a:cxn>
              <a:cxn ang="0">
                <a:pos x="450" y="232"/>
              </a:cxn>
              <a:cxn ang="0">
                <a:pos x="444" y="250"/>
              </a:cxn>
              <a:cxn ang="0">
                <a:pos x="464" y="274"/>
              </a:cxn>
              <a:cxn ang="0">
                <a:pos x="472" y="290"/>
              </a:cxn>
              <a:cxn ang="0">
                <a:pos x="492" y="320"/>
              </a:cxn>
              <a:cxn ang="0">
                <a:pos x="476" y="336"/>
              </a:cxn>
              <a:cxn ang="0">
                <a:pos x="440" y="372"/>
              </a:cxn>
              <a:cxn ang="0">
                <a:pos x="442" y="406"/>
              </a:cxn>
              <a:cxn ang="0">
                <a:pos x="436" y="428"/>
              </a:cxn>
              <a:cxn ang="0">
                <a:pos x="394" y="428"/>
              </a:cxn>
              <a:cxn ang="0">
                <a:pos x="372" y="430"/>
              </a:cxn>
              <a:cxn ang="0">
                <a:pos x="348" y="416"/>
              </a:cxn>
              <a:cxn ang="0">
                <a:pos x="328" y="434"/>
              </a:cxn>
              <a:cxn ang="0">
                <a:pos x="306" y="430"/>
              </a:cxn>
              <a:cxn ang="0">
                <a:pos x="284" y="434"/>
              </a:cxn>
              <a:cxn ang="0">
                <a:pos x="262" y="440"/>
              </a:cxn>
              <a:cxn ang="0">
                <a:pos x="242" y="436"/>
              </a:cxn>
              <a:cxn ang="0">
                <a:pos x="228" y="422"/>
              </a:cxn>
              <a:cxn ang="0">
                <a:pos x="198" y="418"/>
              </a:cxn>
              <a:cxn ang="0">
                <a:pos x="152" y="410"/>
              </a:cxn>
              <a:cxn ang="0">
                <a:pos x="110" y="414"/>
              </a:cxn>
              <a:cxn ang="0">
                <a:pos x="70" y="436"/>
              </a:cxn>
              <a:cxn ang="0">
                <a:pos x="40" y="452"/>
              </a:cxn>
              <a:cxn ang="0">
                <a:pos x="24" y="418"/>
              </a:cxn>
              <a:cxn ang="0">
                <a:pos x="0" y="396"/>
              </a:cxn>
              <a:cxn ang="0">
                <a:pos x="28" y="362"/>
              </a:cxn>
              <a:cxn ang="0">
                <a:pos x="24" y="302"/>
              </a:cxn>
              <a:cxn ang="0">
                <a:pos x="16" y="240"/>
              </a:cxn>
              <a:cxn ang="0">
                <a:pos x="54" y="232"/>
              </a:cxn>
              <a:cxn ang="0">
                <a:pos x="72" y="228"/>
              </a:cxn>
              <a:cxn ang="0">
                <a:pos x="72" y="210"/>
              </a:cxn>
              <a:cxn ang="0">
                <a:pos x="88" y="200"/>
              </a:cxn>
              <a:cxn ang="0">
                <a:pos x="108" y="202"/>
              </a:cxn>
              <a:cxn ang="0">
                <a:pos x="120" y="194"/>
              </a:cxn>
              <a:cxn ang="0">
                <a:pos x="114" y="166"/>
              </a:cxn>
              <a:cxn ang="0">
                <a:pos x="114" y="134"/>
              </a:cxn>
              <a:cxn ang="0">
                <a:pos x="134" y="114"/>
              </a:cxn>
              <a:cxn ang="0">
                <a:pos x="158" y="98"/>
              </a:cxn>
              <a:cxn ang="0">
                <a:pos x="144" y="86"/>
              </a:cxn>
              <a:cxn ang="0">
                <a:pos x="144" y="68"/>
              </a:cxn>
              <a:cxn ang="0">
                <a:pos x="150" y="58"/>
              </a:cxn>
              <a:cxn ang="0">
                <a:pos x="164" y="46"/>
              </a:cxn>
              <a:cxn ang="0">
                <a:pos x="186" y="44"/>
              </a:cxn>
              <a:cxn ang="0">
                <a:pos x="204" y="12"/>
              </a:cxn>
              <a:cxn ang="0">
                <a:pos x="226" y="4"/>
              </a:cxn>
              <a:cxn ang="0">
                <a:pos x="250" y="2"/>
              </a:cxn>
              <a:cxn ang="0">
                <a:pos x="278" y="4"/>
              </a:cxn>
              <a:cxn ang="0">
                <a:pos x="294" y="30"/>
              </a:cxn>
              <a:cxn ang="0">
                <a:pos x="318" y="10"/>
              </a:cxn>
              <a:cxn ang="0">
                <a:pos x="348" y="10"/>
              </a:cxn>
              <a:cxn ang="0">
                <a:pos x="374" y="24"/>
              </a:cxn>
              <a:cxn ang="0">
                <a:pos x="384" y="56"/>
              </a:cxn>
              <a:cxn ang="0">
                <a:pos x="384" y="84"/>
              </a:cxn>
              <a:cxn ang="0">
                <a:pos x="402" y="106"/>
              </a:cxn>
              <a:cxn ang="0">
                <a:pos x="438" y="148"/>
              </a:cxn>
              <a:cxn ang="0">
                <a:pos x="456" y="172"/>
              </a:cxn>
              <a:cxn ang="0">
                <a:pos x="484" y="170"/>
              </a:cxn>
              <a:cxn ang="0">
                <a:pos x="500" y="182"/>
              </a:cxn>
            </a:cxnLst>
            <a:rect l="0" t="0" r="r" b="b"/>
            <a:pathLst>
              <a:path w="520" h="462">
                <a:moveTo>
                  <a:pt x="516" y="186"/>
                </a:moveTo>
                <a:lnTo>
                  <a:pt x="516" y="186"/>
                </a:lnTo>
                <a:lnTo>
                  <a:pt x="518" y="194"/>
                </a:lnTo>
                <a:lnTo>
                  <a:pt x="520" y="200"/>
                </a:lnTo>
                <a:lnTo>
                  <a:pt x="520" y="200"/>
                </a:lnTo>
                <a:lnTo>
                  <a:pt x="518" y="204"/>
                </a:lnTo>
                <a:lnTo>
                  <a:pt x="514" y="206"/>
                </a:lnTo>
                <a:lnTo>
                  <a:pt x="514" y="206"/>
                </a:lnTo>
                <a:lnTo>
                  <a:pt x="512" y="214"/>
                </a:lnTo>
                <a:lnTo>
                  <a:pt x="512" y="214"/>
                </a:lnTo>
                <a:lnTo>
                  <a:pt x="502" y="228"/>
                </a:lnTo>
                <a:lnTo>
                  <a:pt x="502" y="228"/>
                </a:lnTo>
                <a:lnTo>
                  <a:pt x="496" y="234"/>
                </a:lnTo>
                <a:lnTo>
                  <a:pt x="496" y="234"/>
                </a:lnTo>
                <a:lnTo>
                  <a:pt x="488" y="234"/>
                </a:lnTo>
                <a:lnTo>
                  <a:pt x="480" y="234"/>
                </a:lnTo>
                <a:lnTo>
                  <a:pt x="480" y="234"/>
                </a:lnTo>
                <a:lnTo>
                  <a:pt x="472" y="230"/>
                </a:lnTo>
                <a:lnTo>
                  <a:pt x="464" y="226"/>
                </a:lnTo>
                <a:lnTo>
                  <a:pt x="464" y="226"/>
                </a:lnTo>
                <a:lnTo>
                  <a:pt x="456" y="228"/>
                </a:lnTo>
                <a:lnTo>
                  <a:pt x="456" y="228"/>
                </a:lnTo>
                <a:lnTo>
                  <a:pt x="454" y="230"/>
                </a:lnTo>
                <a:lnTo>
                  <a:pt x="450" y="232"/>
                </a:lnTo>
                <a:lnTo>
                  <a:pt x="450" y="232"/>
                </a:lnTo>
                <a:lnTo>
                  <a:pt x="450" y="236"/>
                </a:lnTo>
                <a:lnTo>
                  <a:pt x="452" y="242"/>
                </a:lnTo>
                <a:lnTo>
                  <a:pt x="452" y="242"/>
                </a:lnTo>
                <a:lnTo>
                  <a:pt x="448" y="244"/>
                </a:lnTo>
                <a:lnTo>
                  <a:pt x="444" y="246"/>
                </a:lnTo>
                <a:lnTo>
                  <a:pt x="444" y="246"/>
                </a:lnTo>
                <a:lnTo>
                  <a:pt x="444" y="250"/>
                </a:lnTo>
                <a:lnTo>
                  <a:pt x="446" y="254"/>
                </a:lnTo>
                <a:lnTo>
                  <a:pt x="446" y="254"/>
                </a:lnTo>
                <a:lnTo>
                  <a:pt x="454" y="258"/>
                </a:lnTo>
                <a:lnTo>
                  <a:pt x="462" y="262"/>
                </a:lnTo>
                <a:lnTo>
                  <a:pt x="462" y="262"/>
                </a:lnTo>
                <a:lnTo>
                  <a:pt x="466" y="270"/>
                </a:lnTo>
                <a:lnTo>
                  <a:pt x="466" y="270"/>
                </a:lnTo>
                <a:lnTo>
                  <a:pt x="464" y="274"/>
                </a:lnTo>
                <a:lnTo>
                  <a:pt x="464" y="278"/>
                </a:lnTo>
                <a:lnTo>
                  <a:pt x="464" y="278"/>
                </a:lnTo>
                <a:lnTo>
                  <a:pt x="468" y="280"/>
                </a:lnTo>
                <a:lnTo>
                  <a:pt x="472" y="282"/>
                </a:lnTo>
                <a:lnTo>
                  <a:pt x="472" y="282"/>
                </a:lnTo>
                <a:lnTo>
                  <a:pt x="472" y="286"/>
                </a:lnTo>
                <a:lnTo>
                  <a:pt x="472" y="290"/>
                </a:lnTo>
                <a:lnTo>
                  <a:pt x="472" y="290"/>
                </a:lnTo>
                <a:lnTo>
                  <a:pt x="476" y="292"/>
                </a:lnTo>
                <a:lnTo>
                  <a:pt x="480" y="294"/>
                </a:lnTo>
                <a:lnTo>
                  <a:pt x="480" y="294"/>
                </a:lnTo>
                <a:lnTo>
                  <a:pt x="484" y="300"/>
                </a:lnTo>
                <a:lnTo>
                  <a:pt x="484" y="300"/>
                </a:lnTo>
                <a:lnTo>
                  <a:pt x="486" y="308"/>
                </a:lnTo>
                <a:lnTo>
                  <a:pt x="486" y="308"/>
                </a:lnTo>
                <a:lnTo>
                  <a:pt x="492" y="320"/>
                </a:lnTo>
                <a:lnTo>
                  <a:pt x="494" y="326"/>
                </a:lnTo>
                <a:lnTo>
                  <a:pt x="496" y="330"/>
                </a:lnTo>
                <a:lnTo>
                  <a:pt x="496" y="330"/>
                </a:lnTo>
                <a:lnTo>
                  <a:pt x="494" y="328"/>
                </a:lnTo>
                <a:lnTo>
                  <a:pt x="492" y="328"/>
                </a:lnTo>
                <a:lnTo>
                  <a:pt x="486" y="330"/>
                </a:lnTo>
                <a:lnTo>
                  <a:pt x="476" y="336"/>
                </a:lnTo>
                <a:lnTo>
                  <a:pt x="476" y="336"/>
                </a:lnTo>
                <a:lnTo>
                  <a:pt x="468" y="342"/>
                </a:lnTo>
                <a:lnTo>
                  <a:pt x="468" y="342"/>
                </a:lnTo>
                <a:lnTo>
                  <a:pt x="460" y="342"/>
                </a:lnTo>
                <a:lnTo>
                  <a:pt x="460" y="342"/>
                </a:lnTo>
                <a:lnTo>
                  <a:pt x="454" y="348"/>
                </a:lnTo>
                <a:lnTo>
                  <a:pt x="454" y="348"/>
                </a:lnTo>
                <a:lnTo>
                  <a:pt x="446" y="360"/>
                </a:lnTo>
                <a:lnTo>
                  <a:pt x="440" y="372"/>
                </a:lnTo>
                <a:lnTo>
                  <a:pt x="440" y="372"/>
                </a:lnTo>
                <a:lnTo>
                  <a:pt x="438" y="380"/>
                </a:lnTo>
                <a:lnTo>
                  <a:pt x="438" y="380"/>
                </a:lnTo>
                <a:lnTo>
                  <a:pt x="440" y="388"/>
                </a:lnTo>
                <a:lnTo>
                  <a:pt x="440" y="388"/>
                </a:lnTo>
                <a:lnTo>
                  <a:pt x="440" y="398"/>
                </a:lnTo>
                <a:lnTo>
                  <a:pt x="440" y="398"/>
                </a:lnTo>
                <a:lnTo>
                  <a:pt x="442" y="406"/>
                </a:lnTo>
                <a:lnTo>
                  <a:pt x="446" y="416"/>
                </a:lnTo>
                <a:lnTo>
                  <a:pt x="446" y="416"/>
                </a:lnTo>
                <a:lnTo>
                  <a:pt x="444" y="420"/>
                </a:lnTo>
                <a:lnTo>
                  <a:pt x="444" y="424"/>
                </a:lnTo>
                <a:lnTo>
                  <a:pt x="444" y="424"/>
                </a:lnTo>
                <a:lnTo>
                  <a:pt x="440" y="426"/>
                </a:lnTo>
                <a:lnTo>
                  <a:pt x="436" y="428"/>
                </a:lnTo>
                <a:lnTo>
                  <a:pt x="436" y="428"/>
                </a:lnTo>
                <a:lnTo>
                  <a:pt x="432" y="424"/>
                </a:lnTo>
                <a:lnTo>
                  <a:pt x="428" y="422"/>
                </a:lnTo>
                <a:lnTo>
                  <a:pt x="428" y="422"/>
                </a:lnTo>
                <a:lnTo>
                  <a:pt x="420" y="420"/>
                </a:lnTo>
                <a:lnTo>
                  <a:pt x="420" y="420"/>
                </a:lnTo>
                <a:lnTo>
                  <a:pt x="412" y="420"/>
                </a:lnTo>
                <a:lnTo>
                  <a:pt x="412" y="420"/>
                </a:lnTo>
                <a:lnTo>
                  <a:pt x="394" y="428"/>
                </a:lnTo>
                <a:lnTo>
                  <a:pt x="394" y="428"/>
                </a:lnTo>
                <a:lnTo>
                  <a:pt x="386" y="428"/>
                </a:lnTo>
                <a:lnTo>
                  <a:pt x="386" y="428"/>
                </a:lnTo>
                <a:lnTo>
                  <a:pt x="382" y="432"/>
                </a:lnTo>
                <a:lnTo>
                  <a:pt x="380" y="434"/>
                </a:lnTo>
                <a:lnTo>
                  <a:pt x="380" y="434"/>
                </a:lnTo>
                <a:lnTo>
                  <a:pt x="376" y="434"/>
                </a:lnTo>
                <a:lnTo>
                  <a:pt x="372" y="430"/>
                </a:lnTo>
                <a:lnTo>
                  <a:pt x="372" y="430"/>
                </a:lnTo>
                <a:lnTo>
                  <a:pt x="366" y="422"/>
                </a:lnTo>
                <a:lnTo>
                  <a:pt x="366" y="422"/>
                </a:lnTo>
                <a:lnTo>
                  <a:pt x="358" y="416"/>
                </a:lnTo>
                <a:lnTo>
                  <a:pt x="354" y="414"/>
                </a:lnTo>
                <a:lnTo>
                  <a:pt x="350" y="414"/>
                </a:lnTo>
                <a:lnTo>
                  <a:pt x="350" y="414"/>
                </a:lnTo>
                <a:lnTo>
                  <a:pt x="348" y="416"/>
                </a:lnTo>
                <a:lnTo>
                  <a:pt x="346" y="418"/>
                </a:lnTo>
                <a:lnTo>
                  <a:pt x="344" y="426"/>
                </a:lnTo>
                <a:lnTo>
                  <a:pt x="340" y="432"/>
                </a:lnTo>
                <a:lnTo>
                  <a:pt x="336" y="438"/>
                </a:lnTo>
                <a:lnTo>
                  <a:pt x="336" y="438"/>
                </a:lnTo>
                <a:lnTo>
                  <a:pt x="332" y="436"/>
                </a:lnTo>
                <a:lnTo>
                  <a:pt x="328" y="434"/>
                </a:lnTo>
                <a:lnTo>
                  <a:pt x="328" y="434"/>
                </a:lnTo>
                <a:lnTo>
                  <a:pt x="326" y="430"/>
                </a:lnTo>
                <a:lnTo>
                  <a:pt x="322" y="428"/>
                </a:lnTo>
                <a:lnTo>
                  <a:pt x="322" y="428"/>
                </a:lnTo>
                <a:lnTo>
                  <a:pt x="318" y="428"/>
                </a:lnTo>
                <a:lnTo>
                  <a:pt x="314" y="430"/>
                </a:lnTo>
                <a:lnTo>
                  <a:pt x="314" y="430"/>
                </a:lnTo>
                <a:lnTo>
                  <a:pt x="306" y="430"/>
                </a:lnTo>
                <a:lnTo>
                  <a:pt x="306" y="430"/>
                </a:lnTo>
                <a:lnTo>
                  <a:pt x="302" y="426"/>
                </a:lnTo>
                <a:lnTo>
                  <a:pt x="298" y="424"/>
                </a:lnTo>
                <a:lnTo>
                  <a:pt x="298" y="424"/>
                </a:lnTo>
                <a:lnTo>
                  <a:pt x="294" y="428"/>
                </a:lnTo>
                <a:lnTo>
                  <a:pt x="292" y="432"/>
                </a:lnTo>
                <a:lnTo>
                  <a:pt x="292" y="432"/>
                </a:lnTo>
                <a:lnTo>
                  <a:pt x="288" y="434"/>
                </a:lnTo>
                <a:lnTo>
                  <a:pt x="284" y="434"/>
                </a:lnTo>
                <a:lnTo>
                  <a:pt x="284" y="434"/>
                </a:lnTo>
                <a:lnTo>
                  <a:pt x="276" y="438"/>
                </a:lnTo>
                <a:lnTo>
                  <a:pt x="276" y="438"/>
                </a:lnTo>
                <a:lnTo>
                  <a:pt x="274" y="442"/>
                </a:lnTo>
                <a:lnTo>
                  <a:pt x="270" y="446"/>
                </a:lnTo>
                <a:lnTo>
                  <a:pt x="270" y="446"/>
                </a:lnTo>
                <a:lnTo>
                  <a:pt x="266" y="444"/>
                </a:lnTo>
                <a:lnTo>
                  <a:pt x="262" y="440"/>
                </a:lnTo>
                <a:lnTo>
                  <a:pt x="262" y="440"/>
                </a:lnTo>
                <a:lnTo>
                  <a:pt x="262" y="436"/>
                </a:lnTo>
                <a:lnTo>
                  <a:pt x="260" y="432"/>
                </a:lnTo>
                <a:lnTo>
                  <a:pt x="260" y="432"/>
                </a:lnTo>
                <a:lnTo>
                  <a:pt x="256" y="432"/>
                </a:lnTo>
                <a:lnTo>
                  <a:pt x="252" y="434"/>
                </a:lnTo>
                <a:lnTo>
                  <a:pt x="246" y="436"/>
                </a:lnTo>
                <a:lnTo>
                  <a:pt x="242" y="436"/>
                </a:lnTo>
                <a:lnTo>
                  <a:pt x="242" y="436"/>
                </a:lnTo>
                <a:lnTo>
                  <a:pt x="238" y="434"/>
                </a:lnTo>
                <a:lnTo>
                  <a:pt x="236" y="432"/>
                </a:lnTo>
                <a:lnTo>
                  <a:pt x="236" y="432"/>
                </a:lnTo>
                <a:lnTo>
                  <a:pt x="234" y="428"/>
                </a:lnTo>
                <a:lnTo>
                  <a:pt x="232" y="422"/>
                </a:lnTo>
                <a:lnTo>
                  <a:pt x="232" y="422"/>
                </a:lnTo>
                <a:lnTo>
                  <a:pt x="228" y="422"/>
                </a:lnTo>
                <a:lnTo>
                  <a:pt x="224" y="420"/>
                </a:lnTo>
                <a:lnTo>
                  <a:pt x="224" y="420"/>
                </a:lnTo>
                <a:lnTo>
                  <a:pt x="214" y="418"/>
                </a:lnTo>
                <a:lnTo>
                  <a:pt x="214" y="418"/>
                </a:lnTo>
                <a:lnTo>
                  <a:pt x="206" y="416"/>
                </a:lnTo>
                <a:lnTo>
                  <a:pt x="206" y="416"/>
                </a:lnTo>
                <a:lnTo>
                  <a:pt x="198" y="418"/>
                </a:lnTo>
                <a:lnTo>
                  <a:pt x="198" y="418"/>
                </a:lnTo>
                <a:lnTo>
                  <a:pt x="190" y="418"/>
                </a:lnTo>
                <a:lnTo>
                  <a:pt x="190" y="418"/>
                </a:lnTo>
                <a:lnTo>
                  <a:pt x="172" y="416"/>
                </a:lnTo>
                <a:lnTo>
                  <a:pt x="172" y="416"/>
                </a:lnTo>
                <a:lnTo>
                  <a:pt x="164" y="412"/>
                </a:lnTo>
                <a:lnTo>
                  <a:pt x="156" y="408"/>
                </a:lnTo>
                <a:lnTo>
                  <a:pt x="156" y="408"/>
                </a:lnTo>
                <a:lnTo>
                  <a:pt x="152" y="410"/>
                </a:lnTo>
                <a:lnTo>
                  <a:pt x="148" y="412"/>
                </a:lnTo>
                <a:lnTo>
                  <a:pt x="148" y="412"/>
                </a:lnTo>
                <a:lnTo>
                  <a:pt x="138" y="414"/>
                </a:lnTo>
                <a:lnTo>
                  <a:pt x="130" y="414"/>
                </a:lnTo>
                <a:lnTo>
                  <a:pt x="130" y="414"/>
                </a:lnTo>
                <a:lnTo>
                  <a:pt x="120" y="412"/>
                </a:lnTo>
                <a:lnTo>
                  <a:pt x="120" y="412"/>
                </a:lnTo>
                <a:lnTo>
                  <a:pt x="110" y="414"/>
                </a:lnTo>
                <a:lnTo>
                  <a:pt x="100" y="416"/>
                </a:lnTo>
                <a:lnTo>
                  <a:pt x="78" y="424"/>
                </a:lnTo>
                <a:lnTo>
                  <a:pt x="78" y="424"/>
                </a:lnTo>
                <a:lnTo>
                  <a:pt x="74" y="426"/>
                </a:lnTo>
                <a:lnTo>
                  <a:pt x="70" y="428"/>
                </a:lnTo>
                <a:lnTo>
                  <a:pt x="70" y="428"/>
                </a:lnTo>
                <a:lnTo>
                  <a:pt x="70" y="432"/>
                </a:lnTo>
                <a:lnTo>
                  <a:pt x="70" y="436"/>
                </a:lnTo>
                <a:lnTo>
                  <a:pt x="70" y="436"/>
                </a:lnTo>
                <a:lnTo>
                  <a:pt x="64" y="444"/>
                </a:lnTo>
                <a:lnTo>
                  <a:pt x="64" y="444"/>
                </a:lnTo>
                <a:lnTo>
                  <a:pt x="56" y="448"/>
                </a:lnTo>
                <a:lnTo>
                  <a:pt x="48" y="452"/>
                </a:lnTo>
                <a:lnTo>
                  <a:pt x="48" y="452"/>
                </a:lnTo>
                <a:lnTo>
                  <a:pt x="40" y="452"/>
                </a:lnTo>
                <a:lnTo>
                  <a:pt x="40" y="452"/>
                </a:lnTo>
                <a:lnTo>
                  <a:pt x="30" y="454"/>
                </a:lnTo>
                <a:lnTo>
                  <a:pt x="30" y="454"/>
                </a:lnTo>
                <a:lnTo>
                  <a:pt x="28" y="458"/>
                </a:lnTo>
                <a:lnTo>
                  <a:pt x="24" y="462"/>
                </a:lnTo>
                <a:lnTo>
                  <a:pt x="24" y="462"/>
                </a:lnTo>
                <a:lnTo>
                  <a:pt x="26" y="440"/>
                </a:lnTo>
                <a:lnTo>
                  <a:pt x="26" y="428"/>
                </a:lnTo>
                <a:lnTo>
                  <a:pt x="24" y="418"/>
                </a:lnTo>
                <a:lnTo>
                  <a:pt x="24" y="418"/>
                </a:lnTo>
                <a:lnTo>
                  <a:pt x="20" y="414"/>
                </a:lnTo>
                <a:lnTo>
                  <a:pt x="16" y="412"/>
                </a:lnTo>
                <a:lnTo>
                  <a:pt x="6" y="406"/>
                </a:lnTo>
                <a:lnTo>
                  <a:pt x="6" y="406"/>
                </a:lnTo>
                <a:lnTo>
                  <a:pt x="2" y="400"/>
                </a:lnTo>
                <a:lnTo>
                  <a:pt x="0" y="396"/>
                </a:lnTo>
                <a:lnTo>
                  <a:pt x="0" y="396"/>
                </a:lnTo>
                <a:lnTo>
                  <a:pt x="0" y="392"/>
                </a:lnTo>
                <a:lnTo>
                  <a:pt x="2" y="388"/>
                </a:lnTo>
                <a:lnTo>
                  <a:pt x="8" y="382"/>
                </a:lnTo>
                <a:lnTo>
                  <a:pt x="8" y="382"/>
                </a:lnTo>
                <a:lnTo>
                  <a:pt x="16" y="376"/>
                </a:lnTo>
                <a:lnTo>
                  <a:pt x="24" y="370"/>
                </a:lnTo>
                <a:lnTo>
                  <a:pt x="24" y="370"/>
                </a:lnTo>
                <a:lnTo>
                  <a:pt x="28" y="362"/>
                </a:lnTo>
                <a:lnTo>
                  <a:pt x="32" y="352"/>
                </a:lnTo>
                <a:lnTo>
                  <a:pt x="32" y="352"/>
                </a:lnTo>
                <a:lnTo>
                  <a:pt x="34" y="344"/>
                </a:lnTo>
                <a:lnTo>
                  <a:pt x="32" y="334"/>
                </a:lnTo>
                <a:lnTo>
                  <a:pt x="32" y="334"/>
                </a:lnTo>
                <a:lnTo>
                  <a:pt x="30" y="318"/>
                </a:lnTo>
                <a:lnTo>
                  <a:pt x="30" y="318"/>
                </a:lnTo>
                <a:lnTo>
                  <a:pt x="24" y="302"/>
                </a:lnTo>
                <a:lnTo>
                  <a:pt x="16" y="284"/>
                </a:lnTo>
                <a:lnTo>
                  <a:pt x="2" y="248"/>
                </a:lnTo>
                <a:lnTo>
                  <a:pt x="2" y="248"/>
                </a:lnTo>
                <a:lnTo>
                  <a:pt x="0" y="238"/>
                </a:lnTo>
                <a:lnTo>
                  <a:pt x="0" y="238"/>
                </a:lnTo>
                <a:lnTo>
                  <a:pt x="2" y="236"/>
                </a:lnTo>
                <a:lnTo>
                  <a:pt x="6" y="238"/>
                </a:lnTo>
                <a:lnTo>
                  <a:pt x="16" y="240"/>
                </a:lnTo>
                <a:lnTo>
                  <a:pt x="16" y="240"/>
                </a:lnTo>
                <a:lnTo>
                  <a:pt x="22" y="238"/>
                </a:lnTo>
                <a:lnTo>
                  <a:pt x="30" y="234"/>
                </a:lnTo>
                <a:lnTo>
                  <a:pt x="30" y="234"/>
                </a:lnTo>
                <a:lnTo>
                  <a:pt x="38" y="234"/>
                </a:lnTo>
                <a:lnTo>
                  <a:pt x="46" y="236"/>
                </a:lnTo>
                <a:lnTo>
                  <a:pt x="46" y="236"/>
                </a:lnTo>
                <a:lnTo>
                  <a:pt x="54" y="232"/>
                </a:lnTo>
                <a:lnTo>
                  <a:pt x="54" y="232"/>
                </a:lnTo>
                <a:lnTo>
                  <a:pt x="56" y="228"/>
                </a:lnTo>
                <a:lnTo>
                  <a:pt x="58" y="226"/>
                </a:lnTo>
                <a:lnTo>
                  <a:pt x="58" y="226"/>
                </a:lnTo>
                <a:lnTo>
                  <a:pt x="62" y="226"/>
                </a:lnTo>
                <a:lnTo>
                  <a:pt x="66" y="228"/>
                </a:lnTo>
                <a:lnTo>
                  <a:pt x="66" y="228"/>
                </a:lnTo>
                <a:lnTo>
                  <a:pt x="72" y="228"/>
                </a:lnTo>
                <a:lnTo>
                  <a:pt x="74" y="226"/>
                </a:lnTo>
                <a:lnTo>
                  <a:pt x="74" y="226"/>
                </a:lnTo>
                <a:lnTo>
                  <a:pt x="74" y="222"/>
                </a:lnTo>
                <a:lnTo>
                  <a:pt x="72" y="218"/>
                </a:lnTo>
                <a:lnTo>
                  <a:pt x="70" y="216"/>
                </a:lnTo>
                <a:lnTo>
                  <a:pt x="70" y="212"/>
                </a:lnTo>
                <a:lnTo>
                  <a:pt x="70" y="212"/>
                </a:lnTo>
                <a:lnTo>
                  <a:pt x="72" y="210"/>
                </a:lnTo>
                <a:lnTo>
                  <a:pt x="76" y="208"/>
                </a:lnTo>
                <a:lnTo>
                  <a:pt x="76" y="208"/>
                </a:lnTo>
                <a:lnTo>
                  <a:pt x="80" y="208"/>
                </a:lnTo>
                <a:lnTo>
                  <a:pt x="84" y="208"/>
                </a:lnTo>
                <a:lnTo>
                  <a:pt x="84" y="208"/>
                </a:lnTo>
                <a:lnTo>
                  <a:pt x="86" y="204"/>
                </a:lnTo>
                <a:lnTo>
                  <a:pt x="88" y="200"/>
                </a:lnTo>
                <a:lnTo>
                  <a:pt x="88" y="200"/>
                </a:lnTo>
                <a:lnTo>
                  <a:pt x="92" y="198"/>
                </a:lnTo>
                <a:lnTo>
                  <a:pt x="96" y="194"/>
                </a:lnTo>
                <a:lnTo>
                  <a:pt x="96" y="194"/>
                </a:lnTo>
                <a:lnTo>
                  <a:pt x="100" y="196"/>
                </a:lnTo>
                <a:lnTo>
                  <a:pt x="102" y="196"/>
                </a:lnTo>
                <a:lnTo>
                  <a:pt x="102" y="196"/>
                </a:lnTo>
                <a:lnTo>
                  <a:pt x="108" y="202"/>
                </a:lnTo>
                <a:lnTo>
                  <a:pt x="108" y="202"/>
                </a:lnTo>
                <a:lnTo>
                  <a:pt x="112" y="204"/>
                </a:lnTo>
                <a:lnTo>
                  <a:pt x="116" y="206"/>
                </a:lnTo>
                <a:lnTo>
                  <a:pt x="116" y="206"/>
                </a:lnTo>
                <a:lnTo>
                  <a:pt x="120" y="204"/>
                </a:lnTo>
                <a:lnTo>
                  <a:pt x="124" y="202"/>
                </a:lnTo>
                <a:lnTo>
                  <a:pt x="124" y="202"/>
                </a:lnTo>
                <a:lnTo>
                  <a:pt x="122" y="198"/>
                </a:lnTo>
                <a:lnTo>
                  <a:pt x="120" y="194"/>
                </a:lnTo>
                <a:lnTo>
                  <a:pt x="120" y="194"/>
                </a:lnTo>
                <a:lnTo>
                  <a:pt x="114" y="188"/>
                </a:lnTo>
                <a:lnTo>
                  <a:pt x="114" y="188"/>
                </a:lnTo>
                <a:lnTo>
                  <a:pt x="110" y="182"/>
                </a:lnTo>
                <a:lnTo>
                  <a:pt x="110" y="182"/>
                </a:lnTo>
                <a:lnTo>
                  <a:pt x="110" y="174"/>
                </a:lnTo>
                <a:lnTo>
                  <a:pt x="110" y="174"/>
                </a:lnTo>
                <a:lnTo>
                  <a:pt x="114" y="166"/>
                </a:lnTo>
                <a:lnTo>
                  <a:pt x="116" y="158"/>
                </a:lnTo>
                <a:lnTo>
                  <a:pt x="116" y="158"/>
                </a:lnTo>
                <a:lnTo>
                  <a:pt x="116" y="150"/>
                </a:lnTo>
                <a:lnTo>
                  <a:pt x="116" y="150"/>
                </a:lnTo>
                <a:lnTo>
                  <a:pt x="116" y="142"/>
                </a:lnTo>
                <a:lnTo>
                  <a:pt x="116" y="142"/>
                </a:lnTo>
                <a:lnTo>
                  <a:pt x="114" y="134"/>
                </a:lnTo>
                <a:lnTo>
                  <a:pt x="114" y="134"/>
                </a:lnTo>
                <a:lnTo>
                  <a:pt x="116" y="126"/>
                </a:lnTo>
                <a:lnTo>
                  <a:pt x="116" y="126"/>
                </a:lnTo>
                <a:lnTo>
                  <a:pt x="118" y="124"/>
                </a:lnTo>
                <a:lnTo>
                  <a:pt x="122" y="122"/>
                </a:lnTo>
                <a:lnTo>
                  <a:pt x="122" y="122"/>
                </a:lnTo>
                <a:lnTo>
                  <a:pt x="130" y="120"/>
                </a:lnTo>
                <a:lnTo>
                  <a:pt x="130" y="120"/>
                </a:lnTo>
                <a:lnTo>
                  <a:pt x="134" y="114"/>
                </a:lnTo>
                <a:lnTo>
                  <a:pt x="134" y="114"/>
                </a:lnTo>
                <a:lnTo>
                  <a:pt x="140" y="108"/>
                </a:lnTo>
                <a:lnTo>
                  <a:pt x="140" y="108"/>
                </a:lnTo>
                <a:lnTo>
                  <a:pt x="146" y="108"/>
                </a:lnTo>
                <a:lnTo>
                  <a:pt x="152" y="106"/>
                </a:lnTo>
                <a:lnTo>
                  <a:pt x="152" y="106"/>
                </a:lnTo>
                <a:lnTo>
                  <a:pt x="156" y="104"/>
                </a:lnTo>
                <a:lnTo>
                  <a:pt x="158" y="98"/>
                </a:lnTo>
                <a:lnTo>
                  <a:pt x="160" y="92"/>
                </a:lnTo>
                <a:lnTo>
                  <a:pt x="158" y="88"/>
                </a:lnTo>
                <a:lnTo>
                  <a:pt x="158" y="88"/>
                </a:lnTo>
                <a:lnTo>
                  <a:pt x="156" y="86"/>
                </a:lnTo>
                <a:lnTo>
                  <a:pt x="150" y="86"/>
                </a:lnTo>
                <a:lnTo>
                  <a:pt x="150" y="86"/>
                </a:lnTo>
                <a:lnTo>
                  <a:pt x="146" y="86"/>
                </a:lnTo>
                <a:lnTo>
                  <a:pt x="144" y="86"/>
                </a:lnTo>
                <a:lnTo>
                  <a:pt x="144" y="86"/>
                </a:lnTo>
                <a:lnTo>
                  <a:pt x="142" y="84"/>
                </a:lnTo>
                <a:lnTo>
                  <a:pt x="140" y="80"/>
                </a:lnTo>
                <a:lnTo>
                  <a:pt x="140" y="80"/>
                </a:lnTo>
                <a:lnTo>
                  <a:pt x="140" y="76"/>
                </a:lnTo>
                <a:lnTo>
                  <a:pt x="140" y="72"/>
                </a:lnTo>
                <a:lnTo>
                  <a:pt x="140" y="72"/>
                </a:lnTo>
                <a:lnTo>
                  <a:pt x="144" y="68"/>
                </a:lnTo>
                <a:lnTo>
                  <a:pt x="146" y="66"/>
                </a:lnTo>
                <a:lnTo>
                  <a:pt x="146" y="66"/>
                </a:lnTo>
                <a:lnTo>
                  <a:pt x="150" y="64"/>
                </a:lnTo>
                <a:lnTo>
                  <a:pt x="150" y="60"/>
                </a:lnTo>
                <a:lnTo>
                  <a:pt x="150" y="60"/>
                </a:lnTo>
                <a:lnTo>
                  <a:pt x="150" y="58"/>
                </a:lnTo>
                <a:lnTo>
                  <a:pt x="150" y="58"/>
                </a:lnTo>
                <a:lnTo>
                  <a:pt x="150" y="58"/>
                </a:lnTo>
                <a:lnTo>
                  <a:pt x="150" y="58"/>
                </a:lnTo>
                <a:lnTo>
                  <a:pt x="154" y="58"/>
                </a:lnTo>
                <a:lnTo>
                  <a:pt x="158" y="58"/>
                </a:lnTo>
                <a:lnTo>
                  <a:pt x="158" y="58"/>
                </a:lnTo>
                <a:lnTo>
                  <a:pt x="162" y="56"/>
                </a:lnTo>
                <a:lnTo>
                  <a:pt x="164" y="52"/>
                </a:lnTo>
                <a:lnTo>
                  <a:pt x="164" y="52"/>
                </a:lnTo>
                <a:lnTo>
                  <a:pt x="164" y="46"/>
                </a:lnTo>
                <a:lnTo>
                  <a:pt x="164" y="46"/>
                </a:lnTo>
                <a:lnTo>
                  <a:pt x="166" y="42"/>
                </a:lnTo>
                <a:lnTo>
                  <a:pt x="170" y="40"/>
                </a:lnTo>
                <a:lnTo>
                  <a:pt x="170" y="40"/>
                </a:lnTo>
                <a:lnTo>
                  <a:pt x="174" y="40"/>
                </a:lnTo>
                <a:lnTo>
                  <a:pt x="178" y="42"/>
                </a:lnTo>
                <a:lnTo>
                  <a:pt x="186" y="44"/>
                </a:lnTo>
                <a:lnTo>
                  <a:pt x="186" y="44"/>
                </a:lnTo>
                <a:lnTo>
                  <a:pt x="194" y="40"/>
                </a:lnTo>
                <a:lnTo>
                  <a:pt x="194" y="40"/>
                </a:lnTo>
                <a:lnTo>
                  <a:pt x="198" y="34"/>
                </a:lnTo>
                <a:lnTo>
                  <a:pt x="200" y="28"/>
                </a:lnTo>
                <a:lnTo>
                  <a:pt x="200" y="28"/>
                </a:lnTo>
                <a:lnTo>
                  <a:pt x="200" y="20"/>
                </a:lnTo>
                <a:lnTo>
                  <a:pt x="200" y="20"/>
                </a:lnTo>
                <a:lnTo>
                  <a:pt x="204" y="12"/>
                </a:lnTo>
                <a:lnTo>
                  <a:pt x="210" y="6"/>
                </a:lnTo>
                <a:lnTo>
                  <a:pt x="210" y="6"/>
                </a:lnTo>
                <a:lnTo>
                  <a:pt x="216" y="2"/>
                </a:lnTo>
                <a:lnTo>
                  <a:pt x="216" y="2"/>
                </a:lnTo>
                <a:lnTo>
                  <a:pt x="220" y="0"/>
                </a:lnTo>
                <a:lnTo>
                  <a:pt x="226" y="0"/>
                </a:lnTo>
                <a:lnTo>
                  <a:pt x="226" y="0"/>
                </a:lnTo>
                <a:lnTo>
                  <a:pt x="226" y="4"/>
                </a:lnTo>
                <a:lnTo>
                  <a:pt x="228" y="6"/>
                </a:lnTo>
                <a:lnTo>
                  <a:pt x="228" y="6"/>
                </a:lnTo>
                <a:lnTo>
                  <a:pt x="232" y="6"/>
                </a:lnTo>
                <a:lnTo>
                  <a:pt x="236" y="4"/>
                </a:lnTo>
                <a:lnTo>
                  <a:pt x="244" y="0"/>
                </a:lnTo>
                <a:lnTo>
                  <a:pt x="244" y="0"/>
                </a:lnTo>
                <a:lnTo>
                  <a:pt x="250" y="2"/>
                </a:lnTo>
                <a:lnTo>
                  <a:pt x="250" y="2"/>
                </a:lnTo>
                <a:lnTo>
                  <a:pt x="254" y="6"/>
                </a:lnTo>
                <a:lnTo>
                  <a:pt x="256" y="8"/>
                </a:lnTo>
                <a:lnTo>
                  <a:pt x="256" y="8"/>
                </a:lnTo>
                <a:lnTo>
                  <a:pt x="260" y="8"/>
                </a:lnTo>
                <a:lnTo>
                  <a:pt x="264" y="6"/>
                </a:lnTo>
                <a:lnTo>
                  <a:pt x="270" y="4"/>
                </a:lnTo>
                <a:lnTo>
                  <a:pt x="270" y="4"/>
                </a:lnTo>
                <a:lnTo>
                  <a:pt x="278" y="4"/>
                </a:lnTo>
                <a:lnTo>
                  <a:pt x="278" y="4"/>
                </a:lnTo>
                <a:lnTo>
                  <a:pt x="286" y="6"/>
                </a:lnTo>
                <a:lnTo>
                  <a:pt x="292" y="10"/>
                </a:lnTo>
                <a:lnTo>
                  <a:pt x="292" y="10"/>
                </a:lnTo>
                <a:lnTo>
                  <a:pt x="292" y="14"/>
                </a:lnTo>
                <a:lnTo>
                  <a:pt x="292" y="20"/>
                </a:lnTo>
                <a:lnTo>
                  <a:pt x="292" y="26"/>
                </a:lnTo>
                <a:lnTo>
                  <a:pt x="294" y="30"/>
                </a:lnTo>
                <a:lnTo>
                  <a:pt x="294" y="30"/>
                </a:lnTo>
                <a:lnTo>
                  <a:pt x="296" y="28"/>
                </a:lnTo>
                <a:lnTo>
                  <a:pt x="300" y="26"/>
                </a:lnTo>
                <a:lnTo>
                  <a:pt x="306" y="18"/>
                </a:lnTo>
                <a:lnTo>
                  <a:pt x="306" y="18"/>
                </a:lnTo>
                <a:lnTo>
                  <a:pt x="312" y="16"/>
                </a:lnTo>
                <a:lnTo>
                  <a:pt x="312" y="16"/>
                </a:lnTo>
                <a:lnTo>
                  <a:pt x="318" y="10"/>
                </a:lnTo>
                <a:lnTo>
                  <a:pt x="318" y="10"/>
                </a:lnTo>
                <a:lnTo>
                  <a:pt x="324" y="8"/>
                </a:lnTo>
                <a:lnTo>
                  <a:pt x="332" y="8"/>
                </a:lnTo>
                <a:lnTo>
                  <a:pt x="332" y="8"/>
                </a:lnTo>
                <a:lnTo>
                  <a:pt x="340" y="6"/>
                </a:lnTo>
                <a:lnTo>
                  <a:pt x="340" y="6"/>
                </a:lnTo>
                <a:lnTo>
                  <a:pt x="348" y="10"/>
                </a:lnTo>
                <a:lnTo>
                  <a:pt x="348" y="10"/>
                </a:lnTo>
                <a:lnTo>
                  <a:pt x="354" y="14"/>
                </a:lnTo>
                <a:lnTo>
                  <a:pt x="354" y="14"/>
                </a:lnTo>
                <a:lnTo>
                  <a:pt x="360" y="20"/>
                </a:lnTo>
                <a:lnTo>
                  <a:pt x="366" y="24"/>
                </a:lnTo>
                <a:lnTo>
                  <a:pt x="366" y="24"/>
                </a:lnTo>
                <a:lnTo>
                  <a:pt x="370" y="24"/>
                </a:lnTo>
                <a:lnTo>
                  <a:pt x="374" y="24"/>
                </a:lnTo>
                <a:lnTo>
                  <a:pt x="374" y="24"/>
                </a:lnTo>
                <a:lnTo>
                  <a:pt x="376" y="28"/>
                </a:lnTo>
                <a:lnTo>
                  <a:pt x="376" y="34"/>
                </a:lnTo>
                <a:lnTo>
                  <a:pt x="376" y="34"/>
                </a:lnTo>
                <a:lnTo>
                  <a:pt x="376" y="42"/>
                </a:lnTo>
                <a:lnTo>
                  <a:pt x="376" y="42"/>
                </a:lnTo>
                <a:lnTo>
                  <a:pt x="378" y="50"/>
                </a:lnTo>
                <a:lnTo>
                  <a:pt x="378" y="50"/>
                </a:lnTo>
                <a:lnTo>
                  <a:pt x="384" y="56"/>
                </a:lnTo>
                <a:lnTo>
                  <a:pt x="384" y="56"/>
                </a:lnTo>
                <a:lnTo>
                  <a:pt x="388" y="62"/>
                </a:lnTo>
                <a:lnTo>
                  <a:pt x="388" y="62"/>
                </a:lnTo>
                <a:lnTo>
                  <a:pt x="390" y="70"/>
                </a:lnTo>
                <a:lnTo>
                  <a:pt x="390" y="70"/>
                </a:lnTo>
                <a:lnTo>
                  <a:pt x="388" y="78"/>
                </a:lnTo>
                <a:lnTo>
                  <a:pt x="388" y="78"/>
                </a:lnTo>
                <a:lnTo>
                  <a:pt x="384" y="84"/>
                </a:lnTo>
                <a:lnTo>
                  <a:pt x="384" y="84"/>
                </a:lnTo>
                <a:lnTo>
                  <a:pt x="384" y="92"/>
                </a:lnTo>
                <a:lnTo>
                  <a:pt x="384" y="92"/>
                </a:lnTo>
                <a:lnTo>
                  <a:pt x="388" y="98"/>
                </a:lnTo>
                <a:lnTo>
                  <a:pt x="388" y="98"/>
                </a:lnTo>
                <a:lnTo>
                  <a:pt x="394" y="102"/>
                </a:lnTo>
                <a:lnTo>
                  <a:pt x="402" y="106"/>
                </a:lnTo>
                <a:lnTo>
                  <a:pt x="402" y="106"/>
                </a:lnTo>
                <a:lnTo>
                  <a:pt x="406" y="114"/>
                </a:lnTo>
                <a:lnTo>
                  <a:pt x="408" y="122"/>
                </a:lnTo>
                <a:lnTo>
                  <a:pt x="408" y="122"/>
                </a:lnTo>
                <a:lnTo>
                  <a:pt x="424" y="140"/>
                </a:lnTo>
                <a:lnTo>
                  <a:pt x="424" y="140"/>
                </a:lnTo>
                <a:lnTo>
                  <a:pt x="430" y="146"/>
                </a:lnTo>
                <a:lnTo>
                  <a:pt x="430" y="146"/>
                </a:lnTo>
                <a:lnTo>
                  <a:pt x="438" y="148"/>
                </a:lnTo>
                <a:lnTo>
                  <a:pt x="446" y="152"/>
                </a:lnTo>
                <a:lnTo>
                  <a:pt x="446" y="152"/>
                </a:lnTo>
                <a:lnTo>
                  <a:pt x="452" y="156"/>
                </a:lnTo>
                <a:lnTo>
                  <a:pt x="452" y="156"/>
                </a:lnTo>
                <a:lnTo>
                  <a:pt x="456" y="164"/>
                </a:lnTo>
                <a:lnTo>
                  <a:pt x="456" y="164"/>
                </a:lnTo>
                <a:lnTo>
                  <a:pt x="456" y="172"/>
                </a:lnTo>
                <a:lnTo>
                  <a:pt x="456" y="172"/>
                </a:lnTo>
                <a:lnTo>
                  <a:pt x="458" y="176"/>
                </a:lnTo>
                <a:lnTo>
                  <a:pt x="462" y="178"/>
                </a:lnTo>
                <a:lnTo>
                  <a:pt x="462" y="178"/>
                </a:lnTo>
                <a:lnTo>
                  <a:pt x="468" y="178"/>
                </a:lnTo>
                <a:lnTo>
                  <a:pt x="474" y="174"/>
                </a:lnTo>
                <a:lnTo>
                  <a:pt x="480" y="172"/>
                </a:lnTo>
                <a:lnTo>
                  <a:pt x="484" y="170"/>
                </a:lnTo>
                <a:lnTo>
                  <a:pt x="484" y="170"/>
                </a:lnTo>
                <a:lnTo>
                  <a:pt x="488" y="172"/>
                </a:lnTo>
                <a:lnTo>
                  <a:pt x="492" y="174"/>
                </a:lnTo>
                <a:lnTo>
                  <a:pt x="492" y="174"/>
                </a:lnTo>
                <a:lnTo>
                  <a:pt x="496" y="174"/>
                </a:lnTo>
                <a:lnTo>
                  <a:pt x="500" y="174"/>
                </a:lnTo>
                <a:lnTo>
                  <a:pt x="500" y="174"/>
                </a:lnTo>
                <a:lnTo>
                  <a:pt x="500" y="178"/>
                </a:lnTo>
                <a:lnTo>
                  <a:pt x="500" y="182"/>
                </a:lnTo>
                <a:lnTo>
                  <a:pt x="500" y="182"/>
                </a:lnTo>
                <a:lnTo>
                  <a:pt x="502" y="186"/>
                </a:lnTo>
                <a:lnTo>
                  <a:pt x="506" y="188"/>
                </a:lnTo>
                <a:lnTo>
                  <a:pt x="506" y="188"/>
                </a:lnTo>
                <a:lnTo>
                  <a:pt x="510" y="186"/>
                </a:lnTo>
                <a:lnTo>
                  <a:pt x="516" y="186"/>
                </a:lnTo>
                <a:lnTo>
                  <a:pt x="516" y="1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6" name="Freeform 335"/>
          <p:cNvSpPr>
            <a:spLocks noChangeAspect="1"/>
          </p:cNvSpPr>
          <p:nvPr/>
        </p:nvSpPr>
        <p:spPr bwMode="auto">
          <a:xfrm>
            <a:off x="10476976" y="4786258"/>
            <a:ext cx="309243" cy="213929"/>
          </a:xfrm>
          <a:custGeom>
            <a:avLst/>
            <a:gdLst/>
            <a:ahLst/>
            <a:cxnLst>
              <a:cxn ang="0">
                <a:pos x="426" y="26"/>
              </a:cxn>
              <a:cxn ang="0">
                <a:pos x="420" y="54"/>
              </a:cxn>
              <a:cxn ang="0">
                <a:pos x="404" y="60"/>
              </a:cxn>
              <a:cxn ang="0">
                <a:pos x="386" y="84"/>
              </a:cxn>
              <a:cxn ang="0">
                <a:pos x="392" y="112"/>
              </a:cxn>
              <a:cxn ang="0">
                <a:pos x="386" y="124"/>
              </a:cxn>
              <a:cxn ang="0">
                <a:pos x="380" y="134"/>
              </a:cxn>
              <a:cxn ang="0">
                <a:pos x="368" y="148"/>
              </a:cxn>
              <a:cxn ang="0">
                <a:pos x="378" y="154"/>
              </a:cxn>
              <a:cxn ang="0">
                <a:pos x="386" y="162"/>
              </a:cxn>
              <a:cxn ang="0">
                <a:pos x="408" y="190"/>
              </a:cxn>
              <a:cxn ang="0">
                <a:pos x="410" y="198"/>
              </a:cxn>
              <a:cxn ang="0">
                <a:pos x="400" y="198"/>
              </a:cxn>
              <a:cxn ang="0">
                <a:pos x="372" y="206"/>
              </a:cxn>
              <a:cxn ang="0">
                <a:pos x="348" y="198"/>
              </a:cxn>
              <a:cxn ang="0">
                <a:pos x="324" y="212"/>
              </a:cxn>
              <a:cxn ang="0">
                <a:pos x="306" y="218"/>
              </a:cxn>
              <a:cxn ang="0">
                <a:pos x="288" y="230"/>
              </a:cxn>
              <a:cxn ang="0">
                <a:pos x="280" y="236"/>
              </a:cxn>
              <a:cxn ang="0">
                <a:pos x="282" y="258"/>
              </a:cxn>
              <a:cxn ang="0">
                <a:pos x="254" y="280"/>
              </a:cxn>
              <a:cxn ang="0">
                <a:pos x="218" y="280"/>
              </a:cxn>
              <a:cxn ang="0">
                <a:pos x="180" y="264"/>
              </a:cxn>
              <a:cxn ang="0">
                <a:pos x="166" y="264"/>
              </a:cxn>
              <a:cxn ang="0">
                <a:pos x="128" y="282"/>
              </a:cxn>
              <a:cxn ang="0">
                <a:pos x="98" y="286"/>
              </a:cxn>
              <a:cxn ang="0">
                <a:pos x="64" y="294"/>
              </a:cxn>
              <a:cxn ang="0">
                <a:pos x="58" y="274"/>
              </a:cxn>
              <a:cxn ang="0">
                <a:pos x="48" y="236"/>
              </a:cxn>
              <a:cxn ang="0">
                <a:pos x="16" y="214"/>
              </a:cxn>
              <a:cxn ang="0">
                <a:pos x="14" y="184"/>
              </a:cxn>
              <a:cxn ang="0">
                <a:pos x="26" y="150"/>
              </a:cxn>
              <a:cxn ang="0">
                <a:pos x="38" y="134"/>
              </a:cxn>
              <a:cxn ang="0">
                <a:pos x="18" y="114"/>
              </a:cxn>
              <a:cxn ang="0">
                <a:pos x="2" y="84"/>
              </a:cxn>
              <a:cxn ang="0">
                <a:pos x="0" y="50"/>
              </a:cxn>
              <a:cxn ang="0">
                <a:pos x="10" y="38"/>
              </a:cxn>
              <a:cxn ang="0">
                <a:pos x="34" y="34"/>
              </a:cxn>
              <a:cxn ang="0">
                <a:pos x="34" y="46"/>
              </a:cxn>
              <a:cxn ang="0">
                <a:pos x="34" y="58"/>
              </a:cxn>
              <a:cxn ang="0">
                <a:pos x="54" y="64"/>
              </a:cxn>
              <a:cxn ang="0">
                <a:pos x="106" y="64"/>
              </a:cxn>
              <a:cxn ang="0">
                <a:pos x="184" y="60"/>
              </a:cxn>
              <a:cxn ang="0">
                <a:pos x="222" y="58"/>
              </a:cxn>
              <a:cxn ang="0">
                <a:pos x="252" y="34"/>
              </a:cxn>
              <a:cxn ang="0">
                <a:pos x="292" y="10"/>
              </a:cxn>
              <a:cxn ang="0">
                <a:pos x="330" y="0"/>
              </a:cxn>
              <a:cxn ang="0">
                <a:pos x="340" y="6"/>
              </a:cxn>
              <a:cxn ang="0">
                <a:pos x="376" y="10"/>
              </a:cxn>
              <a:cxn ang="0">
                <a:pos x="398" y="22"/>
              </a:cxn>
              <a:cxn ang="0">
                <a:pos x="414" y="20"/>
              </a:cxn>
            </a:cxnLst>
            <a:rect l="0" t="0" r="r" b="b"/>
            <a:pathLst>
              <a:path w="426" h="296">
                <a:moveTo>
                  <a:pt x="424" y="18"/>
                </a:moveTo>
                <a:lnTo>
                  <a:pt x="424" y="18"/>
                </a:lnTo>
                <a:lnTo>
                  <a:pt x="426" y="22"/>
                </a:lnTo>
                <a:lnTo>
                  <a:pt x="426" y="26"/>
                </a:lnTo>
                <a:lnTo>
                  <a:pt x="426" y="38"/>
                </a:lnTo>
                <a:lnTo>
                  <a:pt x="426" y="38"/>
                </a:lnTo>
                <a:lnTo>
                  <a:pt x="424" y="46"/>
                </a:lnTo>
                <a:lnTo>
                  <a:pt x="420" y="54"/>
                </a:lnTo>
                <a:lnTo>
                  <a:pt x="420" y="54"/>
                </a:lnTo>
                <a:lnTo>
                  <a:pt x="416" y="56"/>
                </a:lnTo>
                <a:lnTo>
                  <a:pt x="410" y="58"/>
                </a:lnTo>
                <a:lnTo>
                  <a:pt x="404" y="60"/>
                </a:lnTo>
                <a:lnTo>
                  <a:pt x="398" y="62"/>
                </a:lnTo>
                <a:lnTo>
                  <a:pt x="398" y="62"/>
                </a:lnTo>
                <a:lnTo>
                  <a:pt x="392" y="72"/>
                </a:lnTo>
                <a:lnTo>
                  <a:pt x="386" y="84"/>
                </a:lnTo>
                <a:lnTo>
                  <a:pt x="386" y="84"/>
                </a:lnTo>
                <a:lnTo>
                  <a:pt x="388" y="92"/>
                </a:lnTo>
                <a:lnTo>
                  <a:pt x="390" y="102"/>
                </a:lnTo>
                <a:lnTo>
                  <a:pt x="392" y="112"/>
                </a:lnTo>
                <a:lnTo>
                  <a:pt x="392" y="116"/>
                </a:lnTo>
                <a:lnTo>
                  <a:pt x="392" y="120"/>
                </a:lnTo>
                <a:lnTo>
                  <a:pt x="392" y="120"/>
                </a:lnTo>
                <a:lnTo>
                  <a:pt x="386" y="124"/>
                </a:lnTo>
                <a:lnTo>
                  <a:pt x="382" y="126"/>
                </a:lnTo>
                <a:lnTo>
                  <a:pt x="382" y="126"/>
                </a:lnTo>
                <a:lnTo>
                  <a:pt x="380" y="134"/>
                </a:lnTo>
                <a:lnTo>
                  <a:pt x="380" y="134"/>
                </a:lnTo>
                <a:lnTo>
                  <a:pt x="372" y="140"/>
                </a:lnTo>
                <a:lnTo>
                  <a:pt x="368" y="144"/>
                </a:lnTo>
                <a:lnTo>
                  <a:pt x="368" y="148"/>
                </a:lnTo>
                <a:lnTo>
                  <a:pt x="368" y="148"/>
                </a:lnTo>
                <a:lnTo>
                  <a:pt x="370" y="150"/>
                </a:lnTo>
                <a:lnTo>
                  <a:pt x="372" y="152"/>
                </a:lnTo>
                <a:lnTo>
                  <a:pt x="372" y="152"/>
                </a:lnTo>
                <a:lnTo>
                  <a:pt x="378" y="154"/>
                </a:lnTo>
                <a:lnTo>
                  <a:pt x="378" y="154"/>
                </a:lnTo>
                <a:lnTo>
                  <a:pt x="382" y="158"/>
                </a:lnTo>
                <a:lnTo>
                  <a:pt x="386" y="162"/>
                </a:lnTo>
                <a:lnTo>
                  <a:pt x="386" y="162"/>
                </a:lnTo>
                <a:lnTo>
                  <a:pt x="392" y="174"/>
                </a:lnTo>
                <a:lnTo>
                  <a:pt x="392" y="174"/>
                </a:lnTo>
                <a:lnTo>
                  <a:pt x="400" y="182"/>
                </a:lnTo>
                <a:lnTo>
                  <a:pt x="408" y="190"/>
                </a:lnTo>
                <a:lnTo>
                  <a:pt x="408" y="190"/>
                </a:lnTo>
                <a:lnTo>
                  <a:pt x="410" y="194"/>
                </a:lnTo>
                <a:lnTo>
                  <a:pt x="410" y="198"/>
                </a:lnTo>
                <a:lnTo>
                  <a:pt x="410" y="198"/>
                </a:lnTo>
                <a:lnTo>
                  <a:pt x="408" y="198"/>
                </a:lnTo>
                <a:lnTo>
                  <a:pt x="406" y="198"/>
                </a:lnTo>
                <a:lnTo>
                  <a:pt x="400" y="198"/>
                </a:lnTo>
                <a:lnTo>
                  <a:pt x="400" y="198"/>
                </a:lnTo>
                <a:lnTo>
                  <a:pt x="386" y="204"/>
                </a:lnTo>
                <a:lnTo>
                  <a:pt x="378" y="206"/>
                </a:lnTo>
                <a:lnTo>
                  <a:pt x="372" y="206"/>
                </a:lnTo>
                <a:lnTo>
                  <a:pt x="372" y="206"/>
                </a:lnTo>
                <a:lnTo>
                  <a:pt x="366" y="206"/>
                </a:lnTo>
                <a:lnTo>
                  <a:pt x="360" y="202"/>
                </a:lnTo>
                <a:lnTo>
                  <a:pt x="354" y="198"/>
                </a:lnTo>
                <a:lnTo>
                  <a:pt x="348" y="198"/>
                </a:lnTo>
                <a:lnTo>
                  <a:pt x="348" y="198"/>
                </a:lnTo>
                <a:lnTo>
                  <a:pt x="342" y="200"/>
                </a:lnTo>
                <a:lnTo>
                  <a:pt x="336" y="204"/>
                </a:lnTo>
                <a:lnTo>
                  <a:pt x="324" y="212"/>
                </a:lnTo>
                <a:lnTo>
                  <a:pt x="324" y="212"/>
                </a:lnTo>
                <a:lnTo>
                  <a:pt x="314" y="214"/>
                </a:lnTo>
                <a:lnTo>
                  <a:pt x="306" y="218"/>
                </a:lnTo>
                <a:lnTo>
                  <a:pt x="306" y="218"/>
                </a:lnTo>
                <a:lnTo>
                  <a:pt x="302" y="222"/>
                </a:lnTo>
                <a:lnTo>
                  <a:pt x="296" y="228"/>
                </a:lnTo>
                <a:lnTo>
                  <a:pt x="296" y="228"/>
                </a:lnTo>
                <a:lnTo>
                  <a:pt x="288" y="230"/>
                </a:lnTo>
                <a:lnTo>
                  <a:pt x="284" y="230"/>
                </a:lnTo>
                <a:lnTo>
                  <a:pt x="282" y="232"/>
                </a:lnTo>
                <a:lnTo>
                  <a:pt x="282" y="232"/>
                </a:lnTo>
                <a:lnTo>
                  <a:pt x="280" y="236"/>
                </a:lnTo>
                <a:lnTo>
                  <a:pt x="282" y="244"/>
                </a:lnTo>
                <a:lnTo>
                  <a:pt x="282" y="252"/>
                </a:lnTo>
                <a:lnTo>
                  <a:pt x="282" y="258"/>
                </a:lnTo>
                <a:lnTo>
                  <a:pt x="282" y="258"/>
                </a:lnTo>
                <a:lnTo>
                  <a:pt x="276" y="266"/>
                </a:lnTo>
                <a:lnTo>
                  <a:pt x="266" y="274"/>
                </a:lnTo>
                <a:lnTo>
                  <a:pt x="266" y="274"/>
                </a:lnTo>
                <a:lnTo>
                  <a:pt x="254" y="280"/>
                </a:lnTo>
                <a:lnTo>
                  <a:pt x="242" y="284"/>
                </a:lnTo>
                <a:lnTo>
                  <a:pt x="242" y="284"/>
                </a:lnTo>
                <a:lnTo>
                  <a:pt x="230" y="284"/>
                </a:lnTo>
                <a:lnTo>
                  <a:pt x="218" y="280"/>
                </a:lnTo>
                <a:lnTo>
                  <a:pt x="194" y="274"/>
                </a:lnTo>
                <a:lnTo>
                  <a:pt x="194" y="274"/>
                </a:lnTo>
                <a:lnTo>
                  <a:pt x="188" y="268"/>
                </a:lnTo>
                <a:lnTo>
                  <a:pt x="180" y="264"/>
                </a:lnTo>
                <a:lnTo>
                  <a:pt x="180" y="264"/>
                </a:lnTo>
                <a:lnTo>
                  <a:pt x="174" y="264"/>
                </a:lnTo>
                <a:lnTo>
                  <a:pt x="166" y="264"/>
                </a:lnTo>
                <a:lnTo>
                  <a:pt x="166" y="264"/>
                </a:lnTo>
                <a:lnTo>
                  <a:pt x="158" y="268"/>
                </a:lnTo>
                <a:lnTo>
                  <a:pt x="146" y="274"/>
                </a:lnTo>
                <a:lnTo>
                  <a:pt x="136" y="280"/>
                </a:lnTo>
                <a:lnTo>
                  <a:pt x="128" y="282"/>
                </a:lnTo>
                <a:lnTo>
                  <a:pt x="128" y="282"/>
                </a:lnTo>
                <a:lnTo>
                  <a:pt x="114" y="284"/>
                </a:lnTo>
                <a:lnTo>
                  <a:pt x="98" y="286"/>
                </a:lnTo>
                <a:lnTo>
                  <a:pt x="98" y="286"/>
                </a:lnTo>
                <a:lnTo>
                  <a:pt x="78" y="292"/>
                </a:lnTo>
                <a:lnTo>
                  <a:pt x="78" y="292"/>
                </a:lnTo>
                <a:lnTo>
                  <a:pt x="68" y="292"/>
                </a:lnTo>
                <a:lnTo>
                  <a:pt x="64" y="294"/>
                </a:lnTo>
                <a:lnTo>
                  <a:pt x="62" y="296"/>
                </a:lnTo>
                <a:lnTo>
                  <a:pt x="62" y="296"/>
                </a:lnTo>
                <a:lnTo>
                  <a:pt x="58" y="274"/>
                </a:lnTo>
                <a:lnTo>
                  <a:pt x="58" y="274"/>
                </a:lnTo>
                <a:lnTo>
                  <a:pt x="54" y="254"/>
                </a:lnTo>
                <a:lnTo>
                  <a:pt x="52" y="244"/>
                </a:lnTo>
                <a:lnTo>
                  <a:pt x="48" y="236"/>
                </a:lnTo>
                <a:lnTo>
                  <a:pt x="48" y="236"/>
                </a:lnTo>
                <a:lnTo>
                  <a:pt x="40" y="230"/>
                </a:lnTo>
                <a:lnTo>
                  <a:pt x="32" y="226"/>
                </a:lnTo>
                <a:lnTo>
                  <a:pt x="22" y="220"/>
                </a:lnTo>
                <a:lnTo>
                  <a:pt x="16" y="214"/>
                </a:lnTo>
                <a:lnTo>
                  <a:pt x="16" y="214"/>
                </a:lnTo>
                <a:lnTo>
                  <a:pt x="14" y="208"/>
                </a:lnTo>
                <a:lnTo>
                  <a:pt x="12" y="200"/>
                </a:lnTo>
                <a:lnTo>
                  <a:pt x="14" y="184"/>
                </a:lnTo>
                <a:lnTo>
                  <a:pt x="14" y="184"/>
                </a:lnTo>
                <a:lnTo>
                  <a:pt x="18" y="166"/>
                </a:lnTo>
                <a:lnTo>
                  <a:pt x="26" y="150"/>
                </a:lnTo>
                <a:lnTo>
                  <a:pt x="26" y="150"/>
                </a:lnTo>
                <a:lnTo>
                  <a:pt x="34" y="142"/>
                </a:lnTo>
                <a:lnTo>
                  <a:pt x="38" y="138"/>
                </a:lnTo>
                <a:lnTo>
                  <a:pt x="38" y="134"/>
                </a:lnTo>
                <a:lnTo>
                  <a:pt x="38" y="134"/>
                </a:lnTo>
                <a:lnTo>
                  <a:pt x="36" y="128"/>
                </a:lnTo>
                <a:lnTo>
                  <a:pt x="30" y="124"/>
                </a:lnTo>
                <a:lnTo>
                  <a:pt x="18" y="114"/>
                </a:lnTo>
                <a:lnTo>
                  <a:pt x="18" y="114"/>
                </a:lnTo>
                <a:lnTo>
                  <a:pt x="12" y="106"/>
                </a:lnTo>
                <a:lnTo>
                  <a:pt x="6" y="98"/>
                </a:lnTo>
                <a:lnTo>
                  <a:pt x="6" y="98"/>
                </a:lnTo>
                <a:lnTo>
                  <a:pt x="2" y="84"/>
                </a:lnTo>
                <a:lnTo>
                  <a:pt x="0" y="72"/>
                </a:lnTo>
                <a:lnTo>
                  <a:pt x="0" y="72"/>
                </a:lnTo>
                <a:lnTo>
                  <a:pt x="0" y="58"/>
                </a:lnTo>
                <a:lnTo>
                  <a:pt x="0" y="50"/>
                </a:lnTo>
                <a:lnTo>
                  <a:pt x="2" y="44"/>
                </a:lnTo>
                <a:lnTo>
                  <a:pt x="2" y="44"/>
                </a:lnTo>
                <a:lnTo>
                  <a:pt x="6" y="40"/>
                </a:lnTo>
                <a:lnTo>
                  <a:pt x="10" y="38"/>
                </a:lnTo>
                <a:lnTo>
                  <a:pt x="22" y="32"/>
                </a:lnTo>
                <a:lnTo>
                  <a:pt x="22" y="32"/>
                </a:lnTo>
                <a:lnTo>
                  <a:pt x="30" y="34"/>
                </a:lnTo>
                <a:lnTo>
                  <a:pt x="34" y="34"/>
                </a:lnTo>
                <a:lnTo>
                  <a:pt x="38" y="36"/>
                </a:lnTo>
                <a:lnTo>
                  <a:pt x="38" y="36"/>
                </a:lnTo>
                <a:lnTo>
                  <a:pt x="38" y="40"/>
                </a:lnTo>
                <a:lnTo>
                  <a:pt x="34" y="46"/>
                </a:lnTo>
                <a:lnTo>
                  <a:pt x="32" y="50"/>
                </a:lnTo>
                <a:lnTo>
                  <a:pt x="32" y="56"/>
                </a:lnTo>
                <a:lnTo>
                  <a:pt x="32" y="56"/>
                </a:lnTo>
                <a:lnTo>
                  <a:pt x="34" y="58"/>
                </a:lnTo>
                <a:lnTo>
                  <a:pt x="38" y="62"/>
                </a:lnTo>
                <a:lnTo>
                  <a:pt x="46" y="66"/>
                </a:lnTo>
                <a:lnTo>
                  <a:pt x="46" y="66"/>
                </a:lnTo>
                <a:lnTo>
                  <a:pt x="54" y="64"/>
                </a:lnTo>
                <a:lnTo>
                  <a:pt x="62" y="64"/>
                </a:lnTo>
                <a:lnTo>
                  <a:pt x="62" y="64"/>
                </a:lnTo>
                <a:lnTo>
                  <a:pt x="106" y="64"/>
                </a:lnTo>
                <a:lnTo>
                  <a:pt x="106" y="64"/>
                </a:lnTo>
                <a:lnTo>
                  <a:pt x="130" y="60"/>
                </a:lnTo>
                <a:lnTo>
                  <a:pt x="156" y="58"/>
                </a:lnTo>
                <a:lnTo>
                  <a:pt x="156" y="58"/>
                </a:lnTo>
                <a:lnTo>
                  <a:pt x="184" y="60"/>
                </a:lnTo>
                <a:lnTo>
                  <a:pt x="200" y="62"/>
                </a:lnTo>
                <a:lnTo>
                  <a:pt x="212" y="60"/>
                </a:lnTo>
                <a:lnTo>
                  <a:pt x="212" y="60"/>
                </a:lnTo>
                <a:lnTo>
                  <a:pt x="222" y="58"/>
                </a:lnTo>
                <a:lnTo>
                  <a:pt x="232" y="52"/>
                </a:lnTo>
                <a:lnTo>
                  <a:pt x="232" y="52"/>
                </a:lnTo>
                <a:lnTo>
                  <a:pt x="242" y="44"/>
                </a:lnTo>
                <a:lnTo>
                  <a:pt x="252" y="34"/>
                </a:lnTo>
                <a:lnTo>
                  <a:pt x="252" y="34"/>
                </a:lnTo>
                <a:lnTo>
                  <a:pt x="278" y="18"/>
                </a:lnTo>
                <a:lnTo>
                  <a:pt x="278" y="18"/>
                </a:lnTo>
                <a:lnTo>
                  <a:pt x="292" y="10"/>
                </a:lnTo>
                <a:lnTo>
                  <a:pt x="306" y="4"/>
                </a:lnTo>
                <a:lnTo>
                  <a:pt x="306" y="4"/>
                </a:lnTo>
                <a:lnTo>
                  <a:pt x="318" y="0"/>
                </a:lnTo>
                <a:lnTo>
                  <a:pt x="330" y="0"/>
                </a:lnTo>
                <a:lnTo>
                  <a:pt x="330" y="0"/>
                </a:lnTo>
                <a:lnTo>
                  <a:pt x="334" y="2"/>
                </a:lnTo>
                <a:lnTo>
                  <a:pt x="340" y="6"/>
                </a:lnTo>
                <a:lnTo>
                  <a:pt x="340" y="6"/>
                </a:lnTo>
                <a:lnTo>
                  <a:pt x="348" y="6"/>
                </a:lnTo>
                <a:lnTo>
                  <a:pt x="358" y="8"/>
                </a:lnTo>
                <a:lnTo>
                  <a:pt x="368" y="8"/>
                </a:lnTo>
                <a:lnTo>
                  <a:pt x="376" y="10"/>
                </a:lnTo>
                <a:lnTo>
                  <a:pt x="376" y="10"/>
                </a:lnTo>
                <a:lnTo>
                  <a:pt x="382" y="12"/>
                </a:lnTo>
                <a:lnTo>
                  <a:pt x="390" y="18"/>
                </a:lnTo>
                <a:lnTo>
                  <a:pt x="398" y="22"/>
                </a:lnTo>
                <a:lnTo>
                  <a:pt x="404" y="24"/>
                </a:lnTo>
                <a:lnTo>
                  <a:pt x="404" y="24"/>
                </a:lnTo>
                <a:lnTo>
                  <a:pt x="408" y="22"/>
                </a:lnTo>
                <a:lnTo>
                  <a:pt x="414" y="20"/>
                </a:lnTo>
                <a:lnTo>
                  <a:pt x="420" y="18"/>
                </a:lnTo>
                <a:lnTo>
                  <a:pt x="424" y="18"/>
                </a:lnTo>
                <a:lnTo>
                  <a:pt x="424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7" name="Freeform 337"/>
          <p:cNvSpPr>
            <a:spLocks noChangeAspect="1"/>
          </p:cNvSpPr>
          <p:nvPr/>
        </p:nvSpPr>
        <p:spPr bwMode="auto">
          <a:xfrm>
            <a:off x="10503585" y="4687616"/>
            <a:ext cx="868422" cy="537998"/>
          </a:xfrm>
          <a:custGeom>
            <a:avLst/>
            <a:gdLst/>
            <a:ahLst/>
            <a:cxnLst>
              <a:cxn ang="0">
                <a:pos x="1180" y="402"/>
              </a:cxn>
              <a:cxn ang="0">
                <a:pos x="1144" y="426"/>
              </a:cxn>
              <a:cxn ang="0">
                <a:pos x="1052" y="468"/>
              </a:cxn>
              <a:cxn ang="0">
                <a:pos x="952" y="530"/>
              </a:cxn>
              <a:cxn ang="0">
                <a:pos x="890" y="538"/>
              </a:cxn>
              <a:cxn ang="0">
                <a:pos x="830" y="572"/>
              </a:cxn>
              <a:cxn ang="0">
                <a:pos x="818" y="562"/>
              </a:cxn>
              <a:cxn ang="0">
                <a:pos x="798" y="586"/>
              </a:cxn>
              <a:cxn ang="0">
                <a:pos x="800" y="620"/>
              </a:cxn>
              <a:cxn ang="0">
                <a:pos x="784" y="656"/>
              </a:cxn>
              <a:cxn ang="0">
                <a:pos x="766" y="658"/>
              </a:cxn>
              <a:cxn ang="0">
                <a:pos x="760" y="602"/>
              </a:cxn>
              <a:cxn ang="0">
                <a:pos x="734" y="590"/>
              </a:cxn>
              <a:cxn ang="0">
                <a:pos x="700" y="610"/>
              </a:cxn>
              <a:cxn ang="0">
                <a:pos x="630" y="644"/>
              </a:cxn>
              <a:cxn ang="0">
                <a:pos x="584" y="686"/>
              </a:cxn>
              <a:cxn ang="0">
                <a:pos x="506" y="700"/>
              </a:cxn>
              <a:cxn ang="0">
                <a:pos x="414" y="656"/>
              </a:cxn>
              <a:cxn ang="0">
                <a:pos x="368" y="694"/>
              </a:cxn>
              <a:cxn ang="0">
                <a:pos x="322" y="740"/>
              </a:cxn>
              <a:cxn ang="0">
                <a:pos x="256" y="708"/>
              </a:cxn>
              <a:cxn ang="0">
                <a:pos x="240" y="710"/>
              </a:cxn>
              <a:cxn ang="0">
                <a:pos x="196" y="702"/>
              </a:cxn>
              <a:cxn ang="0">
                <a:pos x="180" y="710"/>
              </a:cxn>
              <a:cxn ang="0">
                <a:pos x="140" y="716"/>
              </a:cxn>
              <a:cxn ang="0">
                <a:pos x="192" y="686"/>
              </a:cxn>
              <a:cxn ang="0">
                <a:pos x="124" y="694"/>
              </a:cxn>
              <a:cxn ang="0">
                <a:pos x="124" y="662"/>
              </a:cxn>
              <a:cxn ang="0">
                <a:pos x="120" y="634"/>
              </a:cxn>
              <a:cxn ang="0">
                <a:pos x="98" y="630"/>
              </a:cxn>
              <a:cxn ang="0">
                <a:pos x="68" y="598"/>
              </a:cxn>
              <a:cxn ang="0">
                <a:pos x="28" y="582"/>
              </a:cxn>
              <a:cxn ang="0">
                <a:pos x="42" y="550"/>
              </a:cxn>
              <a:cxn ang="0">
                <a:pos x="86" y="566"/>
              </a:cxn>
              <a:cxn ang="0">
                <a:pos x="62" y="536"/>
              </a:cxn>
              <a:cxn ang="0">
                <a:pos x="58" y="504"/>
              </a:cxn>
              <a:cxn ang="0">
                <a:pos x="54" y="460"/>
              </a:cxn>
              <a:cxn ang="0">
                <a:pos x="2" y="440"/>
              </a:cxn>
              <a:cxn ang="0">
                <a:pos x="36" y="384"/>
              </a:cxn>
              <a:cxn ang="0">
                <a:pos x="88" y="380"/>
              </a:cxn>
              <a:cxn ang="0">
                <a:pos x="108" y="360"/>
              </a:cxn>
              <a:cxn ang="0">
                <a:pos x="148" y="364"/>
              </a:cxn>
              <a:cxn ang="0">
                <a:pos x="184" y="346"/>
              </a:cxn>
              <a:cxn ang="0">
                <a:pos x="248" y="320"/>
              </a:cxn>
              <a:cxn ang="0">
                <a:pos x="208" y="314"/>
              </a:cxn>
              <a:cxn ang="0">
                <a:pos x="194" y="280"/>
              </a:cxn>
              <a:cxn ang="0">
                <a:pos x="266" y="274"/>
              </a:cxn>
              <a:cxn ang="0">
                <a:pos x="332" y="272"/>
              </a:cxn>
              <a:cxn ang="0">
                <a:pos x="386" y="208"/>
              </a:cxn>
              <a:cxn ang="0">
                <a:pos x="486" y="142"/>
              </a:cxn>
              <a:cxn ang="0">
                <a:pos x="584" y="112"/>
              </a:cxn>
              <a:cxn ang="0">
                <a:pos x="636" y="142"/>
              </a:cxn>
              <a:cxn ang="0">
                <a:pos x="676" y="158"/>
              </a:cxn>
              <a:cxn ang="0">
                <a:pos x="764" y="170"/>
              </a:cxn>
              <a:cxn ang="0">
                <a:pos x="830" y="152"/>
              </a:cxn>
              <a:cxn ang="0">
                <a:pos x="936" y="114"/>
              </a:cxn>
              <a:cxn ang="0">
                <a:pos x="1006" y="30"/>
              </a:cxn>
              <a:cxn ang="0">
                <a:pos x="1060" y="22"/>
              </a:cxn>
              <a:cxn ang="0">
                <a:pos x="1098" y="6"/>
              </a:cxn>
              <a:cxn ang="0">
                <a:pos x="1162" y="46"/>
              </a:cxn>
            </a:cxnLst>
            <a:rect l="0" t="0" r="r" b="b"/>
            <a:pathLst>
              <a:path w="1198" h="744">
                <a:moveTo>
                  <a:pt x="1198" y="96"/>
                </a:moveTo>
                <a:lnTo>
                  <a:pt x="1198" y="396"/>
                </a:lnTo>
                <a:lnTo>
                  <a:pt x="1198" y="396"/>
                </a:lnTo>
                <a:lnTo>
                  <a:pt x="1198" y="396"/>
                </a:lnTo>
                <a:lnTo>
                  <a:pt x="1198" y="396"/>
                </a:lnTo>
                <a:lnTo>
                  <a:pt x="1192" y="404"/>
                </a:lnTo>
                <a:lnTo>
                  <a:pt x="1192" y="404"/>
                </a:lnTo>
                <a:lnTo>
                  <a:pt x="1188" y="406"/>
                </a:lnTo>
                <a:lnTo>
                  <a:pt x="1182" y="408"/>
                </a:lnTo>
                <a:lnTo>
                  <a:pt x="1182" y="408"/>
                </a:lnTo>
                <a:lnTo>
                  <a:pt x="1180" y="406"/>
                </a:lnTo>
                <a:lnTo>
                  <a:pt x="1180" y="406"/>
                </a:lnTo>
                <a:lnTo>
                  <a:pt x="1180" y="402"/>
                </a:lnTo>
                <a:lnTo>
                  <a:pt x="1178" y="398"/>
                </a:lnTo>
                <a:lnTo>
                  <a:pt x="1178" y="398"/>
                </a:lnTo>
                <a:lnTo>
                  <a:pt x="1176" y="398"/>
                </a:lnTo>
                <a:lnTo>
                  <a:pt x="1174" y="398"/>
                </a:lnTo>
                <a:lnTo>
                  <a:pt x="1174" y="398"/>
                </a:lnTo>
                <a:lnTo>
                  <a:pt x="1170" y="396"/>
                </a:lnTo>
                <a:lnTo>
                  <a:pt x="1170" y="396"/>
                </a:lnTo>
                <a:lnTo>
                  <a:pt x="1166" y="398"/>
                </a:lnTo>
                <a:lnTo>
                  <a:pt x="1164" y="402"/>
                </a:lnTo>
                <a:lnTo>
                  <a:pt x="1162" y="410"/>
                </a:lnTo>
                <a:lnTo>
                  <a:pt x="1162" y="410"/>
                </a:lnTo>
                <a:lnTo>
                  <a:pt x="1152" y="418"/>
                </a:lnTo>
                <a:lnTo>
                  <a:pt x="1144" y="426"/>
                </a:lnTo>
                <a:lnTo>
                  <a:pt x="1144" y="426"/>
                </a:lnTo>
                <a:lnTo>
                  <a:pt x="1122" y="438"/>
                </a:lnTo>
                <a:lnTo>
                  <a:pt x="1110" y="442"/>
                </a:lnTo>
                <a:lnTo>
                  <a:pt x="1100" y="444"/>
                </a:lnTo>
                <a:lnTo>
                  <a:pt x="1100" y="444"/>
                </a:lnTo>
                <a:lnTo>
                  <a:pt x="1086" y="444"/>
                </a:lnTo>
                <a:lnTo>
                  <a:pt x="1086" y="444"/>
                </a:lnTo>
                <a:lnTo>
                  <a:pt x="1076" y="448"/>
                </a:lnTo>
                <a:lnTo>
                  <a:pt x="1076" y="448"/>
                </a:lnTo>
                <a:lnTo>
                  <a:pt x="1066" y="454"/>
                </a:lnTo>
                <a:lnTo>
                  <a:pt x="1058" y="460"/>
                </a:lnTo>
                <a:lnTo>
                  <a:pt x="1058" y="460"/>
                </a:lnTo>
                <a:lnTo>
                  <a:pt x="1052" y="468"/>
                </a:lnTo>
                <a:lnTo>
                  <a:pt x="1048" y="476"/>
                </a:lnTo>
                <a:lnTo>
                  <a:pt x="1048" y="476"/>
                </a:lnTo>
                <a:lnTo>
                  <a:pt x="1040" y="486"/>
                </a:lnTo>
                <a:lnTo>
                  <a:pt x="1040" y="486"/>
                </a:lnTo>
                <a:lnTo>
                  <a:pt x="1026" y="494"/>
                </a:lnTo>
                <a:lnTo>
                  <a:pt x="1026" y="494"/>
                </a:lnTo>
                <a:lnTo>
                  <a:pt x="1020" y="502"/>
                </a:lnTo>
                <a:lnTo>
                  <a:pt x="1020" y="502"/>
                </a:lnTo>
                <a:lnTo>
                  <a:pt x="1000" y="514"/>
                </a:lnTo>
                <a:lnTo>
                  <a:pt x="982" y="524"/>
                </a:lnTo>
                <a:lnTo>
                  <a:pt x="982" y="524"/>
                </a:lnTo>
                <a:lnTo>
                  <a:pt x="962" y="528"/>
                </a:lnTo>
                <a:lnTo>
                  <a:pt x="952" y="530"/>
                </a:lnTo>
                <a:lnTo>
                  <a:pt x="944" y="530"/>
                </a:lnTo>
                <a:lnTo>
                  <a:pt x="944" y="530"/>
                </a:lnTo>
                <a:lnTo>
                  <a:pt x="936" y="524"/>
                </a:lnTo>
                <a:lnTo>
                  <a:pt x="926" y="520"/>
                </a:lnTo>
                <a:lnTo>
                  <a:pt x="926" y="520"/>
                </a:lnTo>
                <a:lnTo>
                  <a:pt x="916" y="520"/>
                </a:lnTo>
                <a:lnTo>
                  <a:pt x="916" y="520"/>
                </a:lnTo>
                <a:lnTo>
                  <a:pt x="908" y="522"/>
                </a:lnTo>
                <a:lnTo>
                  <a:pt x="900" y="526"/>
                </a:lnTo>
                <a:lnTo>
                  <a:pt x="900" y="526"/>
                </a:lnTo>
                <a:lnTo>
                  <a:pt x="894" y="532"/>
                </a:lnTo>
                <a:lnTo>
                  <a:pt x="890" y="538"/>
                </a:lnTo>
                <a:lnTo>
                  <a:pt x="890" y="538"/>
                </a:lnTo>
                <a:lnTo>
                  <a:pt x="874" y="552"/>
                </a:lnTo>
                <a:lnTo>
                  <a:pt x="874" y="552"/>
                </a:lnTo>
                <a:lnTo>
                  <a:pt x="864" y="556"/>
                </a:lnTo>
                <a:lnTo>
                  <a:pt x="864" y="556"/>
                </a:lnTo>
                <a:lnTo>
                  <a:pt x="862" y="560"/>
                </a:lnTo>
                <a:lnTo>
                  <a:pt x="860" y="564"/>
                </a:lnTo>
                <a:lnTo>
                  <a:pt x="860" y="564"/>
                </a:lnTo>
                <a:lnTo>
                  <a:pt x="856" y="564"/>
                </a:lnTo>
                <a:lnTo>
                  <a:pt x="850" y="564"/>
                </a:lnTo>
                <a:lnTo>
                  <a:pt x="840" y="566"/>
                </a:lnTo>
                <a:lnTo>
                  <a:pt x="840" y="566"/>
                </a:lnTo>
                <a:lnTo>
                  <a:pt x="836" y="570"/>
                </a:lnTo>
                <a:lnTo>
                  <a:pt x="830" y="572"/>
                </a:lnTo>
                <a:lnTo>
                  <a:pt x="830" y="572"/>
                </a:lnTo>
                <a:lnTo>
                  <a:pt x="828" y="570"/>
                </a:lnTo>
                <a:lnTo>
                  <a:pt x="828" y="570"/>
                </a:lnTo>
                <a:lnTo>
                  <a:pt x="826" y="566"/>
                </a:lnTo>
                <a:lnTo>
                  <a:pt x="826" y="566"/>
                </a:lnTo>
                <a:lnTo>
                  <a:pt x="828" y="564"/>
                </a:lnTo>
                <a:lnTo>
                  <a:pt x="828" y="564"/>
                </a:lnTo>
                <a:lnTo>
                  <a:pt x="828" y="564"/>
                </a:lnTo>
                <a:lnTo>
                  <a:pt x="828" y="564"/>
                </a:lnTo>
                <a:lnTo>
                  <a:pt x="826" y="564"/>
                </a:lnTo>
                <a:lnTo>
                  <a:pt x="826" y="564"/>
                </a:lnTo>
                <a:lnTo>
                  <a:pt x="818" y="562"/>
                </a:lnTo>
                <a:lnTo>
                  <a:pt x="818" y="562"/>
                </a:lnTo>
                <a:lnTo>
                  <a:pt x="806" y="564"/>
                </a:lnTo>
                <a:lnTo>
                  <a:pt x="806" y="564"/>
                </a:lnTo>
                <a:lnTo>
                  <a:pt x="802" y="562"/>
                </a:lnTo>
                <a:lnTo>
                  <a:pt x="800" y="562"/>
                </a:lnTo>
                <a:lnTo>
                  <a:pt x="800" y="562"/>
                </a:lnTo>
                <a:lnTo>
                  <a:pt x="798" y="566"/>
                </a:lnTo>
                <a:lnTo>
                  <a:pt x="798" y="570"/>
                </a:lnTo>
                <a:lnTo>
                  <a:pt x="796" y="578"/>
                </a:lnTo>
                <a:lnTo>
                  <a:pt x="796" y="578"/>
                </a:lnTo>
                <a:lnTo>
                  <a:pt x="796" y="580"/>
                </a:lnTo>
                <a:lnTo>
                  <a:pt x="796" y="580"/>
                </a:lnTo>
                <a:lnTo>
                  <a:pt x="798" y="586"/>
                </a:lnTo>
                <a:lnTo>
                  <a:pt x="798" y="586"/>
                </a:lnTo>
                <a:lnTo>
                  <a:pt x="796" y="592"/>
                </a:lnTo>
                <a:lnTo>
                  <a:pt x="796" y="598"/>
                </a:lnTo>
                <a:lnTo>
                  <a:pt x="796" y="598"/>
                </a:lnTo>
                <a:lnTo>
                  <a:pt x="800" y="602"/>
                </a:lnTo>
                <a:lnTo>
                  <a:pt x="804" y="606"/>
                </a:lnTo>
                <a:lnTo>
                  <a:pt x="812" y="612"/>
                </a:lnTo>
                <a:lnTo>
                  <a:pt x="812" y="612"/>
                </a:lnTo>
                <a:lnTo>
                  <a:pt x="814" y="616"/>
                </a:lnTo>
                <a:lnTo>
                  <a:pt x="814" y="616"/>
                </a:lnTo>
                <a:lnTo>
                  <a:pt x="810" y="618"/>
                </a:lnTo>
                <a:lnTo>
                  <a:pt x="810" y="618"/>
                </a:lnTo>
                <a:lnTo>
                  <a:pt x="806" y="620"/>
                </a:lnTo>
                <a:lnTo>
                  <a:pt x="800" y="620"/>
                </a:lnTo>
                <a:lnTo>
                  <a:pt x="800" y="620"/>
                </a:lnTo>
                <a:lnTo>
                  <a:pt x="796" y="624"/>
                </a:lnTo>
                <a:lnTo>
                  <a:pt x="792" y="628"/>
                </a:lnTo>
                <a:lnTo>
                  <a:pt x="792" y="628"/>
                </a:lnTo>
                <a:lnTo>
                  <a:pt x="792" y="632"/>
                </a:lnTo>
                <a:lnTo>
                  <a:pt x="792" y="632"/>
                </a:lnTo>
                <a:lnTo>
                  <a:pt x="792" y="638"/>
                </a:lnTo>
                <a:lnTo>
                  <a:pt x="794" y="644"/>
                </a:lnTo>
                <a:lnTo>
                  <a:pt x="794" y="644"/>
                </a:lnTo>
                <a:lnTo>
                  <a:pt x="792" y="648"/>
                </a:lnTo>
                <a:lnTo>
                  <a:pt x="788" y="654"/>
                </a:lnTo>
                <a:lnTo>
                  <a:pt x="788" y="654"/>
                </a:lnTo>
                <a:lnTo>
                  <a:pt x="784" y="656"/>
                </a:lnTo>
                <a:lnTo>
                  <a:pt x="784" y="656"/>
                </a:lnTo>
                <a:lnTo>
                  <a:pt x="784" y="660"/>
                </a:lnTo>
                <a:lnTo>
                  <a:pt x="784" y="664"/>
                </a:lnTo>
                <a:lnTo>
                  <a:pt x="782" y="666"/>
                </a:lnTo>
                <a:lnTo>
                  <a:pt x="782" y="666"/>
                </a:lnTo>
                <a:lnTo>
                  <a:pt x="780" y="666"/>
                </a:lnTo>
                <a:lnTo>
                  <a:pt x="778" y="664"/>
                </a:lnTo>
                <a:lnTo>
                  <a:pt x="772" y="662"/>
                </a:lnTo>
                <a:lnTo>
                  <a:pt x="772" y="662"/>
                </a:lnTo>
                <a:lnTo>
                  <a:pt x="770" y="660"/>
                </a:lnTo>
                <a:lnTo>
                  <a:pt x="768" y="656"/>
                </a:lnTo>
                <a:lnTo>
                  <a:pt x="768" y="656"/>
                </a:lnTo>
                <a:lnTo>
                  <a:pt x="766" y="658"/>
                </a:lnTo>
                <a:lnTo>
                  <a:pt x="764" y="658"/>
                </a:lnTo>
                <a:lnTo>
                  <a:pt x="764" y="658"/>
                </a:lnTo>
                <a:lnTo>
                  <a:pt x="764" y="656"/>
                </a:lnTo>
                <a:lnTo>
                  <a:pt x="764" y="654"/>
                </a:lnTo>
                <a:lnTo>
                  <a:pt x="764" y="648"/>
                </a:lnTo>
                <a:lnTo>
                  <a:pt x="764" y="648"/>
                </a:lnTo>
                <a:lnTo>
                  <a:pt x="760" y="640"/>
                </a:lnTo>
                <a:lnTo>
                  <a:pt x="756" y="632"/>
                </a:lnTo>
                <a:lnTo>
                  <a:pt x="756" y="632"/>
                </a:lnTo>
                <a:lnTo>
                  <a:pt x="754" y="620"/>
                </a:lnTo>
                <a:lnTo>
                  <a:pt x="756" y="608"/>
                </a:lnTo>
                <a:lnTo>
                  <a:pt x="756" y="608"/>
                </a:lnTo>
                <a:lnTo>
                  <a:pt x="760" y="602"/>
                </a:lnTo>
                <a:lnTo>
                  <a:pt x="766" y="596"/>
                </a:lnTo>
                <a:lnTo>
                  <a:pt x="766" y="596"/>
                </a:lnTo>
                <a:lnTo>
                  <a:pt x="768" y="590"/>
                </a:lnTo>
                <a:lnTo>
                  <a:pt x="770" y="584"/>
                </a:lnTo>
                <a:lnTo>
                  <a:pt x="770" y="584"/>
                </a:lnTo>
                <a:lnTo>
                  <a:pt x="768" y="580"/>
                </a:lnTo>
                <a:lnTo>
                  <a:pt x="764" y="578"/>
                </a:lnTo>
                <a:lnTo>
                  <a:pt x="756" y="574"/>
                </a:lnTo>
                <a:lnTo>
                  <a:pt x="756" y="574"/>
                </a:lnTo>
                <a:lnTo>
                  <a:pt x="750" y="576"/>
                </a:lnTo>
                <a:lnTo>
                  <a:pt x="744" y="580"/>
                </a:lnTo>
                <a:lnTo>
                  <a:pt x="738" y="586"/>
                </a:lnTo>
                <a:lnTo>
                  <a:pt x="734" y="590"/>
                </a:lnTo>
                <a:lnTo>
                  <a:pt x="734" y="590"/>
                </a:lnTo>
                <a:lnTo>
                  <a:pt x="734" y="594"/>
                </a:lnTo>
                <a:lnTo>
                  <a:pt x="734" y="598"/>
                </a:lnTo>
                <a:lnTo>
                  <a:pt x="736" y="602"/>
                </a:lnTo>
                <a:lnTo>
                  <a:pt x="736" y="606"/>
                </a:lnTo>
                <a:lnTo>
                  <a:pt x="736" y="606"/>
                </a:lnTo>
                <a:lnTo>
                  <a:pt x="730" y="610"/>
                </a:lnTo>
                <a:lnTo>
                  <a:pt x="726" y="612"/>
                </a:lnTo>
                <a:lnTo>
                  <a:pt x="726" y="612"/>
                </a:lnTo>
                <a:lnTo>
                  <a:pt x="716" y="614"/>
                </a:lnTo>
                <a:lnTo>
                  <a:pt x="708" y="614"/>
                </a:lnTo>
                <a:lnTo>
                  <a:pt x="708" y="614"/>
                </a:lnTo>
                <a:lnTo>
                  <a:pt x="700" y="610"/>
                </a:lnTo>
                <a:lnTo>
                  <a:pt x="692" y="606"/>
                </a:lnTo>
                <a:lnTo>
                  <a:pt x="692" y="606"/>
                </a:lnTo>
                <a:lnTo>
                  <a:pt x="680" y="602"/>
                </a:lnTo>
                <a:lnTo>
                  <a:pt x="680" y="602"/>
                </a:lnTo>
                <a:lnTo>
                  <a:pt x="670" y="602"/>
                </a:lnTo>
                <a:lnTo>
                  <a:pt x="670" y="602"/>
                </a:lnTo>
                <a:lnTo>
                  <a:pt x="662" y="604"/>
                </a:lnTo>
                <a:lnTo>
                  <a:pt x="662" y="604"/>
                </a:lnTo>
                <a:lnTo>
                  <a:pt x="648" y="616"/>
                </a:lnTo>
                <a:lnTo>
                  <a:pt x="648" y="616"/>
                </a:lnTo>
                <a:lnTo>
                  <a:pt x="638" y="630"/>
                </a:lnTo>
                <a:lnTo>
                  <a:pt x="630" y="644"/>
                </a:lnTo>
                <a:lnTo>
                  <a:pt x="630" y="644"/>
                </a:lnTo>
                <a:lnTo>
                  <a:pt x="628" y="652"/>
                </a:lnTo>
                <a:lnTo>
                  <a:pt x="626" y="658"/>
                </a:lnTo>
                <a:lnTo>
                  <a:pt x="626" y="658"/>
                </a:lnTo>
                <a:lnTo>
                  <a:pt x="620" y="662"/>
                </a:lnTo>
                <a:lnTo>
                  <a:pt x="614" y="664"/>
                </a:lnTo>
                <a:lnTo>
                  <a:pt x="614" y="664"/>
                </a:lnTo>
                <a:lnTo>
                  <a:pt x="608" y="670"/>
                </a:lnTo>
                <a:lnTo>
                  <a:pt x="604" y="676"/>
                </a:lnTo>
                <a:lnTo>
                  <a:pt x="604" y="676"/>
                </a:lnTo>
                <a:lnTo>
                  <a:pt x="598" y="680"/>
                </a:lnTo>
                <a:lnTo>
                  <a:pt x="592" y="684"/>
                </a:lnTo>
                <a:lnTo>
                  <a:pt x="592" y="684"/>
                </a:lnTo>
                <a:lnTo>
                  <a:pt x="584" y="686"/>
                </a:lnTo>
                <a:lnTo>
                  <a:pt x="578" y="686"/>
                </a:lnTo>
                <a:lnTo>
                  <a:pt x="578" y="686"/>
                </a:lnTo>
                <a:lnTo>
                  <a:pt x="564" y="692"/>
                </a:lnTo>
                <a:lnTo>
                  <a:pt x="552" y="698"/>
                </a:lnTo>
                <a:lnTo>
                  <a:pt x="552" y="698"/>
                </a:lnTo>
                <a:lnTo>
                  <a:pt x="548" y="704"/>
                </a:lnTo>
                <a:lnTo>
                  <a:pt x="542" y="706"/>
                </a:lnTo>
                <a:lnTo>
                  <a:pt x="542" y="706"/>
                </a:lnTo>
                <a:lnTo>
                  <a:pt x="536" y="708"/>
                </a:lnTo>
                <a:lnTo>
                  <a:pt x="528" y="708"/>
                </a:lnTo>
                <a:lnTo>
                  <a:pt x="516" y="704"/>
                </a:lnTo>
                <a:lnTo>
                  <a:pt x="516" y="704"/>
                </a:lnTo>
                <a:lnTo>
                  <a:pt x="506" y="700"/>
                </a:lnTo>
                <a:lnTo>
                  <a:pt x="500" y="694"/>
                </a:lnTo>
                <a:lnTo>
                  <a:pt x="500" y="694"/>
                </a:lnTo>
                <a:lnTo>
                  <a:pt x="492" y="684"/>
                </a:lnTo>
                <a:lnTo>
                  <a:pt x="492" y="684"/>
                </a:lnTo>
                <a:lnTo>
                  <a:pt x="482" y="678"/>
                </a:lnTo>
                <a:lnTo>
                  <a:pt x="482" y="678"/>
                </a:lnTo>
                <a:lnTo>
                  <a:pt x="468" y="674"/>
                </a:lnTo>
                <a:lnTo>
                  <a:pt x="468" y="674"/>
                </a:lnTo>
                <a:lnTo>
                  <a:pt x="432" y="664"/>
                </a:lnTo>
                <a:lnTo>
                  <a:pt x="432" y="664"/>
                </a:lnTo>
                <a:lnTo>
                  <a:pt x="422" y="660"/>
                </a:lnTo>
                <a:lnTo>
                  <a:pt x="414" y="656"/>
                </a:lnTo>
                <a:lnTo>
                  <a:pt x="414" y="656"/>
                </a:lnTo>
                <a:lnTo>
                  <a:pt x="402" y="656"/>
                </a:lnTo>
                <a:lnTo>
                  <a:pt x="390" y="658"/>
                </a:lnTo>
                <a:lnTo>
                  <a:pt x="390" y="658"/>
                </a:lnTo>
                <a:lnTo>
                  <a:pt x="378" y="662"/>
                </a:lnTo>
                <a:lnTo>
                  <a:pt x="378" y="662"/>
                </a:lnTo>
                <a:lnTo>
                  <a:pt x="372" y="664"/>
                </a:lnTo>
                <a:lnTo>
                  <a:pt x="366" y="666"/>
                </a:lnTo>
                <a:lnTo>
                  <a:pt x="366" y="666"/>
                </a:lnTo>
                <a:lnTo>
                  <a:pt x="364" y="672"/>
                </a:lnTo>
                <a:lnTo>
                  <a:pt x="364" y="678"/>
                </a:lnTo>
                <a:lnTo>
                  <a:pt x="364" y="678"/>
                </a:lnTo>
                <a:lnTo>
                  <a:pt x="366" y="686"/>
                </a:lnTo>
                <a:lnTo>
                  <a:pt x="368" y="694"/>
                </a:lnTo>
                <a:lnTo>
                  <a:pt x="368" y="694"/>
                </a:lnTo>
                <a:lnTo>
                  <a:pt x="364" y="702"/>
                </a:lnTo>
                <a:lnTo>
                  <a:pt x="364" y="702"/>
                </a:lnTo>
                <a:lnTo>
                  <a:pt x="364" y="710"/>
                </a:lnTo>
                <a:lnTo>
                  <a:pt x="366" y="714"/>
                </a:lnTo>
                <a:lnTo>
                  <a:pt x="364" y="718"/>
                </a:lnTo>
                <a:lnTo>
                  <a:pt x="364" y="718"/>
                </a:lnTo>
                <a:lnTo>
                  <a:pt x="360" y="722"/>
                </a:lnTo>
                <a:lnTo>
                  <a:pt x="352" y="724"/>
                </a:lnTo>
                <a:lnTo>
                  <a:pt x="338" y="730"/>
                </a:lnTo>
                <a:lnTo>
                  <a:pt x="338" y="730"/>
                </a:lnTo>
                <a:lnTo>
                  <a:pt x="330" y="734"/>
                </a:lnTo>
                <a:lnTo>
                  <a:pt x="322" y="740"/>
                </a:lnTo>
                <a:lnTo>
                  <a:pt x="322" y="740"/>
                </a:lnTo>
                <a:lnTo>
                  <a:pt x="306" y="744"/>
                </a:lnTo>
                <a:lnTo>
                  <a:pt x="306" y="744"/>
                </a:lnTo>
                <a:lnTo>
                  <a:pt x="292" y="742"/>
                </a:lnTo>
                <a:lnTo>
                  <a:pt x="292" y="742"/>
                </a:lnTo>
                <a:lnTo>
                  <a:pt x="278" y="738"/>
                </a:lnTo>
                <a:lnTo>
                  <a:pt x="278" y="738"/>
                </a:lnTo>
                <a:lnTo>
                  <a:pt x="272" y="732"/>
                </a:lnTo>
                <a:lnTo>
                  <a:pt x="264" y="726"/>
                </a:lnTo>
                <a:lnTo>
                  <a:pt x="264" y="726"/>
                </a:lnTo>
                <a:lnTo>
                  <a:pt x="260" y="718"/>
                </a:lnTo>
                <a:lnTo>
                  <a:pt x="256" y="708"/>
                </a:lnTo>
                <a:lnTo>
                  <a:pt x="256" y="708"/>
                </a:lnTo>
                <a:lnTo>
                  <a:pt x="256" y="702"/>
                </a:lnTo>
                <a:lnTo>
                  <a:pt x="256" y="702"/>
                </a:lnTo>
                <a:lnTo>
                  <a:pt x="252" y="700"/>
                </a:lnTo>
                <a:lnTo>
                  <a:pt x="246" y="700"/>
                </a:lnTo>
                <a:lnTo>
                  <a:pt x="246" y="700"/>
                </a:lnTo>
                <a:lnTo>
                  <a:pt x="244" y="702"/>
                </a:lnTo>
                <a:lnTo>
                  <a:pt x="244" y="706"/>
                </a:lnTo>
                <a:lnTo>
                  <a:pt x="244" y="706"/>
                </a:lnTo>
                <a:lnTo>
                  <a:pt x="244" y="708"/>
                </a:lnTo>
                <a:lnTo>
                  <a:pt x="244" y="710"/>
                </a:lnTo>
                <a:lnTo>
                  <a:pt x="244" y="710"/>
                </a:lnTo>
                <a:lnTo>
                  <a:pt x="242" y="710"/>
                </a:lnTo>
                <a:lnTo>
                  <a:pt x="240" y="710"/>
                </a:lnTo>
                <a:lnTo>
                  <a:pt x="240" y="710"/>
                </a:lnTo>
                <a:lnTo>
                  <a:pt x="234" y="708"/>
                </a:lnTo>
                <a:lnTo>
                  <a:pt x="228" y="706"/>
                </a:lnTo>
                <a:lnTo>
                  <a:pt x="228" y="706"/>
                </a:lnTo>
                <a:lnTo>
                  <a:pt x="224" y="702"/>
                </a:lnTo>
                <a:lnTo>
                  <a:pt x="218" y="696"/>
                </a:lnTo>
                <a:lnTo>
                  <a:pt x="218" y="696"/>
                </a:lnTo>
                <a:lnTo>
                  <a:pt x="216" y="696"/>
                </a:lnTo>
                <a:lnTo>
                  <a:pt x="216" y="696"/>
                </a:lnTo>
                <a:lnTo>
                  <a:pt x="204" y="698"/>
                </a:lnTo>
                <a:lnTo>
                  <a:pt x="200" y="700"/>
                </a:lnTo>
                <a:lnTo>
                  <a:pt x="196" y="702"/>
                </a:lnTo>
                <a:lnTo>
                  <a:pt x="196" y="702"/>
                </a:lnTo>
                <a:lnTo>
                  <a:pt x="194" y="706"/>
                </a:lnTo>
                <a:lnTo>
                  <a:pt x="194" y="710"/>
                </a:lnTo>
                <a:lnTo>
                  <a:pt x="194" y="710"/>
                </a:lnTo>
                <a:lnTo>
                  <a:pt x="188" y="716"/>
                </a:lnTo>
                <a:lnTo>
                  <a:pt x="182" y="722"/>
                </a:lnTo>
                <a:lnTo>
                  <a:pt x="182" y="722"/>
                </a:lnTo>
                <a:lnTo>
                  <a:pt x="178" y="722"/>
                </a:lnTo>
                <a:lnTo>
                  <a:pt x="178" y="722"/>
                </a:lnTo>
                <a:lnTo>
                  <a:pt x="178" y="720"/>
                </a:lnTo>
                <a:lnTo>
                  <a:pt x="180" y="718"/>
                </a:lnTo>
                <a:lnTo>
                  <a:pt x="182" y="712"/>
                </a:lnTo>
                <a:lnTo>
                  <a:pt x="182" y="712"/>
                </a:lnTo>
                <a:lnTo>
                  <a:pt x="180" y="710"/>
                </a:lnTo>
                <a:lnTo>
                  <a:pt x="178" y="708"/>
                </a:lnTo>
                <a:lnTo>
                  <a:pt x="178" y="708"/>
                </a:lnTo>
                <a:lnTo>
                  <a:pt x="174" y="708"/>
                </a:lnTo>
                <a:lnTo>
                  <a:pt x="168" y="710"/>
                </a:lnTo>
                <a:lnTo>
                  <a:pt x="154" y="720"/>
                </a:lnTo>
                <a:lnTo>
                  <a:pt x="142" y="728"/>
                </a:lnTo>
                <a:lnTo>
                  <a:pt x="138" y="728"/>
                </a:lnTo>
                <a:lnTo>
                  <a:pt x="134" y="728"/>
                </a:lnTo>
                <a:lnTo>
                  <a:pt x="134" y="728"/>
                </a:lnTo>
                <a:lnTo>
                  <a:pt x="134" y="724"/>
                </a:lnTo>
                <a:lnTo>
                  <a:pt x="136" y="722"/>
                </a:lnTo>
                <a:lnTo>
                  <a:pt x="140" y="716"/>
                </a:lnTo>
                <a:lnTo>
                  <a:pt x="140" y="716"/>
                </a:lnTo>
                <a:lnTo>
                  <a:pt x="146" y="710"/>
                </a:lnTo>
                <a:lnTo>
                  <a:pt x="152" y="706"/>
                </a:lnTo>
                <a:lnTo>
                  <a:pt x="152" y="706"/>
                </a:lnTo>
                <a:lnTo>
                  <a:pt x="162" y="704"/>
                </a:lnTo>
                <a:lnTo>
                  <a:pt x="170" y="704"/>
                </a:lnTo>
                <a:lnTo>
                  <a:pt x="170" y="704"/>
                </a:lnTo>
                <a:lnTo>
                  <a:pt x="178" y="696"/>
                </a:lnTo>
                <a:lnTo>
                  <a:pt x="178" y="696"/>
                </a:lnTo>
                <a:lnTo>
                  <a:pt x="180" y="694"/>
                </a:lnTo>
                <a:lnTo>
                  <a:pt x="180" y="694"/>
                </a:lnTo>
                <a:lnTo>
                  <a:pt x="186" y="690"/>
                </a:lnTo>
                <a:lnTo>
                  <a:pt x="192" y="686"/>
                </a:lnTo>
                <a:lnTo>
                  <a:pt x="192" y="686"/>
                </a:lnTo>
                <a:lnTo>
                  <a:pt x="194" y="682"/>
                </a:lnTo>
                <a:lnTo>
                  <a:pt x="194" y="678"/>
                </a:lnTo>
                <a:lnTo>
                  <a:pt x="194" y="678"/>
                </a:lnTo>
                <a:lnTo>
                  <a:pt x="192" y="676"/>
                </a:lnTo>
                <a:lnTo>
                  <a:pt x="190" y="678"/>
                </a:lnTo>
                <a:lnTo>
                  <a:pt x="184" y="678"/>
                </a:lnTo>
                <a:lnTo>
                  <a:pt x="184" y="678"/>
                </a:lnTo>
                <a:lnTo>
                  <a:pt x="170" y="684"/>
                </a:lnTo>
                <a:lnTo>
                  <a:pt x="156" y="690"/>
                </a:lnTo>
                <a:lnTo>
                  <a:pt x="156" y="690"/>
                </a:lnTo>
                <a:lnTo>
                  <a:pt x="140" y="694"/>
                </a:lnTo>
                <a:lnTo>
                  <a:pt x="132" y="696"/>
                </a:lnTo>
                <a:lnTo>
                  <a:pt x="124" y="694"/>
                </a:lnTo>
                <a:lnTo>
                  <a:pt x="124" y="694"/>
                </a:lnTo>
                <a:lnTo>
                  <a:pt x="122" y="692"/>
                </a:lnTo>
                <a:lnTo>
                  <a:pt x="120" y="688"/>
                </a:lnTo>
                <a:lnTo>
                  <a:pt x="120" y="688"/>
                </a:lnTo>
                <a:lnTo>
                  <a:pt x="124" y="684"/>
                </a:lnTo>
                <a:lnTo>
                  <a:pt x="128" y="680"/>
                </a:lnTo>
                <a:lnTo>
                  <a:pt x="134" y="674"/>
                </a:lnTo>
                <a:lnTo>
                  <a:pt x="134" y="670"/>
                </a:lnTo>
                <a:lnTo>
                  <a:pt x="134" y="670"/>
                </a:lnTo>
                <a:lnTo>
                  <a:pt x="134" y="668"/>
                </a:lnTo>
                <a:lnTo>
                  <a:pt x="130" y="666"/>
                </a:lnTo>
                <a:lnTo>
                  <a:pt x="124" y="662"/>
                </a:lnTo>
                <a:lnTo>
                  <a:pt x="124" y="662"/>
                </a:lnTo>
                <a:lnTo>
                  <a:pt x="118" y="658"/>
                </a:lnTo>
                <a:lnTo>
                  <a:pt x="118" y="658"/>
                </a:lnTo>
                <a:lnTo>
                  <a:pt x="114" y="658"/>
                </a:lnTo>
                <a:lnTo>
                  <a:pt x="110" y="658"/>
                </a:lnTo>
                <a:lnTo>
                  <a:pt x="110" y="658"/>
                </a:lnTo>
                <a:lnTo>
                  <a:pt x="110" y="654"/>
                </a:lnTo>
                <a:lnTo>
                  <a:pt x="112" y="648"/>
                </a:lnTo>
                <a:lnTo>
                  <a:pt x="112" y="648"/>
                </a:lnTo>
                <a:lnTo>
                  <a:pt x="114" y="644"/>
                </a:lnTo>
                <a:lnTo>
                  <a:pt x="118" y="642"/>
                </a:lnTo>
                <a:lnTo>
                  <a:pt x="118" y="642"/>
                </a:lnTo>
                <a:lnTo>
                  <a:pt x="120" y="638"/>
                </a:lnTo>
                <a:lnTo>
                  <a:pt x="120" y="634"/>
                </a:lnTo>
                <a:lnTo>
                  <a:pt x="120" y="634"/>
                </a:lnTo>
                <a:lnTo>
                  <a:pt x="118" y="634"/>
                </a:lnTo>
                <a:lnTo>
                  <a:pt x="116" y="634"/>
                </a:lnTo>
                <a:lnTo>
                  <a:pt x="110" y="636"/>
                </a:lnTo>
                <a:lnTo>
                  <a:pt x="110" y="636"/>
                </a:lnTo>
                <a:lnTo>
                  <a:pt x="106" y="640"/>
                </a:lnTo>
                <a:lnTo>
                  <a:pt x="102" y="642"/>
                </a:lnTo>
                <a:lnTo>
                  <a:pt x="102" y="642"/>
                </a:lnTo>
                <a:lnTo>
                  <a:pt x="96" y="638"/>
                </a:lnTo>
                <a:lnTo>
                  <a:pt x="94" y="634"/>
                </a:lnTo>
                <a:lnTo>
                  <a:pt x="94" y="634"/>
                </a:lnTo>
                <a:lnTo>
                  <a:pt x="94" y="632"/>
                </a:lnTo>
                <a:lnTo>
                  <a:pt x="98" y="630"/>
                </a:lnTo>
                <a:lnTo>
                  <a:pt x="102" y="626"/>
                </a:lnTo>
                <a:lnTo>
                  <a:pt x="102" y="626"/>
                </a:lnTo>
                <a:lnTo>
                  <a:pt x="102" y="620"/>
                </a:lnTo>
                <a:lnTo>
                  <a:pt x="102" y="614"/>
                </a:lnTo>
                <a:lnTo>
                  <a:pt x="102" y="614"/>
                </a:lnTo>
                <a:lnTo>
                  <a:pt x="100" y="608"/>
                </a:lnTo>
                <a:lnTo>
                  <a:pt x="94" y="602"/>
                </a:lnTo>
                <a:lnTo>
                  <a:pt x="94" y="602"/>
                </a:lnTo>
                <a:lnTo>
                  <a:pt x="86" y="598"/>
                </a:lnTo>
                <a:lnTo>
                  <a:pt x="86" y="598"/>
                </a:lnTo>
                <a:lnTo>
                  <a:pt x="76" y="598"/>
                </a:lnTo>
                <a:lnTo>
                  <a:pt x="68" y="598"/>
                </a:lnTo>
                <a:lnTo>
                  <a:pt x="68" y="598"/>
                </a:lnTo>
                <a:lnTo>
                  <a:pt x="62" y="594"/>
                </a:lnTo>
                <a:lnTo>
                  <a:pt x="56" y="590"/>
                </a:lnTo>
                <a:lnTo>
                  <a:pt x="56" y="590"/>
                </a:lnTo>
                <a:lnTo>
                  <a:pt x="50" y="592"/>
                </a:lnTo>
                <a:lnTo>
                  <a:pt x="46" y="596"/>
                </a:lnTo>
                <a:lnTo>
                  <a:pt x="46" y="596"/>
                </a:lnTo>
                <a:lnTo>
                  <a:pt x="38" y="592"/>
                </a:lnTo>
                <a:lnTo>
                  <a:pt x="38" y="592"/>
                </a:lnTo>
                <a:lnTo>
                  <a:pt x="30" y="586"/>
                </a:lnTo>
                <a:lnTo>
                  <a:pt x="30" y="586"/>
                </a:lnTo>
                <a:lnTo>
                  <a:pt x="28" y="584"/>
                </a:lnTo>
                <a:lnTo>
                  <a:pt x="28" y="582"/>
                </a:lnTo>
                <a:lnTo>
                  <a:pt x="28" y="582"/>
                </a:lnTo>
                <a:lnTo>
                  <a:pt x="32" y="578"/>
                </a:lnTo>
                <a:lnTo>
                  <a:pt x="36" y="576"/>
                </a:lnTo>
                <a:lnTo>
                  <a:pt x="36" y="576"/>
                </a:lnTo>
                <a:lnTo>
                  <a:pt x="38" y="570"/>
                </a:lnTo>
                <a:lnTo>
                  <a:pt x="36" y="564"/>
                </a:lnTo>
                <a:lnTo>
                  <a:pt x="36" y="564"/>
                </a:lnTo>
                <a:lnTo>
                  <a:pt x="34" y="556"/>
                </a:lnTo>
                <a:lnTo>
                  <a:pt x="34" y="556"/>
                </a:lnTo>
                <a:lnTo>
                  <a:pt x="34" y="552"/>
                </a:lnTo>
                <a:lnTo>
                  <a:pt x="36" y="548"/>
                </a:lnTo>
                <a:lnTo>
                  <a:pt x="36" y="548"/>
                </a:lnTo>
                <a:lnTo>
                  <a:pt x="40" y="548"/>
                </a:lnTo>
                <a:lnTo>
                  <a:pt x="42" y="550"/>
                </a:lnTo>
                <a:lnTo>
                  <a:pt x="42" y="550"/>
                </a:lnTo>
                <a:lnTo>
                  <a:pt x="44" y="554"/>
                </a:lnTo>
                <a:lnTo>
                  <a:pt x="46" y="560"/>
                </a:lnTo>
                <a:lnTo>
                  <a:pt x="50" y="566"/>
                </a:lnTo>
                <a:lnTo>
                  <a:pt x="52" y="570"/>
                </a:lnTo>
                <a:lnTo>
                  <a:pt x="52" y="570"/>
                </a:lnTo>
                <a:lnTo>
                  <a:pt x="56" y="572"/>
                </a:lnTo>
                <a:lnTo>
                  <a:pt x="60" y="572"/>
                </a:lnTo>
                <a:lnTo>
                  <a:pt x="60" y="572"/>
                </a:lnTo>
                <a:lnTo>
                  <a:pt x="72" y="568"/>
                </a:lnTo>
                <a:lnTo>
                  <a:pt x="72" y="568"/>
                </a:lnTo>
                <a:lnTo>
                  <a:pt x="80" y="568"/>
                </a:lnTo>
                <a:lnTo>
                  <a:pt x="86" y="566"/>
                </a:lnTo>
                <a:lnTo>
                  <a:pt x="88" y="564"/>
                </a:lnTo>
                <a:lnTo>
                  <a:pt x="88" y="564"/>
                </a:lnTo>
                <a:lnTo>
                  <a:pt x="86" y="562"/>
                </a:lnTo>
                <a:lnTo>
                  <a:pt x="84" y="562"/>
                </a:lnTo>
                <a:lnTo>
                  <a:pt x="84" y="562"/>
                </a:lnTo>
                <a:lnTo>
                  <a:pt x="76" y="560"/>
                </a:lnTo>
                <a:lnTo>
                  <a:pt x="68" y="558"/>
                </a:lnTo>
                <a:lnTo>
                  <a:pt x="68" y="558"/>
                </a:lnTo>
                <a:lnTo>
                  <a:pt x="64" y="552"/>
                </a:lnTo>
                <a:lnTo>
                  <a:pt x="60" y="546"/>
                </a:lnTo>
                <a:lnTo>
                  <a:pt x="60" y="546"/>
                </a:lnTo>
                <a:lnTo>
                  <a:pt x="60" y="542"/>
                </a:lnTo>
                <a:lnTo>
                  <a:pt x="62" y="536"/>
                </a:lnTo>
                <a:lnTo>
                  <a:pt x="62" y="536"/>
                </a:lnTo>
                <a:lnTo>
                  <a:pt x="66" y="532"/>
                </a:lnTo>
                <a:lnTo>
                  <a:pt x="70" y="528"/>
                </a:lnTo>
                <a:lnTo>
                  <a:pt x="72" y="526"/>
                </a:lnTo>
                <a:lnTo>
                  <a:pt x="72" y="526"/>
                </a:lnTo>
                <a:lnTo>
                  <a:pt x="70" y="522"/>
                </a:lnTo>
                <a:lnTo>
                  <a:pt x="66" y="518"/>
                </a:lnTo>
                <a:lnTo>
                  <a:pt x="66" y="518"/>
                </a:lnTo>
                <a:lnTo>
                  <a:pt x="62" y="516"/>
                </a:lnTo>
                <a:lnTo>
                  <a:pt x="58" y="512"/>
                </a:lnTo>
                <a:lnTo>
                  <a:pt x="58" y="512"/>
                </a:lnTo>
                <a:lnTo>
                  <a:pt x="58" y="504"/>
                </a:lnTo>
                <a:lnTo>
                  <a:pt x="58" y="504"/>
                </a:lnTo>
                <a:lnTo>
                  <a:pt x="52" y="500"/>
                </a:lnTo>
                <a:lnTo>
                  <a:pt x="48" y="494"/>
                </a:lnTo>
                <a:lnTo>
                  <a:pt x="48" y="494"/>
                </a:lnTo>
                <a:lnTo>
                  <a:pt x="48" y="488"/>
                </a:lnTo>
                <a:lnTo>
                  <a:pt x="48" y="480"/>
                </a:lnTo>
                <a:lnTo>
                  <a:pt x="48" y="480"/>
                </a:lnTo>
                <a:lnTo>
                  <a:pt x="54" y="474"/>
                </a:lnTo>
                <a:lnTo>
                  <a:pt x="56" y="470"/>
                </a:lnTo>
                <a:lnTo>
                  <a:pt x="58" y="466"/>
                </a:lnTo>
                <a:lnTo>
                  <a:pt x="58" y="466"/>
                </a:lnTo>
                <a:lnTo>
                  <a:pt x="56" y="464"/>
                </a:lnTo>
                <a:lnTo>
                  <a:pt x="54" y="460"/>
                </a:lnTo>
                <a:lnTo>
                  <a:pt x="54" y="460"/>
                </a:lnTo>
                <a:lnTo>
                  <a:pt x="50" y="462"/>
                </a:lnTo>
                <a:lnTo>
                  <a:pt x="44" y="464"/>
                </a:lnTo>
                <a:lnTo>
                  <a:pt x="34" y="468"/>
                </a:lnTo>
                <a:lnTo>
                  <a:pt x="34" y="468"/>
                </a:lnTo>
                <a:lnTo>
                  <a:pt x="18" y="474"/>
                </a:lnTo>
                <a:lnTo>
                  <a:pt x="10" y="474"/>
                </a:lnTo>
                <a:lnTo>
                  <a:pt x="2" y="474"/>
                </a:lnTo>
                <a:lnTo>
                  <a:pt x="2" y="474"/>
                </a:lnTo>
                <a:lnTo>
                  <a:pt x="2" y="470"/>
                </a:lnTo>
                <a:lnTo>
                  <a:pt x="2" y="468"/>
                </a:lnTo>
                <a:lnTo>
                  <a:pt x="2" y="468"/>
                </a:lnTo>
                <a:lnTo>
                  <a:pt x="0" y="454"/>
                </a:lnTo>
                <a:lnTo>
                  <a:pt x="2" y="440"/>
                </a:lnTo>
                <a:lnTo>
                  <a:pt x="2" y="440"/>
                </a:lnTo>
                <a:lnTo>
                  <a:pt x="4" y="432"/>
                </a:lnTo>
                <a:lnTo>
                  <a:pt x="6" y="426"/>
                </a:lnTo>
                <a:lnTo>
                  <a:pt x="6" y="426"/>
                </a:lnTo>
                <a:lnTo>
                  <a:pt x="14" y="422"/>
                </a:lnTo>
                <a:lnTo>
                  <a:pt x="14" y="422"/>
                </a:lnTo>
                <a:lnTo>
                  <a:pt x="16" y="416"/>
                </a:lnTo>
                <a:lnTo>
                  <a:pt x="20" y="408"/>
                </a:lnTo>
                <a:lnTo>
                  <a:pt x="20" y="408"/>
                </a:lnTo>
                <a:lnTo>
                  <a:pt x="28" y="398"/>
                </a:lnTo>
                <a:lnTo>
                  <a:pt x="28" y="398"/>
                </a:lnTo>
                <a:lnTo>
                  <a:pt x="32" y="390"/>
                </a:lnTo>
                <a:lnTo>
                  <a:pt x="36" y="384"/>
                </a:lnTo>
                <a:lnTo>
                  <a:pt x="36" y="384"/>
                </a:lnTo>
                <a:lnTo>
                  <a:pt x="40" y="382"/>
                </a:lnTo>
                <a:lnTo>
                  <a:pt x="44" y="382"/>
                </a:lnTo>
                <a:lnTo>
                  <a:pt x="54" y="382"/>
                </a:lnTo>
                <a:lnTo>
                  <a:pt x="54" y="382"/>
                </a:lnTo>
                <a:lnTo>
                  <a:pt x="62" y="376"/>
                </a:lnTo>
                <a:lnTo>
                  <a:pt x="68" y="374"/>
                </a:lnTo>
                <a:lnTo>
                  <a:pt x="72" y="372"/>
                </a:lnTo>
                <a:lnTo>
                  <a:pt x="72" y="372"/>
                </a:lnTo>
                <a:lnTo>
                  <a:pt x="76" y="376"/>
                </a:lnTo>
                <a:lnTo>
                  <a:pt x="80" y="378"/>
                </a:lnTo>
                <a:lnTo>
                  <a:pt x="80" y="378"/>
                </a:lnTo>
                <a:lnTo>
                  <a:pt x="88" y="380"/>
                </a:lnTo>
                <a:lnTo>
                  <a:pt x="96" y="382"/>
                </a:lnTo>
                <a:lnTo>
                  <a:pt x="96" y="382"/>
                </a:lnTo>
                <a:lnTo>
                  <a:pt x="104" y="380"/>
                </a:lnTo>
                <a:lnTo>
                  <a:pt x="108" y="380"/>
                </a:lnTo>
                <a:lnTo>
                  <a:pt x="110" y="378"/>
                </a:lnTo>
                <a:lnTo>
                  <a:pt x="110" y="378"/>
                </a:lnTo>
                <a:lnTo>
                  <a:pt x="110" y="374"/>
                </a:lnTo>
                <a:lnTo>
                  <a:pt x="106" y="370"/>
                </a:lnTo>
                <a:lnTo>
                  <a:pt x="104" y="364"/>
                </a:lnTo>
                <a:lnTo>
                  <a:pt x="102" y="360"/>
                </a:lnTo>
                <a:lnTo>
                  <a:pt x="102" y="360"/>
                </a:lnTo>
                <a:lnTo>
                  <a:pt x="104" y="360"/>
                </a:lnTo>
                <a:lnTo>
                  <a:pt x="108" y="360"/>
                </a:lnTo>
                <a:lnTo>
                  <a:pt x="114" y="360"/>
                </a:lnTo>
                <a:lnTo>
                  <a:pt x="114" y="360"/>
                </a:lnTo>
                <a:lnTo>
                  <a:pt x="118" y="362"/>
                </a:lnTo>
                <a:lnTo>
                  <a:pt x="122" y="364"/>
                </a:lnTo>
                <a:lnTo>
                  <a:pt x="122" y="364"/>
                </a:lnTo>
                <a:lnTo>
                  <a:pt x="122" y="366"/>
                </a:lnTo>
                <a:lnTo>
                  <a:pt x="122" y="370"/>
                </a:lnTo>
                <a:lnTo>
                  <a:pt x="122" y="370"/>
                </a:lnTo>
                <a:lnTo>
                  <a:pt x="126" y="370"/>
                </a:lnTo>
                <a:lnTo>
                  <a:pt x="132" y="370"/>
                </a:lnTo>
                <a:lnTo>
                  <a:pt x="132" y="370"/>
                </a:lnTo>
                <a:lnTo>
                  <a:pt x="148" y="364"/>
                </a:lnTo>
                <a:lnTo>
                  <a:pt x="148" y="364"/>
                </a:lnTo>
                <a:lnTo>
                  <a:pt x="166" y="362"/>
                </a:lnTo>
                <a:lnTo>
                  <a:pt x="182" y="360"/>
                </a:lnTo>
                <a:lnTo>
                  <a:pt x="182" y="360"/>
                </a:lnTo>
                <a:lnTo>
                  <a:pt x="192" y="358"/>
                </a:lnTo>
                <a:lnTo>
                  <a:pt x="196" y="356"/>
                </a:lnTo>
                <a:lnTo>
                  <a:pt x="198" y="354"/>
                </a:lnTo>
                <a:lnTo>
                  <a:pt x="198" y="354"/>
                </a:lnTo>
                <a:lnTo>
                  <a:pt x="198" y="350"/>
                </a:lnTo>
                <a:lnTo>
                  <a:pt x="196" y="346"/>
                </a:lnTo>
                <a:lnTo>
                  <a:pt x="196" y="346"/>
                </a:lnTo>
                <a:lnTo>
                  <a:pt x="190" y="346"/>
                </a:lnTo>
                <a:lnTo>
                  <a:pt x="184" y="346"/>
                </a:lnTo>
                <a:lnTo>
                  <a:pt x="184" y="346"/>
                </a:lnTo>
                <a:lnTo>
                  <a:pt x="182" y="344"/>
                </a:lnTo>
                <a:lnTo>
                  <a:pt x="182" y="340"/>
                </a:lnTo>
                <a:lnTo>
                  <a:pt x="182" y="340"/>
                </a:lnTo>
                <a:lnTo>
                  <a:pt x="184" y="338"/>
                </a:lnTo>
                <a:lnTo>
                  <a:pt x="188" y="336"/>
                </a:lnTo>
                <a:lnTo>
                  <a:pt x="194" y="334"/>
                </a:lnTo>
                <a:lnTo>
                  <a:pt x="194" y="334"/>
                </a:lnTo>
                <a:lnTo>
                  <a:pt x="206" y="330"/>
                </a:lnTo>
                <a:lnTo>
                  <a:pt x="224" y="328"/>
                </a:lnTo>
                <a:lnTo>
                  <a:pt x="240" y="326"/>
                </a:lnTo>
                <a:lnTo>
                  <a:pt x="244" y="324"/>
                </a:lnTo>
                <a:lnTo>
                  <a:pt x="248" y="320"/>
                </a:lnTo>
                <a:lnTo>
                  <a:pt x="248" y="320"/>
                </a:lnTo>
                <a:lnTo>
                  <a:pt x="248" y="316"/>
                </a:lnTo>
                <a:lnTo>
                  <a:pt x="248" y="314"/>
                </a:lnTo>
                <a:lnTo>
                  <a:pt x="248" y="314"/>
                </a:lnTo>
                <a:lnTo>
                  <a:pt x="242" y="312"/>
                </a:lnTo>
                <a:lnTo>
                  <a:pt x="236" y="312"/>
                </a:lnTo>
                <a:lnTo>
                  <a:pt x="236" y="312"/>
                </a:lnTo>
                <a:lnTo>
                  <a:pt x="230" y="316"/>
                </a:lnTo>
                <a:lnTo>
                  <a:pt x="230" y="316"/>
                </a:lnTo>
                <a:lnTo>
                  <a:pt x="222" y="318"/>
                </a:lnTo>
                <a:lnTo>
                  <a:pt x="212" y="318"/>
                </a:lnTo>
                <a:lnTo>
                  <a:pt x="212" y="318"/>
                </a:lnTo>
                <a:lnTo>
                  <a:pt x="208" y="314"/>
                </a:lnTo>
                <a:lnTo>
                  <a:pt x="208" y="314"/>
                </a:lnTo>
                <a:lnTo>
                  <a:pt x="202" y="312"/>
                </a:lnTo>
                <a:lnTo>
                  <a:pt x="202" y="312"/>
                </a:lnTo>
                <a:lnTo>
                  <a:pt x="200" y="308"/>
                </a:lnTo>
                <a:lnTo>
                  <a:pt x="198" y="306"/>
                </a:lnTo>
                <a:lnTo>
                  <a:pt x="198" y="306"/>
                </a:lnTo>
                <a:lnTo>
                  <a:pt x="194" y="304"/>
                </a:lnTo>
                <a:lnTo>
                  <a:pt x="190" y="302"/>
                </a:lnTo>
                <a:lnTo>
                  <a:pt x="190" y="302"/>
                </a:lnTo>
                <a:lnTo>
                  <a:pt x="190" y="298"/>
                </a:lnTo>
                <a:lnTo>
                  <a:pt x="192" y="292"/>
                </a:lnTo>
                <a:lnTo>
                  <a:pt x="192" y="292"/>
                </a:lnTo>
                <a:lnTo>
                  <a:pt x="194" y="284"/>
                </a:lnTo>
                <a:lnTo>
                  <a:pt x="194" y="280"/>
                </a:lnTo>
                <a:lnTo>
                  <a:pt x="198" y="278"/>
                </a:lnTo>
                <a:lnTo>
                  <a:pt x="198" y="278"/>
                </a:lnTo>
                <a:lnTo>
                  <a:pt x="198" y="280"/>
                </a:lnTo>
                <a:lnTo>
                  <a:pt x="200" y="282"/>
                </a:lnTo>
                <a:lnTo>
                  <a:pt x="200" y="282"/>
                </a:lnTo>
                <a:lnTo>
                  <a:pt x="206" y="282"/>
                </a:lnTo>
                <a:lnTo>
                  <a:pt x="210" y="280"/>
                </a:lnTo>
                <a:lnTo>
                  <a:pt x="210" y="280"/>
                </a:lnTo>
                <a:lnTo>
                  <a:pt x="228" y="282"/>
                </a:lnTo>
                <a:lnTo>
                  <a:pt x="228" y="282"/>
                </a:lnTo>
                <a:lnTo>
                  <a:pt x="238" y="280"/>
                </a:lnTo>
                <a:lnTo>
                  <a:pt x="252" y="276"/>
                </a:lnTo>
                <a:lnTo>
                  <a:pt x="266" y="274"/>
                </a:lnTo>
                <a:lnTo>
                  <a:pt x="276" y="272"/>
                </a:lnTo>
                <a:lnTo>
                  <a:pt x="276" y="272"/>
                </a:lnTo>
                <a:lnTo>
                  <a:pt x="290" y="272"/>
                </a:lnTo>
                <a:lnTo>
                  <a:pt x="290" y="272"/>
                </a:lnTo>
                <a:lnTo>
                  <a:pt x="294" y="274"/>
                </a:lnTo>
                <a:lnTo>
                  <a:pt x="300" y="276"/>
                </a:lnTo>
                <a:lnTo>
                  <a:pt x="300" y="276"/>
                </a:lnTo>
                <a:lnTo>
                  <a:pt x="304" y="274"/>
                </a:lnTo>
                <a:lnTo>
                  <a:pt x="304" y="274"/>
                </a:lnTo>
                <a:lnTo>
                  <a:pt x="318" y="272"/>
                </a:lnTo>
                <a:lnTo>
                  <a:pt x="326" y="272"/>
                </a:lnTo>
                <a:lnTo>
                  <a:pt x="332" y="272"/>
                </a:lnTo>
                <a:lnTo>
                  <a:pt x="332" y="272"/>
                </a:lnTo>
                <a:lnTo>
                  <a:pt x="340" y="266"/>
                </a:lnTo>
                <a:lnTo>
                  <a:pt x="348" y="260"/>
                </a:lnTo>
                <a:lnTo>
                  <a:pt x="348" y="260"/>
                </a:lnTo>
                <a:lnTo>
                  <a:pt x="350" y="250"/>
                </a:lnTo>
                <a:lnTo>
                  <a:pt x="352" y="240"/>
                </a:lnTo>
                <a:lnTo>
                  <a:pt x="352" y="240"/>
                </a:lnTo>
                <a:lnTo>
                  <a:pt x="360" y="234"/>
                </a:lnTo>
                <a:lnTo>
                  <a:pt x="366" y="230"/>
                </a:lnTo>
                <a:lnTo>
                  <a:pt x="366" y="230"/>
                </a:lnTo>
                <a:lnTo>
                  <a:pt x="372" y="222"/>
                </a:lnTo>
                <a:lnTo>
                  <a:pt x="378" y="214"/>
                </a:lnTo>
                <a:lnTo>
                  <a:pt x="378" y="214"/>
                </a:lnTo>
                <a:lnTo>
                  <a:pt x="386" y="208"/>
                </a:lnTo>
                <a:lnTo>
                  <a:pt x="394" y="204"/>
                </a:lnTo>
                <a:lnTo>
                  <a:pt x="394" y="204"/>
                </a:lnTo>
                <a:lnTo>
                  <a:pt x="400" y="196"/>
                </a:lnTo>
                <a:lnTo>
                  <a:pt x="404" y="190"/>
                </a:lnTo>
                <a:lnTo>
                  <a:pt x="404" y="190"/>
                </a:lnTo>
                <a:lnTo>
                  <a:pt x="418" y="176"/>
                </a:lnTo>
                <a:lnTo>
                  <a:pt x="418" y="176"/>
                </a:lnTo>
                <a:lnTo>
                  <a:pt x="432" y="166"/>
                </a:lnTo>
                <a:lnTo>
                  <a:pt x="448" y="156"/>
                </a:lnTo>
                <a:lnTo>
                  <a:pt x="448" y="156"/>
                </a:lnTo>
                <a:lnTo>
                  <a:pt x="468" y="148"/>
                </a:lnTo>
                <a:lnTo>
                  <a:pt x="468" y="148"/>
                </a:lnTo>
                <a:lnTo>
                  <a:pt x="486" y="142"/>
                </a:lnTo>
                <a:lnTo>
                  <a:pt x="486" y="142"/>
                </a:lnTo>
                <a:lnTo>
                  <a:pt x="514" y="138"/>
                </a:lnTo>
                <a:lnTo>
                  <a:pt x="514" y="138"/>
                </a:lnTo>
                <a:lnTo>
                  <a:pt x="538" y="134"/>
                </a:lnTo>
                <a:lnTo>
                  <a:pt x="550" y="130"/>
                </a:lnTo>
                <a:lnTo>
                  <a:pt x="560" y="126"/>
                </a:lnTo>
                <a:lnTo>
                  <a:pt x="560" y="126"/>
                </a:lnTo>
                <a:lnTo>
                  <a:pt x="566" y="122"/>
                </a:lnTo>
                <a:lnTo>
                  <a:pt x="572" y="116"/>
                </a:lnTo>
                <a:lnTo>
                  <a:pt x="572" y="116"/>
                </a:lnTo>
                <a:lnTo>
                  <a:pt x="580" y="112"/>
                </a:lnTo>
                <a:lnTo>
                  <a:pt x="580" y="112"/>
                </a:lnTo>
                <a:lnTo>
                  <a:pt x="584" y="112"/>
                </a:lnTo>
                <a:lnTo>
                  <a:pt x="588" y="114"/>
                </a:lnTo>
                <a:lnTo>
                  <a:pt x="588" y="114"/>
                </a:lnTo>
                <a:lnTo>
                  <a:pt x="590" y="118"/>
                </a:lnTo>
                <a:lnTo>
                  <a:pt x="590" y="122"/>
                </a:lnTo>
                <a:lnTo>
                  <a:pt x="590" y="122"/>
                </a:lnTo>
                <a:lnTo>
                  <a:pt x="596" y="130"/>
                </a:lnTo>
                <a:lnTo>
                  <a:pt x="604" y="134"/>
                </a:lnTo>
                <a:lnTo>
                  <a:pt x="604" y="134"/>
                </a:lnTo>
                <a:lnTo>
                  <a:pt x="612" y="138"/>
                </a:lnTo>
                <a:lnTo>
                  <a:pt x="622" y="140"/>
                </a:lnTo>
                <a:lnTo>
                  <a:pt x="622" y="140"/>
                </a:lnTo>
                <a:lnTo>
                  <a:pt x="632" y="142"/>
                </a:lnTo>
                <a:lnTo>
                  <a:pt x="636" y="142"/>
                </a:lnTo>
                <a:lnTo>
                  <a:pt x="640" y="142"/>
                </a:lnTo>
                <a:lnTo>
                  <a:pt x="640" y="142"/>
                </a:lnTo>
                <a:lnTo>
                  <a:pt x="644" y="138"/>
                </a:lnTo>
                <a:lnTo>
                  <a:pt x="646" y="134"/>
                </a:lnTo>
                <a:lnTo>
                  <a:pt x="650" y="130"/>
                </a:lnTo>
                <a:lnTo>
                  <a:pt x="654" y="128"/>
                </a:lnTo>
                <a:lnTo>
                  <a:pt x="654" y="128"/>
                </a:lnTo>
                <a:lnTo>
                  <a:pt x="656" y="128"/>
                </a:lnTo>
                <a:lnTo>
                  <a:pt x="660" y="132"/>
                </a:lnTo>
                <a:lnTo>
                  <a:pt x="664" y="140"/>
                </a:lnTo>
                <a:lnTo>
                  <a:pt x="664" y="140"/>
                </a:lnTo>
                <a:lnTo>
                  <a:pt x="672" y="152"/>
                </a:lnTo>
                <a:lnTo>
                  <a:pt x="676" y="158"/>
                </a:lnTo>
                <a:lnTo>
                  <a:pt x="680" y="162"/>
                </a:lnTo>
                <a:lnTo>
                  <a:pt x="680" y="162"/>
                </a:lnTo>
                <a:lnTo>
                  <a:pt x="688" y="164"/>
                </a:lnTo>
                <a:lnTo>
                  <a:pt x="698" y="160"/>
                </a:lnTo>
                <a:lnTo>
                  <a:pt x="706" y="158"/>
                </a:lnTo>
                <a:lnTo>
                  <a:pt x="714" y="156"/>
                </a:lnTo>
                <a:lnTo>
                  <a:pt x="714" y="156"/>
                </a:lnTo>
                <a:lnTo>
                  <a:pt x="726" y="160"/>
                </a:lnTo>
                <a:lnTo>
                  <a:pt x="738" y="164"/>
                </a:lnTo>
                <a:lnTo>
                  <a:pt x="752" y="170"/>
                </a:lnTo>
                <a:lnTo>
                  <a:pt x="758" y="170"/>
                </a:lnTo>
                <a:lnTo>
                  <a:pt x="764" y="170"/>
                </a:lnTo>
                <a:lnTo>
                  <a:pt x="764" y="170"/>
                </a:lnTo>
                <a:lnTo>
                  <a:pt x="766" y="166"/>
                </a:lnTo>
                <a:lnTo>
                  <a:pt x="768" y="162"/>
                </a:lnTo>
                <a:lnTo>
                  <a:pt x="768" y="162"/>
                </a:lnTo>
                <a:lnTo>
                  <a:pt x="772" y="158"/>
                </a:lnTo>
                <a:lnTo>
                  <a:pt x="776" y="156"/>
                </a:lnTo>
                <a:lnTo>
                  <a:pt x="776" y="156"/>
                </a:lnTo>
                <a:lnTo>
                  <a:pt x="782" y="156"/>
                </a:lnTo>
                <a:lnTo>
                  <a:pt x="790" y="160"/>
                </a:lnTo>
                <a:lnTo>
                  <a:pt x="798" y="162"/>
                </a:lnTo>
                <a:lnTo>
                  <a:pt x="804" y="162"/>
                </a:lnTo>
                <a:lnTo>
                  <a:pt x="804" y="162"/>
                </a:lnTo>
                <a:lnTo>
                  <a:pt x="816" y="158"/>
                </a:lnTo>
                <a:lnTo>
                  <a:pt x="830" y="152"/>
                </a:lnTo>
                <a:lnTo>
                  <a:pt x="830" y="152"/>
                </a:lnTo>
                <a:lnTo>
                  <a:pt x="838" y="146"/>
                </a:lnTo>
                <a:lnTo>
                  <a:pt x="846" y="138"/>
                </a:lnTo>
                <a:lnTo>
                  <a:pt x="846" y="138"/>
                </a:lnTo>
                <a:lnTo>
                  <a:pt x="864" y="130"/>
                </a:lnTo>
                <a:lnTo>
                  <a:pt x="880" y="122"/>
                </a:lnTo>
                <a:lnTo>
                  <a:pt x="880" y="122"/>
                </a:lnTo>
                <a:lnTo>
                  <a:pt x="890" y="120"/>
                </a:lnTo>
                <a:lnTo>
                  <a:pt x="902" y="120"/>
                </a:lnTo>
                <a:lnTo>
                  <a:pt x="914" y="120"/>
                </a:lnTo>
                <a:lnTo>
                  <a:pt x="924" y="118"/>
                </a:lnTo>
                <a:lnTo>
                  <a:pt x="924" y="118"/>
                </a:lnTo>
                <a:lnTo>
                  <a:pt x="936" y="114"/>
                </a:lnTo>
                <a:lnTo>
                  <a:pt x="948" y="108"/>
                </a:lnTo>
                <a:lnTo>
                  <a:pt x="948" y="108"/>
                </a:lnTo>
                <a:lnTo>
                  <a:pt x="958" y="98"/>
                </a:lnTo>
                <a:lnTo>
                  <a:pt x="968" y="84"/>
                </a:lnTo>
                <a:lnTo>
                  <a:pt x="986" y="58"/>
                </a:lnTo>
                <a:lnTo>
                  <a:pt x="986" y="58"/>
                </a:lnTo>
                <a:lnTo>
                  <a:pt x="994" y="48"/>
                </a:lnTo>
                <a:lnTo>
                  <a:pt x="1002" y="36"/>
                </a:lnTo>
                <a:lnTo>
                  <a:pt x="1002" y="36"/>
                </a:lnTo>
                <a:lnTo>
                  <a:pt x="1004" y="32"/>
                </a:lnTo>
                <a:lnTo>
                  <a:pt x="1004" y="30"/>
                </a:lnTo>
                <a:lnTo>
                  <a:pt x="1004" y="30"/>
                </a:lnTo>
                <a:lnTo>
                  <a:pt x="1006" y="30"/>
                </a:lnTo>
                <a:lnTo>
                  <a:pt x="1010" y="32"/>
                </a:lnTo>
                <a:lnTo>
                  <a:pt x="1014" y="36"/>
                </a:lnTo>
                <a:lnTo>
                  <a:pt x="1014" y="36"/>
                </a:lnTo>
                <a:lnTo>
                  <a:pt x="1020" y="34"/>
                </a:lnTo>
                <a:lnTo>
                  <a:pt x="1024" y="32"/>
                </a:lnTo>
                <a:lnTo>
                  <a:pt x="1024" y="32"/>
                </a:lnTo>
                <a:lnTo>
                  <a:pt x="1030" y="26"/>
                </a:lnTo>
                <a:lnTo>
                  <a:pt x="1038" y="22"/>
                </a:lnTo>
                <a:lnTo>
                  <a:pt x="1038" y="22"/>
                </a:lnTo>
                <a:lnTo>
                  <a:pt x="1042" y="20"/>
                </a:lnTo>
                <a:lnTo>
                  <a:pt x="1048" y="22"/>
                </a:lnTo>
                <a:lnTo>
                  <a:pt x="1060" y="22"/>
                </a:lnTo>
                <a:lnTo>
                  <a:pt x="1060" y="22"/>
                </a:lnTo>
                <a:lnTo>
                  <a:pt x="1066" y="20"/>
                </a:lnTo>
                <a:lnTo>
                  <a:pt x="1068" y="18"/>
                </a:lnTo>
                <a:lnTo>
                  <a:pt x="1068" y="18"/>
                </a:lnTo>
                <a:lnTo>
                  <a:pt x="1070" y="12"/>
                </a:lnTo>
                <a:lnTo>
                  <a:pt x="1072" y="6"/>
                </a:lnTo>
                <a:lnTo>
                  <a:pt x="1072" y="6"/>
                </a:lnTo>
                <a:lnTo>
                  <a:pt x="1076" y="2"/>
                </a:lnTo>
                <a:lnTo>
                  <a:pt x="1076" y="2"/>
                </a:lnTo>
                <a:lnTo>
                  <a:pt x="1080" y="0"/>
                </a:lnTo>
                <a:lnTo>
                  <a:pt x="1086" y="0"/>
                </a:lnTo>
                <a:lnTo>
                  <a:pt x="1086" y="0"/>
                </a:lnTo>
                <a:lnTo>
                  <a:pt x="1098" y="6"/>
                </a:lnTo>
                <a:lnTo>
                  <a:pt x="1098" y="6"/>
                </a:lnTo>
                <a:lnTo>
                  <a:pt x="1108" y="14"/>
                </a:lnTo>
                <a:lnTo>
                  <a:pt x="1112" y="18"/>
                </a:lnTo>
                <a:lnTo>
                  <a:pt x="1118" y="20"/>
                </a:lnTo>
                <a:lnTo>
                  <a:pt x="1118" y="20"/>
                </a:lnTo>
                <a:lnTo>
                  <a:pt x="1124" y="20"/>
                </a:lnTo>
                <a:lnTo>
                  <a:pt x="1124" y="20"/>
                </a:lnTo>
                <a:lnTo>
                  <a:pt x="1130" y="24"/>
                </a:lnTo>
                <a:lnTo>
                  <a:pt x="1138" y="28"/>
                </a:lnTo>
                <a:lnTo>
                  <a:pt x="1138" y="28"/>
                </a:lnTo>
                <a:lnTo>
                  <a:pt x="1148" y="32"/>
                </a:lnTo>
                <a:lnTo>
                  <a:pt x="1148" y="32"/>
                </a:lnTo>
                <a:lnTo>
                  <a:pt x="1156" y="38"/>
                </a:lnTo>
                <a:lnTo>
                  <a:pt x="1162" y="46"/>
                </a:lnTo>
                <a:lnTo>
                  <a:pt x="1162" y="46"/>
                </a:lnTo>
                <a:lnTo>
                  <a:pt x="1166" y="58"/>
                </a:lnTo>
                <a:lnTo>
                  <a:pt x="1170" y="70"/>
                </a:lnTo>
                <a:lnTo>
                  <a:pt x="1170" y="70"/>
                </a:lnTo>
                <a:lnTo>
                  <a:pt x="1176" y="78"/>
                </a:lnTo>
                <a:lnTo>
                  <a:pt x="1180" y="86"/>
                </a:lnTo>
                <a:lnTo>
                  <a:pt x="1180" y="86"/>
                </a:lnTo>
                <a:lnTo>
                  <a:pt x="1188" y="92"/>
                </a:lnTo>
                <a:lnTo>
                  <a:pt x="1194" y="96"/>
                </a:lnTo>
                <a:lnTo>
                  <a:pt x="1194" y="96"/>
                </a:lnTo>
                <a:lnTo>
                  <a:pt x="1198" y="96"/>
                </a:lnTo>
                <a:lnTo>
                  <a:pt x="1198" y="9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8" name="Freeform 338"/>
          <p:cNvSpPr>
            <a:spLocks noChangeAspect="1"/>
          </p:cNvSpPr>
          <p:nvPr/>
        </p:nvSpPr>
        <p:spPr bwMode="auto">
          <a:xfrm>
            <a:off x="10784950" y="5190553"/>
            <a:ext cx="45719" cy="62046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8" y="0"/>
              </a:cxn>
              <a:cxn ang="0">
                <a:pos x="40" y="2"/>
              </a:cxn>
              <a:cxn ang="0">
                <a:pos x="38" y="8"/>
              </a:cxn>
              <a:cxn ang="0">
                <a:pos x="36" y="16"/>
              </a:cxn>
              <a:cxn ang="0">
                <a:pos x="36" y="16"/>
              </a:cxn>
              <a:cxn ang="0">
                <a:pos x="32" y="26"/>
              </a:cxn>
              <a:cxn ang="0">
                <a:pos x="32" y="26"/>
              </a:cxn>
              <a:cxn ang="0">
                <a:pos x="32" y="30"/>
              </a:cxn>
              <a:cxn ang="0">
                <a:pos x="32" y="34"/>
              </a:cxn>
              <a:cxn ang="0">
                <a:pos x="32" y="34"/>
              </a:cxn>
              <a:cxn ang="0">
                <a:pos x="28" y="36"/>
              </a:cxn>
              <a:cxn ang="0">
                <a:pos x="26" y="38"/>
              </a:cxn>
              <a:cxn ang="0">
                <a:pos x="26" y="38"/>
              </a:cxn>
              <a:cxn ang="0">
                <a:pos x="24" y="44"/>
              </a:cxn>
              <a:cxn ang="0">
                <a:pos x="18" y="50"/>
              </a:cxn>
              <a:cxn ang="0">
                <a:pos x="10" y="54"/>
              </a:cxn>
              <a:cxn ang="0">
                <a:pos x="4" y="56"/>
              </a:cxn>
              <a:cxn ang="0">
                <a:pos x="4" y="56"/>
              </a:cxn>
              <a:cxn ang="0">
                <a:pos x="2" y="52"/>
              </a:cxn>
              <a:cxn ang="0">
                <a:pos x="2" y="48"/>
              </a:cxn>
              <a:cxn ang="0">
                <a:pos x="0" y="40"/>
              </a:cxn>
              <a:cxn ang="0">
                <a:pos x="0" y="40"/>
              </a:cxn>
              <a:cxn ang="0">
                <a:pos x="2" y="32"/>
              </a:cxn>
              <a:cxn ang="0">
                <a:pos x="2" y="32"/>
              </a:cxn>
              <a:cxn ang="0">
                <a:pos x="10" y="20"/>
              </a:cxn>
              <a:cxn ang="0">
                <a:pos x="18" y="12"/>
              </a:cxn>
              <a:cxn ang="0">
                <a:pos x="18" y="12"/>
              </a:cxn>
              <a:cxn ang="0">
                <a:pos x="28" y="2"/>
              </a:cxn>
              <a:cxn ang="0">
                <a:pos x="34" y="0"/>
              </a:cxn>
              <a:cxn ang="0">
                <a:pos x="38" y="0"/>
              </a:cxn>
              <a:cxn ang="0">
                <a:pos x="38" y="0"/>
              </a:cxn>
            </a:cxnLst>
            <a:rect l="0" t="0" r="r" b="b"/>
            <a:pathLst>
              <a:path w="40" h="56">
                <a:moveTo>
                  <a:pt x="38" y="0"/>
                </a:moveTo>
                <a:lnTo>
                  <a:pt x="38" y="0"/>
                </a:lnTo>
                <a:lnTo>
                  <a:pt x="40" y="2"/>
                </a:lnTo>
                <a:lnTo>
                  <a:pt x="38" y="8"/>
                </a:lnTo>
                <a:lnTo>
                  <a:pt x="36" y="16"/>
                </a:lnTo>
                <a:lnTo>
                  <a:pt x="36" y="16"/>
                </a:lnTo>
                <a:lnTo>
                  <a:pt x="32" y="26"/>
                </a:lnTo>
                <a:lnTo>
                  <a:pt x="32" y="26"/>
                </a:lnTo>
                <a:lnTo>
                  <a:pt x="32" y="30"/>
                </a:lnTo>
                <a:lnTo>
                  <a:pt x="32" y="34"/>
                </a:lnTo>
                <a:lnTo>
                  <a:pt x="32" y="34"/>
                </a:lnTo>
                <a:lnTo>
                  <a:pt x="28" y="36"/>
                </a:lnTo>
                <a:lnTo>
                  <a:pt x="26" y="38"/>
                </a:lnTo>
                <a:lnTo>
                  <a:pt x="26" y="38"/>
                </a:lnTo>
                <a:lnTo>
                  <a:pt x="24" y="44"/>
                </a:lnTo>
                <a:lnTo>
                  <a:pt x="18" y="50"/>
                </a:lnTo>
                <a:lnTo>
                  <a:pt x="10" y="54"/>
                </a:lnTo>
                <a:lnTo>
                  <a:pt x="4" y="56"/>
                </a:lnTo>
                <a:lnTo>
                  <a:pt x="4" y="56"/>
                </a:lnTo>
                <a:lnTo>
                  <a:pt x="2" y="52"/>
                </a:lnTo>
                <a:lnTo>
                  <a:pt x="2" y="48"/>
                </a:lnTo>
                <a:lnTo>
                  <a:pt x="0" y="40"/>
                </a:lnTo>
                <a:lnTo>
                  <a:pt x="0" y="40"/>
                </a:lnTo>
                <a:lnTo>
                  <a:pt x="2" y="32"/>
                </a:lnTo>
                <a:lnTo>
                  <a:pt x="2" y="32"/>
                </a:lnTo>
                <a:lnTo>
                  <a:pt x="10" y="20"/>
                </a:lnTo>
                <a:lnTo>
                  <a:pt x="18" y="12"/>
                </a:lnTo>
                <a:lnTo>
                  <a:pt x="18" y="12"/>
                </a:lnTo>
                <a:lnTo>
                  <a:pt x="28" y="2"/>
                </a:lnTo>
                <a:lnTo>
                  <a:pt x="34" y="0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89" name="Freeform 339"/>
          <p:cNvSpPr>
            <a:spLocks noChangeAspect="1"/>
          </p:cNvSpPr>
          <p:nvPr/>
        </p:nvSpPr>
        <p:spPr bwMode="auto">
          <a:xfrm>
            <a:off x="10672346" y="4913310"/>
            <a:ext cx="150384" cy="137677"/>
          </a:xfrm>
          <a:custGeom>
            <a:avLst/>
            <a:gdLst/>
            <a:ahLst/>
            <a:cxnLst>
              <a:cxn ang="0">
                <a:pos x="206" y="54"/>
              </a:cxn>
              <a:cxn ang="0">
                <a:pos x="204" y="66"/>
              </a:cxn>
              <a:cxn ang="0">
                <a:pos x="192" y="78"/>
              </a:cxn>
              <a:cxn ang="0">
                <a:pos x="178" y="80"/>
              </a:cxn>
              <a:cxn ang="0">
                <a:pos x="164" y="78"/>
              </a:cxn>
              <a:cxn ang="0">
                <a:pos x="134" y="84"/>
              </a:cxn>
              <a:cxn ang="0">
                <a:pos x="122" y="88"/>
              </a:cxn>
              <a:cxn ang="0">
                <a:pos x="106" y="92"/>
              </a:cxn>
              <a:cxn ang="0">
                <a:pos x="98" y="106"/>
              </a:cxn>
              <a:cxn ang="0">
                <a:pos x="46" y="156"/>
              </a:cxn>
              <a:cxn ang="0">
                <a:pos x="36" y="168"/>
              </a:cxn>
              <a:cxn ang="0">
                <a:pos x="28" y="184"/>
              </a:cxn>
              <a:cxn ang="0">
                <a:pos x="20" y="190"/>
              </a:cxn>
              <a:cxn ang="0">
                <a:pos x="16" y="182"/>
              </a:cxn>
              <a:cxn ang="0">
                <a:pos x="16" y="166"/>
              </a:cxn>
              <a:cxn ang="0">
                <a:pos x="24" y="156"/>
              </a:cxn>
              <a:cxn ang="0">
                <a:pos x="40" y="148"/>
              </a:cxn>
              <a:cxn ang="0">
                <a:pos x="54" y="136"/>
              </a:cxn>
              <a:cxn ang="0">
                <a:pos x="56" y="132"/>
              </a:cxn>
              <a:cxn ang="0">
                <a:pos x="36" y="134"/>
              </a:cxn>
              <a:cxn ang="0">
                <a:pos x="14" y="142"/>
              </a:cxn>
              <a:cxn ang="0">
                <a:pos x="4" y="138"/>
              </a:cxn>
              <a:cxn ang="0">
                <a:pos x="0" y="134"/>
              </a:cxn>
              <a:cxn ang="0">
                <a:pos x="2" y="128"/>
              </a:cxn>
              <a:cxn ang="0">
                <a:pos x="12" y="114"/>
              </a:cxn>
              <a:cxn ang="0">
                <a:pos x="14" y="92"/>
              </a:cxn>
              <a:cxn ang="0">
                <a:pos x="14" y="72"/>
              </a:cxn>
              <a:cxn ang="0">
                <a:pos x="24" y="64"/>
              </a:cxn>
              <a:cxn ang="0">
                <a:pos x="26" y="52"/>
              </a:cxn>
              <a:cxn ang="0">
                <a:pos x="22" y="42"/>
              </a:cxn>
              <a:cxn ang="0">
                <a:pos x="12" y="36"/>
              </a:cxn>
              <a:cxn ang="0">
                <a:pos x="8" y="30"/>
              </a:cxn>
              <a:cxn ang="0">
                <a:pos x="18" y="20"/>
              </a:cxn>
              <a:cxn ang="0">
                <a:pos x="36" y="14"/>
              </a:cxn>
              <a:cxn ang="0">
                <a:pos x="60" y="0"/>
              </a:cxn>
              <a:cxn ang="0">
                <a:pos x="72" y="4"/>
              </a:cxn>
              <a:cxn ang="0">
                <a:pos x="84" y="8"/>
              </a:cxn>
              <a:cxn ang="0">
                <a:pos x="112" y="0"/>
              </a:cxn>
              <a:cxn ang="0">
                <a:pos x="120" y="0"/>
              </a:cxn>
              <a:cxn ang="0">
                <a:pos x="122" y="10"/>
              </a:cxn>
              <a:cxn ang="0">
                <a:pos x="128" y="24"/>
              </a:cxn>
              <a:cxn ang="0">
                <a:pos x="138" y="34"/>
              </a:cxn>
              <a:cxn ang="0">
                <a:pos x="168" y="46"/>
              </a:cxn>
              <a:cxn ang="0">
                <a:pos x="192" y="50"/>
              </a:cxn>
              <a:cxn ang="0">
                <a:pos x="202" y="48"/>
              </a:cxn>
            </a:cxnLst>
            <a:rect l="0" t="0" r="r" b="b"/>
            <a:pathLst>
              <a:path w="206" h="190">
                <a:moveTo>
                  <a:pt x="204" y="48"/>
                </a:moveTo>
                <a:lnTo>
                  <a:pt x="204" y="48"/>
                </a:lnTo>
                <a:lnTo>
                  <a:pt x="206" y="54"/>
                </a:lnTo>
                <a:lnTo>
                  <a:pt x="206" y="60"/>
                </a:lnTo>
                <a:lnTo>
                  <a:pt x="206" y="60"/>
                </a:lnTo>
                <a:lnTo>
                  <a:pt x="204" y="66"/>
                </a:lnTo>
                <a:lnTo>
                  <a:pt x="200" y="72"/>
                </a:lnTo>
                <a:lnTo>
                  <a:pt x="200" y="72"/>
                </a:lnTo>
                <a:lnTo>
                  <a:pt x="192" y="78"/>
                </a:lnTo>
                <a:lnTo>
                  <a:pt x="184" y="80"/>
                </a:lnTo>
                <a:lnTo>
                  <a:pt x="184" y="80"/>
                </a:lnTo>
                <a:lnTo>
                  <a:pt x="178" y="80"/>
                </a:lnTo>
                <a:lnTo>
                  <a:pt x="172" y="78"/>
                </a:lnTo>
                <a:lnTo>
                  <a:pt x="172" y="78"/>
                </a:lnTo>
                <a:lnTo>
                  <a:pt x="164" y="78"/>
                </a:lnTo>
                <a:lnTo>
                  <a:pt x="154" y="80"/>
                </a:lnTo>
                <a:lnTo>
                  <a:pt x="154" y="80"/>
                </a:lnTo>
                <a:lnTo>
                  <a:pt x="134" y="84"/>
                </a:lnTo>
                <a:lnTo>
                  <a:pt x="134" y="84"/>
                </a:lnTo>
                <a:lnTo>
                  <a:pt x="122" y="88"/>
                </a:lnTo>
                <a:lnTo>
                  <a:pt x="122" y="88"/>
                </a:lnTo>
                <a:lnTo>
                  <a:pt x="114" y="90"/>
                </a:lnTo>
                <a:lnTo>
                  <a:pt x="106" y="92"/>
                </a:lnTo>
                <a:lnTo>
                  <a:pt x="106" y="92"/>
                </a:lnTo>
                <a:lnTo>
                  <a:pt x="102" y="98"/>
                </a:lnTo>
                <a:lnTo>
                  <a:pt x="98" y="106"/>
                </a:lnTo>
                <a:lnTo>
                  <a:pt x="98" y="106"/>
                </a:lnTo>
                <a:lnTo>
                  <a:pt x="76" y="130"/>
                </a:lnTo>
                <a:lnTo>
                  <a:pt x="76" y="130"/>
                </a:lnTo>
                <a:lnTo>
                  <a:pt x="46" y="156"/>
                </a:lnTo>
                <a:lnTo>
                  <a:pt x="46" y="156"/>
                </a:lnTo>
                <a:lnTo>
                  <a:pt x="36" y="168"/>
                </a:lnTo>
                <a:lnTo>
                  <a:pt x="36" y="168"/>
                </a:lnTo>
                <a:lnTo>
                  <a:pt x="32" y="176"/>
                </a:lnTo>
                <a:lnTo>
                  <a:pt x="28" y="184"/>
                </a:lnTo>
                <a:lnTo>
                  <a:pt x="28" y="184"/>
                </a:lnTo>
                <a:lnTo>
                  <a:pt x="24" y="188"/>
                </a:lnTo>
                <a:lnTo>
                  <a:pt x="22" y="190"/>
                </a:lnTo>
                <a:lnTo>
                  <a:pt x="20" y="190"/>
                </a:lnTo>
                <a:lnTo>
                  <a:pt x="20" y="190"/>
                </a:lnTo>
                <a:lnTo>
                  <a:pt x="18" y="188"/>
                </a:lnTo>
                <a:lnTo>
                  <a:pt x="16" y="182"/>
                </a:lnTo>
                <a:lnTo>
                  <a:pt x="16" y="172"/>
                </a:lnTo>
                <a:lnTo>
                  <a:pt x="16" y="172"/>
                </a:lnTo>
                <a:lnTo>
                  <a:pt x="16" y="166"/>
                </a:lnTo>
                <a:lnTo>
                  <a:pt x="18" y="162"/>
                </a:lnTo>
                <a:lnTo>
                  <a:pt x="18" y="162"/>
                </a:lnTo>
                <a:lnTo>
                  <a:pt x="24" y="156"/>
                </a:lnTo>
                <a:lnTo>
                  <a:pt x="30" y="152"/>
                </a:lnTo>
                <a:lnTo>
                  <a:pt x="30" y="152"/>
                </a:lnTo>
                <a:lnTo>
                  <a:pt x="40" y="148"/>
                </a:lnTo>
                <a:lnTo>
                  <a:pt x="48" y="142"/>
                </a:lnTo>
                <a:lnTo>
                  <a:pt x="48" y="142"/>
                </a:lnTo>
                <a:lnTo>
                  <a:pt x="54" y="136"/>
                </a:lnTo>
                <a:lnTo>
                  <a:pt x="56" y="134"/>
                </a:lnTo>
                <a:lnTo>
                  <a:pt x="56" y="132"/>
                </a:lnTo>
                <a:lnTo>
                  <a:pt x="56" y="132"/>
                </a:lnTo>
                <a:lnTo>
                  <a:pt x="54" y="130"/>
                </a:lnTo>
                <a:lnTo>
                  <a:pt x="48" y="130"/>
                </a:lnTo>
                <a:lnTo>
                  <a:pt x="36" y="134"/>
                </a:lnTo>
                <a:lnTo>
                  <a:pt x="24" y="140"/>
                </a:lnTo>
                <a:lnTo>
                  <a:pt x="18" y="142"/>
                </a:lnTo>
                <a:lnTo>
                  <a:pt x="14" y="142"/>
                </a:lnTo>
                <a:lnTo>
                  <a:pt x="14" y="142"/>
                </a:lnTo>
                <a:lnTo>
                  <a:pt x="4" y="138"/>
                </a:lnTo>
                <a:lnTo>
                  <a:pt x="4" y="138"/>
                </a:lnTo>
                <a:lnTo>
                  <a:pt x="2" y="136"/>
                </a:lnTo>
                <a:lnTo>
                  <a:pt x="0" y="134"/>
                </a:lnTo>
                <a:lnTo>
                  <a:pt x="0" y="134"/>
                </a:lnTo>
                <a:lnTo>
                  <a:pt x="0" y="134"/>
                </a:lnTo>
                <a:lnTo>
                  <a:pt x="0" y="134"/>
                </a:lnTo>
                <a:lnTo>
                  <a:pt x="2" y="128"/>
                </a:lnTo>
                <a:lnTo>
                  <a:pt x="6" y="124"/>
                </a:lnTo>
                <a:lnTo>
                  <a:pt x="12" y="114"/>
                </a:lnTo>
                <a:lnTo>
                  <a:pt x="12" y="114"/>
                </a:lnTo>
                <a:lnTo>
                  <a:pt x="12" y="104"/>
                </a:lnTo>
                <a:lnTo>
                  <a:pt x="14" y="92"/>
                </a:lnTo>
                <a:lnTo>
                  <a:pt x="14" y="92"/>
                </a:lnTo>
                <a:lnTo>
                  <a:pt x="12" y="82"/>
                </a:lnTo>
                <a:lnTo>
                  <a:pt x="14" y="72"/>
                </a:lnTo>
                <a:lnTo>
                  <a:pt x="14" y="72"/>
                </a:lnTo>
                <a:lnTo>
                  <a:pt x="16" y="70"/>
                </a:lnTo>
                <a:lnTo>
                  <a:pt x="20" y="66"/>
                </a:lnTo>
                <a:lnTo>
                  <a:pt x="24" y="64"/>
                </a:lnTo>
                <a:lnTo>
                  <a:pt x="26" y="60"/>
                </a:lnTo>
                <a:lnTo>
                  <a:pt x="26" y="60"/>
                </a:lnTo>
                <a:lnTo>
                  <a:pt x="26" y="52"/>
                </a:lnTo>
                <a:lnTo>
                  <a:pt x="24" y="46"/>
                </a:lnTo>
                <a:lnTo>
                  <a:pt x="24" y="46"/>
                </a:lnTo>
                <a:lnTo>
                  <a:pt x="22" y="42"/>
                </a:lnTo>
                <a:lnTo>
                  <a:pt x="18" y="40"/>
                </a:lnTo>
                <a:lnTo>
                  <a:pt x="12" y="36"/>
                </a:lnTo>
                <a:lnTo>
                  <a:pt x="12" y="36"/>
                </a:lnTo>
                <a:lnTo>
                  <a:pt x="10" y="34"/>
                </a:lnTo>
                <a:lnTo>
                  <a:pt x="8" y="30"/>
                </a:lnTo>
                <a:lnTo>
                  <a:pt x="8" y="30"/>
                </a:lnTo>
                <a:lnTo>
                  <a:pt x="14" y="24"/>
                </a:lnTo>
                <a:lnTo>
                  <a:pt x="18" y="20"/>
                </a:lnTo>
                <a:lnTo>
                  <a:pt x="18" y="20"/>
                </a:lnTo>
                <a:lnTo>
                  <a:pt x="26" y="16"/>
                </a:lnTo>
                <a:lnTo>
                  <a:pt x="36" y="14"/>
                </a:lnTo>
                <a:lnTo>
                  <a:pt x="36" y="14"/>
                </a:lnTo>
                <a:lnTo>
                  <a:pt x="48" y="6"/>
                </a:lnTo>
                <a:lnTo>
                  <a:pt x="54" y="2"/>
                </a:lnTo>
                <a:lnTo>
                  <a:pt x="60" y="0"/>
                </a:lnTo>
                <a:lnTo>
                  <a:pt x="60" y="0"/>
                </a:lnTo>
                <a:lnTo>
                  <a:pt x="66" y="0"/>
                </a:lnTo>
                <a:lnTo>
                  <a:pt x="72" y="4"/>
                </a:lnTo>
                <a:lnTo>
                  <a:pt x="78" y="8"/>
                </a:lnTo>
                <a:lnTo>
                  <a:pt x="84" y="8"/>
                </a:lnTo>
                <a:lnTo>
                  <a:pt x="84" y="8"/>
                </a:lnTo>
                <a:lnTo>
                  <a:pt x="90" y="8"/>
                </a:lnTo>
                <a:lnTo>
                  <a:pt x="98" y="6"/>
                </a:lnTo>
                <a:lnTo>
                  <a:pt x="112" y="0"/>
                </a:lnTo>
                <a:lnTo>
                  <a:pt x="112" y="0"/>
                </a:lnTo>
                <a:lnTo>
                  <a:pt x="118" y="0"/>
                </a:lnTo>
                <a:lnTo>
                  <a:pt x="120" y="0"/>
                </a:lnTo>
                <a:lnTo>
                  <a:pt x="122" y="0"/>
                </a:lnTo>
                <a:lnTo>
                  <a:pt x="122" y="0"/>
                </a:lnTo>
                <a:lnTo>
                  <a:pt x="122" y="10"/>
                </a:lnTo>
                <a:lnTo>
                  <a:pt x="122" y="10"/>
                </a:lnTo>
                <a:lnTo>
                  <a:pt x="128" y="24"/>
                </a:lnTo>
                <a:lnTo>
                  <a:pt x="128" y="24"/>
                </a:lnTo>
                <a:lnTo>
                  <a:pt x="134" y="30"/>
                </a:lnTo>
                <a:lnTo>
                  <a:pt x="138" y="34"/>
                </a:lnTo>
                <a:lnTo>
                  <a:pt x="138" y="34"/>
                </a:lnTo>
                <a:lnTo>
                  <a:pt x="150" y="40"/>
                </a:lnTo>
                <a:lnTo>
                  <a:pt x="150" y="40"/>
                </a:lnTo>
                <a:lnTo>
                  <a:pt x="168" y="46"/>
                </a:lnTo>
                <a:lnTo>
                  <a:pt x="168" y="46"/>
                </a:lnTo>
                <a:lnTo>
                  <a:pt x="180" y="48"/>
                </a:lnTo>
                <a:lnTo>
                  <a:pt x="192" y="50"/>
                </a:lnTo>
                <a:lnTo>
                  <a:pt x="192" y="50"/>
                </a:lnTo>
                <a:lnTo>
                  <a:pt x="198" y="48"/>
                </a:lnTo>
                <a:lnTo>
                  <a:pt x="202" y="48"/>
                </a:lnTo>
                <a:lnTo>
                  <a:pt x="204" y="48"/>
                </a:lnTo>
                <a:lnTo>
                  <a:pt x="204" y="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0" name="Freeform 340"/>
          <p:cNvSpPr>
            <a:spLocks noChangeAspect="1"/>
          </p:cNvSpPr>
          <p:nvPr/>
        </p:nvSpPr>
        <p:spPr bwMode="auto">
          <a:xfrm>
            <a:off x="10679630" y="5059244"/>
            <a:ext cx="65313" cy="45719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50" y="20"/>
              </a:cxn>
              <a:cxn ang="0">
                <a:pos x="56" y="28"/>
              </a:cxn>
              <a:cxn ang="0">
                <a:pos x="58" y="32"/>
              </a:cxn>
              <a:cxn ang="0">
                <a:pos x="58" y="34"/>
              </a:cxn>
              <a:cxn ang="0">
                <a:pos x="58" y="34"/>
              </a:cxn>
              <a:cxn ang="0">
                <a:pos x="54" y="36"/>
              </a:cxn>
              <a:cxn ang="0">
                <a:pos x="50" y="34"/>
              </a:cxn>
              <a:cxn ang="0">
                <a:pos x="50" y="34"/>
              </a:cxn>
              <a:cxn ang="0">
                <a:pos x="50" y="34"/>
              </a:cxn>
              <a:cxn ang="0">
                <a:pos x="48" y="30"/>
              </a:cxn>
              <a:cxn ang="0">
                <a:pos x="44" y="30"/>
              </a:cxn>
              <a:cxn ang="0">
                <a:pos x="44" y="30"/>
              </a:cxn>
              <a:cxn ang="0">
                <a:pos x="44" y="32"/>
              </a:cxn>
              <a:cxn ang="0">
                <a:pos x="44" y="34"/>
              </a:cxn>
              <a:cxn ang="0">
                <a:pos x="44" y="34"/>
              </a:cxn>
              <a:cxn ang="0">
                <a:pos x="40" y="40"/>
              </a:cxn>
              <a:cxn ang="0">
                <a:pos x="34" y="42"/>
              </a:cxn>
              <a:cxn ang="0">
                <a:pos x="34" y="42"/>
              </a:cxn>
              <a:cxn ang="0">
                <a:pos x="28" y="42"/>
              </a:cxn>
              <a:cxn ang="0">
                <a:pos x="24" y="40"/>
              </a:cxn>
              <a:cxn ang="0">
                <a:pos x="22" y="38"/>
              </a:cxn>
              <a:cxn ang="0">
                <a:pos x="22" y="38"/>
              </a:cxn>
              <a:cxn ang="0">
                <a:pos x="24" y="36"/>
              </a:cxn>
              <a:cxn ang="0">
                <a:pos x="26" y="32"/>
              </a:cxn>
              <a:cxn ang="0">
                <a:pos x="28" y="26"/>
              </a:cxn>
              <a:cxn ang="0">
                <a:pos x="28" y="24"/>
              </a:cxn>
              <a:cxn ang="0">
                <a:pos x="28" y="24"/>
              </a:cxn>
              <a:cxn ang="0">
                <a:pos x="24" y="24"/>
              </a:cxn>
              <a:cxn ang="0">
                <a:pos x="20" y="26"/>
              </a:cxn>
              <a:cxn ang="0">
                <a:pos x="20" y="26"/>
              </a:cxn>
              <a:cxn ang="0">
                <a:pos x="14" y="30"/>
              </a:cxn>
              <a:cxn ang="0">
                <a:pos x="10" y="34"/>
              </a:cxn>
              <a:cxn ang="0">
                <a:pos x="10" y="34"/>
              </a:cxn>
              <a:cxn ang="0">
                <a:pos x="6" y="34"/>
              </a:cxn>
              <a:cxn ang="0">
                <a:pos x="0" y="32"/>
              </a:cxn>
              <a:cxn ang="0">
                <a:pos x="0" y="32"/>
              </a:cxn>
              <a:cxn ang="0">
                <a:pos x="0" y="30"/>
              </a:cxn>
              <a:cxn ang="0">
                <a:pos x="0" y="26"/>
              </a:cxn>
              <a:cxn ang="0">
                <a:pos x="2" y="20"/>
              </a:cxn>
              <a:cxn ang="0">
                <a:pos x="2" y="20"/>
              </a:cxn>
              <a:cxn ang="0">
                <a:pos x="8" y="14"/>
              </a:cxn>
              <a:cxn ang="0">
                <a:pos x="16" y="6"/>
              </a:cxn>
              <a:cxn ang="0">
                <a:pos x="26" y="2"/>
              </a:cxn>
              <a:cxn ang="0">
                <a:pos x="34" y="0"/>
              </a:cxn>
              <a:cxn ang="0">
                <a:pos x="34" y="0"/>
              </a:cxn>
              <a:cxn ang="0">
                <a:pos x="38" y="4"/>
              </a:cxn>
              <a:cxn ang="0">
                <a:pos x="42" y="8"/>
              </a:cxn>
              <a:cxn ang="0">
                <a:pos x="50" y="20"/>
              </a:cxn>
              <a:cxn ang="0">
                <a:pos x="50" y="20"/>
              </a:cxn>
            </a:cxnLst>
            <a:rect l="0" t="0" r="r" b="b"/>
            <a:pathLst>
              <a:path w="58" h="42">
                <a:moveTo>
                  <a:pt x="50" y="20"/>
                </a:moveTo>
                <a:lnTo>
                  <a:pt x="50" y="20"/>
                </a:lnTo>
                <a:lnTo>
                  <a:pt x="56" y="28"/>
                </a:lnTo>
                <a:lnTo>
                  <a:pt x="58" y="32"/>
                </a:lnTo>
                <a:lnTo>
                  <a:pt x="58" y="34"/>
                </a:lnTo>
                <a:lnTo>
                  <a:pt x="58" y="34"/>
                </a:lnTo>
                <a:lnTo>
                  <a:pt x="54" y="36"/>
                </a:lnTo>
                <a:lnTo>
                  <a:pt x="50" y="34"/>
                </a:lnTo>
                <a:lnTo>
                  <a:pt x="50" y="34"/>
                </a:lnTo>
                <a:lnTo>
                  <a:pt x="50" y="34"/>
                </a:lnTo>
                <a:lnTo>
                  <a:pt x="48" y="30"/>
                </a:lnTo>
                <a:lnTo>
                  <a:pt x="44" y="30"/>
                </a:lnTo>
                <a:lnTo>
                  <a:pt x="44" y="30"/>
                </a:lnTo>
                <a:lnTo>
                  <a:pt x="44" y="32"/>
                </a:lnTo>
                <a:lnTo>
                  <a:pt x="44" y="34"/>
                </a:lnTo>
                <a:lnTo>
                  <a:pt x="44" y="34"/>
                </a:lnTo>
                <a:lnTo>
                  <a:pt x="40" y="40"/>
                </a:lnTo>
                <a:lnTo>
                  <a:pt x="34" y="42"/>
                </a:lnTo>
                <a:lnTo>
                  <a:pt x="34" y="42"/>
                </a:lnTo>
                <a:lnTo>
                  <a:pt x="28" y="42"/>
                </a:lnTo>
                <a:lnTo>
                  <a:pt x="24" y="40"/>
                </a:lnTo>
                <a:lnTo>
                  <a:pt x="22" y="38"/>
                </a:lnTo>
                <a:lnTo>
                  <a:pt x="22" y="38"/>
                </a:lnTo>
                <a:lnTo>
                  <a:pt x="24" y="36"/>
                </a:lnTo>
                <a:lnTo>
                  <a:pt x="26" y="32"/>
                </a:lnTo>
                <a:lnTo>
                  <a:pt x="28" y="26"/>
                </a:lnTo>
                <a:lnTo>
                  <a:pt x="28" y="24"/>
                </a:lnTo>
                <a:lnTo>
                  <a:pt x="28" y="24"/>
                </a:lnTo>
                <a:lnTo>
                  <a:pt x="24" y="24"/>
                </a:lnTo>
                <a:lnTo>
                  <a:pt x="20" y="26"/>
                </a:lnTo>
                <a:lnTo>
                  <a:pt x="20" y="26"/>
                </a:lnTo>
                <a:lnTo>
                  <a:pt x="14" y="30"/>
                </a:lnTo>
                <a:lnTo>
                  <a:pt x="10" y="34"/>
                </a:lnTo>
                <a:lnTo>
                  <a:pt x="10" y="34"/>
                </a:lnTo>
                <a:lnTo>
                  <a:pt x="6" y="34"/>
                </a:lnTo>
                <a:lnTo>
                  <a:pt x="0" y="32"/>
                </a:lnTo>
                <a:lnTo>
                  <a:pt x="0" y="32"/>
                </a:lnTo>
                <a:lnTo>
                  <a:pt x="0" y="30"/>
                </a:lnTo>
                <a:lnTo>
                  <a:pt x="0" y="26"/>
                </a:lnTo>
                <a:lnTo>
                  <a:pt x="2" y="20"/>
                </a:lnTo>
                <a:lnTo>
                  <a:pt x="2" y="20"/>
                </a:lnTo>
                <a:lnTo>
                  <a:pt x="8" y="14"/>
                </a:lnTo>
                <a:lnTo>
                  <a:pt x="16" y="6"/>
                </a:lnTo>
                <a:lnTo>
                  <a:pt x="26" y="2"/>
                </a:lnTo>
                <a:lnTo>
                  <a:pt x="34" y="0"/>
                </a:lnTo>
                <a:lnTo>
                  <a:pt x="34" y="0"/>
                </a:lnTo>
                <a:lnTo>
                  <a:pt x="38" y="4"/>
                </a:lnTo>
                <a:lnTo>
                  <a:pt x="42" y="8"/>
                </a:lnTo>
                <a:lnTo>
                  <a:pt x="50" y="20"/>
                </a:lnTo>
                <a:lnTo>
                  <a:pt x="50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1" name="Freeform 341"/>
          <p:cNvSpPr>
            <a:spLocks noChangeAspect="1"/>
          </p:cNvSpPr>
          <p:nvPr/>
        </p:nvSpPr>
        <p:spPr bwMode="auto">
          <a:xfrm>
            <a:off x="10681761" y="5061324"/>
            <a:ext cx="45719" cy="84913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20" y="6"/>
              </a:cxn>
              <a:cxn ang="0">
                <a:pos x="20" y="18"/>
              </a:cxn>
              <a:cxn ang="0">
                <a:pos x="20" y="26"/>
              </a:cxn>
              <a:cxn ang="0">
                <a:pos x="18" y="32"/>
              </a:cxn>
              <a:cxn ang="0">
                <a:pos x="18" y="32"/>
              </a:cxn>
              <a:cxn ang="0">
                <a:pos x="14" y="34"/>
              </a:cxn>
              <a:cxn ang="0">
                <a:pos x="12" y="36"/>
              </a:cxn>
              <a:cxn ang="0">
                <a:pos x="10" y="38"/>
              </a:cxn>
              <a:cxn ang="0">
                <a:pos x="10" y="38"/>
              </a:cxn>
              <a:cxn ang="0">
                <a:pos x="8" y="38"/>
              </a:cxn>
              <a:cxn ang="0">
                <a:pos x="6" y="38"/>
              </a:cxn>
              <a:cxn ang="0">
                <a:pos x="6" y="38"/>
              </a:cxn>
              <a:cxn ang="0">
                <a:pos x="4" y="34"/>
              </a:cxn>
              <a:cxn ang="0">
                <a:pos x="4" y="32"/>
              </a:cxn>
              <a:cxn ang="0">
                <a:pos x="4" y="32"/>
              </a:cxn>
              <a:cxn ang="0">
                <a:pos x="8" y="26"/>
              </a:cxn>
              <a:cxn ang="0">
                <a:pos x="10" y="22"/>
              </a:cxn>
              <a:cxn ang="0">
                <a:pos x="10" y="22"/>
              </a:cxn>
              <a:cxn ang="0">
                <a:pos x="8" y="20"/>
              </a:cxn>
              <a:cxn ang="0">
                <a:pos x="6" y="16"/>
              </a:cxn>
              <a:cxn ang="0">
                <a:pos x="0" y="12"/>
              </a:cxn>
              <a:cxn ang="0">
                <a:pos x="0" y="12"/>
              </a:cxn>
              <a:cxn ang="0">
                <a:pos x="0" y="6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6" y="0"/>
              </a:cxn>
              <a:cxn ang="0">
                <a:pos x="16" y="0"/>
              </a:cxn>
              <a:cxn ang="0">
                <a:pos x="16" y="0"/>
              </a:cxn>
              <a:cxn ang="0">
                <a:pos x="20" y="6"/>
              </a:cxn>
              <a:cxn ang="0">
                <a:pos x="20" y="6"/>
              </a:cxn>
            </a:cxnLst>
            <a:rect l="0" t="0" r="r" b="b"/>
            <a:pathLst>
              <a:path w="20" h="38">
                <a:moveTo>
                  <a:pt x="20" y="6"/>
                </a:moveTo>
                <a:lnTo>
                  <a:pt x="20" y="6"/>
                </a:lnTo>
                <a:lnTo>
                  <a:pt x="20" y="18"/>
                </a:lnTo>
                <a:lnTo>
                  <a:pt x="20" y="26"/>
                </a:lnTo>
                <a:lnTo>
                  <a:pt x="18" y="32"/>
                </a:lnTo>
                <a:lnTo>
                  <a:pt x="18" y="32"/>
                </a:lnTo>
                <a:lnTo>
                  <a:pt x="14" y="34"/>
                </a:lnTo>
                <a:lnTo>
                  <a:pt x="12" y="36"/>
                </a:lnTo>
                <a:lnTo>
                  <a:pt x="10" y="38"/>
                </a:lnTo>
                <a:lnTo>
                  <a:pt x="10" y="38"/>
                </a:lnTo>
                <a:lnTo>
                  <a:pt x="8" y="38"/>
                </a:lnTo>
                <a:lnTo>
                  <a:pt x="6" y="38"/>
                </a:lnTo>
                <a:lnTo>
                  <a:pt x="6" y="38"/>
                </a:lnTo>
                <a:lnTo>
                  <a:pt x="4" y="34"/>
                </a:lnTo>
                <a:lnTo>
                  <a:pt x="4" y="32"/>
                </a:lnTo>
                <a:lnTo>
                  <a:pt x="4" y="32"/>
                </a:lnTo>
                <a:lnTo>
                  <a:pt x="8" y="26"/>
                </a:lnTo>
                <a:lnTo>
                  <a:pt x="10" y="22"/>
                </a:lnTo>
                <a:lnTo>
                  <a:pt x="10" y="22"/>
                </a:lnTo>
                <a:lnTo>
                  <a:pt x="8" y="20"/>
                </a:lnTo>
                <a:lnTo>
                  <a:pt x="6" y="16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6" y="0"/>
                </a:lnTo>
                <a:lnTo>
                  <a:pt x="16" y="0"/>
                </a:lnTo>
                <a:lnTo>
                  <a:pt x="20" y="6"/>
                </a:lnTo>
                <a:lnTo>
                  <a:pt x="2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2" name="Freeform 342"/>
          <p:cNvSpPr>
            <a:spLocks noChangeAspect="1"/>
          </p:cNvSpPr>
          <p:nvPr/>
        </p:nvSpPr>
        <p:spPr bwMode="auto">
          <a:xfrm>
            <a:off x="10145106" y="4227347"/>
            <a:ext cx="429974" cy="379141"/>
          </a:xfrm>
          <a:custGeom>
            <a:avLst/>
            <a:gdLst/>
            <a:ahLst/>
            <a:cxnLst>
              <a:cxn ang="0">
                <a:pos x="572" y="406"/>
              </a:cxn>
              <a:cxn ang="0">
                <a:pos x="538" y="444"/>
              </a:cxn>
              <a:cxn ang="0">
                <a:pos x="528" y="516"/>
              </a:cxn>
              <a:cxn ang="0">
                <a:pos x="510" y="522"/>
              </a:cxn>
              <a:cxn ang="0">
                <a:pos x="476" y="502"/>
              </a:cxn>
              <a:cxn ang="0">
                <a:pos x="434" y="498"/>
              </a:cxn>
              <a:cxn ang="0">
                <a:pos x="412" y="510"/>
              </a:cxn>
              <a:cxn ang="0">
                <a:pos x="376" y="510"/>
              </a:cxn>
              <a:cxn ang="0">
                <a:pos x="352" y="520"/>
              </a:cxn>
              <a:cxn ang="0">
                <a:pos x="328" y="496"/>
              </a:cxn>
              <a:cxn ang="0">
                <a:pos x="300" y="504"/>
              </a:cxn>
              <a:cxn ang="0">
                <a:pos x="266" y="490"/>
              </a:cxn>
              <a:cxn ang="0">
                <a:pos x="232" y="454"/>
              </a:cxn>
              <a:cxn ang="0">
                <a:pos x="216" y="444"/>
              </a:cxn>
              <a:cxn ang="0">
                <a:pos x="192" y="428"/>
              </a:cxn>
              <a:cxn ang="0">
                <a:pos x="166" y="420"/>
              </a:cxn>
              <a:cxn ang="0">
                <a:pos x="166" y="436"/>
              </a:cxn>
              <a:cxn ang="0">
                <a:pos x="134" y="430"/>
              </a:cxn>
              <a:cxn ang="0">
                <a:pos x="130" y="406"/>
              </a:cxn>
              <a:cxn ang="0">
                <a:pos x="116" y="400"/>
              </a:cxn>
              <a:cxn ang="0">
                <a:pos x="82" y="382"/>
              </a:cxn>
              <a:cxn ang="0">
                <a:pos x="64" y="368"/>
              </a:cxn>
              <a:cxn ang="0">
                <a:pos x="42" y="384"/>
              </a:cxn>
              <a:cxn ang="0">
                <a:pos x="42" y="350"/>
              </a:cxn>
              <a:cxn ang="0">
                <a:pos x="34" y="314"/>
              </a:cxn>
              <a:cxn ang="0">
                <a:pos x="24" y="268"/>
              </a:cxn>
              <a:cxn ang="0">
                <a:pos x="18" y="214"/>
              </a:cxn>
              <a:cxn ang="0">
                <a:pos x="0" y="194"/>
              </a:cxn>
              <a:cxn ang="0">
                <a:pos x="10" y="162"/>
              </a:cxn>
              <a:cxn ang="0">
                <a:pos x="4" y="114"/>
              </a:cxn>
              <a:cxn ang="0">
                <a:pos x="10" y="108"/>
              </a:cxn>
              <a:cxn ang="0">
                <a:pos x="22" y="104"/>
              </a:cxn>
              <a:cxn ang="0">
                <a:pos x="8" y="96"/>
              </a:cxn>
              <a:cxn ang="0">
                <a:pos x="26" y="86"/>
              </a:cxn>
              <a:cxn ang="0">
                <a:pos x="40" y="76"/>
              </a:cxn>
              <a:cxn ang="0">
                <a:pos x="104" y="56"/>
              </a:cxn>
              <a:cxn ang="0">
                <a:pos x="150" y="24"/>
              </a:cxn>
              <a:cxn ang="0">
                <a:pos x="230" y="0"/>
              </a:cxn>
              <a:cxn ang="0">
                <a:pos x="258" y="14"/>
              </a:cxn>
              <a:cxn ang="0">
                <a:pos x="246" y="14"/>
              </a:cxn>
              <a:cxn ang="0">
                <a:pos x="240" y="16"/>
              </a:cxn>
              <a:cxn ang="0">
                <a:pos x="260" y="50"/>
              </a:cxn>
              <a:cxn ang="0">
                <a:pos x="270" y="46"/>
              </a:cxn>
              <a:cxn ang="0">
                <a:pos x="298" y="34"/>
              </a:cxn>
              <a:cxn ang="0">
                <a:pos x="382" y="42"/>
              </a:cxn>
              <a:cxn ang="0">
                <a:pos x="470" y="26"/>
              </a:cxn>
              <a:cxn ang="0">
                <a:pos x="516" y="42"/>
              </a:cxn>
              <a:cxn ang="0">
                <a:pos x="526" y="70"/>
              </a:cxn>
              <a:cxn ang="0">
                <a:pos x="556" y="156"/>
              </a:cxn>
              <a:cxn ang="0">
                <a:pos x="540" y="198"/>
              </a:cxn>
              <a:cxn ang="0">
                <a:pos x="526" y="222"/>
              </a:cxn>
              <a:cxn ang="0">
                <a:pos x="550" y="250"/>
              </a:cxn>
              <a:cxn ang="0">
                <a:pos x="556" y="296"/>
              </a:cxn>
              <a:cxn ang="0">
                <a:pos x="580" y="338"/>
              </a:cxn>
              <a:cxn ang="0">
                <a:pos x="594" y="372"/>
              </a:cxn>
            </a:cxnLst>
            <a:rect l="0" t="0" r="r" b="b"/>
            <a:pathLst>
              <a:path w="594" h="524">
                <a:moveTo>
                  <a:pt x="594" y="372"/>
                </a:moveTo>
                <a:lnTo>
                  <a:pt x="594" y="372"/>
                </a:lnTo>
                <a:lnTo>
                  <a:pt x="592" y="380"/>
                </a:lnTo>
                <a:lnTo>
                  <a:pt x="590" y="386"/>
                </a:lnTo>
                <a:lnTo>
                  <a:pt x="590" y="386"/>
                </a:lnTo>
                <a:lnTo>
                  <a:pt x="582" y="396"/>
                </a:lnTo>
                <a:lnTo>
                  <a:pt x="572" y="406"/>
                </a:lnTo>
                <a:lnTo>
                  <a:pt x="572" y="406"/>
                </a:lnTo>
                <a:lnTo>
                  <a:pt x="562" y="414"/>
                </a:lnTo>
                <a:lnTo>
                  <a:pt x="554" y="422"/>
                </a:lnTo>
                <a:lnTo>
                  <a:pt x="554" y="422"/>
                </a:lnTo>
                <a:lnTo>
                  <a:pt x="546" y="432"/>
                </a:lnTo>
                <a:lnTo>
                  <a:pt x="538" y="444"/>
                </a:lnTo>
                <a:lnTo>
                  <a:pt x="538" y="444"/>
                </a:lnTo>
                <a:lnTo>
                  <a:pt x="530" y="466"/>
                </a:lnTo>
                <a:lnTo>
                  <a:pt x="524" y="488"/>
                </a:lnTo>
                <a:lnTo>
                  <a:pt x="524" y="488"/>
                </a:lnTo>
                <a:lnTo>
                  <a:pt x="524" y="506"/>
                </a:lnTo>
                <a:lnTo>
                  <a:pt x="524" y="506"/>
                </a:lnTo>
                <a:lnTo>
                  <a:pt x="526" y="512"/>
                </a:lnTo>
                <a:lnTo>
                  <a:pt x="528" y="516"/>
                </a:lnTo>
                <a:lnTo>
                  <a:pt x="528" y="520"/>
                </a:lnTo>
                <a:lnTo>
                  <a:pt x="528" y="520"/>
                </a:lnTo>
                <a:lnTo>
                  <a:pt x="526" y="520"/>
                </a:lnTo>
                <a:lnTo>
                  <a:pt x="522" y="522"/>
                </a:lnTo>
                <a:lnTo>
                  <a:pt x="516" y="522"/>
                </a:lnTo>
                <a:lnTo>
                  <a:pt x="516" y="522"/>
                </a:lnTo>
                <a:lnTo>
                  <a:pt x="510" y="522"/>
                </a:lnTo>
                <a:lnTo>
                  <a:pt x="510" y="522"/>
                </a:lnTo>
                <a:lnTo>
                  <a:pt x="500" y="520"/>
                </a:lnTo>
                <a:lnTo>
                  <a:pt x="500" y="520"/>
                </a:lnTo>
                <a:lnTo>
                  <a:pt x="486" y="510"/>
                </a:lnTo>
                <a:lnTo>
                  <a:pt x="486" y="510"/>
                </a:lnTo>
                <a:lnTo>
                  <a:pt x="476" y="502"/>
                </a:lnTo>
                <a:lnTo>
                  <a:pt x="476" y="502"/>
                </a:lnTo>
                <a:lnTo>
                  <a:pt x="470" y="498"/>
                </a:lnTo>
                <a:lnTo>
                  <a:pt x="464" y="496"/>
                </a:lnTo>
                <a:lnTo>
                  <a:pt x="464" y="496"/>
                </a:lnTo>
                <a:lnTo>
                  <a:pt x="456" y="496"/>
                </a:lnTo>
                <a:lnTo>
                  <a:pt x="448" y="496"/>
                </a:lnTo>
                <a:lnTo>
                  <a:pt x="448" y="496"/>
                </a:lnTo>
                <a:lnTo>
                  <a:pt x="434" y="498"/>
                </a:lnTo>
                <a:lnTo>
                  <a:pt x="434" y="498"/>
                </a:lnTo>
                <a:lnTo>
                  <a:pt x="424" y="504"/>
                </a:lnTo>
                <a:lnTo>
                  <a:pt x="424" y="504"/>
                </a:lnTo>
                <a:lnTo>
                  <a:pt x="420" y="508"/>
                </a:lnTo>
                <a:lnTo>
                  <a:pt x="416" y="512"/>
                </a:lnTo>
                <a:lnTo>
                  <a:pt x="416" y="512"/>
                </a:lnTo>
                <a:lnTo>
                  <a:pt x="412" y="510"/>
                </a:lnTo>
                <a:lnTo>
                  <a:pt x="410" y="508"/>
                </a:lnTo>
                <a:lnTo>
                  <a:pt x="404" y="504"/>
                </a:lnTo>
                <a:lnTo>
                  <a:pt x="404" y="504"/>
                </a:lnTo>
                <a:lnTo>
                  <a:pt x="392" y="504"/>
                </a:lnTo>
                <a:lnTo>
                  <a:pt x="382" y="506"/>
                </a:lnTo>
                <a:lnTo>
                  <a:pt x="382" y="506"/>
                </a:lnTo>
                <a:lnTo>
                  <a:pt x="376" y="510"/>
                </a:lnTo>
                <a:lnTo>
                  <a:pt x="372" y="516"/>
                </a:lnTo>
                <a:lnTo>
                  <a:pt x="372" y="516"/>
                </a:lnTo>
                <a:lnTo>
                  <a:pt x="368" y="520"/>
                </a:lnTo>
                <a:lnTo>
                  <a:pt x="362" y="524"/>
                </a:lnTo>
                <a:lnTo>
                  <a:pt x="362" y="524"/>
                </a:lnTo>
                <a:lnTo>
                  <a:pt x="358" y="522"/>
                </a:lnTo>
                <a:lnTo>
                  <a:pt x="352" y="520"/>
                </a:lnTo>
                <a:lnTo>
                  <a:pt x="352" y="520"/>
                </a:lnTo>
                <a:lnTo>
                  <a:pt x="348" y="516"/>
                </a:lnTo>
                <a:lnTo>
                  <a:pt x="344" y="510"/>
                </a:lnTo>
                <a:lnTo>
                  <a:pt x="344" y="510"/>
                </a:lnTo>
                <a:lnTo>
                  <a:pt x="332" y="500"/>
                </a:lnTo>
                <a:lnTo>
                  <a:pt x="332" y="500"/>
                </a:lnTo>
                <a:lnTo>
                  <a:pt x="328" y="496"/>
                </a:lnTo>
                <a:lnTo>
                  <a:pt x="324" y="494"/>
                </a:lnTo>
                <a:lnTo>
                  <a:pt x="324" y="494"/>
                </a:lnTo>
                <a:lnTo>
                  <a:pt x="318" y="496"/>
                </a:lnTo>
                <a:lnTo>
                  <a:pt x="312" y="500"/>
                </a:lnTo>
                <a:lnTo>
                  <a:pt x="312" y="500"/>
                </a:lnTo>
                <a:lnTo>
                  <a:pt x="306" y="502"/>
                </a:lnTo>
                <a:lnTo>
                  <a:pt x="300" y="504"/>
                </a:lnTo>
                <a:lnTo>
                  <a:pt x="300" y="504"/>
                </a:lnTo>
                <a:lnTo>
                  <a:pt x="294" y="500"/>
                </a:lnTo>
                <a:lnTo>
                  <a:pt x="288" y="498"/>
                </a:lnTo>
                <a:lnTo>
                  <a:pt x="288" y="498"/>
                </a:lnTo>
                <a:lnTo>
                  <a:pt x="276" y="494"/>
                </a:lnTo>
                <a:lnTo>
                  <a:pt x="266" y="490"/>
                </a:lnTo>
                <a:lnTo>
                  <a:pt x="266" y="490"/>
                </a:lnTo>
                <a:lnTo>
                  <a:pt x="260" y="482"/>
                </a:lnTo>
                <a:lnTo>
                  <a:pt x="254" y="474"/>
                </a:lnTo>
                <a:lnTo>
                  <a:pt x="248" y="466"/>
                </a:lnTo>
                <a:lnTo>
                  <a:pt x="242" y="458"/>
                </a:lnTo>
                <a:lnTo>
                  <a:pt x="242" y="458"/>
                </a:lnTo>
                <a:lnTo>
                  <a:pt x="238" y="456"/>
                </a:lnTo>
                <a:lnTo>
                  <a:pt x="232" y="454"/>
                </a:lnTo>
                <a:lnTo>
                  <a:pt x="232" y="454"/>
                </a:lnTo>
                <a:lnTo>
                  <a:pt x="226" y="456"/>
                </a:lnTo>
                <a:lnTo>
                  <a:pt x="226" y="456"/>
                </a:lnTo>
                <a:lnTo>
                  <a:pt x="220" y="452"/>
                </a:lnTo>
                <a:lnTo>
                  <a:pt x="216" y="448"/>
                </a:lnTo>
                <a:lnTo>
                  <a:pt x="216" y="448"/>
                </a:lnTo>
                <a:lnTo>
                  <a:pt x="216" y="444"/>
                </a:lnTo>
                <a:lnTo>
                  <a:pt x="216" y="440"/>
                </a:lnTo>
                <a:lnTo>
                  <a:pt x="216" y="434"/>
                </a:lnTo>
                <a:lnTo>
                  <a:pt x="216" y="430"/>
                </a:lnTo>
                <a:lnTo>
                  <a:pt x="216" y="430"/>
                </a:lnTo>
                <a:lnTo>
                  <a:pt x="210" y="430"/>
                </a:lnTo>
                <a:lnTo>
                  <a:pt x="204" y="428"/>
                </a:lnTo>
                <a:lnTo>
                  <a:pt x="192" y="428"/>
                </a:lnTo>
                <a:lnTo>
                  <a:pt x="192" y="428"/>
                </a:lnTo>
                <a:lnTo>
                  <a:pt x="186" y="426"/>
                </a:lnTo>
                <a:lnTo>
                  <a:pt x="178" y="422"/>
                </a:lnTo>
                <a:lnTo>
                  <a:pt x="172" y="420"/>
                </a:lnTo>
                <a:lnTo>
                  <a:pt x="168" y="418"/>
                </a:lnTo>
                <a:lnTo>
                  <a:pt x="166" y="420"/>
                </a:lnTo>
                <a:lnTo>
                  <a:pt x="166" y="420"/>
                </a:lnTo>
                <a:lnTo>
                  <a:pt x="164" y="422"/>
                </a:lnTo>
                <a:lnTo>
                  <a:pt x="164" y="426"/>
                </a:lnTo>
                <a:lnTo>
                  <a:pt x="164" y="426"/>
                </a:lnTo>
                <a:lnTo>
                  <a:pt x="166" y="430"/>
                </a:lnTo>
                <a:lnTo>
                  <a:pt x="168" y="432"/>
                </a:lnTo>
                <a:lnTo>
                  <a:pt x="168" y="432"/>
                </a:lnTo>
                <a:lnTo>
                  <a:pt x="166" y="436"/>
                </a:lnTo>
                <a:lnTo>
                  <a:pt x="162" y="438"/>
                </a:lnTo>
                <a:lnTo>
                  <a:pt x="156" y="442"/>
                </a:lnTo>
                <a:lnTo>
                  <a:pt x="156" y="442"/>
                </a:lnTo>
                <a:lnTo>
                  <a:pt x="152" y="440"/>
                </a:lnTo>
                <a:lnTo>
                  <a:pt x="148" y="438"/>
                </a:lnTo>
                <a:lnTo>
                  <a:pt x="148" y="438"/>
                </a:lnTo>
                <a:lnTo>
                  <a:pt x="134" y="430"/>
                </a:lnTo>
                <a:lnTo>
                  <a:pt x="128" y="424"/>
                </a:lnTo>
                <a:lnTo>
                  <a:pt x="126" y="418"/>
                </a:lnTo>
                <a:lnTo>
                  <a:pt x="126" y="418"/>
                </a:lnTo>
                <a:lnTo>
                  <a:pt x="126" y="416"/>
                </a:lnTo>
                <a:lnTo>
                  <a:pt x="128" y="412"/>
                </a:lnTo>
                <a:lnTo>
                  <a:pt x="130" y="406"/>
                </a:lnTo>
                <a:lnTo>
                  <a:pt x="130" y="406"/>
                </a:lnTo>
                <a:lnTo>
                  <a:pt x="130" y="404"/>
                </a:lnTo>
                <a:lnTo>
                  <a:pt x="130" y="404"/>
                </a:lnTo>
                <a:lnTo>
                  <a:pt x="130" y="402"/>
                </a:lnTo>
                <a:lnTo>
                  <a:pt x="130" y="402"/>
                </a:lnTo>
                <a:lnTo>
                  <a:pt x="124" y="400"/>
                </a:lnTo>
                <a:lnTo>
                  <a:pt x="116" y="400"/>
                </a:lnTo>
                <a:lnTo>
                  <a:pt x="116" y="400"/>
                </a:lnTo>
                <a:lnTo>
                  <a:pt x="112" y="394"/>
                </a:lnTo>
                <a:lnTo>
                  <a:pt x="106" y="386"/>
                </a:lnTo>
                <a:lnTo>
                  <a:pt x="106" y="386"/>
                </a:lnTo>
                <a:lnTo>
                  <a:pt x="102" y="384"/>
                </a:lnTo>
                <a:lnTo>
                  <a:pt x="94" y="384"/>
                </a:lnTo>
                <a:lnTo>
                  <a:pt x="82" y="382"/>
                </a:lnTo>
                <a:lnTo>
                  <a:pt x="82" y="382"/>
                </a:lnTo>
                <a:lnTo>
                  <a:pt x="78" y="384"/>
                </a:lnTo>
                <a:lnTo>
                  <a:pt x="74" y="384"/>
                </a:lnTo>
                <a:lnTo>
                  <a:pt x="74" y="384"/>
                </a:lnTo>
                <a:lnTo>
                  <a:pt x="72" y="378"/>
                </a:lnTo>
                <a:lnTo>
                  <a:pt x="68" y="372"/>
                </a:lnTo>
                <a:lnTo>
                  <a:pt x="68" y="372"/>
                </a:lnTo>
                <a:lnTo>
                  <a:pt x="64" y="368"/>
                </a:lnTo>
                <a:lnTo>
                  <a:pt x="58" y="366"/>
                </a:lnTo>
                <a:lnTo>
                  <a:pt x="58" y="366"/>
                </a:lnTo>
                <a:lnTo>
                  <a:pt x="54" y="370"/>
                </a:lnTo>
                <a:lnTo>
                  <a:pt x="50" y="376"/>
                </a:lnTo>
                <a:lnTo>
                  <a:pt x="46" y="380"/>
                </a:lnTo>
                <a:lnTo>
                  <a:pt x="42" y="384"/>
                </a:lnTo>
                <a:lnTo>
                  <a:pt x="42" y="384"/>
                </a:lnTo>
                <a:lnTo>
                  <a:pt x="38" y="382"/>
                </a:lnTo>
                <a:lnTo>
                  <a:pt x="34" y="380"/>
                </a:lnTo>
                <a:lnTo>
                  <a:pt x="34" y="380"/>
                </a:lnTo>
                <a:lnTo>
                  <a:pt x="36" y="374"/>
                </a:lnTo>
                <a:lnTo>
                  <a:pt x="38" y="370"/>
                </a:lnTo>
                <a:lnTo>
                  <a:pt x="38" y="370"/>
                </a:lnTo>
                <a:lnTo>
                  <a:pt x="42" y="350"/>
                </a:lnTo>
                <a:lnTo>
                  <a:pt x="42" y="350"/>
                </a:lnTo>
                <a:lnTo>
                  <a:pt x="44" y="340"/>
                </a:lnTo>
                <a:lnTo>
                  <a:pt x="44" y="330"/>
                </a:lnTo>
                <a:lnTo>
                  <a:pt x="44" y="330"/>
                </a:lnTo>
                <a:lnTo>
                  <a:pt x="42" y="324"/>
                </a:lnTo>
                <a:lnTo>
                  <a:pt x="42" y="324"/>
                </a:lnTo>
                <a:lnTo>
                  <a:pt x="34" y="314"/>
                </a:lnTo>
                <a:lnTo>
                  <a:pt x="28" y="310"/>
                </a:lnTo>
                <a:lnTo>
                  <a:pt x="26" y="304"/>
                </a:lnTo>
                <a:lnTo>
                  <a:pt x="26" y="304"/>
                </a:lnTo>
                <a:lnTo>
                  <a:pt x="24" y="292"/>
                </a:lnTo>
                <a:lnTo>
                  <a:pt x="24" y="278"/>
                </a:lnTo>
                <a:lnTo>
                  <a:pt x="24" y="278"/>
                </a:lnTo>
                <a:lnTo>
                  <a:pt x="24" y="268"/>
                </a:lnTo>
                <a:lnTo>
                  <a:pt x="24" y="268"/>
                </a:lnTo>
                <a:lnTo>
                  <a:pt x="22" y="250"/>
                </a:lnTo>
                <a:lnTo>
                  <a:pt x="22" y="250"/>
                </a:lnTo>
                <a:lnTo>
                  <a:pt x="18" y="240"/>
                </a:lnTo>
                <a:lnTo>
                  <a:pt x="18" y="240"/>
                </a:lnTo>
                <a:lnTo>
                  <a:pt x="18" y="228"/>
                </a:lnTo>
                <a:lnTo>
                  <a:pt x="18" y="214"/>
                </a:lnTo>
                <a:lnTo>
                  <a:pt x="18" y="214"/>
                </a:lnTo>
                <a:lnTo>
                  <a:pt x="16" y="206"/>
                </a:lnTo>
                <a:lnTo>
                  <a:pt x="16" y="206"/>
                </a:lnTo>
                <a:lnTo>
                  <a:pt x="12" y="204"/>
                </a:lnTo>
                <a:lnTo>
                  <a:pt x="8" y="200"/>
                </a:lnTo>
                <a:lnTo>
                  <a:pt x="4" y="198"/>
                </a:lnTo>
                <a:lnTo>
                  <a:pt x="0" y="194"/>
                </a:lnTo>
                <a:lnTo>
                  <a:pt x="0" y="194"/>
                </a:lnTo>
                <a:lnTo>
                  <a:pt x="0" y="188"/>
                </a:lnTo>
                <a:lnTo>
                  <a:pt x="0" y="188"/>
                </a:lnTo>
                <a:lnTo>
                  <a:pt x="4" y="174"/>
                </a:lnTo>
                <a:lnTo>
                  <a:pt x="4" y="174"/>
                </a:lnTo>
                <a:lnTo>
                  <a:pt x="10" y="162"/>
                </a:lnTo>
                <a:lnTo>
                  <a:pt x="10" y="162"/>
                </a:lnTo>
                <a:lnTo>
                  <a:pt x="12" y="150"/>
                </a:lnTo>
                <a:lnTo>
                  <a:pt x="12" y="150"/>
                </a:lnTo>
                <a:lnTo>
                  <a:pt x="12" y="140"/>
                </a:lnTo>
                <a:lnTo>
                  <a:pt x="12" y="132"/>
                </a:lnTo>
                <a:lnTo>
                  <a:pt x="12" y="132"/>
                </a:lnTo>
                <a:lnTo>
                  <a:pt x="8" y="124"/>
                </a:lnTo>
                <a:lnTo>
                  <a:pt x="4" y="114"/>
                </a:lnTo>
                <a:lnTo>
                  <a:pt x="4" y="114"/>
                </a:lnTo>
                <a:lnTo>
                  <a:pt x="2" y="110"/>
                </a:lnTo>
                <a:lnTo>
                  <a:pt x="2" y="108"/>
                </a:lnTo>
                <a:lnTo>
                  <a:pt x="2" y="106"/>
                </a:lnTo>
                <a:lnTo>
                  <a:pt x="2" y="106"/>
                </a:lnTo>
                <a:lnTo>
                  <a:pt x="6" y="106"/>
                </a:lnTo>
                <a:lnTo>
                  <a:pt x="10" y="108"/>
                </a:lnTo>
                <a:lnTo>
                  <a:pt x="14" y="112"/>
                </a:lnTo>
                <a:lnTo>
                  <a:pt x="18" y="114"/>
                </a:lnTo>
                <a:lnTo>
                  <a:pt x="18" y="114"/>
                </a:lnTo>
                <a:lnTo>
                  <a:pt x="20" y="110"/>
                </a:lnTo>
                <a:lnTo>
                  <a:pt x="22" y="108"/>
                </a:lnTo>
                <a:lnTo>
                  <a:pt x="22" y="108"/>
                </a:lnTo>
                <a:lnTo>
                  <a:pt x="22" y="104"/>
                </a:lnTo>
                <a:lnTo>
                  <a:pt x="22" y="100"/>
                </a:lnTo>
                <a:lnTo>
                  <a:pt x="22" y="100"/>
                </a:lnTo>
                <a:lnTo>
                  <a:pt x="20" y="98"/>
                </a:lnTo>
                <a:lnTo>
                  <a:pt x="14" y="98"/>
                </a:lnTo>
                <a:lnTo>
                  <a:pt x="10" y="98"/>
                </a:lnTo>
                <a:lnTo>
                  <a:pt x="8" y="96"/>
                </a:lnTo>
                <a:lnTo>
                  <a:pt x="8" y="96"/>
                </a:lnTo>
                <a:lnTo>
                  <a:pt x="10" y="94"/>
                </a:lnTo>
                <a:lnTo>
                  <a:pt x="12" y="92"/>
                </a:lnTo>
                <a:lnTo>
                  <a:pt x="16" y="88"/>
                </a:lnTo>
                <a:lnTo>
                  <a:pt x="16" y="88"/>
                </a:lnTo>
                <a:lnTo>
                  <a:pt x="22" y="86"/>
                </a:lnTo>
                <a:lnTo>
                  <a:pt x="26" y="86"/>
                </a:lnTo>
                <a:lnTo>
                  <a:pt x="26" y="86"/>
                </a:lnTo>
                <a:lnTo>
                  <a:pt x="28" y="88"/>
                </a:lnTo>
                <a:lnTo>
                  <a:pt x="28" y="90"/>
                </a:lnTo>
                <a:lnTo>
                  <a:pt x="28" y="90"/>
                </a:lnTo>
                <a:lnTo>
                  <a:pt x="32" y="88"/>
                </a:lnTo>
                <a:lnTo>
                  <a:pt x="34" y="84"/>
                </a:lnTo>
                <a:lnTo>
                  <a:pt x="40" y="76"/>
                </a:lnTo>
                <a:lnTo>
                  <a:pt x="40" y="76"/>
                </a:lnTo>
                <a:lnTo>
                  <a:pt x="54" y="70"/>
                </a:lnTo>
                <a:lnTo>
                  <a:pt x="54" y="70"/>
                </a:lnTo>
                <a:lnTo>
                  <a:pt x="72" y="66"/>
                </a:lnTo>
                <a:lnTo>
                  <a:pt x="72" y="66"/>
                </a:lnTo>
                <a:lnTo>
                  <a:pt x="88" y="62"/>
                </a:lnTo>
                <a:lnTo>
                  <a:pt x="104" y="56"/>
                </a:lnTo>
                <a:lnTo>
                  <a:pt x="104" y="56"/>
                </a:lnTo>
                <a:lnTo>
                  <a:pt x="112" y="50"/>
                </a:lnTo>
                <a:lnTo>
                  <a:pt x="120" y="42"/>
                </a:lnTo>
                <a:lnTo>
                  <a:pt x="128" y="34"/>
                </a:lnTo>
                <a:lnTo>
                  <a:pt x="136" y="28"/>
                </a:lnTo>
                <a:lnTo>
                  <a:pt x="136" y="28"/>
                </a:lnTo>
                <a:lnTo>
                  <a:pt x="150" y="24"/>
                </a:lnTo>
                <a:lnTo>
                  <a:pt x="150" y="24"/>
                </a:lnTo>
                <a:lnTo>
                  <a:pt x="162" y="16"/>
                </a:lnTo>
                <a:lnTo>
                  <a:pt x="174" y="10"/>
                </a:lnTo>
                <a:lnTo>
                  <a:pt x="174" y="10"/>
                </a:lnTo>
                <a:lnTo>
                  <a:pt x="194" y="4"/>
                </a:lnTo>
                <a:lnTo>
                  <a:pt x="216" y="0"/>
                </a:lnTo>
                <a:lnTo>
                  <a:pt x="216" y="0"/>
                </a:lnTo>
                <a:lnTo>
                  <a:pt x="230" y="0"/>
                </a:lnTo>
                <a:lnTo>
                  <a:pt x="230" y="0"/>
                </a:lnTo>
                <a:lnTo>
                  <a:pt x="240" y="2"/>
                </a:lnTo>
                <a:lnTo>
                  <a:pt x="240" y="2"/>
                </a:lnTo>
                <a:lnTo>
                  <a:pt x="250" y="6"/>
                </a:lnTo>
                <a:lnTo>
                  <a:pt x="250" y="6"/>
                </a:lnTo>
                <a:lnTo>
                  <a:pt x="254" y="10"/>
                </a:lnTo>
                <a:lnTo>
                  <a:pt x="258" y="14"/>
                </a:lnTo>
                <a:lnTo>
                  <a:pt x="258" y="14"/>
                </a:lnTo>
                <a:lnTo>
                  <a:pt x="258" y="18"/>
                </a:lnTo>
                <a:lnTo>
                  <a:pt x="256" y="20"/>
                </a:lnTo>
                <a:lnTo>
                  <a:pt x="256" y="20"/>
                </a:lnTo>
                <a:lnTo>
                  <a:pt x="254" y="20"/>
                </a:lnTo>
                <a:lnTo>
                  <a:pt x="252" y="18"/>
                </a:lnTo>
                <a:lnTo>
                  <a:pt x="246" y="14"/>
                </a:lnTo>
                <a:lnTo>
                  <a:pt x="242" y="10"/>
                </a:lnTo>
                <a:lnTo>
                  <a:pt x="240" y="10"/>
                </a:lnTo>
                <a:lnTo>
                  <a:pt x="238" y="10"/>
                </a:lnTo>
                <a:lnTo>
                  <a:pt x="238" y="10"/>
                </a:lnTo>
                <a:lnTo>
                  <a:pt x="238" y="12"/>
                </a:lnTo>
                <a:lnTo>
                  <a:pt x="240" y="16"/>
                </a:lnTo>
                <a:lnTo>
                  <a:pt x="240" y="16"/>
                </a:lnTo>
                <a:lnTo>
                  <a:pt x="246" y="32"/>
                </a:lnTo>
                <a:lnTo>
                  <a:pt x="250" y="42"/>
                </a:lnTo>
                <a:lnTo>
                  <a:pt x="254" y="48"/>
                </a:lnTo>
                <a:lnTo>
                  <a:pt x="254" y="48"/>
                </a:lnTo>
                <a:lnTo>
                  <a:pt x="256" y="50"/>
                </a:lnTo>
                <a:lnTo>
                  <a:pt x="260" y="50"/>
                </a:lnTo>
                <a:lnTo>
                  <a:pt x="260" y="50"/>
                </a:lnTo>
                <a:lnTo>
                  <a:pt x="262" y="46"/>
                </a:lnTo>
                <a:lnTo>
                  <a:pt x="262" y="46"/>
                </a:lnTo>
                <a:lnTo>
                  <a:pt x="264" y="44"/>
                </a:lnTo>
                <a:lnTo>
                  <a:pt x="266" y="42"/>
                </a:lnTo>
                <a:lnTo>
                  <a:pt x="266" y="42"/>
                </a:lnTo>
                <a:lnTo>
                  <a:pt x="268" y="44"/>
                </a:lnTo>
                <a:lnTo>
                  <a:pt x="270" y="46"/>
                </a:lnTo>
                <a:lnTo>
                  <a:pt x="270" y="46"/>
                </a:lnTo>
                <a:lnTo>
                  <a:pt x="276" y="44"/>
                </a:lnTo>
                <a:lnTo>
                  <a:pt x="280" y="42"/>
                </a:lnTo>
                <a:lnTo>
                  <a:pt x="280" y="42"/>
                </a:lnTo>
                <a:lnTo>
                  <a:pt x="294" y="38"/>
                </a:lnTo>
                <a:lnTo>
                  <a:pt x="294" y="38"/>
                </a:lnTo>
                <a:lnTo>
                  <a:pt x="298" y="34"/>
                </a:lnTo>
                <a:lnTo>
                  <a:pt x="304" y="32"/>
                </a:lnTo>
                <a:lnTo>
                  <a:pt x="304" y="32"/>
                </a:lnTo>
                <a:lnTo>
                  <a:pt x="310" y="34"/>
                </a:lnTo>
                <a:lnTo>
                  <a:pt x="318" y="36"/>
                </a:lnTo>
                <a:lnTo>
                  <a:pt x="318" y="36"/>
                </a:lnTo>
                <a:lnTo>
                  <a:pt x="350" y="40"/>
                </a:lnTo>
                <a:lnTo>
                  <a:pt x="382" y="42"/>
                </a:lnTo>
                <a:lnTo>
                  <a:pt x="382" y="42"/>
                </a:lnTo>
                <a:lnTo>
                  <a:pt x="408" y="42"/>
                </a:lnTo>
                <a:lnTo>
                  <a:pt x="432" y="38"/>
                </a:lnTo>
                <a:lnTo>
                  <a:pt x="432" y="38"/>
                </a:lnTo>
                <a:lnTo>
                  <a:pt x="458" y="30"/>
                </a:lnTo>
                <a:lnTo>
                  <a:pt x="458" y="30"/>
                </a:lnTo>
                <a:lnTo>
                  <a:pt x="470" y="26"/>
                </a:lnTo>
                <a:lnTo>
                  <a:pt x="480" y="24"/>
                </a:lnTo>
                <a:lnTo>
                  <a:pt x="480" y="24"/>
                </a:lnTo>
                <a:lnTo>
                  <a:pt x="488" y="28"/>
                </a:lnTo>
                <a:lnTo>
                  <a:pt x="496" y="30"/>
                </a:lnTo>
                <a:lnTo>
                  <a:pt x="496" y="30"/>
                </a:lnTo>
                <a:lnTo>
                  <a:pt x="506" y="36"/>
                </a:lnTo>
                <a:lnTo>
                  <a:pt x="516" y="42"/>
                </a:lnTo>
                <a:lnTo>
                  <a:pt x="516" y="42"/>
                </a:lnTo>
                <a:lnTo>
                  <a:pt x="520" y="48"/>
                </a:lnTo>
                <a:lnTo>
                  <a:pt x="522" y="52"/>
                </a:lnTo>
                <a:lnTo>
                  <a:pt x="522" y="52"/>
                </a:lnTo>
                <a:lnTo>
                  <a:pt x="524" y="60"/>
                </a:lnTo>
                <a:lnTo>
                  <a:pt x="524" y="60"/>
                </a:lnTo>
                <a:lnTo>
                  <a:pt x="526" y="70"/>
                </a:lnTo>
                <a:lnTo>
                  <a:pt x="526" y="70"/>
                </a:lnTo>
                <a:lnTo>
                  <a:pt x="540" y="106"/>
                </a:lnTo>
                <a:lnTo>
                  <a:pt x="548" y="124"/>
                </a:lnTo>
                <a:lnTo>
                  <a:pt x="554" y="140"/>
                </a:lnTo>
                <a:lnTo>
                  <a:pt x="554" y="140"/>
                </a:lnTo>
                <a:lnTo>
                  <a:pt x="556" y="156"/>
                </a:lnTo>
                <a:lnTo>
                  <a:pt x="556" y="156"/>
                </a:lnTo>
                <a:lnTo>
                  <a:pt x="558" y="166"/>
                </a:lnTo>
                <a:lnTo>
                  <a:pt x="556" y="174"/>
                </a:lnTo>
                <a:lnTo>
                  <a:pt x="556" y="174"/>
                </a:lnTo>
                <a:lnTo>
                  <a:pt x="552" y="184"/>
                </a:lnTo>
                <a:lnTo>
                  <a:pt x="548" y="192"/>
                </a:lnTo>
                <a:lnTo>
                  <a:pt x="548" y="192"/>
                </a:lnTo>
                <a:lnTo>
                  <a:pt x="540" y="198"/>
                </a:lnTo>
                <a:lnTo>
                  <a:pt x="532" y="204"/>
                </a:lnTo>
                <a:lnTo>
                  <a:pt x="532" y="204"/>
                </a:lnTo>
                <a:lnTo>
                  <a:pt x="526" y="210"/>
                </a:lnTo>
                <a:lnTo>
                  <a:pt x="524" y="214"/>
                </a:lnTo>
                <a:lnTo>
                  <a:pt x="524" y="218"/>
                </a:lnTo>
                <a:lnTo>
                  <a:pt x="524" y="218"/>
                </a:lnTo>
                <a:lnTo>
                  <a:pt x="526" y="222"/>
                </a:lnTo>
                <a:lnTo>
                  <a:pt x="530" y="228"/>
                </a:lnTo>
                <a:lnTo>
                  <a:pt x="530" y="228"/>
                </a:lnTo>
                <a:lnTo>
                  <a:pt x="540" y="234"/>
                </a:lnTo>
                <a:lnTo>
                  <a:pt x="544" y="236"/>
                </a:lnTo>
                <a:lnTo>
                  <a:pt x="548" y="240"/>
                </a:lnTo>
                <a:lnTo>
                  <a:pt x="548" y="240"/>
                </a:lnTo>
                <a:lnTo>
                  <a:pt x="550" y="250"/>
                </a:lnTo>
                <a:lnTo>
                  <a:pt x="550" y="262"/>
                </a:lnTo>
                <a:lnTo>
                  <a:pt x="548" y="284"/>
                </a:lnTo>
                <a:lnTo>
                  <a:pt x="548" y="284"/>
                </a:lnTo>
                <a:lnTo>
                  <a:pt x="550" y="286"/>
                </a:lnTo>
                <a:lnTo>
                  <a:pt x="552" y="290"/>
                </a:lnTo>
                <a:lnTo>
                  <a:pt x="556" y="296"/>
                </a:lnTo>
                <a:lnTo>
                  <a:pt x="556" y="296"/>
                </a:lnTo>
                <a:lnTo>
                  <a:pt x="560" y="310"/>
                </a:lnTo>
                <a:lnTo>
                  <a:pt x="560" y="310"/>
                </a:lnTo>
                <a:lnTo>
                  <a:pt x="570" y="328"/>
                </a:lnTo>
                <a:lnTo>
                  <a:pt x="570" y="328"/>
                </a:lnTo>
                <a:lnTo>
                  <a:pt x="572" y="332"/>
                </a:lnTo>
                <a:lnTo>
                  <a:pt x="572" y="332"/>
                </a:lnTo>
                <a:lnTo>
                  <a:pt x="580" y="338"/>
                </a:lnTo>
                <a:lnTo>
                  <a:pt x="586" y="344"/>
                </a:lnTo>
                <a:lnTo>
                  <a:pt x="586" y="344"/>
                </a:lnTo>
                <a:lnTo>
                  <a:pt x="586" y="350"/>
                </a:lnTo>
                <a:lnTo>
                  <a:pt x="586" y="356"/>
                </a:lnTo>
                <a:lnTo>
                  <a:pt x="586" y="356"/>
                </a:lnTo>
                <a:lnTo>
                  <a:pt x="590" y="364"/>
                </a:lnTo>
                <a:lnTo>
                  <a:pt x="594" y="372"/>
                </a:lnTo>
                <a:lnTo>
                  <a:pt x="594" y="3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3" name="Freeform 343"/>
          <p:cNvSpPr>
            <a:spLocks noChangeAspect="1"/>
          </p:cNvSpPr>
          <p:nvPr/>
        </p:nvSpPr>
        <p:spPr bwMode="auto">
          <a:xfrm>
            <a:off x="10281225" y="4558776"/>
            <a:ext cx="247818" cy="127086"/>
          </a:xfrm>
          <a:custGeom>
            <a:avLst/>
            <a:gdLst/>
            <a:ahLst/>
            <a:cxnLst>
              <a:cxn ang="0">
                <a:pos x="12" y="138"/>
              </a:cxn>
              <a:cxn ang="0">
                <a:pos x="4" y="118"/>
              </a:cxn>
              <a:cxn ang="0">
                <a:pos x="0" y="106"/>
              </a:cxn>
              <a:cxn ang="0">
                <a:pos x="8" y="92"/>
              </a:cxn>
              <a:cxn ang="0">
                <a:pos x="14" y="80"/>
              </a:cxn>
              <a:cxn ang="0">
                <a:pos x="22" y="82"/>
              </a:cxn>
              <a:cxn ang="0">
                <a:pos x="28" y="86"/>
              </a:cxn>
              <a:cxn ang="0">
                <a:pos x="46" y="84"/>
              </a:cxn>
              <a:cxn ang="0">
                <a:pos x="60" y="72"/>
              </a:cxn>
              <a:cxn ang="0">
                <a:pos x="60" y="64"/>
              </a:cxn>
              <a:cxn ang="0">
                <a:pos x="70" y="62"/>
              </a:cxn>
              <a:cxn ang="0">
                <a:pos x="76" y="50"/>
              </a:cxn>
              <a:cxn ang="0">
                <a:pos x="76" y="36"/>
              </a:cxn>
              <a:cxn ang="0">
                <a:pos x="82" y="30"/>
              </a:cxn>
              <a:cxn ang="0">
                <a:pos x="90" y="24"/>
              </a:cxn>
              <a:cxn ang="0">
                <a:pos x="96" y="14"/>
              </a:cxn>
              <a:cxn ang="0">
                <a:pos x="106" y="12"/>
              </a:cxn>
              <a:cxn ang="0">
                <a:pos x="116" y="8"/>
              </a:cxn>
              <a:cxn ang="0">
                <a:pos x="126" y="6"/>
              </a:cxn>
              <a:cxn ang="0">
                <a:pos x="138" y="8"/>
              </a:cxn>
              <a:cxn ang="0">
                <a:pos x="150" y="2"/>
              </a:cxn>
              <a:cxn ang="0">
                <a:pos x="160" y="2"/>
              </a:cxn>
              <a:cxn ang="0">
                <a:pos x="176" y="16"/>
              </a:cxn>
              <a:cxn ang="0">
                <a:pos x="184" y="26"/>
              </a:cxn>
              <a:cxn ang="0">
                <a:pos x="194" y="30"/>
              </a:cxn>
              <a:cxn ang="0">
                <a:pos x="204" y="22"/>
              </a:cxn>
              <a:cxn ang="0">
                <a:pos x="214" y="12"/>
              </a:cxn>
              <a:cxn ang="0">
                <a:pos x="236" y="10"/>
              </a:cxn>
              <a:cxn ang="0">
                <a:pos x="244" y="16"/>
              </a:cxn>
              <a:cxn ang="0">
                <a:pos x="252" y="14"/>
              </a:cxn>
              <a:cxn ang="0">
                <a:pos x="266" y="4"/>
              </a:cxn>
              <a:cxn ang="0">
                <a:pos x="280" y="2"/>
              </a:cxn>
              <a:cxn ang="0">
                <a:pos x="296" y="2"/>
              </a:cxn>
              <a:cxn ang="0">
                <a:pos x="308" y="8"/>
              </a:cxn>
              <a:cxn ang="0">
                <a:pos x="332" y="26"/>
              </a:cxn>
              <a:cxn ang="0">
                <a:pos x="342" y="28"/>
              </a:cxn>
              <a:cxn ang="0">
                <a:pos x="342" y="36"/>
              </a:cxn>
              <a:cxn ang="0">
                <a:pos x="332" y="70"/>
              </a:cxn>
              <a:cxn ang="0">
                <a:pos x="328" y="96"/>
              </a:cxn>
              <a:cxn ang="0">
                <a:pos x="314" y="102"/>
              </a:cxn>
              <a:cxn ang="0">
                <a:pos x="294" y="90"/>
              </a:cxn>
              <a:cxn ang="0">
                <a:pos x="276" y="88"/>
              </a:cxn>
              <a:cxn ang="0">
                <a:pos x="262" y="92"/>
              </a:cxn>
              <a:cxn ang="0">
                <a:pos x="244" y="92"/>
              </a:cxn>
              <a:cxn ang="0">
                <a:pos x="224" y="102"/>
              </a:cxn>
              <a:cxn ang="0">
                <a:pos x="220" y="116"/>
              </a:cxn>
              <a:cxn ang="0">
                <a:pos x="208" y="120"/>
              </a:cxn>
              <a:cxn ang="0">
                <a:pos x="194" y="130"/>
              </a:cxn>
              <a:cxn ang="0">
                <a:pos x="184" y="126"/>
              </a:cxn>
              <a:cxn ang="0">
                <a:pos x="174" y="124"/>
              </a:cxn>
              <a:cxn ang="0">
                <a:pos x="156" y="136"/>
              </a:cxn>
              <a:cxn ang="0">
                <a:pos x="130" y="144"/>
              </a:cxn>
              <a:cxn ang="0">
                <a:pos x="118" y="152"/>
              </a:cxn>
              <a:cxn ang="0">
                <a:pos x="108" y="172"/>
              </a:cxn>
              <a:cxn ang="0">
                <a:pos x="100" y="172"/>
              </a:cxn>
              <a:cxn ang="0">
                <a:pos x="62" y="174"/>
              </a:cxn>
              <a:cxn ang="0">
                <a:pos x="46" y="166"/>
              </a:cxn>
              <a:cxn ang="0">
                <a:pos x="24" y="150"/>
              </a:cxn>
              <a:cxn ang="0">
                <a:pos x="18" y="146"/>
              </a:cxn>
            </a:cxnLst>
            <a:rect l="0" t="0" r="r" b="b"/>
            <a:pathLst>
              <a:path w="342" h="176">
                <a:moveTo>
                  <a:pt x="18" y="146"/>
                </a:moveTo>
                <a:lnTo>
                  <a:pt x="18" y="146"/>
                </a:lnTo>
                <a:lnTo>
                  <a:pt x="12" y="138"/>
                </a:lnTo>
                <a:lnTo>
                  <a:pt x="8" y="130"/>
                </a:lnTo>
                <a:lnTo>
                  <a:pt x="8" y="130"/>
                </a:lnTo>
                <a:lnTo>
                  <a:pt x="4" y="118"/>
                </a:lnTo>
                <a:lnTo>
                  <a:pt x="2" y="112"/>
                </a:lnTo>
                <a:lnTo>
                  <a:pt x="0" y="106"/>
                </a:lnTo>
                <a:lnTo>
                  <a:pt x="0" y="106"/>
                </a:lnTo>
                <a:lnTo>
                  <a:pt x="2" y="100"/>
                </a:lnTo>
                <a:lnTo>
                  <a:pt x="2" y="100"/>
                </a:lnTo>
                <a:lnTo>
                  <a:pt x="8" y="92"/>
                </a:lnTo>
                <a:lnTo>
                  <a:pt x="8" y="92"/>
                </a:lnTo>
                <a:lnTo>
                  <a:pt x="10" y="86"/>
                </a:lnTo>
                <a:lnTo>
                  <a:pt x="14" y="80"/>
                </a:lnTo>
                <a:lnTo>
                  <a:pt x="14" y="80"/>
                </a:lnTo>
                <a:lnTo>
                  <a:pt x="18" y="80"/>
                </a:lnTo>
                <a:lnTo>
                  <a:pt x="22" y="82"/>
                </a:lnTo>
                <a:lnTo>
                  <a:pt x="22" y="82"/>
                </a:lnTo>
                <a:lnTo>
                  <a:pt x="28" y="86"/>
                </a:lnTo>
                <a:lnTo>
                  <a:pt x="28" y="86"/>
                </a:lnTo>
                <a:lnTo>
                  <a:pt x="38" y="86"/>
                </a:lnTo>
                <a:lnTo>
                  <a:pt x="46" y="84"/>
                </a:lnTo>
                <a:lnTo>
                  <a:pt x="46" y="84"/>
                </a:lnTo>
                <a:lnTo>
                  <a:pt x="54" y="78"/>
                </a:lnTo>
                <a:lnTo>
                  <a:pt x="60" y="72"/>
                </a:lnTo>
                <a:lnTo>
                  <a:pt x="60" y="72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4" y="62"/>
                </a:lnTo>
                <a:lnTo>
                  <a:pt x="70" y="62"/>
                </a:lnTo>
                <a:lnTo>
                  <a:pt x="70" y="62"/>
                </a:lnTo>
                <a:lnTo>
                  <a:pt x="74" y="56"/>
                </a:lnTo>
                <a:lnTo>
                  <a:pt x="76" y="50"/>
                </a:lnTo>
                <a:lnTo>
                  <a:pt x="76" y="50"/>
                </a:lnTo>
                <a:lnTo>
                  <a:pt x="76" y="44"/>
                </a:lnTo>
                <a:lnTo>
                  <a:pt x="76" y="36"/>
                </a:lnTo>
                <a:lnTo>
                  <a:pt x="76" y="36"/>
                </a:lnTo>
                <a:lnTo>
                  <a:pt x="78" y="32"/>
                </a:lnTo>
                <a:lnTo>
                  <a:pt x="78" y="32"/>
                </a:lnTo>
                <a:lnTo>
                  <a:pt x="82" y="30"/>
                </a:lnTo>
                <a:lnTo>
                  <a:pt x="88" y="28"/>
                </a:lnTo>
                <a:lnTo>
                  <a:pt x="88" y="28"/>
                </a:lnTo>
                <a:lnTo>
                  <a:pt x="90" y="24"/>
                </a:lnTo>
                <a:lnTo>
                  <a:pt x="92" y="20"/>
                </a:lnTo>
                <a:lnTo>
                  <a:pt x="92" y="20"/>
                </a:lnTo>
                <a:lnTo>
                  <a:pt x="96" y="14"/>
                </a:lnTo>
                <a:lnTo>
                  <a:pt x="98" y="10"/>
                </a:lnTo>
                <a:lnTo>
                  <a:pt x="98" y="10"/>
                </a:lnTo>
                <a:lnTo>
                  <a:pt x="106" y="12"/>
                </a:lnTo>
                <a:lnTo>
                  <a:pt x="112" y="12"/>
                </a:lnTo>
                <a:lnTo>
                  <a:pt x="112" y="12"/>
                </a:lnTo>
                <a:lnTo>
                  <a:pt x="116" y="8"/>
                </a:lnTo>
                <a:lnTo>
                  <a:pt x="120" y="4"/>
                </a:lnTo>
                <a:lnTo>
                  <a:pt x="120" y="4"/>
                </a:lnTo>
                <a:lnTo>
                  <a:pt x="126" y="6"/>
                </a:lnTo>
                <a:lnTo>
                  <a:pt x="132" y="10"/>
                </a:lnTo>
                <a:lnTo>
                  <a:pt x="132" y="10"/>
                </a:lnTo>
                <a:lnTo>
                  <a:pt x="138" y="8"/>
                </a:lnTo>
                <a:lnTo>
                  <a:pt x="144" y="6"/>
                </a:lnTo>
                <a:lnTo>
                  <a:pt x="144" y="6"/>
                </a:lnTo>
                <a:lnTo>
                  <a:pt x="150" y="2"/>
                </a:lnTo>
                <a:lnTo>
                  <a:pt x="156" y="0"/>
                </a:lnTo>
                <a:lnTo>
                  <a:pt x="156" y="0"/>
                </a:lnTo>
                <a:lnTo>
                  <a:pt x="160" y="2"/>
                </a:lnTo>
                <a:lnTo>
                  <a:pt x="164" y="6"/>
                </a:lnTo>
                <a:lnTo>
                  <a:pt x="164" y="6"/>
                </a:lnTo>
                <a:lnTo>
                  <a:pt x="176" y="16"/>
                </a:lnTo>
                <a:lnTo>
                  <a:pt x="176" y="16"/>
                </a:lnTo>
                <a:lnTo>
                  <a:pt x="180" y="22"/>
                </a:lnTo>
                <a:lnTo>
                  <a:pt x="184" y="26"/>
                </a:lnTo>
                <a:lnTo>
                  <a:pt x="184" y="26"/>
                </a:lnTo>
                <a:lnTo>
                  <a:pt x="190" y="28"/>
                </a:lnTo>
                <a:lnTo>
                  <a:pt x="194" y="30"/>
                </a:lnTo>
                <a:lnTo>
                  <a:pt x="194" y="30"/>
                </a:lnTo>
                <a:lnTo>
                  <a:pt x="200" y="26"/>
                </a:lnTo>
                <a:lnTo>
                  <a:pt x="204" y="22"/>
                </a:lnTo>
                <a:lnTo>
                  <a:pt x="204" y="22"/>
                </a:lnTo>
                <a:lnTo>
                  <a:pt x="208" y="16"/>
                </a:lnTo>
                <a:lnTo>
                  <a:pt x="214" y="12"/>
                </a:lnTo>
                <a:lnTo>
                  <a:pt x="214" y="12"/>
                </a:lnTo>
                <a:lnTo>
                  <a:pt x="224" y="10"/>
                </a:lnTo>
                <a:lnTo>
                  <a:pt x="236" y="10"/>
                </a:lnTo>
                <a:lnTo>
                  <a:pt x="236" y="10"/>
                </a:lnTo>
                <a:lnTo>
                  <a:pt x="242" y="14"/>
                </a:lnTo>
                <a:lnTo>
                  <a:pt x="244" y="16"/>
                </a:lnTo>
                <a:lnTo>
                  <a:pt x="248" y="18"/>
                </a:lnTo>
                <a:lnTo>
                  <a:pt x="248" y="18"/>
                </a:lnTo>
                <a:lnTo>
                  <a:pt x="252" y="14"/>
                </a:lnTo>
                <a:lnTo>
                  <a:pt x="256" y="10"/>
                </a:lnTo>
                <a:lnTo>
                  <a:pt x="256" y="10"/>
                </a:lnTo>
                <a:lnTo>
                  <a:pt x="266" y="4"/>
                </a:lnTo>
                <a:lnTo>
                  <a:pt x="266" y="4"/>
                </a:lnTo>
                <a:lnTo>
                  <a:pt x="280" y="2"/>
                </a:lnTo>
                <a:lnTo>
                  <a:pt x="280" y="2"/>
                </a:lnTo>
                <a:lnTo>
                  <a:pt x="288" y="2"/>
                </a:lnTo>
                <a:lnTo>
                  <a:pt x="296" y="2"/>
                </a:lnTo>
                <a:lnTo>
                  <a:pt x="296" y="2"/>
                </a:lnTo>
                <a:lnTo>
                  <a:pt x="302" y="4"/>
                </a:lnTo>
                <a:lnTo>
                  <a:pt x="308" y="8"/>
                </a:lnTo>
                <a:lnTo>
                  <a:pt x="308" y="8"/>
                </a:lnTo>
                <a:lnTo>
                  <a:pt x="318" y="16"/>
                </a:lnTo>
                <a:lnTo>
                  <a:pt x="318" y="16"/>
                </a:lnTo>
                <a:lnTo>
                  <a:pt x="332" y="26"/>
                </a:lnTo>
                <a:lnTo>
                  <a:pt x="332" y="26"/>
                </a:lnTo>
                <a:lnTo>
                  <a:pt x="342" y="28"/>
                </a:lnTo>
                <a:lnTo>
                  <a:pt x="342" y="28"/>
                </a:lnTo>
                <a:lnTo>
                  <a:pt x="342" y="32"/>
                </a:lnTo>
                <a:lnTo>
                  <a:pt x="342" y="36"/>
                </a:lnTo>
                <a:lnTo>
                  <a:pt x="342" y="36"/>
                </a:lnTo>
                <a:lnTo>
                  <a:pt x="338" y="52"/>
                </a:lnTo>
                <a:lnTo>
                  <a:pt x="332" y="70"/>
                </a:lnTo>
                <a:lnTo>
                  <a:pt x="332" y="70"/>
                </a:lnTo>
                <a:lnTo>
                  <a:pt x="330" y="84"/>
                </a:lnTo>
                <a:lnTo>
                  <a:pt x="328" y="96"/>
                </a:lnTo>
                <a:lnTo>
                  <a:pt x="328" y="96"/>
                </a:lnTo>
                <a:lnTo>
                  <a:pt x="322" y="100"/>
                </a:lnTo>
                <a:lnTo>
                  <a:pt x="314" y="102"/>
                </a:lnTo>
                <a:lnTo>
                  <a:pt x="314" y="102"/>
                </a:lnTo>
                <a:lnTo>
                  <a:pt x="310" y="100"/>
                </a:lnTo>
                <a:lnTo>
                  <a:pt x="304" y="96"/>
                </a:lnTo>
                <a:lnTo>
                  <a:pt x="294" y="90"/>
                </a:lnTo>
                <a:lnTo>
                  <a:pt x="294" y="90"/>
                </a:lnTo>
                <a:lnTo>
                  <a:pt x="286" y="88"/>
                </a:lnTo>
                <a:lnTo>
                  <a:pt x="276" y="88"/>
                </a:lnTo>
                <a:lnTo>
                  <a:pt x="276" y="88"/>
                </a:lnTo>
                <a:lnTo>
                  <a:pt x="270" y="90"/>
                </a:lnTo>
                <a:lnTo>
                  <a:pt x="262" y="92"/>
                </a:lnTo>
                <a:lnTo>
                  <a:pt x="262" y="92"/>
                </a:lnTo>
                <a:lnTo>
                  <a:pt x="252" y="92"/>
                </a:lnTo>
                <a:lnTo>
                  <a:pt x="244" y="92"/>
                </a:lnTo>
                <a:lnTo>
                  <a:pt x="244" y="92"/>
                </a:lnTo>
                <a:lnTo>
                  <a:pt x="234" y="96"/>
                </a:lnTo>
                <a:lnTo>
                  <a:pt x="224" y="102"/>
                </a:lnTo>
                <a:lnTo>
                  <a:pt x="224" y="102"/>
                </a:lnTo>
                <a:lnTo>
                  <a:pt x="222" y="110"/>
                </a:lnTo>
                <a:lnTo>
                  <a:pt x="220" y="116"/>
                </a:lnTo>
                <a:lnTo>
                  <a:pt x="220" y="116"/>
                </a:lnTo>
                <a:lnTo>
                  <a:pt x="216" y="118"/>
                </a:lnTo>
                <a:lnTo>
                  <a:pt x="208" y="120"/>
                </a:lnTo>
                <a:lnTo>
                  <a:pt x="208" y="120"/>
                </a:lnTo>
                <a:lnTo>
                  <a:pt x="202" y="126"/>
                </a:lnTo>
                <a:lnTo>
                  <a:pt x="194" y="130"/>
                </a:lnTo>
                <a:lnTo>
                  <a:pt x="194" y="130"/>
                </a:lnTo>
                <a:lnTo>
                  <a:pt x="190" y="128"/>
                </a:lnTo>
                <a:lnTo>
                  <a:pt x="184" y="126"/>
                </a:lnTo>
                <a:lnTo>
                  <a:pt x="178" y="124"/>
                </a:lnTo>
                <a:lnTo>
                  <a:pt x="174" y="124"/>
                </a:lnTo>
                <a:lnTo>
                  <a:pt x="174" y="124"/>
                </a:lnTo>
                <a:lnTo>
                  <a:pt x="170" y="126"/>
                </a:lnTo>
                <a:lnTo>
                  <a:pt x="166" y="130"/>
                </a:lnTo>
                <a:lnTo>
                  <a:pt x="156" y="136"/>
                </a:lnTo>
                <a:lnTo>
                  <a:pt x="156" y="136"/>
                </a:lnTo>
                <a:lnTo>
                  <a:pt x="138" y="140"/>
                </a:lnTo>
                <a:lnTo>
                  <a:pt x="130" y="144"/>
                </a:lnTo>
                <a:lnTo>
                  <a:pt x="122" y="148"/>
                </a:lnTo>
                <a:lnTo>
                  <a:pt x="122" y="148"/>
                </a:lnTo>
                <a:lnTo>
                  <a:pt x="118" y="152"/>
                </a:lnTo>
                <a:lnTo>
                  <a:pt x="114" y="160"/>
                </a:lnTo>
                <a:lnTo>
                  <a:pt x="112" y="166"/>
                </a:lnTo>
                <a:lnTo>
                  <a:pt x="108" y="172"/>
                </a:lnTo>
                <a:lnTo>
                  <a:pt x="108" y="172"/>
                </a:lnTo>
                <a:lnTo>
                  <a:pt x="100" y="172"/>
                </a:lnTo>
                <a:lnTo>
                  <a:pt x="100" y="172"/>
                </a:lnTo>
                <a:lnTo>
                  <a:pt x="80" y="174"/>
                </a:lnTo>
                <a:lnTo>
                  <a:pt x="70" y="176"/>
                </a:lnTo>
                <a:lnTo>
                  <a:pt x="62" y="174"/>
                </a:lnTo>
                <a:lnTo>
                  <a:pt x="62" y="174"/>
                </a:lnTo>
                <a:lnTo>
                  <a:pt x="54" y="172"/>
                </a:lnTo>
                <a:lnTo>
                  <a:pt x="46" y="166"/>
                </a:lnTo>
                <a:lnTo>
                  <a:pt x="32" y="154"/>
                </a:lnTo>
                <a:lnTo>
                  <a:pt x="32" y="154"/>
                </a:lnTo>
                <a:lnTo>
                  <a:pt x="24" y="150"/>
                </a:lnTo>
                <a:lnTo>
                  <a:pt x="20" y="148"/>
                </a:lnTo>
                <a:lnTo>
                  <a:pt x="18" y="146"/>
                </a:lnTo>
                <a:lnTo>
                  <a:pt x="18" y="146"/>
                </a:lnTo>
                <a:lnTo>
                  <a:pt x="18" y="146"/>
                </a:lnTo>
                <a:lnTo>
                  <a:pt x="18" y="1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4" name="Freeform 344"/>
          <p:cNvSpPr>
            <a:spLocks noChangeAspect="1"/>
          </p:cNvSpPr>
          <p:nvPr/>
        </p:nvSpPr>
        <p:spPr bwMode="auto">
          <a:xfrm>
            <a:off x="10422618" y="4894219"/>
            <a:ext cx="95314" cy="201220"/>
          </a:xfrm>
          <a:custGeom>
            <a:avLst/>
            <a:gdLst/>
            <a:ahLst/>
            <a:cxnLst>
              <a:cxn ang="0">
                <a:pos x="130" y="184"/>
              </a:cxn>
              <a:cxn ang="0">
                <a:pos x="128" y="198"/>
              </a:cxn>
              <a:cxn ang="0">
                <a:pos x="114" y="210"/>
              </a:cxn>
              <a:cxn ang="0">
                <a:pos x="104" y="234"/>
              </a:cxn>
              <a:cxn ang="0">
                <a:pos x="92" y="244"/>
              </a:cxn>
              <a:cxn ang="0">
                <a:pos x="88" y="260"/>
              </a:cxn>
              <a:cxn ang="0">
                <a:pos x="78" y="274"/>
              </a:cxn>
              <a:cxn ang="0">
                <a:pos x="72" y="278"/>
              </a:cxn>
              <a:cxn ang="0">
                <a:pos x="72" y="278"/>
              </a:cxn>
              <a:cxn ang="0">
                <a:pos x="66" y="274"/>
              </a:cxn>
              <a:cxn ang="0">
                <a:pos x="60" y="272"/>
              </a:cxn>
              <a:cxn ang="0">
                <a:pos x="56" y="258"/>
              </a:cxn>
              <a:cxn ang="0">
                <a:pos x="46" y="246"/>
              </a:cxn>
              <a:cxn ang="0">
                <a:pos x="28" y="240"/>
              </a:cxn>
              <a:cxn ang="0">
                <a:pos x="16" y="230"/>
              </a:cxn>
              <a:cxn ang="0">
                <a:pos x="6" y="214"/>
              </a:cxn>
              <a:cxn ang="0">
                <a:pos x="4" y="208"/>
              </a:cxn>
              <a:cxn ang="0">
                <a:pos x="12" y="210"/>
              </a:cxn>
              <a:cxn ang="0">
                <a:pos x="14" y="208"/>
              </a:cxn>
              <a:cxn ang="0">
                <a:pos x="12" y="198"/>
              </a:cxn>
              <a:cxn ang="0">
                <a:pos x="6" y="180"/>
              </a:cxn>
              <a:cxn ang="0">
                <a:pos x="10" y="164"/>
              </a:cxn>
              <a:cxn ang="0">
                <a:pos x="12" y="154"/>
              </a:cxn>
              <a:cxn ang="0">
                <a:pos x="12" y="142"/>
              </a:cxn>
              <a:cxn ang="0">
                <a:pos x="10" y="130"/>
              </a:cxn>
              <a:cxn ang="0">
                <a:pos x="8" y="114"/>
              </a:cxn>
              <a:cxn ang="0">
                <a:pos x="18" y="86"/>
              </a:cxn>
              <a:cxn ang="0">
                <a:pos x="14" y="78"/>
              </a:cxn>
              <a:cxn ang="0">
                <a:pos x="4" y="76"/>
              </a:cxn>
              <a:cxn ang="0">
                <a:pos x="0" y="74"/>
              </a:cxn>
              <a:cxn ang="0">
                <a:pos x="4" y="58"/>
              </a:cxn>
              <a:cxn ang="0">
                <a:pos x="4" y="46"/>
              </a:cxn>
              <a:cxn ang="0">
                <a:pos x="4" y="30"/>
              </a:cxn>
              <a:cxn ang="0">
                <a:pos x="10" y="16"/>
              </a:cxn>
              <a:cxn ang="0">
                <a:pos x="18" y="6"/>
              </a:cxn>
              <a:cxn ang="0">
                <a:pos x="24" y="0"/>
              </a:cxn>
              <a:cxn ang="0">
                <a:pos x="34" y="8"/>
              </a:cxn>
              <a:cxn ang="0">
                <a:pos x="48" y="8"/>
              </a:cxn>
              <a:cxn ang="0">
                <a:pos x="54" y="12"/>
              </a:cxn>
              <a:cxn ang="0">
                <a:pos x="60" y="24"/>
              </a:cxn>
              <a:cxn ang="0">
                <a:pos x="74" y="28"/>
              </a:cxn>
              <a:cxn ang="0">
                <a:pos x="90" y="48"/>
              </a:cxn>
              <a:cxn ang="0">
                <a:pos x="90" y="70"/>
              </a:cxn>
              <a:cxn ang="0">
                <a:pos x="86" y="106"/>
              </a:cxn>
              <a:cxn ang="0">
                <a:pos x="94" y="130"/>
              </a:cxn>
              <a:cxn ang="0">
                <a:pos x="106" y="146"/>
              </a:cxn>
              <a:cxn ang="0">
                <a:pos x="126" y="162"/>
              </a:cxn>
              <a:cxn ang="0">
                <a:pos x="128" y="176"/>
              </a:cxn>
            </a:cxnLst>
            <a:rect l="0" t="0" r="r" b="b"/>
            <a:pathLst>
              <a:path w="130" h="278">
                <a:moveTo>
                  <a:pt x="128" y="176"/>
                </a:moveTo>
                <a:lnTo>
                  <a:pt x="128" y="176"/>
                </a:lnTo>
                <a:lnTo>
                  <a:pt x="130" y="184"/>
                </a:lnTo>
                <a:lnTo>
                  <a:pt x="130" y="194"/>
                </a:lnTo>
                <a:lnTo>
                  <a:pt x="130" y="194"/>
                </a:lnTo>
                <a:lnTo>
                  <a:pt x="128" y="198"/>
                </a:lnTo>
                <a:lnTo>
                  <a:pt x="122" y="202"/>
                </a:lnTo>
                <a:lnTo>
                  <a:pt x="114" y="210"/>
                </a:lnTo>
                <a:lnTo>
                  <a:pt x="114" y="210"/>
                </a:lnTo>
                <a:lnTo>
                  <a:pt x="110" y="222"/>
                </a:lnTo>
                <a:lnTo>
                  <a:pt x="104" y="234"/>
                </a:lnTo>
                <a:lnTo>
                  <a:pt x="104" y="234"/>
                </a:lnTo>
                <a:lnTo>
                  <a:pt x="98" y="238"/>
                </a:lnTo>
                <a:lnTo>
                  <a:pt x="92" y="244"/>
                </a:lnTo>
                <a:lnTo>
                  <a:pt x="92" y="244"/>
                </a:lnTo>
                <a:lnTo>
                  <a:pt x="90" y="252"/>
                </a:lnTo>
                <a:lnTo>
                  <a:pt x="88" y="260"/>
                </a:lnTo>
                <a:lnTo>
                  <a:pt x="88" y="260"/>
                </a:lnTo>
                <a:lnTo>
                  <a:pt x="84" y="268"/>
                </a:lnTo>
                <a:lnTo>
                  <a:pt x="84" y="268"/>
                </a:lnTo>
                <a:lnTo>
                  <a:pt x="78" y="274"/>
                </a:lnTo>
                <a:lnTo>
                  <a:pt x="76" y="276"/>
                </a:lnTo>
                <a:lnTo>
                  <a:pt x="72" y="278"/>
                </a:lnTo>
                <a:lnTo>
                  <a:pt x="72" y="278"/>
                </a:lnTo>
                <a:lnTo>
                  <a:pt x="72" y="278"/>
                </a:lnTo>
                <a:lnTo>
                  <a:pt x="72" y="278"/>
                </a:lnTo>
                <a:lnTo>
                  <a:pt x="72" y="278"/>
                </a:lnTo>
                <a:lnTo>
                  <a:pt x="72" y="278"/>
                </a:lnTo>
                <a:lnTo>
                  <a:pt x="70" y="276"/>
                </a:lnTo>
                <a:lnTo>
                  <a:pt x="66" y="274"/>
                </a:lnTo>
                <a:lnTo>
                  <a:pt x="62" y="274"/>
                </a:lnTo>
                <a:lnTo>
                  <a:pt x="60" y="272"/>
                </a:lnTo>
                <a:lnTo>
                  <a:pt x="60" y="272"/>
                </a:lnTo>
                <a:lnTo>
                  <a:pt x="58" y="266"/>
                </a:lnTo>
                <a:lnTo>
                  <a:pt x="56" y="258"/>
                </a:lnTo>
                <a:lnTo>
                  <a:pt x="56" y="258"/>
                </a:lnTo>
                <a:lnTo>
                  <a:pt x="52" y="252"/>
                </a:lnTo>
                <a:lnTo>
                  <a:pt x="46" y="246"/>
                </a:lnTo>
                <a:lnTo>
                  <a:pt x="46" y="246"/>
                </a:lnTo>
                <a:lnTo>
                  <a:pt x="42" y="244"/>
                </a:lnTo>
                <a:lnTo>
                  <a:pt x="34" y="242"/>
                </a:lnTo>
                <a:lnTo>
                  <a:pt x="28" y="240"/>
                </a:lnTo>
                <a:lnTo>
                  <a:pt x="22" y="238"/>
                </a:lnTo>
                <a:lnTo>
                  <a:pt x="22" y="238"/>
                </a:lnTo>
                <a:lnTo>
                  <a:pt x="16" y="230"/>
                </a:lnTo>
                <a:lnTo>
                  <a:pt x="10" y="220"/>
                </a:lnTo>
                <a:lnTo>
                  <a:pt x="10" y="220"/>
                </a:lnTo>
                <a:lnTo>
                  <a:pt x="6" y="214"/>
                </a:lnTo>
                <a:lnTo>
                  <a:pt x="4" y="212"/>
                </a:lnTo>
                <a:lnTo>
                  <a:pt x="4" y="208"/>
                </a:lnTo>
                <a:lnTo>
                  <a:pt x="4" y="208"/>
                </a:lnTo>
                <a:lnTo>
                  <a:pt x="6" y="208"/>
                </a:lnTo>
                <a:lnTo>
                  <a:pt x="8" y="208"/>
                </a:lnTo>
                <a:lnTo>
                  <a:pt x="12" y="210"/>
                </a:lnTo>
                <a:lnTo>
                  <a:pt x="14" y="210"/>
                </a:lnTo>
                <a:lnTo>
                  <a:pt x="14" y="210"/>
                </a:lnTo>
                <a:lnTo>
                  <a:pt x="14" y="208"/>
                </a:lnTo>
                <a:lnTo>
                  <a:pt x="14" y="204"/>
                </a:lnTo>
                <a:lnTo>
                  <a:pt x="12" y="198"/>
                </a:lnTo>
                <a:lnTo>
                  <a:pt x="12" y="198"/>
                </a:lnTo>
                <a:lnTo>
                  <a:pt x="10" y="190"/>
                </a:lnTo>
                <a:lnTo>
                  <a:pt x="6" y="180"/>
                </a:lnTo>
                <a:lnTo>
                  <a:pt x="6" y="180"/>
                </a:lnTo>
                <a:lnTo>
                  <a:pt x="8" y="172"/>
                </a:lnTo>
                <a:lnTo>
                  <a:pt x="10" y="164"/>
                </a:lnTo>
                <a:lnTo>
                  <a:pt x="10" y="164"/>
                </a:lnTo>
                <a:lnTo>
                  <a:pt x="14" y="160"/>
                </a:lnTo>
                <a:lnTo>
                  <a:pt x="14" y="160"/>
                </a:lnTo>
                <a:lnTo>
                  <a:pt x="12" y="154"/>
                </a:lnTo>
                <a:lnTo>
                  <a:pt x="12" y="148"/>
                </a:lnTo>
                <a:lnTo>
                  <a:pt x="12" y="148"/>
                </a:lnTo>
                <a:lnTo>
                  <a:pt x="12" y="142"/>
                </a:lnTo>
                <a:lnTo>
                  <a:pt x="14" y="136"/>
                </a:lnTo>
                <a:lnTo>
                  <a:pt x="14" y="136"/>
                </a:lnTo>
                <a:lnTo>
                  <a:pt x="10" y="130"/>
                </a:lnTo>
                <a:lnTo>
                  <a:pt x="8" y="122"/>
                </a:lnTo>
                <a:lnTo>
                  <a:pt x="8" y="122"/>
                </a:lnTo>
                <a:lnTo>
                  <a:pt x="8" y="114"/>
                </a:lnTo>
                <a:lnTo>
                  <a:pt x="12" y="102"/>
                </a:lnTo>
                <a:lnTo>
                  <a:pt x="16" y="92"/>
                </a:lnTo>
                <a:lnTo>
                  <a:pt x="18" y="86"/>
                </a:lnTo>
                <a:lnTo>
                  <a:pt x="16" y="82"/>
                </a:lnTo>
                <a:lnTo>
                  <a:pt x="16" y="82"/>
                </a:lnTo>
                <a:lnTo>
                  <a:pt x="14" y="78"/>
                </a:lnTo>
                <a:lnTo>
                  <a:pt x="10" y="76"/>
                </a:lnTo>
                <a:lnTo>
                  <a:pt x="10" y="76"/>
                </a:lnTo>
                <a:lnTo>
                  <a:pt x="4" y="76"/>
                </a:lnTo>
                <a:lnTo>
                  <a:pt x="2" y="76"/>
                </a:lnTo>
                <a:lnTo>
                  <a:pt x="0" y="74"/>
                </a:lnTo>
                <a:lnTo>
                  <a:pt x="0" y="74"/>
                </a:lnTo>
                <a:lnTo>
                  <a:pt x="0" y="70"/>
                </a:lnTo>
                <a:lnTo>
                  <a:pt x="2" y="64"/>
                </a:lnTo>
                <a:lnTo>
                  <a:pt x="4" y="58"/>
                </a:lnTo>
                <a:lnTo>
                  <a:pt x="6" y="54"/>
                </a:lnTo>
                <a:lnTo>
                  <a:pt x="6" y="54"/>
                </a:lnTo>
                <a:lnTo>
                  <a:pt x="4" y="46"/>
                </a:lnTo>
                <a:lnTo>
                  <a:pt x="2" y="40"/>
                </a:lnTo>
                <a:lnTo>
                  <a:pt x="2" y="40"/>
                </a:lnTo>
                <a:lnTo>
                  <a:pt x="4" y="30"/>
                </a:lnTo>
                <a:lnTo>
                  <a:pt x="6" y="20"/>
                </a:lnTo>
                <a:lnTo>
                  <a:pt x="6" y="20"/>
                </a:lnTo>
                <a:lnTo>
                  <a:pt x="10" y="16"/>
                </a:lnTo>
                <a:lnTo>
                  <a:pt x="16" y="12"/>
                </a:lnTo>
                <a:lnTo>
                  <a:pt x="16" y="12"/>
                </a:lnTo>
                <a:lnTo>
                  <a:pt x="18" y="6"/>
                </a:lnTo>
                <a:lnTo>
                  <a:pt x="20" y="2"/>
                </a:lnTo>
                <a:lnTo>
                  <a:pt x="24" y="0"/>
                </a:lnTo>
                <a:lnTo>
                  <a:pt x="24" y="0"/>
                </a:lnTo>
                <a:lnTo>
                  <a:pt x="26" y="0"/>
                </a:lnTo>
                <a:lnTo>
                  <a:pt x="28" y="4"/>
                </a:lnTo>
                <a:lnTo>
                  <a:pt x="34" y="8"/>
                </a:lnTo>
                <a:lnTo>
                  <a:pt x="34" y="8"/>
                </a:lnTo>
                <a:lnTo>
                  <a:pt x="42" y="8"/>
                </a:lnTo>
                <a:lnTo>
                  <a:pt x="48" y="8"/>
                </a:lnTo>
                <a:lnTo>
                  <a:pt x="52" y="10"/>
                </a:lnTo>
                <a:lnTo>
                  <a:pt x="52" y="10"/>
                </a:lnTo>
                <a:lnTo>
                  <a:pt x="54" y="12"/>
                </a:lnTo>
                <a:lnTo>
                  <a:pt x="56" y="16"/>
                </a:lnTo>
                <a:lnTo>
                  <a:pt x="60" y="24"/>
                </a:lnTo>
                <a:lnTo>
                  <a:pt x="60" y="24"/>
                </a:lnTo>
                <a:lnTo>
                  <a:pt x="66" y="26"/>
                </a:lnTo>
                <a:lnTo>
                  <a:pt x="74" y="28"/>
                </a:lnTo>
                <a:lnTo>
                  <a:pt x="74" y="28"/>
                </a:lnTo>
                <a:lnTo>
                  <a:pt x="82" y="36"/>
                </a:lnTo>
                <a:lnTo>
                  <a:pt x="86" y="42"/>
                </a:lnTo>
                <a:lnTo>
                  <a:pt x="90" y="48"/>
                </a:lnTo>
                <a:lnTo>
                  <a:pt x="90" y="48"/>
                </a:lnTo>
                <a:lnTo>
                  <a:pt x="90" y="58"/>
                </a:lnTo>
                <a:lnTo>
                  <a:pt x="90" y="70"/>
                </a:lnTo>
                <a:lnTo>
                  <a:pt x="86" y="94"/>
                </a:lnTo>
                <a:lnTo>
                  <a:pt x="86" y="94"/>
                </a:lnTo>
                <a:lnTo>
                  <a:pt x="86" y="106"/>
                </a:lnTo>
                <a:lnTo>
                  <a:pt x="88" y="116"/>
                </a:lnTo>
                <a:lnTo>
                  <a:pt x="88" y="116"/>
                </a:lnTo>
                <a:lnTo>
                  <a:pt x="94" y="130"/>
                </a:lnTo>
                <a:lnTo>
                  <a:pt x="102" y="142"/>
                </a:lnTo>
                <a:lnTo>
                  <a:pt x="102" y="142"/>
                </a:lnTo>
                <a:lnTo>
                  <a:pt x="106" y="146"/>
                </a:lnTo>
                <a:lnTo>
                  <a:pt x="114" y="152"/>
                </a:lnTo>
                <a:lnTo>
                  <a:pt x="120" y="156"/>
                </a:lnTo>
                <a:lnTo>
                  <a:pt x="126" y="162"/>
                </a:lnTo>
                <a:lnTo>
                  <a:pt x="126" y="162"/>
                </a:lnTo>
                <a:lnTo>
                  <a:pt x="128" y="168"/>
                </a:lnTo>
                <a:lnTo>
                  <a:pt x="128" y="176"/>
                </a:lnTo>
                <a:lnTo>
                  <a:pt x="128" y="1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5" name="Freeform 345"/>
          <p:cNvSpPr>
            <a:spLocks noChangeAspect="1"/>
          </p:cNvSpPr>
          <p:nvPr/>
        </p:nvSpPr>
        <p:spPr bwMode="auto">
          <a:xfrm>
            <a:off x="10587593" y="5276730"/>
            <a:ext cx="166875" cy="45719"/>
          </a:xfrm>
          <a:custGeom>
            <a:avLst/>
            <a:gdLst/>
            <a:ahLst/>
            <a:cxnLst>
              <a:cxn ang="0">
                <a:pos x="216" y="16"/>
              </a:cxn>
              <a:cxn ang="0">
                <a:pos x="214" y="30"/>
              </a:cxn>
              <a:cxn ang="0">
                <a:pos x="206" y="40"/>
              </a:cxn>
              <a:cxn ang="0">
                <a:pos x="204" y="40"/>
              </a:cxn>
              <a:cxn ang="0">
                <a:pos x="192" y="34"/>
              </a:cxn>
              <a:cxn ang="0">
                <a:pos x="186" y="38"/>
              </a:cxn>
              <a:cxn ang="0">
                <a:pos x="178" y="40"/>
              </a:cxn>
              <a:cxn ang="0">
                <a:pos x="164" y="42"/>
              </a:cxn>
              <a:cxn ang="0">
                <a:pos x="152" y="46"/>
              </a:cxn>
              <a:cxn ang="0">
                <a:pos x="140" y="48"/>
              </a:cxn>
              <a:cxn ang="0">
                <a:pos x="126" y="54"/>
              </a:cxn>
              <a:cxn ang="0">
                <a:pos x="108" y="60"/>
              </a:cxn>
              <a:cxn ang="0">
                <a:pos x="104" y="58"/>
              </a:cxn>
              <a:cxn ang="0">
                <a:pos x="100" y="52"/>
              </a:cxn>
              <a:cxn ang="0">
                <a:pos x="96" y="46"/>
              </a:cxn>
              <a:cxn ang="0">
                <a:pos x="90" y="44"/>
              </a:cxn>
              <a:cxn ang="0">
                <a:pos x="84" y="42"/>
              </a:cxn>
              <a:cxn ang="0">
                <a:pos x="76" y="38"/>
              </a:cxn>
              <a:cxn ang="0">
                <a:pos x="54" y="36"/>
              </a:cxn>
              <a:cxn ang="0">
                <a:pos x="36" y="36"/>
              </a:cxn>
              <a:cxn ang="0">
                <a:pos x="24" y="40"/>
              </a:cxn>
              <a:cxn ang="0">
                <a:pos x="12" y="40"/>
              </a:cxn>
              <a:cxn ang="0">
                <a:pos x="8" y="42"/>
              </a:cxn>
              <a:cxn ang="0">
                <a:pos x="4" y="42"/>
              </a:cxn>
              <a:cxn ang="0">
                <a:pos x="0" y="36"/>
              </a:cxn>
              <a:cxn ang="0">
                <a:pos x="2" y="18"/>
              </a:cxn>
              <a:cxn ang="0">
                <a:pos x="6" y="10"/>
              </a:cxn>
              <a:cxn ang="0">
                <a:pos x="14" y="12"/>
              </a:cxn>
              <a:cxn ang="0">
                <a:pos x="14" y="10"/>
              </a:cxn>
              <a:cxn ang="0">
                <a:pos x="14" y="4"/>
              </a:cxn>
              <a:cxn ang="0">
                <a:pos x="16" y="2"/>
              </a:cxn>
              <a:cxn ang="0">
                <a:pos x="20" y="2"/>
              </a:cxn>
              <a:cxn ang="0">
                <a:pos x="28" y="6"/>
              </a:cxn>
              <a:cxn ang="0">
                <a:pos x="36" y="8"/>
              </a:cxn>
              <a:cxn ang="0">
                <a:pos x="38" y="6"/>
              </a:cxn>
              <a:cxn ang="0">
                <a:pos x="42" y="0"/>
              </a:cxn>
              <a:cxn ang="0">
                <a:pos x="44" y="0"/>
              </a:cxn>
              <a:cxn ang="0">
                <a:pos x="50" y="6"/>
              </a:cxn>
              <a:cxn ang="0">
                <a:pos x="50" y="10"/>
              </a:cxn>
              <a:cxn ang="0">
                <a:pos x="48" y="14"/>
              </a:cxn>
              <a:cxn ang="0">
                <a:pos x="52" y="14"/>
              </a:cxn>
              <a:cxn ang="0">
                <a:pos x="56" y="14"/>
              </a:cxn>
              <a:cxn ang="0">
                <a:pos x="66" y="22"/>
              </a:cxn>
              <a:cxn ang="0">
                <a:pos x="76" y="20"/>
              </a:cxn>
              <a:cxn ang="0">
                <a:pos x="98" y="12"/>
              </a:cxn>
              <a:cxn ang="0">
                <a:pos x="108" y="10"/>
              </a:cxn>
              <a:cxn ang="0">
                <a:pos x="118" y="10"/>
              </a:cxn>
              <a:cxn ang="0">
                <a:pos x="118" y="12"/>
              </a:cxn>
              <a:cxn ang="0">
                <a:pos x="120" y="16"/>
              </a:cxn>
              <a:cxn ang="0">
                <a:pos x="128" y="18"/>
              </a:cxn>
              <a:cxn ang="0">
                <a:pos x="152" y="16"/>
              </a:cxn>
              <a:cxn ang="0">
                <a:pos x="160" y="12"/>
              </a:cxn>
              <a:cxn ang="0">
                <a:pos x="168" y="12"/>
              </a:cxn>
              <a:cxn ang="0">
                <a:pos x="170" y="14"/>
              </a:cxn>
              <a:cxn ang="0">
                <a:pos x="176" y="22"/>
              </a:cxn>
              <a:cxn ang="0">
                <a:pos x="182" y="24"/>
              </a:cxn>
              <a:cxn ang="0">
                <a:pos x="188" y="24"/>
              </a:cxn>
              <a:cxn ang="0">
                <a:pos x="198" y="18"/>
              </a:cxn>
              <a:cxn ang="0">
                <a:pos x="204" y="16"/>
              </a:cxn>
              <a:cxn ang="0">
                <a:pos x="208" y="12"/>
              </a:cxn>
              <a:cxn ang="0">
                <a:pos x="214" y="10"/>
              </a:cxn>
              <a:cxn ang="0">
                <a:pos x="216" y="14"/>
              </a:cxn>
              <a:cxn ang="0">
                <a:pos x="216" y="16"/>
              </a:cxn>
            </a:cxnLst>
            <a:rect l="0" t="0" r="r" b="b"/>
            <a:pathLst>
              <a:path w="216" h="60">
                <a:moveTo>
                  <a:pt x="216" y="16"/>
                </a:moveTo>
                <a:lnTo>
                  <a:pt x="216" y="16"/>
                </a:lnTo>
                <a:lnTo>
                  <a:pt x="216" y="22"/>
                </a:lnTo>
                <a:lnTo>
                  <a:pt x="214" y="30"/>
                </a:lnTo>
                <a:lnTo>
                  <a:pt x="210" y="36"/>
                </a:lnTo>
                <a:lnTo>
                  <a:pt x="206" y="40"/>
                </a:lnTo>
                <a:lnTo>
                  <a:pt x="206" y="40"/>
                </a:lnTo>
                <a:lnTo>
                  <a:pt x="204" y="40"/>
                </a:lnTo>
                <a:lnTo>
                  <a:pt x="198" y="38"/>
                </a:lnTo>
                <a:lnTo>
                  <a:pt x="192" y="34"/>
                </a:lnTo>
                <a:lnTo>
                  <a:pt x="192" y="34"/>
                </a:lnTo>
                <a:lnTo>
                  <a:pt x="186" y="38"/>
                </a:lnTo>
                <a:lnTo>
                  <a:pt x="178" y="40"/>
                </a:lnTo>
                <a:lnTo>
                  <a:pt x="178" y="40"/>
                </a:lnTo>
                <a:lnTo>
                  <a:pt x="164" y="42"/>
                </a:lnTo>
                <a:lnTo>
                  <a:pt x="164" y="42"/>
                </a:lnTo>
                <a:lnTo>
                  <a:pt x="152" y="46"/>
                </a:lnTo>
                <a:lnTo>
                  <a:pt x="152" y="46"/>
                </a:lnTo>
                <a:lnTo>
                  <a:pt x="140" y="48"/>
                </a:lnTo>
                <a:lnTo>
                  <a:pt x="140" y="48"/>
                </a:lnTo>
                <a:lnTo>
                  <a:pt x="126" y="54"/>
                </a:lnTo>
                <a:lnTo>
                  <a:pt x="126" y="54"/>
                </a:lnTo>
                <a:lnTo>
                  <a:pt x="116" y="58"/>
                </a:lnTo>
                <a:lnTo>
                  <a:pt x="108" y="60"/>
                </a:lnTo>
                <a:lnTo>
                  <a:pt x="104" y="58"/>
                </a:lnTo>
                <a:lnTo>
                  <a:pt x="104" y="58"/>
                </a:lnTo>
                <a:lnTo>
                  <a:pt x="102" y="56"/>
                </a:lnTo>
                <a:lnTo>
                  <a:pt x="100" y="52"/>
                </a:lnTo>
                <a:lnTo>
                  <a:pt x="98" y="48"/>
                </a:lnTo>
                <a:lnTo>
                  <a:pt x="96" y="46"/>
                </a:lnTo>
                <a:lnTo>
                  <a:pt x="96" y="46"/>
                </a:lnTo>
                <a:lnTo>
                  <a:pt x="90" y="44"/>
                </a:lnTo>
                <a:lnTo>
                  <a:pt x="84" y="42"/>
                </a:lnTo>
                <a:lnTo>
                  <a:pt x="84" y="42"/>
                </a:lnTo>
                <a:lnTo>
                  <a:pt x="76" y="38"/>
                </a:lnTo>
                <a:lnTo>
                  <a:pt x="76" y="38"/>
                </a:lnTo>
                <a:lnTo>
                  <a:pt x="64" y="36"/>
                </a:lnTo>
                <a:lnTo>
                  <a:pt x="54" y="36"/>
                </a:lnTo>
                <a:lnTo>
                  <a:pt x="54" y="36"/>
                </a:lnTo>
                <a:lnTo>
                  <a:pt x="36" y="36"/>
                </a:lnTo>
                <a:lnTo>
                  <a:pt x="36" y="36"/>
                </a:lnTo>
                <a:lnTo>
                  <a:pt x="24" y="40"/>
                </a:lnTo>
                <a:lnTo>
                  <a:pt x="24" y="40"/>
                </a:lnTo>
                <a:lnTo>
                  <a:pt x="12" y="40"/>
                </a:lnTo>
                <a:lnTo>
                  <a:pt x="12" y="40"/>
                </a:lnTo>
                <a:lnTo>
                  <a:pt x="8" y="42"/>
                </a:lnTo>
                <a:lnTo>
                  <a:pt x="4" y="42"/>
                </a:lnTo>
                <a:lnTo>
                  <a:pt x="4" y="42"/>
                </a:lnTo>
                <a:lnTo>
                  <a:pt x="2" y="40"/>
                </a:lnTo>
                <a:lnTo>
                  <a:pt x="0" y="36"/>
                </a:lnTo>
                <a:lnTo>
                  <a:pt x="0" y="26"/>
                </a:lnTo>
                <a:lnTo>
                  <a:pt x="2" y="18"/>
                </a:lnTo>
                <a:lnTo>
                  <a:pt x="6" y="10"/>
                </a:lnTo>
                <a:lnTo>
                  <a:pt x="6" y="10"/>
                </a:lnTo>
                <a:lnTo>
                  <a:pt x="10" y="12"/>
                </a:lnTo>
                <a:lnTo>
                  <a:pt x="14" y="12"/>
                </a:lnTo>
                <a:lnTo>
                  <a:pt x="14" y="12"/>
                </a:lnTo>
                <a:lnTo>
                  <a:pt x="14" y="10"/>
                </a:lnTo>
                <a:lnTo>
                  <a:pt x="14" y="8"/>
                </a:lnTo>
                <a:lnTo>
                  <a:pt x="14" y="4"/>
                </a:lnTo>
                <a:lnTo>
                  <a:pt x="16" y="2"/>
                </a:lnTo>
                <a:lnTo>
                  <a:pt x="16" y="2"/>
                </a:lnTo>
                <a:lnTo>
                  <a:pt x="18" y="2"/>
                </a:lnTo>
                <a:lnTo>
                  <a:pt x="20" y="2"/>
                </a:lnTo>
                <a:lnTo>
                  <a:pt x="20" y="2"/>
                </a:lnTo>
                <a:lnTo>
                  <a:pt x="28" y="6"/>
                </a:lnTo>
                <a:lnTo>
                  <a:pt x="32" y="8"/>
                </a:lnTo>
                <a:lnTo>
                  <a:pt x="36" y="8"/>
                </a:lnTo>
                <a:lnTo>
                  <a:pt x="36" y="8"/>
                </a:lnTo>
                <a:lnTo>
                  <a:pt x="38" y="6"/>
                </a:lnTo>
                <a:lnTo>
                  <a:pt x="40" y="4"/>
                </a:lnTo>
                <a:lnTo>
                  <a:pt x="42" y="0"/>
                </a:lnTo>
                <a:lnTo>
                  <a:pt x="44" y="0"/>
                </a:lnTo>
                <a:lnTo>
                  <a:pt x="44" y="0"/>
                </a:lnTo>
                <a:lnTo>
                  <a:pt x="48" y="2"/>
                </a:lnTo>
                <a:lnTo>
                  <a:pt x="50" y="6"/>
                </a:lnTo>
                <a:lnTo>
                  <a:pt x="50" y="6"/>
                </a:lnTo>
                <a:lnTo>
                  <a:pt x="50" y="10"/>
                </a:lnTo>
                <a:lnTo>
                  <a:pt x="48" y="12"/>
                </a:lnTo>
                <a:lnTo>
                  <a:pt x="48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56" y="14"/>
                </a:lnTo>
                <a:lnTo>
                  <a:pt x="60" y="18"/>
                </a:lnTo>
                <a:lnTo>
                  <a:pt x="66" y="22"/>
                </a:lnTo>
                <a:lnTo>
                  <a:pt x="66" y="22"/>
                </a:lnTo>
                <a:lnTo>
                  <a:pt x="76" y="20"/>
                </a:lnTo>
                <a:lnTo>
                  <a:pt x="86" y="16"/>
                </a:lnTo>
                <a:lnTo>
                  <a:pt x="98" y="12"/>
                </a:lnTo>
                <a:lnTo>
                  <a:pt x="108" y="10"/>
                </a:lnTo>
                <a:lnTo>
                  <a:pt x="108" y="10"/>
                </a:lnTo>
                <a:lnTo>
                  <a:pt x="114" y="10"/>
                </a:lnTo>
                <a:lnTo>
                  <a:pt x="118" y="10"/>
                </a:lnTo>
                <a:lnTo>
                  <a:pt x="118" y="12"/>
                </a:lnTo>
                <a:lnTo>
                  <a:pt x="118" y="12"/>
                </a:lnTo>
                <a:lnTo>
                  <a:pt x="120" y="16"/>
                </a:lnTo>
                <a:lnTo>
                  <a:pt x="120" y="16"/>
                </a:lnTo>
                <a:lnTo>
                  <a:pt x="124" y="18"/>
                </a:lnTo>
                <a:lnTo>
                  <a:pt x="128" y="18"/>
                </a:lnTo>
                <a:lnTo>
                  <a:pt x="128" y="18"/>
                </a:lnTo>
                <a:lnTo>
                  <a:pt x="152" y="16"/>
                </a:lnTo>
                <a:lnTo>
                  <a:pt x="152" y="16"/>
                </a:lnTo>
                <a:lnTo>
                  <a:pt x="160" y="12"/>
                </a:lnTo>
                <a:lnTo>
                  <a:pt x="164" y="12"/>
                </a:lnTo>
                <a:lnTo>
                  <a:pt x="168" y="12"/>
                </a:lnTo>
                <a:lnTo>
                  <a:pt x="168" y="12"/>
                </a:lnTo>
                <a:lnTo>
                  <a:pt x="170" y="14"/>
                </a:lnTo>
                <a:lnTo>
                  <a:pt x="172" y="16"/>
                </a:lnTo>
                <a:lnTo>
                  <a:pt x="176" y="22"/>
                </a:lnTo>
                <a:lnTo>
                  <a:pt x="176" y="22"/>
                </a:lnTo>
                <a:lnTo>
                  <a:pt x="182" y="24"/>
                </a:lnTo>
                <a:lnTo>
                  <a:pt x="188" y="24"/>
                </a:lnTo>
                <a:lnTo>
                  <a:pt x="188" y="24"/>
                </a:lnTo>
                <a:lnTo>
                  <a:pt x="192" y="22"/>
                </a:lnTo>
                <a:lnTo>
                  <a:pt x="198" y="18"/>
                </a:lnTo>
                <a:lnTo>
                  <a:pt x="198" y="18"/>
                </a:lnTo>
                <a:lnTo>
                  <a:pt x="204" y="16"/>
                </a:lnTo>
                <a:lnTo>
                  <a:pt x="204" y="16"/>
                </a:lnTo>
                <a:lnTo>
                  <a:pt x="208" y="12"/>
                </a:lnTo>
                <a:lnTo>
                  <a:pt x="212" y="12"/>
                </a:lnTo>
                <a:lnTo>
                  <a:pt x="214" y="10"/>
                </a:lnTo>
                <a:lnTo>
                  <a:pt x="214" y="10"/>
                </a:lnTo>
                <a:lnTo>
                  <a:pt x="216" y="14"/>
                </a:lnTo>
                <a:lnTo>
                  <a:pt x="216" y="16"/>
                </a:lnTo>
                <a:lnTo>
                  <a:pt x="216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6" name="Freeform 346"/>
          <p:cNvSpPr>
            <a:spLocks noChangeAspect="1"/>
          </p:cNvSpPr>
          <p:nvPr/>
        </p:nvSpPr>
        <p:spPr bwMode="auto">
          <a:xfrm>
            <a:off x="10406591" y="4866043"/>
            <a:ext cx="317715" cy="389731"/>
          </a:xfrm>
          <a:custGeom>
            <a:avLst/>
            <a:gdLst/>
            <a:ahLst/>
            <a:cxnLst>
              <a:cxn ang="0">
                <a:pos x="428" y="42"/>
              </a:cxn>
              <a:cxn ang="0">
                <a:pos x="414" y="104"/>
              </a:cxn>
              <a:cxn ang="0">
                <a:pos x="332" y="92"/>
              </a:cxn>
              <a:cxn ang="0">
                <a:pos x="296" y="98"/>
              </a:cxn>
              <a:cxn ang="0">
                <a:pos x="248" y="130"/>
              </a:cxn>
              <a:cxn ang="0">
                <a:pos x="284" y="156"/>
              </a:cxn>
              <a:cxn ang="0">
                <a:pos x="284" y="162"/>
              </a:cxn>
              <a:cxn ang="0">
                <a:pos x="256" y="172"/>
              </a:cxn>
              <a:cxn ang="0">
                <a:pos x="266" y="192"/>
              </a:cxn>
              <a:cxn ang="0">
                <a:pos x="234" y="172"/>
              </a:cxn>
              <a:cxn ang="0">
                <a:pos x="248" y="198"/>
              </a:cxn>
              <a:cxn ang="0">
                <a:pos x="214" y="168"/>
              </a:cxn>
              <a:cxn ang="0">
                <a:pos x="192" y="140"/>
              </a:cxn>
              <a:cxn ang="0">
                <a:pos x="174" y="186"/>
              </a:cxn>
              <a:cxn ang="0">
                <a:pos x="200" y="236"/>
              </a:cxn>
              <a:cxn ang="0">
                <a:pos x="226" y="280"/>
              </a:cxn>
              <a:cxn ang="0">
                <a:pos x="214" y="262"/>
              </a:cxn>
              <a:cxn ang="0">
                <a:pos x="210" y="290"/>
              </a:cxn>
              <a:cxn ang="0">
                <a:pos x="178" y="302"/>
              </a:cxn>
              <a:cxn ang="0">
                <a:pos x="214" y="318"/>
              </a:cxn>
              <a:cxn ang="0">
                <a:pos x="244" y="336"/>
              </a:cxn>
              <a:cxn ang="0">
                <a:pos x="282" y="352"/>
              </a:cxn>
              <a:cxn ang="0">
                <a:pos x="298" y="408"/>
              </a:cxn>
              <a:cxn ang="0">
                <a:pos x="256" y="384"/>
              </a:cxn>
              <a:cxn ang="0">
                <a:pos x="232" y="412"/>
              </a:cxn>
              <a:cxn ang="0">
                <a:pos x="258" y="440"/>
              </a:cxn>
              <a:cxn ang="0">
                <a:pos x="232" y="450"/>
              </a:cxn>
              <a:cxn ang="0">
                <a:pos x="204" y="440"/>
              </a:cxn>
              <a:cxn ang="0">
                <a:pos x="242" y="526"/>
              </a:cxn>
              <a:cxn ang="0">
                <a:pos x="212" y="510"/>
              </a:cxn>
              <a:cxn ang="0">
                <a:pos x="192" y="534"/>
              </a:cxn>
              <a:cxn ang="0">
                <a:pos x="180" y="524"/>
              </a:cxn>
              <a:cxn ang="0">
                <a:pos x="154" y="484"/>
              </a:cxn>
              <a:cxn ang="0">
                <a:pos x="138" y="512"/>
              </a:cxn>
              <a:cxn ang="0">
                <a:pos x="124" y="460"/>
              </a:cxn>
              <a:cxn ang="0">
                <a:pos x="86" y="428"/>
              </a:cxn>
              <a:cxn ang="0">
                <a:pos x="100" y="380"/>
              </a:cxn>
              <a:cxn ang="0">
                <a:pos x="146" y="364"/>
              </a:cxn>
              <a:cxn ang="0">
                <a:pos x="180" y="376"/>
              </a:cxn>
              <a:cxn ang="0">
                <a:pos x="230" y="368"/>
              </a:cxn>
              <a:cxn ang="0">
                <a:pos x="192" y="352"/>
              </a:cxn>
              <a:cxn ang="0">
                <a:pos x="156" y="360"/>
              </a:cxn>
              <a:cxn ang="0">
                <a:pos x="92" y="358"/>
              </a:cxn>
              <a:cxn ang="0">
                <a:pos x="66" y="340"/>
              </a:cxn>
              <a:cxn ang="0">
                <a:pos x="62" y="318"/>
              </a:cxn>
              <a:cxn ang="0">
                <a:pos x="54" y="296"/>
              </a:cxn>
              <a:cxn ang="0">
                <a:pos x="34" y="296"/>
              </a:cxn>
              <a:cxn ang="0">
                <a:pos x="4" y="246"/>
              </a:cxn>
              <a:cxn ang="0">
                <a:pos x="18" y="218"/>
              </a:cxn>
              <a:cxn ang="0">
                <a:pos x="56" y="164"/>
              </a:cxn>
              <a:cxn ang="0">
                <a:pos x="60" y="122"/>
              </a:cxn>
              <a:cxn ang="0">
                <a:pos x="136" y="92"/>
              </a:cxn>
              <a:cxn ang="0">
                <a:pos x="180" y="70"/>
              </a:cxn>
              <a:cxn ang="0">
                <a:pos x="240" y="56"/>
              </a:cxn>
              <a:cxn ang="0">
                <a:pos x="306" y="36"/>
              </a:cxn>
              <a:cxn ang="0">
                <a:pos x="392" y="46"/>
              </a:cxn>
              <a:cxn ang="0">
                <a:pos x="414" y="2"/>
              </a:cxn>
            </a:cxnLst>
            <a:rect l="0" t="0" r="r" b="b"/>
            <a:pathLst>
              <a:path w="440" h="540">
                <a:moveTo>
                  <a:pt x="438" y="16"/>
                </a:moveTo>
                <a:lnTo>
                  <a:pt x="438" y="16"/>
                </a:lnTo>
                <a:lnTo>
                  <a:pt x="440" y="22"/>
                </a:lnTo>
                <a:lnTo>
                  <a:pt x="440" y="30"/>
                </a:lnTo>
                <a:lnTo>
                  <a:pt x="440" y="30"/>
                </a:lnTo>
                <a:lnTo>
                  <a:pt x="438" y="34"/>
                </a:lnTo>
                <a:lnTo>
                  <a:pt x="434" y="36"/>
                </a:lnTo>
                <a:lnTo>
                  <a:pt x="430" y="40"/>
                </a:lnTo>
                <a:lnTo>
                  <a:pt x="428" y="42"/>
                </a:lnTo>
                <a:lnTo>
                  <a:pt x="428" y="42"/>
                </a:lnTo>
                <a:lnTo>
                  <a:pt x="426" y="52"/>
                </a:lnTo>
                <a:lnTo>
                  <a:pt x="428" y="62"/>
                </a:lnTo>
                <a:lnTo>
                  <a:pt x="428" y="62"/>
                </a:lnTo>
                <a:lnTo>
                  <a:pt x="426" y="74"/>
                </a:lnTo>
                <a:lnTo>
                  <a:pt x="426" y="84"/>
                </a:lnTo>
                <a:lnTo>
                  <a:pt x="426" y="84"/>
                </a:lnTo>
                <a:lnTo>
                  <a:pt x="420" y="94"/>
                </a:lnTo>
                <a:lnTo>
                  <a:pt x="416" y="98"/>
                </a:lnTo>
                <a:lnTo>
                  <a:pt x="414" y="104"/>
                </a:lnTo>
                <a:lnTo>
                  <a:pt x="414" y="104"/>
                </a:lnTo>
                <a:lnTo>
                  <a:pt x="412" y="100"/>
                </a:lnTo>
                <a:lnTo>
                  <a:pt x="408" y="98"/>
                </a:lnTo>
                <a:lnTo>
                  <a:pt x="402" y="96"/>
                </a:lnTo>
                <a:lnTo>
                  <a:pt x="402" y="96"/>
                </a:lnTo>
                <a:lnTo>
                  <a:pt x="388" y="90"/>
                </a:lnTo>
                <a:lnTo>
                  <a:pt x="370" y="88"/>
                </a:lnTo>
                <a:lnTo>
                  <a:pt x="352" y="86"/>
                </a:lnTo>
                <a:lnTo>
                  <a:pt x="338" y="88"/>
                </a:lnTo>
                <a:lnTo>
                  <a:pt x="338" y="88"/>
                </a:lnTo>
                <a:lnTo>
                  <a:pt x="332" y="92"/>
                </a:lnTo>
                <a:lnTo>
                  <a:pt x="326" y="96"/>
                </a:lnTo>
                <a:lnTo>
                  <a:pt x="326" y="96"/>
                </a:lnTo>
                <a:lnTo>
                  <a:pt x="320" y="100"/>
                </a:lnTo>
                <a:lnTo>
                  <a:pt x="320" y="100"/>
                </a:lnTo>
                <a:lnTo>
                  <a:pt x="310" y="102"/>
                </a:lnTo>
                <a:lnTo>
                  <a:pt x="310" y="102"/>
                </a:lnTo>
                <a:lnTo>
                  <a:pt x="304" y="98"/>
                </a:lnTo>
                <a:lnTo>
                  <a:pt x="300" y="98"/>
                </a:lnTo>
                <a:lnTo>
                  <a:pt x="296" y="98"/>
                </a:lnTo>
                <a:lnTo>
                  <a:pt x="296" y="98"/>
                </a:lnTo>
                <a:lnTo>
                  <a:pt x="292" y="100"/>
                </a:lnTo>
                <a:lnTo>
                  <a:pt x="290" y="104"/>
                </a:lnTo>
                <a:lnTo>
                  <a:pt x="288" y="110"/>
                </a:lnTo>
                <a:lnTo>
                  <a:pt x="284" y="114"/>
                </a:lnTo>
                <a:lnTo>
                  <a:pt x="284" y="114"/>
                </a:lnTo>
                <a:lnTo>
                  <a:pt x="274" y="116"/>
                </a:lnTo>
                <a:lnTo>
                  <a:pt x="264" y="120"/>
                </a:lnTo>
                <a:lnTo>
                  <a:pt x="264" y="120"/>
                </a:lnTo>
                <a:lnTo>
                  <a:pt x="252" y="126"/>
                </a:lnTo>
                <a:lnTo>
                  <a:pt x="248" y="130"/>
                </a:lnTo>
                <a:lnTo>
                  <a:pt x="246" y="136"/>
                </a:lnTo>
                <a:lnTo>
                  <a:pt x="246" y="136"/>
                </a:lnTo>
                <a:lnTo>
                  <a:pt x="246" y="138"/>
                </a:lnTo>
                <a:lnTo>
                  <a:pt x="250" y="140"/>
                </a:lnTo>
                <a:lnTo>
                  <a:pt x="258" y="146"/>
                </a:lnTo>
                <a:lnTo>
                  <a:pt x="258" y="146"/>
                </a:lnTo>
                <a:lnTo>
                  <a:pt x="268" y="148"/>
                </a:lnTo>
                <a:lnTo>
                  <a:pt x="278" y="150"/>
                </a:lnTo>
                <a:lnTo>
                  <a:pt x="278" y="150"/>
                </a:lnTo>
                <a:lnTo>
                  <a:pt x="284" y="156"/>
                </a:lnTo>
                <a:lnTo>
                  <a:pt x="290" y="162"/>
                </a:lnTo>
                <a:lnTo>
                  <a:pt x="290" y="162"/>
                </a:lnTo>
                <a:lnTo>
                  <a:pt x="294" y="166"/>
                </a:lnTo>
                <a:lnTo>
                  <a:pt x="296" y="168"/>
                </a:lnTo>
                <a:lnTo>
                  <a:pt x="294" y="170"/>
                </a:lnTo>
                <a:lnTo>
                  <a:pt x="294" y="170"/>
                </a:lnTo>
                <a:lnTo>
                  <a:pt x="294" y="170"/>
                </a:lnTo>
                <a:lnTo>
                  <a:pt x="292" y="170"/>
                </a:lnTo>
                <a:lnTo>
                  <a:pt x="288" y="166"/>
                </a:lnTo>
                <a:lnTo>
                  <a:pt x="284" y="162"/>
                </a:lnTo>
                <a:lnTo>
                  <a:pt x="280" y="158"/>
                </a:lnTo>
                <a:lnTo>
                  <a:pt x="280" y="158"/>
                </a:lnTo>
                <a:lnTo>
                  <a:pt x="270" y="156"/>
                </a:lnTo>
                <a:lnTo>
                  <a:pt x="264" y="156"/>
                </a:lnTo>
                <a:lnTo>
                  <a:pt x="258" y="156"/>
                </a:lnTo>
                <a:lnTo>
                  <a:pt x="258" y="156"/>
                </a:lnTo>
                <a:lnTo>
                  <a:pt x="254" y="162"/>
                </a:lnTo>
                <a:lnTo>
                  <a:pt x="254" y="170"/>
                </a:lnTo>
                <a:lnTo>
                  <a:pt x="254" y="170"/>
                </a:lnTo>
                <a:lnTo>
                  <a:pt x="256" y="172"/>
                </a:lnTo>
                <a:lnTo>
                  <a:pt x="262" y="174"/>
                </a:lnTo>
                <a:lnTo>
                  <a:pt x="266" y="176"/>
                </a:lnTo>
                <a:lnTo>
                  <a:pt x="270" y="178"/>
                </a:lnTo>
                <a:lnTo>
                  <a:pt x="270" y="178"/>
                </a:lnTo>
                <a:lnTo>
                  <a:pt x="274" y="186"/>
                </a:lnTo>
                <a:lnTo>
                  <a:pt x="274" y="192"/>
                </a:lnTo>
                <a:lnTo>
                  <a:pt x="272" y="194"/>
                </a:lnTo>
                <a:lnTo>
                  <a:pt x="272" y="194"/>
                </a:lnTo>
                <a:lnTo>
                  <a:pt x="270" y="194"/>
                </a:lnTo>
                <a:lnTo>
                  <a:pt x="266" y="192"/>
                </a:lnTo>
                <a:lnTo>
                  <a:pt x="262" y="184"/>
                </a:lnTo>
                <a:lnTo>
                  <a:pt x="262" y="184"/>
                </a:lnTo>
                <a:lnTo>
                  <a:pt x="256" y="178"/>
                </a:lnTo>
                <a:lnTo>
                  <a:pt x="252" y="172"/>
                </a:lnTo>
                <a:lnTo>
                  <a:pt x="252" y="172"/>
                </a:lnTo>
                <a:lnTo>
                  <a:pt x="246" y="170"/>
                </a:lnTo>
                <a:lnTo>
                  <a:pt x="240" y="170"/>
                </a:lnTo>
                <a:lnTo>
                  <a:pt x="240" y="170"/>
                </a:lnTo>
                <a:lnTo>
                  <a:pt x="236" y="170"/>
                </a:lnTo>
                <a:lnTo>
                  <a:pt x="234" y="172"/>
                </a:lnTo>
                <a:lnTo>
                  <a:pt x="234" y="172"/>
                </a:lnTo>
                <a:lnTo>
                  <a:pt x="234" y="174"/>
                </a:lnTo>
                <a:lnTo>
                  <a:pt x="234" y="178"/>
                </a:lnTo>
                <a:lnTo>
                  <a:pt x="238" y="186"/>
                </a:lnTo>
                <a:lnTo>
                  <a:pt x="238" y="186"/>
                </a:lnTo>
                <a:lnTo>
                  <a:pt x="246" y="190"/>
                </a:lnTo>
                <a:lnTo>
                  <a:pt x="250" y="192"/>
                </a:lnTo>
                <a:lnTo>
                  <a:pt x="252" y="194"/>
                </a:lnTo>
                <a:lnTo>
                  <a:pt x="252" y="194"/>
                </a:lnTo>
                <a:lnTo>
                  <a:pt x="248" y="198"/>
                </a:lnTo>
                <a:lnTo>
                  <a:pt x="244" y="200"/>
                </a:lnTo>
                <a:lnTo>
                  <a:pt x="244" y="200"/>
                </a:lnTo>
                <a:lnTo>
                  <a:pt x="240" y="198"/>
                </a:lnTo>
                <a:lnTo>
                  <a:pt x="236" y="196"/>
                </a:lnTo>
                <a:lnTo>
                  <a:pt x="230" y="188"/>
                </a:lnTo>
                <a:lnTo>
                  <a:pt x="230" y="188"/>
                </a:lnTo>
                <a:lnTo>
                  <a:pt x="226" y="180"/>
                </a:lnTo>
                <a:lnTo>
                  <a:pt x="222" y="172"/>
                </a:lnTo>
                <a:lnTo>
                  <a:pt x="222" y="172"/>
                </a:lnTo>
                <a:lnTo>
                  <a:pt x="214" y="168"/>
                </a:lnTo>
                <a:lnTo>
                  <a:pt x="204" y="164"/>
                </a:lnTo>
                <a:lnTo>
                  <a:pt x="196" y="160"/>
                </a:lnTo>
                <a:lnTo>
                  <a:pt x="190" y="154"/>
                </a:lnTo>
                <a:lnTo>
                  <a:pt x="190" y="154"/>
                </a:lnTo>
                <a:lnTo>
                  <a:pt x="188" y="150"/>
                </a:lnTo>
                <a:lnTo>
                  <a:pt x="188" y="150"/>
                </a:lnTo>
                <a:lnTo>
                  <a:pt x="190" y="146"/>
                </a:lnTo>
                <a:lnTo>
                  <a:pt x="192" y="142"/>
                </a:lnTo>
                <a:lnTo>
                  <a:pt x="192" y="140"/>
                </a:lnTo>
                <a:lnTo>
                  <a:pt x="192" y="140"/>
                </a:lnTo>
                <a:lnTo>
                  <a:pt x="188" y="140"/>
                </a:lnTo>
                <a:lnTo>
                  <a:pt x="182" y="142"/>
                </a:lnTo>
                <a:lnTo>
                  <a:pt x="174" y="148"/>
                </a:lnTo>
                <a:lnTo>
                  <a:pt x="174" y="148"/>
                </a:lnTo>
                <a:lnTo>
                  <a:pt x="172" y="152"/>
                </a:lnTo>
                <a:lnTo>
                  <a:pt x="172" y="158"/>
                </a:lnTo>
                <a:lnTo>
                  <a:pt x="172" y="168"/>
                </a:lnTo>
                <a:lnTo>
                  <a:pt x="172" y="168"/>
                </a:lnTo>
                <a:lnTo>
                  <a:pt x="174" y="186"/>
                </a:lnTo>
                <a:lnTo>
                  <a:pt x="174" y="186"/>
                </a:lnTo>
                <a:lnTo>
                  <a:pt x="174" y="196"/>
                </a:lnTo>
                <a:lnTo>
                  <a:pt x="178" y="204"/>
                </a:lnTo>
                <a:lnTo>
                  <a:pt x="178" y="204"/>
                </a:lnTo>
                <a:lnTo>
                  <a:pt x="182" y="208"/>
                </a:lnTo>
                <a:lnTo>
                  <a:pt x="186" y="212"/>
                </a:lnTo>
                <a:lnTo>
                  <a:pt x="186" y="212"/>
                </a:lnTo>
                <a:lnTo>
                  <a:pt x="190" y="222"/>
                </a:lnTo>
                <a:lnTo>
                  <a:pt x="194" y="232"/>
                </a:lnTo>
                <a:lnTo>
                  <a:pt x="194" y="232"/>
                </a:lnTo>
                <a:lnTo>
                  <a:pt x="200" y="236"/>
                </a:lnTo>
                <a:lnTo>
                  <a:pt x="206" y="242"/>
                </a:lnTo>
                <a:lnTo>
                  <a:pt x="220" y="252"/>
                </a:lnTo>
                <a:lnTo>
                  <a:pt x="220" y="252"/>
                </a:lnTo>
                <a:lnTo>
                  <a:pt x="228" y="264"/>
                </a:lnTo>
                <a:lnTo>
                  <a:pt x="228" y="264"/>
                </a:lnTo>
                <a:lnTo>
                  <a:pt x="230" y="270"/>
                </a:lnTo>
                <a:lnTo>
                  <a:pt x="232" y="274"/>
                </a:lnTo>
                <a:lnTo>
                  <a:pt x="232" y="274"/>
                </a:lnTo>
                <a:lnTo>
                  <a:pt x="228" y="278"/>
                </a:lnTo>
                <a:lnTo>
                  <a:pt x="226" y="280"/>
                </a:lnTo>
                <a:lnTo>
                  <a:pt x="226" y="280"/>
                </a:lnTo>
                <a:lnTo>
                  <a:pt x="222" y="280"/>
                </a:lnTo>
                <a:lnTo>
                  <a:pt x="220" y="278"/>
                </a:lnTo>
                <a:lnTo>
                  <a:pt x="220" y="278"/>
                </a:lnTo>
                <a:lnTo>
                  <a:pt x="220" y="274"/>
                </a:lnTo>
                <a:lnTo>
                  <a:pt x="222" y="270"/>
                </a:lnTo>
                <a:lnTo>
                  <a:pt x="222" y="270"/>
                </a:lnTo>
                <a:lnTo>
                  <a:pt x="218" y="266"/>
                </a:lnTo>
                <a:lnTo>
                  <a:pt x="214" y="262"/>
                </a:lnTo>
                <a:lnTo>
                  <a:pt x="214" y="262"/>
                </a:lnTo>
                <a:lnTo>
                  <a:pt x="208" y="260"/>
                </a:lnTo>
                <a:lnTo>
                  <a:pt x="202" y="262"/>
                </a:lnTo>
                <a:lnTo>
                  <a:pt x="202" y="262"/>
                </a:lnTo>
                <a:lnTo>
                  <a:pt x="200" y="266"/>
                </a:lnTo>
                <a:lnTo>
                  <a:pt x="200" y="274"/>
                </a:lnTo>
                <a:lnTo>
                  <a:pt x="200" y="274"/>
                </a:lnTo>
                <a:lnTo>
                  <a:pt x="202" y="278"/>
                </a:lnTo>
                <a:lnTo>
                  <a:pt x="206" y="282"/>
                </a:lnTo>
                <a:lnTo>
                  <a:pt x="208" y="286"/>
                </a:lnTo>
                <a:lnTo>
                  <a:pt x="210" y="290"/>
                </a:lnTo>
                <a:lnTo>
                  <a:pt x="210" y="290"/>
                </a:lnTo>
                <a:lnTo>
                  <a:pt x="206" y="296"/>
                </a:lnTo>
                <a:lnTo>
                  <a:pt x="206" y="296"/>
                </a:lnTo>
                <a:lnTo>
                  <a:pt x="200" y="298"/>
                </a:lnTo>
                <a:lnTo>
                  <a:pt x="200" y="298"/>
                </a:lnTo>
                <a:lnTo>
                  <a:pt x="192" y="298"/>
                </a:lnTo>
                <a:lnTo>
                  <a:pt x="192" y="298"/>
                </a:lnTo>
                <a:lnTo>
                  <a:pt x="184" y="298"/>
                </a:lnTo>
                <a:lnTo>
                  <a:pt x="180" y="300"/>
                </a:lnTo>
                <a:lnTo>
                  <a:pt x="178" y="302"/>
                </a:lnTo>
                <a:lnTo>
                  <a:pt x="178" y="302"/>
                </a:lnTo>
                <a:lnTo>
                  <a:pt x="178" y="304"/>
                </a:lnTo>
                <a:lnTo>
                  <a:pt x="180" y="306"/>
                </a:lnTo>
                <a:lnTo>
                  <a:pt x="184" y="310"/>
                </a:lnTo>
                <a:lnTo>
                  <a:pt x="184" y="310"/>
                </a:lnTo>
                <a:lnTo>
                  <a:pt x="192" y="314"/>
                </a:lnTo>
                <a:lnTo>
                  <a:pt x="200" y="316"/>
                </a:lnTo>
                <a:lnTo>
                  <a:pt x="200" y="316"/>
                </a:lnTo>
                <a:lnTo>
                  <a:pt x="214" y="318"/>
                </a:lnTo>
                <a:lnTo>
                  <a:pt x="214" y="318"/>
                </a:lnTo>
                <a:lnTo>
                  <a:pt x="224" y="322"/>
                </a:lnTo>
                <a:lnTo>
                  <a:pt x="224" y="322"/>
                </a:lnTo>
                <a:lnTo>
                  <a:pt x="230" y="322"/>
                </a:lnTo>
                <a:lnTo>
                  <a:pt x="236" y="322"/>
                </a:lnTo>
                <a:lnTo>
                  <a:pt x="236" y="322"/>
                </a:lnTo>
                <a:lnTo>
                  <a:pt x="238" y="324"/>
                </a:lnTo>
                <a:lnTo>
                  <a:pt x="240" y="330"/>
                </a:lnTo>
                <a:lnTo>
                  <a:pt x="242" y="334"/>
                </a:lnTo>
                <a:lnTo>
                  <a:pt x="244" y="336"/>
                </a:lnTo>
                <a:lnTo>
                  <a:pt x="244" y="336"/>
                </a:lnTo>
                <a:lnTo>
                  <a:pt x="248" y="336"/>
                </a:lnTo>
                <a:lnTo>
                  <a:pt x="252" y="336"/>
                </a:lnTo>
                <a:lnTo>
                  <a:pt x="252" y="336"/>
                </a:lnTo>
                <a:lnTo>
                  <a:pt x="258" y="340"/>
                </a:lnTo>
                <a:lnTo>
                  <a:pt x="264" y="346"/>
                </a:lnTo>
                <a:lnTo>
                  <a:pt x="264" y="346"/>
                </a:lnTo>
                <a:lnTo>
                  <a:pt x="268" y="350"/>
                </a:lnTo>
                <a:lnTo>
                  <a:pt x="274" y="352"/>
                </a:lnTo>
                <a:lnTo>
                  <a:pt x="274" y="352"/>
                </a:lnTo>
                <a:lnTo>
                  <a:pt x="282" y="352"/>
                </a:lnTo>
                <a:lnTo>
                  <a:pt x="282" y="352"/>
                </a:lnTo>
                <a:lnTo>
                  <a:pt x="288" y="354"/>
                </a:lnTo>
                <a:lnTo>
                  <a:pt x="292" y="358"/>
                </a:lnTo>
                <a:lnTo>
                  <a:pt x="292" y="358"/>
                </a:lnTo>
                <a:lnTo>
                  <a:pt x="298" y="368"/>
                </a:lnTo>
                <a:lnTo>
                  <a:pt x="302" y="384"/>
                </a:lnTo>
                <a:lnTo>
                  <a:pt x="304" y="398"/>
                </a:lnTo>
                <a:lnTo>
                  <a:pt x="302" y="404"/>
                </a:lnTo>
                <a:lnTo>
                  <a:pt x="298" y="408"/>
                </a:lnTo>
                <a:lnTo>
                  <a:pt x="298" y="408"/>
                </a:lnTo>
                <a:lnTo>
                  <a:pt x="294" y="408"/>
                </a:lnTo>
                <a:lnTo>
                  <a:pt x="290" y="406"/>
                </a:lnTo>
                <a:lnTo>
                  <a:pt x="280" y="398"/>
                </a:lnTo>
                <a:lnTo>
                  <a:pt x="280" y="398"/>
                </a:lnTo>
                <a:lnTo>
                  <a:pt x="272" y="390"/>
                </a:lnTo>
                <a:lnTo>
                  <a:pt x="268" y="386"/>
                </a:lnTo>
                <a:lnTo>
                  <a:pt x="264" y="382"/>
                </a:lnTo>
                <a:lnTo>
                  <a:pt x="264" y="382"/>
                </a:lnTo>
                <a:lnTo>
                  <a:pt x="260" y="382"/>
                </a:lnTo>
                <a:lnTo>
                  <a:pt x="256" y="384"/>
                </a:lnTo>
                <a:lnTo>
                  <a:pt x="246" y="388"/>
                </a:lnTo>
                <a:lnTo>
                  <a:pt x="246" y="388"/>
                </a:lnTo>
                <a:lnTo>
                  <a:pt x="236" y="388"/>
                </a:lnTo>
                <a:lnTo>
                  <a:pt x="230" y="388"/>
                </a:lnTo>
                <a:lnTo>
                  <a:pt x="228" y="390"/>
                </a:lnTo>
                <a:lnTo>
                  <a:pt x="228" y="390"/>
                </a:lnTo>
                <a:lnTo>
                  <a:pt x="226" y="396"/>
                </a:lnTo>
                <a:lnTo>
                  <a:pt x="228" y="400"/>
                </a:lnTo>
                <a:lnTo>
                  <a:pt x="228" y="400"/>
                </a:lnTo>
                <a:lnTo>
                  <a:pt x="232" y="412"/>
                </a:lnTo>
                <a:lnTo>
                  <a:pt x="238" y="420"/>
                </a:lnTo>
                <a:lnTo>
                  <a:pt x="238" y="420"/>
                </a:lnTo>
                <a:lnTo>
                  <a:pt x="248" y="424"/>
                </a:lnTo>
                <a:lnTo>
                  <a:pt x="252" y="426"/>
                </a:lnTo>
                <a:lnTo>
                  <a:pt x="256" y="430"/>
                </a:lnTo>
                <a:lnTo>
                  <a:pt x="256" y="430"/>
                </a:lnTo>
                <a:lnTo>
                  <a:pt x="260" y="434"/>
                </a:lnTo>
                <a:lnTo>
                  <a:pt x="260" y="438"/>
                </a:lnTo>
                <a:lnTo>
                  <a:pt x="260" y="438"/>
                </a:lnTo>
                <a:lnTo>
                  <a:pt x="258" y="440"/>
                </a:lnTo>
                <a:lnTo>
                  <a:pt x="254" y="440"/>
                </a:lnTo>
                <a:lnTo>
                  <a:pt x="248" y="442"/>
                </a:lnTo>
                <a:lnTo>
                  <a:pt x="248" y="442"/>
                </a:lnTo>
                <a:lnTo>
                  <a:pt x="244" y="446"/>
                </a:lnTo>
                <a:lnTo>
                  <a:pt x="240" y="450"/>
                </a:lnTo>
                <a:lnTo>
                  <a:pt x="240" y="450"/>
                </a:lnTo>
                <a:lnTo>
                  <a:pt x="236" y="452"/>
                </a:lnTo>
                <a:lnTo>
                  <a:pt x="234" y="452"/>
                </a:lnTo>
                <a:lnTo>
                  <a:pt x="234" y="452"/>
                </a:lnTo>
                <a:lnTo>
                  <a:pt x="232" y="450"/>
                </a:lnTo>
                <a:lnTo>
                  <a:pt x="230" y="446"/>
                </a:lnTo>
                <a:lnTo>
                  <a:pt x="230" y="446"/>
                </a:lnTo>
                <a:lnTo>
                  <a:pt x="224" y="440"/>
                </a:lnTo>
                <a:lnTo>
                  <a:pt x="218" y="434"/>
                </a:lnTo>
                <a:lnTo>
                  <a:pt x="210" y="432"/>
                </a:lnTo>
                <a:lnTo>
                  <a:pt x="206" y="430"/>
                </a:lnTo>
                <a:lnTo>
                  <a:pt x="204" y="432"/>
                </a:lnTo>
                <a:lnTo>
                  <a:pt x="204" y="432"/>
                </a:lnTo>
                <a:lnTo>
                  <a:pt x="204" y="436"/>
                </a:lnTo>
                <a:lnTo>
                  <a:pt x="204" y="440"/>
                </a:lnTo>
                <a:lnTo>
                  <a:pt x="210" y="448"/>
                </a:lnTo>
                <a:lnTo>
                  <a:pt x="210" y="448"/>
                </a:lnTo>
                <a:lnTo>
                  <a:pt x="216" y="454"/>
                </a:lnTo>
                <a:lnTo>
                  <a:pt x="222" y="462"/>
                </a:lnTo>
                <a:lnTo>
                  <a:pt x="222" y="462"/>
                </a:lnTo>
                <a:lnTo>
                  <a:pt x="228" y="482"/>
                </a:lnTo>
                <a:lnTo>
                  <a:pt x="234" y="502"/>
                </a:lnTo>
                <a:lnTo>
                  <a:pt x="234" y="502"/>
                </a:lnTo>
                <a:lnTo>
                  <a:pt x="240" y="518"/>
                </a:lnTo>
                <a:lnTo>
                  <a:pt x="242" y="526"/>
                </a:lnTo>
                <a:lnTo>
                  <a:pt x="242" y="530"/>
                </a:lnTo>
                <a:lnTo>
                  <a:pt x="240" y="532"/>
                </a:lnTo>
                <a:lnTo>
                  <a:pt x="240" y="532"/>
                </a:lnTo>
                <a:lnTo>
                  <a:pt x="236" y="532"/>
                </a:lnTo>
                <a:lnTo>
                  <a:pt x="234" y="530"/>
                </a:lnTo>
                <a:lnTo>
                  <a:pt x="228" y="526"/>
                </a:lnTo>
                <a:lnTo>
                  <a:pt x="228" y="526"/>
                </a:lnTo>
                <a:lnTo>
                  <a:pt x="216" y="518"/>
                </a:lnTo>
                <a:lnTo>
                  <a:pt x="216" y="518"/>
                </a:lnTo>
                <a:lnTo>
                  <a:pt x="212" y="510"/>
                </a:lnTo>
                <a:lnTo>
                  <a:pt x="208" y="506"/>
                </a:lnTo>
                <a:lnTo>
                  <a:pt x="206" y="504"/>
                </a:lnTo>
                <a:lnTo>
                  <a:pt x="206" y="504"/>
                </a:lnTo>
                <a:lnTo>
                  <a:pt x="202" y="504"/>
                </a:lnTo>
                <a:lnTo>
                  <a:pt x="200" y="506"/>
                </a:lnTo>
                <a:lnTo>
                  <a:pt x="194" y="512"/>
                </a:lnTo>
                <a:lnTo>
                  <a:pt x="194" y="512"/>
                </a:lnTo>
                <a:lnTo>
                  <a:pt x="192" y="518"/>
                </a:lnTo>
                <a:lnTo>
                  <a:pt x="192" y="526"/>
                </a:lnTo>
                <a:lnTo>
                  <a:pt x="192" y="534"/>
                </a:lnTo>
                <a:lnTo>
                  <a:pt x="192" y="536"/>
                </a:lnTo>
                <a:lnTo>
                  <a:pt x="190" y="540"/>
                </a:lnTo>
                <a:lnTo>
                  <a:pt x="190" y="540"/>
                </a:lnTo>
                <a:lnTo>
                  <a:pt x="186" y="540"/>
                </a:lnTo>
                <a:lnTo>
                  <a:pt x="184" y="538"/>
                </a:lnTo>
                <a:lnTo>
                  <a:pt x="184" y="538"/>
                </a:lnTo>
                <a:lnTo>
                  <a:pt x="182" y="536"/>
                </a:lnTo>
                <a:lnTo>
                  <a:pt x="182" y="532"/>
                </a:lnTo>
                <a:lnTo>
                  <a:pt x="180" y="524"/>
                </a:lnTo>
                <a:lnTo>
                  <a:pt x="180" y="524"/>
                </a:lnTo>
                <a:lnTo>
                  <a:pt x="178" y="512"/>
                </a:lnTo>
                <a:lnTo>
                  <a:pt x="172" y="502"/>
                </a:lnTo>
                <a:lnTo>
                  <a:pt x="172" y="502"/>
                </a:lnTo>
                <a:lnTo>
                  <a:pt x="166" y="498"/>
                </a:lnTo>
                <a:lnTo>
                  <a:pt x="160" y="494"/>
                </a:lnTo>
                <a:lnTo>
                  <a:pt x="160" y="494"/>
                </a:lnTo>
                <a:lnTo>
                  <a:pt x="158" y="488"/>
                </a:lnTo>
                <a:lnTo>
                  <a:pt x="156" y="486"/>
                </a:lnTo>
                <a:lnTo>
                  <a:pt x="154" y="484"/>
                </a:lnTo>
                <a:lnTo>
                  <a:pt x="154" y="484"/>
                </a:lnTo>
                <a:lnTo>
                  <a:pt x="152" y="486"/>
                </a:lnTo>
                <a:lnTo>
                  <a:pt x="150" y="490"/>
                </a:lnTo>
                <a:lnTo>
                  <a:pt x="146" y="496"/>
                </a:lnTo>
                <a:lnTo>
                  <a:pt x="146" y="496"/>
                </a:lnTo>
                <a:lnTo>
                  <a:pt x="146" y="506"/>
                </a:lnTo>
                <a:lnTo>
                  <a:pt x="146" y="510"/>
                </a:lnTo>
                <a:lnTo>
                  <a:pt x="144" y="512"/>
                </a:lnTo>
                <a:lnTo>
                  <a:pt x="144" y="512"/>
                </a:lnTo>
                <a:lnTo>
                  <a:pt x="142" y="512"/>
                </a:lnTo>
                <a:lnTo>
                  <a:pt x="138" y="512"/>
                </a:lnTo>
                <a:lnTo>
                  <a:pt x="132" y="508"/>
                </a:lnTo>
                <a:lnTo>
                  <a:pt x="132" y="508"/>
                </a:lnTo>
                <a:lnTo>
                  <a:pt x="124" y="502"/>
                </a:lnTo>
                <a:lnTo>
                  <a:pt x="124" y="502"/>
                </a:lnTo>
                <a:lnTo>
                  <a:pt x="122" y="492"/>
                </a:lnTo>
                <a:lnTo>
                  <a:pt x="120" y="484"/>
                </a:lnTo>
                <a:lnTo>
                  <a:pt x="120" y="484"/>
                </a:lnTo>
                <a:lnTo>
                  <a:pt x="122" y="472"/>
                </a:lnTo>
                <a:lnTo>
                  <a:pt x="124" y="466"/>
                </a:lnTo>
                <a:lnTo>
                  <a:pt x="124" y="460"/>
                </a:lnTo>
                <a:lnTo>
                  <a:pt x="124" y="460"/>
                </a:lnTo>
                <a:lnTo>
                  <a:pt x="120" y="452"/>
                </a:lnTo>
                <a:lnTo>
                  <a:pt x="114" y="444"/>
                </a:lnTo>
                <a:lnTo>
                  <a:pt x="114" y="444"/>
                </a:lnTo>
                <a:lnTo>
                  <a:pt x="110" y="442"/>
                </a:lnTo>
                <a:lnTo>
                  <a:pt x="102" y="440"/>
                </a:lnTo>
                <a:lnTo>
                  <a:pt x="96" y="438"/>
                </a:lnTo>
                <a:lnTo>
                  <a:pt x="92" y="436"/>
                </a:lnTo>
                <a:lnTo>
                  <a:pt x="92" y="436"/>
                </a:lnTo>
                <a:lnTo>
                  <a:pt x="86" y="428"/>
                </a:lnTo>
                <a:lnTo>
                  <a:pt x="82" y="418"/>
                </a:lnTo>
                <a:lnTo>
                  <a:pt x="82" y="418"/>
                </a:lnTo>
                <a:lnTo>
                  <a:pt x="82" y="412"/>
                </a:lnTo>
                <a:lnTo>
                  <a:pt x="84" y="406"/>
                </a:lnTo>
                <a:lnTo>
                  <a:pt x="84" y="406"/>
                </a:lnTo>
                <a:lnTo>
                  <a:pt x="90" y="392"/>
                </a:lnTo>
                <a:lnTo>
                  <a:pt x="94" y="384"/>
                </a:lnTo>
                <a:lnTo>
                  <a:pt x="98" y="380"/>
                </a:lnTo>
                <a:lnTo>
                  <a:pt x="98" y="380"/>
                </a:lnTo>
                <a:lnTo>
                  <a:pt x="100" y="380"/>
                </a:lnTo>
                <a:lnTo>
                  <a:pt x="104" y="380"/>
                </a:lnTo>
                <a:lnTo>
                  <a:pt x="110" y="382"/>
                </a:lnTo>
                <a:lnTo>
                  <a:pt x="110" y="382"/>
                </a:lnTo>
                <a:lnTo>
                  <a:pt x="114" y="380"/>
                </a:lnTo>
                <a:lnTo>
                  <a:pt x="118" y="376"/>
                </a:lnTo>
                <a:lnTo>
                  <a:pt x="128" y="368"/>
                </a:lnTo>
                <a:lnTo>
                  <a:pt x="128" y="368"/>
                </a:lnTo>
                <a:lnTo>
                  <a:pt x="136" y="364"/>
                </a:lnTo>
                <a:lnTo>
                  <a:pt x="142" y="364"/>
                </a:lnTo>
                <a:lnTo>
                  <a:pt x="146" y="364"/>
                </a:lnTo>
                <a:lnTo>
                  <a:pt x="146" y="364"/>
                </a:lnTo>
                <a:lnTo>
                  <a:pt x="148" y="366"/>
                </a:lnTo>
                <a:lnTo>
                  <a:pt x="150" y="368"/>
                </a:lnTo>
                <a:lnTo>
                  <a:pt x="156" y="374"/>
                </a:lnTo>
                <a:lnTo>
                  <a:pt x="156" y="374"/>
                </a:lnTo>
                <a:lnTo>
                  <a:pt x="160" y="374"/>
                </a:lnTo>
                <a:lnTo>
                  <a:pt x="164" y="374"/>
                </a:lnTo>
                <a:lnTo>
                  <a:pt x="164" y="374"/>
                </a:lnTo>
                <a:lnTo>
                  <a:pt x="180" y="376"/>
                </a:lnTo>
                <a:lnTo>
                  <a:pt x="180" y="376"/>
                </a:lnTo>
                <a:lnTo>
                  <a:pt x="198" y="382"/>
                </a:lnTo>
                <a:lnTo>
                  <a:pt x="206" y="384"/>
                </a:lnTo>
                <a:lnTo>
                  <a:pt x="214" y="384"/>
                </a:lnTo>
                <a:lnTo>
                  <a:pt x="214" y="384"/>
                </a:lnTo>
                <a:lnTo>
                  <a:pt x="222" y="382"/>
                </a:lnTo>
                <a:lnTo>
                  <a:pt x="228" y="380"/>
                </a:lnTo>
                <a:lnTo>
                  <a:pt x="228" y="380"/>
                </a:lnTo>
                <a:lnTo>
                  <a:pt x="230" y="374"/>
                </a:lnTo>
                <a:lnTo>
                  <a:pt x="230" y="368"/>
                </a:lnTo>
                <a:lnTo>
                  <a:pt x="230" y="368"/>
                </a:lnTo>
                <a:lnTo>
                  <a:pt x="226" y="366"/>
                </a:lnTo>
                <a:lnTo>
                  <a:pt x="222" y="368"/>
                </a:lnTo>
                <a:lnTo>
                  <a:pt x="214" y="368"/>
                </a:lnTo>
                <a:lnTo>
                  <a:pt x="214" y="368"/>
                </a:lnTo>
                <a:lnTo>
                  <a:pt x="208" y="364"/>
                </a:lnTo>
                <a:lnTo>
                  <a:pt x="204" y="358"/>
                </a:lnTo>
                <a:lnTo>
                  <a:pt x="198" y="354"/>
                </a:lnTo>
                <a:lnTo>
                  <a:pt x="194" y="352"/>
                </a:lnTo>
                <a:lnTo>
                  <a:pt x="194" y="352"/>
                </a:lnTo>
                <a:lnTo>
                  <a:pt x="192" y="352"/>
                </a:lnTo>
                <a:lnTo>
                  <a:pt x="190" y="356"/>
                </a:lnTo>
                <a:lnTo>
                  <a:pt x="186" y="360"/>
                </a:lnTo>
                <a:lnTo>
                  <a:pt x="186" y="360"/>
                </a:lnTo>
                <a:lnTo>
                  <a:pt x="182" y="360"/>
                </a:lnTo>
                <a:lnTo>
                  <a:pt x="180" y="358"/>
                </a:lnTo>
                <a:lnTo>
                  <a:pt x="172" y="356"/>
                </a:lnTo>
                <a:lnTo>
                  <a:pt x="172" y="356"/>
                </a:lnTo>
                <a:lnTo>
                  <a:pt x="164" y="358"/>
                </a:lnTo>
                <a:lnTo>
                  <a:pt x="156" y="360"/>
                </a:lnTo>
                <a:lnTo>
                  <a:pt x="156" y="360"/>
                </a:lnTo>
                <a:lnTo>
                  <a:pt x="138" y="358"/>
                </a:lnTo>
                <a:lnTo>
                  <a:pt x="138" y="358"/>
                </a:lnTo>
                <a:lnTo>
                  <a:pt x="128" y="360"/>
                </a:lnTo>
                <a:lnTo>
                  <a:pt x="116" y="364"/>
                </a:lnTo>
                <a:lnTo>
                  <a:pt x="116" y="364"/>
                </a:lnTo>
                <a:lnTo>
                  <a:pt x="106" y="360"/>
                </a:lnTo>
                <a:lnTo>
                  <a:pt x="96" y="358"/>
                </a:lnTo>
                <a:lnTo>
                  <a:pt x="96" y="358"/>
                </a:lnTo>
                <a:lnTo>
                  <a:pt x="92" y="358"/>
                </a:lnTo>
                <a:lnTo>
                  <a:pt x="92" y="358"/>
                </a:lnTo>
                <a:lnTo>
                  <a:pt x="88" y="362"/>
                </a:lnTo>
                <a:lnTo>
                  <a:pt x="88" y="362"/>
                </a:lnTo>
                <a:lnTo>
                  <a:pt x="86" y="366"/>
                </a:lnTo>
                <a:lnTo>
                  <a:pt x="82" y="366"/>
                </a:lnTo>
                <a:lnTo>
                  <a:pt x="82" y="366"/>
                </a:lnTo>
                <a:lnTo>
                  <a:pt x="78" y="362"/>
                </a:lnTo>
                <a:lnTo>
                  <a:pt x="74" y="358"/>
                </a:lnTo>
                <a:lnTo>
                  <a:pt x="74" y="358"/>
                </a:lnTo>
                <a:lnTo>
                  <a:pt x="66" y="340"/>
                </a:lnTo>
                <a:lnTo>
                  <a:pt x="66" y="340"/>
                </a:lnTo>
                <a:lnTo>
                  <a:pt x="62" y="336"/>
                </a:lnTo>
                <a:lnTo>
                  <a:pt x="54" y="328"/>
                </a:lnTo>
                <a:lnTo>
                  <a:pt x="48" y="322"/>
                </a:lnTo>
                <a:lnTo>
                  <a:pt x="48" y="320"/>
                </a:lnTo>
                <a:lnTo>
                  <a:pt x="48" y="316"/>
                </a:lnTo>
                <a:lnTo>
                  <a:pt x="48" y="316"/>
                </a:lnTo>
                <a:lnTo>
                  <a:pt x="50" y="316"/>
                </a:lnTo>
                <a:lnTo>
                  <a:pt x="54" y="316"/>
                </a:lnTo>
                <a:lnTo>
                  <a:pt x="62" y="318"/>
                </a:lnTo>
                <a:lnTo>
                  <a:pt x="62" y="318"/>
                </a:lnTo>
                <a:lnTo>
                  <a:pt x="68" y="316"/>
                </a:lnTo>
                <a:lnTo>
                  <a:pt x="72" y="316"/>
                </a:lnTo>
                <a:lnTo>
                  <a:pt x="74" y="314"/>
                </a:lnTo>
                <a:lnTo>
                  <a:pt x="74" y="314"/>
                </a:lnTo>
                <a:lnTo>
                  <a:pt x="74" y="312"/>
                </a:lnTo>
                <a:lnTo>
                  <a:pt x="74" y="308"/>
                </a:lnTo>
                <a:lnTo>
                  <a:pt x="68" y="304"/>
                </a:lnTo>
                <a:lnTo>
                  <a:pt x="68" y="304"/>
                </a:lnTo>
                <a:lnTo>
                  <a:pt x="60" y="298"/>
                </a:lnTo>
                <a:lnTo>
                  <a:pt x="54" y="296"/>
                </a:lnTo>
                <a:lnTo>
                  <a:pt x="48" y="296"/>
                </a:lnTo>
                <a:lnTo>
                  <a:pt x="48" y="296"/>
                </a:lnTo>
                <a:lnTo>
                  <a:pt x="48" y="298"/>
                </a:lnTo>
                <a:lnTo>
                  <a:pt x="48" y="304"/>
                </a:lnTo>
                <a:lnTo>
                  <a:pt x="48" y="308"/>
                </a:lnTo>
                <a:lnTo>
                  <a:pt x="46" y="310"/>
                </a:lnTo>
                <a:lnTo>
                  <a:pt x="46" y="310"/>
                </a:lnTo>
                <a:lnTo>
                  <a:pt x="42" y="308"/>
                </a:lnTo>
                <a:lnTo>
                  <a:pt x="40" y="306"/>
                </a:lnTo>
                <a:lnTo>
                  <a:pt x="34" y="296"/>
                </a:lnTo>
                <a:lnTo>
                  <a:pt x="30" y="284"/>
                </a:lnTo>
                <a:lnTo>
                  <a:pt x="24" y="276"/>
                </a:lnTo>
                <a:lnTo>
                  <a:pt x="24" y="276"/>
                </a:lnTo>
                <a:lnTo>
                  <a:pt x="18" y="272"/>
                </a:lnTo>
                <a:lnTo>
                  <a:pt x="10" y="268"/>
                </a:lnTo>
                <a:lnTo>
                  <a:pt x="10" y="268"/>
                </a:lnTo>
                <a:lnTo>
                  <a:pt x="8" y="264"/>
                </a:lnTo>
                <a:lnTo>
                  <a:pt x="6" y="258"/>
                </a:lnTo>
                <a:lnTo>
                  <a:pt x="4" y="246"/>
                </a:lnTo>
                <a:lnTo>
                  <a:pt x="4" y="246"/>
                </a:lnTo>
                <a:lnTo>
                  <a:pt x="0" y="244"/>
                </a:lnTo>
                <a:lnTo>
                  <a:pt x="0" y="244"/>
                </a:lnTo>
                <a:lnTo>
                  <a:pt x="0" y="244"/>
                </a:lnTo>
                <a:lnTo>
                  <a:pt x="4" y="242"/>
                </a:lnTo>
                <a:lnTo>
                  <a:pt x="6" y="240"/>
                </a:lnTo>
                <a:lnTo>
                  <a:pt x="12" y="234"/>
                </a:lnTo>
                <a:lnTo>
                  <a:pt x="12" y="234"/>
                </a:lnTo>
                <a:lnTo>
                  <a:pt x="16" y="226"/>
                </a:lnTo>
                <a:lnTo>
                  <a:pt x="16" y="226"/>
                </a:lnTo>
                <a:lnTo>
                  <a:pt x="18" y="218"/>
                </a:lnTo>
                <a:lnTo>
                  <a:pt x="20" y="210"/>
                </a:lnTo>
                <a:lnTo>
                  <a:pt x="20" y="210"/>
                </a:lnTo>
                <a:lnTo>
                  <a:pt x="26" y="204"/>
                </a:lnTo>
                <a:lnTo>
                  <a:pt x="32" y="200"/>
                </a:lnTo>
                <a:lnTo>
                  <a:pt x="32" y="200"/>
                </a:lnTo>
                <a:lnTo>
                  <a:pt x="38" y="188"/>
                </a:lnTo>
                <a:lnTo>
                  <a:pt x="42" y="176"/>
                </a:lnTo>
                <a:lnTo>
                  <a:pt x="42" y="176"/>
                </a:lnTo>
                <a:lnTo>
                  <a:pt x="50" y="168"/>
                </a:lnTo>
                <a:lnTo>
                  <a:pt x="56" y="164"/>
                </a:lnTo>
                <a:lnTo>
                  <a:pt x="58" y="160"/>
                </a:lnTo>
                <a:lnTo>
                  <a:pt x="58" y="160"/>
                </a:lnTo>
                <a:lnTo>
                  <a:pt x="58" y="150"/>
                </a:lnTo>
                <a:lnTo>
                  <a:pt x="56" y="142"/>
                </a:lnTo>
                <a:lnTo>
                  <a:pt x="56" y="142"/>
                </a:lnTo>
                <a:lnTo>
                  <a:pt x="56" y="134"/>
                </a:lnTo>
                <a:lnTo>
                  <a:pt x="54" y="128"/>
                </a:lnTo>
                <a:lnTo>
                  <a:pt x="54" y="128"/>
                </a:lnTo>
                <a:lnTo>
                  <a:pt x="54" y="124"/>
                </a:lnTo>
                <a:lnTo>
                  <a:pt x="60" y="122"/>
                </a:lnTo>
                <a:lnTo>
                  <a:pt x="72" y="120"/>
                </a:lnTo>
                <a:lnTo>
                  <a:pt x="88" y="120"/>
                </a:lnTo>
                <a:lnTo>
                  <a:pt x="94" y="120"/>
                </a:lnTo>
                <a:lnTo>
                  <a:pt x="100" y="118"/>
                </a:lnTo>
                <a:lnTo>
                  <a:pt x="100" y="118"/>
                </a:lnTo>
                <a:lnTo>
                  <a:pt x="106" y="110"/>
                </a:lnTo>
                <a:lnTo>
                  <a:pt x="112" y="104"/>
                </a:lnTo>
                <a:lnTo>
                  <a:pt x="112" y="104"/>
                </a:lnTo>
                <a:lnTo>
                  <a:pt x="124" y="96"/>
                </a:lnTo>
                <a:lnTo>
                  <a:pt x="136" y="92"/>
                </a:lnTo>
                <a:lnTo>
                  <a:pt x="136" y="92"/>
                </a:lnTo>
                <a:lnTo>
                  <a:pt x="148" y="92"/>
                </a:lnTo>
                <a:lnTo>
                  <a:pt x="156" y="90"/>
                </a:lnTo>
                <a:lnTo>
                  <a:pt x="162" y="90"/>
                </a:lnTo>
                <a:lnTo>
                  <a:pt x="162" y="90"/>
                </a:lnTo>
                <a:lnTo>
                  <a:pt x="166" y="86"/>
                </a:lnTo>
                <a:lnTo>
                  <a:pt x="170" y="80"/>
                </a:lnTo>
                <a:lnTo>
                  <a:pt x="176" y="74"/>
                </a:lnTo>
                <a:lnTo>
                  <a:pt x="180" y="70"/>
                </a:lnTo>
                <a:lnTo>
                  <a:pt x="180" y="70"/>
                </a:lnTo>
                <a:lnTo>
                  <a:pt x="184" y="68"/>
                </a:lnTo>
                <a:lnTo>
                  <a:pt x="188" y="68"/>
                </a:lnTo>
                <a:lnTo>
                  <a:pt x="188" y="68"/>
                </a:lnTo>
                <a:lnTo>
                  <a:pt x="190" y="66"/>
                </a:lnTo>
                <a:lnTo>
                  <a:pt x="194" y="64"/>
                </a:lnTo>
                <a:lnTo>
                  <a:pt x="204" y="64"/>
                </a:lnTo>
                <a:lnTo>
                  <a:pt x="204" y="64"/>
                </a:lnTo>
                <a:lnTo>
                  <a:pt x="224" y="58"/>
                </a:lnTo>
                <a:lnTo>
                  <a:pt x="224" y="58"/>
                </a:lnTo>
                <a:lnTo>
                  <a:pt x="240" y="56"/>
                </a:lnTo>
                <a:lnTo>
                  <a:pt x="254" y="54"/>
                </a:lnTo>
                <a:lnTo>
                  <a:pt x="254" y="54"/>
                </a:lnTo>
                <a:lnTo>
                  <a:pt x="262" y="52"/>
                </a:lnTo>
                <a:lnTo>
                  <a:pt x="272" y="46"/>
                </a:lnTo>
                <a:lnTo>
                  <a:pt x="284" y="40"/>
                </a:lnTo>
                <a:lnTo>
                  <a:pt x="292" y="36"/>
                </a:lnTo>
                <a:lnTo>
                  <a:pt x="292" y="36"/>
                </a:lnTo>
                <a:lnTo>
                  <a:pt x="300" y="36"/>
                </a:lnTo>
                <a:lnTo>
                  <a:pt x="306" y="36"/>
                </a:lnTo>
                <a:lnTo>
                  <a:pt x="306" y="36"/>
                </a:lnTo>
                <a:lnTo>
                  <a:pt x="314" y="40"/>
                </a:lnTo>
                <a:lnTo>
                  <a:pt x="320" y="46"/>
                </a:lnTo>
                <a:lnTo>
                  <a:pt x="320" y="46"/>
                </a:lnTo>
                <a:lnTo>
                  <a:pt x="344" y="52"/>
                </a:lnTo>
                <a:lnTo>
                  <a:pt x="356" y="56"/>
                </a:lnTo>
                <a:lnTo>
                  <a:pt x="368" y="56"/>
                </a:lnTo>
                <a:lnTo>
                  <a:pt x="368" y="56"/>
                </a:lnTo>
                <a:lnTo>
                  <a:pt x="380" y="52"/>
                </a:lnTo>
                <a:lnTo>
                  <a:pt x="392" y="46"/>
                </a:lnTo>
                <a:lnTo>
                  <a:pt x="392" y="46"/>
                </a:lnTo>
                <a:lnTo>
                  <a:pt x="402" y="38"/>
                </a:lnTo>
                <a:lnTo>
                  <a:pt x="408" y="30"/>
                </a:lnTo>
                <a:lnTo>
                  <a:pt x="408" y="30"/>
                </a:lnTo>
                <a:lnTo>
                  <a:pt x="408" y="24"/>
                </a:lnTo>
                <a:lnTo>
                  <a:pt x="408" y="16"/>
                </a:lnTo>
                <a:lnTo>
                  <a:pt x="406" y="8"/>
                </a:lnTo>
                <a:lnTo>
                  <a:pt x="408" y="4"/>
                </a:lnTo>
                <a:lnTo>
                  <a:pt x="408" y="4"/>
                </a:lnTo>
                <a:lnTo>
                  <a:pt x="410" y="2"/>
                </a:lnTo>
                <a:lnTo>
                  <a:pt x="414" y="2"/>
                </a:lnTo>
                <a:lnTo>
                  <a:pt x="422" y="0"/>
                </a:lnTo>
                <a:lnTo>
                  <a:pt x="422" y="0"/>
                </a:lnTo>
                <a:lnTo>
                  <a:pt x="424" y="4"/>
                </a:lnTo>
                <a:lnTo>
                  <a:pt x="426" y="6"/>
                </a:lnTo>
                <a:lnTo>
                  <a:pt x="426" y="6"/>
                </a:lnTo>
                <a:lnTo>
                  <a:pt x="432" y="10"/>
                </a:lnTo>
                <a:lnTo>
                  <a:pt x="436" y="12"/>
                </a:lnTo>
                <a:lnTo>
                  <a:pt x="438" y="16"/>
                </a:lnTo>
                <a:lnTo>
                  <a:pt x="438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7" name="Freeform 347"/>
          <p:cNvSpPr>
            <a:spLocks noChangeAspect="1"/>
          </p:cNvSpPr>
          <p:nvPr/>
        </p:nvSpPr>
        <p:spPr bwMode="auto">
          <a:xfrm>
            <a:off x="10669062" y="5142932"/>
            <a:ext cx="45719" cy="7315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0"/>
              </a:cxn>
              <a:cxn ang="0">
                <a:pos x="16" y="6"/>
              </a:cxn>
              <a:cxn ang="0">
                <a:pos x="16" y="12"/>
              </a:cxn>
              <a:cxn ang="0">
                <a:pos x="16" y="18"/>
              </a:cxn>
              <a:cxn ang="0">
                <a:pos x="14" y="22"/>
              </a:cxn>
              <a:cxn ang="0">
                <a:pos x="14" y="22"/>
              </a:cxn>
              <a:cxn ang="0">
                <a:pos x="10" y="24"/>
              </a:cxn>
              <a:cxn ang="0">
                <a:pos x="4" y="24"/>
              </a:cxn>
              <a:cxn ang="0">
                <a:pos x="4" y="24"/>
              </a:cxn>
              <a:cxn ang="0">
                <a:pos x="2" y="24"/>
              </a:cxn>
              <a:cxn ang="0">
                <a:pos x="2" y="24"/>
              </a:cxn>
              <a:cxn ang="0">
                <a:pos x="0" y="18"/>
              </a:cxn>
              <a:cxn ang="0">
                <a:pos x="0" y="12"/>
              </a:cxn>
              <a:cxn ang="0">
                <a:pos x="0" y="12"/>
              </a:cxn>
              <a:cxn ang="0">
                <a:pos x="2" y="8"/>
              </a:cxn>
              <a:cxn ang="0">
                <a:pos x="6" y="4"/>
              </a:cxn>
              <a:cxn ang="0">
                <a:pos x="6" y="4"/>
              </a:cxn>
              <a:cxn ang="0">
                <a:pos x="10" y="2"/>
              </a:cxn>
              <a:cxn ang="0">
                <a:pos x="14" y="0"/>
              </a:cxn>
              <a:cxn ang="0">
                <a:pos x="14" y="0"/>
              </a:cxn>
            </a:cxnLst>
            <a:rect l="0" t="0" r="r" b="b"/>
            <a:pathLst>
              <a:path w="16" h="24">
                <a:moveTo>
                  <a:pt x="14" y="0"/>
                </a:moveTo>
                <a:lnTo>
                  <a:pt x="14" y="0"/>
                </a:lnTo>
                <a:lnTo>
                  <a:pt x="16" y="6"/>
                </a:lnTo>
                <a:lnTo>
                  <a:pt x="16" y="12"/>
                </a:lnTo>
                <a:lnTo>
                  <a:pt x="16" y="18"/>
                </a:lnTo>
                <a:lnTo>
                  <a:pt x="14" y="22"/>
                </a:lnTo>
                <a:lnTo>
                  <a:pt x="14" y="22"/>
                </a:lnTo>
                <a:lnTo>
                  <a:pt x="10" y="24"/>
                </a:lnTo>
                <a:lnTo>
                  <a:pt x="4" y="24"/>
                </a:lnTo>
                <a:lnTo>
                  <a:pt x="4" y="24"/>
                </a:lnTo>
                <a:lnTo>
                  <a:pt x="2" y="24"/>
                </a:lnTo>
                <a:lnTo>
                  <a:pt x="2" y="24"/>
                </a:lnTo>
                <a:lnTo>
                  <a:pt x="0" y="18"/>
                </a:lnTo>
                <a:lnTo>
                  <a:pt x="0" y="12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6" y="4"/>
                </a:lnTo>
                <a:lnTo>
                  <a:pt x="10" y="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8" name="Freeform 348"/>
          <p:cNvSpPr>
            <a:spLocks noChangeAspect="1"/>
          </p:cNvSpPr>
          <p:nvPr/>
        </p:nvSpPr>
        <p:spPr bwMode="auto">
          <a:xfrm>
            <a:off x="10630600" y="5025905"/>
            <a:ext cx="58782" cy="45719"/>
          </a:xfrm>
          <a:custGeom>
            <a:avLst/>
            <a:gdLst/>
            <a:ahLst/>
            <a:cxnLst>
              <a:cxn ang="0">
                <a:pos x="24" y="6"/>
              </a:cxn>
              <a:cxn ang="0">
                <a:pos x="24" y="6"/>
              </a:cxn>
              <a:cxn ang="0">
                <a:pos x="24" y="8"/>
              </a:cxn>
              <a:cxn ang="0">
                <a:pos x="24" y="12"/>
              </a:cxn>
              <a:cxn ang="0">
                <a:pos x="18" y="18"/>
              </a:cxn>
              <a:cxn ang="0">
                <a:pos x="18" y="18"/>
              </a:cxn>
              <a:cxn ang="0">
                <a:pos x="16" y="18"/>
              </a:cxn>
              <a:cxn ang="0">
                <a:pos x="14" y="16"/>
              </a:cxn>
              <a:cxn ang="0">
                <a:pos x="12" y="16"/>
              </a:cxn>
              <a:cxn ang="0">
                <a:pos x="8" y="16"/>
              </a:cxn>
              <a:cxn ang="0">
                <a:pos x="8" y="16"/>
              </a:cxn>
              <a:cxn ang="0">
                <a:pos x="8" y="18"/>
              </a:cxn>
              <a:cxn ang="0">
                <a:pos x="6" y="20"/>
              </a:cxn>
              <a:cxn ang="0">
                <a:pos x="6" y="20"/>
              </a:cxn>
              <a:cxn ang="0">
                <a:pos x="2" y="20"/>
              </a:cxn>
              <a:cxn ang="0">
                <a:pos x="0" y="18"/>
              </a:cxn>
              <a:cxn ang="0">
                <a:pos x="0" y="18"/>
              </a:cxn>
              <a:cxn ang="0">
                <a:pos x="0" y="12"/>
              </a:cxn>
              <a:cxn ang="0">
                <a:pos x="2" y="6"/>
              </a:cxn>
              <a:cxn ang="0">
                <a:pos x="2" y="6"/>
              </a:cxn>
              <a:cxn ang="0">
                <a:pos x="6" y="2"/>
              </a:cxn>
              <a:cxn ang="0">
                <a:pos x="12" y="2"/>
              </a:cxn>
              <a:cxn ang="0">
                <a:pos x="12" y="2"/>
              </a:cxn>
              <a:cxn ang="0">
                <a:pos x="16" y="0"/>
              </a:cxn>
              <a:cxn ang="0">
                <a:pos x="20" y="2"/>
              </a:cxn>
              <a:cxn ang="0">
                <a:pos x="20" y="2"/>
              </a:cxn>
              <a:cxn ang="0">
                <a:pos x="20" y="4"/>
              </a:cxn>
              <a:cxn ang="0">
                <a:pos x="22" y="6"/>
              </a:cxn>
              <a:cxn ang="0">
                <a:pos x="22" y="6"/>
              </a:cxn>
              <a:cxn ang="0">
                <a:pos x="24" y="6"/>
              </a:cxn>
              <a:cxn ang="0">
                <a:pos x="24" y="6"/>
              </a:cxn>
            </a:cxnLst>
            <a:rect l="0" t="0" r="r" b="b"/>
            <a:pathLst>
              <a:path w="24" h="20">
                <a:moveTo>
                  <a:pt x="24" y="6"/>
                </a:moveTo>
                <a:lnTo>
                  <a:pt x="24" y="6"/>
                </a:lnTo>
                <a:lnTo>
                  <a:pt x="24" y="8"/>
                </a:lnTo>
                <a:lnTo>
                  <a:pt x="24" y="12"/>
                </a:lnTo>
                <a:lnTo>
                  <a:pt x="18" y="18"/>
                </a:lnTo>
                <a:lnTo>
                  <a:pt x="18" y="18"/>
                </a:lnTo>
                <a:lnTo>
                  <a:pt x="16" y="18"/>
                </a:lnTo>
                <a:lnTo>
                  <a:pt x="14" y="16"/>
                </a:lnTo>
                <a:lnTo>
                  <a:pt x="12" y="16"/>
                </a:lnTo>
                <a:lnTo>
                  <a:pt x="8" y="16"/>
                </a:lnTo>
                <a:lnTo>
                  <a:pt x="8" y="16"/>
                </a:lnTo>
                <a:lnTo>
                  <a:pt x="8" y="18"/>
                </a:lnTo>
                <a:lnTo>
                  <a:pt x="6" y="20"/>
                </a:lnTo>
                <a:lnTo>
                  <a:pt x="6" y="20"/>
                </a:lnTo>
                <a:lnTo>
                  <a:pt x="2" y="20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2" y="6"/>
                </a:lnTo>
                <a:lnTo>
                  <a:pt x="2" y="6"/>
                </a:lnTo>
                <a:lnTo>
                  <a:pt x="6" y="2"/>
                </a:lnTo>
                <a:lnTo>
                  <a:pt x="12" y="2"/>
                </a:lnTo>
                <a:lnTo>
                  <a:pt x="12" y="2"/>
                </a:lnTo>
                <a:lnTo>
                  <a:pt x="16" y="0"/>
                </a:lnTo>
                <a:lnTo>
                  <a:pt x="20" y="2"/>
                </a:lnTo>
                <a:lnTo>
                  <a:pt x="20" y="2"/>
                </a:lnTo>
                <a:lnTo>
                  <a:pt x="20" y="4"/>
                </a:lnTo>
                <a:lnTo>
                  <a:pt x="22" y="6"/>
                </a:lnTo>
                <a:lnTo>
                  <a:pt x="22" y="6"/>
                </a:lnTo>
                <a:lnTo>
                  <a:pt x="24" y="6"/>
                </a:lnTo>
                <a:lnTo>
                  <a:pt x="24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99" name="Freeform 349"/>
          <p:cNvSpPr>
            <a:spLocks noChangeAspect="1"/>
          </p:cNvSpPr>
          <p:nvPr/>
        </p:nvSpPr>
        <p:spPr bwMode="auto">
          <a:xfrm>
            <a:off x="10640486" y="5129726"/>
            <a:ext cx="45719" cy="51436"/>
          </a:xfrm>
          <a:custGeom>
            <a:avLst/>
            <a:gdLst/>
            <a:ahLst/>
            <a:cxnLst>
              <a:cxn ang="0">
                <a:pos x="24" y="14"/>
              </a:cxn>
              <a:cxn ang="0">
                <a:pos x="24" y="14"/>
              </a:cxn>
              <a:cxn ang="0">
                <a:pos x="24" y="22"/>
              </a:cxn>
              <a:cxn ang="0">
                <a:pos x="24" y="22"/>
              </a:cxn>
              <a:cxn ang="0">
                <a:pos x="22" y="28"/>
              </a:cxn>
              <a:cxn ang="0">
                <a:pos x="22" y="28"/>
              </a:cxn>
              <a:cxn ang="0">
                <a:pos x="18" y="28"/>
              </a:cxn>
              <a:cxn ang="0">
                <a:pos x="18" y="28"/>
              </a:cxn>
              <a:cxn ang="0">
                <a:pos x="14" y="26"/>
              </a:cxn>
              <a:cxn ang="0">
                <a:pos x="12" y="22"/>
              </a:cxn>
              <a:cxn ang="0">
                <a:pos x="8" y="14"/>
              </a:cxn>
              <a:cxn ang="0">
                <a:pos x="8" y="14"/>
              </a:cxn>
              <a:cxn ang="0">
                <a:pos x="4" y="12"/>
              </a:cxn>
              <a:cxn ang="0">
                <a:pos x="0" y="8"/>
              </a:cxn>
              <a:cxn ang="0">
                <a:pos x="0" y="8"/>
              </a:cxn>
              <a:cxn ang="0">
                <a:pos x="0" y="4"/>
              </a:cxn>
              <a:cxn ang="0">
                <a:pos x="2" y="0"/>
              </a:cxn>
              <a:cxn ang="0">
                <a:pos x="2" y="0"/>
              </a:cxn>
              <a:cxn ang="0">
                <a:pos x="6" y="0"/>
              </a:cxn>
              <a:cxn ang="0">
                <a:pos x="10" y="2"/>
              </a:cxn>
              <a:cxn ang="0">
                <a:pos x="10" y="2"/>
              </a:cxn>
              <a:cxn ang="0">
                <a:pos x="16" y="4"/>
              </a:cxn>
              <a:cxn ang="0">
                <a:pos x="20" y="8"/>
              </a:cxn>
              <a:cxn ang="0">
                <a:pos x="20" y="8"/>
              </a:cxn>
              <a:cxn ang="0">
                <a:pos x="24" y="14"/>
              </a:cxn>
              <a:cxn ang="0">
                <a:pos x="24" y="14"/>
              </a:cxn>
            </a:cxnLst>
            <a:rect l="0" t="0" r="r" b="b"/>
            <a:pathLst>
              <a:path w="24" h="28">
                <a:moveTo>
                  <a:pt x="24" y="14"/>
                </a:moveTo>
                <a:lnTo>
                  <a:pt x="24" y="14"/>
                </a:lnTo>
                <a:lnTo>
                  <a:pt x="24" y="22"/>
                </a:lnTo>
                <a:lnTo>
                  <a:pt x="24" y="22"/>
                </a:lnTo>
                <a:lnTo>
                  <a:pt x="22" y="28"/>
                </a:lnTo>
                <a:lnTo>
                  <a:pt x="22" y="28"/>
                </a:lnTo>
                <a:lnTo>
                  <a:pt x="18" y="28"/>
                </a:lnTo>
                <a:lnTo>
                  <a:pt x="18" y="28"/>
                </a:lnTo>
                <a:lnTo>
                  <a:pt x="14" y="26"/>
                </a:lnTo>
                <a:lnTo>
                  <a:pt x="12" y="22"/>
                </a:lnTo>
                <a:lnTo>
                  <a:pt x="8" y="14"/>
                </a:lnTo>
                <a:lnTo>
                  <a:pt x="8" y="14"/>
                </a:lnTo>
                <a:lnTo>
                  <a:pt x="4" y="12"/>
                </a:lnTo>
                <a:lnTo>
                  <a:pt x="0" y="8"/>
                </a:lnTo>
                <a:lnTo>
                  <a:pt x="0" y="8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6" y="0"/>
                </a:lnTo>
                <a:lnTo>
                  <a:pt x="10" y="2"/>
                </a:lnTo>
                <a:lnTo>
                  <a:pt x="10" y="2"/>
                </a:lnTo>
                <a:lnTo>
                  <a:pt x="16" y="4"/>
                </a:lnTo>
                <a:lnTo>
                  <a:pt x="20" y="8"/>
                </a:lnTo>
                <a:lnTo>
                  <a:pt x="20" y="8"/>
                </a:lnTo>
                <a:lnTo>
                  <a:pt x="24" y="14"/>
                </a:lnTo>
                <a:lnTo>
                  <a:pt x="24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0" name="Freeform 350"/>
          <p:cNvSpPr>
            <a:spLocks noChangeAspect="1"/>
          </p:cNvSpPr>
          <p:nvPr/>
        </p:nvSpPr>
        <p:spPr bwMode="auto">
          <a:xfrm>
            <a:off x="10576603" y="5099095"/>
            <a:ext cx="95315" cy="67779"/>
          </a:xfrm>
          <a:custGeom>
            <a:avLst/>
            <a:gdLst/>
            <a:ahLst/>
            <a:cxnLst>
              <a:cxn ang="0">
                <a:pos x="126" y="72"/>
              </a:cxn>
              <a:cxn ang="0">
                <a:pos x="130" y="82"/>
              </a:cxn>
              <a:cxn ang="0">
                <a:pos x="128" y="84"/>
              </a:cxn>
              <a:cxn ang="0">
                <a:pos x="124" y="80"/>
              </a:cxn>
              <a:cxn ang="0">
                <a:pos x="124" y="82"/>
              </a:cxn>
              <a:cxn ang="0">
                <a:pos x="126" y="90"/>
              </a:cxn>
              <a:cxn ang="0">
                <a:pos x="126" y="92"/>
              </a:cxn>
              <a:cxn ang="0">
                <a:pos x="118" y="94"/>
              </a:cxn>
              <a:cxn ang="0">
                <a:pos x="108" y="92"/>
              </a:cxn>
              <a:cxn ang="0">
                <a:pos x="100" y="86"/>
              </a:cxn>
              <a:cxn ang="0">
                <a:pos x="98" y="80"/>
              </a:cxn>
              <a:cxn ang="0">
                <a:pos x="96" y="74"/>
              </a:cxn>
              <a:cxn ang="0">
                <a:pos x="90" y="66"/>
              </a:cxn>
              <a:cxn ang="0">
                <a:pos x="74" y="56"/>
              </a:cxn>
              <a:cxn ang="0">
                <a:pos x="66" y="56"/>
              </a:cxn>
              <a:cxn ang="0">
                <a:pos x="58" y="56"/>
              </a:cxn>
              <a:cxn ang="0">
                <a:pos x="46" y="52"/>
              </a:cxn>
              <a:cxn ang="0">
                <a:pos x="46" y="46"/>
              </a:cxn>
              <a:cxn ang="0">
                <a:pos x="44" y="42"/>
              </a:cxn>
              <a:cxn ang="0">
                <a:pos x="30" y="32"/>
              </a:cxn>
              <a:cxn ang="0">
                <a:pos x="22" y="26"/>
              </a:cxn>
              <a:cxn ang="0">
                <a:pos x="12" y="20"/>
              </a:cxn>
              <a:cxn ang="0">
                <a:pos x="6" y="22"/>
              </a:cxn>
              <a:cxn ang="0">
                <a:pos x="0" y="20"/>
              </a:cxn>
              <a:cxn ang="0">
                <a:pos x="0" y="20"/>
              </a:cxn>
              <a:cxn ang="0">
                <a:pos x="4" y="14"/>
              </a:cxn>
              <a:cxn ang="0">
                <a:pos x="10" y="8"/>
              </a:cxn>
              <a:cxn ang="0">
                <a:pos x="16" y="2"/>
              </a:cxn>
              <a:cxn ang="0">
                <a:pos x="24" y="0"/>
              </a:cxn>
              <a:cxn ang="0">
                <a:pos x="26" y="4"/>
              </a:cxn>
              <a:cxn ang="0">
                <a:pos x="28" y="6"/>
              </a:cxn>
              <a:cxn ang="0">
                <a:pos x="50" y="24"/>
              </a:cxn>
              <a:cxn ang="0">
                <a:pos x="64" y="30"/>
              </a:cxn>
              <a:cxn ang="0">
                <a:pos x="74" y="30"/>
              </a:cxn>
              <a:cxn ang="0">
                <a:pos x="86" y="30"/>
              </a:cxn>
              <a:cxn ang="0">
                <a:pos x="90" y="34"/>
              </a:cxn>
              <a:cxn ang="0">
                <a:pos x="94" y="38"/>
              </a:cxn>
              <a:cxn ang="0">
                <a:pos x="94" y="50"/>
              </a:cxn>
              <a:cxn ang="0">
                <a:pos x="98" y="60"/>
              </a:cxn>
              <a:cxn ang="0">
                <a:pos x="104" y="68"/>
              </a:cxn>
              <a:cxn ang="0">
                <a:pos x="110" y="70"/>
              </a:cxn>
              <a:cxn ang="0">
                <a:pos x="122" y="70"/>
              </a:cxn>
              <a:cxn ang="0">
                <a:pos x="126" y="72"/>
              </a:cxn>
            </a:cxnLst>
            <a:rect l="0" t="0" r="r" b="b"/>
            <a:pathLst>
              <a:path w="130" h="94">
                <a:moveTo>
                  <a:pt x="126" y="72"/>
                </a:moveTo>
                <a:lnTo>
                  <a:pt x="126" y="72"/>
                </a:lnTo>
                <a:lnTo>
                  <a:pt x="128" y="78"/>
                </a:lnTo>
                <a:lnTo>
                  <a:pt x="130" y="82"/>
                </a:lnTo>
                <a:lnTo>
                  <a:pt x="128" y="84"/>
                </a:lnTo>
                <a:lnTo>
                  <a:pt x="128" y="84"/>
                </a:lnTo>
                <a:lnTo>
                  <a:pt x="126" y="82"/>
                </a:lnTo>
                <a:lnTo>
                  <a:pt x="124" y="80"/>
                </a:lnTo>
                <a:lnTo>
                  <a:pt x="124" y="80"/>
                </a:lnTo>
                <a:lnTo>
                  <a:pt x="124" y="82"/>
                </a:lnTo>
                <a:lnTo>
                  <a:pt x="124" y="84"/>
                </a:lnTo>
                <a:lnTo>
                  <a:pt x="126" y="90"/>
                </a:lnTo>
                <a:lnTo>
                  <a:pt x="126" y="92"/>
                </a:lnTo>
                <a:lnTo>
                  <a:pt x="126" y="92"/>
                </a:lnTo>
                <a:lnTo>
                  <a:pt x="122" y="94"/>
                </a:lnTo>
                <a:lnTo>
                  <a:pt x="118" y="94"/>
                </a:lnTo>
                <a:lnTo>
                  <a:pt x="108" y="92"/>
                </a:lnTo>
                <a:lnTo>
                  <a:pt x="108" y="92"/>
                </a:lnTo>
                <a:lnTo>
                  <a:pt x="104" y="90"/>
                </a:lnTo>
                <a:lnTo>
                  <a:pt x="100" y="86"/>
                </a:lnTo>
                <a:lnTo>
                  <a:pt x="100" y="86"/>
                </a:lnTo>
                <a:lnTo>
                  <a:pt x="98" y="80"/>
                </a:lnTo>
                <a:lnTo>
                  <a:pt x="96" y="74"/>
                </a:lnTo>
                <a:lnTo>
                  <a:pt x="96" y="74"/>
                </a:lnTo>
                <a:lnTo>
                  <a:pt x="90" y="66"/>
                </a:lnTo>
                <a:lnTo>
                  <a:pt x="90" y="66"/>
                </a:lnTo>
                <a:lnTo>
                  <a:pt x="82" y="60"/>
                </a:lnTo>
                <a:lnTo>
                  <a:pt x="74" y="56"/>
                </a:lnTo>
                <a:lnTo>
                  <a:pt x="74" y="56"/>
                </a:lnTo>
                <a:lnTo>
                  <a:pt x="66" y="56"/>
                </a:lnTo>
                <a:lnTo>
                  <a:pt x="58" y="56"/>
                </a:lnTo>
                <a:lnTo>
                  <a:pt x="58" y="56"/>
                </a:lnTo>
                <a:lnTo>
                  <a:pt x="52" y="54"/>
                </a:lnTo>
                <a:lnTo>
                  <a:pt x="46" y="52"/>
                </a:lnTo>
                <a:lnTo>
                  <a:pt x="46" y="52"/>
                </a:lnTo>
                <a:lnTo>
                  <a:pt x="46" y="46"/>
                </a:lnTo>
                <a:lnTo>
                  <a:pt x="44" y="42"/>
                </a:lnTo>
                <a:lnTo>
                  <a:pt x="44" y="42"/>
                </a:lnTo>
                <a:lnTo>
                  <a:pt x="36" y="36"/>
                </a:lnTo>
                <a:lnTo>
                  <a:pt x="30" y="32"/>
                </a:lnTo>
                <a:lnTo>
                  <a:pt x="30" y="32"/>
                </a:lnTo>
                <a:lnTo>
                  <a:pt x="22" y="26"/>
                </a:lnTo>
                <a:lnTo>
                  <a:pt x="18" y="22"/>
                </a:lnTo>
                <a:lnTo>
                  <a:pt x="12" y="20"/>
                </a:lnTo>
                <a:lnTo>
                  <a:pt x="12" y="20"/>
                </a:lnTo>
                <a:lnTo>
                  <a:pt x="6" y="22"/>
                </a:lnTo>
                <a:lnTo>
                  <a:pt x="2" y="22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8"/>
                </a:lnTo>
                <a:lnTo>
                  <a:pt x="4" y="14"/>
                </a:lnTo>
                <a:lnTo>
                  <a:pt x="4" y="14"/>
                </a:lnTo>
                <a:lnTo>
                  <a:pt x="10" y="8"/>
                </a:lnTo>
                <a:lnTo>
                  <a:pt x="16" y="2"/>
                </a:lnTo>
                <a:lnTo>
                  <a:pt x="16" y="2"/>
                </a:lnTo>
                <a:lnTo>
                  <a:pt x="20" y="0"/>
                </a:lnTo>
                <a:lnTo>
                  <a:pt x="24" y="0"/>
                </a:lnTo>
                <a:lnTo>
                  <a:pt x="24" y="0"/>
                </a:lnTo>
                <a:lnTo>
                  <a:pt x="26" y="4"/>
                </a:lnTo>
                <a:lnTo>
                  <a:pt x="28" y="6"/>
                </a:lnTo>
                <a:lnTo>
                  <a:pt x="28" y="6"/>
                </a:lnTo>
                <a:lnTo>
                  <a:pt x="38" y="16"/>
                </a:lnTo>
                <a:lnTo>
                  <a:pt x="50" y="24"/>
                </a:lnTo>
                <a:lnTo>
                  <a:pt x="50" y="24"/>
                </a:lnTo>
                <a:lnTo>
                  <a:pt x="64" y="30"/>
                </a:lnTo>
                <a:lnTo>
                  <a:pt x="64" y="30"/>
                </a:lnTo>
                <a:lnTo>
                  <a:pt x="74" y="30"/>
                </a:lnTo>
                <a:lnTo>
                  <a:pt x="80" y="30"/>
                </a:lnTo>
                <a:lnTo>
                  <a:pt x="86" y="30"/>
                </a:lnTo>
                <a:lnTo>
                  <a:pt x="86" y="30"/>
                </a:lnTo>
                <a:lnTo>
                  <a:pt x="90" y="34"/>
                </a:lnTo>
                <a:lnTo>
                  <a:pt x="94" y="38"/>
                </a:lnTo>
                <a:lnTo>
                  <a:pt x="94" y="38"/>
                </a:lnTo>
                <a:lnTo>
                  <a:pt x="94" y="44"/>
                </a:lnTo>
                <a:lnTo>
                  <a:pt x="94" y="50"/>
                </a:lnTo>
                <a:lnTo>
                  <a:pt x="94" y="50"/>
                </a:lnTo>
                <a:lnTo>
                  <a:pt x="98" y="60"/>
                </a:lnTo>
                <a:lnTo>
                  <a:pt x="102" y="64"/>
                </a:lnTo>
                <a:lnTo>
                  <a:pt x="104" y="68"/>
                </a:lnTo>
                <a:lnTo>
                  <a:pt x="104" y="68"/>
                </a:lnTo>
                <a:lnTo>
                  <a:pt x="110" y="70"/>
                </a:lnTo>
                <a:lnTo>
                  <a:pt x="116" y="70"/>
                </a:lnTo>
                <a:lnTo>
                  <a:pt x="122" y="70"/>
                </a:lnTo>
                <a:lnTo>
                  <a:pt x="126" y="72"/>
                </a:lnTo>
                <a:lnTo>
                  <a:pt x="126" y="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1" name="Freeform 351"/>
          <p:cNvSpPr>
            <a:spLocks noChangeAspect="1"/>
          </p:cNvSpPr>
          <p:nvPr/>
        </p:nvSpPr>
        <p:spPr bwMode="auto">
          <a:xfrm>
            <a:off x="10616671" y="4987805"/>
            <a:ext cx="45723" cy="45719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18" y="10"/>
              </a:cxn>
              <a:cxn ang="0">
                <a:pos x="20" y="12"/>
              </a:cxn>
              <a:cxn ang="0">
                <a:pos x="20" y="14"/>
              </a:cxn>
              <a:cxn ang="0">
                <a:pos x="20" y="14"/>
              </a:cxn>
              <a:cxn ang="0">
                <a:pos x="20" y="14"/>
              </a:cxn>
              <a:cxn ang="0">
                <a:pos x="18" y="16"/>
              </a:cxn>
              <a:cxn ang="0">
                <a:pos x="14" y="16"/>
              </a:cxn>
              <a:cxn ang="0">
                <a:pos x="14" y="16"/>
              </a:cxn>
              <a:cxn ang="0">
                <a:pos x="14" y="16"/>
              </a:cxn>
              <a:cxn ang="0">
                <a:pos x="12" y="20"/>
              </a:cxn>
              <a:cxn ang="0">
                <a:pos x="8" y="20"/>
              </a:cxn>
              <a:cxn ang="0">
                <a:pos x="8" y="20"/>
              </a:cxn>
              <a:cxn ang="0">
                <a:pos x="4" y="20"/>
              </a:cxn>
              <a:cxn ang="0">
                <a:pos x="0" y="18"/>
              </a:cxn>
              <a:cxn ang="0">
                <a:pos x="0" y="18"/>
              </a:cxn>
              <a:cxn ang="0">
                <a:pos x="0" y="12"/>
              </a:cxn>
              <a:cxn ang="0">
                <a:pos x="0" y="12"/>
              </a:cxn>
              <a:cxn ang="0">
                <a:pos x="2" y="4"/>
              </a:cxn>
              <a:cxn ang="0">
                <a:pos x="8" y="0"/>
              </a:cxn>
              <a:cxn ang="0">
                <a:pos x="8" y="0"/>
              </a:cxn>
              <a:cxn ang="0">
                <a:pos x="12" y="0"/>
              </a:cxn>
              <a:cxn ang="0">
                <a:pos x="16" y="0"/>
              </a:cxn>
              <a:cxn ang="0">
                <a:pos x="16" y="0"/>
              </a:cxn>
              <a:cxn ang="0">
                <a:pos x="16" y="6"/>
              </a:cxn>
              <a:cxn ang="0">
                <a:pos x="18" y="10"/>
              </a:cxn>
              <a:cxn ang="0">
                <a:pos x="18" y="10"/>
              </a:cxn>
            </a:cxnLst>
            <a:rect l="0" t="0" r="r" b="b"/>
            <a:pathLst>
              <a:path w="20" h="20">
                <a:moveTo>
                  <a:pt x="18" y="10"/>
                </a:moveTo>
                <a:lnTo>
                  <a:pt x="18" y="10"/>
                </a:lnTo>
                <a:lnTo>
                  <a:pt x="20" y="12"/>
                </a:lnTo>
                <a:lnTo>
                  <a:pt x="20" y="14"/>
                </a:lnTo>
                <a:lnTo>
                  <a:pt x="20" y="14"/>
                </a:lnTo>
                <a:lnTo>
                  <a:pt x="20" y="14"/>
                </a:lnTo>
                <a:lnTo>
                  <a:pt x="18" y="16"/>
                </a:lnTo>
                <a:lnTo>
                  <a:pt x="14" y="16"/>
                </a:lnTo>
                <a:lnTo>
                  <a:pt x="14" y="16"/>
                </a:lnTo>
                <a:lnTo>
                  <a:pt x="14" y="16"/>
                </a:lnTo>
                <a:lnTo>
                  <a:pt x="12" y="20"/>
                </a:lnTo>
                <a:lnTo>
                  <a:pt x="8" y="20"/>
                </a:lnTo>
                <a:lnTo>
                  <a:pt x="8" y="20"/>
                </a:lnTo>
                <a:lnTo>
                  <a:pt x="4" y="20"/>
                </a:lnTo>
                <a:lnTo>
                  <a:pt x="0" y="18"/>
                </a:lnTo>
                <a:lnTo>
                  <a:pt x="0" y="18"/>
                </a:lnTo>
                <a:lnTo>
                  <a:pt x="0" y="12"/>
                </a:lnTo>
                <a:lnTo>
                  <a:pt x="0" y="12"/>
                </a:lnTo>
                <a:lnTo>
                  <a:pt x="2" y="4"/>
                </a:lnTo>
                <a:lnTo>
                  <a:pt x="8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  <a:lnTo>
                  <a:pt x="16" y="0"/>
                </a:lnTo>
                <a:lnTo>
                  <a:pt x="16" y="6"/>
                </a:lnTo>
                <a:lnTo>
                  <a:pt x="18" y="10"/>
                </a:lnTo>
                <a:lnTo>
                  <a:pt x="18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2" name="Freeform 352"/>
          <p:cNvSpPr>
            <a:spLocks noChangeAspect="1"/>
          </p:cNvSpPr>
          <p:nvPr/>
        </p:nvSpPr>
        <p:spPr bwMode="auto">
          <a:xfrm>
            <a:off x="10469036" y="5132267"/>
            <a:ext cx="45719" cy="45722"/>
          </a:xfrm>
          <a:custGeom>
            <a:avLst/>
            <a:gdLst/>
            <a:ahLst/>
            <a:cxnLst>
              <a:cxn ang="0">
                <a:pos x="32" y="18"/>
              </a:cxn>
              <a:cxn ang="0">
                <a:pos x="32" y="18"/>
              </a:cxn>
              <a:cxn ang="0">
                <a:pos x="30" y="24"/>
              </a:cxn>
              <a:cxn ang="0">
                <a:pos x="28" y="30"/>
              </a:cxn>
              <a:cxn ang="0">
                <a:pos x="28" y="30"/>
              </a:cxn>
              <a:cxn ang="0">
                <a:pos x="28" y="28"/>
              </a:cxn>
              <a:cxn ang="0">
                <a:pos x="26" y="28"/>
              </a:cxn>
              <a:cxn ang="0">
                <a:pos x="22" y="26"/>
              </a:cxn>
              <a:cxn ang="0">
                <a:pos x="22" y="26"/>
              </a:cxn>
              <a:cxn ang="0">
                <a:pos x="16" y="26"/>
              </a:cxn>
              <a:cxn ang="0">
                <a:pos x="12" y="26"/>
              </a:cxn>
              <a:cxn ang="0">
                <a:pos x="12" y="26"/>
              </a:cxn>
              <a:cxn ang="0">
                <a:pos x="4" y="22"/>
              </a:cxn>
              <a:cxn ang="0">
                <a:pos x="2" y="18"/>
              </a:cxn>
              <a:cxn ang="0">
                <a:pos x="0" y="16"/>
              </a:cxn>
              <a:cxn ang="0">
                <a:pos x="0" y="16"/>
              </a:cxn>
              <a:cxn ang="0">
                <a:pos x="2" y="12"/>
              </a:cxn>
              <a:cxn ang="0">
                <a:pos x="4" y="8"/>
              </a:cxn>
              <a:cxn ang="0">
                <a:pos x="10" y="4"/>
              </a:cxn>
              <a:cxn ang="0">
                <a:pos x="10" y="4"/>
              </a:cxn>
              <a:cxn ang="0">
                <a:pos x="14" y="0"/>
              </a:cxn>
              <a:cxn ang="0">
                <a:pos x="16" y="0"/>
              </a:cxn>
              <a:cxn ang="0">
                <a:pos x="16" y="0"/>
              </a:cxn>
              <a:cxn ang="0">
                <a:pos x="18" y="2"/>
              </a:cxn>
              <a:cxn ang="0">
                <a:pos x="20" y="6"/>
              </a:cxn>
              <a:cxn ang="0">
                <a:pos x="22" y="12"/>
              </a:cxn>
              <a:cxn ang="0">
                <a:pos x="22" y="12"/>
              </a:cxn>
              <a:cxn ang="0">
                <a:pos x="26" y="16"/>
              </a:cxn>
              <a:cxn ang="0">
                <a:pos x="30" y="16"/>
              </a:cxn>
              <a:cxn ang="0">
                <a:pos x="32" y="18"/>
              </a:cxn>
              <a:cxn ang="0">
                <a:pos x="32" y="18"/>
              </a:cxn>
            </a:cxnLst>
            <a:rect l="0" t="0" r="r" b="b"/>
            <a:pathLst>
              <a:path w="32" h="30">
                <a:moveTo>
                  <a:pt x="32" y="18"/>
                </a:moveTo>
                <a:lnTo>
                  <a:pt x="32" y="18"/>
                </a:lnTo>
                <a:lnTo>
                  <a:pt x="30" y="24"/>
                </a:lnTo>
                <a:lnTo>
                  <a:pt x="28" y="30"/>
                </a:lnTo>
                <a:lnTo>
                  <a:pt x="28" y="30"/>
                </a:lnTo>
                <a:lnTo>
                  <a:pt x="28" y="28"/>
                </a:lnTo>
                <a:lnTo>
                  <a:pt x="26" y="28"/>
                </a:lnTo>
                <a:lnTo>
                  <a:pt x="22" y="26"/>
                </a:lnTo>
                <a:lnTo>
                  <a:pt x="22" y="26"/>
                </a:lnTo>
                <a:lnTo>
                  <a:pt x="16" y="26"/>
                </a:lnTo>
                <a:lnTo>
                  <a:pt x="12" y="26"/>
                </a:lnTo>
                <a:lnTo>
                  <a:pt x="12" y="26"/>
                </a:lnTo>
                <a:lnTo>
                  <a:pt x="4" y="22"/>
                </a:lnTo>
                <a:lnTo>
                  <a:pt x="2" y="18"/>
                </a:lnTo>
                <a:lnTo>
                  <a:pt x="0" y="16"/>
                </a:lnTo>
                <a:lnTo>
                  <a:pt x="0" y="16"/>
                </a:lnTo>
                <a:lnTo>
                  <a:pt x="2" y="12"/>
                </a:lnTo>
                <a:lnTo>
                  <a:pt x="4" y="8"/>
                </a:lnTo>
                <a:lnTo>
                  <a:pt x="10" y="4"/>
                </a:lnTo>
                <a:lnTo>
                  <a:pt x="10" y="4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8" y="2"/>
                </a:lnTo>
                <a:lnTo>
                  <a:pt x="20" y="6"/>
                </a:lnTo>
                <a:lnTo>
                  <a:pt x="22" y="12"/>
                </a:lnTo>
                <a:lnTo>
                  <a:pt x="22" y="12"/>
                </a:lnTo>
                <a:lnTo>
                  <a:pt x="26" y="16"/>
                </a:lnTo>
                <a:lnTo>
                  <a:pt x="30" y="16"/>
                </a:lnTo>
                <a:lnTo>
                  <a:pt x="32" y="18"/>
                </a:lnTo>
                <a:lnTo>
                  <a:pt x="32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3" name="Freeform 353"/>
          <p:cNvSpPr>
            <a:spLocks noChangeAspect="1"/>
          </p:cNvSpPr>
          <p:nvPr/>
        </p:nvSpPr>
        <p:spPr bwMode="auto">
          <a:xfrm>
            <a:off x="10437286" y="5058869"/>
            <a:ext cx="45719" cy="54032"/>
          </a:xfrm>
          <a:custGeom>
            <a:avLst/>
            <a:gdLst/>
            <a:ahLst/>
            <a:cxnLst>
              <a:cxn ang="0">
                <a:pos x="32" y="30"/>
              </a:cxn>
              <a:cxn ang="0">
                <a:pos x="32" y="30"/>
              </a:cxn>
              <a:cxn ang="0">
                <a:pos x="32" y="34"/>
              </a:cxn>
              <a:cxn ang="0">
                <a:pos x="32" y="34"/>
              </a:cxn>
              <a:cxn ang="0">
                <a:pos x="30" y="36"/>
              </a:cxn>
              <a:cxn ang="0">
                <a:pos x="28" y="36"/>
              </a:cxn>
              <a:cxn ang="0">
                <a:pos x="22" y="36"/>
              </a:cxn>
              <a:cxn ang="0">
                <a:pos x="22" y="36"/>
              </a:cxn>
              <a:cxn ang="0">
                <a:pos x="18" y="32"/>
              </a:cxn>
              <a:cxn ang="0">
                <a:pos x="14" y="28"/>
              </a:cxn>
              <a:cxn ang="0">
                <a:pos x="14" y="28"/>
              </a:cxn>
              <a:cxn ang="0">
                <a:pos x="4" y="16"/>
              </a:cxn>
              <a:cxn ang="0">
                <a:pos x="0" y="8"/>
              </a:cxn>
              <a:cxn ang="0">
                <a:pos x="0" y="4"/>
              </a:cxn>
              <a:cxn ang="0">
                <a:pos x="0" y="4"/>
              </a:cxn>
              <a:cxn ang="0">
                <a:pos x="4" y="0"/>
              </a:cxn>
              <a:cxn ang="0">
                <a:pos x="10" y="0"/>
              </a:cxn>
              <a:cxn ang="0">
                <a:pos x="10" y="0"/>
              </a:cxn>
              <a:cxn ang="0">
                <a:pos x="14" y="2"/>
              </a:cxn>
              <a:cxn ang="0">
                <a:pos x="18" y="6"/>
              </a:cxn>
              <a:cxn ang="0">
                <a:pos x="18" y="6"/>
              </a:cxn>
              <a:cxn ang="0">
                <a:pos x="26" y="16"/>
              </a:cxn>
              <a:cxn ang="0">
                <a:pos x="32" y="30"/>
              </a:cxn>
              <a:cxn ang="0">
                <a:pos x="32" y="30"/>
              </a:cxn>
            </a:cxnLst>
            <a:rect l="0" t="0" r="r" b="b"/>
            <a:pathLst>
              <a:path w="32" h="36">
                <a:moveTo>
                  <a:pt x="32" y="30"/>
                </a:moveTo>
                <a:lnTo>
                  <a:pt x="32" y="30"/>
                </a:lnTo>
                <a:lnTo>
                  <a:pt x="32" y="34"/>
                </a:lnTo>
                <a:lnTo>
                  <a:pt x="32" y="34"/>
                </a:lnTo>
                <a:lnTo>
                  <a:pt x="30" y="36"/>
                </a:lnTo>
                <a:lnTo>
                  <a:pt x="28" y="36"/>
                </a:lnTo>
                <a:lnTo>
                  <a:pt x="22" y="36"/>
                </a:lnTo>
                <a:lnTo>
                  <a:pt x="22" y="36"/>
                </a:lnTo>
                <a:lnTo>
                  <a:pt x="18" y="32"/>
                </a:lnTo>
                <a:lnTo>
                  <a:pt x="14" y="28"/>
                </a:lnTo>
                <a:lnTo>
                  <a:pt x="14" y="28"/>
                </a:lnTo>
                <a:lnTo>
                  <a:pt x="4" y="16"/>
                </a:lnTo>
                <a:lnTo>
                  <a:pt x="0" y="8"/>
                </a:lnTo>
                <a:lnTo>
                  <a:pt x="0" y="4"/>
                </a:lnTo>
                <a:lnTo>
                  <a:pt x="0" y="4"/>
                </a:lnTo>
                <a:lnTo>
                  <a:pt x="4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8" y="6"/>
                </a:lnTo>
                <a:lnTo>
                  <a:pt x="26" y="16"/>
                </a:lnTo>
                <a:lnTo>
                  <a:pt x="32" y="30"/>
                </a:lnTo>
                <a:lnTo>
                  <a:pt x="32" y="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4" name="Freeform 354"/>
          <p:cNvSpPr>
            <a:spLocks noChangeAspect="1"/>
          </p:cNvSpPr>
          <p:nvPr/>
        </p:nvSpPr>
        <p:spPr bwMode="auto">
          <a:xfrm>
            <a:off x="10101268" y="4470905"/>
            <a:ext cx="307125" cy="173684"/>
          </a:xfrm>
          <a:custGeom>
            <a:avLst/>
            <a:gdLst/>
            <a:ahLst/>
            <a:cxnLst>
              <a:cxn ang="0">
                <a:pos x="416" y="152"/>
              </a:cxn>
              <a:cxn ang="0">
                <a:pos x="402" y="150"/>
              </a:cxn>
              <a:cxn ang="0">
                <a:pos x="394" y="164"/>
              </a:cxn>
              <a:cxn ang="0">
                <a:pos x="382" y="172"/>
              </a:cxn>
              <a:cxn ang="0">
                <a:pos x="380" y="184"/>
              </a:cxn>
              <a:cxn ang="0">
                <a:pos x="374" y="202"/>
              </a:cxn>
              <a:cxn ang="0">
                <a:pos x="364" y="204"/>
              </a:cxn>
              <a:cxn ang="0">
                <a:pos x="358" y="218"/>
              </a:cxn>
              <a:cxn ang="0">
                <a:pos x="332" y="226"/>
              </a:cxn>
              <a:cxn ang="0">
                <a:pos x="322" y="220"/>
              </a:cxn>
              <a:cxn ang="0">
                <a:pos x="312" y="232"/>
              </a:cxn>
              <a:cxn ang="0">
                <a:pos x="304" y="230"/>
              </a:cxn>
              <a:cxn ang="0">
                <a:pos x="296" y="218"/>
              </a:cxn>
              <a:cxn ang="0">
                <a:pos x="264" y="222"/>
              </a:cxn>
              <a:cxn ang="0">
                <a:pos x="246" y="216"/>
              </a:cxn>
              <a:cxn ang="0">
                <a:pos x="228" y="204"/>
              </a:cxn>
              <a:cxn ang="0">
                <a:pos x="190" y="200"/>
              </a:cxn>
              <a:cxn ang="0">
                <a:pos x="180" y="222"/>
              </a:cxn>
              <a:cxn ang="0">
                <a:pos x="168" y="232"/>
              </a:cxn>
              <a:cxn ang="0">
                <a:pos x="146" y="238"/>
              </a:cxn>
              <a:cxn ang="0">
                <a:pos x="124" y="230"/>
              </a:cxn>
              <a:cxn ang="0">
                <a:pos x="110" y="224"/>
              </a:cxn>
              <a:cxn ang="0">
                <a:pos x="76" y="192"/>
              </a:cxn>
              <a:cxn ang="0">
                <a:pos x="50" y="166"/>
              </a:cxn>
              <a:cxn ang="0">
                <a:pos x="24" y="138"/>
              </a:cxn>
              <a:cxn ang="0">
                <a:pos x="24" y="116"/>
              </a:cxn>
              <a:cxn ang="0">
                <a:pos x="16" y="100"/>
              </a:cxn>
              <a:cxn ang="0">
                <a:pos x="0" y="86"/>
              </a:cxn>
              <a:cxn ang="0">
                <a:pos x="0" y="76"/>
              </a:cxn>
              <a:cxn ang="0">
                <a:pos x="4" y="70"/>
              </a:cxn>
              <a:cxn ang="0">
                <a:pos x="20" y="88"/>
              </a:cxn>
              <a:cxn ang="0">
                <a:pos x="24" y="84"/>
              </a:cxn>
              <a:cxn ang="0">
                <a:pos x="36" y="68"/>
              </a:cxn>
              <a:cxn ang="0">
                <a:pos x="64" y="60"/>
              </a:cxn>
              <a:cxn ang="0">
                <a:pos x="88" y="44"/>
              </a:cxn>
              <a:cxn ang="0">
                <a:pos x="112" y="32"/>
              </a:cxn>
              <a:cxn ang="0">
                <a:pos x="134" y="24"/>
              </a:cxn>
              <a:cxn ang="0">
                <a:pos x="138" y="0"/>
              </a:cxn>
              <a:cxn ang="0">
                <a:pos x="148" y="2"/>
              </a:cxn>
              <a:cxn ang="0">
                <a:pos x="158" y="20"/>
              </a:cxn>
              <a:cxn ang="0">
                <a:pos x="170" y="26"/>
              </a:cxn>
              <a:cxn ang="0">
                <a:pos x="182" y="26"/>
              </a:cxn>
              <a:cxn ang="0">
                <a:pos x="194" y="12"/>
              </a:cxn>
              <a:cxn ang="0">
                <a:pos x="208" y="24"/>
              </a:cxn>
              <a:cxn ang="0">
                <a:pos x="218" y="28"/>
              </a:cxn>
              <a:cxn ang="0">
                <a:pos x="242" y="32"/>
              </a:cxn>
              <a:cxn ang="0">
                <a:pos x="252" y="46"/>
              </a:cxn>
              <a:cxn ang="0">
                <a:pos x="266" y="50"/>
              </a:cxn>
              <a:cxn ang="0">
                <a:pos x="264" y="58"/>
              </a:cxn>
              <a:cxn ang="0">
                <a:pos x="264" y="70"/>
              </a:cxn>
              <a:cxn ang="0">
                <a:pos x="288" y="86"/>
              </a:cxn>
              <a:cxn ang="0">
                <a:pos x="302" y="82"/>
              </a:cxn>
              <a:cxn ang="0">
                <a:pos x="300" y="72"/>
              </a:cxn>
              <a:cxn ang="0">
                <a:pos x="302" y="66"/>
              </a:cxn>
              <a:cxn ang="0">
                <a:pos x="322" y="72"/>
              </a:cxn>
              <a:cxn ang="0">
                <a:pos x="346" y="76"/>
              </a:cxn>
              <a:cxn ang="0">
                <a:pos x="352" y="86"/>
              </a:cxn>
              <a:cxn ang="0">
                <a:pos x="356" y="98"/>
              </a:cxn>
              <a:cxn ang="0">
                <a:pos x="368" y="100"/>
              </a:cxn>
              <a:cxn ang="0">
                <a:pos x="384" y="112"/>
              </a:cxn>
              <a:cxn ang="0">
                <a:pos x="402" y="136"/>
              </a:cxn>
            </a:cxnLst>
            <a:rect l="0" t="0" r="r" b="b"/>
            <a:pathLst>
              <a:path w="424" h="240">
                <a:moveTo>
                  <a:pt x="424" y="144"/>
                </a:moveTo>
                <a:lnTo>
                  <a:pt x="424" y="144"/>
                </a:lnTo>
                <a:lnTo>
                  <a:pt x="420" y="148"/>
                </a:lnTo>
                <a:lnTo>
                  <a:pt x="416" y="152"/>
                </a:lnTo>
                <a:lnTo>
                  <a:pt x="416" y="152"/>
                </a:lnTo>
                <a:lnTo>
                  <a:pt x="410" y="152"/>
                </a:lnTo>
                <a:lnTo>
                  <a:pt x="402" y="150"/>
                </a:lnTo>
                <a:lnTo>
                  <a:pt x="402" y="150"/>
                </a:lnTo>
                <a:lnTo>
                  <a:pt x="400" y="154"/>
                </a:lnTo>
                <a:lnTo>
                  <a:pt x="396" y="160"/>
                </a:lnTo>
                <a:lnTo>
                  <a:pt x="396" y="160"/>
                </a:lnTo>
                <a:lnTo>
                  <a:pt x="394" y="164"/>
                </a:lnTo>
                <a:lnTo>
                  <a:pt x="392" y="168"/>
                </a:lnTo>
                <a:lnTo>
                  <a:pt x="392" y="168"/>
                </a:lnTo>
                <a:lnTo>
                  <a:pt x="386" y="170"/>
                </a:lnTo>
                <a:lnTo>
                  <a:pt x="382" y="172"/>
                </a:lnTo>
                <a:lnTo>
                  <a:pt x="382" y="172"/>
                </a:lnTo>
                <a:lnTo>
                  <a:pt x="380" y="176"/>
                </a:lnTo>
                <a:lnTo>
                  <a:pt x="380" y="176"/>
                </a:lnTo>
                <a:lnTo>
                  <a:pt x="380" y="184"/>
                </a:lnTo>
                <a:lnTo>
                  <a:pt x="380" y="190"/>
                </a:lnTo>
                <a:lnTo>
                  <a:pt x="380" y="190"/>
                </a:lnTo>
                <a:lnTo>
                  <a:pt x="378" y="196"/>
                </a:lnTo>
                <a:lnTo>
                  <a:pt x="374" y="202"/>
                </a:lnTo>
                <a:lnTo>
                  <a:pt x="374" y="202"/>
                </a:lnTo>
                <a:lnTo>
                  <a:pt x="368" y="202"/>
                </a:lnTo>
                <a:lnTo>
                  <a:pt x="364" y="204"/>
                </a:lnTo>
                <a:lnTo>
                  <a:pt x="364" y="204"/>
                </a:lnTo>
                <a:lnTo>
                  <a:pt x="364" y="208"/>
                </a:lnTo>
                <a:lnTo>
                  <a:pt x="364" y="212"/>
                </a:lnTo>
                <a:lnTo>
                  <a:pt x="364" y="212"/>
                </a:lnTo>
                <a:lnTo>
                  <a:pt x="358" y="218"/>
                </a:lnTo>
                <a:lnTo>
                  <a:pt x="350" y="224"/>
                </a:lnTo>
                <a:lnTo>
                  <a:pt x="350" y="224"/>
                </a:lnTo>
                <a:lnTo>
                  <a:pt x="342" y="226"/>
                </a:lnTo>
                <a:lnTo>
                  <a:pt x="332" y="226"/>
                </a:lnTo>
                <a:lnTo>
                  <a:pt x="332" y="226"/>
                </a:lnTo>
                <a:lnTo>
                  <a:pt x="326" y="222"/>
                </a:lnTo>
                <a:lnTo>
                  <a:pt x="326" y="222"/>
                </a:lnTo>
                <a:lnTo>
                  <a:pt x="322" y="220"/>
                </a:lnTo>
                <a:lnTo>
                  <a:pt x="318" y="220"/>
                </a:lnTo>
                <a:lnTo>
                  <a:pt x="318" y="220"/>
                </a:lnTo>
                <a:lnTo>
                  <a:pt x="314" y="226"/>
                </a:lnTo>
                <a:lnTo>
                  <a:pt x="312" y="232"/>
                </a:lnTo>
                <a:lnTo>
                  <a:pt x="312" y="232"/>
                </a:lnTo>
                <a:lnTo>
                  <a:pt x="306" y="240"/>
                </a:lnTo>
                <a:lnTo>
                  <a:pt x="306" y="240"/>
                </a:lnTo>
                <a:lnTo>
                  <a:pt x="304" y="230"/>
                </a:lnTo>
                <a:lnTo>
                  <a:pt x="304" y="230"/>
                </a:lnTo>
                <a:lnTo>
                  <a:pt x="300" y="222"/>
                </a:lnTo>
                <a:lnTo>
                  <a:pt x="296" y="218"/>
                </a:lnTo>
                <a:lnTo>
                  <a:pt x="296" y="218"/>
                </a:lnTo>
                <a:lnTo>
                  <a:pt x="292" y="216"/>
                </a:lnTo>
                <a:lnTo>
                  <a:pt x="286" y="218"/>
                </a:lnTo>
                <a:lnTo>
                  <a:pt x="274" y="220"/>
                </a:lnTo>
                <a:lnTo>
                  <a:pt x="264" y="222"/>
                </a:lnTo>
                <a:lnTo>
                  <a:pt x="254" y="222"/>
                </a:lnTo>
                <a:lnTo>
                  <a:pt x="254" y="222"/>
                </a:lnTo>
                <a:lnTo>
                  <a:pt x="250" y="220"/>
                </a:lnTo>
                <a:lnTo>
                  <a:pt x="246" y="216"/>
                </a:lnTo>
                <a:lnTo>
                  <a:pt x="238" y="208"/>
                </a:lnTo>
                <a:lnTo>
                  <a:pt x="238" y="208"/>
                </a:lnTo>
                <a:lnTo>
                  <a:pt x="228" y="204"/>
                </a:lnTo>
                <a:lnTo>
                  <a:pt x="228" y="204"/>
                </a:lnTo>
                <a:lnTo>
                  <a:pt x="210" y="200"/>
                </a:lnTo>
                <a:lnTo>
                  <a:pt x="198" y="200"/>
                </a:lnTo>
                <a:lnTo>
                  <a:pt x="190" y="200"/>
                </a:lnTo>
                <a:lnTo>
                  <a:pt x="190" y="200"/>
                </a:lnTo>
                <a:lnTo>
                  <a:pt x="186" y="206"/>
                </a:lnTo>
                <a:lnTo>
                  <a:pt x="184" y="212"/>
                </a:lnTo>
                <a:lnTo>
                  <a:pt x="184" y="212"/>
                </a:lnTo>
                <a:lnTo>
                  <a:pt x="180" y="222"/>
                </a:lnTo>
                <a:lnTo>
                  <a:pt x="180" y="222"/>
                </a:lnTo>
                <a:lnTo>
                  <a:pt x="174" y="228"/>
                </a:lnTo>
                <a:lnTo>
                  <a:pt x="168" y="232"/>
                </a:lnTo>
                <a:lnTo>
                  <a:pt x="168" y="232"/>
                </a:lnTo>
                <a:lnTo>
                  <a:pt x="160" y="236"/>
                </a:lnTo>
                <a:lnTo>
                  <a:pt x="160" y="236"/>
                </a:lnTo>
                <a:lnTo>
                  <a:pt x="146" y="238"/>
                </a:lnTo>
                <a:lnTo>
                  <a:pt x="146" y="238"/>
                </a:lnTo>
                <a:lnTo>
                  <a:pt x="140" y="238"/>
                </a:lnTo>
                <a:lnTo>
                  <a:pt x="134" y="236"/>
                </a:lnTo>
                <a:lnTo>
                  <a:pt x="134" y="236"/>
                </a:lnTo>
                <a:lnTo>
                  <a:pt x="124" y="230"/>
                </a:lnTo>
                <a:lnTo>
                  <a:pt x="124" y="230"/>
                </a:lnTo>
                <a:lnTo>
                  <a:pt x="118" y="226"/>
                </a:lnTo>
                <a:lnTo>
                  <a:pt x="110" y="224"/>
                </a:lnTo>
                <a:lnTo>
                  <a:pt x="110" y="224"/>
                </a:lnTo>
                <a:lnTo>
                  <a:pt x="104" y="216"/>
                </a:lnTo>
                <a:lnTo>
                  <a:pt x="104" y="216"/>
                </a:lnTo>
                <a:lnTo>
                  <a:pt x="90" y="204"/>
                </a:lnTo>
                <a:lnTo>
                  <a:pt x="76" y="192"/>
                </a:lnTo>
                <a:lnTo>
                  <a:pt x="76" y="192"/>
                </a:lnTo>
                <a:lnTo>
                  <a:pt x="66" y="178"/>
                </a:lnTo>
                <a:lnTo>
                  <a:pt x="66" y="178"/>
                </a:lnTo>
                <a:lnTo>
                  <a:pt x="50" y="166"/>
                </a:lnTo>
                <a:lnTo>
                  <a:pt x="34" y="152"/>
                </a:lnTo>
                <a:lnTo>
                  <a:pt x="34" y="152"/>
                </a:lnTo>
                <a:lnTo>
                  <a:pt x="28" y="146"/>
                </a:lnTo>
                <a:lnTo>
                  <a:pt x="24" y="138"/>
                </a:lnTo>
                <a:lnTo>
                  <a:pt x="24" y="138"/>
                </a:lnTo>
                <a:lnTo>
                  <a:pt x="24" y="128"/>
                </a:lnTo>
                <a:lnTo>
                  <a:pt x="24" y="116"/>
                </a:lnTo>
                <a:lnTo>
                  <a:pt x="24" y="116"/>
                </a:lnTo>
                <a:lnTo>
                  <a:pt x="24" y="110"/>
                </a:lnTo>
                <a:lnTo>
                  <a:pt x="22" y="104"/>
                </a:lnTo>
                <a:lnTo>
                  <a:pt x="22" y="104"/>
                </a:lnTo>
                <a:lnTo>
                  <a:pt x="16" y="100"/>
                </a:lnTo>
                <a:lnTo>
                  <a:pt x="10" y="98"/>
                </a:lnTo>
                <a:lnTo>
                  <a:pt x="10" y="98"/>
                </a:lnTo>
                <a:lnTo>
                  <a:pt x="4" y="92"/>
                </a:lnTo>
                <a:lnTo>
                  <a:pt x="0" y="86"/>
                </a:lnTo>
                <a:lnTo>
                  <a:pt x="0" y="86"/>
                </a:lnTo>
                <a:lnTo>
                  <a:pt x="0" y="80"/>
                </a:lnTo>
                <a:lnTo>
                  <a:pt x="0" y="76"/>
                </a:lnTo>
                <a:lnTo>
                  <a:pt x="0" y="76"/>
                </a:lnTo>
                <a:lnTo>
                  <a:pt x="2" y="72"/>
                </a:lnTo>
                <a:lnTo>
                  <a:pt x="2" y="70"/>
                </a:lnTo>
                <a:lnTo>
                  <a:pt x="2" y="70"/>
                </a:lnTo>
                <a:lnTo>
                  <a:pt x="4" y="70"/>
                </a:lnTo>
                <a:lnTo>
                  <a:pt x="6" y="72"/>
                </a:lnTo>
                <a:lnTo>
                  <a:pt x="10" y="78"/>
                </a:lnTo>
                <a:lnTo>
                  <a:pt x="14" y="84"/>
                </a:lnTo>
                <a:lnTo>
                  <a:pt x="20" y="88"/>
                </a:lnTo>
                <a:lnTo>
                  <a:pt x="20" y="88"/>
                </a:lnTo>
                <a:lnTo>
                  <a:pt x="22" y="86"/>
                </a:lnTo>
                <a:lnTo>
                  <a:pt x="22" y="86"/>
                </a:lnTo>
                <a:lnTo>
                  <a:pt x="24" y="84"/>
                </a:lnTo>
                <a:lnTo>
                  <a:pt x="24" y="80"/>
                </a:lnTo>
                <a:lnTo>
                  <a:pt x="28" y="72"/>
                </a:lnTo>
                <a:lnTo>
                  <a:pt x="28" y="72"/>
                </a:lnTo>
                <a:lnTo>
                  <a:pt x="36" y="68"/>
                </a:lnTo>
                <a:lnTo>
                  <a:pt x="46" y="64"/>
                </a:lnTo>
                <a:lnTo>
                  <a:pt x="46" y="64"/>
                </a:lnTo>
                <a:lnTo>
                  <a:pt x="64" y="60"/>
                </a:lnTo>
                <a:lnTo>
                  <a:pt x="64" y="60"/>
                </a:lnTo>
                <a:lnTo>
                  <a:pt x="74" y="56"/>
                </a:lnTo>
                <a:lnTo>
                  <a:pt x="84" y="50"/>
                </a:lnTo>
                <a:lnTo>
                  <a:pt x="84" y="50"/>
                </a:lnTo>
                <a:lnTo>
                  <a:pt x="88" y="44"/>
                </a:lnTo>
                <a:lnTo>
                  <a:pt x="92" y="38"/>
                </a:lnTo>
                <a:lnTo>
                  <a:pt x="92" y="38"/>
                </a:lnTo>
                <a:lnTo>
                  <a:pt x="100" y="34"/>
                </a:lnTo>
                <a:lnTo>
                  <a:pt x="112" y="32"/>
                </a:lnTo>
                <a:lnTo>
                  <a:pt x="124" y="28"/>
                </a:lnTo>
                <a:lnTo>
                  <a:pt x="130" y="26"/>
                </a:lnTo>
                <a:lnTo>
                  <a:pt x="134" y="24"/>
                </a:lnTo>
                <a:lnTo>
                  <a:pt x="134" y="24"/>
                </a:lnTo>
                <a:lnTo>
                  <a:pt x="134" y="18"/>
                </a:lnTo>
                <a:lnTo>
                  <a:pt x="136" y="10"/>
                </a:lnTo>
                <a:lnTo>
                  <a:pt x="136" y="4"/>
                </a:lnTo>
                <a:lnTo>
                  <a:pt x="138" y="0"/>
                </a:lnTo>
                <a:lnTo>
                  <a:pt x="138" y="0"/>
                </a:lnTo>
                <a:lnTo>
                  <a:pt x="142" y="0"/>
                </a:lnTo>
                <a:lnTo>
                  <a:pt x="148" y="2"/>
                </a:lnTo>
                <a:lnTo>
                  <a:pt x="148" y="2"/>
                </a:lnTo>
                <a:lnTo>
                  <a:pt x="152" y="8"/>
                </a:lnTo>
                <a:lnTo>
                  <a:pt x="156" y="16"/>
                </a:lnTo>
                <a:lnTo>
                  <a:pt x="156" y="16"/>
                </a:lnTo>
                <a:lnTo>
                  <a:pt x="158" y="20"/>
                </a:lnTo>
                <a:lnTo>
                  <a:pt x="164" y="26"/>
                </a:lnTo>
                <a:lnTo>
                  <a:pt x="164" y="26"/>
                </a:lnTo>
                <a:lnTo>
                  <a:pt x="170" y="26"/>
                </a:lnTo>
                <a:lnTo>
                  <a:pt x="170" y="26"/>
                </a:lnTo>
                <a:lnTo>
                  <a:pt x="174" y="28"/>
                </a:lnTo>
                <a:lnTo>
                  <a:pt x="178" y="30"/>
                </a:lnTo>
                <a:lnTo>
                  <a:pt x="178" y="30"/>
                </a:lnTo>
                <a:lnTo>
                  <a:pt x="182" y="26"/>
                </a:lnTo>
                <a:lnTo>
                  <a:pt x="186" y="22"/>
                </a:lnTo>
                <a:lnTo>
                  <a:pt x="190" y="16"/>
                </a:lnTo>
                <a:lnTo>
                  <a:pt x="194" y="12"/>
                </a:lnTo>
                <a:lnTo>
                  <a:pt x="194" y="12"/>
                </a:lnTo>
                <a:lnTo>
                  <a:pt x="200" y="14"/>
                </a:lnTo>
                <a:lnTo>
                  <a:pt x="204" y="18"/>
                </a:lnTo>
                <a:lnTo>
                  <a:pt x="204" y="18"/>
                </a:lnTo>
                <a:lnTo>
                  <a:pt x="208" y="24"/>
                </a:lnTo>
                <a:lnTo>
                  <a:pt x="210" y="30"/>
                </a:lnTo>
                <a:lnTo>
                  <a:pt x="210" y="30"/>
                </a:lnTo>
                <a:lnTo>
                  <a:pt x="214" y="30"/>
                </a:lnTo>
                <a:lnTo>
                  <a:pt x="218" y="28"/>
                </a:lnTo>
                <a:lnTo>
                  <a:pt x="218" y="28"/>
                </a:lnTo>
                <a:lnTo>
                  <a:pt x="230" y="30"/>
                </a:lnTo>
                <a:lnTo>
                  <a:pt x="238" y="30"/>
                </a:lnTo>
                <a:lnTo>
                  <a:pt x="242" y="32"/>
                </a:lnTo>
                <a:lnTo>
                  <a:pt x="242" y="32"/>
                </a:lnTo>
                <a:lnTo>
                  <a:pt x="248" y="40"/>
                </a:lnTo>
                <a:lnTo>
                  <a:pt x="252" y="46"/>
                </a:lnTo>
                <a:lnTo>
                  <a:pt x="252" y="46"/>
                </a:lnTo>
                <a:lnTo>
                  <a:pt x="260" y="46"/>
                </a:lnTo>
                <a:lnTo>
                  <a:pt x="266" y="48"/>
                </a:lnTo>
                <a:lnTo>
                  <a:pt x="266" y="48"/>
                </a:lnTo>
                <a:lnTo>
                  <a:pt x="266" y="50"/>
                </a:lnTo>
                <a:lnTo>
                  <a:pt x="266" y="50"/>
                </a:lnTo>
                <a:lnTo>
                  <a:pt x="266" y="52"/>
                </a:lnTo>
                <a:lnTo>
                  <a:pt x="266" y="52"/>
                </a:lnTo>
                <a:lnTo>
                  <a:pt x="264" y="58"/>
                </a:lnTo>
                <a:lnTo>
                  <a:pt x="262" y="62"/>
                </a:lnTo>
                <a:lnTo>
                  <a:pt x="262" y="64"/>
                </a:lnTo>
                <a:lnTo>
                  <a:pt x="262" y="64"/>
                </a:lnTo>
                <a:lnTo>
                  <a:pt x="264" y="70"/>
                </a:lnTo>
                <a:lnTo>
                  <a:pt x="270" y="76"/>
                </a:lnTo>
                <a:lnTo>
                  <a:pt x="284" y="84"/>
                </a:lnTo>
                <a:lnTo>
                  <a:pt x="284" y="84"/>
                </a:lnTo>
                <a:lnTo>
                  <a:pt x="288" y="86"/>
                </a:lnTo>
                <a:lnTo>
                  <a:pt x="292" y="88"/>
                </a:lnTo>
                <a:lnTo>
                  <a:pt x="292" y="88"/>
                </a:lnTo>
                <a:lnTo>
                  <a:pt x="298" y="84"/>
                </a:lnTo>
                <a:lnTo>
                  <a:pt x="302" y="82"/>
                </a:lnTo>
                <a:lnTo>
                  <a:pt x="304" y="78"/>
                </a:lnTo>
                <a:lnTo>
                  <a:pt x="304" y="78"/>
                </a:lnTo>
                <a:lnTo>
                  <a:pt x="302" y="76"/>
                </a:lnTo>
                <a:lnTo>
                  <a:pt x="300" y="72"/>
                </a:lnTo>
                <a:lnTo>
                  <a:pt x="300" y="72"/>
                </a:lnTo>
                <a:lnTo>
                  <a:pt x="300" y="68"/>
                </a:lnTo>
                <a:lnTo>
                  <a:pt x="302" y="66"/>
                </a:lnTo>
                <a:lnTo>
                  <a:pt x="302" y="66"/>
                </a:lnTo>
                <a:lnTo>
                  <a:pt x="304" y="64"/>
                </a:lnTo>
                <a:lnTo>
                  <a:pt x="308" y="66"/>
                </a:lnTo>
                <a:lnTo>
                  <a:pt x="314" y="68"/>
                </a:lnTo>
                <a:lnTo>
                  <a:pt x="322" y="72"/>
                </a:lnTo>
                <a:lnTo>
                  <a:pt x="328" y="74"/>
                </a:lnTo>
                <a:lnTo>
                  <a:pt x="328" y="74"/>
                </a:lnTo>
                <a:lnTo>
                  <a:pt x="340" y="74"/>
                </a:lnTo>
                <a:lnTo>
                  <a:pt x="346" y="76"/>
                </a:lnTo>
                <a:lnTo>
                  <a:pt x="352" y="76"/>
                </a:lnTo>
                <a:lnTo>
                  <a:pt x="352" y="76"/>
                </a:lnTo>
                <a:lnTo>
                  <a:pt x="352" y="80"/>
                </a:lnTo>
                <a:lnTo>
                  <a:pt x="352" y="86"/>
                </a:lnTo>
                <a:lnTo>
                  <a:pt x="352" y="90"/>
                </a:lnTo>
                <a:lnTo>
                  <a:pt x="352" y="94"/>
                </a:lnTo>
                <a:lnTo>
                  <a:pt x="352" y="94"/>
                </a:lnTo>
                <a:lnTo>
                  <a:pt x="356" y="98"/>
                </a:lnTo>
                <a:lnTo>
                  <a:pt x="362" y="102"/>
                </a:lnTo>
                <a:lnTo>
                  <a:pt x="362" y="102"/>
                </a:lnTo>
                <a:lnTo>
                  <a:pt x="368" y="100"/>
                </a:lnTo>
                <a:lnTo>
                  <a:pt x="368" y="100"/>
                </a:lnTo>
                <a:lnTo>
                  <a:pt x="374" y="102"/>
                </a:lnTo>
                <a:lnTo>
                  <a:pt x="378" y="104"/>
                </a:lnTo>
                <a:lnTo>
                  <a:pt x="378" y="104"/>
                </a:lnTo>
                <a:lnTo>
                  <a:pt x="384" y="112"/>
                </a:lnTo>
                <a:lnTo>
                  <a:pt x="390" y="120"/>
                </a:lnTo>
                <a:lnTo>
                  <a:pt x="396" y="128"/>
                </a:lnTo>
                <a:lnTo>
                  <a:pt x="402" y="136"/>
                </a:lnTo>
                <a:lnTo>
                  <a:pt x="402" y="136"/>
                </a:lnTo>
                <a:lnTo>
                  <a:pt x="412" y="140"/>
                </a:lnTo>
                <a:lnTo>
                  <a:pt x="424" y="144"/>
                </a:lnTo>
                <a:lnTo>
                  <a:pt x="424" y="14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5" name="Freeform 355"/>
          <p:cNvSpPr>
            <a:spLocks noChangeAspect="1"/>
          </p:cNvSpPr>
          <p:nvPr/>
        </p:nvSpPr>
        <p:spPr bwMode="auto">
          <a:xfrm>
            <a:off x="9999107" y="4578322"/>
            <a:ext cx="353723" cy="175802"/>
          </a:xfrm>
          <a:custGeom>
            <a:avLst/>
            <a:gdLst/>
            <a:ahLst/>
            <a:cxnLst>
              <a:cxn ang="0">
                <a:pos x="490" y="108"/>
              </a:cxn>
              <a:cxn ang="0">
                <a:pos x="470" y="120"/>
              </a:cxn>
              <a:cxn ang="0">
                <a:pos x="450" y="128"/>
              </a:cxn>
              <a:cxn ang="0">
                <a:pos x="458" y="138"/>
              </a:cxn>
              <a:cxn ang="0">
                <a:pos x="448" y="160"/>
              </a:cxn>
              <a:cxn ang="0">
                <a:pos x="450" y="184"/>
              </a:cxn>
              <a:cxn ang="0">
                <a:pos x="436" y="188"/>
              </a:cxn>
              <a:cxn ang="0">
                <a:pos x="420" y="204"/>
              </a:cxn>
              <a:cxn ang="0">
                <a:pos x="412" y="214"/>
              </a:cxn>
              <a:cxn ang="0">
                <a:pos x="386" y="214"/>
              </a:cxn>
              <a:cxn ang="0">
                <a:pos x="380" y="224"/>
              </a:cxn>
              <a:cxn ang="0">
                <a:pos x="358" y="218"/>
              </a:cxn>
              <a:cxn ang="0">
                <a:pos x="332" y="234"/>
              </a:cxn>
              <a:cxn ang="0">
                <a:pos x="314" y="242"/>
              </a:cxn>
              <a:cxn ang="0">
                <a:pos x="268" y="236"/>
              </a:cxn>
              <a:cxn ang="0">
                <a:pos x="242" y="230"/>
              </a:cxn>
              <a:cxn ang="0">
                <a:pos x="206" y="224"/>
              </a:cxn>
              <a:cxn ang="0">
                <a:pos x="188" y="216"/>
              </a:cxn>
              <a:cxn ang="0">
                <a:pos x="172" y="198"/>
              </a:cxn>
              <a:cxn ang="0">
                <a:pos x="166" y="180"/>
              </a:cxn>
              <a:cxn ang="0">
                <a:pos x="154" y="184"/>
              </a:cxn>
              <a:cxn ang="0">
                <a:pos x="120" y="186"/>
              </a:cxn>
              <a:cxn ang="0">
                <a:pos x="78" y="200"/>
              </a:cxn>
              <a:cxn ang="0">
                <a:pos x="58" y="196"/>
              </a:cxn>
              <a:cxn ang="0">
                <a:pos x="44" y="190"/>
              </a:cxn>
              <a:cxn ang="0">
                <a:pos x="28" y="190"/>
              </a:cxn>
              <a:cxn ang="0">
                <a:pos x="10" y="178"/>
              </a:cxn>
              <a:cxn ang="0">
                <a:pos x="18" y="164"/>
              </a:cxn>
              <a:cxn ang="0">
                <a:pos x="16" y="148"/>
              </a:cxn>
              <a:cxn ang="0">
                <a:pos x="0" y="134"/>
              </a:cxn>
              <a:cxn ang="0">
                <a:pos x="12" y="128"/>
              </a:cxn>
              <a:cxn ang="0">
                <a:pos x="34" y="132"/>
              </a:cxn>
              <a:cxn ang="0">
                <a:pos x="44" y="146"/>
              </a:cxn>
              <a:cxn ang="0">
                <a:pos x="56" y="144"/>
              </a:cxn>
              <a:cxn ang="0">
                <a:pos x="68" y="130"/>
              </a:cxn>
              <a:cxn ang="0">
                <a:pos x="98" y="142"/>
              </a:cxn>
              <a:cxn ang="0">
                <a:pos x="118" y="140"/>
              </a:cxn>
              <a:cxn ang="0">
                <a:pos x="156" y="128"/>
              </a:cxn>
              <a:cxn ang="0">
                <a:pos x="180" y="120"/>
              </a:cxn>
              <a:cxn ang="0">
                <a:pos x="194" y="124"/>
              </a:cxn>
              <a:cxn ang="0">
                <a:pos x="212" y="130"/>
              </a:cxn>
              <a:cxn ang="0">
                <a:pos x="224" y="130"/>
              </a:cxn>
              <a:cxn ang="0">
                <a:pos x="220" y="112"/>
              </a:cxn>
              <a:cxn ang="0">
                <a:pos x="216" y="84"/>
              </a:cxn>
              <a:cxn ang="0">
                <a:pos x="234" y="66"/>
              </a:cxn>
              <a:cxn ang="0">
                <a:pos x="252" y="50"/>
              </a:cxn>
              <a:cxn ang="0">
                <a:pos x="262" y="38"/>
              </a:cxn>
              <a:cxn ang="0">
                <a:pos x="278" y="28"/>
              </a:cxn>
              <a:cxn ang="0">
                <a:pos x="292" y="30"/>
              </a:cxn>
              <a:cxn ang="0">
                <a:pos x="314" y="38"/>
              </a:cxn>
              <a:cxn ang="0">
                <a:pos x="342" y="28"/>
              </a:cxn>
              <a:cxn ang="0">
                <a:pos x="354" y="6"/>
              </a:cxn>
              <a:cxn ang="0">
                <a:pos x="396" y="4"/>
              </a:cxn>
              <a:cxn ang="0">
                <a:pos x="418" y="20"/>
              </a:cxn>
              <a:cxn ang="0">
                <a:pos x="454" y="18"/>
              </a:cxn>
              <a:cxn ang="0">
                <a:pos x="472" y="30"/>
              </a:cxn>
              <a:cxn ang="0">
                <a:pos x="472" y="46"/>
              </a:cxn>
              <a:cxn ang="0">
                <a:pos x="484" y="78"/>
              </a:cxn>
            </a:cxnLst>
            <a:rect l="0" t="0" r="r" b="b"/>
            <a:pathLst>
              <a:path w="490" h="242">
                <a:moveTo>
                  <a:pt x="490" y="86"/>
                </a:moveTo>
                <a:lnTo>
                  <a:pt x="490" y="86"/>
                </a:lnTo>
                <a:lnTo>
                  <a:pt x="490" y="98"/>
                </a:lnTo>
                <a:lnTo>
                  <a:pt x="490" y="108"/>
                </a:lnTo>
                <a:lnTo>
                  <a:pt x="490" y="108"/>
                </a:lnTo>
                <a:lnTo>
                  <a:pt x="488" y="114"/>
                </a:lnTo>
                <a:lnTo>
                  <a:pt x="484" y="118"/>
                </a:lnTo>
                <a:lnTo>
                  <a:pt x="484" y="118"/>
                </a:lnTo>
                <a:lnTo>
                  <a:pt x="478" y="120"/>
                </a:lnTo>
                <a:lnTo>
                  <a:pt x="470" y="120"/>
                </a:lnTo>
                <a:lnTo>
                  <a:pt x="460" y="118"/>
                </a:lnTo>
                <a:lnTo>
                  <a:pt x="454" y="120"/>
                </a:lnTo>
                <a:lnTo>
                  <a:pt x="454" y="120"/>
                </a:lnTo>
                <a:lnTo>
                  <a:pt x="452" y="124"/>
                </a:lnTo>
                <a:lnTo>
                  <a:pt x="450" y="128"/>
                </a:lnTo>
                <a:lnTo>
                  <a:pt x="450" y="128"/>
                </a:lnTo>
                <a:lnTo>
                  <a:pt x="450" y="132"/>
                </a:lnTo>
                <a:lnTo>
                  <a:pt x="454" y="134"/>
                </a:lnTo>
                <a:lnTo>
                  <a:pt x="456" y="136"/>
                </a:lnTo>
                <a:lnTo>
                  <a:pt x="458" y="138"/>
                </a:lnTo>
                <a:lnTo>
                  <a:pt x="458" y="138"/>
                </a:lnTo>
                <a:lnTo>
                  <a:pt x="456" y="144"/>
                </a:lnTo>
                <a:lnTo>
                  <a:pt x="454" y="150"/>
                </a:lnTo>
                <a:lnTo>
                  <a:pt x="448" y="160"/>
                </a:lnTo>
                <a:lnTo>
                  <a:pt x="448" y="160"/>
                </a:lnTo>
                <a:lnTo>
                  <a:pt x="448" y="170"/>
                </a:lnTo>
                <a:lnTo>
                  <a:pt x="448" y="170"/>
                </a:lnTo>
                <a:lnTo>
                  <a:pt x="450" y="178"/>
                </a:lnTo>
                <a:lnTo>
                  <a:pt x="450" y="182"/>
                </a:lnTo>
                <a:lnTo>
                  <a:pt x="450" y="184"/>
                </a:lnTo>
                <a:lnTo>
                  <a:pt x="450" y="184"/>
                </a:lnTo>
                <a:lnTo>
                  <a:pt x="446" y="186"/>
                </a:lnTo>
                <a:lnTo>
                  <a:pt x="444" y="186"/>
                </a:lnTo>
                <a:lnTo>
                  <a:pt x="436" y="188"/>
                </a:lnTo>
                <a:lnTo>
                  <a:pt x="436" y="188"/>
                </a:lnTo>
                <a:lnTo>
                  <a:pt x="428" y="194"/>
                </a:lnTo>
                <a:lnTo>
                  <a:pt x="424" y="198"/>
                </a:lnTo>
                <a:lnTo>
                  <a:pt x="424" y="200"/>
                </a:lnTo>
                <a:lnTo>
                  <a:pt x="424" y="200"/>
                </a:lnTo>
                <a:lnTo>
                  <a:pt x="420" y="204"/>
                </a:lnTo>
                <a:lnTo>
                  <a:pt x="414" y="206"/>
                </a:lnTo>
                <a:lnTo>
                  <a:pt x="414" y="206"/>
                </a:lnTo>
                <a:lnTo>
                  <a:pt x="414" y="210"/>
                </a:lnTo>
                <a:lnTo>
                  <a:pt x="412" y="214"/>
                </a:lnTo>
                <a:lnTo>
                  <a:pt x="412" y="214"/>
                </a:lnTo>
                <a:lnTo>
                  <a:pt x="408" y="216"/>
                </a:lnTo>
                <a:lnTo>
                  <a:pt x="402" y="214"/>
                </a:lnTo>
                <a:lnTo>
                  <a:pt x="392" y="212"/>
                </a:lnTo>
                <a:lnTo>
                  <a:pt x="392" y="212"/>
                </a:lnTo>
                <a:lnTo>
                  <a:pt x="386" y="214"/>
                </a:lnTo>
                <a:lnTo>
                  <a:pt x="386" y="214"/>
                </a:lnTo>
                <a:lnTo>
                  <a:pt x="384" y="218"/>
                </a:lnTo>
                <a:lnTo>
                  <a:pt x="382" y="222"/>
                </a:lnTo>
                <a:lnTo>
                  <a:pt x="380" y="224"/>
                </a:lnTo>
                <a:lnTo>
                  <a:pt x="380" y="224"/>
                </a:lnTo>
                <a:lnTo>
                  <a:pt x="376" y="224"/>
                </a:lnTo>
                <a:lnTo>
                  <a:pt x="370" y="222"/>
                </a:lnTo>
                <a:lnTo>
                  <a:pt x="364" y="220"/>
                </a:lnTo>
                <a:lnTo>
                  <a:pt x="358" y="218"/>
                </a:lnTo>
                <a:lnTo>
                  <a:pt x="358" y="218"/>
                </a:lnTo>
                <a:lnTo>
                  <a:pt x="350" y="220"/>
                </a:lnTo>
                <a:lnTo>
                  <a:pt x="342" y="222"/>
                </a:lnTo>
                <a:lnTo>
                  <a:pt x="342" y="222"/>
                </a:lnTo>
                <a:lnTo>
                  <a:pt x="336" y="228"/>
                </a:lnTo>
                <a:lnTo>
                  <a:pt x="332" y="234"/>
                </a:lnTo>
                <a:lnTo>
                  <a:pt x="332" y="234"/>
                </a:lnTo>
                <a:lnTo>
                  <a:pt x="326" y="238"/>
                </a:lnTo>
                <a:lnTo>
                  <a:pt x="322" y="242"/>
                </a:lnTo>
                <a:lnTo>
                  <a:pt x="322" y="242"/>
                </a:lnTo>
                <a:lnTo>
                  <a:pt x="314" y="242"/>
                </a:lnTo>
                <a:lnTo>
                  <a:pt x="304" y="240"/>
                </a:lnTo>
                <a:lnTo>
                  <a:pt x="288" y="238"/>
                </a:lnTo>
                <a:lnTo>
                  <a:pt x="288" y="238"/>
                </a:lnTo>
                <a:lnTo>
                  <a:pt x="268" y="236"/>
                </a:lnTo>
                <a:lnTo>
                  <a:pt x="268" y="236"/>
                </a:lnTo>
                <a:lnTo>
                  <a:pt x="266" y="236"/>
                </a:lnTo>
                <a:lnTo>
                  <a:pt x="264" y="236"/>
                </a:lnTo>
                <a:lnTo>
                  <a:pt x="258" y="236"/>
                </a:lnTo>
                <a:lnTo>
                  <a:pt x="258" y="236"/>
                </a:lnTo>
                <a:lnTo>
                  <a:pt x="242" y="230"/>
                </a:lnTo>
                <a:lnTo>
                  <a:pt x="242" y="230"/>
                </a:lnTo>
                <a:lnTo>
                  <a:pt x="224" y="228"/>
                </a:lnTo>
                <a:lnTo>
                  <a:pt x="214" y="226"/>
                </a:lnTo>
                <a:lnTo>
                  <a:pt x="206" y="224"/>
                </a:lnTo>
                <a:lnTo>
                  <a:pt x="206" y="224"/>
                </a:lnTo>
                <a:lnTo>
                  <a:pt x="200" y="220"/>
                </a:lnTo>
                <a:lnTo>
                  <a:pt x="194" y="216"/>
                </a:lnTo>
                <a:lnTo>
                  <a:pt x="194" y="216"/>
                </a:lnTo>
                <a:lnTo>
                  <a:pt x="188" y="216"/>
                </a:lnTo>
                <a:lnTo>
                  <a:pt x="188" y="216"/>
                </a:lnTo>
                <a:lnTo>
                  <a:pt x="182" y="212"/>
                </a:lnTo>
                <a:lnTo>
                  <a:pt x="176" y="206"/>
                </a:lnTo>
                <a:lnTo>
                  <a:pt x="176" y="206"/>
                </a:lnTo>
                <a:lnTo>
                  <a:pt x="172" y="198"/>
                </a:lnTo>
                <a:lnTo>
                  <a:pt x="172" y="198"/>
                </a:lnTo>
                <a:lnTo>
                  <a:pt x="170" y="188"/>
                </a:lnTo>
                <a:lnTo>
                  <a:pt x="170" y="188"/>
                </a:lnTo>
                <a:lnTo>
                  <a:pt x="170" y="182"/>
                </a:lnTo>
                <a:lnTo>
                  <a:pt x="170" y="182"/>
                </a:lnTo>
                <a:lnTo>
                  <a:pt x="166" y="180"/>
                </a:lnTo>
                <a:lnTo>
                  <a:pt x="166" y="180"/>
                </a:lnTo>
                <a:lnTo>
                  <a:pt x="160" y="180"/>
                </a:lnTo>
                <a:lnTo>
                  <a:pt x="160" y="180"/>
                </a:lnTo>
                <a:lnTo>
                  <a:pt x="154" y="184"/>
                </a:lnTo>
                <a:lnTo>
                  <a:pt x="154" y="184"/>
                </a:lnTo>
                <a:lnTo>
                  <a:pt x="142" y="186"/>
                </a:lnTo>
                <a:lnTo>
                  <a:pt x="142" y="186"/>
                </a:lnTo>
                <a:lnTo>
                  <a:pt x="130" y="186"/>
                </a:lnTo>
                <a:lnTo>
                  <a:pt x="120" y="186"/>
                </a:lnTo>
                <a:lnTo>
                  <a:pt x="120" y="186"/>
                </a:lnTo>
                <a:lnTo>
                  <a:pt x="108" y="190"/>
                </a:lnTo>
                <a:lnTo>
                  <a:pt x="96" y="196"/>
                </a:lnTo>
                <a:lnTo>
                  <a:pt x="96" y="196"/>
                </a:lnTo>
                <a:lnTo>
                  <a:pt x="78" y="200"/>
                </a:lnTo>
                <a:lnTo>
                  <a:pt x="78" y="200"/>
                </a:lnTo>
                <a:lnTo>
                  <a:pt x="72" y="200"/>
                </a:lnTo>
                <a:lnTo>
                  <a:pt x="72" y="200"/>
                </a:lnTo>
                <a:lnTo>
                  <a:pt x="64" y="200"/>
                </a:lnTo>
                <a:lnTo>
                  <a:pt x="60" y="198"/>
                </a:lnTo>
                <a:lnTo>
                  <a:pt x="58" y="196"/>
                </a:lnTo>
                <a:lnTo>
                  <a:pt x="58" y="196"/>
                </a:lnTo>
                <a:lnTo>
                  <a:pt x="54" y="192"/>
                </a:lnTo>
                <a:lnTo>
                  <a:pt x="48" y="188"/>
                </a:lnTo>
                <a:lnTo>
                  <a:pt x="48" y="188"/>
                </a:lnTo>
                <a:lnTo>
                  <a:pt x="44" y="190"/>
                </a:lnTo>
                <a:lnTo>
                  <a:pt x="40" y="192"/>
                </a:lnTo>
                <a:lnTo>
                  <a:pt x="40" y="192"/>
                </a:lnTo>
                <a:lnTo>
                  <a:pt x="34" y="192"/>
                </a:lnTo>
                <a:lnTo>
                  <a:pt x="28" y="190"/>
                </a:lnTo>
                <a:lnTo>
                  <a:pt x="28" y="190"/>
                </a:lnTo>
                <a:lnTo>
                  <a:pt x="16" y="184"/>
                </a:lnTo>
                <a:lnTo>
                  <a:pt x="16" y="184"/>
                </a:lnTo>
                <a:lnTo>
                  <a:pt x="12" y="182"/>
                </a:lnTo>
                <a:lnTo>
                  <a:pt x="10" y="178"/>
                </a:lnTo>
                <a:lnTo>
                  <a:pt x="10" y="178"/>
                </a:lnTo>
                <a:lnTo>
                  <a:pt x="10" y="176"/>
                </a:lnTo>
                <a:lnTo>
                  <a:pt x="14" y="174"/>
                </a:lnTo>
                <a:lnTo>
                  <a:pt x="18" y="170"/>
                </a:lnTo>
                <a:lnTo>
                  <a:pt x="18" y="170"/>
                </a:lnTo>
                <a:lnTo>
                  <a:pt x="18" y="164"/>
                </a:lnTo>
                <a:lnTo>
                  <a:pt x="18" y="156"/>
                </a:lnTo>
                <a:lnTo>
                  <a:pt x="18" y="156"/>
                </a:lnTo>
                <a:lnTo>
                  <a:pt x="18" y="152"/>
                </a:lnTo>
                <a:lnTo>
                  <a:pt x="16" y="148"/>
                </a:lnTo>
                <a:lnTo>
                  <a:pt x="16" y="148"/>
                </a:lnTo>
                <a:lnTo>
                  <a:pt x="14" y="144"/>
                </a:lnTo>
                <a:lnTo>
                  <a:pt x="8" y="142"/>
                </a:lnTo>
                <a:lnTo>
                  <a:pt x="8" y="142"/>
                </a:lnTo>
                <a:lnTo>
                  <a:pt x="4" y="136"/>
                </a:lnTo>
                <a:lnTo>
                  <a:pt x="0" y="134"/>
                </a:lnTo>
                <a:lnTo>
                  <a:pt x="0" y="132"/>
                </a:lnTo>
                <a:lnTo>
                  <a:pt x="0" y="132"/>
                </a:lnTo>
                <a:lnTo>
                  <a:pt x="2" y="130"/>
                </a:lnTo>
                <a:lnTo>
                  <a:pt x="6" y="128"/>
                </a:lnTo>
                <a:lnTo>
                  <a:pt x="12" y="128"/>
                </a:lnTo>
                <a:lnTo>
                  <a:pt x="12" y="128"/>
                </a:lnTo>
                <a:lnTo>
                  <a:pt x="24" y="128"/>
                </a:lnTo>
                <a:lnTo>
                  <a:pt x="24" y="128"/>
                </a:lnTo>
                <a:lnTo>
                  <a:pt x="28" y="130"/>
                </a:lnTo>
                <a:lnTo>
                  <a:pt x="34" y="132"/>
                </a:lnTo>
                <a:lnTo>
                  <a:pt x="34" y="132"/>
                </a:lnTo>
                <a:lnTo>
                  <a:pt x="36" y="136"/>
                </a:lnTo>
                <a:lnTo>
                  <a:pt x="40" y="142"/>
                </a:lnTo>
                <a:lnTo>
                  <a:pt x="40" y="142"/>
                </a:lnTo>
                <a:lnTo>
                  <a:pt x="44" y="146"/>
                </a:lnTo>
                <a:lnTo>
                  <a:pt x="50" y="148"/>
                </a:lnTo>
                <a:lnTo>
                  <a:pt x="50" y="148"/>
                </a:lnTo>
                <a:lnTo>
                  <a:pt x="54" y="146"/>
                </a:lnTo>
                <a:lnTo>
                  <a:pt x="56" y="144"/>
                </a:lnTo>
                <a:lnTo>
                  <a:pt x="56" y="144"/>
                </a:lnTo>
                <a:lnTo>
                  <a:pt x="60" y="136"/>
                </a:lnTo>
                <a:lnTo>
                  <a:pt x="60" y="136"/>
                </a:lnTo>
                <a:lnTo>
                  <a:pt x="64" y="132"/>
                </a:lnTo>
                <a:lnTo>
                  <a:pt x="68" y="130"/>
                </a:lnTo>
                <a:lnTo>
                  <a:pt x="68" y="130"/>
                </a:lnTo>
                <a:lnTo>
                  <a:pt x="76" y="130"/>
                </a:lnTo>
                <a:lnTo>
                  <a:pt x="82" y="132"/>
                </a:lnTo>
                <a:lnTo>
                  <a:pt x="82" y="132"/>
                </a:lnTo>
                <a:lnTo>
                  <a:pt x="90" y="136"/>
                </a:lnTo>
                <a:lnTo>
                  <a:pt x="98" y="142"/>
                </a:lnTo>
                <a:lnTo>
                  <a:pt x="98" y="142"/>
                </a:lnTo>
                <a:lnTo>
                  <a:pt x="106" y="142"/>
                </a:lnTo>
                <a:lnTo>
                  <a:pt x="112" y="142"/>
                </a:lnTo>
                <a:lnTo>
                  <a:pt x="112" y="142"/>
                </a:lnTo>
                <a:lnTo>
                  <a:pt x="118" y="140"/>
                </a:lnTo>
                <a:lnTo>
                  <a:pt x="124" y="136"/>
                </a:lnTo>
                <a:lnTo>
                  <a:pt x="136" y="128"/>
                </a:lnTo>
                <a:lnTo>
                  <a:pt x="136" y="128"/>
                </a:lnTo>
                <a:lnTo>
                  <a:pt x="144" y="128"/>
                </a:lnTo>
                <a:lnTo>
                  <a:pt x="156" y="128"/>
                </a:lnTo>
                <a:lnTo>
                  <a:pt x="166" y="128"/>
                </a:lnTo>
                <a:lnTo>
                  <a:pt x="176" y="126"/>
                </a:lnTo>
                <a:lnTo>
                  <a:pt x="176" y="126"/>
                </a:lnTo>
                <a:lnTo>
                  <a:pt x="178" y="122"/>
                </a:lnTo>
                <a:lnTo>
                  <a:pt x="180" y="120"/>
                </a:lnTo>
                <a:lnTo>
                  <a:pt x="180" y="120"/>
                </a:lnTo>
                <a:lnTo>
                  <a:pt x="184" y="120"/>
                </a:lnTo>
                <a:lnTo>
                  <a:pt x="186" y="122"/>
                </a:lnTo>
                <a:lnTo>
                  <a:pt x="194" y="124"/>
                </a:lnTo>
                <a:lnTo>
                  <a:pt x="194" y="124"/>
                </a:lnTo>
                <a:lnTo>
                  <a:pt x="202" y="124"/>
                </a:lnTo>
                <a:lnTo>
                  <a:pt x="206" y="124"/>
                </a:lnTo>
                <a:lnTo>
                  <a:pt x="210" y="124"/>
                </a:lnTo>
                <a:lnTo>
                  <a:pt x="210" y="124"/>
                </a:lnTo>
                <a:lnTo>
                  <a:pt x="212" y="130"/>
                </a:lnTo>
                <a:lnTo>
                  <a:pt x="214" y="132"/>
                </a:lnTo>
                <a:lnTo>
                  <a:pt x="216" y="134"/>
                </a:lnTo>
                <a:lnTo>
                  <a:pt x="216" y="134"/>
                </a:lnTo>
                <a:lnTo>
                  <a:pt x="220" y="134"/>
                </a:lnTo>
                <a:lnTo>
                  <a:pt x="224" y="130"/>
                </a:lnTo>
                <a:lnTo>
                  <a:pt x="224" y="130"/>
                </a:lnTo>
                <a:lnTo>
                  <a:pt x="224" y="126"/>
                </a:lnTo>
                <a:lnTo>
                  <a:pt x="224" y="122"/>
                </a:lnTo>
                <a:lnTo>
                  <a:pt x="224" y="122"/>
                </a:lnTo>
                <a:lnTo>
                  <a:pt x="220" y="112"/>
                </a:lnTo>
                <a:lnTo>
                  <a:pt x="216" y="102"/>
                </a:lnTo>
                <a:lnTo>
                  <a:pt x="216" y="102"/>
                </a:lnTo>
                <a:lnTo>
                  <a:pt x="216" y="94"/>
                </a:lnTo>
                <a:lnTo>
                  <a:pt x="216" y="84"/>
                </a:lnTo>
                <a:lnTo>
                  <a:pt x="216" y="84"/>
                </a:lnTo>
                <a:lnTo>
                  <a:pt x="218" y="76"/>
                </a:lnTo>
                <a:lnTo>
                  <a:pt x="222" y="70"/>
                </a:lnTo>
                <a:lnTo>
                  <a:pt x="222" y="70"/>
                </a:lnTo>
                <a:lnTo>
                  <a:pt x="228" y="68"/>
                </a:lnTo>
                <a:lnTo>
                  <a:pt x="234" y="66"/>
                </a:lnTo>
                <a:lnTo>
                  <a:pt x="242" y="64"/>
                </a:lnTo>
                <a:lnTo>
                  <a:pt x="248" y="60"/>
                </a:lnTo>
                <a:lnTo>
                  <a:pt x="248" y="60"/>
                </a:lnTo>
                <a:lnTo>
                  <a:pt x="250" y="56"/>
                </a:lnTo>
                <a:lnTo>
                  <a:pt x="252" y="50"/>
                </a:lnTo>
                <a:lnTo>
                  <a:pt x="252" y="50"/>
                </a:lnTo>
                <a:lnTo>
                  <a:pt x="254" y="44"/>
                </a:lnTo>
                <a:lnTo>
                  <a:pt x="256" y="40"/>
                </a:lnTo>
                <a:lnTo>
                  <a:pt x="256" y="40"/>
                </a:lnTo>
                <a:lnTo>
                  <a:pt x="262" y="38"/>
                </a:lnTo>
                <a:lnTo>
                  <a:pt x="266" y="36"/>
                </a:lnTo>
                <a:lnTo>
                  <a:pt x="272" y="34"/>
                </a:lnTo>
                <a:lnTo>
                  <a:pt x="276" y="32"/>
                </a:lnTo>
                <a:lnTo>
                  <a:pt x="276" y="32"/>
                </a:lnTo>
                <a:lnTo>
                  <a:pt x="278" y="28"/>
                </a:lnTo>
                <a:lnTo>
                  <a:pt x="278" y="24"/>
                </a:lnTo>
                <a:lnTo>
                  <a:pt x="278" y="24"/>
                </a:lnTo>
                <a:lnTo>
                  <a:pt x="286" y="26"/>
                </a:lnTo>
                <a:lnTo>
                  <a:pt x="292" y="30"/>
                </a:lnTo>
                <a:lnTo>
                  <a:pt x="292" y="30"/>
                </a:lnTo>
                <a:lnTo>
                  <a:pt x="302" y="36"/>
                </a:lnTo>
                <a:lnTo>
                  <a:pt x="302" y="36"/>
                </a:lnTo>
                <a:lnTo>
                  <a:pt x="308" y="38"/>
                </a:lnTo>
                <a:lnTo>
                  <a:pt x="314" y="38"/>
                </a:lnTo>
                <a:lnTo>
                  <a:pt x="314" y="38"/>
                </a:lnTo>
                <a:lnTo>
                  <a:pt x="328" y="36"/>
                </a:lnTo>
                <a:lnTo>
                  <a:pt x="328" y="36"/>
                </a:lnTo>
                <a:lnTo>
                  <a:pt x="336" y="32"/>
                </a:lnTo>
                <a:lnTo>
                  <a:pt x="336" y="32"/>
                </a:lnTo>
                <a:lnTo>
                  <a:pt x="342" y="28"/>
                </a:lnTo>
                <a:lnTo>
                  <a:pt x="348" y="22"/>
                </a:lnTo>
                <a:lnTo>
                  <a:pt x="348" y="22"/>
                </a:lnTo>
                <a:lnTo>
                  <a:pt x="352" y="12"/>
                </a:lnTo>
                <a:lnTo>
                  <a:pt x="352" y="12"/>
                </a:lnTo>
                <a:lnTo>
                  <a:pt x="354" y="6"/>
                </a:lnTo>
                <a:lnTo>
                  <a:pt x="358" y="0"/>
                </a:lnTo>
                <a:lnTo>
                  <a:pt x="358" y="0"/>
                </a:lnTo>
                <a:lnTo>
                  <a:pt x="366" y="0"/>
                </a:lnTo>
                <a:lnTo>
                  <a:pt x="378" y="0"/>
                </a:lnTo>
                <a:lnTo>
                  <a:pt x="396" y="4"/>
                </a:lnTo>
                <a:lnTo>
                  <a:pt x="396" y="4"/>
                </a:lnTo>
                <a:lnTo>
                  <a:pt x="406" y="8"/>
                </a:lnTo>
                <a:lnTo>
                  <a:pt x="406" y="8"/>
                </a:lnTo>
                <a:lnTo>
                  <a:pt x="414" y="16"/>
                </a:lnTo>
                <a:lnTo>
                  <a:pt x="418" y="20"/>
                </a:lnTo>
                <a:lnTo>
                  <a:pt x="422" y="22"/>
                </a:lnTo>
                <a:lnTo>
                  <a:pt x="422" y="22"/>
                </a:lnTo>
                <a:lnTo>
                  <a:pt x="432" y="22"/>
                </a:lnTo>
                <a:lnTo>
                  <a:pt x="442" y="20"/>
                </a:lnTo>
                <a:lnTo>
                  <a:pt x="454" y="18"/>
                </a:lnTo>
                <a:lnTo>
                  <a:pt x="460" y="16"/>
                </a:lnTo>
                <a:lnTo>
                  <a:pt x="464" y="18"/>
                </a:lnTo>
                <a:lnTo>
                  <a:pt x="464" y="18"/>
                </a:lnTo>
                <a:lnTo>
                  <a:pt x="468" y="22"/>
                </a:lnTo>
                <a:lnTo>
                  <a:pt x="472" y="30"/>
                </a:lnTo>
                <a:lnTo>
                  <a:pt x="472" y="30"/>
                </a:lnTo>
                <a:lnTo>
                  <a:pt x="474" y="40"/>
                </a:lnTo>
                <a:lnTo>
                  <a:pt x="474" y="40"/>
                </a:lnTo>
                <a:lnTo>
                  <a:pt x="472" y="46"/>
                </a:lnTo>
                <a:lnTo>
                  <a:pt x="472" y="46"/>
                </a:lnTo>
                <a:lnTo>
                  <a:pt x="474" y="52"/>
                </a:lnTo>
                <a:lnTo>
                  <a:pt x="476" y="58"/>
                </a:lnTo>
                <a:lnTo>
                  <a:pt x="480" y="70"/>
                </a:lnTo>
                <a:lnTo>
                  <a:pt x="480" y="70"/>
                </a:lnTo>
                <a:lnTo>
                  <a:pt x="484" y="78"/>
                </a:lnTo>
                <a:lnTo>
                  <a:pt x="490" y="86"/>
                </a:lnTo>
                <a:lnTo>
                  <a:pt x="490" y="86"/>
                </a:lnTo>
                <a:lnTo>
                  <a:pt x="490" y="86"/>
                </a:lnTo>
                <a:lnTo>
                  <a:pt x="490" y="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6" name="Freeform 356"/>
          <p:cNvSpPr>
            <a:spLocks noChangeAspect="1"/>
          </p:cNvSpPr>
          <p:nvPr/>
        </p:nvSpPr>
        <p:spPr bwMode="auto">
          <a:xfrm>
            <a:off x="10187102" y="4705370"/>
            <a:ext cx="148267" cy="105905"/>
          </a:xfrm>
          <a:custGeom>
            <a:avLst/>
            <a:gdLst/>
            <a:ahLst/>
            <a:cxnLst>
              <a:cxn ang="0">
                <a:pos x="202" y="36"/>
              </a:cxn>
              <a:cxn ang="0">
                <a:pos x="192" y="30"/>
              </a:cxn>
              <a:cxn ang="0">
                <a:pos x="182" y="32"/>
              </a:cxn>
              <a:cxn ang="0">
                <a:pos x="186" y="46"/>
              </a:cxn>
              <a:cxn ang="0">
                <a:pos x="180" y="46"/>
              </a:cxn>
              <a:cxn ang="0">
                <a:pos x="172" y="46"/>
              </a:cxn>
              <a:cxn ang="0">
                <a:pos x="168" y="56"/>
              </a:cxn>
              <a:cxn ang="0">
                <a:pos x="144" y="64"/>
              </a:cxn>
              <a:cxn ang="0">
                <a:pos x="140" y="76"/>
              </a:cxn>
              <a:cxn ang="0">
                <a:pos x="148" y="82"/>
              </a:cxn>
              <a:cxn ang="0">
                <a:pos x="146" y="102"/>
              </a:cxn>
              <a:cxn ang="0">
                <a:pos x="132" y="106"/>
              </a:cxn>
              <a:cxn ang="0">
                <a:pos x="120" y="118"/>
              </a:cxn>
              <a:cxn ang="0">
                <a:pos x="124" y="124"/>
              </a:cxn>
              <a:cxn ang="0">
                <a:pos x="120" y="138"/>
              </a:cxn>
              <a:cxn ang="0">
                <a:pos x="118" y="148"/>
              </a:cxn>
              <a:cxn ang="0">
                <a:pos x="110" y="148"/>
              </a:cxn>
              <a:cxn ang="0">
                <a:pos x="100" y="142"/>
              </a:cxn>
              <a:cxn ang="0">
                <a:pos x="94" y="138"/>
              </a:cxn>
              <a:cxn ang="0">
                <a:pos x="94" y="144"/>
              </a:cxn>
              <a:cxn ang="0">
                <a:pos x="82" y="132"/>
              </a:cxn>
              <a:cxn ang="0">
                <a:pos x="72" y="120"/>
              </a:cxn>
              <a:cxn ang="0">
                <a:pos x="64" y="136"/>
              </a:cxn>
              <a:cxn ang="0">
                <a:pos x="52" y="142"/>
              </a:cxn>
              <a:cxn ang="0">
                <a:pos x="36" y="134"/>
              </a:cxn>
              <a:cxn ang="0">
                <a:pos x="32" y="140"/>
              </a:cxn>
              <a:cxn ang="0">
                <a:pos x="14" y="140"/>
              </a:cxn>
              <a:cxn ang="0">
                <a:pos x="6" y="132"/>
              </a:cxn>
              <a:cxn ang="0">
                <a:pos x="14" y="128"/>
              </a:cxn>
              <a:cxn ang="0">
                <a:pos x="26" y="128"/>
              </a:cxn>
              <a:cxn ang="0">
                <a:pos x="32" y="120"/>
              </a:cxn>
              <a:cxn ang="0">
                <a:pos x="24" y="112"/>
              </a:cxn>
              <a:cxn ang="0">
                <a:pos x="16" y="104"/>
              </a:cxn>
              <a:cxn ang="0">
                <a:pos x="10" y="98"/>
              </a:cxn>
              <a:cxn ang="0">
                <a:pos x="6" y="86"/>
              </a:cxn>
              <a:cxn ang="0">
                <a:pos x="6" y="72"/>
              </a:cxn>
              <a:cxn ang="0">
                <a:pos x="8" y="64"/>
              </a:cxn>
              <a:cxn ang="0">
                <a:pos x="2" y="64"/>
              </a:cxn>
              <a:cxn ang="0">
                <a:pos x="0" y="58"/>
              </a:cxn>
              <a:cxn ang="0">
                <a:pos x="14" y="40"/>
              </a:cxn>
              <a:cxn ang="0">
                <a:pos x="36" y="38"/>
              </a:cxn>
              <a:cxn ang="0">
                <a:pos x="70" y="42"/>
              </a:cxn>
              <a:cxn ang="0">
                <a:pos x="84" y="28"/>
              </a:cxn>
              <a:cxn ang="0">
                <a:pos x="106" y="18"/>
              </a:cxn>
              <a:cxn ang="0">
                <a:pos x="124" y="24"/>
              </a:cxn>
              <a:cxn ang="0">
                <a:pos x="132" y="18"/>
              </a:cxn>
              <a:cxn ang="0">
                <a:pos x="140" y="12"/>
              </a:cxn>
              <a:cxn ang="0">
                <a:pos x="160" y="14"/>
              </a:cxn>
              <a:cxn ang="0">
                <a:pos x="168" y="4"/>
              </a:cxn>
              <a:cxn ang="0">
                <a:pos x="176" y="2"/>
              </a:cxn>
              <a:cxn ang="0">
                <a:pos x="190" y="6"/>
              </a:cxn>
              <a:cxn ang="0">
                <a:pos x="196" y="22"/>
              </a:cxn>
              <a:cxn ang="0">
                <a:pos x="206" y="34"/>
              </a:cxn>
            </a:cxnLst>
            <a:rect l="0" t="0" r="r" b="b"/>
            <a:pathLst>
              <a:path w="206" h="148">
                <a:moveTo>
                  <a:pt x="206" y="34"/>
                </a:moveTo>
                <a:lnTo>
                  <a:pt x="206" y="34"/>
                </a:lnTo>
                <a:lnTo>
                  <a:pt x="206" y="34"/>
                </a:lnTo>
                <a:lnTo>
                  <a:pt x="202" y="36"/>
                </a:lnTo>
                <a:lnTo>
                  <a:pt x="202" y="36"/>
                </a:lnTo>
                <a:lnTo>
                  <a:pt x="200" y="36"/>
                </a:lnTo>
                <a:lnTo>
                  <a:pt x="196" y="34"/>
                </a:lnTo>
                <a:lnTo>
                  <a:pt x="192" y="30"/>
                </a:lnTo>
                <a:lnTo>
                  <a:pt x="192" y="30"/>
                </a:lnTo>
                <a:lnTo>
                  <a:pt x="188" y="28"/>
                </a:lnTo>
                <a:lnTo>
                  <a:pt x="188" y="28"/>
                </a:lnTo>
                <a:lnTo>
                  <a:pt x="182" y="32"/>
                </a:lnTo>
                <a:lnTo>
                  <a:pt x="182" y="32"/>
                </a:lnTo>
                <a:lnTo>
                  <a:pt x="182" y="38"/>
                </a:lnTo>
                <a:lnTo>
                  <a:pt x="182" y="38"/>
                </a:lnTo>
                <a:lnTo>
                  <a:pt x="186" y="46"/>
                </a:lnTo>
                <a:lnTo>
                  <a:pt x="186" y="46"/>
                </a:lnTo>
                <a:lnTo>
                  <a:pt x="184" y="48"/>
                </a:lnTo>
                <a:lnTo>
                  <a:pt x="184" y="48"/>
                </a:lnTo>
                <a:lnTo>
                  <a:pt x="180" y="46"/>
                </a:lnTo>
                <a:lnTo>
                  <a:pt x="180" y="46"/>
                </a:lnTo>
                <a:lnTo>
                  <a:pt x="176" y="46"/>
                </a:lnTo>
                <a:lnTo>
                  <a:pt x="172" y="46"/>
                </a:lnTo>
                <a:lnTo>
                  <a:pt x="172" y="46"/>
                </a:lnTo>
                <a:lnTo>
                  <a:pt x="172" y="50"/>
                </a:lnTo>
                <a:lnTo>
                  <a:pt x="172" y="52"/>
                </a:lnTo>
                <a:lnTo>
                  <a:pt x="172" y="52"/>
                </a:lnTo>
                <a:lnTo>
                  <a:pt x="168" y="56"/>
                </a:lnTo>
                <a:lnTo>
                  <a:pt x="168" y="56"/>
                </a:lnTo>
                <a:lnTo>
                  <a:pt x="156" y="60"/>
                </a:lnTo>
                <a:lnTo>
                  <a:pt x="148" y="62"/>
                </a:lnTo>
                <a:lnTo>
                  <a:pt x="144" y="64"/>
                </a:lnTo>
                <a:lnTo>
                  <a:pt x="144" y="64"/>
                </a:lnTo>
                <a:lnTo>
                  <a:pt x="140" y="70"/>
                </a:lnTo>
                <a:lnTo>
                  <a:pt x="140" y="70"/>
                </a:lnTo>
                <a:lnTo>
                  <a:pt x="140" y="76"/>
                </a:lnTo>
                <a:lnTo>
                  <a:pt x="140" y="76"/>
                </a:lnTo>
                <a:lnTo>
                  <a:pt x="144" y="78"/>
                </a:lnTo>
                <a:lnTo>
                  <a:pt x="148" y="82"/>
                </a:lnTo>
                <a:lnTo>
                  <a:pt x="148" y="82"/>
                </a:lnTo>
                <a:lnTo>
                  <a:pt x="150" y="90"/>
                </a:lnTo>
                <a:lnTo>
                  <a:pt x="148" y="96"/>
                </a:lnTo>
                <a:lnTo>
                  <a:pt x="148" y="96"/>
                </a:lnTo>
                <a:lnTo>
                  <a:pt x="146" y="102"/>
                </a:lnTo>
                <a:lnTo>
                  <a:pt x="144" y="106"/>
                </a:lnTo>
                <a:lnTo>
                  <a:pt x="144" y="106"/>
                </a:lnTo>
                <a:lnTo>
                  <a:pt x="138" y="106"/>
                </a:lnTo>
                <a:lnTo>
                  <a:pt x="132" y="106"/>
                </a:lnTo>
                <a:lnTo>
                  <a:pt x="132" y="106"/>
                </a:lnTo>
                <a:lnTo>
                  <a:pt x="124" y="112"/>
                </a:lnTo>
                <a:lnTo>
                  <a:pt x="122" y="114"/>
                </a:lnTo>
                <a:lnTo>
                  <a:pt x="120" y="118"/>
                </a:lnTo>
                <a:lnTo>
                  <a:pt x="120" y="118"/>
                </a:lnTo>
                <a:lnTo>
                  <a:pt x="122" y="120"/>
                </a:lnTo>
                <a:lnTo>
                  <a:pt x="124" y="124"/>
                </a:lnTo>
                <a:lnTo>
                  <a:pt x="124" y="124"/>
                </a:lnTo>
                <a:lnTo>
                  <a:pt x="122" y="126"/>
                </a:lnTo>
                <a:lnTo>
                  <a:pt x="120" y="130"/>
                </a:lnTo>
                <a:lnTo>
                  <a:pt x="120" y="130"/>
                </a:lnTo>
                <a:lnTo>
                  <a:pt x="120" y="138"/>
                </a:lnTo>
                <a:lnTo>
                  <a:pt x="122" y="142"/>
                </a:lnTo>
                <a:lnTo>
                  <a:pt x="120" y="144"/>
                </a:lnTo>
                <a:lnTo>
                  <a:pt x="120" y="144"/>
                </a:lnTo>
                <a:lnTo>
                  <a:pt x="118" y="148"/>
                </a:lnTo>
                <a:lnTo>
                  <a:pt x="114" y="148"/>
                </a:lnTo>
                <a:lnTo>
                  <a:pt x="114" y="148"/>
                </a:lnTo>
                <a:lnTo>
                  <a:pt x="110" y="148"/>
                </a:lnTo>
                <a:lnTo>
                  <a:pt x="110" y="148"/>
                </a:lnTo>
                <a:lnTo>
                  <a:pt x="108" y="146"/>
                </a:lnTo>
                <a:lnTo>
                  <a:pt x="104" y="142"/>
                </a:lnTo>
                <a:lnTo>
                  <a:pt x="104" y="142"/>
                </a:lnTo>
                <a:lnTo>
                  <a:pt x="100" y="142"/>
                </a:lnTo>
                <a:lnTo>
                  <a:pt x="100" y="142"/>
                </a:lnTo>
                <a:lnTo>
                  <a:pt x="98" y="138"/>
                </a:lnTo>
                <a:lnTo>
                  <a:pt x="98" y="138"/>
                </a:lnTo>
                <a:lnTo>
                  <a:pt x="94" y="138"/>
                </a:lnTo>
                <a:lnTo>
                  <a:pt x="94" y="138"/>
                </a:lnTo>
                <a:lnTo>
                  <a:pt x="94" y="140"/>
                </a:lnTo>
                <a:lnTo>
                  <a:pt x="94" y="144"/>
                </a:lnTo>
                <a:lnTo>
                  <a:pt x="94" y="144"/>
                </a:lnTo>
                <a:lnTo>
                  <a:pt x="88" y="144"/>
                </a:lnTo>
                <a:lnTo>
                  <a:pt x="88" y="144"/>
                </a:lnTo>
                <a:lnTo>
                  <a:pt x="84" y="140"/>
                </a:lnTo>
                <a:lnTo>
                  <a:pt x="82" y="132"/>
                </a:lnTo>
                <a:lnTo>
                  <a:pt x="78" y="126"/>
                </a:lnTo>
                <a:lnTo>
                  <a:pt x="74" y="120"/>
                </a:lnTo>
                <a:lnTo>
                  <a:pt x="74" y="120"/>
                </a:lnTo>
                <a:lnTo>
                  <a:pt x="72" y="120"/>
                </a:lnTo>
                <a:lnTo>
                  <a:pt x="72" y="120"/>
                </a:lnTo>
                <a:lnTo>
                  <a:pt x="68" y="124"/>
                </a:lnTo>
                <a:lnTo>
                  <a:pt x="66" y="130"/>
                </a:lnTo>
                <a:lnTo>
                  <a:pt x="64" y="136"/>
                </a:lnTo>
                <a:lnTo>
                  <a:pt x="62" y="140"/>
                </a:lnTo>
                <a:lnTo>
                  <a:pt x="62" y="140"/>
                </a:lnTo>
                <a:lnTo>
                  <a:pt x="58" y="140"/>
                </a:lnTo>
                <a:lnTo>
                  <a:pt x="52" y="142"/>
                </a:lnTo>
                <a:lnTo>
                  <a:pt x="40" y="140"/>
                </a:lnTo>
                <a:lnTo>
                  <a:pt x="40" y="140"/>
                </a:lnTo>
                <a:lnTo>
                  <a:pt x="38" y="136"/>
                </a:lnTo>
                <a:lnTo>
                  <a:pt x="36" y="134"/>
                </a:lnTo>
                <a:lnTo>
                  <a:pt x="34" y="134"/>
                </a:lnTo>
                <a:lnTo>
                  <a:pt x="34" y="134"/>
                </a:lnTo>
                <a:lnTo>
                  <a:pt x="34" y="136"/>
                </a:lnTo>
                <a:lnTo>
                  <a:pt x="32" y="140"/>
                </a:lnTo>
                <a:lnTo>
                  <a:pt x="32" y="140"/>
                </a:lnTo>
                <a:lnTo>
                  <a:pt x="28" y="142"/>
                </a:lnTo>
                <a:lnTo>
                  <a:pt x="24" y="142"/>
                </a:lnTo>
                <a:lnTo>
                  <a:pt x="14" y="140"/>
                </a:lnTo>
                <a:lnTo>
                  <a:pt x="14" y="140"/>
                </a:lnTo>
                <a:lnTo>
                  <a:pt x="10" y="136"/>
                </a:lnTo>
                <a:lnTo>
                  <a:pt x="8" y="134"/>
                </a:lnTo>
                <a:lnTo>
                  <a:pt x="6" y="132"/>
                </a:lnTo>
                <a:lnTo>
                  <a:pt x="6" y="132"/>
                </a:lnTo>
                <a:lnTo>
                  <a:pt x="8" y="130"/>
                </a:lnTo>
                <a:lnTo>
                  <a:pt x="14" y="128"/>
                </a:lnTo>
                <a:lnTo>
                  <a:pt x="14" y="128"/>
                </a:lnTo>
                <a:lnTo>
                  <a:pt x="16" y="128"/>
                </a:lnTo>
                <a:lnTo>
                  <a:pt x="20" y="130"/>
                </a:lnTo>
                <a:lnTo>
                  <a:pt x="20" y="130"/>
                </a:lnTo>
                <a:lnTo>
                  <a:pt x="26" y="128"/>
                </a:lnTo>
                <a:lnTo>
                  <a:pt x="26" y="128"/>
                </a:lnTo>
                <a:lnTo>
                  <a:pt x="30" y="124"/>
                </a:lnTo>
                <a:lnTo>
                  <a:pt x="30" y="124"/>
                </a:lnTo>
                <a:lnTo>
                  <a:pt x="32" y="120"/>
                </a:lnTo>
                <a:lnTo>
                  <a:pt x="32" y="120"/>
                </a:lnTo>
                <a:lnTo>
                  <a:pt x="30" y="114"/>
                </a:lnTo>
                <a:lnTo>
                  <a:pt x="30" y="114"/>
                </a:lnTo>
                <a:lnTo>
                  <a:pt x="24" y="112"/>
                </a:lnTo>
                <a:lnTo>
                  <a:pt x="24" y="112"/>
                </a:lnTo>
                <a:lnTo>
                  <a:pt x="22" y="106"/>
                </a:lnTo>
                <a:lnTo>
                  <a:pt x="22" y="106"/>
                </a:lnTo>
                <a:lnTo>
                  <a:pt x="16" y="104"/>
                </a:lnTo>
                <a:lnTo>
                  <a:pt x="12" y="102"/>
                </a:lnTo>
                <a:lnTo>
                  <a:pt x="12" y="102"/>
                </a:lnTo>
                <a:lnTo>
                  <a:pt x="10" y="98"/>
                </a:lnTo>
                <a:lnTo>
                  <a:pt x="10" y="98"/>
                </a:lnTo>
                <a:lnTo>
                  <a:pt x="10" y="94"/>
                </a:lnTo>
                <a:lnTo>
                  <a:pt x="10" y="90"/>
                </a:lnTo>
                <a:lnTo>
                  <a:pt x="10" y="90"/>
                </a:lnTo>
                <a:lnTo>
                  <a:pt x="6" y="86"/>
                </a:lnTo>
                <a:lnTo>
                  <a:pt x="4" y="82"/>
                </a:lnTo>
                <a:lnTo>
                  <a:pt x="4" y="82"/>
                </a:lnTo>
                <a:lnTo>
                  <a:pt x="4" y="76"/>
                </a:lnTo>
                <a:lnTo>
                  <a:pt x="6" y="72"/>
                </a:lnTo>
                <a:lnTo>
                  <a:pt x="6" y="72"/>
                </a:lnTo>
                <a:lnTo>
                  <a:pt x="8" y="68"/>
                </a:lnTo>
                <a:lnTo>
                  <a:pt x="8" y="66"/>
                </a:lnTo>
                <a:lnTo>
                  <a:pt x="8" y="64"/>
                </a:lnTo>
                <a:lnTo>
                  <a:pt x="8" y="64"/>
                </a:lnTo>
                <a:lnTo>
                  <a:pt x="6" y="64"/>
                </a:lnTo>
                <a:lnTo>
                  <a:pt x="2" y="64"/>
                </a:lnTo>
                <a:lnTo>
                  <a:pt x="2" y="64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4" y="48"/>
                </a:lnTo>
                <a:lnTo>
                  <a:pt x="4" y="48"/>
                </a:lnTo>
                <a:lnTo>
                  <a:pt x="10" y="42"/>
                </a:lnTo>
                <a:lnTo>
                  <a:pt x="14" y="40"/>
                </a:lnTo>
                <a:lnTo>
                  <a:pt x="16" y="36"/>
                </a:lnTo>
                <a:lnTo>
                  <a:pt x="16" y="36"/>
                </a:lnTo>
                <a:lnTo>
                  <a:pt x="36" y="38"/>
                </a:lnTo>
                <a:lnTo>
                  <a:pt x="36" y="38"/>
                </a:lnTo>
                <a:lnTo>
                  <a:pt x="52" y="40"/>
                </a:lnTo>
                <a:lnTo>
                  <a:pt x="62" y="42"/>
                </a:lnTo>
                <a:lnTo>
                  <a:pt x="70" y="42"/>
                </a:lnTo>
                <a:lnTo>
                  <a:pt x="70" y="42"/>
                </a:lnTo>
                <a:lnTo>
                  <a:pt x="74" y="38"/>
                </a:lnTo>
                <a:lnTo>
                  <a:pt x="80" y="34"/>
                </a:lnTo>
                <a:lnTo>
                  <a:pt x="80" y="34"/>
                </a:lnTo>
                <a:lnTo>
                  <a:pt x="84" y="28"/>
                </a:lnTo>
                <a:lnTo>
                  <a:pt x="90" y="22"/>
                </a:lnTo>
                <a:lnTo>
                  <a:pt x="90" y="22"/>
                </a:lnTo>
                <a:lnTo>
                  <a:pt x="98" y="20"/>
                </a:lnTo>
                <a:lnTo>
                  <a:pt x="106" y="18"/>
                </a:lnTo>
                <a:lnTo>
                  <a:pt x="106" y="18"/>
                </a:lnTo>
                <a:lnTo>
                  <a:pt x="112" y="20"/>
                </a:lnTo>
                <a:lnTo>
                  <a:pt x="118" y="22"/>
                </a:lnTo>
                <a:lnTo>
                  <a:pt x="124" y="24"/>
                </a:lnTo>
                <a:lnTo>
                  <a:pt x="128" y="24"/>
                </a:lnTo>
                <a:lnTo>
                  <a:pt x="128" y="24"/>
                </a:lnTo>
                <a:lnTo>
                  <a:pt x="130" y="22"/>
                </a:lnTo>
                <a:lnTo>
                  <a:pt x="132" y="18"/>
                </a:lnTo>
                <a:lnTo>
                  <a:pt x="134" y="14"/>
                </a:lnTo>
                <a:lnTo>
                  <a:pt x="134" y="14"/>
                </a:lnTo>
                <a:lnTo>
                  <a:pt x="140" y="12"/>
                </a:lnTo>
                <a:lnTo>
                  <a:pt x="140" y="12"/>
                </a:lnTo>
                <a:lnTo>
                  <a:pt x="150" y="14"/>
                </a:lnTo>
                <a:lnTo>
                  <a:pt x="156" y="16"/>
                </a:lnTo>
                <a:lnTo>
                  <a:pt x="160" y="14"/>
                </a:lnTo>
                <a:lnTo>
                  <a:pt x="160" y="14"/>
                </a:lnTo>
                <a:lnTo>
                  <a:pt x="162" y="10"/>
                </a:lnTo>
                <a:lnTo>
                  <a:pt x="162" y="6"/>
                </a:lnTo>
                <a:lnTo>
                  <a:pt x="162" y="6"/>
                </a:lnTo>
                <a:lnTo>
                  <a:pt x="168" y="4"/>
                </a:lnTo>
                <a:lnTo>
                  <a:pt x="172" y="0"/>
                </a:lnTo>
                <a:lnTo>
                  <a:pt x="172" y="0"/>
                </a:lnTo>
                <a:lnTo>
                  <a:pt x="174" y="2"/>
                </a:lnTo>
                <a:lnTo>
                  <a:pt x="176" y="2"/>
                </a:lnTo>
                <a:lnTo>
                  <a:pt x="182" y="2"/>
                </a:lnTo>
                <a:lnTo>
                  <a:pt x="182" y="2"/>
                </a:lnTo>
                <a:lnTo>
                  <a:pt x="186" y="2"/>
                </a:lnTo>
                <a:lnTo>
                  <a:pt x="190" y="6"/>
                </a:lnTo>
                <a:lnTo>
                  <a:pt x="190" y="6"/>
                </a:lnTo>
                <a:lnTo>
                  <a:pt x="194" y="14"/>
                </a:lnTo>
                <a:lnTo>
                  <a:pt x="196" y="22"/>
                </a:lnTo>
                <a:lnTo>
                  <a:pt x="196" y="22"/>
                </a:lnTo>
                <a:lnTo>
                  <a:pt x="206" y="34"/>
                </a:lnTo>
                <a:lnTo>
                  <a:pt x="206" y="34"/>
                </a:lnTo>
                <a:lnTo>
                  <a:pt x="206" y="34"/>
                </a:lnTo>
                <a:lnTo>
                  <a:pt x="206" y="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7" name="Freeform 358"/>
          <p:cNvSpPr>
            <a:spLocks noChangeAspect="1"/>
          </p:cNvSpPr>
          <p:nvPr/>
        </p:nvSpPr>
        <p:spPr bwMode="auto">
          <a:xfrm>
            <a:off x="10056287" y="5342453"/>
            <a:ext cx="45719" cy="60959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20" y="6"/>
              </a:cxn>
              <a:cxn ang="0">
                <a:pos x="20" y="10"/>
              </a:cxn>
              <a:cxn ang="0">
                <a:pos x="18" y="14"/>
              </a:cxn>
              <a:cxn ang="0">
                <a:pos x="18" y="14"/>
              </a:cxn>
              <a:cxn ang="0">
                <a:pos x="20" y="18"/>
              </a:cxn>
              <a:cxn ang="0">
                <a:pos x="18" y="22"/>
              </a:cxn>
              <a:cxn ang="0">
                <a:pos x="18" y="22"/>
              </a:cxn>
              <a:cxn ang="0">
                <a:pos x="16" y="24"/>
              </a:cxn>
              <a:cxn ang="0">
                <a:pos x="10" y="24"/>
              </a:cxn>
              <a:cxn ang="0">
                <a:pos x="6" y="24"/>
              </a:cxn>
              <a:cxn ang="0">
                <a:pos x="2" y="22"/>
              </a:cxn>
              <a:cxn ang="0">
                <a:pos x="2" y="22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6" y="4"/>
              </a:cxn>
              <a:cxn ang="0">
                <a:pos x="12" y="2"/>
              </a:cxn>
              <a:cxn ang="0">
                <a:pos x="12" y="2"/>
              </a:cxn>
              <a:cxn ang="0">
                <a:pos x="14" y="0"/>
              </a:cxn>
              <a:cxn ang="0">
                <a:pos x="16" y="0"/>
              </a:cxn>
              <a:cxn ang="0">
                <a:pos x="16" y="0"/>
              </a:cxn>
              <a:cxn ang="0">
                <a:pos x="18" y="2"/>
              </a:cxn>
              <a:cxn ang="0">
                <a:pos x="20" y="6"/>
              </a:cxn>
              <a:cxn ang="0">
                <a:pos x="20" y="6"/>
              </a:cxn>
            </a:cxnLst>
            <a:rect l="0" t="0" r="r" b="b"/>
            <a:pathLst>
              <a:path w="20" h="24">
                <a:moveTo>
                  <a:pt x="20" y="6"/>
                </a:moveTo>
                <a:lnTo>
                  <a:pt x="20" y="6"/>
                </a:lnTo>
                <a:lnTo>
                  <a:pt x="20" y="10"/>
                </a:lnTo>
                <a:lnTo>
                  <a:pt x="18" y="14"/>
                </a:lnTo>
                <a:lnTo>
                  <a:pt x="18" y="14"/>
                </a:lnTo>
                <a:lnTo>
                  <a:pt x="20" y="18"/>
                </a:lnTo>
                <a:lnTo>
                  <a:pt x="18" y="22"/>
                </a:lnTo>
                <a:lnTo>
                  <a:pt x="18" y="22"/>
                </a:lnTo>
                <a:lnTo>
                  <a:pt x="16" y="24"/>
                </a:lnTo>
                <a:lnTo>
                  <a:pt x="10" y="24"/>
                </a:lnTo>
                <a:lnTo>
                  <a:pt x="6" y="24"/>
                </a:lnTo>
                <a:lnTo>
                  <a:pt x="2" y="22"/>
                </a:lnTo>
                <a:lnTo>
                  <a:pt x="2" y="22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6" y="4"/>
                </a:lnTo>
                <a:lnTo>
                  <a:pt x="12" y="2"/>
                </a:lnTo>
                <a:lnTo>
                  <a:pt x="12" y="2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8" y="2"/>
                </a:lnTo>
                <a:lnTo>
                  <a:pt x="20" y="6"/>
                </a:lnTo>
                <a:lnTo>
                  <a:pt x="2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8" name="Freeform 363"/>
          <p:cNvSpPr>
            <a:spLocks noChangeAspect="1"/>
          </p:cNvSpPr>
          <p:nvPr/>
        </p:nvSpPr>
        <p:spPr bwMode="auto">
          <a:xfrm>
            <a:off x="9732436" y="3829559"/>
            <a:ext cx="45719" cy="6096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6" y="2"/>
              </a:cxn>
              <a:cxn ang="0">
                <a:pos x="10" y="4"/>
              </a:cxn>
              <a:cxn ang="0">
                <a:pos x="10" y="6"/>
              </a:cxn>
              <a:cxn ang="0">
                <a:pos x="10" y="6"/>
              </a:cxn>
              <a:cxn ang="0">
                <a:pos x="8" y="8"/>
              </a:cxn>
              <a:cxn ang="0">
                <a:pos x="8" y="8"/>
              </a:cxn>
              <a:cxn ang="0">
                <a:pos x="6" y="10"/>
              </a:cxn>
              <a:cxn ang="0">
                <a:pos x="6" y="12"/>
              </a:cxn>
              <a:cxn ang="0">
                <a:pos x="6" y="12"/>
              </a:cxn>
              <a:cxn ang="0">
                <a:pos x="2" y="12"/>
              </a:cxn>
              <a:cxn ang="0">
                <a:pos x="2" y="12"/>
              </a:cxn>
              <a:cxn ang="0">
                <a:pos x="0" y="10"/>
              </a:cxn>
              <a:cxn ang="0">
                <a:pos x="0" y="10"/>
              </a:cxn>
              <a:cxn ang="0">
                <a:pos x="0" y="4"/>
              </a:cxn>
              <a:cxn ang="0">
                <a:pos x="0" y="4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10" h="12">
                <a:moveTo>
                  <a:pt x="2" y="0"/>
                </a:moveTo>
                <a:lnTo>
                  <a:pt x="2" y="0"/>
                </a:lnTo>
                <a:lnTo>
                  <a:pt x="6" y="2"/>
                </a:lnTo>
                <a:lnTo>
                  <a:pt x="10" y="4"/>
                </a:lnTo>
                <a:lnTo>
                  <a:pt x="10" y="6"/>
                </a:lnTo>
                <a:lnTo>
                  <a:pt x="10" y="6"/>
                </a:lnTo>
                <a:lnTo>
                  <a:pt x="8" y="8"/>
                </a:lnTo>
                <a:lnTo>
                  <a:pt x="8" y="8"/>
                </a:lnTo>
                <a:lnTo>
                  <a:pt x="6" y="10"/>
                </a:lnTo>
                <a:lnTo>
                  <a:pt x="6" y="12"/>
                </a:lnTo>
                <a:lnTo>
                  <a:pt x="6" y="12"/>
                </a:lnTo>
                <a:lnTo>
                  <a:pt x="2" y="12"/>
                </a:lnTo>
                <a:lnTo>
                  <a:pt x="2" y="12"/>
                </a:lnTo>
                <a:lnTo>
                  <a:pt x="0" y="10"/>
                </a:lnTo>
                <a:lnTo>
                  <a:pt x="0" y="10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09" name="Freeform 364"/>
          <p:cNvSpPr>
            <a:spLocks noChangeAspect="1"/>
          </p:cNvSpPr>
          <p:nvPr/>
        </p:nvSpPr>
        <p:spPr bwMode="auto">
          <a:xfrm>
            <a:off x="9726086" y="3803849"/>
            <a:ext cx="45719" cy="91438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12" y="20"/>
              </a:cxn>
              <a:cxn ang="0">
                <a:pos x="12" y="24"/>
              </a:cxn>
              <a:cxn ang="0">
                <a:pos x="12" y="24"/>
              </a:cxn>
              <a:cxn ang="0">
                <a:pos x="8" y="24"/>
              </a:cxn>
              <a:cxn ang="0">
                <a:pos x="8" y="24"/>
              </a:cxn>
              <a:cxn ang="0">
                <a:pos x="4" y="22"/>
              </a:cxn>
              <a:cxn ang="0">
                <a:pos x="4" y="22"/>
              </a:cxn>
              <a:cxn ang="0">
                <a:pos x="4" y="16"/>
              </a:cxn>
              <a:cxn ang="0">
                <a:pos x="4" y="12"/>
              </a:cxn>
              <a:cxn ang="0">
                <a:pos x="4" y="12"/>
              </a:cxn>
              <a:cxn ang="0">
                <a:pos x="0" y="6"/>
              </a:cxn>
              <a:cxn ang="0">
                <a:pos x="0" y="6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6" y="2"/>
              </a:cxn>
              <a:cxn ang="0">
                <a:pos x="6" y="6"/>
              </a:cxn>
              <a:cxn ang="0">
                <a:pos x="6" y="6"/>
              </a:cxn>
              <a:cxn ang="0">
                <a:pos x="10" y="8"/>
              </a:cxn>
              <a:cxn ang="0">
                <a:pos x="10" y="8"/>
              </a:cxn>
              <a:cxn ang="0">
                <a:pos x="12" y="14"/>
              </a:cxn>
              <a:cxn ang="0">
                <a:pos x="12" y="20"/>
              </a:cxn>
              <a:cxn ang="0">
                <a:pos x="12" y="20"/>
              </a:cxn>
            </a:cxnLst>
            <a:rect l="0" t="0" r="r" b="b"/>
            <a:pathLst>
              <a:path w="12" h="24">
                <a:moveTo>
                  <a:pt x="12" y="20"/>
                </a:moveTo>
                <a:lnTo>
                  <a:pt x="12" y="20"/>
                </a:lnTo>
                <a:lnTo>
                  <a:pt x="12" y="24"/>
                </a:lnTo>
                <a:lnTo>
                  <a:pt x="12" y="24"/>
                </a:lnTo>
                <a:lnTo>
                  <a:pt x="8" y="24"/>
                </a:lnTo>
                <a:lnTo>
                  <a:pt x="8" y="24"/>
                </a:lnTo>
                <a:lnTo>
                  <a:pt x="4" y="22"/>
                </a:lnTo>
                <a:lnTo>
                  <a:pt x="4" y="22"/>
                </a:lnTo>
                <a:lnTo>
                  <a:pt x="4" y="16"/>
                </a:lnTo>
                <a:lnTo>
                  <a:pt x="4" y="12"/>
                </a:lnTo>
                <a:lnTo>
                  <a:pt x="4" y="12"/>
                </a:lnTo>
                <a:lnTo>
                  <a:pt x="0" y="6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6" y="2"/>
                </a:lnTo>
                <a:lnTo>
                  <a:pt x="6" y="6"/>
                </a:lnTo>
                <a:lnTo>
                  <a:pt x="6" y="6"/>
                </a:lnTo>
                <a:lnTo>
                  <a:pt x="10" y="8"/>
                </a:lnTo>
                <a:lnTo>
                  <a:pt x="10" y="8"/>
                </a:lnTo>
                <a:lnTo>
                  <a:pt x="12" y="14"/>
                </a:lnTo>
                <a:lnTo>
                  <a:pt x="12" y="20"/>
                </a:lnTo>
                <a:lnTo>
                  <a:pt x="12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0" name="Freeform 365"/>
          <p:cNvSpPr>
            <a:spLocks noChangeAspect="1"/>
          </p:cNvSpPr>
          <p:nvPr/>
        </p:nvSpPr>
        <p:spPr bwMode="auto">
          <a:xfrm>
            <a:off x="9721325" y="3834967"/>
            <a:ext cx="45719" cy="76195"/>
          </a:xfrm>
          <a:custGeom>
            <a:avLst/>
            <a:gdLst/>
            <a:ahLst/>
            <a:cxnLst>
              <a:cxn ang="0">
                <a:pos x="10" y="2"/>
              </a:cxn>
              <a:cxn ang="0">
                <a:pos x="10" y="2"/>
              </a:cxn>
              <a:cxn ang="0">
                <a:pos x="10" y="6"/>
              </a:cxn>
              <a:cxn ang="0">
                <a:pos x="10" y="6"/>
              </a:cxn>
              <a:cxn ang="0">
                <a:pos x="8" y="12"/>
              </a:cxn>
              <a:cxn ang="0">
                <a:pos x="8" y="12"/>
              </a:cxn>
              <a:cxn ang="0">
                <a:pos x="6" y="14"/>
              </a:cxn>
              <a:cxn ang="0">
                <a:pos x="6" y="14"/>
              </a:cxn>
              <a:cxn ang="0">
                <a:pos x="4" y="12"/>
              </a:cxn>
              <a:cxn ang="0">
                <a:pos x="4" y="12"/>
              </a:cxn>
              <a:cxn ang="0">
                <a:pos x="2" y="6"/>
              </a:cxn>
              <a:cxn ang="0">
                <a:pos x="2" y="6"/>
              </a:cxn>
              <a:cxn ang="0">
                <a:pos x="0" y="4"/>
              </a:cxn>
              <a:cxn ang="0">
                <a:pos x="0" y="4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10" y="2"/>
              </a:cxn>
              <a:cxn ang="0">
                <a:pos x="10" y="2"/>
              </a:cxn>
            </a:cxnLst>
            <a:rect l="0" t="0" r="r" b="b"/>
            <a:pathLst>
              <a:path w="10" h="14">
                <a:moveTo>
                  <a:pt x="10" y="2"/>
                </a:moveTo>
                <a:lnTo>
                  <a:pt x="10" y="2"/>
                </a:lnTo>
                <a:lnTo>
                  <a:pt x="10" y="6"/>
                </a:lnTo>
                <a:lnTo>
                  <a:pt x="10" y="6"/>
                </a:lnTo>
                <a:lnTo>
                  <a:pt x="8" y="12"/>
                </a:lnTo>
                <a:lnTo>
                  <a:pt x="8" y="12"/>
                </a:lnTo>
                <a:lnTo>
                  <a:pt x="6" y="14"/>
                </a:lnTo>
                <a:lnTo>
                  <a:pt x="6" y="14"/>
                </a:lnTo>
                <a:lnTo>
                  <a:pt x="4" y="12"/>
                </a:lnTo>
                <a:lnTo>
                  <a:pt x="4" y="12"/>
                </a:lnTo>
                <a:lnTo>
                  <a:pt x="2" y="6"/>
                </a:lnTo>
                <a:lnTo>
                  <a:pt x="2" y="6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10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1" name="Freeform 366"/>
          <p:cNvSpPr>
            <a:spLocks noChangeAspect="1"/>
          </p:cNvSpPr>
          <p:nvPr/>
        </p:nvSpPr>
        <p:spPr bwMode="auto">
          <a:xfrm>
            <a:off x="9713386" y="3788283"/>
            <a:ext cx="45719" cy="137167"/>
          </a:xfrm>
          <a:custGeom>
            <a:avLst/>
            <a:gdLst/>
            <a:ahLst/>
            <a:cxnLst>
              <a:cxn ang="0">
                <a:pos x="8" y="14"/>
              </a:cxn>
              <a:cxn ang="0">
                <a:pos x="8" y="14"/>
              </a:cxn>
              <a:cxn ang="0">
                <a:pos x="6" y="20"/>
              </a:cxn>
              <a:cxn ang="0">
                <a:pos x="6" y="20"/>
              </a:cxn>
              <a:cxn ang="0">
                <a:pos x="4" y="24"/>
              </a:cxn>
              <a:cxn ang="0">
                <a:pos x="4" y="24"/>
              </a:cxn>
              <a:cxn ang="0">
                <a:pos x="2" y="26"/>
              </a:cxn>
              <a:cxn ang="0">
                <a:pos x="2" y="26"/>
              </a:cxn>
              <a:cxn ang="0">
                <a:pos x="0" y="24"/>
              </a:cxn>
              <a:cxn ang="0">
                <a:pos x="0" y="24"/>
              </a:cxn>
              <a:cxn ang="0">
                <a:pos x="0" y="18"/>
              </a:cxn>
              <a:cxn ang="0">
                <a:pos x="0" y="18"/>
              </a:cxn>
              <a:cxn ang="0">
                <a:pos x="0" y="14"/>
              </a:cxn>
              <a:cxn ang="0">
                <a:pos x="2" y="10"/>
              </a:cxn>
              <a:cxn ang="0">
                <a:pos x="2" y="10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  <a:cxn ang="0">
                <a:pos x="2" y="2"/>
              </a:cxn>
              <a:cxn ang="0">
                <a:pos x="6" y="4"/>
              </a:cxn>
              <a:cxn ang="0">
                <a:pos x="6" y="4"/>
              </a:cxn>
              <a:cxn ang="0">
                <a:pos x="6" y="10"/>
              </a:cxn>
              <a:cxn ang="0">
                <a:pos x="8" y="14"/>
              </a:cxn>
              <a:cxn ang="0">
                <a:pos x="8" y="14"/>
              </a:cxn>
            </a:cxnLst>
            <a:rect l="0" t="0" r="r" b="b"/>
            <a:pathLst>
              <a:path w="8" h="26">
                <a:moveTo>
                  <a:pt x="8" y="14"/>
                </a:moveTo>
                <a:lnTo>
                  <a:pt x="8" y="14"/>
                </a:lnTo>
                <a:lnTo>
                  <a:pt x="6" y="20"/>
                </a:lnTo>
                <a:lnTo>
                  <a:pt x="6" y="20"/>
                </a:lnTo>
                <a:lnTo>
                  <a:pt x="4" y="24"/>
                </a:lnTo>
                <a:lnTo>
                  <a:pt x="4" y="24"/>
                </a:lnTo>
                <a:lnTo>
                  <a:pt x="2" y="26"/>
                </a:lnTo>
                <a:lnTo>
                  <a:pt x="2" y="26"/>
                </a:lnTo>
                <a:lnTo>
                  <a:pt x="0" y="24"/>
                </a:lnTo>
                <a:lnTo>
                  <a:pt x="0" y="24"/>
                </a:lnTo>
                <a:lnTo>
                  <a:pt x="0" y="18"/>
                </a:lnTo>
                <a:lnTo>
                  <a:pt x="0" y="18"/>
                </a:lnTo>
                <a:lnTo>
                  <a:pt x="0" y="14"/>
                </a:lnTo>
                <a:lnTo>
                  <a:pt x="2" y="10"/>
                </a:lnTo>
                <a:lnTo>
                  <a:pt x="2" y="10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2" y="2"/>
                </a:lnTo>
                <a:lnTo>
                  <a:pt x="6" y="4"/>
                </a:lnTo>
                <a:lnTo>
                  <a:pt x="6" y="4"/>
                </a:lnTo>
                <a:lnTo>
                  <a:pt x="6" y="10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2" name="Freeform 367"/>
          <p:cNvSpPr>
            <a:spLocks noChangeAspect="1"/>
          </p:cNvSpPr>
          <p:nvPr/>
        </p:nvSpPr>
        <p:spPr bwMode="auto">
          <a:xfrm>
            <a:off x="9682905" y="3847980"/>
            <a:ext cx="76202" cy="45719"/>
          </a:xfrm>
          <a:custGeom>
            <a:avLst/>
            <a:gdLst/>
            <a:ahLst/>
            <a:cxnLst>
              <a:cxn ang="0">
                <a:pos x="12" y="4"/>
              </a:cxn>
              <a:cxn ang="0">
                <a:pos x="12" y="4"/>
              </a:cxn>
              <a:cxn ang="0">
                <a:pos x="14" y="8"/>
              </a:cxn>
              <a:cxn ang="0">
                <a:pos x="14" y="8"/>
              </a:cxn>
              <a:cxn ang="0">
                <a:pos x="12" y="8"/>
              </a:cxn>
              <a:cxn ang="0">
                <a:pos x="10" y="8"/>
              </a:cxn>
              <a:cxn ang="0">
                <a:pos x="10" y="8"/>
              </a:cxn>
              <a:cxn ang="0">
                <a:pos x="6" y="8"/>
              </a:cxn>
              <a:cxn ang="0">
                <a:pos x="6" y="8"/>
              </a:cxn>
              <a:cxn ang="0">
                <a:pos x="0" y="4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6" y="2"/>
              </a:cxn>
              <a:cxn ang="0">
                <a:pos x="12" y="4"/>
              </a:cxn>
              <a:cxn ang="0">
                <a:pos x="12" y="4"/>
              </a:cxn>
            </a:cxnLst>
            <a:rect l="0" t="0" r="r" b="b"/>
            <a:pathLst>
              <a:path w="14" h="8">
                <a:moveTo>
                  <a:pt x="12" y="4"/>
                </a:moveTo>
                <a:lnTo>
                  <a:pt x="12" y="4"/>
                </a:lnTo>
                <a:lnTo>
                  <a:pt x="14" y="8"/>
                </a:lnTo>
                <a:lnTo>
                  <a:pt x="14" y="8"/>
                </a:lnTo>
                <a:lnTo>
                  <a:pt x="12" y="8"/>
                </a:lnTo>
                <a:lnTo>
                  <a:pt x="10" y="8"/>
                </a:lnTo>
                <a:lnTo>
                  <a:pt x="10" y="8"/>
                </a:lnTo>
                <a:lnTo>
                  <a:pt x="6" y="8"/>
                </a:lnTo>
                <a:lnTo>
                  <a:pt x="6" y="8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6" y="2"/>
                </a:lnTo>
                <a:lnTo>
                  <a:pt x="12" y="4"/>
                </a:lnTo>
                <a:lnTo>
                  <a:pt x="12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3" name="Freeform 368"/>
          <p:cNvSpPr>
            <a:spLocks noChangeAspect="1"/>
          </p:cNvSpPr>
          <p:nvPr/>
        </p:nvSpPr>
        <p:spPr bwMode="auto">
          <a:xfrm>
            <a:off x="9719737" y="3814642"/>
            <a:ext cx="45719" cy="83821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6" y="18"/>
              </a:cxn>
              <a:cxn ang="0">
                <a:pos x="16" y="26"/>
              </a:cxn>
              <a:cxn ang="0">
                <a:pos x="16" y="26"/>
              </a:cxn>
              <a:cxn ang="0">
                <a:pos x="14" y="30"/>
              </a:cxn>
              <a:cxn ang="0">
                <a:pos x="14" y="32"/>
              </a:cxn>
              <a:cxn ang="0">
                <a:pos x="14" y="32"/>
              </a:cxn>
              <a:cxn ang="0">
                <a:pos x="12" y="32"/>
              </a:cxn>
              <a:cxn ang="0">
                <a:pos x="12" y="32"/>
              </a:cxn>
              <a:cxn ang="0">
                <a:pos x="12" y="32"/>
              </a:cxn>
              <a:cxn ang="0">
                <a:pos x="8" y="32"/>
              </a:cxn>
              <a:cxn ang="0">
                <a:pos x="8" y="32"/>
              </a:cxn>
              <a:cxn ang="0">
                <a:pos x="8" y="30"/>
              </a:cxn>
              <a:cxn ang="0">
                <a:pos x="8" y="30"/>
              </a:cxn>
              <a:cxn ang="0">
                <a:pos x="10" y="24"/>
              </a:cxn>
              <a:cxn ang="0">
                <a:pos x="10" y="24"/>
              </a:cxn>
              <a:cxn ang="0">
                <a:pos x="8" y="20"/>
              </a:cxn>
              <a:cxn ang="0">
                <a:pos x="6" y="16"/>
              </a:cxn>
              <a:cxn ang="0">
                <a:pos x="6" y="16"/>
              </a:cxn>
              <a:cxn ang="0">
                <a:pos x="2" y="14"/>
              </a:cxn>
              <a:cxn ang="0">
                <a:pos x="0" y="10"/>
              </a:cxn>
              <a:cxn ang="0">
                <a:pos x="0" y="10"/>
              </a:cxn>
              <a:cxn ang="0">
                <a:pos x="0" y="6"/>
              </a:cxn>
              <a:cxn ang="0">
                <a:pos x="0" y="6"/>
              </a:cxn>
              <a:cxn ang="0">
                <a:pos x="2" y="2"/>
              </a:cxn>
              <a:cxn ang="0">
                <a:pos x="6" y="0"/>
              </a:cxn>
              <a:cxn ang="0">
                <a:pos x="6" y="0"/>
              </a:cxn>
              <a:cxn ang="0">
                <a:pos x="10" y="2"/>
              </a:cxn>
              <a:cxn ang="0">
                <a:pos x="12" y="8"/>
              </a:cxn>
              <a:cxn ang="0">
                <a:pos x="12" y="8"/>
              </a:cxn>
              <a:cxn ang="0">
                <a:pos x="16" y="18"/>
              </a:cxn>
              <a:cxn ang="0">
                <a:pos x="16" y="18"/>
              </a:cxn>
            </a:cxnLst>
            <a:rect l="0" t="0" r="r" b="b"/>
            <a:pathLst>
              <a:path w="16" h="32">
                <a:moveTo>
                  <a:pt x="16" y="18"/>
                </a:moveTo>
                <a:lnTo>
                  <a:pt x="16" y="18"/>
                </a:lnTo>
                <a:lnTo>
                  <a:pt x="16" y="26"/>
                </a:lnTo>
                <a:lnTo>
                  <a:pt x="16" y="26"/>
                </a:lnTo>
                <a:lnTo>
                  <a:pt x="14" y="30"/>
                </a:lnTo>
                <a:lnTo>
                  <a:pt x="14" y="32"/>
                </a:lnTo>
                <a:lnTo>
                  <a:pt x="14" y="32"/>
                </a:lnTo>
                <a:lnTo>
                  <a:pt x="12" y="32"/>
                </a:lnTo>
                <a:lnTo>
                  <a:pt x="12" y="32"/>
                </a:lnTo>
                <a:lnTo>
                  <a:pt x="12" y="32"/>
                </a:lnTo>
                <a:lnTo>
                  <a:pt x="8" y="32"/>
                </a:lnTo>
                <a:lnTo>
                  <a:pt x="8" y="32"/>
                </a:lnTo>
                <a:lnTo>
                  <a:pt x="8" y="30"/>
                </a:lnTo>
                <a:lnTo>
                  <a:pt x="8" y="30"/>
                </a:lnTo>
                <a:lnTo>
                  <a:pt x="10" y="24"/>
                </a:lnTo>
                <a:lnTo>
                  <a:pt x="10" y="24"/>
                </a:lnTo>
                <a:lnTo>
                  <a:pt x="8" y="20"/>
                </a:ln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10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10" y="2"/>
                </a:lnTo>
                <a:lnTo>
                  <a:pt x="12" y="8"/>
                </a:lnTo>
                <a:lnTo>
                  <a:pt x="12" y="8"/>
                </a:lnTo>
                <a:lnTo>
                  <a:pt x="16" y="18"/>
                </a:lnTo>
                <a:lnTo>
                  <a:pt x="16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4" name="Freeform 369"/>
          <p:cNvSpPr>
            <a:spLocks noChangeAspect="1"/>
          </p:cNvSpPr>
          <p:nvPr/>
        </p:nvSpPr>
        <p:spPr bwMode="auto">
          <a:xfrm>
            <a:off x="9832450" y="3925072"/>
            <a:ext cx="45719" cy="105152"/>
          </a:xfrm>
          <a:custGeom>
            <a:avLst/>
            <a:gdLst/>
            <a:ahLst/>
            <a:cxnLst>
              <a:cxn ang="0">
                <a:pos x="28" y="22"/>
              </a:cxn>
              <a:cxn ang="0">
                <a:pos x="28" y="22"/>
              </a:cxn>
              <a:cxn ang="0">
                <a:pos x="26" y="26"/>
              </a:cxn>
              <a:cxn ang="0">
                <a:pos x="26" y="26"/>
              </a:cxn>
              <a:cxn ang="0">
                <a:pos x="24" y="32"/>
              </a:cxn>
              <a:cxn ang="0">
                <a:pos x="24" y="32"/>
              </a:cxn>
              <a:cxn ang="0">
                <a:pos x="22" y="34"/>
              </a:cxn>
              <a:cxn ang="0">
                <a:pos x="22" y="34"/>
              </a:cxn>
              <a:cxn ang="0">
                <a:pos x="22" y="44"/>
              </a:cxn>
              <a:cxn ang="0">
                <a:pos x="22" y="44"/>
              </a:cxn>
              <a:cxn ang="0">
                <a:pos x="18" y="50"/>
              </a:cxn>
              <a:cxn ang="0">
                <a:pos x="18" y="50"/>
              </a:cxn>
              <a:cxn ang="0">
                <a:pos x="16" y="58"/>
              </a:cxn>
              <a:cxn ang="0">
                <a:pos x="16" y="58"/>
              </a:cxn>
              <a:cxn ang="0">
                <a:pos x="10" y="64"/>
              </a:cxn>
              <a:cxn ang="0">
                <a:pos x="6" y="68"/>
              </a:cxn>
              <a:cxn ang="0">
                <a:pos x="2" y="68"/>
              </a:cxn>
              <a:cxn ang="0">
                <a:pos x="2" y="68"/>
              </a:cxn>
              <a:cxn ang="0">
                <a:pos x="2" y="64"/>
              </a:cxn>
              <a:cxn ang="0">
                <a:pos x="4" y="58"/>
              </a:cxn>
              <a:cxn ang="0">
                <a:pos x="10" y="50"/>
              </a:cxn>
              <a:cxn ang="0">
                <a:pos x="10" y="50"/>
              </a:cxn>
              <a:cxn ang="0">
                <a:pos x="12" y="42"/>
              </a:cxn>
              <a:cxn ang="0">
                <a:pos x="12" y="42"/>
              </a:cxn>
              <a:cxn ang="0">
                <a:pos x="12" y="40"/>
              </a:cxn>
              <a:cxn ang="0">
                <a:pos x="12" y="38"/>
              </a:cxn>
              <a:cxn ang="0">
                <a:pos x="12" y="38"/>
              </a:cxn>
              <a:cxn ang="0">
                <a:pos x="8" y="40"/>
              </a:cxn>
              <a:cxn ang="0">
                <a:pos x="4" y="42"/>
              </a:cxn>
              <a:cxn ang="0">
                <a:pos x="4" y="42"/>
              </a:cxn>
              <a:cxn ang="0">
                <a:pos x="2" y="38"/>
              </a:cxn>
              <a:cxn ang="0">
                <a:pos x="2" y="38"/>
              </a:cxn>
              <a:cxn ang="0">
                <a:pos x="0" y="32"/>
              </a:cxn>
              <a:cxn ang="0">
                <a:pos x="0" y="32"/>
              </a:cxn>
              <a:cxn ang="0">
                <a:pos x="2" y="30"/>
              </a:cxn>
              <a:cxn ang="0">
                <a:pos x="6" y="30"/>
              </a:cxn>
              <a:cxn ang="0">
                <a:pos x="10" y="28"/>
              </a:cxn>
              <a:cxn ang="0">
                <a:pos x="12" y="26"/>
              </a:cxn>
              <a:cxn ang="0">
                <a:pos x="12" y="26"/>
              </a:cxn>
              <a:cxn ang="0">
                <a:pos x="12" y="24"/>
              </a:cxn>
              <a:cxn ang="0">
                <a:pos x="10" y="20"/>
              </a:cxn>
              <a:cxn ang="0">
                <a:pos x="10" y="20"/>
              </a:cxn>
              <a:cxn ang="0">
                <a:pos x="10" y="14"/>
              </a:cxn>
              <a:cxn ang="0">
                <a:pos x="10" y="14"/>
              </a:cxn>
              <a:cxn ang="0">
                <a:pos x="10" y="10"/>
              </a:cxn>
              <a:cxn ang="0">
                <a:pos x="10" y="10"/>
              </a:cxn>
              <a:cxn ang="0">
                <a:pos x="12" y="6"/>
              </a:cxn>
              <a:cxn ang="0">
                <a:pos x="12" y="6"/>
              </a:cxn>
              <a:cxn ang="0">
                <a:pos x="18" y="4"/>
              </a:cxn>
              <a:cxn ang="0">
                <a:pos x="18" y="4"/>
              </a:cxn>
              <a:cxn ang="0">
                <a:pos x="20" y="2"/>
              </a:cxn>
              <a:cxn ang="0">
                <a:pos x="22" y="0"/>
              </a:cxn>
              <a:cxn ang="0">
                <a:pos x="22" y="0"/>
              </a:cxn>
              <a:cxn ang="0">
                <a:pos x="24" y="0"/>
              </a:cxn>
              <a:cxn ang="0">
                <a:pos x="24" y="0"/>
              </a:cxn>
              <a:cxn ang="0">
                <a:pos x="24" y="4"/>
              </a:cxn>
              <a:cxn ang="0">
                <a:pos x="22" y="8"/>
              </a:cxn>
              <a:cxn ang="0">
                <a:pos x="20" y="12"/>
              </a:cxn>
              <a:cxn ang="0">
                <a:pos x="20" y="16"/>
              </a:cxn>
              <a:cxn ang="0">
                <a:pos x="20" y="16"/>
              </a:cxn>
              <a:cxn ang="0">
                <a:pos x="24" y="18"/>
              </a:cxn>
              <a:cxn ang="0">
                <a:pos x="28" y="22"/>
              </a:cxn>
              <a:cxn ang="0">
                <a:pos x="28" y="22"/>
              </a:cxn>
            </a:cxnLst>
            <a:rect l="0" t="0" r="r" b="b"/>
            <a:pathLst>
              <a:path w="28" h="68">
                <a:moveTo>
                  <a:pt x="28" y="22"/>
                </a:moveTo>
                <a:lnTo>
                  <a:pt x="28" y="22"/>
                </a:lnTo>
                <a:lnTo>
                  <a:pt x="26" y="26"/>
                </a:lnTo>
                <a:lnTo>
                  <a:pt x="26" y="26"/>
                </a:lnTo>
                <a:lnTo>
                  <a:pt x="24" y="32"/>
                </a:lnTo>
                <a:lnTo>
                  <a:pt x="24" y="32"/>
                </a:lnTo>
                <a:lnTo>
                  <a:pt x="22" y="34"/>
                </a:lnTo>
                <a:lnTo>
                  <a:pt x="22" y="34"/>
                </a:lnTo>
                <a:lnTo>
                  <a:pt x="22" y="44"/>
                </a:lnTo>
                <a:lnTo>
                  <a:pt x="22" y="44"/>
                </a:lnTo>
                <a:lnTo>
                  <a:pt x="18" y="50"/>
                </a:lnTo>
                <a:lnTo>
                  <a:pt x="18" y="50"/>
                </a:lnTo>
                <a:lnTo>
                  <a:pt x="16" y="58"/>
                </a:lnTo>
                <a:lnTo>
                  <a:pt x="16" y="58"/>
                </a:lnTo>
                <a:lnTo>
                  <a:pt x="10" y="64"/>
                </a:lnTo>
                <a:lnTo>
                  <a:pt x="6" y="68"/>
                </a:lnTo>
                <a:lnTo>
                  <a:pt x="2" y="68"/>
                </a:lnTo>
                <a:lnTo>
                  <a:pt x="2" y="68"/>
                </a:lnTo>
                <a:lnTo>
                  <a:pt x="2" y="64"/>
                </a:lnTo>
                <a:lnTo>
                  <a:pt x="4" y="58"/>
                </a:lnTo>
                <a:lnTo>
                  <a:pt x="10" y="50"/>
                </a:lnTo>
                <a:lnTo>
                  <a:pt x="10" y="50"/>
                </a:lnTo>
                <a:lnTo>
                  <a:pt x="12" y="42"/>
                </a:lnTo>
                <a:lnTo>
                  <a:pt x="12" y="42"/>
                </a:lnTo>
                <a:lnTo>
                  <a:pt x="12" y="40"/>
                </a:lnTo>
                <a:lnTo>
                  <a:pt x="12" y="38"/>
                </a:lnTo>
                <a:lnTo>
                  <a:pt x="12" y="38"/>
                </a:lnTo>
                <a:lnTo>
                  <a:pt x="8" y="40"/>
                </a:lnTo>
                <a:lnTo>
                  <a:pt x="4" y="42"/>
                </a:lnTo>
                <a:lnTo>
                  <a:pt x="4" y="42"/>
                </a:lnTo>
                <a:lnTo>
                  <a:pt x="2" y="38"/>
                </a:lnTo>
                <a:lnTo>
                  <a:pt x="2" y="38"/>
                </a:lnTo>
                <a:lnTo>
                  <a:pt x="0" y="32"/>
                </a:lnTo>
                <a:lnTo>
                  <a:pt x="0" y="32"/>
                </a:lnTo>
                <a:lnTo>
                  <a:pt x="2" y="30"/>
                </a:lnTo>
                <a:lnTo>
                  <a:pt x="6" y="30"/>
                </a:lnTo>
                <a:lnTo>
                  <a:pt x="10" y="28"/>
                </a:lnTo>
                <a:lnTo>
                  <a:pt x="12" y="26"/>
                </a:lnTo>
                <a:lnTo>
                  <a:pt x="12" y="26"/>
                </a:lnTo>
                <a:lnTo>
                  <a:pt x="12" y="24"/>
                </a:lnTo>
                <a:lnTo>
                  <a:pt x="10" y="20"/>
                </a:lnTo>
                <a:lnTo>
                  <a:pt x="10" y="20"/>
                </a:lnTo>
                <a:lnTo>
                  <a:pt x="10" y="14"/>
                </a:lnTo>
                <a:lnTo>
                  <a:pt x="10" y="14"/>
                </a:lnTo>
                <a:lnTo>
                  <a:pt x="10" y="10"/>
                </a:lnTo>
                <a:lnTo>
                  <a:pt x="10" y="10"/>
                </a:lnTo>
                <a:lnTo>
                  <a:pt x="12" y="6"/>
                </a:lnTo>
                <a:lnTo>
                  <a:pt x="12" y="6"/>
                </a:lnTo>
                <a:lnTo>
                  <a:pt x="18" y="4"/>
                </a:lnTo>
                <a:lnTo>
                  <a:pt x="18" y="4"/>
                </a:lnTo>
                <a:lnTo>
                  <a:pt x="20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lnTo>
                  <a:pt x="24" y="0"/>
                </a:lnTo>
                <a:lnTo>
                  <a:pt x="24" y="4"/>
                </a:lnTo>
                <a:lnTo>
                  <a:pt x="22" y="8"/>
                </a:lnTo>
                <a:lnTo>
                  <a:pt x="20" y="12"/>
                </a:lnTo>
                <a:lnTo>
                  <a:pt x="20" y="16"/>
                </a:lnTo>
                <a:lnTo>
                  <a:pt x="20" y="16"/>
                </a:lnTo>
                <a:lnTo>
                  <a:pt x="24" y="18"/>
                </a:lnTo>
                <a:lnTo>
                  <a:pt x="28" y="22"/>
                </a:lnTo>
                <a:lnTo>
                  <a:pt x="28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5" name="Freeform 370"/>
          <p:cNvSpPr>
            <a:spLocks noChangeAspect="1"/>
          </p:cNvSpPr>
          <p:nvPr/>
        </p:nvSpPr>
        <p:spPr bwMode="auto">
          <a:xfrm>
            <a:off x="9761011" y="4025780"/>
            <a:ext cx="45719" cy="45719"/>
          </a:xfrm>
          <a:custGeom>
            <a:avLst/>
            <a:gdLst/>
            <a:ahLst/>
            <a:cxnLst>
              <a:cxn ang="0">
                <a:pos x="10" y="6"/>
              </a:cxn>
              <a:cxn ang="0">
                <a:pos x="10" y="6"/>
              </a:cxn>
              <a:cxn ang="0">
                <a:pos x="8" y="10"/>
              </a:cxn>
              <a:cxn ang="0">
                <a:pos x="8" y="10"/>
              </a:cxn>
              <a:cxn ang="0">
                <a:pos x="4" y="10"/>
              </a:cxn>
              <a:cxn ang="0">
                <a:pos x="2" y="10"/>
              </a:cxn>
              <a:cxn ang="0">
                <a:pos x="2" y="10"/>
              </a:cxn>
              <a:cxn ang="0">
                <a:pos x="0" y="6"/>
              </a:cxn>
              <a:cxn ang="0">
                <a:pos x="0" y="6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4" y="0"/>
              </a:cxn>
              <a:cxn ang="0">
                <a:pos x="8" y="2"/>
              </a:cxn>
              <a:cxn ang="0">
                <a:pos x="8" y="2"/>
              </a:cxn>
              <a:cxn ang="0">
                <a:pos x="10" y="6"/>
              </a:cxn>
              <a:cxn ang="0">
                <a:pos x="10" y="6"/>
              </a:cxn>
            </a:cxnLst>
            <a:rect l="0" t="0" r="r" b="b"/>
            <a:pathLst>
              <a:path w="10" h="10">
                <a:moveTo>
                  <a:pt x="10" y="6"/>
                </a:moveTo>
                <a:lnTo>
                  <a:pt x="10" y="6"/>
                </a:lnTo>
                <a:lnTo>
                  <a:pt x="8" y="10"/>
                </a:lnTo>
                <a:lnTo>
                  <a:pt x="8" y="10"/>
                </a:lnTo>
                <a:lnTo>
                  <a:pt x="4" y="10"/>
                </a:lnTo>
                <a:lnTo>
                  <a:pt x="2" y="10"/>
                </a:lnTo>
                <a:lnTo>
                  <a:pt x="2" y="10"/>
                </a:lnTo>
                <a:lnTo>
                  <a:pt x="0" y="6"/>
                </a:lnTo>
                <a:lnTo>
                  <a:pt x="0" y="6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4" y="0"/>
                </a:lnTo>
                <a:lnTo>
                  <a:pt x="8" y="2"/>
                </a:lnTo>
                <a:lnTo>
                  <a:pt x="8" y="2"/>
                </a:lnTo>
                <a:lnTo>
                  <a:pt x="10" y="6"/>
                </a:lnTo>
                <a:lnTo>
                  <a:pt x="1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6" name="Freeform 371"/>
          <p:cNvSpPr>
            <a:spLocks noChangeAspect="1"/>
          </p:cNvSpPr>
          <p:nvPr/>
        </p:nvSpPr>
        <p:spPr bwMode="auto">
          <a:xfrm>
            <a:off x="9762282" y="4022605"/>
            <a:ext cx="57149" cy="45719"/>
          </a:xfrm>
          <a:custGeom>
            <a:avLst/>
            <a:gdLst/>
            <a:ahLst/>
            <a:cxnLst>
              <a:cxn ang="0">
                <a:pos x="28" y="20"/>
              </a:cxn>
              <a:cxn ang="0">
                <a:pos x="28" y="20"/>
              </a:cxn>
              <a:cxn ang="0">
                <a:pos x="28" y="22"/>
              </a:cxn>
              <a:cxn ang="0">
                <a:pos x="28" y="22"/>
              </a:cxn>
              <a:cxn ang="0">
                <a:pos x="28" y="24"/>
              </a:cxn>
              <a:cxn ang="0">
                <a:pos x="28" y="24"/>
              </a:cxn>
              <a:cxn ang="0">
                <a:pos x="24" y="26"/>
              </a:cxn>
              <a:cxn ang="0">
                <a:pos x="24" y="26"/>
              </a:cxn>
              <a:cxn ang="0">
                <a:pos x="20" y="24"/>
              </a:cxn>
              <a:cxn ang="0">
                <a:pos x="16" y="20"/>
              </a:cxn>
              <a:cxn ang="0">
                <a:pos x="16" y="20"/>
              </a:cxn>
              <a:cxn ang="0">
                <a:pos x="10" y="20"/>
              </a:cxn>
              <a:cxn ang="0">
                <a:pos x="4" y="18"/>
              </a:cxn>
              <a:cxn ang="0">
                <a:pos x="4" y="18"/>
              </a:cxn>
              <a:cxn ang="0">
                <a:pos x="0" y="14"/>
              </a:cxn>
              <a:cxn ang="0">
                <a:pos x="0" y="14"/>
              </a:cxn>
              <a:cxn ang="0">
                <a:pos x="2" y="10"/>
              </a:cxn>
              <a:cxn ang="0">
                <a:pos x="2" y="8"/>
              </a:cxn>
              <a:cxn ang="0">
                <a:pos x="2" y="8"/>
              </a:cxn>
              <a:cxn ang="0">
                <a:pos x="4" y="2"/>
              </a:cxn>
              <a:cxn ang="0">
                <a:pos x="6" y="0"/>
              </a:cxn>
              <a:cxn ang="0">
                <a:pos x="6" y="0"/>
              </a:cxn>
              <a:cxn ang="0">
                <a:pos x="10" y="0"/>
              </a:cxn>
              <a:cxn ang="0">
                <a:pos x="10" y="0"/>
              </a:cxn>
              <a:cxn ang="0">
                <a:pos x="14" y="6"/>
              </a:cxn>
              <a:cxn ang="0">
                <a:pos x="14" y="6"/>
              </a:cxn>
              <a:cxn ang="0">
                <a:pos x="12" y="12"/>
              </a:cxn>
              <a:cxn ang="0">
                <a:pos x="12" y="16"/>
              </a:cxn>
              <a:cxn ang="0">
                <a:pos x="12" y="16"/>
              </a:cxn>
              <a:cxn ang="0">
                <a:pos x="16" y="16"/>
              </a:cxn>
              <a:cxn ang="0">
                <a:pos x="20" y="18"/>
              </a:cxn>
              <a:cxn ang="0">
                <a:pos x="28" y="20"/>
              </a:cxn>
              <a:cxn ang="0">
                <a:pos x="28" y="20"/>
              </a:cxn>
            </a:cxnLst>
            <a:rect l="0" t="0" r="r" b="b"/>
            <a:pathLst>
              <a:path w="28" h="26">
                <a:moveTo>
                  <a:pt x="28" y="20"/>
                </a:moveTo>
                <a:lnTo>
                  <a:pt x="28" y="20"/>
                </a:lnTo>
                <a:lnTo>
                  <a:pt x="28" y="22"/>
                </a:lnTo>
                <a:lnTo>
                  <a:pt x="28" y="22"/>
                </a:lnTo>
                <a:lnTo>
                  <a:pt x="28" y="24"/>
                </a:lnTo>
                <a:lnTo>
                  <a:pt x="28" y="24"/>
                </a:lnTo>
                <a:lnTo>
                  <a:pt x="24" y="26"/>
                </a:lnTo>
                <a:lnTo>
                  <a:pt x="24" y="26"/>
                </a:lnTo>
                <a:lnTo>
                  <a:pt x="20" y="24"/>
                </a:lnTo>
                <a:lnTo>
                  <a:pt x="16" y="20"/>
                </a:lnTo>
                <a:lnTo>
                  <a:pt x="16" y="20"/>
                </a:lnTo>
                <a:lnTo>
                  <a:pt x="10" y="20"/>
                </a:lnTo>
                <a:lnTo>
                  <a:pt x="4" y="18"/>
                </a:lnTo>
                <a:lnTo>
                  <a:pt x="4" y="18"/>
                </a:lnTo>
                <a:lnTo>
                  <a:pt x="0" y="14"/>
                </a:lnTo>
                <a:lnTo>
                  <a:pt x="0" y="14"/>
                </a:lnTo>
                <a:lnTo>
                  <a:pt x="2" y="10"/>
                </a:lnTo>
                <a:lnTo>
                  <a:pt x="2" y="8"/>
                </a:lnTo>
                <a:lnTo>
                  <a:pt x="2" y="8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12" y="16"/>
                </a:lnTo>
                <a:lnTo>
                  <a:pt x="12" y="16"/>
                </a:lnTo>
                <a:lnTo>
                  <a:pt x="16" y="16"/>
                </a:lnTo>
                <a:lnTo>
                  <a:pt x="20" y="18"/>
                </a:lnTo>
                <a:lnTo>
                  <a:pt x="28" y="20"/>
                </a:lnTo>
                <a:lnTo>
                  <a:pt x="28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7" name="Freeform 372"/>
          <p:cNvSpPr>
            <a:spLocks noChangeAspect="1"/>
          </p:cNvSpPr>
          <p:nvPr/>
        </p:nvSpPr>
        <p:spPr bwMode="auto">
          <a:xfrm>
            <a:off x="9659412" y="4284923"/>
            <a:ext cx="45719" cy="5486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12" y="6"/>
              </a:cxn>
              <a:cxn ang="0">
                <a:pos x="14" y="10"/>
              </a:cxn>
              <a:cxn ang="0">
                <a:pos x="14" y="14"/>
              </a:cxn>
              <a:cxn ang="0">
                <a:pos x="14" y="14"/>
              </a:cxn>
              <a:cxn ang="0">
                <a:pos x="12" y="16"/>
              </a:cxn>
              <a:cxn ang="0">
                <a:pos x="8" y="18"/>
              </a:cxn>
              <a:cxn ang="0">
                <a:pos x="8" y="18"/>
              </a:cxn>
              <a:cxn ang="0">
                <a:pos x="4" y="14"/>
              </a:cxn>
              <a:cxn ang="0">
                <a:pos x="0" y="10"/>
              </a:cxn>
              <a:cxn ang="0">
                <a:pos x="0" y="4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14" h="18">
                <a:moveTo>
                  <a:pt x="6" y="0"/>
                </a:moveTo>
                <a:lnTo>
                  <a:pt x="6" y="0"/>
                </a:lnTo>
                <a:lnTo>
                  <a:pt x="12" y="6"/>
                </a:lnTo>
                <a:lnTo>
                  <a:pt x="14" y="10"/>
                </a:lnTo>
                <a:lnTo>
                  <a:pt x="14" y="14"/>
                </a:lnTo>
                <a:lnTo>
                  <a:pt x="14" y="14"/>
                </a:lnTo>
                <a:lnTo>
                  <a:pt x="12" y="16"/>
                </a:lnTo>
                <a:lnTo>
                  <a:pt x="8" y="18"/>
                </a:lnTo>
                <a:lnTo>
                  <a:pt x="8" y="18"/>
                </a:lnTo>
                <a:lnTo>
                  <a:pt x="4" y="14"/>
                </a:lnTo>
                <a:lnTo>
                  <a:pt x="0" y="10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8" name="Freeform 373"/>
          <p:cNvSpPr>
            <a:spLocks noChangeAspect="1"/>
          </p:cNvSpPr>
          <p:nvPr/>
        </p:nvSpPr>
        <p:spPr bwMode="auto">
          <a:xfrm>
            <a:off x="9662272" y="4249618"/>
            <a:ext cx="50797" cy="45719"/>
          </a:xfrm>
          <a:custGeom>
            <a:avLst/>
            <a:gdLst/>
            <a:ahLst/>
            <a:cxnLst>
              <a:cxn ang="0">
                <a:pos x="30" y="4"/>
              </a:cxn>
              <a:cxn ang="0">
                <a:pos x="30" y="4"/>
              </a:cxn>
              <a:cxn ang="0">
                <a:pos x="30" y="6"/>
              </a:cxn>
              <a:cxn ang="0">
                <a:pos x="30" y="10"/>
              </a:cxn>
              <a:cxn ang="0">
                <a:pos x="30" y="10"/>
              </a:cxn>
              <a:cxn ang="0">
                <a:pos x="26" y="16"/>
              </a:cxn>
              <a:cxn ang="0">
                <a:pos x="26" y="16"/>
              </a:cxn>
              <a:cxn ang="0">
                <a:pos x="20" y="22"/>
              </a:cxn>
              <a:cxn ang="0">
                <a:pos x="20" y="22"/>
              </a:cxn>
              <a:cxn ang="0">
                <a:pos x="14" y="24"/>
              </a:cxn>
              <a:cxn ang="0">
                <a:pos x="8" y="26"/>
              </a:cxn>
              <a:cxn ang="0">
                <a:pos x="8" y="26"/>
              </a:cxn>
              <a:cxn ang="0">
                <a:pos x="4" y="26"/>
              </a:cxn>
              <a:cxn ang="0">
                <a:pos x="0" y="26"/>
              </a:cxn>
              <a:cxn ang="0">
                <a:pos x="0" y="24"/>
              </a:cxn>
              <a:cxn ang="0">
                <a:pos x="0" y="24"/>
              </a:cxn>
              <a:cxn ang="0">
                <a:pos x="0" y="22"/>
              </a:cxn>
              <a:cxn ang="0">
                <a:pos x="4" y="18"/>
              </a:cxn>
              <a:cxn ang="0">
                <a:pos x="14" y="10"/>
              </a:cxn>
              <a:cxn ang="0">
                <a:pos x="14" y="10"/>
              </a:cxn>
              <a:cxn ang="0">
                <a:pos x="20" y="4"/>
              </a:cxn>
              <a:cxn ang="0">
                <a:pos x="24" y="2"/>
              </a:cxn>
              <a:cxn ang="0">
                <a:pos x="28" y="0"/>
              </a:cxn>
              <a:cxn ang="0">
                <a:pos x="28" y="0"/>
              </a:cxn>
              <a:cxn ang="0">
                <a:pos x="30" y="4"/>
              </a:cxn>
              <a:cxn ang="0">
                <a:pos x="30" y="4"/>
              </a:cxn>
            </a:cxnLst>
            <a:rect l="0" t="0" r="r" b="b"/>
            <a:pathLst>
              <a:path w="30" h="26">
                <a:moveTo>
                  <a:pt x="30" y="4"/>
                </a:moveTo>
                <a:lnTo>
                  <a:pt x="30" y="4"/>
                </a:lnTo>
                <a:lnTo>
                  <a:pt x="30" y="6"/>
                </a:lnTo>
                <a:lnTo>
                  <a:pt x="30" y="10"/>
                </a:lnTo>
                <a:lnTo>
                  <a:pt x="30" y="10"/>
                </a:lnTo>
                <a:lnTo>
                  <a:pt x="26" y="16"/>
                </a:lnTo>
                <a:lnTo>
                  <a:pt x="26" y="16"/>
                </a:lnTo>
                <a:lnTo>
                  <a:pt x="20" y="22"/>
                </a:lnTo>
                <a:lnTo>
                  <a:pt x="20" y="22"/>
                </a:lnTo>
                <a:lnTo>
                  <a:pt x="14" y="24"/>
                </a:lnTo>
                <a:lnTo>
                  <a:pt x="8" y="26"/>
                </a:lnTo>
                <a:lnTo>
                  <a:pt x="8" y="26"/>
                </a:lnTo>
                <a:lnTo>
                  <a:pt x="4" y="26"/>
                </a:lnTo>
                <a:lnTo>
                  <a:pt x="0" y="26"/>
                </a:lnTo>
                <a:lnTo>
                  <a:pt x="0" y="24"/>
                </a:lnTo>
                <a:lnTo>
                  <a:pt x="0" y="24"/>
                </a:lnTo>
                <a:lnTo>
                  <a:pt x="0" y="22"/>
                </a:lnTo>
                <a:lnTo>
                  <a:pt x="4" y="18"/>
                </a:lnTo>
                <a:lnTo>
                  <a:pt x="14" y="10"/>
                </a:lnTo>
                <a:lnTo>
                  <a:pt x="14" y="10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28" y="0"/>
                </a:lnTo>
                <a:lnTo>
                  <a:pt x="30" y="4"/>
                </a:lnTo>
                <a:lnTo>
                  <a:pt x="30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19" name="Freeform 374"/>
          <p:cNvSpPr>
            <a:spLocks noChangeAspect="1"/>
          </p:cNvSpPr>
          <p:nvPr/>
        </p:nvSpPr>
        <p:spPr bwMode="auto">
          <a:xfrm>
            <a:off x="9653061" y="4154365"/>
            <a:ext cx="45719" cy="4572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22" y="2"/>
              </a:cxn>
              <a:cxn ang="0">
                <a:pos x="20" y="4"/>
              </a:cxn>
              <a:cxn ang="0">
                <a:pos x="18" y="8"/>
              </a:cxn>
              <a:cxn ang="0">
                <a:pos x="18" y="8"/>
              </a:cxn>
              <a:cxn ang="0">
                <a:pos x="10" y="16"/>
              </a:cxn>
              <a:cxn ang="0">
                <a:pos x="10" y="16"/>
              </a:cxn>
              <a:cxn ang="0">
                <a:pos x="4" y="22"/>
              </a:cxn>
              <a:cxn ang="0">
                <a:pos x="4" y="22"/>
              </a:cxn>
              <a:cxn ang="0">
                <a:pos x="2" y="22"/>
              </a:cxn>
              <a:cxn ang="0">
                <a:pos x="0" y="22"/>
              </a:cxn>
              <a:cxn ang="0">
                <a:pos x="0" y="22"/>
              </a:cxn>
              <a:cxn ang="0">
                <a:pos x="0" y="18"/>
              </a:cxn>
              <a:cxn ang="0">
                <a:pos x="2" y="16"/>
              </a:cxn>
              <a:cxn ang="0">
                <a:pos x="2" y="16"/>
              </a:cxn>
              <a:cxn ang="0">
                <a:pos x="8" y="12"/>
              </a:cxn>
              <a:cxn ang="0">
                <a:pos x="8" y="12"/>
              </a:cxn>
              <a:cxn ang="0">
                <a:pos x="10" y="8"/>
              </a:cxn>
              <a:cxn ang="0">
                <a:pos x="10" y="8"/>
              </a:cxn>
              <a:cxn ang="0">
                <a:pos x="14" y="4"/>
              </a:cxn>
              <a:cxn ang="0">
                <a:pos x="14" y="4"/>
              </a:cxn>
              <a:cxn ang="0">
                <a:pos x="18" y="0"/>
              </a:cxn>
              <a:cxn ang="0">
                <a:pos x="20" y="0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22" h="22">
                <a:moveTo>
                  <a:pt x="22" y="0"/>
                </a:moveTo>
                <a:lnTo>
                  <a:pt x="22" y="0"/>
                </a:lnTo>
                <a:lnTo>
                  <a:pt x="22" y="2"/>
                </a:lnTo>
                <a:lnTo>
                  <a:pt x="20" y="4"/>
                </a:lnTo>
                <a:lnTo>
                  <a:pt x="18" y="8"/>
                </a:lnTo>
                <a:lnTo>
                  <a:pt x="18" y="8"/>
                </a:lnTo>
                <a:lnTo>
                  <a:pt x="10" y="16"/>
                </a:lnTo>
                <a:lnTo>
                  <a:pt x="10" y="16"/>
                </a:lnTo>
                <a:lnTo>
                  <a:pt x="4" y="22"/>
                </a:lnTo>
                <a:lnTo>
                  <a:pt x="4" y="22"/>
                </a:lnTo>
                <a:lnTo>
                  <a:pt x="2" y="22"/>
                </a:lnTo>
                <a:lnTo>
                  <a:pt x="0" y="22"/>
                </a:lnTo>
                <a:lnTo>
                  <a:pt x="0" y="22"/>
                </a:lnTo>
                <a:lnTo>
                  <a:pt x="0" y="18"/>
                </a:lnTo>
                <a:lnTo>
                  <a:pt x="2" y="16"/>
                </a:lnTo>
                <a:lnTo>
                  <a:pt x="2" y="16"/>
                </a:lnTo>
                <a:lnTo>
                  <a:pt x="8" y="12"/>
                </a:lnTo>
                <a:lnTo>
                  <a:pt x="8" y="12"/>
                </a:lnTo>
                <a:lnTo>
                  <a:pt x="10" y="8"/>
                </a:lnTo>
                <a:lnTo>
                  <a:pt x="10" y="8"/>
                </a:lnTo>
                <a:lnTo>
                  <a:pt x="14" y="4"/>
                </a:lnTo>
                <a:lnTo>
                  <a:pt x="14" y="4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0" name="Freeform 375"/>
          <p:cNvSpPr>
            <a:spLocks noChangeAspect="1"/>
          </p:cNvSpPr>
          <p:nvPr/>
        </p:nvSpPr>
        <p:spPr bwMode="auto">
          <a:xfrm>
            <a:off x="9665762" y="4152332"/>
            <a:ext cx="45719" cy="7315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0"/>
              </a:cxn>
              <a:cxn ang="0">
                <a:pos x="8" y="2"/>
              </a:cxn>
              <a:cxn ang="0">
                <a:pos x="10" y="2"/>
              </a:cxn>
              <a:cxn ang="0">
                <a:pos x="14" y="2"/>
              </a:cxn>
              <a:cxn ang="0">
                <a:pos x="16" y="2"/>
              </a:cxn>
              <a:cxn ang="0">
                <a:pos x="16" y="2"/>
              </a:cxn>
              <a:cxn ang="0">
                <a:pos x="16" y="6"/>
              </a:cxn>
              <a:cxn ang="0">
                <a:pos x="14" y="12"/>
              </a:cxn>
              <a:cxn ang="0">
                <a:pos x="14" y="12"/>
              </a:cxn>
              <a:cxn ang="0">
                <a:pos x="12" y="18"/>
              </a:cxn>
              <a:cxn ang="0">
                <a:pos x="8" y="24"/>
              </a:cxn>
              <a:cxn ang="0">
                <a:pos x="8" y="24"/>
              </a:cxn>
              <a:cxn ang="0">
                <a:pos x="6" y="24"/>
              </a:cxn>
              <a:cxn ang="0">
                <a:pos x="2" y="24"/>
              </a:cxn>
              <a:cxn ang="0">
                <a:pos x="2" y="24"/>
              </a:cxn>
              <a:cxn ang="0">
                <a:pos x="0" y="20"/>
              </a:cxn>
              <a:cxn ang="0">
                <a:pos x="0" y="16"/>
              </a:cxn>
              <a:cxn ang="0">
                <a:pos x="0" y="16"/>
              </a:cxn>
              <a:cxn ang="0">
                <a:pos x="2" y="6"/>
              </a:cxn>
              <a:cxn ang="0">
                <a:pos x="2" y="6"/>
              </a:cxn>
              <a:cxn ang="0">
                <a:pos x="4" y="2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  <a:cxn ang="0">
                <a:pos x="6" y="0"/>
              </a:cxn>
            </a:cxnLst>
            <a:rect l="0" t="0" r="r" b="b"/>
            <a:pathLst>
              <a:path w="16" h="24">
                <a:moveTo>
                  <a:pt x="6" y="0"/>
                </a:moveTo>
                <a:lnTo>
                  <a:pt x="6" y="0"/>
                </a:lnTo>
                <a:lnTo>
                  <a:pt x="8" y="2"/>
                </a:lnTo>
                <a:lnTo>
                  <a:pt x="10" y="2"/>
                </a:lnTo>
                <a:lnTo>
                  <a:pt x="14" y="2"/>
                </a:lnTo>
                <a:lnTo>
                  <a:pt x="16" y="2"/>
                </a:lnTo>
                <a:lnTo>
                  <a:pt x="16" y="2"/>
                </a:lnTo>
                <a:lnTo>
                  <a:pt x="16" y="6"/>
                </a:lnTo>
                <a:lnTo>
                  <a:pt x="14" y="12"/>
                </a:lnTo>
                <a:lnTo>
                  <a:pt x="14" y="12"/>
                </a:lnTo>
                <a:lnTo>
                  <a:pt x="12" y="18"/>
                </a:lnTo>
                <a:lnTo>
                  <a:pt x="8" y="24"/>
                </a:lnTo>
                <a:lnTo>
                  <a:pt x="8" y="24"/>
                </a:lnTo>
                <a:lnTo>
                  <a:pt x="6" y="24"/>
                </a:lnTo>
                <a:lnTo>
                  <a:pt x="2" y="24"/>
                </a:lnTo>
                <a:lnTo>
                  <a:pt x="2" y="24"/>
                </a:lnTo>
                <a:lnTo>
                  <a:pt x="0" y="20"/>
                </a:lnTo>
                <a:lnTo>
                  <a:pt x="0" y="16"/>
                </a:lnTo>
                <a:lnTo>
                  <a:pt x="0" y="16"/>
                </a:lnTo>
                <a:lnTo>
                  <a:pt x="2" y="6"/>
                </a:lnTo>
                <a:lnTo>
                  <a:pt x="2" y="6"/>
                </a:lnTo>
                <a:lnTo>
                  <a:pt x="4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1" name="Freeform 376"/>
          <p:cNvSpPr>
            <a:spLocks noChangeAspect="1"/>
          </p:cNvSpPr>
          <p:nvPr/>
        </p:nvSpPr>
        <p:spPr bwMode="auto">
          <a:xfrm>
            <a:off x="9670525" y="4071182"/>
            <a:ext cx="45719" cy="68580"/>
          </a:xfrm>
          <a:custGeom>
            <a:avLst/>
            <a:gdLst/>
            <a:ahLst/>
            <a:cxnLst>
              <a:cxn ang="0">
                <a:pos x="42" y="50"/>
              </a:cxn>
              <a:cxn ang="0">
                <a:pos x="40" y="56"/>
              </a:cxn>
              <a:cxn ang="0">
                <a:pos x="32" y="62"/>
              </a:cxn>
              <a:cxn ang="0">
                <a:pos x="26" y="62"/>
              </a:cxn>
              <a:cxn ang="0">
                <a:pos x="26" y="60"/>
              </a:cxn>
              <a:cxn ang="0">
                <a:pos x="28" y="54"/>
              </a:cxn>
              <a:cxn ang="0">
                <a:pos x="30" y="52"/>
              </a:cxn>
              <a:cxn ang="0">
                <a:pos x="20" y="52"/>
              </a:cxn>
              <a:cxn ang="0">
                <a:pos x="10" y="50"/>
              </a:cxn>
              <a:cxn ang="0">
                <a:pos x="12" y="48"/>
              </a:cxn>
              <a:cxn ang="0">
                <a:pos x="12" y="44"/>
              </a:cxn>
              <a:cxn ang="0">
                <a:pos x="10" y="38"/>
              </a:cxn>
              <a:cxn ang="0">
                <a:pos x="10" y="28"/>
              </a:cxn>
              <a:cxn ang="0">
                <a:pos x="6" y="26"/>
              </a:cxn>
              <a:cxn ang="0">
                <a:pos x="2" y="26"/>
              </a:cxn>
              <a:cxn ang="0">
                <a:pos x="0" y="22"/>
              </a:cxn>
              <a:cxn ang="0">
                <a:pos x="4" y="14"/>
              </a:cxn>
              <a:cxn ang="0">
                <a:pos x="8" y="12"/>
              </a:cxn>
              <a:cxn ang="0">
                <a:pos x="12" y="10"/>
              </a:cxn>
              <a:cxn ang="0">
                <a:pos x="14" y="14"/>
              </a:cxn>
              <a:cxn ang="0">
                <a:pos x="16" y="18"/>
              </a:cxn>
              <a:cxn ang="0">
                <a:pos x="18" y="18"/>
              </a:cxn>
              <a:cxn ang="0">
                <a:pos x="22" y="10"/>
              </a:cxn>
              <a:cxn ang="0">
                <a:pos x="26" y="0"/>
              </a:cxn>
              <a:cxn ang="0">
                <a:pos x="26" y="2"/>
              </a:cxn>
              <a:cxn ang="0">
                <a:pos x="28" y="6"/>
              </a:cxn>
              <a:cxn ang="0">
                <a:pos x="30" y="10"/>
              </a:cxn>
              <a:cxn ang="0">
                <a:pos x="30" y="16"/>
              </a:cxn>
              <a:cxn ang="0">
                <a:pos x="28" y="22"/>
              </a:cxn>
              <a:cxn ang="0">
                <a:pos x="32" y="32"/>
              </a:cxn>
              <a:cxn ang="0">
                <a:pos x="30" y="36"/>
              </a:cxn>
              <a:cxn ang="0">
                <a:pos x="30" y="40"/>
              </a:cxn>
              <a:cxn ang="0">
                <a:pos x="30" y="44"/>
              </a:cxn>
              <a:cxn ang="0">
                <a:pos x="40" y="48"/>
              </a:cxn>
              <a:cxn ang="0">
                <a:pos x="42" y="50"/>
              </a:cxn>
            </a:cxnLst>
            <a:rect l="0" t="0" r="r" b="b"/>
            <a:pathLst>
              <a:path w="42" h="62">
                <a:moveTo>
                  <a:pt x="42" y="50"/>
                </a:moveTo>
                <a:lnTo>
                  <a:pt x="42" y="50"/>
                </a:lnTo>
                <a:lnTo>
                  <a:pt x="42" y="52"/>
                </a:lnTo>
                <a:lnTo>
                  <a:pt x="40" y="56"/>
                </a:lnTo>
                <a:lnTo>
                  <a:pt x="32" y="62"/>
                </a:lnTo>
                <a:lnTo>
                  <a:pt x="32" y="62"/>
                </a:lnTo>
                <a:lnTo>
                  <a:pt x="30" y="62"/>
                </a:lnTo>
                <a:lnTo>
                  <a:pt x="26" y="62"/>
                </a:lnTo>
                <a:lnTo>
                  <a:pt x="26" y="62"/>
                </a:lnTo>
                <a:lnTo>
                  <a:pt x="26" y="60"/>
                </a:lnTo>
                <a:lnTo>
                  <a:pt x="28" y="58"/>
                </a:lnTo>
                <a:lnTo>
                  <a:pt x="28" y="54"/>
                </a:lnTo>
                <a:lnTo>
                  <a:pt x="30" y="52"/>
                </a:lnTo>
                <a:lnTo>
                  <a:pt x="30" y="52"/>
                </a:lnTo>
                <a:lnTo>
                  <a:pt x="26" y="52"/>
                </a:lnTo>
                <a:lnTo>
                  <a:pt x="20" y="52"/>
                </a:lnTo>
                <a:lnTo>
                  <a:pt x="14" y="52"/>
                </a:lnTo>
                <a:lnTo>
                  <a:pt x="10" y="50"/>
                </a:lnTo>
                <a:lnTo>
                  <a:pt x="10" y="50"/>
                </a:lnTo>
                <a:lnTo>
                  <a:pt x="12" y="48"/>
                </a:lnTo>
                <a:lnTo>
                  <a:pt x="12" y="44"/>
                </a:lnTo>
                <a:lnTo>
                  <a:pt x="12" y="44"/>
                </a:lnTo>
                <a:lnTo>
                  <a:pt x="10" y="38"/>
                </a:lnTo>
                <a:lnTo>
                  <a:pt x="10" y="38"/>
                </a:lnTo>
                <a:lnTo>
                  <a:pt x="10" y="32"/>
                </a:lnTo>
                <a:lnTo>
                  <a:pt x="10" y="28"/>
                </a:lnTo>
                <a:lnTo>
                  <a:pt x="10" y="28"/>
                </a:lnTo>
                <a:lnTo>
                  <a:pt x="6" y="26"/>
                </a:lnTo>
                <a:lnTo>
                  <a:pt x="2" y="26"/>
                </a:lnTo>
                <a:lnTo>
                  <a:pt x="2" y="26"/>
                </a:lnTo>
                <a:lnTo>
                  <a:pt x="0" y="22"/>
                </a:lnTo>
                <a:lnTo>
                  <a:pt x="0" y="22"/>
                </a:lnTo>
                <a:lnTo>
                  <a:pt x="2" y="18"/>
                </a:lnTo>
                <a:lnTo>
                  <a:pt x="4" y="14"/>
                </a:lnTo>
                <a:lnTo>
                  <a:pt x="4" y="14"/>
                </a:lnTo>
                <a:lnTo>
                  <a:pt x="8" y="12"/>
                </a:lnTo>
                <a:lnTo>
                  <a:pt x="12" y="10"/>
                </a:lnTo>
                <a:lnTo>
                  <a:pt x="12" y="10"/>
                </a:lnTo>
                <a:lnTo>
                  <a:pt x="14" y="10"/>
                </a:lnTo>
                <a:lnTo>
                  <a:pt x="14" y="14"/>
                </a:lnTo>
                <a:lnTo>
                  <a:pt x="16" y="16"/>
                </a:lnTo>
                <a:lnTo>
                  <a:pt x="16" y="18"/>
                </a:lnTo>
                <a:lnTo>
                  <a:pt x="16" y="18"/>
                </a:lnTo>
                <a:lnTo>
                  <a:pt x="18" y="18"/>
                </a:lnTo>
                <a:lnTo>
                  <a:pt x="20" y="16"/>
                </a:lnTo>
                <a:lnTo>
                  <a:pt x="22" y="10"/>
                </a:lnTo>
                <a:lnTo>
                  <a:pt x="22" y="4"/>
                </a:lnTo>
                <a:lnTo>
                  <a:pt x="26" y="0"/>
                </a:lnTo>
                <a:lnTo>
                  <a:pt x="26" y="0"/>
                </a:lnTo>
                <a:lnTo>
                  <a:pt x="26" y="2"/>
                </a:lnTo>
                <a:lnTo>
                  <a:pt x="26" y="2"/>
                </a:lnTo>
                <a:lnTo>
                  <a:pt x="28" y="6"/>
                </a:lnTo>
                <a:lnTo>
                  <a:pt x="30" y="10"/>
                </a:lnTo>
                <a:lnTo>
                  <a:pt x="30" y="10"/>
                </a:lnTo>
                <a:lnTo>
                  <a:pt x="30" y="16"/>
                </a:lnTo>
                <a:lnTo>
                  <a:pt x="30" y="16"/>
                </a:lnTo>
                <a:lnTo>
                  <a:pt x="28" y="22"/>
                </a:lnTo>
                <a:lnTo>
                  <a:pt x="28" y="22"/>
                </a:lnTo>
                <a:lnTo>
                  <a:pt x="30" y="26"/>
                </a:lnTo>
                <a:lnTo>
                  <a:pt x="32" y="32"/>
                </a:lnTo>
                <a:lnTo>
                  <a:pt x="32" y="32"/>
                </a:lnTo>
                <a:lnTo>
                  <a:pt x="30" y="36"/>
                </a:lnTo>
                <a:lnTo>
                  <a:pt x="30" y="40"/>
                </a:lnTo>
                <a:lnTo>
                  <a:pt x="30" y="40"/>
                </a:lnTo>
                <a:lnTo>
                  <a:pt x="30" y="44"/>
                </a:lnTo>
                <a:lnTo>
                  <a:pt x="30" y="44"/>
                </a:lnTo>
                <a:lnTo>
                  <a:pt x="38" y="46"/>
                </a:lnTo>
                <a:lnTo>
                  <a:pt x="40" y="48"/>
                </a:lnTo>
                <a:lnTo>
                  <a:pt x="42" y="50"/>
                </a:lnTo>
                <a:lnTo>
                  <a:pt x="42" y="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2" name="Freeform 377"/>
          <p:cNvSpPr>
            <a:spLocks noChangeAspect="1"/>
          </p:cNvSpPr>
          <p:nvPr/>
        </p:nvSpPr>
        <p:spPr bwMode="auto">
          <a:xfrm>
            <a:off x="9623664" y="4062293"/>
            <a:ext cx="64005" cy="45719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2"/>
              </a:cxn>
              <a:cxn ang="0">
                <a:pos x="20" y="4"/>
              </a:cxn>
              <a:cxn ang="0">
                <a:pos x="20" y="6"/>
              </a:cxn>
              <a:cxn ang="0">
                <a:pos x="20" y="6"/>
              </a:cxn>
              <a:cxn ang="0">
                <a:pos x="16" y="8"/>
              </a:cxn>
              <a:cxn ang="0">
                <a:pos x="16" y="8"/>
              </a:cxn>
              <a:cxn ang="0">
                <a:pos x="16" y="12"/>
              </a:cxn>
              <a:cxn ang="0">
                <a:pos x="14" y="14"/>
              </a:cxn>
              <a:cxn ang="0">
                <a:pos x="14" y="14"/>
              </a:cxn>
              <a:cxn ang="0">
                <a:pos x="8" y="14"/>
              </a:cxn>
              <a:cxn ang="0">
                <a:pos x="4" y="12"/>
              </a:cxn>
              <a:cxn ang="0">
                <a:pos x="4" y="12"/>
              </a:cxn>
              <a:cxn ang="0">
                <a:pos x="2" y="8"/>
              </a:cxn>
              <a:cxn ang="0">
                <a:pos x="0" y="4"/>
              </a:cxn>
              <a:cxn ang="0">
                <a:pos x="0" y="4"/>
              </a:cxn>
              <a:cxn ang="0">
                <a:pos x="2" y="0"/>
              </a:cxn>
              <a:cxn ang="0">
                <a:pos x="2" y="0"/>
              </a:cxn>
              <a:cxn ang="0">
                <a:pos x="4" y="0"/>
              </a:cxn>
              <a:cxn ang="0">
                <a:pos x="8" y="0"/>
              </a:cxn>
              <a:cxn ang="0">
                <a:pos x="16" y="2"/>
              </a:cxn>
              <a:cxn ang="0">
                <a:pos x="16" y="2"/>
              </a:cxn>
            </a:cxnLst>
            <a:rect l="0" t="0" r="r" b="b"/>
            <a:pathLst>
              <a:path w="20" h="14">
                <a:moveTo>
                  <a:pt x="16" y="2"/>
                </a:moveTo>
                <a:lnTo>
                  <a:pt x="16" y="2"/>
                </a:lnTo>
                <a:lnTo>
                  <a:pt x="20" y="4"/>
                </a:lnTo>
                <a:lnTo>
                  <a:pt x="20" y="6"/>
                </a:lnTo>
                <a:lnTo>
                  <a:pt x="20" y="6"/>
                </a:lnTo>
                <a:lnTo>
                  <a:pt x="16" y="8"/>
                </a:lnTo>
                <a:lnTo>
                  <a:pt x="16" y="8"/>
                </a:lnTo>
                <a:lnTo>
                  <a:pt x="16" y="12"/>
                </a:lnTo>
                <a:lnTo>
                  <a:pt x="14" y="14"/>
                </a:lnTo>
                <a:lnTo>
                  <a:pt x="14" y="14"/>
                </a:lnTo>
                <a:lnTo>
                  <a:pt x="8" y="14"/>
                </a:lnTo>
                <a:lnTo>
                  <a:pt x="4" y="12"/>
                </a:lnTo>
                <a:lnTo>
                  <a:pt x="4" y="12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4" y="0"/>
                </a:lnTo>
                <a:lnTo>
                  <a:pt x="8" y="0"/>
                </a:lnTo>
                <a:lnTo>
                  <a:pt x="16" y="2"/>
                </a:lnTo>
                <a:lnTo>
                  <a:pt x="16" y="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3" name="Freeform 378"/>
          <p:cNvSpPr>
            <a:spLocks noChangeAspect="1"/>
          </p:cNvSpPr>
          <p:nvPr/>
        </p:nvSpPr>
        <p:spPr bwMode="auto">
          <a:xfrm>
            <a:off x="9671794" y="4052769"/>
            <a:ext cx="50799" cy="45719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58" y="0"/>
              </a:cxn>
              <a:cxn ang="0">
                <a:pos x="56" y="4"/>
              </a:cxn>
              <a:cxn ang="0">
                <a:pos x="52" y="12"/>
              </a:cxn>
              <a:cxn ang="0">
                <a:pos x="50" y="16"/>
              </a:cxn>
              <a:cxn ang="0">
                <a:pos x="52" y="20"/>
              </a:cxn>
              <a:cxn ang="0">
                <a:pos x="54" y="20"/>
              </a:cxn>
              <a:cxn ang="0">
                <a:pos x="48" y="22"/>
              </a:cxn>
              <a:cxn ang="0">
                <a:pos x="44" y="22"/>
              </a:cxn>
              <a:cxn ang="0">
                <a:pos x="38" y="26"/>
              </a:cxn>
              <a:cxn ang="0">
                <a:pos x="38" y="28"/>
              </a:cxn>
              <a:cxn ang="0">
                <a:pos x="38" y="32"/>
              </a:cxn>
              <a:cxn ang="0">
                <a:pos x="40" y="32"/>
              </a:cxn>
              <a:cxn ang="0">
                <a:pos x="36" y="38"/>
              </a:cxn>
              <a:cxn ang="0">
                <a:pos x="32" y="40"/>
              </a:cxn>
              <a:cxn ang="0">
                <a:pos x="28" y="42"/>
              </a:cxn>
              <a:cxn ang="0">
                <a:pos x="22" y="40"/>
              </a:cxn>
              <a:cxn ang="0">
                <a:pos x="18" y="44"/>
              </a:cxn>
              <a:cxn ang="0">
                <a:pos x="14" y="46"/>
              </a:cxn>
              <a:cxn ang="0">
                <a:pos x="12" y="50"/>
              </a:cxn>
              <a:cxn ang="0">
                <a:pos x="4" y="52"/>
              </a:cxn>
              <a:cxn ang="0">
                <a:pos x="2" y="52"/>
              </a:cxn>
              <a:cxn ang="0">
                <a:pos x="2" y="46"/>
              </a:cxn>
              <a:cxn ang="0">
                <a:pos x="2" y="44"/>
              </a:cxn>
              <a:cxn ang="0">
                <a:pos x="6" y="42"/>
              </a:cxn>
              <a:cxn ang="0">
                <a:pos x="8" y="40"/>
              </a:cxn>
              <a:cxn ang="0">
                <a:pos x="6" y="30"/>
              </a:cxn>
              <a:cxn ang="0">
                <a:pos x="8" y="24"/>
              </a:cxn>
              <a:cxn ang="0">
                <a:pos x="10" y="18"/>
              </a:cxn>
              <a:cxn ang="0">
                <a:pos x="14" y="12"/>
              </a:cxn>
              <a:cxn ang="0">
                <a:pos x="18" y="14"/>
              </a:cxn>
              <a:cxn ang="0">
                <a:pos x="20" y="18"/>
              </a:cxn>
              <a:cxn ang="0">
                <a:pos x="26" y="18"/>
              </a:cxn>
              <a:cxn ang="0">
                <a:pos x="26" y="14"/>
              </a:cxn>
              <a:cxn ang="0">
                <a:pos x="26" y="12"/>
              </a:cxn>
              <a:cxn ang="0">
                <a:pos x="26" y="8"/>
              </a:cxn>
              <a:cxn ang="0">
                <a:pos x="42" y="2"/>
              </a:cxn>
              <a:cxn ang="0">
                <a:pos x="52" y="0"/>
              </a:cxn>
            </a:cxnLst>
            <a:rect l="0" t="0" r="r" b="b"/>
            <a:pathLst>
              <a:path w="58" h="52">
                <a:moveTo>
                  <a:pt x="52" y="0"/>
                </a:moveTo>
                <a:lnTo>
                  <a:pt x="52" y="0"/>
                </a:lnTo>
                <a:lnTo>
                  <a:pt x="56" y="0"/>
                </a:lnTo>
                <a:lnTo>
                  <a:pt x="58" y="0"/>
                </a:lnTo>
                <a:lnTo>
                  <a:pt x="58" y="0"/>
                </a:lnTo>
                <a:lnTo>
                  <a:pt x="56" y="4"/>
                </a:lnTo>
                <a:lnTo>
                  <a:pt x="54" y="8"/>
                </a:lnTo>
                <a:lnTo>
                  <a:pt x="52" y="12"/>
                </a:lnTo>
                <a:lnTo>
                  <a:pt x="50" y="16"/>
                </a:lnTo>
                <a:lnTo>
                  <a:pt x="50" y="16"/>
                </a:lnTo>
                <a:lnTo>
                  <a:pt x="52" y="20"/>
                </a:lnTo>
                <a:lnTo>
                  <a:pt x="52" y="20"/>
                </a:lnTo>
                <a:lnTo>
                  <a:pt x="54" y="20"/>
                </a:lnTo>
                <a:lnTo>
                  <a:pt x="54" y="20"/>
                </a:lnTo>
                <a:lnTo>
                  <a:pt x="52" y="22"/>
                </a:lnTo>
                <a:lnTo>
                  <a:pt x="48" y="22"/>
                </a:lnTo>
                <a:lnTo>
                  <a:pt x="48" y="22"/>
                </a:lnTo>
                <a:lnTo>
                  <a:pt x="44" y="22"/>
                </a:lnTo>
                <a:lnTo>
                  <a:pt x="44" y="22"/>
                </a:lnTo>
                <a:lnTo>
                  <a:pt x="38" y="26"/>
                </a:lnTo>
                <a:lnTo>
                  <a:pt x="38" y="26"/>
                </a:lnTo>
                <a:lnTo>
                  <a:pt x="38" y="28"/>
                </a:lnTo>
                <a:lnTo>
                  <a:pt x="38" y="32"/>
                </a:lnTo>
                <a:lnTo>
                  <a:pt x="38" y="32"/>
                </a:lnTo>
                <a:lnTo>
                  <a:pt x="40" y="32"/>
                </a:lnTo>
                <a:lnTo>
                  <a:pt x="40" y="32"/>
                </a:lnTo>
                <a:lnTo>
                  <a:pt x="40" y="36"/>
                </a:lnTo>
                <a:lnTo>
                  <a:pt x="36" y="38"/>
                </a:lnTo>
                <a:lnTo>
                  <a:pt x="36" y="38"/>
                </a:lnTo>
                <a:lnTo>
                  <a:pt x="32" y="40"/>
                </a:lnTo>
                <a:lnTo>
                  <a:pt x="28" y="42"/>
                </a:lnTo>
                <a:lnTo>
                  <a:pt x="28" y="42"/>
                </a:lnTo>
                <a:lnTo>
                  <a:pt x="22" y="40"/>
                </a:lnTo>
                <a:lnTo>
                  <a:pt x="22" y="40"/>
                </a:lnTo>
                <a:lnTo>
                  <a:pt x="18" y="44"/>
                </a:lnTo>
                <a:lnTo>
                  <a:pt x="18" y="44"/>
                </a:lnTo>
                <a:lnTo>
                  <a:pt x="14" y="46"/>
                </a:lnTo>
                <a:lnTo>
                  <a:pt x="14" y="46"/>
                </a:lnTo>
                <a:lnTo>
                  <a:pt x="12" y="50"/>
                </a:lnTo>
                <a:lnTo>
                  <a:pt x="12" y="50"/>
                </a:lnTo>
                <a:lnTo>
                  <a:pt x="6" y="52"/>
                </a:lnTo>
                <a:lnTo>
                  <a:pt x="4" y="52"/>
                </a:lnTo>
                <a:lnTo>
                  <a:pt x="2" y="52"/>
                </a:lnTo>
                <a:lnTo>
                  <a:pt x="2" y="52"/>
                </a:lnTo>
                <a:lnTo>
                  <a:pt x="0" y="50"/>
                </a:lnTo>
                <a:lnTo>
                  <a:pt x="2" y="46"/>
                </a:lnTo>
                <a:lnTo>
                  <a:pt x="2" y="46"/>
                </a:lnTo>
                <a:lnTo>
                  <a:pt x="2" y="44"/>
                </a:lnTo>
                <a:lnTo>
                  <a:pt x="2" y="44"/>
                </a:lnTo>
                <a:lnTo>
                  <a:pt x="6" y="42"/>
                </a:lnTo>
                <a:lnTo>
                  <a:pt x="8" y="40"/>
                </a:lnTo>
                <a:lnTo>
                  <a:pt x="8" y="40"/>
                </a:lnTo>
                <a:lnTo>
                  <a:pt x="8" y="34"/>
                </a:lnTo>
                <a:lnTo>
                  <a:pt x="6" y="30"/>
                </a:lnTo>
                <a:lnTo>
                  <a:pt x="6" y="30"/>
                </a:lnTo>
                <a:lnTo>
                  <a:pt x="8" y="24"/>
                </a:lnTo>
                <a:lnTo>
                  <a:pt x="10" y="18"/>
                </a:lnTo>
                <a:lnTo>
                  <a:pt x="10" y="18"/>
                </a:lnTo>
                <a:lnTo>
                  <a:pt x="12" y="14"/>
                </a:lnTo>
                <a:lnTo>
                  <a:pt x="14" y="12"/>
                </a:lnTo>
                <a:lnTo>
                  <a:pt x="14" y="12"/>
                </a:lnTo>
                <a:lnTo>
                  <a:pt x="18" y="14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6" y="18"/>
                </a:lnTo>
                <a:lnTo>
                  <a:pt x="26" y="18"/>
                </a:lnTo>
                <a:lnTo>
                  <a:pt x="26" y="14"/>
                </a:lnTo>
                <a:lnTo>
                  <a:pt x="26" y="12"/>
                </a:lnTo>
                <a:lnTo>
                  <a:pt x="26" y="12"/>
                </a:lnTo>
                <a:lnTo>
                  <a:pt x="26" y="8"/>
                </a:lnTo>
                <a:lnTo>
                  <a:pt x="26" y="8"/>
                </a:lnTo>
                <a:lnTo>
                  <a:pt x="34" y="4"/>
                </a:lnTo>
                <a:lnTo>
                  <a:pt x="42" y="2"/>
                </a:lnTo>
                <a:lnTo>
                  <a:pt x="42" y="2"/>
                </a:lnTo>
                <a:lnTo>
                  <a:pt x="52" y="0"/>
                </a:lnTo>
                <a:lnTo>
                  <a:pt x="5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4" name="Freeform 379"/>
          <p:cNvSpPr>
            <a:spLocks noChangeAspect="1"/>
          </p:cNvSpPr>
          <p:nvPr/>
        </p:nvSpPr>
        <p:spPr bwMode="auto">
          <a:xfrm>
            <a:off x="9657825" y="4132144"/>
            <a:ext cx="45719" cy="45719"/>
          </a:xfrm>
          <a:custGeom>
            <a:avLst/>
            <a:gdLst/>
            <a:ahLst/>
            <a:cxnLst>
              <a:cxn ang="0">
                <a:pos x="32" y="22"/>
              </a:cxn>
              <a:cxn ang="0">
                <a:pos x="32" y="22"/>
              </a:cxn>
              <a:cxn ang="0">
                <a:pos x="32" y="26"/>
              </a:cxn>
              <a:cxn ang="0">
                <a:pos x="32" y="28"/>
              </a:cxn>
              <a:cxn ang="0">
                <a:pos x="32" y="28"/>
              </a:cxn>
              <a:cxn ang="0">
                <a:pos x="28" y="28"/>
              </a:cxn>
              <a:cxn ang="0">
                <a:pos x="24" y="28"/>
              </a:cxn>
              <a:cxn ang="0">
                <a:pos x="24" y="28"/>
              </a:cxn>
              <a:cxn ang="0">
                <a:pos x="18" y="30"/>
              </a:cxn>
              <a:cxn ang="0">
                <a:pos x="12" y="32"/>
              </a:cxn>
              <a:cxn ang="0">
                <a:pos x="12" y="32"/>
              </a:cxn>
              <a:cxn ang="0">
                <a:pos x="8" y="30"/>
              </a:cxn>
              <a:cxn ang="0">
                <a:pos x="4" y="30"/>
              </a:cxn>
              <a:cxn ang="0">
                <a:pos x="4" y="30"/>
              </a:cxn>
              <a:cxn ang="0">
                <a:pos x="0" y="26"/>
              </a:cxn>
              <a:cxn ang="0">
                <a:pos x="0" y="26"/>
              </a:cxn>
              <a:cxn ang="0">
                <a:pos x="0" y="24"/>
              </a:cxn>
              <a:cxn ang="0">
                <a:pos x="0" y="22"/>
              </a:cxn>
              <a:cxn ang="0">
                <a:pos x="0" y="22"/>
              </a:cxn>
              <a:cxn ang="0">
                <a:pos x="2" y="22"/>
              </a:cxn>
              <a:cxn ang="0">
                <a:pos x="2" y="24"/>
              </a:cxn>
              <a:cxn ang="0">
                <a:pos x="2" y="24"/>
              </a:cxn>
              <a:cxn ang="0">
                <a:pos x="4" y="26"/>
              </a:cxn>
              <a:cxn ang="0">
                <a:pos x="4" y="26"/>
              </a:cxn>
              <a:cxn ang="0">
                <a:pos x="8" y="26"/>
              </a:cxn>
              <a:cxn ang="0">
                <a:pos x="8" y="26"/>
              </a:cxn>
              <a:cxn ang="0">
                <a:pos x="12" y="24"/>
              </a:cxn>
              <a:cxn ang="0">
                <a:pos x="12" y="24"/>
              </a:cxn>
              <a:cxn ang="0">
                <a:pos x="14" y="22"/>
              </a:cxn>
              <a:cxn ang="0">
                <a:pos x="14" y="22"/>
              </a:cxn>
              <a:cxn ang="0">
                <a:pos x="14" y="20"/>
              </a:cxn>
              <a:cxn ang="0">
                <a:pos x="14" y="20"/>
              </a:cxn>
              <a:cxn ang="0">
                <a:pos x="14" y="18"/>
              </a:cxn>
              <a:cxn ang="0">
                <a:pos x="16" y="14"/>
              </a:cxn>
              <a:cxn ang="0">
                <a:pos x="16" y="14"/>
              </a:cxn>
              <a:cxn ang="0">
                <a:pos x="14" y="10"/>
              </a:cxn>
              <a:cxn ang="0">
                <a:pos x="10" y="8"/>
              </a:cxn>
              <a:cxn ang="0">
                <a:pos x="10" y="8"/>
              </a:cxn>
              <a:cxn ang="0">
                <a:pos x="12" y="2"/>
              </a:cxn>
              <a:cxn ang="0">
                <a:pos x="12" y="2"/>
              </a:cxn>
              <a:cxn ang="0">
                <a:pos x="16" y="0"/>
              </a:cxn>
              <a:cxn ang="0">
                <a:pos x="16" y="0"/>
              </a:cxn>
              <a:cxn ang="0">
                <a:pos x="20" y="0"/>
              </a:cxn>
              <a:cxn ang="0">
                <a:pos x="22" y="0"/>
              </a:cxn>
              <a:cxn ang="0">
                <a:pos x="22" y="0"/>
              </a:cxn>
              <a:cxn ang="0">
                <a:pos x="22" y="4"/>
              </a:cxn>
              <a:cxn ang="0">
                <a:pos x="22" y="4"/>
              </a:cxn>
              <a:cxn ang="0">
                <a:pos x="28" y="14"/>
              </a:cxn>
              <a:cxn ang="0">
                <a:pos x="32" y="22"/>
              </a:cxn>
              <a:cxn ang="0">
                <a:pos x="32" y="22"/>
              </a:cxn>
            </a:cxnLst>
            <a:rect l="0" t="0" r="r" b="b"/>
            <a:pathLst>
              <a:path w="32" h="32">
                <a:moveTo>
                  <a:pt x="32" y="22"/>
                </a:moveTo>
                <a:lnTo>
                  <a:pt x="32" y="22"/>
                </a:lnTo>
                <a:lnTo>
                  <a:pt x="32" y="26"/>
                </a:lnTo>
                <a:lnTo>
                  <a:pt x="32" y="28"/>
                </a:lnTo>
                <a:lnTo>
                  <a:pt x="32" y="28"/>
                </a:lnTo>
                <a:lnTo>
                  <a:pt x="28" y="28"/>
                </a:lnTo>
                <a:lnTo>
                  <a:pt x="24" y="28"/>
                </a:lnTo>
                <a:lnTo>
                  <a:pt x="24" y="28"/>
                </a:lnTo>
                <a:lnTo>
                  <a:pt x="18" y="30"/>
                </a:lnTo>
                <a:lnTo>
                  <a:pt x="12" y="32"/>
                </a:lnTo>
                <a:lnTo>
                  <a:pt x="12" y="32"/>
                </a:lnTo>
                <a:lnTo>
                  <a:pt x="8" y="30"/>
                </a:lnTo>
                <a:lnTo>
                  <a:pt x="4" y="30"/>
                </a:lnTo>
                <a:lnTo>
                  <a:pt x="4" y="30"/>
                </a:lnTo>
                <a:lnTo>
                  <a:pt x="0" y="26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lnTo>
                  <a:pt x="0" y="22"/>
                </a:lnTo>
                <a:lnTo>
                  <a:pt x="2" y="22"/>
                </a:lnTo>
                <a:lnTo>
                  <a:pt x="2" y="24"/>
                </a:lnTo>
                <a:lnTo>
                  <a:pt x="2" y="24"/>
                </a:lnTo>
                <a:lnTo>
                  <a:pt x="4" y="26"/>
                </a:lnTo>
                <a:lnTo>
                  <a:pt x="4" y="26"/>
                </a:lnTo>
                <a:lnTo>
                  <a:pt x="8" y="26"/>
                </a:lnTo>
                <a:lnTo>
                  <a:pt x="8" y="26"/>
                </a:lnTo>
                <a:lnTo>
                  <a:pt x="12" y="24"/>
                </a:lnTo>
                <a:lnTo>
                  <a:pt x="12" y="24"/>
                </a:lnTo>
                <a:lnTo>
                  <a:pt x="14" y="22"/>
                </a:lnTo>
                <a:lnTo>
                  <a:pt x="14" y="22"/>
                </a:lnTo>
                <a:lnTo>
                  <a:pt x="14" y="20"/>
                </a:lnTo>
                <a:lnTo>
                  <a:pt x="14" y="20"/>
                </a:lnTo>
                <a:lnTo>
                  <a:pt x="14" y="18"/>
                </a:lnTo>
                <a:lnTo>
                  <a:pt x="16" y="14"/>
                </a:lnTo>
                <a:lnTo>
                  <a:pt x="16" y="14"/>
                </a:lnTo>
                <a:lnTo>
                  <a:pt x="14" y="10"/>
                </a:lnTo>
                <a:lnTo>
                  <a:pt x="10" y="8"/>
                </a:lnTo>
                <a:lnTo>
                  <a:pt x="10" y="8"/>
                </a:lnTo>
                <a:lnTo>
                  <a:pt x="12" y="2"/>
                </a:lnTo>
                <a:lnTo>
                  <a:pt x="12" y="2"/>
                </a:lnTo>
                <a:lnTo>
                  <a:pt x="16" y="0"/>
                </a:lnTo>
                <a:lnTo>
                  <a:pt x="16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8" y="14"/>
                </a:lnTo>
                <a:lnTo>
                  <a:pt x="32" y="22"/>
                </a:lnTo>
                <a:lnTo>
                  <a:pt x="32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5" name="Freeform 380"/>
          <p:cNvSpPr>
            <a:spLocks noChangeAspect="1"/>
          </p:cNvSpPr>
          <p:nvPr/>
        </p:nvSpPr>
        <p:spPr bwMode="auto">
          <a:xfrm>
            <a:off x="9638775" y="4147656"/>
            <a:ext cx="45719" cy="58781"/>
          </a:xfrm>
          <a:custGeom>
            <a:avLst/>
            <a:gdLst/>
            <a:ahLst/>
            <a:cxnLst>
              <a:cxn ang="0">
                <a:pos x="22" y="4"/>
              </a:cxn>
              <a:cxn ang="0">
                <a:pos x="22" y="4"/>
              </a:cxn>
              <a:cxn ang="0">
                <a:pos x="22" y="16"/>
              </a:cxn>
              <a:cxn ang="0">
                <a:pos x="22" y="16"/>
              </a:cxn>
              <a:cxn ang="0">
                <a:pos x="20" y="20"/>
              </a:cxn>
              <a:cxn ang="0">
                <a:pos x="20" y="24"/>
              </a:cxn>
              <a:cxn ang="0">
                <a:pos x="20" y="24"/>
              </a:cxn>
              <a:cxn ang="0">
                <a:pos x="14" y="26"/>
              </a:cxn>
              <a:cxn ang="0">
                <a:pos x="10" y="26"/>
              </a:cxn>
              <a:cxn ang="0">
                <a:pos x="10" y="26"/>
              </a:cxn>
              <a:cxn ang="0">
                <a:pos x="8" y="24"/>
              </a:cxn>
              <a:cxn ang="0">
                <a:pos x="8" y="20"/>
              </a:cxn>
              <a:cxn ang="0">
                <a:pos x="10" y="14"/>
              </a:cxn>
              <a:cxn ang="0">
                <a:pos x="8" y="12"/>
              </a:cxn>
              <a:cxn ang="0">
                <a:pos x="8" y="12"/>
              </a:cxn>
              <a:cxn ang="0">
                <a:pos x="6" y="12"/>
              </a:cxn>
              <a:cxn ang="0">
                <a:pos x="4" y="16"/>
              </a:cxn>
              <a:cxn ang="0">
                <a:pos x="2" y="18"/>
              </a:cxn>
              <a:cxn ang="0">
                <a:pos x="0" y="18"/>
              </a:cxn>
              <a:cxn ang="0">
                <a:pos x="0" y="18"/>
              </a:cxn>
              <a:cxn ang="0">
                <a:pos x="0" y="16"/>
              </a:cxn>
              <a:cxn ang="0">
                <a:pos x="0" y="16"/>
              </a:cxn>
              <a:cxn ang="0">
                <a:pos x="4" y="10"/>
              </a:cxn>
              <a:cxn ang="0">
                <a:pos x="8" y="6"/>
              </a:cxn>
              <a:cxn ang="0">
                <a:pos x="8" y="6"/>
              </a:cxn>
              <a:cxn ang="0">
                <a:pos x="12" y="6"/>
              </a:cxn>
              <a:cxn ang="0">
                <a:pos x="16" y="6"/>
              </a:cxn>
              <a:cxn ang="0">
                <a:pos x="16" y="6"/>
              </a:cxn>
              <a:cxn ang="0">
                <a:pos x="18" y="2"/>
              </a:cxn>
              <a:cxn ang="0">
                <a:pos x="18" y="0"/>
              </a:cxn>
              <a:cxn ang="0">
                <a:pos x="20" y="0"/>
              </a:cxn>
              <a:cxn ang="0">
                <a:pos x="20" y="0"/>
              </a:cxn>
              <a:cxn ang="0">
                <a:pos x="22" y="0"/>
              </a:cxn>
              <a:cxn ang="0">
                <a:pos x="22" y="4"/>
              </a:cxn>
              <a:cxn ang="0">
                <a:pos x="22" y="4"/>
              </a:cxn>
            </a:cxnLst>
            <a:rect l="0" t="0" r="r" b="b"/>
            <a:pathLst>
              <a:path w="22" h="26">
                <a:moveTo>
                  <a:pt x="22" y="4"/>
                </a:moveTo>
                <a:lnTo>
                  <a:pt x="22" y="4"/>
                </a:lnTo>
                <a:lnTo>
                  <a:pt x="22" y="16"/>
                </a:lnTo>
                <a:lnTo>
                  <a:pt x="22" y="16"/>
                </a:lnTo>
                <a:lnTo>
                  <a:pt x="20" y="20"/>
                </a:lnTo>
                <a:lnTo>
                  <a:pt x="20" y="24"/>
                </a:lnTo>
                <a:lnTo>
                  <a:pt x="20" y="24"/>
                </a:lnTo>
                <a:lnTo>
                  <a:pt x="14" y="26"/>
                </a:lnTo>
                <a:lnTo>
                  <a:pt x="10" y="26"/>
                </a:lnTo>
                <a:lnTo>
                  <a:pt x="10" y="26"/>
                </a:lnTo>
                <a:lnTo>
                  <a:pt x="8" y="24"/>
                </a:lnTo>
                <a:lnTo>
                  <a:pt x="8" y="20"/>
                </a:lnTo>
                <a:lnTo>
                  <a:pt x="10" y="14"/>
                </a:lnTo>
                <a:lnTo>
                  <a:pt x="8" y="12"/>
                </a:lnTo>
                <a:lnTo>
                  <a:pt x="8" y="12"/>
                </a:lnTo>
                <a:lnTo>
                  <a:pt x="6" y="12"/>
                </a:lnTo>
                <a:lnTo>
                  <a:pt x="4" y="16"/>
                </a:lnTo>
                <a:lnTo>
                  <a:pt x="2" y="18"/>
                </a:lnTo>
                <a:lnTo>
                  <a:pt x="0" y="18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4" y="10"/>
                </a:lnTo>
                <a:lnTo>
                  <a:pt x="8" y="6"/>
                </a:lnTo>
                <a:lnTo>
                  <a:pt x="8" y="6"/>
                </a:lnTo>
                <a:lnTo>
                  <a:pt x="12" y="6"/>
                </a:lnTo>
                <a:lnTo>
                  <a:pt x="16" y="6"/>
                </a:lnTo>
                <a:lnTo>
                  <a:pt x="16" y="6"/>
                </a:lnTo>
                <a:lnTo>
                  <a:pt x="18" y="2"/>
                </a:lnTo>
                <a:lnTo>
                  <a:pt x="18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6" name="Freeform 381"/>
          <p:cNvSpPr>
            <a:spLocks noChangeAspect="1"/>
          </p:cNvSpPr>
          <p:nvPr/>
        </p:nvSpPr>
        <p:spPr bwMode="auto">
          <a:xfrm>
            <a:off x="9586002" y="4188380"/>
            <a:ext cx="95316" cy="97433"/>
          </a:xfrm>
          <a:custGeom>
            <a:avLst/>
            <a:gdLst/>
            <a:ahLst/>
            <a:cxnLst>
              <a:cxn ang="0">
                <a:pos x="18" y="102"/>
              </a:cxn>
              <a:cxn ang="0">
                <a:pos x="14" y="88"/>
              </a:cxn>
              <a:cxn ang="0">
                <a:pos x="10" y="76"/>
              </a:cxn>
              <a:cxn ang="0">
                <a:pos x="0" y="64"/>
              </a:cxn>
              <a:cxn ang="0">
                <a:pos x="6" y="62"/>
              </a:cxn>
              <a:cxn ang="0">
                <a:pos x="14" y="60"/>
              </a:cxn>
              <a:cxn ang="0">
                <a:pos x="18" y="46"/>
              </a:cxn>
              <a:cxn ang="0">
                <a:pos x="28" y="48"/>
              </a:cxn>
              <a:cxn ang="0">
                <a:pos x="36" y="40"/>
              </a:cxn>
              <a:cxn ang="0">
                <a:pos x="36" y="40"/>
              </a:cxn>
              <a:cxn ang="0">
                <a:pos x="36" y="40"/>
              </a:cxn>
              <a:cxn ang="0">
                <a:pos x="38" y="38"/>
              </a:cxn>
              <a:cxn ang="0">
                <a:pos x="42" y="30"/>
              </a:cxn>
              <a:cxn ang="0">
                <a:pos x="46" y="28"/>
              </a:cxn>
              <a:cxn ang="0">
                <a:pos x="52" y="16"/>
              </a:cxn>
              <a:cxn ang="0">
                <a:pos x="54" y="10"/>
              </a:cxn>
              <a:cxn ang="0">
                <a:pos x="60" y="4"/>
              </a:cxn>
              <a:cxn ang="0">
                <a:pos x="62" y="0"/>
              </a:cxn>
              <a:cxn ang="0">
                <a:pos x="70" y="2"/>
              </a:cxn>
              <a:cxn ang="0">
                <a:pos x="78" y="14"/>
              </a:cxn>
              <a:cxn ang="0">
                <a:pos x="70" y="18"/>
              </a:cxn>
              <a:cxn ang="0">
                <a:pos x="64" y="22"/>
              </a:cxn>
              <a:cxn ang="0">
                <a:pos x="68" y="26"/>
              </a:cxn>
              <a:cxn ang="0">
                <a:pos x="80" y="22"/>
              </a:cxn>
              <a:cxn ang="0">
                <a:pos x="104" y="20"/>
              </a:cxn>
              <a:cxn ang="0">
                <a:pos x="118" y="30"/>
              </a:cxn>
              <a:cxn ang="0">
                <a:pos x="122" y="42"/>
              </a:cxn>
              <a:cxn ang="0">
                <a:pos x="126" y="56"/>
              </a:cxn>
              <a:cxn ang="0">
                <a:pos x="122" y="74"/>
              </a:cxn>
              <a:cxn ang="0">
                <a:pos x="114" y="80"/>
              </a:cxn>
              <a:cxn ang="0">
                <a:pos x="116" y="84"/>
              </a:cxn>
              <a:cxn ang="0">
                <a:pos x="128" y="84"/>
              </a:cxn>
              <a:cxn ang="0">
                <a:pos x="132" y="94"/>
              </a:cxn>
              <a:cxn ang="0">
                <a:pos x="132" y="106"/>
              </a:cxn>
              <a:cxn ang="0">
                <a:pos x="130" y="110"/>
              </a:cxn>
              <a:cxn ang="0">
                <a:pos x="126" y="98"/>
              </a:cxn>
              <a:cxn ang="0">
                <a:pos x="122" y="98"/>
              </a:cxn>
              <a:cxn ang="0">
                <a:pos x="124" y="104"/>
              </a:cxn>
              <a:cxn ang="0">
                <a:pos x="126" y="116"/>
              </a:cxn>
              <a:cxn ang="0">
                <a:pos x="118" y="122"/>
              </a:cxn>
              <a:cxn ang="0">
                <a:pos x="104" y="122"/>
              </a:cxn>
              <a:cxn ang="0">
                <a:pos x="100" y="130"/>
              </a:cxn>
              <a:cxn ang="0">
                <a:pos x="84" y="134"/>
              </a:cxn>
              <a:cxn ang="0">
                <a:pos x="82" y="130"/>
              </a:cxn>
              <a:cxn ang="0">
                <a:pos x="86" y="114"/>
              </a:cxn>
              <a:cxn ang="0">
                <a:pos x="86" y="108"/>
              </a:cxn>
              <a:cxn ang="0">
                <a:pos x="78" y="90"/>
              </a:cxn>
              <a:cxn ang="0">
                <a:pos x="62" y="88"/>
              </a:cxn>
              <a:cxn ang="0">
                <a:pos x="46" y="90"/>
              </a:cxn>
              <a:cxn ang="0">
                <a:pos x="38" y="98"/>
              </a:cxn>
              <a:cxn ang="0">
                <a:pos x="22" y="106"/>
              </a:cxn>
            </a:cxnLst>
            <a:rect l="0" t="0" r="r" b="b"/>
            <a:pathLst>
              <a:path w="132" h="134">
                <a:moveTo>
                  <a:pt x="22" y="106"/>
                </a:moveTo>
                <a:lnTo>
                  <a:pt x="22" y="106"/>
                </a:lnTo>
                <a:lnTo>
                  <a:pt x="18" y="102"/>
                </a:lnTo>
                <a:lnTo>
                  <a:pt x="14" y="98"/>
                </a:lnTo>
                <a:lnTo>
                  <a:pt x="14" y="98"/>
                </a:lnTo>
                <a:lnTo>
                  <a:pt x="14" y="88"/>
                </a:lnTo>
                <a:lnTo>
                  <a:pt x="12" y="78"/>
                </a:lnTo>
                <a:lnTo>
                  <a:pt x="12" y="78"/>
                </a:lnTo>
                <a:lnTo>
                  <a:pt x="10" y="76"/>
                </a:lnTo>
                <a:lnTo>
                  <a:pt x="6" y="72"/>
                </a:lnTo>
                <a:lnTo>
                  <a:pt x="2" y="68"/>
                </a:lnTo>
                <a:lnTo>
                  <a:pt x="0" y="64"/>
                </a:lnTo>
                <a:lnTo>
                  <a:pt x="0" y="64"/>
                </a:lnTo>
                <a:lnTo>
                  <a:pt x="2" y="62"/>
                </a:lnTo>
                <a:lnTo>
                  <a:pt x="6" y="62"/>
                </a:lnTo>
                <a:lnTo>
                  <a:pt x="12" y="60"/>
                </a:lnTo>
                <a:lnTo>
                  <a:pt x="14" y="60"/>
                </a:lnTo>
                <a:lnTo>
                  <a:pt x="14" y="60"/>
                </a:lnTo>
                <a:lnTo>
                  <a:pt x="16" y="52"/>
                </a:lnTo>
                <a:lnTo>
                  <a:pt x="16" y="50"/>
                </a:lnTo>
                <a:lnTo>
                  <a:pt x="18" y="46"/>
                </a:lnTo>
                <a:lnTo>
                  <a:pt x="18" y="46"/>
                </a:lnTo>
                <a:lnTo>
                  <a:pt x="24" y="48"/>
                </a:lnTo>
                <a:lnTo>
                  <a:pt x="28" y="48"/>
                </a:lnTo>
                <a:lnTo>
                  <a:pt x="28" y="48"/>
                </a:lnTo>
                <a:lnTo>
                  <a:pt x="32" y="46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8" y="38"/>
                </a:lnTo>
                <a:lnTo>
                  <a:pt x="38" y="38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2" y="30"/>
                </a:lnTo>
                <a:lnTo>
                  <a:pt x="46" y="28"/>
                </a:lnTo>
                <a:lnTo>
                  <a:pt x="46" y="28"/>
                </a:lnTo>
                <a:lnTo>
                  <a:pt x="50" y="24"/>
                </a:lnTo>
                <a:lnTo>
                  <a:pt x="50" y="24"/>
                </a:lnTo>
                <a:lnTo>
                  <a:pt x="52" y="16"/>
                </a:lnTo>
                <a:lnTo>
                  <a:pt x="52" y="16"/>
                </a:lnTo>
                <a:lnTo>
                  <a:pt x="54" y="10"/>
                </a:lnTo>
                <a:lnTo>
                  <a:pt x="54" y="10"/>
                </a:lnTo>
                <a:lnTo>
                  <a:pt x="56" y="4"/>
                </a:lnTo>
                <a:lnTo>
                  <a:pt x="56" y="4"/>
                </a:lnTo>
                <a:lnTo>
                  <a:pt x="60" y="4"/>
                </a:lnTo>
                <a:lnTo>
                  <a:pt x="60" y="4"/>
                </a:lnTo>
                <a:lnTo>
                  <a:pt x="62" y="0"/>
                </a:lnTo>
                <a:lnTo>
                  <a:pt x="62" y="0"/>
                </a:lnTo>
                <a:lnTo>
                  <a:pt x="66" y="0"/>
                </a:lnTo>
                <a:lnTo>
                  <a:pt x="70" y="2"/>
                </a:lnTo>
                <a:lnTo>
                  <a:pt x="70" y="2"/>
                </a:lnTo>
                <a:lnTo>
                  <a:pt x="76" y="10"/>
                </a:lnTo>
                <a:lnTo>
                  <a:pt x="76" y="10"/>
                </a:lnTo>
                <a:lnTo>
                  <a:pt x="78" y="14"/>
                </a:lnTo>
                <a:lnTo>
                  <a:pt x="78" y="14"/>
                </a:lnTo>
                <a:lnTo>
                  <a:pt x="74" y="16"/>
                </a:lnTo>
                <a:lnTo>
                  <a:pt x="70" y="18"/>
                </a:lnTo>
                <a:lnTo>
                  <a:pt x="66" y="20"/>
                </a:lnTo>
                <a:lnTo>
                  <a:pt x="64" y="22"/>
                </a:lnTo>
                <a:lnTo>
                  <a:pt x="64" y="22"/>
                </a:lnTo>
                <a:lnTo>
                  <a:pt x="64" y="26"/>
                </a:lnTo>
                <a:lnTo>
                  <a:pt x="64" y="26"/>
                </a:lnTo>
                <a:lnTo>
                  <a:pt x="68" y="26"/>
                </a:lnTo>
                <a:lnTo>
                  <a:pt x="72" y="26"/>
                </a:lnTo>
                <a:lnTo>
                  <a:pt x="72" y="26"/>
                </a:lnTo>
                <a:lnTo>
                  <a:pt x="80" y="22"/>
                </a:lnTo>
                <a:lnTo>
                  <a:pt x="80" y="22"/>
                </a:lnTo>
                <a:lnTo>
                  <a:pt x="92" y="20"/>
                </a:lnTo>
                <a:lnTo>
                  <a:pt x="104" y="20"/>
                </a:lnTo>
                <a:lnTo>
                  <a:pt x="104" y="20"/>
                </a:lnTo>
                <a:lnTo>
                  <a:pt x="112" y="24"/>
                </a:lnTo>
                <a:lnTo>
                  <a:pt x="118" y="30"/>
                </a:lnTo>
                <a:lnTo>
                  <a:pt x="118" y="30"/>
                </a:lnTo>
                <a:lnTo>
                  <a:pt x="120" y="36"/>
                </a:lnTo>
                <a:lnTo>
                  <a:pt x="122" y="42"/>
                </a:lnTo>
                <a:lnTo>
                  <a:pt x="122" y="42"/>
                </a:lnTo>
                <a:lnTo>
                  <a:pt x="124" y="50"/>
                </a:lnTo>
                <a:lnTo>
                  <a:pt x="126" y="56"/>
                </a:lnTo>
                <a:lnTo>
                  <a:pt x="126" y="56"/>
                </a:lnTo>
                <a:lnTo>
                  <a:pt x="126" y="66"/>
                </a:lnTo>
                <a:lnTo>
                  <a:pt x="122" y="74"/>
                </a:lnTo>
                <a:lnTo>
                  <a:pt x="122" y="74"/>
                </a:lnTo>
                <a:lnTo>
                  <a:pt x="116" y="78"/>
                </a:lnTo>
                <a:lnTo>
                  <a:pt x="114" y="80"/>
                </a:lnTo>
                <a:lnTo>
                  <a:pt x="114" y="82"/>
                </a:lnTo>
                <a:lnTo>
                  <a:pt x="114" y="82"/>
                </a:lnTo>
                <a:lnTo>
                  <a:pt x="116" y="84"/>
                </a:lnTo>
                <a:lnTo>
                  <a:pt x="120" y="84"/>
                </a:lnTo>
                <a:lnTo>
                  <a:pt x="128" y="84"/>
                </a:lnTo>
                <a:lnTo>
                  <a:pt x="128" y="84"/>
                </a:lnTo>
                <a:lnTo>
                  <a:pt x="132" y="88"/>
                </a:lnTo>
                <a:lnTo>
                  <a:pt x="132" y="88"/>
                </a:lnTo>
                <a:lnTo>
                  <a:pt x="132" y="94"/>
                </a:lnTo>
                <a:lnTo>
                  <a:pt x="132" y="100"/>
                </a:lnTo>
                <a:lnTo>
                  <a:pt x="132" y="100"/>
                </a:lnTo>
                <a:lnTo>
                  <a:pt x="132" y="106"/>
                </a:lnTo>
                <a:lnTo>
                  <a:pt x="132" y="108"/>
                </a:lnTo>
                <a:lnTo>
                  <a:pt x="130" y="110"/>
                </a:lnTo>
                <a:lnTo>
                  <a:pt x="130" y="110"/>
                </a:lnTo>
                <a:lnTo>
                  <a:pt x="128" y="106"/>
                </a:lnTo>
                <a:lnTo>
                  <a:pt x="126" y="102"/>
                </a:lnTo>
                <a:lnTo>
                  <a:pt x="126" y="98"/>
                </a:lnTo>
                <a:lnTo>
                  <a:pt x="124" y="96"/>
                </a:lnTo>
                <a:lnTo>
                  <a:pt x="124" y="96"/>
                </a:lnTo>
                <a:lnTo>
                  <a:pt x="122" y="98"/>
                </a:lnTo>
                <a:lnTo>
                  <a:pt x="122" y="100"/>
                </a:lnTo>
                <a:lnTo>
                  <a:pt x="124" y="104"/>
                </a:lnTo>
                <a:lnTo>
                  <a:pt x="124" y="104"/>
                </a:lnTo>
                <a:lnTo>
                  <a:pt x="124" y="110"/>
                </a:lnTo>
                <a:lnTo>
                  <a:pt x="126" y="116"/>
                </a:lnTo>
                <a:lnTo>
                  <a:pt x="126" y="116"/>
                </a:lnTo>
                <a:lnTo>
                  <a:pt x="122" y="120"/>
                </a:lnTo>
                <a:lnTo>
                  <a:pt x="118" y="122"/>
                </a:lnTo>
                <a:lnTo>
                  <a:pt x="118" y="122"/>
                </a:lnTo>
                <a:lnTo>
                  <a:pt x="112" y="120"/>
                </a:lnTo>
                <a:lnTo>
                  <a:pt x="104" y="122"/>
                </a:lnTo>
                <a:lnTo>
                  <a:pt x="104" y="122"/>
                </a:lnTo>
                <a:lnTo>
                  <a:pt x="102" y="126"/>
                </a:lnTo>
                <a:lnTo>
                  <a:pt x="100" y="130"/>
                </a:lnTo>
                <a:lnTo>
                  <a:pt x="100" y="130"/>
                </a:lnTo>
                <a:lnTo>
                  <a:pt x="92" y="134"/>
                </a:lnTo>
                <a:lnTo>
                  <a:pt x="84" y="134"/>
                </a:lnTo>
                <a:lnTo>
                  <a:pt x="84" y="134"/>
                </a:lnTo>
                <a:lnTo>
                  <a:pt x="82" y="134"/>
                </a:lnTo>
                <a:lnTo>
                  <a:pt x="82" y="134"/>
                </a:lnTo>
                <a:lnTo>
                  <a:pt x="82" y="130"/>
                </a:lnTo>
                <a:lnTo>
                  <a:pt x="82" y="130"/>
                </a:lnTo>
                <a:lnTo>
                  <a:pt x="84" y="122"/>
                </a:lnTo>
                <a:lnTo>
                  <a:pt x="86" y="114"/>
                </a:lnTo>
                <a:lnTo>
                  <a:pt x="86" y="114"/>
                </a:lnTo>
                <a:lnTo>
                  <a:pt x="86" y="108"/>
                </a:lnTo>
                <a:lnTo>
                  <a:pt x="86" y="108"/>
                </a:lnTo>
                <a:lnTo>
                  <a:pt x="82" y="98"/>
                </a:lnTo>
                <a:lnTo>
                  <a:pt x="80" y="94"/>
                </a:lnTo>
                <a:lnTo>
                  <a:pt x="78" y="90"/>
                </a:lnTo>
                <a:lnTo>
                  <a:pt x="78" y="90"/>
                </a:lnTo>
                <a:lnTo>
                  <a:pt x="70" y="88"/>
                </a:lnTo>
                <a:lnTo>
                  <a:pt x="62" y="88"/>
                </a:lnTo>
                <a:lnTo>
                  <a:pt x="54" y="88"/>
                </a:lnTo>
                <a:lnTo>
                  <a:pt x="46" y="90"/>
                </a:lnTo>
                <a:lnTo>
                  <a:pt x="46" y="90"/>
                </a:lnTo>
                <a:lnTo>
                  <a:pt x="42" y="94"/>
                </a:lnTo>
                <a:lnTo>
                  <a:pt x="38" y="98"/>
                </a:lnTo>
                <a:lnTo>
                  <a:pt x="38" y="98"/>
                </a:lnTo>
                <a:lnTo>
                  <a:pt x="30" y="104"/>
                </a:lnTo>
                <a:lnTo>
                  <a:pt x="26" y="106"/>
                </a:lnTo>
                <a:lnTo>
                  <a:pt x="22" y="106"/>
                </a:lnTo>
                <a:lnTo>
                  <a:pt x="22" y="1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7" name="Freeform 382"/>
          <p:cNvSpPr>
            <a:spLocks noChangeAspect="1"/>
          </p:cNvSpPr>
          <p:nvPr/>
        </p:nvSpPr>
        <p:spPr bwMode="auto">
          <a:xfrm>
            <a:off x="9529218" y="3933008"/>
            <a:ext cx="341014" cy="559179"/>
          </a:xfrm>
          <a:custGeom>
            <a:avLst/>
            <a:gdLst/>
            <a:ahLst/>
            <a:cxnLst>
              <a:cxn ang="0">
                <a:pos x="436" y="668"/>
              </a:cxn>
              <a:cxn ang="0">
                <a:pos x="410" y="682"/>
              </a:cxn>
              <a:cxn ang="0">
                <a:pos x="394" y="702"/>
              </a:cxn>
              <a:cxn ang="0">
                <a:pos x="424" y="726"/>
              </a:cxn>
              <a:cxn ang="0">
                <a:pos x="388" y="764"/>
              </a:cxn>
              <a:cxn ang="0">
                <a:pos x="286" y="750"/>
              </a:cxn>
              <a:cxn ang="0">
                <a:pos x="260" y="750"/>
              </a:cxn>
              <a:cxn ang="0">
                <a:pos x="224" y="758"/>
              </a:cxn>
              <a:cxn ang="0">
                <a:pos x="188" y="754"/>
              </a:cxn>
              <a:cxn ang="0">
                <a:pos x="134" y="742"/>
              </a:cxn>
              <a:cxn ang="0">
                <a:pos x="66" y="746"/>
              </a:cxn>
              <a:cxn ang="0">
                <a:pos x="26" y="772"/>
              </a:cxn>
              <a:cxn ang="0">
                <a:pos x="0" y="764"/>
              </a:cxn>
              <a:cxn ang="0">
                <a:pos x="104" y="690"/>
              </a:cxn>
              <a:cxn ang="0">
                <a:pos x="180" y="684"/>
              </a:cxn>
              <a:cxn ang="0">
                <a:pos x="188" y="658"/>
              </a:cxn>
              <a:cxn ang="0">
                <a:pos x="138" y="638"/>
              </a:cxn>
              <a:cxn ang="0">
                <a:pos x="110" y="618"/>
              </a:cxn>
              <a:cxn ang="0">
                <a:pos x="68" y="604"/>
              </a:cxn>
              <a:cxn ang="0">
                <a:pos x="154" y="562"/>
              </a:cxn>
              <a:cxn ang="0">
                <a:pos x="144" y="518"/>
              </a:cxn>
              <a:cxn ang="0">
                <a:pos x="170" y="492"/>
              </a:cxn>
              <a:cxn ang="0">
                <a:pos x="234" y="490"/>
              </a:cxn>
              <a:cxn ang="0">
                <a:pos x="238" y="456"/>
              </a:cxn>
              <a:cxn ang="0">
                <a:pos x="258" y="416"/>
              </a:cxn>
              <a:cxn ang="0">
                <a:pos x="226" y="412"/>
              </a:cxn>
              <a:cxn ang="0">
                <a:pos x="246" y="352"/>
              </a:cxn>
              <a:cxn ang="0">
                <a:pos x="230" y="346"/>
              </a:cxn>
              <a:cxn ang="0">
                <a:pos x="180" y="354"/>
              </a:cxn>
              <a:cxn ang="0">
                <a:pos x="156" y="352"/>
              </a:cxn>
              <a:cxn ang="0">
                <a:pos x="160" y="324"/>
              </a:cxn>
              <a:cxn ang="0">
                <a:pos x="192" y="270"/>
              </a:cxn>
              <a:cxn ang="0">
                <a:pos x="202" y="234"/>
              </a:cxn>
              <a:cxn ang="0">
                <a:pos x="182" y="232"/>
              </a:cxn>
              <a:cxn ang="0">
                <a:pos x="186" y="214"/>
              </a:cxn>
              <a:cxn ang="0">
                <a:pos x="166" y="246"/>
              </a:cxn>
              <a:cxn ang="0">
                <a:pos x="152" y="252"/>
              </a:cxn>
              <a:cxn ang="0">
                <a:pos x="164" y="214"/>
              </a:cxn>
              <a:cxn ang="0">
                <a:pos x="178" y="174"/>
              </a:cxn>
              <a:cxn ang="0">
                <a:pos x="154" y="152"/>
              </a:cxn>
              <a:cxn ang="0">
                <a:pos x="182" y="130"/>
              </a:cxn>
              <a:cxn ang="0">
                <a:pos x="200" y="106"/>
              </a:cxn>
              <a:cxn ang="0">
                <a:pos x="186" y="96"/>
              </a:cxn>
              <a:cxn ang="0">
                <a:pos x="198" y="68"/>
              </a:cxn>
              <a:cxn ang="0">
                <a:pos x="228" y="38"/>
              </a:cxn>
              <a:cxn ang="0">
                <a:pos x="248" y="14"/>
              </a:cxn>
              <a:cxn ang="0">
                <a:pos x="302" y="10"/>
              </a:cxn>
              <a:cxn ang="0">
                <a:pos x="338" y="40"/>
              </a:cxn>
              <a:cxn ang="0">
                <a:pos x="282" y="68"/>
              </a:cxn>
              <a:cxn ang="0">
                <a:pos x="268" y="88"/>
              </a:cxn>
              <a:cxn ang="0">
                <a:pos x="274" y="104"/>
              </a:cxn>
              <a:cxn ang="0">
                <a:pos x="356" y="110"/>
              </a:cxn>
              <a:cxn ang="0">
                <a:pos x="364" y="152"/>
              </a:cxn>
              <a:cxn ang="0">
                <a:pos x="318" y="212"/>
              </a:cxn>
              <a:cxn ang="0">
                <a:pos x="314" y="236"/>
              </a:cxn>
              <a:cxn ang="0">
                <a:pos x="288" y="258"/>
              </a:cxn>
              <a:cxn ang="0">
                <a:pos x="348" y="306"/>
              </a:cxn>
              <a:cxn ang="0">
                <a:pos x="354" y="398"/>
              </a:cxn>
              <a:cxn ang="0">
                <a:pos x="394" y="452"/>
              </a:cxn>
              <a:cxn ang="0">
                <a:pos x="392" y="502"/>
              </a:cxn>
              <a:cxn ang="0">
                <a:pos x="396" y="516"/>
              </a:cxn>
              <a:cxn ang="0">
                <a:pos x="382" y="576"/>
              </a:cxn>
              <a:cxn ang="0">
                <a:pos x="412" y="574"/>
              </a:cxn>
            </a:cxnLst>
            <a:rect l="0" t="0" r="r" b="b"/>
            <a:pathLst>
              <a:path w="470" h="772">
                <a:moveTo>
                  <a:pt x="470" y="604"/>
                </a:moveTo>
                <a:lnTo>
                  <a:pt x="470" y="604"/>
                </a:lnTo>
                <a:lnTo>
                  <a:pt x="470" y="612"/>
                </a:lnTo>
                <a:lnTo>
                  <a:pt x="470" y="620"/>
                </a:lnTo>
                <a:lnTo>
                  <a:pt x="470" y="620"/>
                </a:lnTo>
                <a:lnTo>
                  <a:pt x="466" y="636"/>
                </a:lnTo>
                <a:lnTo>
                  <a:pt x="466" y="636"/>
                </a:lnTo>
                <a:lnTo>
                  <a:pt x="462" y="646"/>
                </a:lnTo>
                <a:lnTo>
                  <a:pt x="456" y="658"/>
                </a:lnTo>
                <a:lnTo>
                  <a:pt x="456" y="658"/>
                </a:lnTo>
                <a:lnTo>
                  <a:pt x="446" y="666"/>
                </a:lnTo>
                <a:lnTo>
                  <a:pt x="446" y="666"/>
                </a:lnTo>
                <a:lnTo>
                  <a:pt x="438" y="668"/>
                </a:lnTo>
                <a:lnTo>
                  <a:pt x="438" y="668"/>
                </a:lnTo>
                <a:lnTo>
                  <a:pt x="436" y="668"/>
                </a:lnTo>
                <a:lnTo>
                  <a:pt x="434" y="668"/>
                </a:lnTo>
                <a:lnTo>
                  <a:pt x="434" y="668"/>
                </a:lnTo>
                <a:lnTo>
                  <a:pt x="432" y="668"/>
                </a:lnTo>
                <a:lnTo>
                  <a:pt x="432" y="672"/>
                </a:lnTo>
                <a:lnTo>
                  <a:pt x="434" y="676"/>
                </a:lnTo>
                <a:lnTo>
                  <a:pt x="434" y="676"/>
                </a:lnTo>
                <a:lnTo>
                  <a:pt x="430" y="682"/>
                </a:lnTo>
                <a:lnTo>
                  <a:pt x="430" y="682"/>
                </a:lnTo>
                <a:lnTo>
                  <a:pt x="426" y="684"/>
                </a:lnTo>
                <a:lnTo>
                  <a:pt x="422" y="684"/>
                </a:lnTo>
                <a:lnTo>
                  <a:pt x="422" y="684"/>
                </a:lnTo>
                <a:lnTo>
                  <a:pt x="418" y="680"/>
                </a:lnTo>
                <a:lnTo>
                  <a:pt x="418" y="680"/>
                </a:lnTo>
                <a:lnTo>
                  <a:pt x="414" y="680"/>
                </a:lnTo>
                <a:lnTo>
                  <a:pt x="410" y="682"/>
                </a:lnTo>
                <a:lnTo>
                  <a:pt x="410" y="682"/>
                </a:lnTo>
                <a:lnTo>
                  <a:pt x="406" y="682"/>
                </a:lnTo>
                <a:lnTo>
                  <a:pt x="402" y="684"/>
                </a:lnTo>
                <a:lnTo>
                  <a:pt x="402" y="684"/>
                </a:lnTo>
                <a:lnTo>
                  <a:pt x="404" y="686"/>
                </a:lnTo>
                <a:lnTo>
                  <a:pt x="408" y="688"/>
                </a:lnTo>
                <a:lnTo>
                  <a:pt x="408" y="688"/>
                </a:lnTo>
                <a:lnTo>
                  <a:pt x="410" y="692"/>
                </a:lnTo>
                <a:lnTo>
                  <a:pt x="410" y="692"/>
                </a:lnTo>
                <a:lnTo>
                  <a:pt x="408" y="694"/>
                </a:lnTo>
                <a:lnTo>
                  <a:pt x="404" y="696"/>
                </a:lnTo>
                <a:lnTo>
                  <a:pt x="404" y="696"/>
                </a:lnTo>
                <a:lnTo>
                  <a:pt x="400" y="702"/>
                </a:lnTo>
                <a:lnTo>
                  <a:pt x="400" y="702"/>
                </a:lnTo>
                <a:lnTo>
                  <a:pt x="394" y="702"/>
                </a:lnTo>
                <a:lnTo>
                  <a:pt x="390" y="702"/>
                </a:lnTo>
                <a:lnTo>
                  <a:pt x="388" y="704"/>
                </a:lnTo>
                <a:lnTo>
                  <a:pt x="388" y="704"/>
                </a:lnTo>
                <a:lnTo>
                  <a:pt x="390" y="708"/>
                </a:lnTo>
                <a:lnTo>
                  <a:pt x="392" y="712"/>
                </a:lnTo>
                <a:lnTo>
                  <a:pt x="392" y="712"/>
                </a:lnTo>
                <a:lnTo>
                  <a:pt x="392" y="716"/>
                </a:lnTo>
                <a:lnTo>
                  <a:pt x="392" y="720"/>
                </a:lnTo>
                <a:lnTo>
                  <a:pt x="392" y="720"/>
                </a:lnTo>
                <a:lnTo>
                  <a:pt x="394" y="722"/>
                </a:lnTo>
                <a:lnTo>
                  <a:pt x="398" y="724"/>
                </a:lnTo>
                <a:lnTo>
                  <a:pt x="404" y="724"/>
                </a:lnTo>
                <a:lnTo>
                  <a:pt x="404" y="724"/>
                </a:lnTo>
                <a:lnTo>
                  <a:pt x="418" y="726"/>
                </a:lnTo>
                <a:lnTo>
                  <a:pt x="424" y="726"/>
                </a:lnTo>
                <a:lnTo>
                  <a:pt x="430" y="728"/>
                </a:lnTo>
                <a:lnTo>
                  <a:pt x="430" y="728"/>
                </a:lnTo>
                <a:lnTo>
                  <a:pt x="432" y="732"/>
                </a:lnTo>
                <a:lnTo>
                  <a:pt x="432" y="732"/>
                </a:lnTo>
                <a:lnTo>
                  <a:pt x="430" y="738"/>
                </a:lnTo>
                <a:lnTo>
                  <a:pt x="428" y="744"/>
                </a:lnTo>
                <a:lnTo>
                  <a:pt x="428" y="744"/>
                </a:lnTo>
                <a:lnTo>
                  <a:pt x="422" y="748"/>
                </a:lnTo>
                <a:lnTo>
                  <a:pt x="414" y="750"/>
                </a:lnTo>
                <a:lnTo>
                  <a:pt x="406" y="754"/>
                </a:lnTo>
                <a:lnTo>
                  <a:pt x="402" y="756"/>
                </a:lnTo>
                <a:lnTo>
                  <a:pt x="402" y="756"/>
                </a:lnTo>
                <a:lnTo>
                  <a:pt x="400" y="760"/>
                </a:lnTo>
                <a:lnTo>
                  <a:pt x="400" y="760"/>
                </a:lnTo>
                <a:lnTo>
                  <a:pt x="388" y="764"/>
                </a:lnTo>
                <a:lnTo>
                  <a:pt x="372" y="766"/>
                </a:lnTo>
                <a:lnTo>
                  <a:pt x="358" y="768"/>
                </a:lnTo>
                <a:lnTo>
                  <a:pt x="344" y="766"/>
                </a:lnTo>
                <a:lnTo>
                  <a:pt x="344" y="766"/>
                </a:lnTo>
                <a:lnTo>
                  <a:pt x="340" y="764"/>
                </a:lnTo>
                <a:lnTo>
                  <a:pt x="334" y="760"/>
                </a:lnTo>
                <a:lnTo>
                  <a:pt x="334" y="760"/>
                </a:lnTo>
                <a:lnTo>
                  <a:pt x="324" y="760"/>
                </a:lnTo>
                <a:lnTo>
                  <a:pt x="312" y="760"/>
                </a:lnTo>
                <a:lnTo>
                  <a:pt x="300" y="762"/>
                </a:lnTo>
                <a:lnTo>
                  <a:pt x="292" y="760"/>
                </a:lnTo>
                <a:lnTo>
                  <a:pt x="292" y="760"/>
                </a:lnTo>
                <a:lnTo>
                  <a:pt x="286" y="754"/>
                </a:lnTo>
                <a:lnTo>
                  <a:pt x="286" y="754"/>
                </a:lnTo>
                <a:lnTo>
                  <a:pt x="286" y="750"/>
                </a:lnTo>
                <a:lnTo>
                  <a:pt x="286" y="750"/>
                </a:lnTo>
                <a:lnTo>
                  <a:pt x="280" y="750"/>
                </a:lnTo>
                <a:lnTo>
                  <a:pt x="276" y="750"/>
                </a:lnTo>
                <a:lnTo>
                  <a:pt x="276" y="750"/>
                </a:lnTo>
                <a:lnTo>
                  <a:pt x="270" y="746"/>
                </a:lnTo>
                <a:lnTo>
                  <a:pt x="270" y="746"/>
                </a:lnTo>
                <a:lnTo>
                  <a:pt x="266" y="742"/>
                </a:lnTo>
                <a:lnTo>
                  <a:pt x="266" y="740"/>
                </a:lnTo>
                <a:lnTo>
                  <a:pt x="264" y="740"/>
                </a:lnTo>
                <a:lnTo>
                  <a:pt x="264" y="740"/>
                </a:lnTo>
                <a:lnTo>
                  <a:pt x="264" y="742"/>
                </a:lnTo>
                <a:lnTo>
                  <a:pt x="262" y="746"/>
                </a:lnTo>
                <a:lnTo>
                  <a:pt x="262" y="746"/>
                </a:lnTo>
                <a:lnTo>
                  <a:pt x="260" y="750"/>
                </a:lnTo>
                <a:lnTo>
                  <a:pt x="260" y="750"/>
                </a:lnTo>
                <a:lnTo>
                  <a:pt x="256" y="752"/>
                </a:lnTo>
                <a:lnTo>
                  <a:pt x="252" y="752"/>
                </a:lnTo>
                <a:lnTo>
                  <a:pt x="252" y="752"/>
                </a:lnTo>
                <a:lnTo>
                  <a:pt x="248" y="754"/>
                </a:lnTo>
                <a:lnTo>
                  <a:pt x="248" y="754"/>
                </a:lnTo>
                <a:lnTo>
                  <a:pt x="242" y="754"/>
                </a:lnTo>
                <a:lnTo>
                  <a:pt x="234" y="750"/>
                </a:lnTo>
                <a:lnTo>
                  <a:pt x="228" y="748"/>
                </a:lnTo>
                <a:lnTo>
                  <a:pt x="224" y="748"/>
                </a:lnTo>
                <a:lnTo>
                  <a:pt x="222" y="750"/>
                </a:lnTo>
                <a:lnTo>
                  <a:pt x="222" y="750"/>
                </a:lnTo>
                <a:lnTo>
                  <a:pt x="222" y="752"/>
                </a:lnTo>
                <a:lnTo>
                  <a:pt x="222" y="754"/>
                </a:lnTo>
                <a:lnTo>
                  <a:pt x="224" y="758"/>
                </a:lnTo>
                <a:lnTo>
                  <a:pt x="224" y="758"/>
                </a:lnTo>
                <a:lnTo>
                  <a:pt x="220" y="760"/>
                </a:lnTo>
                <a:lnTo>
                  <a:pt x="218" y="760"/>
                </a:lnTo>
                <a:lnTo>
                  <a:pt x="218" y="760"/>
                </a:lnTo>
                <a:lnTo>
                  <a:pt x="212" y="756"/>
                </a:lnTo>
                <a:lnTo>
                  <a:pt x="208" y="754"/>
                </a:lnTo>
                <a:lnTo>
                  <a:pt x="208" y="754"/>
                </a:lnTo>
                <a:lnTo>
                  <a:pt x="202" y="754"/>
                </a:lnTo>
                <a:lnTo>
                  <a:pt x="196" y="754"/>
                </a:lnTo>
                <a:lnTo>
                  <a:pt x="196" y="754"/>
                </a:lnTo>
                <a:lnTo>
                  <a:pt x="194" y="756"/>
                </a:lnTo>
                <a:lnTo>
                  <a:pt x="192" y="760"/>
                </a:lnTo>
                <a:lnTo>
                  <a:pt x="192" y="760"/>
                </a:lnTo>
                <a:lnTo>
                  <a:pt x="192" y="758"/>
                </a:lnTo>
                <a:lnTo>
                  <a:pt x="192" y="758"/>
                </a:lnTo>
                <a:lnTo>
                  <a:pt x="188" y="754"/>
                </a:lnTo>
                <a:lnTo>
                  <a:pt x="186" y="746"/>
                </a:lnTo>
                <a:lnTo>
                  <a:pt x="182" y="740"/>
                </a:lnTo>
                <a:lnTo>
                  <a:pt x="178" y="736"/>
                </a:lnTo>
                <a:lnTo>
                  <a:pt x="178" y="736"/>
                </a:lnTo>
                <a:lnTo>
                  <a:pt x="174" y="734"/>
                </a:lnTo>
                <a:lnTo>
                  <a:pt x="170" y="734"/>
                </a:lnTo>
                <a:lnTo>
                  <a:pt x="160" y="736"/>
                </a:lnTo>
                <a:lnTo>
                  <a:pt x="160" y="736"/>
                </a:lnTo>
                <a:lnTo>
                  <a:pt x="148" y="740"/>
                </a:lnTo>
                <a:lnTo>
                  <a:pt x="148" y="740"/>
                </a:lnTo>
                <a:lnTo>
                  <a:pt x="142" y="736"/>
                </a:lnTo>
                <a:lnTo>
                  <a:pt x="142" y="736"/>
                </a:lnTo>
                <a:lnTo>
                  <a:pt x="138" y="738"/>
                </a:lnTo>
                <a:lnTo>
                  <a:pt x="138" y="738"/>
                </a:lnTo>
                <a:lnTo>
                  <a:pt x="134" y="742"/>
                </a:lnTo>
                <a:lnTo>
                  <a:pt x="132" y="748"/>
                </a:lnTo>
                <a:lnTo>
                  <a:pt x="130" y="756"/>
                </a:lnTo>
                <a:lnTo>
                  <a:pt x="126" y="760"/>
                </a:lnTo>
                <a:lnTo>
                  <a:pt x="126" y="760"/>
                </a:lnTo>
                <a:lnTo>
                  <a:pt x="122" y="766"/>
                </a:lnTo>
                <a:lnTo>
                  <a:pt x="118" y="768"/>
                </a:lnTo>
                <a:lnTo>
                  <a:pt x="118" y="768"/>
                </a:lnTo>
                <a:lnTo>
                  <a:pt x="114" y="768"/>
                </a:lnTo>
                <a:lnTo>
                  <a:pt x="110" y="766"/>
                </a:lnTo>
                <a:lnTo>
                  <a:pt x="110" y="766"/>
                </a:lnTo>
                <a:lnTo>
                  <a:pt x="100" y="760"/>
                </a:lnTo>
                <a:lnTo>
                  <a:pt x="90" y="754"/>
                </a:lnTo>
                <a:lnTo>
                  <a:pt x="90" y="754"/>
                </a:lnTo>
                <a:lnTo>
                  <a:pt x="76" y="748"/>
                </a:lnTo>
                <a:lnTo>
                  <a:pt x="66" y="746"/>
                </a:lnTo>
                <a:lnTo>
                  <a:pt x="60" y="746"/>
                </a:lnTo>
                <a:lnTo>
                  <a:pt x="60" y="746"/>
                </a:lnTo>
                <a:lnTo>
                  <a:pt x="58" y="748"/>
                </a:lnTo>
                <a:lnTo>
                  <a:pt x="56" y="750"/>
                </a:lnTo>
                <a:lnTo>
                  <a:pt x="50" y="756"/>
                </a:lnTo>
                <a:lnTo>
                  <a:pt x="50" y="756"/>
                </a:lnTo>
                <a:lnTo>
                  <a:pt x="44" y="758"/>
                </a:lnTo>
                <a:lnTo>
                  <a:pt x="38" y="760"/>
                </a:lnTo>
                <a:lnTo>
                  <a:pt x="38" y="760"/>
                </a:lnTo>
                <a:lnTo>
                  <a:pt x="34" y="764"/>
                </a:lnTo>
                <a:lnTo>
                  <a:pt x="32" y="768"/>
                </a:lnTo>
                <a:lnTo>
                  <a:pt x="32" y="768"/>
                </a:lnTo>
                <a:lnTo>
                  <a:pt x="30" y="770"/>
                </a:lnTo>
                <a:lnTo>
                  <a:pt x="26" y="772"/>
                </a:lnTo>
                <a:lnTo>
                  <a:pt x="26" y="772"/>
                </a:lnTo>
                <a:lnTo>
                  <a:pt x="26" y="768"/>
                </a:lnTo>
                <a:lnTo>
                  <a:pt x="24" y="766"/>
                </a:lnTo>
                <a:lnTo>
                  <a:pt x="24" y="766"/>
                </a:lnTo>
                <a:lnTo>
                  <a:pt x="18" y="766"/>
                </a:lnTo>
                <a:lnTo>
                  <a:pt x="18" y="766"/>
                </a:lnTo>
                <a:lnTo>
                  <a:pt x="14" y="760"/>
                </a:lnTo>
                <a:lnTo>
                  <a:pt x="12" y="758"/>
                </a:lnTo>
                <a:lnTo>
                  <a:pt x="10" y="756"/>
                </a:lnTo>
                <a:lnTo>
                  <a:pt x="10" y="756"/>
                </a:lnTo>
                <a:lnTo>
                  <a:pt x="6" y="758"/>
                </a:lnTo>
                <a:lnTo>
                  <a:pt x="6" y="758"/>
                </a:lnTo>
                <a:lnTo>
                  <a:pt x="2" y="762"/>
                </a:lnTo>
                <a:lnTo>
                  <a:pt x="2" y="764"/>
                </a:lnTo>
                <a:lnTo>
                  <a:pt x="0" y="764"/>
                </a:lnTo>
                <a:lnTo>
                  <a:pt x="0" y="764"/>
                </a:lnTo>
                <a:lnTo>
                  <a:pt x="0" y="762"/>
                </a:lnTo>
                <a:lnTo>
                  <a:pt x="2" y="760"/>
                </a:lnTo>
                <a:lnTo>
                  <a:pt x="2" y="760"/>
                </a:lnTo>
                <a:lnTo>
                  <a:pt x="6" y="752"/>
                </a:lnTo>
                <a:lnTo>
                  <a:pt x="6" y="752"/>
                </a:lnTo>
                <a:lnTo>
                  <a:pt x="16" y="748"/>
                </a:lnTo>
                <a:lnTo>
                  <a:pt x="26" y="744"/>
                </a:lnTo>
                <a:lnTo>
                  <a:pt x="26" y="744"/>
                </a:lnTo>
                <a:lnTo>
                  <a:pt x="54" y="726"/>
                </a:lnTo>
                <a:lnTo>
                  <a:pt x="82" y="706"/>
                </a:lnTo>
                <a:lnTo>
                  <a:pt x="82" y="706"/>
                </a:lnTo>
                <a:lnTo>
                  <a:pt x="88" y="700"/>
                </a:lnTo>
                <a:lnTo>
                  <a:pt x="92" y="694"/>
                </a:lnTo>
                <a:lnTo>
                  <a:pt x="92" y="694"/>
                </a:lnTo>
                <a:lnTo>
                  <a:pt x="104" y="690"/>
                </a:lnTo>
                <a:lnTo>
                  <a:pt x="104" y="690"/>
                </a:lnTo>
                <a:lnTo>
                  <a:pt x="108" y="684"/>
                </a:lnTo>
                <a:lnTo>
                  <a:pt x="112" y="680"/>
                </a:lnTo>
                <a:lnTo>
                  <a:pt x="112" y="680"/>
                </a:lnTo>
                <a:lnTo>
                  <a:pt x="120" y="680"/>
                </a:lnTo>
                <a:lnTo>
                  <a:pt x="128" y="680"/>
                </a:lnTo>
                <a:lnTo>
                  <a:pt x="128" y="680"/>
                </a:lnTo>
                <a:lnTo>
                  <a:pt x="144" y="684"/>
                </a:lnTo>
                <a:lnTo>
                  <a:pt x="160" y="688"/>
                </a:lnTo>
                <a:lnTo>
                  <a:pt x="160" y="688"/>
                </a:lnTo>
                <a:lnTo>
                  <a:pt x="168" y="688"/>
                </a:lnTo>
                <a:lnTo>
                  <a:pt x="176" y="688"/>
                </a:lnTo>
                <a:lnTo>
                  <a:pt x="176" y="688"/>
                </a:lnTo>
                <a:lnTo>
                  <a:pt x="180" y="684"/>
                </a:lnTo>
                <a:lnTo>
                  <a:pt x="180" y="684"/>
                </a:lnTo>
                <a:lnTo>
                  <a:pt x="184" y="678"/>
                </a:lnTo>
                <a:lnTo>
                  <a:pt x="184" y="678"/>
                </a:lnTo>
                <a:lnTo>
                  <a:pt x="194" y="670"/>
                </a:lnTo>
                <a:lnTo>
                  <a:pt x="206" y="662"/>
                </a:lnTo>
                <a:lnTo>
                  <a:pt x="206" y="662"/>
                </a:lnTo>
                <a:lnTo>
                  <a:pt x="212" y="654"/>
                </a:lnTo>
                <a:lnTo>
                  <a:pt x="212" y="654"/>
                </a:lnTo>
                <a:lnTo>
                  <a:pt x="214" y="650"/>
                </a:lnTo>
                <a:lnTo>
                  <a:pt x="214" y="648"/>
                </a:lnTo>
                <a:lnTo>
                  <a:pt x="214" y="648"/>
                </a:lnTo>
                <a:lnTo>
                  <a:pt x="210" y="646"/>
                </a:lnTo>
                <a:lnTo>
                  <a:pt x="204" y="650"/>
                </a:lnTo>
                <a:lnTo>
                  <a:pt x="196" y="656"/>
                </a:lnTo>
                <a:lnTo>
                  <a:pt x="196" y="656"/>
                </a:lnTo>
                <a:lnTo>
                  <a:pt x="188" y="658"/>
                </a:lnTo>
                <a:lnTo>
                  <a:pt x="180" y="660"/>
                </a:lnTo>
                <a:lnTo>
                  <a:pt x="180" y="660"/>
                </a:lnTo>
                <a:lnTo>
                  <a:pt x="174" y="666"/>
                </a:lnTo>
                <a:lnTo>
                  <a:pt x="174" y="666"/>
                </a:lnTo>
                <a:lnTo>
                  <a:pt x="166" y="670"/>
                </a:lnTo>
                <a:lnTo>
                  <a:pt x="166" y="670"/>
                </a:lnTo>
                <a:lnTo>
                  <a:pt x="158" y="668"/>
                </a:lnTo>
                <a:lnTo>
                  <a:pt x="158" y="668"/>
                </a:lnTo>
                <a:lnTo>
                  <a:pt x="152" y="664"/>
                </a:lnTo>
                <a:lnTo>
                  <a:pt x="152" y="664"/>
                </a:lnTo>
                <a:lnTo>
                  <a:pt x="148" y="660"/>
                </a:lnTo>
                <a:lnTo>
                  <a:pt x="146" y="652"/>
                </a:lnTo>
                <a:lnTo>
                  <a:pt x="142" y="640"/>
                </a:lnTo>
                <a:lnTo>
                  <a:pt x="142" y="640"/>
                </a:lnTo>
                <a:lnTo>
                  <a:pt x="138" y="638"/>
                </a:lnTo>
                <a:lnTo>
                  <a:pt x="138" y="638"/>
                </a:lnTo>
                <a:lnTo>
                  <a:pt x="136" y="638"/>
                </a:lnTo>
                <a:lnTo>
                  <a:pt x="136" y="638"/>
                </a:lnTo>
                <a:lnTo>
                  <a:pt x="130" y="640"/>
                </a:lnTo>
                <a:lnTo>
                  <a:pt x="126" y="642"/>
                </a:lnTo>
                <a:lnTo>
                  <a:pt x="126" y="642"/>
                </a:lnTo>
                <a:lnTo>
                  <a:pt x="120" y="642"/>
                </a:lnTo>
                <a:lnTo>
                  <a:pt x="114" y="640"/>
                </a:lnTo>
                <a:lnTo>
                  <a:pt x="114" y="640"/>
                </a:lnTo>
                <a:lnTo>
                  <a:pt x="112" y="634"/>
                </a:lnTo>
                <a:lnTo>
                  <a:pt x="112" y="634"/>
                </a:lnTo>
                <a:lnTo>
                  <a:pt x="112" y="628"/>
                </a:lnTo>
                <a:lnTo>
                  <a:pt x="112" y="622"/>
                </a:lnTo>
                <a:lnTo>
                  <a:pt x="112" y="622"/>
                </a:lnTo>
                <a:lnTo>
                  <a:pt x="110" y="618"/>
                </a:lnTo>
                <a:lnTo>
                  <a:pt x="110" y="618"/>
                </a:lnTo>
                <a:lnTo>
                  <a:pt x="104" y="618"/>
                </a:lnTo>
                <a:lnTo>
                  <a:pt x="98" y="620"/>
                </a:lnTo>
                <a:lnTo>
                  <a:pt x="98" y="620"/>
                </a:lnTo>
                <a:lnTo>
                  <a:pt x="88" y="626"/>
                </a:lnTo>
                <a:lnTo>
                  <a:pt x="88" y="626"/>
                </a:lnTo>
                <a:lnTo>
                  <a:pt x="78" y="628"/>
                </a:lnTo>
                <a:lnTo>
                  <a:pt x="78" y="628"/>
                </a:lnTo>
                <a:lnTo>
                  <a:pt x="74" y="626"/>
                </a:lnTo>
                <a:lnTo>
                  <a:pt x="74" y="626"/>
                </a:lnTo>
                <a:lnTo>
                  <a:pt x="72" y="622"/>
                </a:lnTo>
                <a:lnTo>
                  <a:pt x="72" y="622"/>
                </a:lnTo>
                <a:lnTo>
                  <a:pt x="68" y="610"/>
                </a:lnTo>
                <a:lnTo>
                  <a:pt x="68" y="610"/>
                </a:lnTo>
                <a:lnTo>
                  <a:pt x="68" y="604"/>
                </a:lnTo>
                <a:lnTo>
                  <a:pt x="68" y="604"/>
                </a:lnTo>
                <a:lnTo>
                  <a:pt x="68" y="600"/>
                </a:lnTo>
                <a:lnTo>
                  <a:pt x="68" y="600"/>
                </a:lnTo>
                <a:lnTo>
                  <a:pt x="70" y="596"/>
                </a:lnTo>
                <a:lnTo>
                  <a:pt x="74" y="594"/>
                </a:lnTo>
                <a:lnTo>
                  <a:pt x="84" y="592"/>
                </a:lnTo>
                <a:lnTo>
                  <a:pt x="94" y="592"/>
                </a:lnTo>
                <a:lnTo>
                  <a:pt x="104" y="590"/>
                </a:lnTo>
                <a:lnTo>
                  <a:pt x="104" y="590"/>
                </a:lnTo>
                <a:lnTo>
                  <a:pt x="122" y="586"/>
                </a:lnTo>
                <a:lnTo>
                  <a:pt x="132" y="582"/>
                </a:lnTo>
                <a:lnTo>
                  <a:pt x="138" y="578"/>
                </a:lnTo>
                <a:lnTo>
                  <a:pt x="138" y="578"/>
                </a:lnTo>
                <a:lnTo>
                  <a:pt x="150" y="568"/>
                </a:lnTo>
                <a:lnTo>
                  <a:pt x="154" y="562"/>
                </a:lnTo>
                <a:lnTo>
                  <a:pt x="156" y="558"/>
                </a:lnTo>
                <a:lnTo>
                  <a:pt x="156" y="558"/>
                </a:lnTo>
                <a:lnTo>
                  <a:pt x="154" y="554"/>
                </a:lnTo>
                <a:lnTo>
                  <a:pt x="150" y="552"/>
                </a:lnTo>
                <a:lnTo>
                  <a:pt x="150" y="552"/>
                </a:lnTo>
                <a:lnTo>
                  <a:pt x="150" y="548"/>
                </a:lnTo>
                <a:lnTo>
                  <a:pt x="150" y="548"/>
                </a:lnTo>
                <a:lnTo>
                  <a:pt x="154" y="528"/>
                </a:lnTo>
                <a:lnTo>
                  <a:pt x="154" y="528"/>
                </a:lnTo>
                <a:lnTo>
                  <a:pt x="156" y="522"/>
                </a:lnTo>
                <a:lnTo>
                  <a:pt x="156" y="518"/>
                </a:lnTo>
                <a:lnTo>
                  <a:pt x="156" y="518"/>
                </a:lnTo>
                <a:lnTo>
                  <a:pt x="154" y="516"/>
                </a:lnTo>
                <a:lnTo>
                  <a:pt x="150" y="516"/>
                </a:lnTo>
                <a:lnTo>
                  <a:pt x="144" y="518"/>
                </a:lnTo>
                <a:lnTo>
                  <a:pt x="144" y="518"/>
                </a:lnTo>
                <a:lnTo>
                  <a:pt x="136" y="520"/>
                </a:lnTo>
                <a:lnTo>
                  <a:pt x="132" y="524"/>
                </a:lnTo>
                <a:lnTo>
                  <a:pt x="128" y="524"/>
                </a:lnTo>
                <a:lnTo>
                  <a:pt x="128" y="524"/>
                </a:lnTo>
                <a:lnTo>
                  <a:pt x="124" y="522"/>
                </a:lnTo>
                <a:lnTo>
                  <a:pt x="124" y="520"/>
                </a:lnTo>
                <a:lnTo>
                  <a:pt x="124" y="520"/>
                </a:lnTo>
                <a:lnTo>
                  <a:pt x="124" y="516"/>
                </a:lnTo>
                <a:lnTo>
                  <a:pt x="128" y="514"/>
                </a:lnTo>
                <a:lnTo>
                  <a:pt x="136" y="508"/>
                </a:lnTo>
                <a:lnTo>
                  <a:pt x="152" y="500"/>
                </a:lnTo>
                <a:lnTo>
                  <a:pt x="152" y="500"/>
                </a:lnTo>
                <a:lnTo>
                  <a:pt x="170" y="492"/>
                </a:lnTo>
                <a:lnTo>
                  <a:pt x="170" y="492"/>
                </a:lnTo>
                <a:lnTo>
                  <a:pt x="176" y="490"/>
                </a:lnTo>
                <a:lnTo>
                  <a:pt x="184" y="488"/>
                </a:lnTo>
                <a:lnTo>
                  <a:pt x="184" y="488"/>
                </a:lnTo>
                <a:lnTo>
                  <a:pt x="194" y="490"/>
                </a:lnTo>
                <a:lnTo>
                  <a:pt x="204" y="494"/>
                </a:lnTo>
                <a:lnTo>
                  <a:pt x="214" y="498"/>
                </a:lnTo>
                <a:lnTo>
                  <a:pt x="220" y="498"/>
                </a:lnTo>
                <a:lnTo>
                  <a:pt x="224" y="498"/>
                </a:lnTo>
                <a:lnTo>
                  <a:pt x="224" y="498"/>
                </a:lnTo>
                <a:lnTo>
                  <a:pt x="226" y="496"/>
                </a:lnTo>
                <a:lnTo>
                  <a:pt x="230" y="492"/>
                </a:lnTo>
                <a:lnTo>
                  <a:pt x="230" y="492"/>
                </a:lnTo>
                <a:lnTo>
                  <a:pt x="232" y="490"/>
                </a:lnTo>
                <a:lnTo>
                  <a:pt x="234" y="490"/>
                </a:lnTo>
                <a:lnTo>
                  <a:pt x="234" y="490"/>
                </a:lnTo>
                <a:lnTo>
                  <a:pt x="232" y="488"/>
                </a:lnTo>
                <a:lnTo>
                  <a:pt x="230" y="486"/>
                </a:lnTo>
                <a:lnTo>
                  <a:pt x="230" y="486"/>
                </a:lnTo>
                <a:lnTo>
                  <a:pt x="228" y="482"/>
                </a:lnTo>
                <a:lnTo>
                  <a:pt x="228" y="482"/>
                </a:lnTo>
                <a:lnTo>
                  <a:pt x="232" y="474"/>
                </a:lnTo>
                <a:lnTo>
                  <a:pt x="236" y="466"/>
                </a:lnTo>
                <a:lnTo>
                  <a:pt x="236" y="466"/>
                </a:lnTo>
                <a:lnTo>
                  <a:pt x="242" y="464"/>
                </a:lnTo>
                <a:lnTo>
                  <a:pt x="244" y="462"/>
                </a:lnTo>
                <a:lnTo>
                  <a:pt x="244" y="460"/>
                </a:lnTo>
                <a:lnTo>
                  <a:pt x="244" y="460"/>
                </a:lnTo>
                <a:lnTo>
                  <a:pt x="244" y="458"/>
                </a:lnTo>
                <a:lnTo>
                  <a:pt x="240" y="458"/>
                </a:lnTo>
                <a:lnTo>
                  <a:pt x="238" y="456"/>
                </a:lnTo>
                <a:lnTo>
                  <a:pt x="236" y="454"/>
                </a:lnTo>
                <a:lnTo>
                  <a:pt x="236" y="454"/>
                </a:lnTo>
                <a:lnTo>
                  <a:pt x="236" y="452"/>
                </a:lnTo>
                <a:lnTo>
                  <a:pt x="238" y="450"/>
                </a:lnTo>
                <a:lnTo>
                  <a:pt x="242" y="444"/>
                </a:lnTo>
                <a:lnTo>
                  <a:pt x="242" y="444"/>
                </a:lnTo>
                <a:lnTo>
                  <a:pt x="250" y="440"/>
                </a:lnTo>
                <a:lnTo>
                  <a:pt x="250" y="440"/>
                </a:lnTo>
                <a:lnTo>
                  <a:pt x="252" y="432"/>
                </a:lnTo>
                <a:lnTo>
                  <a:pt x="254" y="424"/>
                </a:lnTo>
                <a:lnTo>
                  <a:pt x="254" y="424"/>
                </a:lnTo>
                <a:lnTo>
                  <a:pt x="258" y="420"/>
                </a:lnTo>
                <a:lnTo>
                  <a:pt x="260" y="418"/>
                </a:lnTo>
                <a:lnTo>
                  <a:pt x="260" y="418"/>
                </a:lnTo>
                <a:lnTo>
                  <a:pt x="258" y="416"/>
                </a:lnTo>
                <a:lnTo>
                  <a:pt x="256" y="416"/>
                </a:lnTo>
                <a:lnTo>
                  <a:pt x="256" y="416"/>
                </a:lnTo>
                <a:lnTo>
                  <a:pt x="252" y="418"/>
                </a:lnTo>
                <a:lnTo>
                  <a:pt x="246" y="422"/>
                </a:lnTo>
                <a:lnTo>
                  <a:pt x="246" y="422"/>
                </a:lnTo>
                <a:lnTo>
                  <a:pt x="238" y="424"/>
                </a:lnTo>
                <a:lnTo>
                  <a:pt x="234" y="424"/>
                </a:lnTo>
                <a:lnTo>
                  <a:pt x="232" y="424"/>
                </a:lnTo>
                <a:lnTo>
                  <a:pt x="232" y="424"/>
                </a:lnTo>
                <a:lnTo>
                  <a:pt x="230" y="420"/>
                </a:lnTo>
                <a:lnTo>
                  <a:pt x="230" y="416"/>
                </a:lnTo>
                <a:lnTo>
                  <a:pt x="230" y="412"/>
                </a:lnTo>
                <a:lnTo>
                  <a:pt x="228" y="410"/>
                </a:lnTo>
                <a:lnTo>
                  <a:pt x="228" y="410"/>
                </a:lnTo>
                <a:lnTo>
                  <a:pt x="226" y="412"/>
                </a:lnTo>
                <a:lnTo>
                  <a:pt x="226" y="412"/>
                </a:lnTo>
                <a:lnTo>
                  <a:pt x="226" y="410"/>
                </a:lnTo>
                <a:lnTo>
                  <a:pt x="226" y="410"/>
                </a:lnTo>
                <a:lnTo>
                  <a:pt x="224" y="402"/>
                </a:lnTo>
                <a:lnTo>
                  <a:pt x="224" y="402"/>
                </a:lnTo>
                <a:lnTo>
                  <a:pt x="220" y="392"/>
                </a:lnTo>
                <a:lnTo>
                  <a:pt x="220" y="392"/>
                </a:lnTo>
                <a:lnTo>
                  <a:pt x="220" y="384"/>
                </a:lnTo>
                <a:lnTo>
                  <a:pt x="220" y="384"/>
                </a:lnTo>
                <a:lnTo>
                  <a:pt x="224" y="376"/>
                </a:lnTo>
                <a:lnTo>
                  <a:pt x="224" y="376"/>
                </a:lnTo>
                <a:lnTo>
                  <a:pt x="232" y="366"/>
                </a:lnTo>
                <a:lnTo>
                  <a:pt x="242" y="354"/>
                </a:lnTo>
                <a:lnTo>
                  <a:pt x="242" y="354"/>
                </a:lnTo>
                <a:lnTo>
                  <a:pt x="246" y="352"/>
                </a:lnTo>
                <a:lnTo>
                  <a:pt x="252" y="350"/>
                </a:lnTo>
                <a:lnTo>
                  <a:pt x="252" y="350"/>
                </a:lnTo>
                <a:lnTo>
                  <a:pt x="256" y="350"/>
                </a:lnTo>
                <a:lnTo>
                  <a:pt x="256" y="350"/>
                </a:lnTo>
                <a:lnTo>
                  <a:pt x="258" y="350"/>
                </a:lnTo>
                <a:lnTo>
                  <a:pt x="258" y="348"/>
                </a:lnTo>
                <a:lnTo>
                  <a:pt x="258" y="348"/>
                </a:lnTo>
                <a:lnTo>
                  <a:pt x="256" y="346"/>
                </a:lnTo>
                <a:lnTo>
                  <a:pt x="250" y="342"/>
                </a:lnTo>
                <a:lnTo>
                  <a:pt x="240" y="342"/>
                </a:lnTo>
                <a:lnTo>
                  <a:pt x="240" y="342"/>
                </a:lnTo>
                <a:lnTo>
                  <a:pt x="232" y="344"/>
                </a:lnTo>
                <a:lnTo>
                  <a:pt x="232" y="344"/>
                </a:lnTo>
                <a:lnTo>
                  <a:pt x="230" y="346"/>
                </a:lnTo>
                <a:lnTo>
                  <a:pt x="230" y="346"/>
                </a:lnTo>
                <a:lnTo>
                  <a:pt x="220" y="350"/>
                </a:lnTo>
                <a:lnTo>
                  <a:pt x="212" y="350"/>
                </a:lnTo>
                <a:lnTo>
                  <a:pt x="212" y="350"/>
                </a:lnTo>
                <a:lnTo>
                  <a:pt x="206" y="348"/>
                </a:lnTo>
                <a:lnTo>
                  <a:pt x="200" y="346"/>
                </a:lnTo>
                <a:lnTo>
                  <a:pt x="194" y="342"/>
                </a:lnTo>
                <a:lnTo>
                  <a:pt x="190" y="342"/>
                </a:lnTo>
                <a:lnTo>
                  <a:pt x="190" y="342"/>
                </a:lnTo>
                <a:lnTo>
                  <a:pt x="188" y="346"/>
                </a:lnTo>
                <a:lnTo>
                  <a:pt x="188" y="350"/>
                </a:lnTo>
                <a:lnTo>
                  <a:pt x="188" y="350"/>
                </a:lnTo>
                <a:lnTo>
                  <a:pt x="186" y="352"/>
                </a:lnTo>
                <a:lnTo>
                  <a:pt x="184" y="354"/>
                </a:lnTo>
                <a:lnTo>
                  <a:pt x="184" y="354"/>
                </a:lnTo>
                <a:lnTo>
                  <a:pt x="180" y="354"/>
                </a:lnTo>
                <a:lnTo>
                  <a:pt x="178" y="352"/>
                </a:lnTo>
                <a:lnTo>
                  <a:pt x="178" y="352"/>
                </a:lnTo>
                <a:lnTo>
                  <a:pt x="172" y="342"/>
                </a:lnTo>
                <a:lnTo>
                  <a:pt x="170" y="338"/>
                </a:lnTo>
                <a:lnTo>
                  <a:pt x="166" y="336"/>
                </a:lnTo>
                <a:lnTo>
                  <a:pt x="166" y="336"/>
                </a:lnTo>
                <a:lnTo>
                  <a:pt x="162" y="336"/>
                </a:lnTo>
                <a:lnTo>
                  <a:pt x="162" y="336"/>
                </a:lnTo>
                <a:lnTo>
                  <a:pt x="160" y="338"/>
                </a:lnTo>
                <a:lnTo>
                  <a:pt x="160" y="338"/>
                </a:lnTo>
                <a:lnTo>
                  <a:pt x="160" y="346"/>
                </a:lnTo>
                <a:lnTo>
                  <a:pt x="160" y="350"/>
                </a:lnTo>
                <a:lnTo>
                  <a:pt x="158" y="352"/>
                </a:lnTo>
                <a:lnTo>
                  <a:pt x="158" y="352"/>
                </a:lnTo>
                <a:lnTo>
                  <a:pt x="156" y="352"/>
                </a:lnTo>
                <a:lnTo>
                  <a:pt x="156" y="352"/>
                </a:lnTo>
                <a:lnTo>
                  <a:pt x="152" y="348"/>
                </a:lnTo>
                <a:lnTo>
                  <a:pt x="152" y="348"/>
                </a:lnTo>
                <a:lnTo>
                  <a:pt x="150" y="336"/>
                </a:lnTo>
                <a:lnTo>
                  <a:pt x="152" y="324"/>
                </a:lnTo>
                <a:lnTo>
                  <a:pt x="152" y="324"/>
                </a:lnTo>
                <a:lnTo>
                  <a:pt x="152" y="322"/>
                </a:lnTo>
                <a:lnTo>
                  <a:pt x="154" y="320"/>
                </a:lnTo>
                <a:lnTo>
                  <a:pt x="154" y="320"/>
                </a:lnTo>
                <a:lnTo>
                  <a:pt x="156" y="320"/>
                </a:lnTo>
                <a:lnTo>
                  <a:pt x="156" y="322"/>
                </a:lnTo>
                <a:lnTo>
                  <a:pt x="158" y="326"/>
                </a:lnTo>
                <a:lnTo>
                  <a:pt x="160" y="326"/>
                </a:lnTo>
                <a:lnTo>
                  <a:pt x="160" y="326"/>
                </a:lnTo>
                <a:lnTo>
                  <a:pt x="160" y="324"/>
                </a:lnTo>
                <a:lnTo>
                  <a:pt x="160" y="322"/>
                </a:lnTo>
                <a:lnTo>
                  <a:pt x="162" y="318"/>
                </a:lnTo>
                <a:lnTo>
                  <a:pt x="162" y="318"/>
                </a:lnTo>
                <a:lnTo>
                  <a:pt x="166" y="310"/>
                </a:lnTo>
                <a:lnTo>
                  <a:pt x="166" y="310"/>
                </a:lnTo>
                <a:lnTo>
                  <a:pt x="176" y="298"/>
                </a:lnTo>
                <a:lnTo>
                  <a:pt x="176" y="298"/>
                </a:lnTo>
                <a:lnTo>
                  <a:pt x="184" y="288"/>
                </a:lnTo>
                <a:lnTo>
                  <a:pt x="184" y="288"/>
                </a:lnTo>
                <a:lnTo>
                  <a:pt x="188" y="284"/>
                </a:lnTo>
                <a:lnTo>
                  <a:pt x="192" y="280"/>
                </a:lnTo>
                <a:lnTo>
                  <a:pt x="192" y="280"/>
                </a:lnTo>
                <a:lnTo>
                  <a:pt x="192" y="276"/>
                </a:lnTo>
                <a:lnTo>
                  <a:pt x="192" y="270"/>
                </a:lnTo>
                <a:lnTo>
                  <a:pt x="192" y="270"/>
                </a:lnTo>
                <a:lnTo>
                  <a:pt x="188" y="264"/>
                </a:lnTo>
                <a:lnTo>
                  <a:pt x="188" y="264"/>
                </a:lnTo>
                <a:lnTo>
                  <a:pt x="186" y="260"/>
                </a:lnTo>
                <a:lnTo>
                  <a:pt x="186" y="260"/>
                </a:lnTo>
                <a:lnTo>
                  <a:pt x="188" y="252"/>
                </a:lnTo>
                <a:lnTo>
                  <a:pt x="192" y="246"/>
                </a:lnTo>
                <a:lnTo>
                  <a:pt x="192" y="246"/>
                </a:lnTo>
                <a:lnTo>
                  <a:pt x="196" y="242"/>
                </a:lnTo>
                <a:lnTo>
                  <a:pt x="196" y="242"/>
                </a:lnTo>
                <a:lnTo>
                  <a:pt x="198" y="238"/>
                </a:lnTo>
                <a:lnTo>
                  <a:pt x="198" y="238"/>
                </a:lnTo>
                <a:lnTo>
                  <a:pt x="202" y="238"/>
                </a:lnTo>
                <a:lnTo>
                  <a:pt x="204" y="238"/>
                </a:lnTo>
                <a:lnTo>
                  <a:pt x="204" y="238"/>
                </a:lnTo>
                <a:lnTo>
                  <a:pt x="202" y="234"/>
                </a:lnTo>
                <a:lnTo>
                  <a:pt x="200" y="230"/>
                </a:lnTo>
                <a:lnTo>
                  <a:pt x="200" y="230"/>
                </a:lnTo>
                <a:lnTo>
                  <a:pt x="196" y="226"/>
                </a:lnTo>
                <a:lnTo>
                  <a:pt x="196" y="224"/>
                </a:lnTo>
                <a:lnTo>
                  <a:pt x="194" y="224"/>
                </a:lnTo>
                <a:lnTo>
                  <a:pt x="194" y="224"/>
                </a:lnTo>
                <a:lnTo>
                  <a:pt x="192" y="226"/>
                </a:lnTo>
                <a:lnTo>
                  <a:pt x="192" y="230"/>
                </a:lnTo>
                <a:lnTo>
                  <a:pt x="190" y="236"/>
                </a:lnTo>
                <a:lnTo>
                  <a:pt x="190" y="236"/>
                </a:lnTo>
                <a:lnTo>
                  <a:pt x="188" y="236"/>
                </a:lnTo>
                <a:lnTo>
                  <a:pt x="188" y="236"/>
                </a:lnTo>
                <a:lnTo>
                  <a:pt x="186" y="234"/>
                </a:lnTo>
                <a:lnTo>
                  <a:pt x="182" y="232"/>
                </a:lnTo>
                <a:lnTo>
                  <a:pt x="182" y="232"/>
                </a:lnTo>
                <a:lnTo>
                  <a:pt x="180" y="232"/>
                </a:lnTo>
                <a:lnTo>
                  <a:pt x="180" y="232"/>
                </a:lnTo>
                <a:lnTo>
                  <a:pt x="178" y="236"/>
                </a:lnTo>
                <a:lnTo>
                  <a:pt x="178" y="236"/>
                </a:lnTo>
                <a:lnTo>
                  <a:pt x="174" y="236"/>
                </a:lnTo>
                <a:lnTo>
                  <a:pt x="174" y="236"/>
                </a:lnTo>
                <a:lnTo>
                  <a:pt x="172" y="238"/>
                </a:lnTo>
                <a:lnTo>
                  <a:pt x="172" y="238"/>
                </a:lnTo>
                <a:lnTo>
                  <a:pt x="172" y="238"/>
                </a:lnTo>
                <a:lnTo>
                  <a:pt x="170" y="236"/>
                </a:lnTo>
                <a:lnTo>
                  <a:pt x="172" y="234"/>
                </a:lnTo>
                <a:lnTo>
                  <a:pt x="174" y="228"/>
                </a:lnTo>
                <a:lnTo>
                  <a:pt x="174" y="228"/>
                </a:lnTo>
                <a:lnTo>
                  <a:pt x="180" y="222"/>
                </a:lnTo>
                <a:lnTo>
                  <a:pt x="186" y="214"/>
                </a:lnTo>
                <a:lnTo>
                  <a:pt x="186" y="214"/>
                </a:lnTo>
                <a:lnTo>
                  <a:pt x="188" y="212"/>
                </a:lnTo>
                <a:lnTo>
                  <a:pt x="188" y="210"/>
                </a:lnTo>
                <a:lnTo>
                  <a:pt x="188" y="210"/>
                </a:lnTo>
                <a:lnTo>
                  <a:pt x="186" y="208"/>
                </a:lnTo>
                <a:lnTo>
                  <a:pt x="184" y="210"/>
                </a:lnTo>
                <a:lnTo>
                  <a:pt x="178" y="212"/>
                </a:lnTo>
                <a:lnTo>
                  <a:pt x="168" y="222"/>
                </a:lnTo>
                <a:lnTo>
                  <a:pt x="168" y="222"/>
                </a:lnTo>
                <a:lnTo>
                  <a:pt x="168" y="226"/>
                </a:lnTo>
                <a:lnTo>
                  <a:pt x="168" y="226"/>
                </a:lnTo>
                <a:lnTo>
                  <a:pt x="168" y="234"/>
                </a:lnTo>
                <a:lnTo>
                  <a:pt x="168" y="234"/>
                </a:lnTo>
                <a:lnTo>
                  <a:pt x="166" y="246"/>
                </a:lnTo>
                <a:lnTo>
                  <a:pt x="166" y="246"/>
                </a:lnTo>
                <a:lnTo>
                  <a:pt x="158" y="258"/>
                </a:lnTo>
                <a:lnTo>
                  <a:pt x="148" y="268"/>
                </a:lnTo>
                <a:lnTo>
                  <a:pt x="148" y="268"/>
                </a:lnTo>
                <a:lnTo>
                  <a:pt x="142" y="278"/>
                </a:lnTo>
                <a:lnTo>
                  <a:pt x="142" y="278"/>
                </a:lnTo>
                <a:lnTo>
                  <a:pt x="138" y="282"/>
                </a:lnTo>
                <a:lnTo>
                  <a:pt x="138" y="282"/>
                </a:lnTo>
                <a:lnTo>
                  <a:pt x="134" y="282"/>
                </a:lnTo>
                <a:lnTo>
                  <a:pt x="132" y="280"/>
                </a:lnTo>
                <a:lnTo>
                  <a:pt x="132" y="280"/>
                </a:lnTo>
                <a:lnTo>
                  <a:pt x="132" y="278"/>
                </a:lnTo>
                <a:lnTo>
                  <a:pt x="132" y="278"/>
                </a:lnTo>
                <a:lnTo>
                  <a:pt x="144" y="258"/>
                </a:lnTo>
                <a:lnTo>
                  <a:pt x="144" y="258"/>
                </a:lnTo>
                <a:lnTo>
                  <a:pt x="152" y="252"/>
                </a:lnTo>
                <a:lnTo>
                  <a:pt x="158" y="246"/>
                </a:lnTo>
                <a:lnTo>
                  <a:pt x="158" y="246"/>
                </a:lnTo>
                <a:lnTo>
                  <a:pt x="160" y="240"/>
                </a:lnTo>
                <a:lnTo>
                  <a:pt x="160" y="240"/>
                </a:lnTo>
                <a:lnTo>
                  <a:pt x="158" y="236"/>
                </a:lnTo>
                <a:lnTo>
                  <a:pt x="158" y="236"/>
                </a:lnTo>
                <a:lnTo>
                  <a:pt x="156" y="236"/>
                </a:lnTo>
                <a:lnTo>
                  <a:pt x="152" y="236"/>
                </a:lnTo>
                <a:lnTo>
                  <a:pt x="152" y="236"/>
                </a:lnTo>
                <a:lnTo>
                  <a:pt x="154" y="232"/>
                </a:lnTo>
                <a:lnTo>
                  <a:pt x="156" y="228"/>
                </a:lnTo>
                <a:lnTo>
                  <a:pt x="156" y="228"/>
                </a:lnTo>
                <a:lnTo>
                  <a:pt x="160" y="218"/>
                </a:lnTo>
                <a:lnTo>
                  <a:pt x="160" y="218"/>
                </a:lnTo>
                <a:lnTo>
                  <a:pt x="164" y="214"/>
                </a:lnTo>
                <a:lnTo>
                  <a:pt x="164" y="214"/>
                </a:lnTo>
                <a:lnTo>
                  <a:pt x="164" y="210"/>
                </a:lnTo>
                <a:lnTo>
                  <a:pt x="164" y="210"/>
                </a:lnTo>
                <a:lnTo>
                  <a:pt x="170" y="200"/>
                </a:lnTo>
                <a:lnTo>
                  <a:pt x="170" y="200"/>
                </a:lnTo>
                <a:lnTo>
                  <a:pt x="180" y="188"/>
                </a:lnTo>
                <a:lnTo>
                  <a:pt x="190" y="174"/>
                </a:lnTo>
                <a:lnTo>
                  <a:pt x="190" y="174"/>
                </a:lnTo>
                <a:lnTo>
                  <a:pt x="192" y="170"/>
                </a:lnTo>
                <a:lnTo>
                  <a:pt x="192" y="170"/>
                </a:lnTo>
                <a:lnTo>
                  <a:pt x="192" y="168"/>
                </a:lnTo>
                <a:lnTo>
                  <a:pt x="192" y="168"/>
                </a:lnTo>
                <a:lnTo>
                  <a:pt x="190" y="168"/>
                </a:lnTo>
                <a:lnTo>
                  <a:pt x="190" y="168"/>
                </a:lnTo>
                <a:lnTo>
                  <a:pt x="178" y="174"/>
                </a:lnTo>
                <a:lnTo>
                  <a:pt x="178" y="174"/>
                </a:lnTo>
                <a:lnTo>
                  <a:pt x="174" y="178"/>
                </a:lnTo>
                <a:lnTo>
                  <a:pt x="168" y="178"/>
                </a:lnTo>
                <a:lnTo>
                  <a:pt x="168" y="178"/>
                </a:lnTo>
                <a:lnTo>
                  <a:pt x="166" y="176"/>
                </a:lnTo>
                <a:lnTo>
                  <a:pt x="162" y="174"/>
                </a:lnTo>
                <a:lnTo>
                  <a:pt x="160" y="166"/>
                </a:lnTo>
                <a:lnTo>
                  <a:pt x="160" y="166"/>
                </a:lnTo>
                <a:lnTo>
                  <a:pt x="160" y="162"/>
                </a:lnTo>
                <a:lnTo>
                  <a:pt x="162" y="158"/>
                </a:lnTo>
                <a:lnTo>
                  <a:pt x="162" y="158"/>
                </a:lnTo>
                <a:lnTo>
                  <a:pt x="158" y="156"/>
                </a:lnTo>
                <a:lnTo>
                  <a:pt x="152" y="154"/>
                </a:lnTo>
                <a:lnTo>
                  <a:pt x="152" y="154"/>
                </a:lnTo>
                <a:lnTo>
                  <a:pt x="154" y="152"/>
                </a:lnTo>
                <a:lnTo>
                  <a:pt x="154" y="152"/>
                </a:lnTo>
                <a:lnTo>
                  <a:pt x="156" y="150"/>
                </a:lnTo>
                <a:lnTo>
                  <a:pt x="158" y="150"/>
                </a:lnTo>
                <a:lnTo>
                  <a:pt x="158" y="150"/>
                </a:lnTo>
                <a:lnTo>
                  <a:pt x="164" y="150"/>
                </a:lnTo>
                <a:lnTo>
                  <a:pt x="168" y="150"/>
                </a:lnTo>
                <a:lnTo>
                  <a:pt x="168" y="150"/>
                </a:lnTo>
                <a:lnTo>
                  <a:pt x="170" y="148"/>
                </a:lnTo>
                <a:lnTo>
                  <a:pt x="172" y="144"/>
                </a:lnTo>
                <a:lnTo>
                  <a:pt x="174" y="138"/>
                </a:lnTo>
                <a:lnTo>
                  <a:pt x="174" y="138"/>
                </a:lnTo>
                <a:lnTo>
                  <a:pt x="178" y="132"/>
                </a:lnTo>
                <a:lnTo>
                  <a:pt x="178" y="132"/>
                </a:lnTo>
                <a:lnTo>
                  <a:pt x="182" y="130"/>
                </a:lnTo>
                <a:lnTo>
                  <a:pt x="182" y="130"/>
                </a:lnTo>
                <a:lnTo>
                  <a:pt x="182" y="126"/>
                </a:lnTo>
                <a:lnTo>
                  <a:pt x="182" y="126"/>
                </a:lnTo>
                <a:lnTo>
                  <a:pt x="188" y="122"/>
                </a:lnTo>
                <a:lnTo>
                  <a:pt x="188" y="122"/>
                </a:lnTo>
                <a:lnTo>
                  <a:pt x="190" y="122"/>
                </a:lnTo>
                <a:lnTo>
                  <a:pt x="190" y="122"/>
                </a:lnTo>
                <a:lnTo>
                  <a:pt x="190" y="120"/>
                </a:lnTo>
                <a:lnTo>
                  <a:pt x="190" y="116"/>
                </a:lnTo>
                <a:lnTo>
                  <a:pt x="190" y="116"/>
                </a:lnTo>
                <a:lnTo>
                  <a:pt x="192" y="112"/>
                </a:lnTo>
                <a:lnTo>
                  <a:pt x="192" y="112"/>
                </a:lnTo>
                <a:lnTo>
                  <a:pt x="196" y="110"/>
                </a:lnTo>
                <a:lnTo>
                  <a:pt x="198" y="108"/>
                </a:lnTo>
                <a:lnTo>
                  <a:pt x="200" y="106"/>
                </a:lnTo>
                <a:lnTo>
                  <a:pt x="200" y="106"/>
                </a:lnTo>
                <a:lnTo>
                  <a:pt x="198" y="104"/>
                </a:lnTo>
                <a:lnTo>
                  <a:pt x="196" y="104"/>
                </a:lnTo>
                <a:lnTo>
                  <a:pt x="196" y="104"/>
                </a:lnTo>
                <a:lnTo>
                  <a:pt x="198" y="102"/>
                </a:lnTo>
                <a:lnTo>
                  <a:pt x="200" y="102"/>
                </a:lnTo>
                <a:lnTo>
                  <a:pt x="200" y="102"/>
                </a:lnTo>
                <a:lnTo>
                  <a:pt x="202" y="100"/>
                </a:lnTo>
                <a:lnTo>
                  <a:pt x="202" y="98"/>
                </a:lnTo>
                <a:lnTo>
                  <a:pt x="202" y="98"/>
                </a:lnTo>
                <a:lnTo>
                  <a:pt x="202" y="98"/>
                </a:lnTo>
                <a:lnTo>
                  <a:pt x="198" y="98"/>
                </a:lnTo>
                <a:lnTo>
                  <a:pt x="192" y="98"/>
                </a:lnTo>
                <a:lnTo>
                  <a:pt x="192" y="98"/>
                </a:lnTo>
                <a:lnTo>
                  <a:pt x="190" y="96"/>
                </a:lnTo>
                <a:lnTo>
                  <a:pt x="186" y="96"/>
                </a:lnTo>
                <a:lnTo>
                  <a:pt x="186" y="96"/>
                </a:lnTo>
                <a:lnTo>
                  <a:pt x="186" y="92"/>
                </a:lnTo>
                <a:lnTo>
                  <a:pt x="186" y="88"/>
                </a:lnTo>
                <a:lnTo>
                  <a:pt x="190" y="82"/>
                </a:lnTo>
                <a:lnTo>
                  <a:pt x="190" y="82"/>
                </a:lnTo>
                <a:lnTo>
                  <a:pt x="194" y="82"/>
                </a:lnTo>
                <a:lnTo>
                  <a:pt x="194" y="82"/>
                </a:lnTo>
                <a:lnTo>
                  <a:pt x="198" y="84"/>
                </a:lnTo>
                <a:lnTo>
                  <a:pt x="198" y="84"/>
                </a:lnTo>
                <a:lnTo>
                  <a:pt x="202" y="82"/>
                </a:lnTo>
                <a:lnTo>
                  <a:pt x="202" y="82"/>
                </a:lnTo>
                <a:lnTo>
                  <a:pt x="198" y="80"/>
                </a:lnTo>
                <a:lnTo>
                  <a:pt x="196" y="78"/>
                </a:lnTo>
                <a:lnTo>
                  <a:pt x="196" y="78"/>
                </a:lnTo>
                <a:lnTo>
                  <a:pt x="198" y="68"/>
                </a:lnTo>
                <a:lnTo>
                  <a:pt x="202" y="60"/>
                </a:lnTo>
                <a:lnTo>
                  <a:pt x="202" y="60"/>
                </a:lnTo>
                <a:lnTo>
                  <a:pt x="208" y="56"/>
                </a:lnTo>
                <a:lnTo>
                  <a:pt x="216" y="56"/>
                </a:lnTo>
                <a:lnTo>
                  <a:pt x="224" y="56"/>
                </a:lnTo>
                <a:lnTo>
                  <a:pt x="228" y="54"/>
                </a:lnTo>
                <a:lnTo>
                  <a:pt x="230" y="52"/>
                </a:lnTo>
                <a:lnTo>
                  <a:pt x="230" y="52"/>
                </a:lnTo>
                <a:lnTo>
                  <a:pt x="228" y="50"/>
                </a:lnTo>
                <a:lnTo>
                  <a:pt x="228" y="48"/>
                </a:lnTo>
                <a:lnTo>
                  <a:pt x="224" y="44"/>
                </a:lnTo>
                <a:lnTo>
                  <a:pt x="224" y="44"/>
                </a:lnTo>
                <a:lnTo>
                  <a:pt x="224" y="38"/>
                </a:lnTo>
                <a:lnTo>
                  <a:pt x="224" y="38"/>
                </a:lnTo>
                <a:lnTo>
                  <a:pt x="228" y="38"/>
                </a:lnTo>
                <a:lnTo>
                  <a:pt x="230" y="38"/>
                </a:lnTo>
                <a:lnTo>
                  <a:pt x="230" y="38"/>
                </a:lnTo>
                <a:lnTo>
                  <a:pt x="232" y="36"/>
                </a:lnTo>
                <a:lnTo>
                  <a:pt x="232" y="32"/>
                </a:lnTo>
                <a:lnTo>
                  <a:pt x="232" y="28"/>
                </a:lnTo>
                <a:lnTo>
                  <a:pt x="232" y="26"/>
                </a:lnTo>
                <a:lnTo>
                  <a:pt x="232" y="26"/>
                </a:lnTo>
                <a:lnTo>
                  <a:pt x="236" y="26"/>
                </a:lnTo>
                <a:lnTo>
                  <a:pt x="238" y="26"/>
                </a:lnTo>
                <a:lnTo>
                  <a:pt x="242" y="28"/>
                </a:lnTo>
                <a:lnTo>
                  <a:pt x="244" y="28"/>
                </a:lnTo>
                <a:lnTo>
                  <a:pt x="244" y="28"/>
                </a:lnTo>
                <a:lnTo>
                  <a:pt x="244" y="24"/>
                </a:lnTo>
                <a:lnTo>
                  <a:pt x="246" y="22"/>
                </a:lnTo>
                <a:lnTo>
                  <a:pt x="248" y="14"/>
                </a:lnTo>
                <a:lnTo>
                  <a:pt x="248" y="14"/>
                </a:lnTo>
                <a:lnTo>
                  <a:pt x="254" y="8"/>
                </a:lnTo>
                <a:lnTo>
                  <a:pt x="262" y="2"/>
                </a:lnTo>
                <a:lnTo>
                  <a:pt x="262" y="2"/>
                </a:lnTo>
                <a:lnTo>
                  <a:pt x="266" y="0"/>
                </a:lnTo>
                <a:lnTo>
                  <a:pt x="272" y="2"/>
                </a:lnTo>
                <a:lnTo>
                  <a:pt x="272" y="2"/>
                </a:lnTo>
                <a:lnTo>
                  <a:pt x="280" y="4"/>
                </a:lnTo>
                <a:lnTo>
                  <a:pt x="286" y="10"/>
                </a:lnTo>
                <a:lnTo>
                  <a:pt x="286" y="10"/>
                </a:lnTo>
                <a:lnTo>
                  <a:pt x="288" y="10"/>
                </a:lnTo>
                <a:lnTo>
                  <a:pt x="288" y="10"/>
                </a:lnTo>
                <a:lnTo>
                  <a:pt x="290" y="12"/>
                </a:lnTo>
                <a:lnTo>
                  <a:pt x="294" y="12"/>
                </a:lnTo>
                <a:lnTo>
                  <a:pt x="302" y="10"/>
                </a:lnTo>
                <a:lnTo>
                  <a:pt x="302" y="10"/>
                </a:lnTo>
                <a:lnTo>
                  <a:pt x="312" y="14"/>
                </a:lnTo>
                <a:lnTo>
                  <a:pt x="312" y="14"/>
                </a:lnTo>
                <a:lnTo>
                  <a:pt x="324" y="14"/>
                </a:lnTo>
                <a:lnTo>
                  <a:pt x="324" y="14"/>
                </a:lnTo>
                <a:lnTo>
                  <a:pt x="332" y="12"/>
                </a:lnTo>
                <a:lnTo>
                  <a:pt x="338" y="12"/>
                </a:lnTo>
                <a:lnTo>
                  <a:pt x="338" y="12"/>
                </a:lnTo>
                <a:lnTo>
                  <a:pt x="344" y="14"/>
                </a:lnTo>
                <a:lnTo>
                  <a:pt x="348" y="18"/>
                </a:lnTo>
                <a:lnTo>
                  <a:pt x="348" y="18"/>
                </a:lnTo>
                <a:lnTo>
                  <a:pt x="348" y="24"/>
                </a:lnTo>
                <a:lnTo>
                  <a:pt x="344" y="30"/>
                </a:lnTo>
                <a:lnTo>
                  <a:pt x="338" y="40"/>
                </a:lnTo>
                <a:lnTo>
                  <a:pt x="338" y="40"/>
                </a:lnTo>
                <a:lnTo>
                  <a:pt x="332" y="42"/>
                </a:lnTo>
                <a:lnTo>
                  <a:pt x="324" y="44"/>
                </a:lnTo>
                <a:lnTo>
                  <a:pt x="324" y="44"/>
                </a:lnTo>
                <a:lnTo>
                  <a:pt x="320" y="50"/>
                </a:lnTo>
                <a:lnTo>
                  <a:pt x="314" y="56"/>
                </a:lnTo>
                <a:lnTo>
                  <a:pt x="314" y="56"/>
                </a:lnTo>
                <a:lnTo>
                  <a:pt x="304" y="58"/>
                </a:lnTo>
                <a:lnTo>
                  <a:pt x="294" y="62"/>
                </a:lnTo>
                <a:lnTo>
                  <a:pt x="294" y="62"/>
                </a:lnTo>
                <a:lnTo>
                  <a:pt x="288" y="68"/>
                </a:lnTo>
                <a:lnTo>
                  <a:pt x="286" y="70"/>
                </a:lnTo>
                <a:lnTo>
                  <a:pt x="282" y="70"/>
                </a:lnTo>
                <a:lnTo>
                  <a:pt x="282" y="70"/>
                </a:lnTo>
                <a:lnTo>
                  <a:pt x="282" y="68"/>
                </a:lnTo>
                <a:lnTo>
                  <a:pt x="282" y="68"/>
                </a:lnTo>
                <a:lnTo>
                  <a:pt x="278" y="72"/>
                </a:lnTo>
                <a:lnTo>
                  <a:pt x="278" y="76"/>
                </a:lnTo>
                <a:lnTo>
                  <a:pt x="278" y="76"/>
                </a:lnTo>
                <a:lnTo>
                  <a:pt x="280" y="78"/>
                </a:lnTo>
                <a:lnTo>
                  <a:pt x="286" y="78"/>
                </a:lnTo>
                <a:lnTo>
                  <a:pt x="290" y="78"/>
                </a:lnTo>
                <a:lnTo>
                  <a:pt x="292" y="80"/>
                </a:lnTo>
                <a:lnTo>
                  <a:pt x="292" y="80"/>
                </a:lnTo>
                <a:lnTo>
                  <a:pt x="292" y="82"/>
                </a:lnTo>
                <a:lnTo>
                  <a:pt x="288" y="84"/>
                </a:lnTo>
                <a:lnTo>
                  <a:pt x="282" y="86"/>
                </a:lnTo>
                <a:lnTo>
                  <a:pt x="282" y="86"/>
                </a:lnTo>
                <a:lnTo>
                  <a:pt x="276" y="86"/>
                </a:lnTo>
                <a:lnTo>
                  <a:pt x="272" y="86"/>
                </a:lnTo>
                <a:lnTo>
                  <a:pt x="268" y="88"/>
                </a:lnTo>
                <a:lnTo>
                  <a:pt x="268" y="88"/>
                </a:lnTo>
                <a:lnTo>
                  <a:pt x="268" y="90"/>
                </a:lnTo>
                <a:lnTo>
                  <a:pt x="268" y="92"/>
                </a:lnTo>
                <a:lnTo>
                  <a:pt x="268" y="92"/>
                </a:lnTo>
                <a:lnTo>
                  <a:pt x="268" y="92"/>
                </a:lnTo>
                <a:lnTo>
                  <a:pt x="272" y="92"/>
                </a:lnTo>
                <a:lnTo>
                  <a:pt x="274" y="90"/>
                </a:lnTo>
                <a:lnTo>
                  <a:pt x="276" y="90"/>
                </a:lnTo>
                <a:lnTo>
                  <a:pt x="276" y="90"/>
                </a:lnTo>
                <a:lnTo>
                  <a:pt x="274" y="94"/>
                </a:lnTo>
                <a:lnTo>
                  <a:pt x="274" y="94"/>
                </a:lnTo>
                <a:lnTo>
                  <a:pt x="272" y="96"/>
                </a:lnTo>
                <a:lnTo>
                  <a:pt x="270" y="100"/>
                </a:lnTo>
                <a:lnTo>
                  <a:pt x="270" y="100"/>
                </a:lnTo>
                <a:lnTo>
                  <a:pt x="274" y="104"/>
                </a:lnTo>
                <a:lnTo>
                  <a:pt x="274" y="104"/>
                </a:lnTo>
                <a:lnTo>
                  <a:pt x="278" y="102"/>
                </a:lnTo>
                <a:lnTo>
                  <a:pt x="282" y="100"/>
                </a:lnTo>
                <a:lnTo>
                  <a:pt x="282" y="100"/>
                </a:lnTo>
                <a:lnTo>
                  <a:pt x="298" y="96"/>
                </a:lnTo>
                <a:lnTo>
                  <a:pt x="308" y="96"/>
                </a:lnTo>
                <a:lnTo>
                  <a:pt x="316" y="96"/>
                </a:lnTo>
                <a:lnTo>
                  <a:pt x="316" y="96"/>
                </a:lnTo>
                <a:lnTo>
                  <a:pt x="322" y="98"/>
                </a:lnTo>
                <a:lnTo>
                  <a:pt x="326" y="102"/>
                </a:lnTo>
                <a:lnTo>
                  <a:pt x="326" y="102"/>
                </a:lnTo>
                <a:lnTo>
                  <a:pt x="336" y="102"/>
                </a:lnTo>
                <a:lnTo>
                  <a:pt x="336" y="102"/>
                </a:lnTo>
                <a:lnTo>
                  <a:pt x="356" y="110"/>
                </a:lnTo>
                <a:lnTo>
                  <a:pt x="356" y="110"/>
                </a:lnTo>
                <a:lnTo>
                  <a:pt x="368" y="110"/>
                </a:lnTo>
                <a:lnTo>
                  <a:pt x="368" y="110"/>
                </a:lnTo>
                <a:lnTo>
                  <a:pt x="376" y="112"/>
                </a:lnTo>
                <a:lnTo>
                  <a:pt x="380" y="112"/>
                </a:lnTo>
                <a:lnTo>
                  <a:pt x="382" y="114"/>
                </a:lnTo>
                <a:lnTo>
                  <a:pt x="382" y="114"/>
                </a:lnTo>
                <a:lnTo>
                  <a:pt x="384" y="118"/>
                </a:lnTo>
                <a:lnTo>
                  <a:pt x="384" y="122"/>
                </a:lnTo>
                <a:lnTo>
                  <a:pt x="384" y="122"/>
                </a:lnTo>
                <a:lnTo>
                  <a:pt x="382" y="132"/>
                </a:lnTo>
                <a:lnTo>
                  <a:pt x="380" y="140"/>
                </a:lnTo>
                <a:lnTo>
                  <a:pt x="380" y="140"/>
                </a:lnTo>
                <a:lnTo>
                  <a:pt x="376" y="144"/>
                </a:lnTo>
                <a:lnTo>
                  <a:pt x="372" y="146"/>
                </a:lnTo>
                <a:lnTo>
                  <a:pt x="364" y="152"/>
                </a:lnTo>
                <a:lnTo>
                  <a:pt x="364" y="152"/>
                </a:lnTo>
                <a:lnTo>
                  <a:pt x="360" y="158"/>
                </a:lnTo>
                <a:lnTo>
                  <a:pt x="356" y="166"/>
                </a:lnTo>
                <a:lnTo>
                  <a:pt x="356" y="166"/>
                </a:lnTo>
                <a:lnTo>
                  <a:pt x="350" y="176"/>
                </a:lnTo>
                <a:lnTo>
                  <a:pt x="350" y="176"/>
                </a:lnTo>
                <a:lnTo>
                  <a:pt x="346" y="184"/>
                </a:lnTo>
                <a:lnTo>
                  <a:pt x="346" y="184"/>
                </a:lnTo>
                <a:lnTo>
                  <a:pt x="338" y="192"/>
                </a:lnTo>
                <a:lnTo>
                  <a:pt x="330" y="198"/>
                </a:lnTo>
                <a:lnTo>
                  <a:pt x="330" y="198"/>
                </a:lnTo>
                <a:lnTo>
                  <a:pt x="326" y="206"/>
                </a:lnTo>
                <a:lnTo>
                  <a:pt x="326" y="206"/>
                </a:lnTo>
                <a:lnTo>
                  <a:pt x="318" y="212"/>
                </a:lnTo>
                <a:lnTo>
                  <a:pt x="318" y="212"/>
                </a:lnTo>
                <a:lnTo>
                  <a:pt x="312" y="214"/>
                </a:lnTo>
                <a:lnTo>
                  <a:pt x="312" y="214"/>
                </a:lnTo>
                <a:lnTo>
                  <a:pt x="308" y="214"/>
                </a:lnTo>
                <a:lnTo>
                  <a:pt x="306" y="212"/>
                </a:lnTo>
                <a:lnTo>
                  <a:pt x="304" y="212"/>
                </a:lnTo>
                <a:lnTo>
                  <a:pt x="304" y="212"/>
                </a:lnTo>
                <a:lnTo>
                  <a:pt x="304" y="214"/>
                </a:lnTo>
                <a:lnTo>
                  <a:pt x="304" y="218"/>
                </a:lnTo>
                <a:lnTo>
                  <a:pt x="304" y="218"/>
                </a:lnTo>
                <a:lnTo>
                  <a:pt x="308" y="220"/>
                </a:lnTo>
                <a:lnTo>
                  <a:pt x="308" y="220"/>
                </a:lnTo>
                <a:lnTo>
                  <a:pt x="312" y="228"/>
                </a:lnTo>
                <a:lnTo>
                  <a:pt x="314" y="232"/>
                </a:lnTo>
                <a:lnTo>
                  <a:pt x="314" y="236"/>
                </a:lnTo>
                <a:lnTo>
                  <a:pt x="314" y="236"/>
                </a:lnTo>
                <a:lnTo>
                  <a:pt x="310" y="238"/>
                </a:lnTo>
                <a:lnTo>
                  <a:pt x="304" y="238"/>
                </a:lnTo>
                <a:lnTo>
                  <a:pt x="304" y="238"/>
                </a:lnTo>
                <a:lnTo>
                  <a:pt x="294" y="236"/>
                </a:lnTo>
                <a:lnTo>
                  <a:pt x="294" y="236"/>
                </a:lnTo>
                <a:lnTo>
                  <a:pt x="286" y="238"/>
                </a:lnTo>
                <a:lnTo>
                  <a:pt x="286" y="238"/>
                </a:lnTo>
                <a:lnTo>
                  <a:pt x="280" y="242"/>
                </a:lnTo>
                <a:lnTo>
                  <a:pt x="280" y="242"/>
                </a:lnTo>
                <a:lnTo>
                  <a:pt x="276" y="248"/>
                </a:lnTo>
                <a:lnTo>
                  <a:pt x="276" y="248"/>
                </a:lnTo>
                <a:lnTo>
                  <a:pt x="276" y="250"/>
                </a:lnTo>
                <a:lnTo>
                  <a:pt x="276" y="250"/>
                </a:lnTo>
                <a:lnTo>
                  <a:pt x="282" y="254"/>
                </a:lnTo>
                <a:lnTo>
                  <a:pt x="288" y="258"/>
                </a:lnTo>
                <a:lnTo>
                  <a:pt x="288" y="258"/>
                </a:lnTo>
                <a:lnTo>
                  <a:pt x="298" y="256"/>
                </a:lnTo>
                <a:lnTo>
                  <a:pt x="306" y="254"/>
                </a:lnTo>
                <a:lnTo>
                  <a:pt x="306" y="254"/>
                </a:lnTo>
                <a:lnTo>
                  <a:pt x="310" y="256"/>
                </a:lnTo>
                <a:lnTo>
                  <a:pt x="310" y="256"/>
                </a:lnTo>
                <a:lnTo>
                  <a:pt x="322" y="266"/>
                </a:lnTo>
                <a:lnTo>
                  <a:pt x="334" y="276"/>
                </a:lnTo>
                <a:lnTo>
                  <a:pt x="334" y="276"/>
                </a:lnTo>
                <a:lnTo>
                  <a:pt x="336" y="284"/>
                </a:lnTo>
                <a:lnTo>
                  <a:pt x="336" y="290"/>
                </a:lnTo>
                <a:lnTo>
                  <a:pt x="336" y="290"/>
                </a:lnTo>
                <a:lnTo>
                  <a:pt x="344" y="302"/>
                </a:lnTo>
                <a:lnTo>
                  <a:pt x="344" y="302"/>
                </a:lnTo>
                <a:lnTo>
                  <a:pt x="348" y="306"/>
                </a:lnTo>
                <a:lnTo>
                  <a:pt x="350" y="310"/>
                </a:lnTo>
                <a:lnTo>
                  <a:pt x="350" y="310"/>
                </a:lnTo>
                <a:lnTo>
                  <a:pt x="352" y="318"/>
                </a:lnTo>
                <a:lnTo>
                  <a:pt x="350" y="328"/>
                </a:lnTo>
                <a:lnTo>
                  <a:pt x="346" y="348"/>
                </a:lnTo>
                <a:lnTo>
                  <a:pt x="346" y="348"/>
                </a:lnTo>
                <a:lnTo>
                  <a:pt x="346" y="358"/>
                </a:lnTo>
                <a:lnTo>
                  <a:pt x="346" y="358"/>
                </a:lnTo>
                <a:lnTo>
                  <a:pt x="348" y="372"/>
                </a:lnTo>
                <a:lnTo>
                  <a:pt x="348" y="372"/>
                </a:lnTo>
                <a:lnTo>
                  <a:pt x="354" y="384"/>
                </a:lnTo>
                <a:lnTo>
                  <a:pt x="354" y="384"/>
                </a:lnTo>
                <a:lnTo>
                  <a:pt x="354" y="392"/>
                </a:lnTo>
                <a:lnTo>
                  <a:pt x="354" y="398"/>
                </a:lnTo>
                <a:lnTo>
                  <a:pt x="354" y="398"/>
                </a:lnTo>
                <a:lnTo>
                  <a:pt x="356" y="402"/>
                </a:lnTo>
                <a:lnTo>
                  <a:pt x="356" y="402"/>
                </a:lnTo>
                <a:lnTo>
                  <a:pt x="364" y="406"/>
                </a:lnTo>
                <a:lnTo>
                  <a:pt x="370" y="408"/>
                </a:lnTo>
                <a:lnTo>
                  <a:pt x="370" y="408"/>
                </a:lnTo>
                <a:lnTo>
                  <a:pt x="376" y="410"/>
                </a:lnTo>
                <a:lnTo>
                  <a:pt x="380" y="414"/>
                </a:lnTo>
                <a:lnTo>
                  <a:pt x="380" y="414"/>
                </a:lnTo>
                <a:lnTo>
                  <a:pt x="384" y="422"/>
                </a:lnTo>
                <a:lnTo>
                  <a:pt x="386" y="428"/>
                </a:lnTo>
                <a:lnTo>
                  <a:pt x="386" y="428"/>
                </a:lnTo>
                <a:lnTo>
                  <a:pt x="388" y="440"/>
                </a:lnTo>
                <a:lnTo>
                  <a:pt x="388" y="440"/>
                </a:lnTo>
                <a:lnTo>
                  <a:pt x="394" y="452"/>
                </a:lnTo>
                <a:lnTo>
                  <a:pt x="394" y="452"/>
                </a:lnTo>
                <a:lnTo>
                  <a:pt x="394" y="468"/>
                </a:lnTo>
                <a:lnTo>
                  <a:pt x="394" y="468"/>
                </a:lnTo>
                <a:lnTo>
                  <a:pt x="400" y="482"/>
                </a:lnTo>
                <a:lnTo>
                  <a:pt x="400" y="482"/>
                </a:lnTo>
                <a:lnTo>
                  <a:pt x="402" y="486"/>
                </a:lnTo>
                <a:lnTo>
                  <a:pt x="406" y="490"/>
                </a:lnTo>
                <a:lnTo>
                  <a:pt x="406" y="490"/>
                </a:lnTo>
                <a:lnTo>
                  <a:pt x="406" y="498"/>
                </a:lnTo>
                <a:lnTo>
                  <a:pt x="404" y="506"/>
                </a:lnTo>
                <a:lnTo>
                  <a:pt x="404" y="506"/>
                </a:lnTo>
                <a:lnTo>
                  <a:pt x="404" y="506"/>
                </a:lnTo>
                <a:lnTo>
                  <a:pt x="404" y="506"/>
                </a:lnTo>
                <a:lnTo>
                  <a:pt x="398" y="504"/>
                </a:lnTo>
                <a:lnTo>
                  <a:pt x="392" y="502"/>
                </a:lnTo>
                <a:lnTo>
                  <a:pt x="392" y="502"/>
                </a:lnTo>
                <a:lnTo>
                  <a:pt x="388" y="494"/>
                </a:lnTo>
                <a:lnTo>
                  <a:pt x="386" y="492"/>
                </a:lnTo>
                <a:lnTo>
                  <a:pt x="384" y="490"/>
                </a:lnTo>
                <a:lnTo>
                  <a:pt x="384" y="490"/>
                </a:lnTo>
                <a:lnTo>
                  <a:pt x="380" y="490"/>
                </a:lnTo>
                <a:lnTo>
                  <a:pt x="378" y="490"/>
                </a:lnTo>
                <a:lnTo>
                  <a:pt x="378" y="490"/>
                </a:lnTo>
                <a:lnTo>
                  <a:pt x="380" y="494"/>
                </a:lnTo>
                <a:lnTo>
                  <a:pt x="382" y="500"/>
                </a:lnTo>
                <a:lnTo>
                  <a:pt x="390" y="506"/>
                </a:lnTo>
                <a:lnTo>
                  <a:pt x="390" y="506"/>
                </a:lnTo>
                <a:lnTo>
                  <a:pt x="394" y="510"/>
                </a:lnTo>
                <a:lnTo>
                  <a:pt x="394" y="510"/>
                </a:lnTo>
                <a:lnTo>
                  <a:pt x="396" y="516"/>
                </a:lnTo>
                <a:lnTo>
                  <a:pt x="396" y="516"/>
                </a:lnTo>
                <a:lnTo>
                  <a:pt x="400" y="524"/>
                </a:lnTo>
                <a:lnTo>
                  <a:pt x="400" y="524"/>
                </a:lnTo>
                <a:lnTo>
                  <a:pt x="406" y="530"/>
                </a:lnTo>
                <a:lnTo>
                  <a:pt x="408" y="538"/>
                </a:lnTo>
                <a:lnTo>
                  <a:pt x="408" y="538"/>
                </a:lnTo>
                <a:lnTo>
                  <a:pt x="406" y="548"/>
                </a:lnTo>
                <a:lnTo>
                  <a:pt x="406" y="548"/>
                </a:lnTo>
                <a:lnTo>
                  <a:pt x="402" y="554"/>
                </a:lnTo>
                <a:lnTo>
                  <a:pt x="402" y="554"/>
                </a:lnTo>
                <a:lnTo>
                  <a:pt x="394" y="560"/>
                </a:lnTo>
                <a:lnTo>
                  <a:pt x="386" y="566"/>
                </a:lnTo>
                <a:lnTo>
                  <a:pt x="386" y="566"/>
                </a:lnTo>
                <a:lnTo>
                  <a:pt x="382" y="570"/>
                </a:lnTo>
                <a:lnTo>
                  <a:pt x="382" y="574"/>
                </a:lnTo>
                <a:lnTo>
                  <a:pt x="382" y="576"/>
                </a:lnTo>
                <a:lnTo>
                  <a:pt x="382" y="576"/>
                </a:lnTo>
                <a:lnTo>
                  <a:pt x="382" y="576"/>
                </a:lnTo>
                <a:lnTo>
                  <a:pt x="386" y="578"/>
                </a:lnTo>
                <a:lnTo>
                  <a:pt x="386" y="578"/>
                </a:lnTo>
                <a:lnTo>
                  <a:pt x="390" y="578"/>
                </a:lnTo>
                <a:lnTo>
                  <a:pt x="394" y="580"/>
                </a:lnTo>
                <a:lnTo>
                  <a:pt x="394" y="580"/>
                </a:lnTo>
                <a:lnTo>
                  <a:pt x="396" y="584"/>
                </a:lnTo>
                <a:lnTo>
                  <a:pt x="398" y="586"/>
                </a:lnTo>
                <a:lnTo>
                  <a:pt x="398" y="586"/>
                </a:lnTo>
                <a:lnTo>
                  <a:pt x="402" y="584"/>
                </a:lnTo>
                <a:lnTo>
                  <a:pt x="404" y="580"/>
                </a:lnTo>
                <a:lnTo>
                  <a:pt x="408" y="576"/>
                </a:lnTo>
                <a:lnTo>
                  <a:pt x="412" y="574"/>
                </a:lnTo>
                <a:lnTo>
                  <a:pt x="412" y="574"/>
                </a:lnTo>
                <a:lnTo>
                  <a:pt x="422" y="572"/>
                </a:lnTo>
                <a:lnTo>
                  <a:pt x="434" y="574"/>
                </a:lnTo>
                <a:lnTo>
                  <a:pt x="434" y="574"/>
                </a:lnTo>
                <a:lnTo>
                  <a:pt x="448" y="576"/>
                </a:lnTo>
                <a:lnTo>
                  <a:pt x="448" y="576"/>
                </a:lnTo>
                <a:lnTo>
                  <a:pt x="454" y="580"/>
                </a:lnTo>
                <a:lnTo>
                  <a:pt x="454" y="580"/>
                </a:lnTo>
                <a:lnTo>
                  <a:pt x="464" y="588"/>
                </a:lnTo>
                <a:lnTo>
                  <a:pt x="464" y="588"/>
                </a:lnTo>
                <a:lnTo>
                  <a:pt x="468" y="596"/>
                </a:lnTo>
                <a:lnTo>
                  <a:pt x="470" y="604"/>
                </a:lnTo>
                <a:lnTo>
                  <a:pt x="470" y="60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8" name="Freeform 383"/>
          <p:cNvSpPr>
            <a:spLocks noChangeAspect="1"/>
          </p:cNvSpPr>
          <p:nvPr/>
        </p:nvSpPr>
        <p:spPr bwMode="auto">
          <a:xfrm>
            <a:off x="9674017" y="4444880"/>
            <a:ext cx="91438" cy="45719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2" y="6"/>
              </a:cxn>
              <a:cxn ang="0">
                <a:pos x="22" y="8"/>
              </a:cxn>
              <a:cxn ang="0">
                <a:pos x="22" y="8"/>
              </a:cxn>
              <a:cxn ang="0">
                <a:pos x="20" y="10"/>
              </a:cxn>
              <a:cxn ang="0">
                <a:pos x="16" y="12"/>
              </a:cxn>
              <a:cxn ang="0">
                <a:pos x="16" y="12"/>
              </a:cxn>
              <a:cxn ang="0">
                <a:pos x="10" y="12"/>
              </a:cxn>
              <a:cxn ang="0">
                <a:pos x="10" y="12"/>
              </a:cxn>
              <a:cxn ang="0">
                <a:pos x="2" y="8"/>
              </a:cxn>
              <a:cxn ang="0">
                <a:pos x="2" y="8"/>
              </a:cxn>
              <a:cxn ang="0">
                <a:pos x="0" y="4"/>
              </a:cxn>
              <a:cxn ang="0">
                <a:pos x="0" y="4"/>
              </a:cxn>
              <a:cxn ang="0">
                <a:pos x="2" y="2"/>
              </a:cxn>
              <a:cxn ang="0">
                <a:pos x="2" y="2"/>
              </a:cxn>
              <a:cxn ang="0">
                <a:pos x="8" y="0"/>
              </a:cxn>
              <a:cxn ang="0">
                <a:pos x="8" y="0"/>
              </a:cxn>
              <a:cxn ang="0">
                <a:pos x="10" y="0"/>
              </a:cxn>
              <a:cxn ang="0">
                <a:pos x="14" y="0"/>
              </a:cxn>
              <a:cxn ang="0">
                <a:pos x="14" y="0"/>
              </a:cxn>
              <a:cxn ang="0">
                <a:pos x="16" y="2"/>
              </a:cxn>
              <a:cxn ang="0">
                <a:pos x="16" y="2"/>
              </a:cxn>
              <a:cxn ang="0">
                <a:pos x="18" y="4"/>
              </a:cxn>
              <a:cxn ang="0">
                <a:pos x="22" y="6"/>
              </a:cxn>
              <a:cxn ang="0">
                <a:pos x="22" y="6"/>
              </a:cxn>
            </a:cxnLst>
            <a:rect l="0" t="0" r="r" b="b"/>
            <a:pathLst>
              <a:path w="22" h="12">
                <a:moveTo>
                  <a:pt x="22" y="6"/>
                </a:moveTo>
                <a:lnTo>
                  <a:pt x="22" y="6"/>
                </a:lnTo>
                <a:lnTo>
                  <a:pt x="22" y="8"/>
                </a:lnTo>
                <a:lnTo>
                  <a:pt x="22" y="8"/>
                </a:lnTo>
                <a:lnTo>
                  <a:pt x="20" y="10"/>
                </a:lnTo>
                <a:lnTo>
                  <a:pt x="16" y="12"/>
                </a:lnTo>
                <a:lnTo>
                  <a:pt x="16" y="12"/>
                </a:lnTo>
                <a:lnTo>
                  <a:pt x="10" y="12"/>
                </a:lnTo>
                <a:lnTo>
                  <a:pt x="10" y="12"/>
                </a:lnTo>
                <a:lnTo>
                  <a:pt x="2" y="8"/>
                </a:lnTo>
                <a:lnTo>
                  <a:pt x="2" y="8"/>
                </a:lnTo>
                <a:lnTo>
                  <a:pt x="0" y="4"/>
                </a:lnTo>
                <a:lnTo>
                  <a:pt x="0" y="4"/>
                </a:lnTo>
                <a:lnTo>
                  <a:pt x="2" y="2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10" y="0"/>
                </a:lnTo>
                <a:lnTo>
                  <a:pt x="14" y="0"/>
                </a:lnTo>
                <a:lnTo>
                  <a:pt x="14" y="0"/>
                </a:lnTo>
                <a:lnTo>
                  <a:pt x="16" y="2"/>
                </a:lnTo>
                <a:lnTo>
                  <a:pt x="16" y="2"/>
                </a:lnTo>
                <a:lnTo>
                  <a:pt x="18" y="4"/>
                </a:lnTo>
                <a:lnTo>
                  <a:pt x="22" y="6"/>
                </a:lnTo>
                <a:lnTo>
                  <a:pt x="22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29" name="Freeform 384"/>
          <p:cNvSpPr>
            <a:spLocks noChangeAspect="1"/>
          </p:cNvSpPr>
          <p:nvPr/>
        </p:nvSpPr>
        <p:spPr bwMode="auto">
          <a:xfrm>
            <a:off x="9411781" y="3514132"/>
            <a:ext cx="283826" cy="228755"/>
          </a:xfrm>
          <a:custGeom>
            <a:avLst/>
            <a:gdLst/>
            <a:ahLst/>
            <a:cxnLst>
              <a:cxn ang="0">
                <a:pos x="248" y="126"/>
              </a:cxn>
              <a:cxn ang="0">
                <a:pos x="260" y="106"/>
              </a:cxn>
              <a:cxn ang="0">
                <a:pos x="278" y="122"/>
              </a:cxn>
              <a:cxn ang="0">
                <a:pos x="300" y="122"/>
              </a:cxn>
              <a:cxn ang="0">
                <a:pos x="332" y="106"/>
              </a:cxn>
              <a:cxn ang="0">
                <a:pos x="348" y="110"/>
              </a:cxn>
              <a:cxn ang="0">
                <a:pos x="360" y="138"/>
              </a:cxn>
              <a:cxn ang="0">
                <a:pos x="388" y="130"/>
              </a:cxn>
              <a:cxn ang="0">
                <a:pos x="360" y="156"/>
              </a:cxn>
              <a:cxn ang="0">
                <a:pos x="362" y="178"/>
              </a:cxn>
              <a:cxn ang="0">
                <a:pos x="372" y="204"/>
              </a:cxn>
              <a:cxn ang="0">
                <a:pos x="378" y="230"/>
              </a:cxn>
              <a:cxn ang="0">
                <a:pos x="378" y="246"/>
              </a:cxn>
              <a:cxn ang="0">
                <a:pos x="348" y="270"/>
              </a:cxn>
              <a:cxn ang="0">
                <a:pos x="322" y="276"/>
              </a:cxn>
              <a:cxn ang="0">
                <a:pos x="312" y="292"/>
              </a:cxn>
              <a:cxn ang="0">
                <a:pos x="288" y="290"/>
              </a:cxn>
              <a:cxn ang="0">
                <a:pos x="258" y="296"/>
              </a:cxn>
              <a:cxn ang="0">
                <a:pos x="198" y="300"/>
              </a:cxn>
              <a:cxn ang="0">
                <a:pos x="168" y="306"/>
              </a:cxn>
              <a:cxn ang="0">
                <a:pos x="108" y="308"/>
              </a:cxn>
              <a:cxn ang="0">
                <a:pos x="76" y="280"/>
              </a:cxn>
              <a:cxn ang="0">
                <a:pos x="42" y="232"/>
              </a:cxn>
              <a:cxn ang="0">
                <a:pos x="2" y="212"/>
              </a:cxn>
              <a:cxn ang="0">
                <a:pos x="16" y="200"/>
              </a:cxn>
              <a:cxn ang="0">
                <a:pos x="56" y="184"/>
              </a:cxn>
              <a:cxn ang="0">
                <a:pos x="66" y="170"/>
              </a:cxn>
              <a:cxn ang="0">
                <a:pos x="54" y="162"/>
              </a:cxn>
              <a:cxn ang="0">
                <a:pos x="52" y="134"/>
              </a:cxn>
              <a:cxn ang="0">
                <a:pos x="12" y="118"/>
              </a:cxn>
              <a:cxn ang="0">
                <a:pos x="52" y="116"/>
              </a:cxn>
              <a:cxn ang="0">
                <a:pos x="76" y="122"/>
              </a:cxn>
              <a:cxn ang="0">
                <a:pos x="90" y="124"/>
              </a:cxn>
              <a:cxn ang="0">
                <a:pos x="92" y="102"/>
              </a:cxn>
              <a:cxn ang="0">
                <a:pos x="104" y="92"/>
              </a:cxn>
              <a:cxn ang="0">
                <a:pos x="102" y="78"/>
              </a:cxn>
              <a:cxn ang="0">
                <a:pos x="56" y="68"/>
              </a:cxn>
              <a:cxn ang="0">
                <a:pos x="36" y="46"/>
              </a:cxn>
              <a:cxn ang="0">
                <a:pos x="58" y="54"/>
              </a:cxn>
              <a:cxn ang="0">
                <a:pos x="60" y="32"/>
              </a:cxn>
              <a:cxn ang="0">
                <a:pos x="78" y="52"/>
              </a:cxn>
              <a:cxn ang="0">
                <a:pos x="74" y="34"/>
              </a:cxn>
              <a:cxn ang="0">
                <a:pos x="84" y="24"/>
              </a:cxn>
              <a:cxn ang="0">
                <a:pos x="96" y="22"/>
              </a:cxn>
              <a:cxn ang="0">
                <a:pos x="102" y="38"/>
              </a:cxn>
              <a:cxn ang="0">
                <a:pos x="110" y="54"/>
              </a:cxn>
              <a:cxn ang="0">
                <a:pos x="124" y="48"/>
              </a:cxn>
              <a:cxn ang="0">
                <a:pos x="128" y="22"/>
              </a:cxn>
              <a:cxn ang="0">
                <a:pos x="126" y="14"/>
              </a:cxn>
              <a:cxn ang="0">
                <a:pos x="132" y="4"/>
              </a:cxn>
              <a:cxn ang="0">
                <a:pos x="146" y="14"/>
              </a:cxn>
              <a:cxn ang="0">
                <a:pos x="150" y="52"/>
              </a:cxn>
              <a:cxn ang="0">
                <a:pos x="152" y="72"/>
              </a:cxn>
              <a:cxn ang="0">
                <a:pos x="130" y="80"/>
              </a:cxn>
              <a:cxn ang="0">
                <a:pos x="136" y="100"/>
              </a:cxn>
              <a:cxn ang="0">
                <a:pos x="122" y="126"/>
              </a:cxn>
              <a:cxn ang="0">
                <a:pos x="150" y="104"/>
              </a:cxn>
              <a:cxn ang="0">
                <a:pos x="166" y="112"/>
              </a:cxn>
              <a:cxn ang="0">
                <a:pos x="200" y="76"/>
              </a:cxn>
              <a:cxn ang="0">
                <a:pos x="214" y="106"/>
              </a:cxn>
              <a:cxn ang="0">
                <a:pos x="238" y="90"/>
              </a:cxn>
            </a:cxnLst>
            <a:rect l="0" t="0" r="r" b="b"/>
            <a:pathLst>
              <a:path w="392" h="316">
                <a:moveTo>
                  <a:pt x="248" y="96"/>
                </a:moveTo>
                <a:lnTo>
                  <a:pt x="248" y="96"/>
                </a:lnTo>
                <a:lnTo>
                  <a:pt x="246" y="98"/>
                </a:lnTo>
                <a:lnTo>
                  <a:pt x="246" y="100"/>
                </a:lnTo>
                <a:lnTo>
                  <a:pt x="246" y="100"/>
                </a:lnTo>
                <a:lnTo>
                  <a:pt x="250" y="104"/>
                </a:lnTo>
                <a:lnTo>
                  <a:pt x="250" y="104"/>
                </a:lnTo>
                <a:lnTo>
                  <a:pt x="248" y="108"/>
                </a:lnTo>
                <a:lnTo>
                  <a:pt x="246" y="112"/>
                </a:lnTo>
                <a:lnTo>
                  <a:pt x="246" y="112"/>
                </a:lnTo>
                <a:lnTo>
                  <a:pt x="248" y="120"/>
                </a:lnTo>
                <a:lnTo>
                  <a:pt x="248" y="120"/>
                </a:lnTo>
                <a:lnTo>
                  <a:pt x="248" y="126"/>
                </a:lnTo>
                <a:lnTo>
                  <a:pt x="248" y="126"/>
                </a:lnTo>
                <a:lnTo>
                  <a:pt x="244" y="136"/>
                </a:lnTo>
                <a:lnTo>
                  <a:pt x="244" y="136"/>
                </a:lnTo>
                <a:lnTo>
                  <a:pt x="244" y="140"/>
                </a:lnTo>
                <a:lnTo>
                  <a:pt x="244" y="142"/>
                </a:lnTo>
                <a:lnTo>
                  <a:pt x="244" y="142"/>
                </a:lnTo>
                <a:lnTo>
                  <a:pt x="246" y="142"/>
                </a:lnTo>
                <a:lnTo>
                  <a:pt x="246" y="138"/>
                </a:lnTo>
                <a:lnTo>
                  <a:pt x="250" y="134"/>
                </a:lnTo>
                <a:lnTo>
                  <a:pt x="250" y="134"/>
                </a:lnTo>
                <a:lnTo>
                  <a:pt x="256" y="126"/>
                </a:lnTo>
                <a:lnTo>
                  <a:pt x="256" y="126"/>
                </a:lnTo>
                <a:lnTo>
                  <a:pt x="256" y="120"/>
                </a:lnTo>
                <a:lnTo>
                  <a:pt x="256" y="120"/>
                </a:lnTo>
                <a:lnTo>
                  <a:pt x="260" y="106"/>
                </a:lnTo>
                <a:lnTo>
                  <a:pt x="260" y="106"/>
                </a:lnTo>
                <a:lnTo>
                  <a:pt x="260" y="102"/>
                </a:lnTo>
                <a:lnTo>
                  <a:pt x="262" y="100"/>
                </a:lnTo>
                <a:lnTo>
                  <a:pt x="262" y="100"/>
                </a:lnTo>
                <a:lnTo>
                  <a:pt x="266" y="100"/>
                </a:lnTo>
                <a:lnTo>
                  <a:pt x="266" y="100"/>
                </a:lnTo>
                <a:lnTo>
                  <a:pt x="272" y="104"/>
                </a:lnTo>
                <a:lnTo>
                  <a:pt x="272" y="104"/>
                </a:lnTo>
                <a:lnTo>
                  <a:pt x="274" y="112"/>
                </a:lnTo>
                <a:lnTo>
                  <a:pt x="274" y="112"/>
                </a:lnTo>
                <a:lnTo>
                  <a:pt x="274" y="116"/>
                </a:lnTo>
                <a:lnTo>
                  <a:pt x="274" y="122"/>
                </a:lnTo>
                <a:lnTo>
                  <a:pt x="274" y="122"/>
                </a:lnTo>
                <a:lnTo>
                  <a:pt x="278" y="122"/>
                </a:lnTo>
                <a:lnTo>
                  <a:pt x="280" y="122"/>
                </a:lnTo>
                <a:lnTo>
                  <a:pt x="280" y="122"/>
                </a:lnTo>
                <a:lnTo>
                  <a:pt x="286" y="122"/>
                </a:lnTo>
                <a:lnTo>
                  <a:pt x="286" y="122"/>
                </a:lnTo>
                <a:lnTo>
                  <a:pt x="292" y="118"/>
                </a:lnTo>
                <a:lnTo>
                  <a:pt x="292" y="118"/>
                </a:lnTo>
                <a:lnTo>
                  <a:pt x="294" y="114"/>
                </a:lnTo>
                <a:lnTo>
                  <a:pt x="294" y="114"/>
                </a:lnTo>
                <a:lnTo>
                  <a:pt x="298" y="114"/>
                </a:lnTo>
                <a:lnTo>
                  <a:pt x="302" y="116"/>
                </a:lnTo>
                <a:lnTo>
                  <a:pt x="302" y="116"/>
                </a:lnTo>
                <a:lnTo>
                  <a:pt x="302" y="118"/>
                </a:lnTo>
                <a:lnTo>
                  <a:pt x="300" y="122"/>
                </a:lnTo>
                <a:lnTo>
                  <a:pt x="300" y="122"/>
                </a:lnTo>
                <a:lnTo>
                  <a:pt x="304" y="124"/>
                </a:lnTo>
                <a:lnTo>
                  <a:pt x="308" y="126"/>
                </a:lnTo>
                <a:lnTo>
                  <a:pt x="308" y="126"/>
                </a:lnTo>
                <a:lnTo>
                  <a:pt x="314" y="124"/>
                </a:lnTo>
                <a:lnTo>
                  <a:pt x="314" y="124"/>
                </a:lnTo>
                <a:lnTo>
                  <a:pt x="318" y="126"/>
                </a:lnTo>
                <a:lnTo>
                  <a:pt x="322" y="126"/>
                </a:lnTo>
                <a:lnTo>
                  <a:pt x="322" y="126"/>
                </a:lnTo>
                <a:lnTo>
                  <a:pt x="324" y="124"/>
                </a:lnTo>
                <a:lnTo>
                  <a:pt x="326" y="120"/>
                </a:lnTo>
                <a:lnTo>
                  <a:pt x="328" y="114"/>
                </a:lnTo>
                <a:lnTo>
                  <a:pt x="328" y="114"/>
                </a:lnTo>
                <a:lnTo>
                  <a:pt x="332" y="106"/>
                </a:lnTo>
                <a:lnTo>
                  <a:pt x="332" y="106"/>
                </a:lnTo>
                <a:lnTo>
                  <a:pt x="332" y="102"/>
                </a:lnTo>
                <a:lnTo>
                  <a:pt x="332" y="100"/>
                </a:lnTo>
                <a:lnTo>
                  <a:pt x="332" y="100"/>
                </a:lnTo>
                <a:lnTo>
                  <a:pt x="336" y="100"/>
                </a:lnTo>
                <a:lnTo>
                  <a:pt x="338" y="102"/>
                </a:lnTo>
                <a:lnTo>
                  <a:pt x="338" y="102"/>
                </a:lnTo>
                <a:lnTo>
                  <a:pt x="342" y="102"/>
                </a:lnTo>
                <a:lnTo>
                  <a:pt x="346" y="100"/>
                </a:lnTo>
                <a:lnTo>
                  <a:pt x="346" y="100"/>
                </a:lnTo>
                <a:lnTo>
                  <a:pt x="350" y="102"/>
                </a:lnTo>
                <a:lnTo>
                  <a:pt x="350" y="102"/>
                </a:lnTo>
                <a:lnTo>
                  <a:pt x="350" y="106"/>
                </a:lnTo>
                <a:lnTo>
                  <a:pt x="348" y="110"/>
                </a:lnTo>
                <a:lnTo>
                  <a:pt x="348" y="110"/>
                </a:lnTo>
                <a:lnTo>
                  <a:pt x="350" y="114"/>
                </a:lnTo>
                <a:lnTo>
                  <a:pt x="354" y="118"/>
                </a:lnTo>
                <a:lnTo>
                  <a:pt x="354" y="118"/>
                </a:lnTo>
                <a:lnTo>
                  <a:pt x="352" y="122"/>
                </a:lnTo>
                <a:lnTo>
                  <a:pt x="350" y="124"/>
                </a:lnTo>
                <a:lnTo>
                  <a:pt x="350" y="124"/>
                </a:lnTo>
                <a:lnTo>
                  <a:pt x="348" y="128"/>
                </a:lnTo>
                <a:lnTo>
                  <a:pt x="348" y="128"/>
                </a:lnTo>
                <a:lnTo>
                  <a:pt x="350" y="134"/>
                </a:lnTo>
                <a:lnTo>
                  <a:pt x="354" y="138"/>
                </a:lnTo>
                <a:lnTo>
                  <a:pt x="354" y="138"/>
                </a:lnTo>
                <a:lnTo>
                  <a:pt x="356" y="140"/>
                </a:lnTo>
                <a:lnTo>
                  <a:pt x="356" y="140"/>
                </a:lnTo>
                <a:lnTo>
                  <a:pt x="360" y="138"/>
                </a:lnTo>
                <a:lnTo>
                  <a:pt x="360" y="138"/>
                </a:lnTo>
                <a:lnTo>
                  <a:pt x="360" y="136"/>
                </a:lnTo>
                <a:lnTo>
                  <a:pt x="362" y="132"/>
                </a:lnTo>
                <a:lnTo>
                  <a:pt x="362" y="132"/>
                </a:lnTo>
                <a:lnTo>
                  <a:pt x="364" y="134"/>
                </a:lnTo>
                <a:lnTo>
                  <a:pt x="366" y="134"/>
                </a:lnTo>
                <a:lnTo>
                  <a:pt x="370" y="136"/>
                </a:lnTo>
                <a:lnTo>
                  <a:pt x="370" y="136"/>
                </a:lnTo>
                <a:lnTo>
                  <a:pt x="374" y="134"/>
                </a:lnTo>
                <a:lnTo>
                  <a:pt x="378" y="130"/>
                </a:lnTo>
                <a:lnTo>
                  <a:pt x="378" y="130"/>
                </a:lnTo>
                <a:lnTo>
                  <a:pt x="384" y="130"/>
                </a:lnTo>
                <a:lnTo>
                  <a:pt x="384" y="130"/>
                </a:lnTo>
                <a:lnTo>
                  <a:pt x="388" y="130"/>
                </a:lnTo>
                <a:lnTo>
                  <a:pt x="392" y="132"/>
                </a:lnTo>
                <a:lnTo>
                  <a:pt x="392" y="132"/>
                </a:lnTo>
                <a:lnTo>
                  <a:pt x="392" y="134"/>
                </a:lnTo>
                <a:lnTo>
                  <a:pt x="392" y="136"/>
                </a:lnTo>
                <a:lnTo>
                  <a:pt x="392" y="136"/>
                </a:lnTo>
                <a:lnTo>
                  <a:pt x="390" y="138"/>
                </a:lnTo>
                <a:lnTo>
                  <a:pt x="388" y="136"/>
                </a:lnTo>
                <a:lnTo>
                  <a:pt x="382" y="136"/>
                </a:lnTo>
                <a:lnTo>
                  <a:pt x="382" y="136"/>
                </a:lnTo>
                <a:lnTo>
                  <a:pt x="370" y="142"/>
                </a:lnTo>
                <a:lnTo>
                  <a:pt x="366" y="146"/>
                </a:lnTo>
                <a:lnTo>
                  <a:pt x="362" y="150"/>
                </a:lnTo>
                <a:lnTo>
                  <a:pt x="362" y="150"/>
                </a:lnTo>
                <a:lnTo>
                  <a:pt x="360" y="156"/>
                </a:lnTo>
                <a:lnTo>
                  <a:pt x="360" y="156"/>
                </a:lnTo>
                <a:lnTo>
                  <a:pt x="362" y="160"/>
                </a:lnTo>
                <a:lnTo>
                  <a:pt x="362" y="160"/>
                </a:lnTo>
                <a:lnTo>
                  <a:pt x="366" y="160"/>
                </a:lnTo>
                <a:lnTo>
                  <a:pt x="368" y="158"/>
                </a:lnTo>
                <a:lnTo>
                  <a:pt x="372" y="158"/>
                </a:lnTo>
                <a:lnTo>
                  <a:pt x="374" y="158"/>
                </a:lnTo>
                <a:lnTo>
                  <a:pt x="374" y="158"/>
                </a:lnTo>
                <a:lnTo>
                  <a:pt x="374" y="160"/>
                </a:lnTo>
                <a:lnTo>
                  <a:pt x="374" y="164"/>
                </a:lnTo>
                <a:lnTo>
                  <a:pt x="370" y="170"/>
                </a:lnTo>
                <a:lnTo>
                  <a:pt x="370" y="170"/>
                </a:lnTo>
                <a:lnTo>
                  <a:pt x="362" y="178"/>
                </a:lnTo>
                <a:lnTo>
                  <a:pt x="362" y="178"/>
                </a:lnTo>
                <a:lnTo>
                  <a:pt x="360" y="182"/>
                </a:lnTo>
                <a:lnTo>
                  <a:pt x="358" y="186"/>
                </a:lnTo>
                <a:lnTo>
                  <a:pt x="358" y="186"/>
                </a:lnTo>
                <a:lnTo>
                  <a:pt x="362" y="186"/>
                </a:lnTo>
                <a:lnTo>
                  <a:pt x="366" y="186"/>
                </a:lnTo>
                <a:lnTo>
                  <a:pt x="372" y="188"/>
                </a:lnTo>
                <a:lnTo>
                  <a:pt x="374" y="188"/>
                </a:lnTo>
                <a:lnTo>
                  <a:pt x="374" y="188"/>
                </a:lnTo>
                <a:lnTo>
                  <a:pt x="372" y="192"/>
                </a:lnTo>
                <a:lnTo>
                  <a:pt x="370" y="194"/>
                </a:lnTo>
                <a:lnTo>
                  <a:pt x="370" y="194"/>
                </a:lnTo>
                <a:lnTo>
                  <a:pt x="368" y="200"/>
                </a:lnTo>
                <a:lnTo>
                  <a:pt x="368" y="200"/>
                </a:lnTo>
                <a:lnTo>
                  <a:pt x="372" y="204"/>
                </a:lnTo>
                <a:lnTo>
                  <a:pt x="376" y="206"/>
                </a:lnTo>
                <a:lnTo>
                  <a:pt x="376" y="206"/>
                </a:lnTo>
                <a:lnTo>
                  <a:pt x="378" y="206"/>
                </a:lnTo>
                <a:lnTo>
                  <a:pt x="380" y="202"/>
                </a:lnTo>
                <a:lnTo>
                  <a:pt x="382" y="200"/>
                </a:lnTo>
                <a:lnTo>
                  <a:pt x="382" y="198"/>
                </a:lnTo>
                <a:lnTo>
                  <a:pt x="382" y="198"/>
                </a:lnTo>
                <a:lnTo>
                  <a:pt x="384" y="200"/>
                </a:lnTo>
                <a:lnTo>
                  <a:pt x="384" y="204"/>
                </a:lnTo>
                <a:lnTo>
                  <a:pt x="384" y="204"/>
                </a:lnTo>
                <a:lnTo>
                  <a:pt x="384" y="212"/>
                </a:lnTo>
                <a:lnTo>
                  <a:pt x="382" y="222"/>
                </a:lnTo>
                <a:lnTo>
                  <a:pt x="382" y="222"/>
                </a:lnTo>
                <a:lnTo>
                  <a:pt x="378" y="230"/>
                </a:lnTo>
                <a:lnTo>
                  <a:pt x="378" y="230"/>
                </a:lnTo>
                <a:lnTo>
                  <a:pt x="374" y="230"/>
                </a:lnTo>
                <a:lnTo>
                  <a:pt x="372" y="232"/>
                </a:lnTo>
                <a:lnTo>
                  <a:pt x="372" y="232"/>
                </a:lnTo>
                <a:lnTo>
                  <a:pt x="370" y="238"/>
                </a:lnTo>
                <a:lnTo>
                  <a:pt x="370" y="242"/>
                </a:lnTo>
                <a:lnTo>
                  <a:pt x="370" y="242"/>
                </a:lnTo>
                <a:lnTo>
                  <a:pt x="376" y="244"/>
                </a:lnTo>
                <a:lnTo>
                  <a:pt x="376" y="244"/>
                </a:lnTo>
                <a:lnTo>
                  <a:pt x="378" y="242"/>
                </a:lnTo>
                <a:lnTo>
                  <a:pt x="380" y="240"/>
                </a:lnTo>
                <a:lnTo>
                  <a:pt x="380" y="240"/>
                </a:lnTo>
                <a:lnTo>
                  <a:pt x="380" y="242"/>
                </a:lnTo>
                <a:lnTo>
                  <a:pt x="378" y="246"/>
                </a:lnTo>
                <a:lnTo>
                  <a:pt x="376" y="250"/>
                </a:lnTo>
                <a:lnTo>
                  <a:pt x="376" y="250"/>
                </a:lnTo>
                <a:lnTo>
                  <a:pt x="372" y="254"/>
                </a:lnTo>
                <a:lnTo>
                  <a:pt x="368" y="258"/>
                </a:lnTo>
                <a:lnTo>
                  <a:pt x="368" y="258"/>
                </a:lnTo>
                <a:lnTo>
                  <a:pt x="366" y="258"/>
                </a:lnTo>
                <a:lnTo>
                  <a:pt x="362" y="258"/>
                </a:lnTo>
                <a:lnTo>
                  <a:pt x="362" y="258"/>
                </a:lnTo>
                <a:lnTo>
                  <a:pt x="360" y="262"/>
                </a:lnTo>
                <a:lnTo>
                  <a:pt x="358" y="266"/>
                </a:lnTo>
                <a:lnTo>
                  <a:pt x="358" y="266"/>
                </a:lnTo>
                <a:lnTo>
                  <a:pt x="354" y="266"/>
                </a:lnTo>
                <a:lnTo>
                  <a:pt x="354" y="266"/>
                </a:lnTo>
                <a:lnTo>
                  <a:pt x="348" y="270"/>
                </a:lnTo>
                <a:lnTo>
                  <a:pt x="348" y="270"/>
                </a:lnTo>
                <a:lnTo>
                  <a:pt x="340" y="270"/>
                </a:lnTo>
                <a:lnTo>
                  <a:pt x="336" y="268"/>
                </a:lnTo>
                <a:lnTo>
                  <a:pt x="332" y="268"/>
                </a:lnTo>
                <a:lnTo>
                  <a:pt x="332" y="268"/>
                </a:lnTo>
                <a:lnTo>
                  <a:pt x="330" y="272"/>
                </a:lnTo>
                <a:lnTo>
                  <a:pt x="330" y="274"/>
                </a:lnTo>
                <a:lnTo>
                  <a:pt x="330" y="274"/>
                </a:lnTo>
                <a:lnTo>
                  <a:pt x="326" y="272"/>
                </a:lnTo>
                <a:lnTo>
                  <a:pt x="324" y="272"/>
                </a:lnTo>
                <a:lnTo>
                  <a:pt x="324" y="272"/>
                </a:lnTo>
                <a:lnTo>
                  <a:pt x="324" y="274"/>
                </a:lnTo>
                <a:lnTo>
                  <a:pt x="324" y="274"/>
                </a:lnTo>
                <a:lnTo>
                  <a:pt x="322" y="276"/>
                </a:lnTo>
                <a:lnTo>
                  <a:pt x="318" y="276"/>
                </a:lnTo>
                <a:lnTo>
                  <a:pt x="318" y="276"/>
                </a:lnTo>
                <a:lnTo>
                  <a:pt x="320" y="278"/>
                </a:lnTo>
                <a:lnTo>
                  <a:pt x="324" y="280"/>
                </a:lnTo>
                <a:lnTo>
                  <a:pt x="324" y="280"/>
                </a:lnTo>
                <a:lnTo>
                  <a:pt x="328" y="278"/>
                </a:lnTo>
                <a:lnTo>
                  <a:pt x="332" y="276"/>
                </a:lnTo>
                <a:lnTo>
                  <a:pt x="332" y="278"/>
                </a:lnTo>
                <a:lnTo>
                  <a:pt x="332" y="278"/>
                </a:lnTo>
                <a:lnTo>
                  <a:pt x="332" y="280"/>
                </a:lnTo>
                <a:lnTo>
                  <a:pt x="328" y="284"/>
                </a:lnTo>
                <a:lnTo>
                  <a:pt x="318" y="290"/>
                </a:lnTo>
                <a:lnTo>
                  <a:pt x="318" y="290"/>
                </a:lnTo>
                <a:lnTo>
                  <a:pt x="312" y="292"/>
                </a:lnTo>
                <a:lnTo>
                  <a:pt x="308" y="296"/>
                </a:lnTo>
                <a:lnTo>
                  <a:pt x="308" y="296"/>
                </a:lnTo>
                <a:lnTo>
                  <a:pt x="302" y="296"/>
                </a:lnTo>
                <a:lnTo>
                  <a:pt x="298" y="296"/>
                </a:lnTo>
                <a:lnTo>
                  <a:pt x="298" y="296"/>
                </a:lnTo>
                <a:lnTo>
                  <a:pt x="294" y="298"/>
                </a:lnTo>
                <a:lnTo>
                  <a:pt x="292" y="302"/>
                </a:lnTo>
                <a:lnTo>
                  <a:pt x="290" y="302"/>
                </a:lnTo>
                <a:lnTo>
                  <a:pt x="290" y="302"/>
                </a:lnTo>
                <a:lnTo>
                  <a:pt x="286" y="298"/>
                </a:lnTo>
                <a:lnTo>
                  <a:pt x="286" y="294"/>
                </a:lnTo>
                <a:lnTo>
                  <a:pt x="286" y="294"/>
                </a:lnTo>
                <a:lnTo>
                  <a:pt x="288" y="290"/>
                </a:lnTo>
                <a:lnTo>
                  <a:pt x="288" y="290"/>
                </a:lnTo>
                <a:lnTo>
                  <a:pt x="286" y="284"/>
                </a:lnTo>
                <a:lnTo>
                  <a:pt x="286" y="284"/>
                </a:lnTo>
                <a:lnTo>
                  <a:pt x="284" y="282"/>
                </a:lnTo>
                <a:lnTo>
                  <a:pt x="282" y="280"/>
                </a:lnTo>
                <a:lnTo>
                  <a:pt x="282" y="280"/>
                </a:lnTo>
                <a:lnTo>
                  <a:pt x="280" y="282"/>
                </a:lnTo>
                <a:lnTo>
                  <a:pt x="278" y="284"/>
                </a:lnTo>
                <a:lnTo>
                  <a:pt x="276" y="290"/>
                </a:lnTo>
                <a:lnTo>
                  <a:pt x="276" y="290"/>
                </a:lnTo>
                <a:lnTo>
                  <a:pt x="270" y="292"/>
                </a:lnTo>
                <a:lnTo>
                  <a:pt x="264" y="292"/>
                </a:lnTo>
                <a:lnTo>
                  <a:pt x="264" y="292"/>
                </a:lnTo>
                <a:lnTo>
                  <a:pt x="258" y="296"/>
                </a:lnTo>
                <a:lnTo>
                  <a:pt x="258" y="296"/>
                </a:lnTo>
                <a:lnTo>
                  <a:pt x="242" y="302"/>
                </a:lnTo>
                <a:lnTo>
                  <a:pt x="242" y="302"/>
                </a:lnTo>
                <a:lnTo>
                  <a:pt x="226" y="306"/>
                </a:lnTo>
                <a:lnTo>
                  <a:pt x="226" y="306"/>
                </a:lnTo>
                <a:lnTo>
                  <a:pt x="220" y="306"/>
                </a:lnTo>
                <a:lnTo>
                  <a:pt x="214" y="306"/>
                </a:lnTo>
                <a:lnTo>
                  <a:pt x="214" y="306"/>
                </a:lnTo>
                <a:lnTo>
                  <a:pt x="210" y="304"/>
                </a:lnTo>
                <a:lnTo>
                  <a:pt x="206" y="302"/>
                </a:lnTo>
                <a:lnTo>
                  <a:pt x="206" y="302"/>
                </a:lnTo>
                <a:lnTo>
                  <a:pt x="202" y="302"/>
                </a:lnTo>
                <a:lnTo>
                  <a:pt x="198" y="302"/>
                </a:lnTo>
                <a:lnTo>
                  <a:pt x="198" y="302"/>
                </a:lnTo>
                <a:lnTo>
                  <a:pt x="198" y="300"/>
                </a:lnTo>
                <a:lnTo>
                  <a:pt x="198" y="296"/>
                </a:lnTo>
                <a:lnTo>
                  <a:pt x="198" y="296"/>
                </a:lnTo>
                <a:lnTo>
                  <a:pt x="196" y="296"/>
                </a:lnTo>
                <a:lnTo>
                  <a:pt x="194" y="298"/>
                </a:lnTo>
                <a:lnTo>
                  <a:pt x="194" y="298"/>
                </a:lnTo>
                <a:lnTo>
                  <a:pt x="190" y="300"/>
                </a:lnTo>
                <a:lnTo>
                  <a:pt x="190" y="300"/>
                </a:lnTo>
                <a:lnTo>
                  <a:pt x="188" y="302"/>
                </a:lnTo>
                <a:lnTo>
                  <a:pt x="186" y="306"/>
                </a:lnTo>
                <a:lnTo>
                  <a:pt x="186" y="306"/>
                </a:lnTo>
                <a:lnTo>
                  <a:pt x="180" y="306"/>
                </a:lnTo>
                <a:lnTo>
                  <a:pt x="174" y="304"/>
                </a:lnTo>
                <a:lnTo>
                  <a:pt x="174" y="304"/>
                </a:lnTo>
                <a:lnTo>
                  <a:pt x="168" y="306"/>
                </a:lnTo>
                <a:lnTo>
                  <a:pt x="160" y="310"/>
                </a:lnTo>
                <a:lnTo>
                  <a:pt x="152" y="314"/>
                </a:lnTo>
                <a:lnTo>
                  <a:pt x="144" y="316"/>
                </a:lnTo>
                <a:lnTo>
                  <a:pt x="144" y="316"/>
                </a:lnTo>
                <a:lnTo>
                  <a:pt x="134" y="314"/>
                </a:lnTo>
                <a:lnTo>
                  <a:pt x="126" y="314"/>
                </a:lnTo>
                <a:lnTo>
                  <a:pt x="126" y="314"/>
                </a:lnTo>
                <a:lnTo>
                  <a:pt x="122" y="314"/>
                </a:lnTo>
                <a:lnTo>
                  <a:pt x="118" y="316"/>
                </a:lnTo>
                <a:lnTo>
                  <a:pt x="118" y="316"/>
                </a:lnTo>
                <a:lnTo>
                  <a:pt x="114" y="312"/>
                </a:lnTo>
                <a:lnTo>
                  <a:pt x="110" y="306"/>
                </a:lnTo>
                <a:lnTo>
                  <a:pt x="110" y="306"/>
                </a:lnTo>
                <a:lnTo>
                  <a:pt x="108" y="308"/>
                </a:lnTo>
                <a:lnTo>
                  <a:pt x="104" y="308"/>
                </a:lnTo>
                <a:lnTo>
                  <a:pt x="104" y="308"/>
                </a:lnTo>
                <a:lnTo>
                  <a:pt x="102" y="304"/>
                </a:lnTo>
                <a:lnTo>
                  <a:pt x="100" y="298"/>
                </a:lnTo>
                <a:lnTo>
                  <a:pt x="100" y="298"/>
                </a:lnTo>
                <a:lnTo>
                  <a:pt x="94" y="294"/>
                </a:lnTo>
                <a:lnTo>
                  <a:pt x="94" y="294"/>
                </a:lnTo>
                <a:lnTo>
                  <a:pt x="90" y="288"/>
                </a:lnTo>
                <a:lnTo>
                  <a:pt x="86" y="282"/>
                </a:lnTo>
                <a:lnTo>
                  <a:pt x="86" y="282"/>
                </a:lnTo>
                <a:lnTo>
                  <a:pt x="78" y="280"/>
                </a:lnTo>
                <a:lnTo>
                  <a:pt x="78" y="280"/>
                </a:lnTo>
                <a:lnTo>
                  <a:pt x="76" y="280"/>
                </a:lnTo>
                <a:lnTo>
                  <a:pt x="76" y="280"/>
                </a:lnTo>
                <a:lnTo>
                  <a:pt x="76" y="276"/>
                </a:lnTo>
                <a:lnTo>
                  <a:pt x="74" y="274"/>
                </a:lnTo>
                <a:lnTo>
                  <a:pt x="74" y="274"/>
                </a:lnTo>
                <a:lnTo>
                  <a:pt x="70" y="268"/>
                </a:lnTo>
                <a:lnTo>
                  <a:pt x="70" y="268"/>
                </a:lnTo>
                <a:lnTo>
                  <a:pt x="68" y="258"/>
                </a:lnTo>
                <a:lnTo>
                  <a:pt x="68" y="258"/>
                </a:lnTo>
                <a:lnTo>
                  <a:pt x="62" y="244"/>
                </a:lnTo>
                <a:lnTo>
                  <a:pt x="62" y="244"/>
                </a:lnTo>
                <a:lnTo>
                  <a:pt x="58" y="238"/>
                </a:lnTo>
                <a:lnTo>
                  <a:pt x="52" y="232"/>
                </a:lnTo>
                <a:lnTo>
                  <a:pt x="52" y="232"/>
                </a:lnTo>
                <a:lnTo>
                  <a:pt x="48" y="232"/>
                </a:lnTo>
                <a:lnTo>
                  <a:pt x="42" y="232"/>
                </a:lnTo>
                <a:lnTo>
                  <a:pt x="42" y="232"/>
                </a:lnTo>
                <a:lnTo>
                  <a:pt x="38" y="226"/>
                </a:lnTo>
                <a:lnTo>
                  <a:pt x="34" y="222"/>
                </a:lnTo>
                <a:lnTo>
                  <a:pt x="34" y="222"/>
                </a:lnTo>
                <a:lnTo>
                  <a:pt x="28" y="222"/>
                </a:lnTo>
                <a:lnTo>
                  <a:pt x="28" y="222"/>
                </a:lnTo>
                <a:lnTo>
                  <a:pt x="22" y="220"/>
                </a:lnTo>
                <a:lnTo>
                  <a:pt x="22" y="220"/>
                </a:lnTo>
                <a:lnTo>
                  <a:pt x="18" y="216"/>
                </a:lnTo>
                <a:lnTo>
                  <a:pt x="12" y="214"/>
                </a:lnTo>
                <a:lnTo>
                  <a:pt x="12" y="214"/>
                </a:lnTo>
                <a:lnTo>
                  <a:pt x="6" y="214"/>
                </a:lnTo>
                <a:lnTo>
                  <a:pt x="6" y="214"/>
                </a:lnTo>
                <a:lnTo>
                  <a:pt x="2" y="212"/>
                </a:lnTo>
                <a:lnTo>
                  <a:pt x="0" y="210"/>
                </a:lnTo>
                <a:lnTo>
                  <a:pt x="0" y="210"/>
                </a:lnTo>
                <a:lnTo>
                  <a:pt x="2" y="208"/>
                </a:lnTo>
                <a:lnTo>
                  <a:pt x="4" y="204"/>
                </a:lnTo>
                <a:lnTo>
                  <a:pt x="8" y="200"/>
                </a:lnTo>
                <a:lnTo>
                  <a:pt x="8" y="200"/>
                </a:lnTo>
                <a:lnTo>
                  <a:pt x="10" y="194"/>
                </a:lnTo>
                <a:lnTo>
                  <a:pt x="10" y="192"/>
                </a:lnTo>
                <a:lnTo>
                  <a:pt x="12" y="190"/>
                </a:lnTo>
                <a:lnTo>
                  <a:pt x="12" y="190"/>
                </a:lnTo>
                <a:lnTo>
                  <a:pt x="14" y="192"/>
                </a:lnTo>
                <a:lnTo>
                  <a:pt x="14" y="194"/>
                </a:lnTo>
                <a:lnTo>
                  <a:pt x="16" y="198"/>
                </a:lnTo>
                <a:lnTo>
                  <a:pt x="16" y="200"/>
                </a:lnTo>
                <a:lnTo>
                  <a:pt x="16" y="200"/>
                </a:lnTo>
                <a:lnTo>
                  <a:pt x="20" y="200"/>
                </a:lnTo>
                <a:lnTo>
                  <a:pt x="24" y="198"/>
                </a:lnTo>
                <a:lnTo>
                  <a:pt x="24" y="198"/>
                </a:lnTo>
                <a:lnTo>
                  <a:pt x="30" y="198"/>
                </a:lnTo>
                <a:lnTo>
                  <a:pt x="36" y="198"/>
                </a:lnTo>
                <a:lnTo>
                  <a:pt x="36" y="198"/>
                </a:lnTo>
                <a:lnTo>
                  <a:pt x="42" y="198"/>
                </a:lnTo>
                <a:lnTo>
                  <a:pt x="50" y="196"/>
                </a:lnTo>
                <a:lnTo>
                  <a:pt x="50" y="196"/>
                </a:lnTo>
                <a:lnTo>
                  <a:pt x="54" y="192"/>
                </a:lnTo>
                <a:lnTo>
                  <a:pt x="56" y="188"/>
                </a:lnTo>
                <a:lnTo>
                  <a:pt x="56" y="184"/>
                </a:lnTo>
                <a:lnTo>
                  <a:pt x="56" y="184"/>
                </a:lnTo>
                <a:lnTo>
                  <a:pt x="54" y="184"/>
                </a:lnTo>
                <a:lnTo>
                  <a:pt x="50" y="184"/>
                </a:lnTo>
                <a:lnTo>
                  <a:pt x="46" y="184"/>
                </a:lnTo>
                <a:lnTo>
                  <a:pt x="44" y="182"/>
                </a:lnTo>
                <a:lnTo>
                  <a:pt x="44" y="182"/>
                </a:lnTo>
                <a:lnTo>
                  <a:pt x="44" y="180"/>
                </a:lnTo>
                <a:lnTo>
                  <a:pt x="48" y="180"/>
                </a:lnTo>
                <a:lnTo>
                  <a:pt x="54" y="180"/>
                </a:lnTo>
                <a:lnTo>
                  <a:pt x="54" y="180"/>
                </a:lnTo>
                <a:lnTo>
                  <a:pt x="56" y="176"/>
                </a:lnTo>
                <a:lnTo>
                  <a:pt x="56" y="176"/>
                </a:lnTo>
                <a:lnTo>
                  <a:pt x="60" y="170"/>
                </a:lnTo>
                <a:lnTo>
                  <a:pt x="60" y="170"/>
                </a:lnTo>
                <a:lnTo>
                  <a:pt x="66" y="170"/>
                </a:lnTo>
                <a:lnTo>
                  <a:pt x="68" y="168"/>
                </a:lnTo>
                <a:lnTo>
                  <a:pt x="70" y="168"/>
                </a:lnTo>
                <a:lnTo>
                  <a:pt x="70" y="168"/>
                </a:lnTo>
                <a:lnTo>
                  <a:pt x="66" y="164"/>
                </a:lnTo>
                <a:lnTo>
                  <a:pt x="62" y="164"/>
                </a:lnTo>
                <a:lnTo>
                  <a:pt x="62" y="164"/>
                </a:lnTo>
                <a:lnTo>
                  <a:pt x="58" y="168"/>
                </a:lnTo>
                <a:lnTo>
                  <a:pt x="56" y="168"/>
                </a:lnTo>
                <a:lnTo>
                  <a:pt x="54" y="168"/>
                </a:lnTo>
                <a:lnTo>
                  <a:pt x="54" y="168"/>
                </a:lnTo>
                <a:lnTo>
                  <a:pt x="54" y="166"/>
                </a:lnTo>
                <a:lnTo>
                  <a:pt x="54" y="164"/>
                </a:lnTo>
                <a:lnTo>
                  <a:pt x="54" y="164"/>
                </a:lnTo>
                <a:lnTo>
                  <a:pt x="54" y="162"/>
                </a:lnTo>
                <a:lnTo>
                  <a:pt x="54" y="160"/>
                </a:lnTo>
                <a:lnTo>
                  <a:pt x="54" y="160"/>
                </a:lnTo>
                <a:lnTo>
                  <a:pt x="52" y="158"/>
                </a:lnTo>
                <a:lnTo>
                  <a:pt x="52" y="158"/>
                </a:lnTo>
                <a:lnTo>
                  <a:pt x="52" y="156"/>
                </a:lnTo>
                <a:lnTo>
                  <a:pt x="52" y="156"/>
                </a:lnTo>
                <a:lnTo>
                  <a:pt x="56" y="150"/>
                </a:lnTo>
                <a:lnTo>
                  <a:pt x="56" y="150"/>
                </a:lnTo>
                <a:lnTo>
                  <a:pt x="60" y="144"/>
                </a:lnTo>
                <a:lnTo>
                  <a:pt x="60" y="138"/>
                </a:lnTo>
                <a:lnTo>
                  <a:pt x="60" y="138"/>
                </a:lnTo>
                <a:lnTo>
                  <a:pt x="58" y="134"/>
                </a:lnTo>
                <a:lnTo>
                  <a:pt x="58" y="134"/>
                </a:lnTo>
                <a:lnTo>
                  <a:pt x="52" y="134"/>
                </a:lnTo>
                <a:lnTo>
                  <a:pt x="48" y="134"/>
                </a:lnTo>
                <a:lnTo>
                  <a:pt x="48" y="134"/>
                </a:lnTo>
                <a:lnTo>
                  <a:pt x="46" y="128"/>
                </a:lnTo>
                <a:lnTo>
                  <a:pt x="46" y="128"/>
                </a:lnTo>
                <a:lnTo>
                  <a:pt x="42" y="124"/>
                </a:lnTo>
                <a:lnTo>
                  <a:pt x="42" y="124"/>
                </a:lnTo>
                <a:lnTo>
                  <a:pt x="34" y="122"/>
                </a:lnTo>
                <a:lnTo>
                  <a:pt x="34" y="122"/>
                </a:lnTo>
                <a:lnTo>
                  <a:pt x="28" y="120"/>
                </a:lnTo>
                <a:lnTo>
                  <a:pt x="28" y="120"/>
                </a:lnTo>
                <a:lnTo>
                  <a:pt x="20" y="120"/>
                </a:lnTo>
                <a:lnTo>
                  <a:pt x="20" y="120"/>
                </a:lnTo>
                <a:lnTo>
                  <a:pt x="16" y="120"/>
                </a:lnTo>
                <a:lnTo>
                  <a:pt x="12" y="118"/>
                </a:lnTo>
                <a:lnTo>
                  <a:pt x="12" y="118"/>
                </a:lnTo>
                <a:lnTo>
                  <a:pt x="12" y="114"/>
                </a:lnTo>
                <a:lnTo>
                  <a:pt x="12" y="114"/>
                </a:lnTo>
                <a:lnTo>
                  <a:pt x="14" y="110"/>
                </a:lnTo>
                <a:lnTo>
                  <a:pt x="18" y="106"/>
                </a:lnTo>
                <a:lnTo>
                  <a:pt x="18" y="106"/>
                </a:lnTo>
                <a:lnTo>
                  <a:pt x="22" y="108"/>
                </a:lnTo>
                <a:lnTo>
                  <a:pt x="26" y="110"/>
                </a:lnTo>
                <a:lnTo>
                  <a:pt x="26" y="110"/>
                </a:lnTo>
                <a:lnTo>
                  <a:pt x="38" y="112"/>
                </a:lnTo>
                <a:lnTo>
                  <a:pt x="38" y="112"/>
                </a:lnTo>
                <a:lnTo>
                  <a:pt x="46" y="112"/>
                </a:lnTo>
                <a:lnTo>
                  <a:pt x="46" y="112"/>
                </a:lnTo>
                <a:lnTo>
                  <a:pt x="52" y="116"/>
                </a:lnTo>
                <a:lnTo>
                  <a:pt x="52" y="116"/>
                </a:lnTo>
                <a:lnTo>
                  <a:pt x="58" y="114"/>
                </a:lnTo>
                <a:lnTo>
                  <a:pt x="60" y="112"/>
                </a:lnTo>
                <a:lnTo>
                  <a:pt x="62" y="112"/>
                </a:lnTo>
                <a:lnTo>
                  <a:pt x="62" y="112"/>
                </a:lnTo>
                <a:lnTo>
                  <a:pt x="62" y="116"/>
                </a:lnTo>
                <a:lnTo>
                  <a:pt x="62" y="118"/>
                </a:lnTo>
                <a:lnTo>
                  <a:pt x="62" y="118"/>
                </a:lnTo>
                <a:lnTo>
                  <a:pt x="68" y="118"/>
                </a:lnTo>
                <a:lnTo>
                  <a:pt x="72" y="118"/>
                </a:lnTo>
                <a:lnTo>
                  <a:pt x="72" y="118"/>
                </a:lnTo>
                <a:lnTo>
                  <a:pt x="74" y="120"/>
                </a:lnTo>
                <a:lnTo>
                  <a:pt x="76" y="122"/>
                </a:lnTo>
                <a:lnTo>
                  <a:pt x="76" y="122"/>
                </a:lnTo>
                <a:lnTo>
                  <a:pt x="82" y="128"/>
                </a:lnTo>
                <a:lnTo>
                  <a:pt x="86" y="130"/>
                </a:lnTo>
                <a:lnTo>
                  <a:pt x="88" y="130"/>
                </a:lnTo>
                <a:lnTo>
                  <a:pt x="88" y="130"/>
                </a:lnTo>
                <a:lnTo>
                  <a:pt x="98" y="126"/>
                </a:lnTo>
                <a:lnTo>
                  <a:pt x="102" y="122"/>
                </a:lnTo>
                <a:lnTo>
                  <a:pt x="104" y="120"/>
                </a:lnTo>
                <a:lnTo>
                  <a:pt x="104" y="120"/>
                </a:lnTo>
                <a:lnTo>
                  <a:pt x="100" y="118"/>
                </a:lnTo>
                <a:lnTo>
                  <a:pt x="98" y="118"/>
                </a:lnTo>
                <a:lnTo>
                  <a:pt x="98" y="118"/>
                </a:lnTo>
                <a:lnTo>
                  <a:pt x="94" y="120"/>
                </a:lnTo>
                <a:lnTo>
                  <a:pt x="90" y="124"/>
                </a:lnTo>
                <a:lnTo>
                  <a:pt x="90" y="124"/>
                </a:lnTo>
                <a:lnTo>
                  <a:pt x="88" y="122"/>
                </a:lnTo>
                <a:lnTo>
                  <a:pt x="88" y="118"/>
                </a:lnTo>
                <a:lnTo>
                  <a:pt x="88" y="118"/>
                </a:lnTo>
                <a:lnTo>
                  <a:pt x="82" y="114"/>
                </a:lnTo>
                <a:lnTo>
                  <a:pt x="78" y="112"/>
                </a:lnTo>
                <a:lnTo>
                  <a:pt x="76" y="110"/>
                </a:lnTo>
                <a:lnTo>
                  <a:pt x="76" y="110"/>
                </a:lnTo>
                <a:lnTo>
                  <a:pt x="78" y="108"/>
                </a:lnTo>
                <a:lnTo>
                  <a:pt x="80" y="106"/>
                </a:lnTo>
                <a:lnTo>
                  <a:pt x="80" y="106"/>
                </a:lnTo>
                <a:lnTo>
                  <a:pt x="88" y="102"/>
                </a:lnTo>
                <a:lnTo>
                  <a:pt x="88" y="102"/>
                </a:lnTo>
                <a:lnTo>
                  <a:pt x="92" y="102"/>
                </a:lnTo>
                <a:lnTo>
                  <a:pt x="92" y="102"/>
                </a:lnTo>
                <a:lnTo>
                  <a:pt x="98" y="102"/>
                </a:lnTo>
                <a:lnTo>
                  <a:pt x="98" y="102"/>
                </a:lnTo>
                <a:lnTo>
                  <a:pt x="106" y="100"/>
                </a:lnTo>
                <a:lnTo>
                  <a:pt x="110" y="100"/>
                </a:lnTo>
                <a:lnTo>
                  <a:pt x="112" y="100"/>
                </a:lnTo>
                <a:lnTo>
                  <a:pt x="112" y="100"/>
                </a:lnTo>
                <a:lnTo>
                  <a:pt x="114" y="98"/>
                </a:lnTo>
                <a:lnTo>
                  <a:pt x="114" y="98"/>
                </a:lnTo>
                <a:lnTo>
                  <a:pt x="112" y="94"/>
                </a:lnTo>
                <a:lnTo>
                  <a:pt x="110" y="90"/>
                </a:lnTo>
                <a:lnTo>
                  <a:pt x="110" y="90"/>
                </a:lnTo>
                <a:lnTo>
                  <a:pt x="108" y="92"/>
                </a:lnTo>
                <a:lnTo>
                  <a:pt x="104" y="92"/>
                </a:lnTo>
                <a:lnTo>
                  <a:pt x="104" y="92"/>
                </a:lnTo>
                <a:lnTo>
                  <a:pt x="102" y="92"/>
                </a:lnTo>
                <a:lnTo>
                  <a:pt x="100" y="90"/>
                </a:lnTo>
                <a:lnTo>
                  <a:pt x="100" y="90"/>
                </a:lnTo>
                <a:lnTo>
                  <a:pt x="102" y="88"/>
                </a:lnTo>
                <a:lnTo>
                  <a:pt x="104" y="88"/>
                </a:lnTo>
                <a:lnTo>
                  <a:pt x="104" y="88"/>
                </a:lnTo>
                <a:lnTo>
                  <a:pt x="104" y="84"/>
                </a:lnTo>
                <a:lnTo>
                  <a:pt x="104" y="84"/>
                </a:lnTo>
                <a:lnTo>
                  <a:pt x="104" y="84"/>
                </a:lnTo>
                <a:lnTo>
                  <a:pt x="100" y="84"/>
                </a:lnTo>
                <a:lnTo>
                  <a:pt x="100" y="84"/>
                </a:lnTo>
                <a:lnTo>
                  <a:pt x="100" y="82"/>
                </a:lnTo>
                <a:lnTo>
                  <a:pt x="102" y="78"/>
                </a:lnTo>
                <a:lnTo>
                  <a:pt x="102" y="78"/>
                </a:lnTo>
                <a:lnTo>
                  <a:pt x="100" y="76"/>
                </a:lnTo>
                <a:lnTo>
                  <a:pt x="100" y="76"/>
                </a:lnTo>
                <a:lnTo>
                  <a:pt x="94" y="72"/>
                </a:lnTo>
                <a:lnTo>
                  <a:pt x="88" y="68"/>
                </a:lnTo>
                <a:lnTo>
                  <a:pt x="88" y="68"/>
                </a:lnTo>
                <a:lnTo>
                  <a:pt x="82" y="68"/>
                </a:lnTo>
                <a:lnTo>
                  <a:pt x="82" y="68"/>
                </a:lnTo>
                <a:lnTo>
                  <a:pt x="78" y="70"/>
                </a:lnTo>
                <a:lnTo>
                  <a:pt x="72" y="72"/>
                </a:lnTo>
                <a:lnTo>
                  <a:pt x="72" y="72"/>
                </a:lnTo>
                <a:lnTo>
                  <a:pt x="68" y="68"/>
                </a:lnTo>
                <a:lnTo>
                  <a:pt x="68" y="68"/>
                </a:lnTo>
                <a:lnTo>
                  <a:pt x="56" y="68"/>
                </a:lnTo>
                <a:lnTo>
                  <a:pt x="56" y="68"/>
                </a:lnTo>
                <a:lnTo>
                  <a:pt x="52" y="66"/>
                </a:lnTo>
                <a:lnTo>
                  <a:pt x="52" y="66"/>
                </a:lnTo>
                <a:lnTo>
                  <a:pt x="48" y="62"/>
                </a:lnTo>
                <a:lnTo>
                  <a:pt x="44" y="58"/>
                </a:lnTo>
                <a:lnTo>
                  <a:pt x="44" y="58"/>
                </a:lnTo>
                <a:lnTo>
                  <a:pt x="42" y="56"/>
                </a:lnTo>
                <a:lnTo>
                  <a:pt x="36" y="54"/>
                </a:lnTo>
                <a:lnTo>
                  <a:pt x="32" y="54"/>
                </a:lnTo>
                <a:lnTo>
                  <a:pt x="30" y="52"/>
                </a:lnTo>
                <a:lnTo>
                  <a:pt x="30" y="52"/>
                </a:lnTo>
                <a:lnTo>
                  <a:pt x="30" y="50"/>
                </a:lnTo>
                <a:lnTo>
                  <a:pt x="32" y="48"/>
                </a:lnTo>
                <a:lnTo>
                  <a:pt x="36" y="46"/>
                </a:lnTo>
                <a:lnTo>
                  <a:pt x="36" y="46"/>
                </a:lnTo>
                <a:lnTo>
                  <a:pt x="40" y="44"/>
                </a:lnTo>
                <a:lnTo>
                  <a:pt x="44" y="42"/>
                </a:lnTo>
                <a:lnTo>
                  <a:pt x="44" y="42"/>
                </a:lnTo>
                <a:lnTo>
                  <a:pt x="44" y="44"/>
                </a:lnTo>
                <a:lnTo>
                  <a:pt x="44" y="46"/>
                </a:lnTo>
                <a:lnTo>
                  <a:pt x="44" y="46"/>
                </a:lnTo>
                <a:lnTo>
                  <a:pt x="48" y="52"/>
                </a:lnTo>
                <a:lnTo>
                  <a:pt x="52" y="58"/>
                </a:lnTo>
                <a:lnTo>
                  <a:pt x="52" y="58"/>
                </a:lnTo>
                <a:lnTo>
                  <a:pt x="56" y="58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58" y="52"/>
                </a:lnTo>
                <a:lnTo>
                  <a:pt x="58" y="52"/>
                </a:lnTo>
                <a:lnTo>
                  <a:pt x="60" y="50"/>
                </a:lnTo>
                <a:lnTo>
                  <a:pt x="62" y="48"/>
                </a:lnTo>
                <a:lnTo>
                  <a:pt x="62" y="48"/>
                </a:lnTo>
                <a:lnTo>
                  <a:pt x="60" y="44"/>
                </a:lnTo>
                <a:lnTo>
                  <a:pt x="58" y="40"/>
                </a:lnTo>
                <a:lnTo>
                  <a:pt x="58" y="40"/>
                </a:lnTo>
                <a:lnTo>
                  <a:pt x="58" y="36"/>
                </a:lnTo>
                <a:lnTo>
                  <a:pt x="60" y="32"/>
                </a:lnTo>
                <a:lnTo>
                  <a:pt x="60" y="32"/>
                </a:lnTo>
                <a:lnTo>
                  <a:pt x="60" y="32"/>
                </a:lnTo>
                <a:lnTo>
                  <a:pt x="64" y="32"/>
                </a:lnTo>
                <a:lnTo>
                  <a:pt x="66" y="36"/>
                </a:lnTo>
                <a:lnTo>
                  <a:pt x="70" y="46"/>
                </a:lnTo>
                <a:lnTo>
                  <a:pt x="70" y="46"/>
                </a:lnTo>
                <a:lnTo>
                  <a:pt x="68" y="50"/>
                </a:lnTo>
                <a:lnTo>
                  <a:pt x="70" y="56"/>
                </a:lnTo>
                <a:lnTo>
                  <a:pt x="70" y="56"/>
                </a:lnTo>
                <a:lnTo>
                  <a:pt x="74" y="58"/>
                </a:lnTo>
                <a:lnTo>
                  <a:pt x="78" y="60"/>
                </a:lnTo>
                <a:lnTo>
                  <a:pt x="80" y="58"/>
                </a:lnTo>
                <a:lnTo>
                  <a:pt x="80" y="58"/>
                </a:lnTo>
                <a:lnTo>
                  <a:pt x="80" y="56"/>
                </a:lnTo>
                <a:lnTo>
                  <a:pt x="78" y="52"/>
                </a:lnTo>
                <a:lnTo>
                  <a:pt x="78" y="52"/>
                </a:lnTo>
                <a:lnTo>
                  <a:pt x="80" y="52"/>
                </a:lnTo>
                <a:lnTo>
                  <a:pt x="82" y="52"/>
                </a:lnTo>
                <a:lnTo>
                  <a:pt x="82" y="52"/>
                </a:lnTo>
                <a:lnTo>
                  <a:pt x="86" y="50"/>
                </a:lnTo>
                <a:lnTo>
                  <a:pt x="86" y="48"/>
                </a:lnTo>
                <a:lnTo>
                  <a:pt x="86" y="48"/>
                </a:lnTo>
                <a:lnTo>
                  <a:pt x="84" y="46"/>
                </a:lnTo>
                <a:lnTo>
                  <a:pt x="82" y="46"/>
                </a:lnTo>
                <a:lnTo>
                  <a:pt x="78" y="46"/>
                </a:lnTo>
                <a:lnTo>
                  <a:pt x="74" y="44"/>
                </a:lnTo>
                <a:lnTo>
                  <a:pt x="74" y="44"/>
                </a:lnTo>
                <a:lnTo>
                  <a:pt x="74" y="40"/>
                </a:lnTo>
                <a:lnTo>
                  <a:pt x="74" y="34"/>
                </a:lnTo>
                <a:lnTo>
                  <a:pt x="74" y="34"/>
                </a:lnTo>
                <a:lnTo>
                  <a:pt x="76" y="34"/>
                </a:lnTo>
                <a:lnTo>
                  <a:pt x="76" y="34"/>
                </a:lnTo>
                <a:lnTo>
                  <a:pt x="80" y="34"/>
                </a:lnTo>
                <a:lnTo>
                  <a:pt x="82" y="36"/>
                </a:lnTo>
                <a:lnTo>
                  <a:pt x="82" y="36"/>
                </a:lnTo>
                <a:lnTo>
                  <a:pt x="82" y="32"/>
                </a:lnTo>
                <a:lnTo>
                  <a:pt x="82" y="28"/>
                </a:lnTo>
                <a:lnTo>
                  <a:pt x="82" y="28"/>
                </a:lnTo>
                <a:lnTo>
                  <a:pt x="80" y="24"/>
                </a:lnTo>
                <a:lnTo>
                  <a:pt x="80" y="20"/>
                </a:lnTo>
                <a:lnTo>
                  <a:pt x="82" y="18"/>
                </a:lnTo>
                <a:lnTo>
                  <a:pt x="82" y="18"/>
                </a:lnTo>
                <a:lnTo>
                  <a:pt x="84" y="24"/>
                </a:lnTo>
                <a:lnTo>
                  <a:pt x="88" y="28"/>
                </a:lnTo>
                <a:lnTo>
                  <a:pt x="88" y="28"/>
                </a:lnTo>
                <a:lnTo>
                  <a:pt x="90" y="28"/>
                </a:lnTo>
                <a:lnTo>
                  <a:pt x="90" y="28"/>
                </a:lnTo>
                <a:lnTo>
                  <a:pt x="90" y="22"/>
                </a:lnTo>
                <a:lnTo>
                  <a:pt x="90" y="20"/>
                </a:lnTo>
                <a:lnTo>
                  <a:pt x="90" y="18"/>
                </a:lnTo>
                <a:lnTo>
                  <a:pt x="90" y="18"/>
                </a:lnTo>
                <a:lnTo>
                  <a:pt x="92" y="20"/>
                </a:lnTo>
                <a:lnTo>
                  <a:pt x="92" y="22"/>
                </a:lnTo>
                <a:lnTo>
                  <a:pt x="94" y="24"/>
                </a:lnTo>
                <a:lnTo>
                  <a:pt x="94" y="24"/>
                </a:lnTo>
                <a:lnTo>
                  <a:pt x="94" y="24"/>
                </a:lnTo>
                <a:lnTo>
                  <a:pt x="96" y="22"/>
                </a:lnTo>
                <a:lnTo>
                  <a:pt x="96" y="20"/>
                </a:lnTo>
                <a:lnTo>
                  <a:pt x="96" y="18"/>
                </a:lnTo>
                <a:lnTo>
                  <a:pt x="96" y="16"/>
                </a:lnTo>
                <a:lnTo>
                  <a:pt x="96" y="16"/>
                </a:lnTo>
                <a:lnTo>
                  <a:pt x="98" y="14"/>
                </a:lnTo>
                <a:lnTo>
                  <a:pt x="102" y="16"/>
                </a:lnTo>
                <a:lnTo>
                  <a:pt x="102" y="16"/>
                </a:lnTo>
                <a:lnTo>
                  <a:pt x="106" y="20"/>
                </a:lnTo>
                <a:lnTo>
                  <a:pt x="108" y="28"/>
                </a:lnTo>
                <a:lnTo>
                  <a:pt x="108" y="28"/>
                </a:lnTo>
                <a:lnTo>
                  <a:pt x="106" y="32"/>
                </a:lnTo>
                <a:lnTo>
                  <a:pt x="102" y="36"/>
                </a:lnTo>
                <a:lnTo>
                  <a:pt x="102" y="36"/>
                </a:lnTo>
                <a:lnTo>
                  <a:pt x="102" y="38"/>
                </a:lnTo>
                <a:lnTo>
                  <a:pt x="102" y="38"/>
                </a:lnTo>
                <a:lnTo>
                  <a:pt x="106" y="42"/>
                </a:lnTo>
                <a:lnTo>
                  <a:pt x="106" y="42"/>
                </a:lnTo>
                <a:lnTo>
                  <a:pt x="110" y="40"/>
                </a:lnTo>
                <a:lnTo>
                  <a:pt x="112" y="38"/>
                </a:lnTo>
                <a:lnTo>
                  <a:pt x="112" y="38"/>
                </a:lnTo>
                <a:lnTo>
                  <a:pt x="114" y="42"/>
                </a:lnTo>
                <a:lnTo>
                  <a:pt x="112" y="46"/>
                </a:lnTo>
                <a:lnTo>
                  <a:pt x="112" y="46"/>
                </a:lnTo>
                <a:lnTo>
                  <a:pt x="110" y="52"/>
                </a:lnTo>
                <a:lnTo>
                  <a:pt x="108" y="54"/>
                </a:lnTo>
                <a:lnTo>
                  <a:pt x="110" y="56"/>
                </a:lnTo>
                <a:lnTo>
                  <a:pt x="110" y="56"/>
                </a:lnTo>
                <a:lnTo>
                  <a:pt x="110" y="54"/>
                </a:lnTo>
                <a:lnTo>
                  <a:pt x="112" y="52"/>
                </a:lnTo>
                <a:lnTo>
                  <a:pt x="114" y="50"/>
                </a:lnTo>
                <a:lnTo>
                  <a:pt x="116" y="50"/>
                </a:lnTo>
                <a:lnTo>
                  <a:pt x="116" y="50"/>
                </a:lnTo>
                <a:lnTo>
                  <a:pt x="116" y="52"/>
                </a:lnTo>
                <a:lnTo>
                  <a:pt x="114" y="54"/>
                </a:lnTo>
                <a:lnTo>
                  <a:pt x="114" y="56"/>
                </a:lnTo>
                <a:lnTo>
                  <a:pt x="114" y="58"/>
                </a:lnTo>
                <a:lnTo>
                  <a:pt x="114" y="58"/>
                </a:lnTo>
                <a:lnTo>
                  <a:pt x="116" y="58"/>
                </a:lnTo>
                <a:lnTo>
                  <a:pt x="118" y="56"/>
                </a:lnTo>
                <a:lnTo>
                  <a:pt x="122" y="52"/>
                </a:lnTo>
                <a:lnTo>
                  <a:pt x="122" y="52"/>
                </a:lnTo>
                <a:lnTo>
                  <a:pt x="124" y="48"/>
                </a:lnTo>
                <a:lnTo>
                  <a:pt x="124" y="42"/>
                </a:lnTo>
                <a:lnTo>
                  <a:pt x="124" y="42"/>
                </a:lnTo>
                <a:lnTo>
                  <a:pt x="128" y="40"/>
                </a:lnTo>
                <a:lnTo>
                  <a:pt x="128" y="40"/>
                </a:lnTo>
                <a:lnTo>
                  <a:pt x="124" y="34"/>
                </a:lnTo>
                <a:lnTo>
                  <a:pt x="122" y="30"/>
                </a:lnTo>
                <a:lnTo>
                  <a:pt x="122" y="30"/>
                </a:lnTo>
                <a:lnTo>
                  <a:pt x="120" y="26"/>
                </a:lnTo>
                <a:lnTo>
                  <a:pt x="120" y="22"/>
                </a:lnTo>
                <a:lnTo>
                  <a:pt x="120" y="22"/>
                </a:lnTo>
                <a:lnTo>
                  <a:pt x="122" y="20"/>
                </a:lnTo>
                <a:lnTo>
                  <a:pt x="126" y="18"/>
                </a:lnTo>
                <a:lnTo>
                  <a:pt x="126" y="18"/>
                </a:lnTo>
                <a:lnTo>
                  <a:pt x="128" y="22"/>
                </a:lnTo>
                <a:lnTo>
                  <a:pt x="128" y="26"/>
                </a:lnTo>
                <a:lnTo>
                  <a:pt x="128" y="26"/>
                </a:lnTo>
                <a:lnTo>
                  <a:pt x="132" y="28"/>
                </a:lnTo>
                <a:lnTo>
                  <a:pt x="132" y="28"/>
                </a:lnTo>
                <a:lnTo>
                  <a:pt x="136" y="26"/>
                </a:lnTo>
                <a:lnTo>
                  <a:pt x="136" y="26"/>
                </a:lnTo>
                <a:lnTo>
                  <a:pt x="134" y="22"/>
                </a:lnTo>
                <a:lnTo>
                  <a:pt x="134" y="18"/>
                </a:lnTo>
                <a:lnTo>
                  <a:pt x="134" y="18"/>
                </a:lnTo>
                <a:lnTo>
                  <a:pt x="134" y="16"/>
                </a:lnTo>
                <a:lnTo>
                  <a:pt x="134" y="16"/>
                </a:lnTo>
                <a:lnTo>
                  <a:pt x="130" y="14"/>
                </a:lnTo>
                <a:lnTo>
                  <a:pt x="130" y="14"/>
                </a:lnTo>
                <a:lnTo>
                  <a:pt x="126" y="14"/>
                </a:lnTo>
                <a:lnTo>
                  <a:pt x="122" y="14"/>
                </a:lnTo>
                <a:lnTo>
                  <a:pt x="122" y="14"/>
                </a:lnTo>
                <a:lnTo>
                  <a:pt x="120" y="12"/>
                </a:lnTo>
                <a:lnTo>
                  <a:pt x="120" y="10"/>
                </a:lnTo>
                <a:lnTo>
                  <a:pt x="120" y="10"/>
                </a:lnTo>
                <a:lnTo>
                  <a:pt x="120" y="8"/>
                </a:lnTo>
                <a:lnTo>
                  <a:pt x="120" y="8"/>
                </a:lnTo>
                <a:lnTo>
                  <a:pt x="124" y="6"/>
                </a:lnTo>
                <a:lnTo>
                  <a:pt x="124" y="6"/>
                </a:lnTo>
                <a:lnTo>
                  <a:pt x="126" y="2"/>
                </a:lnTo>
                <a:lnTo>
                  <a:pt x="128" y="0"/>
                </a:lnTo>
                <a:lnTo>
                  <a:pt x="128" y="0"/>
                </a:lnTo>
                <a:lnTo>
                  <a:pt x="130" y="2"/>
                </a:lnTo>
                <a:lnTo>
                  <a:pt x="132" y="4"/>
                </a:lnTo>
                <a:lnTo>
                  <a:pt x="132" y="4"/>
                </a:lnTo>
                <a:lnTo>
                  <a:pt x="134" y="2"/>
                </a:lnTo>
                <a:lnTo>
                  <a:pt x="136" y="2"/>
                </a:lnTo>
                <a:lnTo>
                  <a:pt x="136" y="2"/>
                </a:lnTo>
                <a:lnTo>
                  <a:pt x="136" y="4"/>
                </a:lnTo>
                <a:lnTo>
                  <a:pt x="136" y="6"/>
                </a:lnTo>
                <a:lnTo>
                  <a:pt x="134" y="8"/>
                </a:lnTo>
                <a:lnTo>
                  <a:pt x="134" y="10"/>
                </a:lnTo>
                <a:lnTo>
                  <a:pt x="134" y="10"/>
                </a:lnTo>
                <a:lnTo>
                  <a:pt x="140" y="10"/>
                </a:lnTo>
                <a:lnTo>
                  <a:pt x="140" y="10"/>
                </a:lnTo>
                <a:lnTo>
                  <a:pt x="142" y="14"/>
                </a:lnTo>
                <a:lnTo>
                  <a:pt x="142" y="14"/>
                </a:lnTo>
                <a:lnTo>
                  <a:pt x="146" y="14"/>
                </a:lnTo>
                <a:lnTo>
                  <a:pt x="146" y="14"/>
                </a:lnTo>
                <a:lnTo>
                  <a:pt x="146" y="16"/>
                </a:lnTo>
                <a:lnTo>
                  <a:pt x="144" y="20"/>
                </a:lnTo>
                <a:lnTo>
                  <a:pt x="144" y="24"/>
                </a:lnTo>
                <a:lnTo>
                  <a:pt x="144" y="28"/>
                </a:lnTo>
                <a:lnTo>
                  <a:pt x="144" y="28"/>
                </a:lnTo>
                <a:lnTo>
                  <a:pt x="146" y="30"/>
                </a:lnTo>
                <a:lnTo>
                  <a:pt x="150" y="34"/>
                </a:lnTo>
                <a:lnTo>
                  <a:pt x="150" y="34"/>
                </a:lnTo>
                <a:lnTo>
                  <a:pt x="150" y="38"/>
                </a:lnTo>
                <a:lnTo>
                  <a:pt x="148" y="42"/>
                </a:lnTo>
                <a:lnTo>
                  <a:pt x="148" y="42"/>
                </a:lnTo>
                <a:lnTo>
                  <a:pt x="150" y="52"/>
                </a:lnTo>
                <a:lnTo>
                  <a:pt x="150" y="52"/>
                </a:lnTo>
                <a:lnTo>
                  <a:pt x="154" y="56"/>
                </a:lnTo>
                <a:lnTo>
                  <a:pt x="154" y="56"/>
                </a:lnTo>
                <a:lnTo>
                  <a:pt x="156" y="60"/>
                </a:lnTo>
                <a:lnTo>
                  <a:pt x="156" y="64"/>
                </a:lnTo>
                <a:lnTo>
                  <a:pt x="156" y="64"/>
                </a:lnTo>
                <a:lnTo>
                  <a:pt x="154" y="64"/>
                </a:lnTo>
                <a:lnTo>
                  <a:pt x="152" y="64"/>
                </a:lnTo>
                <a:lnTo>
                  <a:pt x="150" y="64"/>
                </a:lnTo>
                <a:lnTo>
                  <a:pt x="148" y="64"/>
                </a:lnTo>
                <a:lnTo>
                  <a:pt x="148" y="64"/>
                </a:lnTo>
                <a:lnTo>
                  <a:pt x="148" y="66"/>
                </a:lnTo>
                <a:lnTo>
                  <a:pt x="150" y="68"/>
                </a:lnTo>
                <a:lnTo>
                  <a:pt x="152" y="72"/>
                </a:lnTo>
                <a:lnTo>
                  <a:pt x="152" y="72"/>
                </a:lnTo>
                <a:lnTo>
                  <a:pt x="150" y="76"/>
                </a:lnTo>
                <a:lnTo>
                  <a:pt x="146" y="80"/>
                </a:lnTo>
                <a:lnTo>
                  <a:pt x="146" y="80"/>
                </a:lnTo>
                <a:lnTo>
                  <a:pt x="142" y="82"/>
                </a:lnTo>
                <a:lnTo>
                  <a:pt x="142" y="82"/>
                </a:lnTo>
                <a:lnTo>
                  <a:pt x="140" y="84"/>
                </a:lnTo>
                <a:lnTo>
                  <a:pt x="140" y="84"/>
                </a:lnTo>
                <a:lnTo>
                  <a:pt x="136" y="86"/>
                </a:lnTo>
                <a:lnTo>
                  <a:pt x="136" y="86"/>
                </a:lnTo>
                <a:lnTo>
                  <a:pt x="134" y="82"/>
                </a:lnTo>
                <a:lnTo>
                  <a:pt x="132" y="78"/>
                </a:lnTo>
                <a:lnTo>
                  <a:pt x="132" y="78"/>
                </a:lnTo>
                <a:lnTo>
                  <a:pt x="132" y="78"/>
                </a:lnTo>
                <a:lnTo>
                  <a:pt x="130" y="80"/>
                </a:lnTo>
                <a:lnTo>
                  <a:pt x="128" y="86"/>
                </a:lnTo>
                <a:lnTo>
                  <a:pt x="128" y="86"/>
                </a:lnTo>
                <a:lnTo>
                  <a:pt x="130" y="88"/>
                </a:lnTo>
                <a:lnTo>
                  <a:pt x="134" y="90"/>
                </a:lnTo>
                <a:lnTo>
                  <a:pt x="134" y="90"/>
                </a:lnTo>
                <a:lnTo>
                  <a:pt x="132" y="94"/>
                </a:lnTo>
                <a:lnTo>
                  <a:pt x="130" y="98"/>
                </a:lnTo>
                <a:lnTo>
                  <a:pt x="130" y="98"/>
                </a:lnTo>
                <a:lnTo>
                  <a:pt x="130" y="98"/>
                </a:lnTo>
                <a:lnTo>
                  <a:pt x="132" y="96"/>
                </a:lnTo>
                <a:lnTo>
                  <a:pt x="136" y="96"/>
                </a:lnTo>
                <a:lnTo>
                  <a:pt x="136" y="96"/>
                </a:lnTo>
                <a:lnTo>
                  <a:pt x="136" y="98"/>
                </a:lnTo>
                <a:lnTo>
                  <a:pt x="136" y="100"/>
                </a:lnTo>
                <a:lnTo>
                  <a:pt x="132" y="104"/>
                </a:lnTo>
                <a:lnTo>
                  <a:pt x="132" y="104"/>
                </a:lnTo>
                <a:lnTo>
                  <a:pt x="130" y="106"/>
                </a:lnTo>
                <a:lnTo>
                  <a:pt x="126" y="106"/>
                </a:lnTo>
                <a:lnTo>
                  <a:pt x="126" y="106"/>
                </a:lnTo>
                <a:lnTo>
                  <a:pt x="128" y="108"/>
                </a:lnTo>
                <a:lnTo>
                  <a:pt x="130" y="112"/>
                </a:lnTo>
                <a:lnTo>
                  <a:pt x="130" y="112"/>
                </a:lnTo>
                <a:lnTo>
                  <a:pt x="128" y="116"/>
                </a:lnTo>
                <a:lnTo>
                  <a:pt x="128" y="116"/>
                </a:lnTo>
                <a:lnTo>
                  <a:pt x="124" y="122"/>
                </a:lnTo>
                <a:lnTo>
                  <a:pt x="122" y="124"/>
                </a:lnTo>
                <a:lnTo>
                  <a:pt x="122" y="126"/>
                </a:lnTo>
                <a:lnTo>
                  <a:pt x="122" y="126"/>
                </a:lnTo>
                <a:lnTo>
                  <a:pt x="124" y="126"/>
                </a:lnTo>
                <a:lnTo>
                  <a:pt x="126" y="126"/>
                </a:lnTo>
                <a:lnTo>
                  <a:pt x="130" y="120"/>
                </a:lnTo>
                <a:lnTo>
                  <a:pt x="130" y="120"/>
                </a:lnTo>
                <a:lnTo>
                  <a:pt x="132" y="118"/>
                </a:lnTo>
                <a:lnTo>
                  <a:pt x="134" y="116"/>
                </a:lnTo>
                <a:lnTo>
                  <a:pt x="134" y="116"/>
                </a:lnTo>
                <a:lnTo>
                  <a:pt x="138" y="116"/>
                </a:lnTo>
                <a:lnTo>
                  <a:pt x="142" y="118"/>
                </a:lnTo>
                <a:lnTo>
                  <a:pt x="142" y="118"/>
                </a:lnTo>
                <a:lnTo>
                  <a:pt x="144" y="116"/>
                </a:lnTo>
                <a:lnTo>
                  <a:pt x="146" y="112"/>
                </a:lnTo>
                <a:lnTo>
                  <a:pt x="150" y="104"/>
                </a:lnTo>
                <a:lnTo>
                  <a:pt x="150" y="104"/>
                </a:lnTo>
                <a:lnTo>
                  <a:pt x="154" y="102"/>
                </a:lnTo>
                <a:lnTo>
                  <a:pt x="158" y="100"/>
                </a:lnTo>
                <a:lnTo>
                  <a:pt x="158" y="100"/>
                </a:lnTo>
                <a:lnTo>
                  <a:pt x="160" y="100"/>
                </a:lnTo>
                <a:lnTo>
                  <a:pt x="162" y="102"/>
                </a:lnTo>
                <a:lnTo>
                  <a:pt x="162" y="102"/>
                </a:lnTo>
                <a:lnTo>
                  <a:pt x="162" y="106"/>
                </a:lnTo>
                <a:lnTo>
                  <a:pt x="160" y="108"/>
                </a:lnTo>
                <a:lnTo>
                  <a:pt x="160" y="108"/>
                </a:lnTo>
                <a:lnTo>
                  <a:pt x="160" y="112"/>
                </a:lnTo>
                <a:lnTo>
                  <a:pt x="160" y="116"/>
                </a:lnTo>
                <a:lnTo>
                  <a:pt x="160" y="116"/>
                </a:lnTo>
                <a:lnTo>
                  <a:pt x="164" y="116"/>
                </a:lnTo>
                <a:lnTo>
                  <a:pt x="166" y="112"/>
                </a:lnTo>
                <a:lnTo>
                  <a:pt x="166" y="112"/>
                </a:lnTo>
                <a:lnTo>
                  <a:pt x="174" y="104"/>
                </a:lnTo>
                <a:lnTo>
                  <a:pt x="174" y="104"/>
                </a:lnTo>
                <a:lnTo>
                  <a:pt x="182" y="96"/>
                </a:lnTo>
                <a:lnTo>
                  <a:pt x="182" y="96"/>
                </a:lnTo>
                <a:lnTo>
                  <a:pt x="188" y="80"/>
                </a:lnTo>
                <a:lnTo>
                  <a:pt x="188" y="80"/>
                </a:lnTo>
                <a:lnTo>
                  <a:pt x="190" y="76"/>
                </a:lnTo>
                <a:lnTo>
                  <a:pt x="192" y="72"/>
                </a:lnTo>
                <a:lnTo>
                  <a:pt x="192" y="72"/>
                </a:lnTo>
                <a:lnTo>
                  <a:pt x="196" y="72"/>
                </a:lnTo>
                <a:lnTo>
                  <a:pt x="196" y="72"/>
                </a:lnTo>
                <a:lnTo>
                  <a:pt x="200" y="76"/>
                </a:lnTo>
                <a:lnTo>
                  <a:pt x="200" y="76"/>
                </a:lnTo>
                <a:lnTo>
                  <a:pt x="202" y="82"/>
                </a:lnTo>
                <a:lnTo>
                  <a:pt x="202" y="90"/>
                </a:lnTo>
                <a:lnTo>
                  <a:pt x="202" y="90"/>
                </a:lnTo>
                <a:lnTo>
                  <a:pt x="200" y="104"/>
                </a:lnTo>
                <a:lnTo>
                  <a:pt x="200" y="104"/>
                </a:lnTo>
                <a:lnTo>
                  <a:pt x="198" y="108"/>
                </a:lnTo>
                <a:lnTo>
                  <a:pt x="198" y="112"/>
                </a:lnTo>
                <a:lnTo>
                  <a:pt x="198" y="112"/>
                </a:lnTo>
                <a:lnTo>
                  <a:pt x="202" y="114"/>
                </a:lnTo>
                <a:lnTo>
                  <a:pt x="202" y="114"/>
                </a:lnTo>
                <a:lnTo>
                  <a:pt x="206" y="114"/>
                </a:lnTo>
                <a:lnTo>
                  <a:pt x="206" y="114"/>
                </a:lnTo>
                <a:lnTo>
                  <a:pt x="210" y="110"/>
                </a:lnTo>
                <a:lnTo>
                  <a:pt x="214" y="106"/>
                </a:lnTo>
                <a:lnTo>
                  <a:pt x="214" y="106"/>
                </a:lnTo>
                <a:lnTo>
                  <a:pt x="218" y="98"/>
                </a:lnTo>
                <a:lnTo>
                  <a:pt x="218" y="98"/>
                </a:lnTo>
                <a:lnTo>
                  <a:pt x="218" y="94"/>
                </a:lnTo>
                <a:lnTo>
                  <a:pt x="220" y="92"/>
                </a:lnTo>
                <a:lnTo>
                  <a:pt x="220" y="92"/>
                </a:lnTo>
                <a:lnTo>
                  <a:pt x="224" y="90"/>
                </a:lnTo>
                <a:lnTo>
                  <a:pt x="228" y="92"/>
                </a:lnTo>
                <a:lnTo>
                  <a:pt x="228" y="92"/>
                </a:lnTo>
                <a:lnTo>
                  <a:pt x="230" y="96"/>
                </a:lnTo>
                <a:lnTo>
                  <a:pt x="230" y="96"/>
                </a:lnTo>
                <a:lnTo>
                  <a:pt x="234" y="94"/>
                </a:lnTo>
                <a:lnTo>
                  <a:pt x="238" y="90"/>
                </a:lnTo>
                <a:lnTo>
                  <a:pt x="238" y="90"/>
                </a:lnTo>
                <a:lnTo>
                  <a:pt x="244" y="90"/>
                </a:lnTo>
                <a:lnTo>
                  <a:pt x="248" y="90"/>
                </a:lnTo>
                <a:lnTo>
                  <a:pt x="250" y="90"/>
                </a:lnTo>
                <a:lnTo>
                  <a:pt x="250" y="90"/>
                </a:lnTo>
                <a:lnTo>
                  <a:pt x="248" y="94"/>
                </a:lnTo>
                <a:lnTo>
                  <a:pt x="246" y="96"/>
                </a:lnTo>
                <a:lnTo>
                  <a:pt x="246" y="96"/>
                </a:lnTo>
                <a:lnTo>
                  <a:pt x="248" y="96"/>
                </a:lnTo>
                <a:lnTo>
                  <a:pt x="248" y="9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30" name="Freeform 385"/>
          <p:cNvSpPr>
            <a:spLocks noChangeAspect="1"/>
          </p:cNvSpPr>
          <p:nvPr/>
        </p:nvSpPr>
        <p:spPr bwMode="auto">
          <a:xfrm>
            <a:off x="9452580" y="4158131"/>
            <a:ext cx="203338" cy="224519"/>
          </a:xfrm>
          <a:custGeom>
            <a:avLst/>
            <a:gdLst/>
            <a:ahLst/>
            <a:cxnLst>
              <a:cxn ang="0">
                <a:pos x="226" y="102"/>
              </a:cxn>
              <a:cxn ang="0">
                <a:pos x="258" y="86"/>
              </a:cxn>
              <a:cxn ang="0">
                <a:pos x="282" y="106"/>
              </a:cxn>
              <a:cxn ang="0">
                <a:pos x="278" y="132"/>
              </a:cxn>
              <a:cxn ang="0">
                <a:pos x="268" y="150"/>
              </a:cxn>
              <a:cxn ang="0">
                <a:pos x="266" y="192"/>
              </a:cxn>
              <a:cxn ang="0">
                <a:pos x="258" y="222"/>
              </a:cxn>
              <a:cxn ang="0">
                <a:pos x="234" y="264"/>
              </a:cxn>
              <a:cxn ang="0">
                <a:pos x="222" y="290"/>
              </a:cxn>
              <a:cxn ang="0">
                <a:pos x="204" y="290"/>
              </a:cxn>
              <a:cxn ang="0">
                <a:pos x="160" y="284"/>
              </a:cxn>
              <a:cxn ang="0">
                <a:pos x="140" y="298"/>
              </a:cxn>
              <a:cxn ang="0">
                <a:pos x="126" y="300"/>
              </a:cxn>
              <a:cxn ang="0">
                <a:pos x="108" y="292"/>
              </a:cxn>
              <a:cxn ang="0">
                <a:pos x="100" y="304"/>
              </a:cxn>
              <a:cxn ang="0">
                <a:pos x="54" y="306"/>
              </a:cxn>
              <a:cxn ang="0">
                <a:pos x="38" y="304"/>
              </a:cxn>
              <a:cxn ang="0">
                <a:pos x="18" y="304"/>
              </a:cxn>
              <a:cxn ang="0">
                <a:pos x="26" y="294"/>
              </a:cxn>
              <a:cxn ang="0">
                <a:pos x="38" y="290"/>
              </a:cxn>
              <a:cxn ang="0">
                <a:pos x="8" y="288"/>
              </a:cxn>
              <a:cxn ang="0">
                <a:pos x="22" y="280"/>
              </a:cxn>
              <a:cxn ang="0">
                <a:pos x="28" y="270"/>
              </a:cxn>
              <a:cxn ang="0">
                <a:pos x="6" y="268"/>
              </a:cxn>
              <a:cxn ang="0">
                <a:pos x="2" y="258"/>
              </a:cxn>
              <a:cxn ang="0">
                <a:pos x="28" y="248"/>
              </a:cxn>
              <a:cxn ang="0">
                <a:pos x="16" y="242"/>
              </a:cxn>
              <a:cxn ang="0">
                <a:pos x="10" y="230"/>
              </a:cxn>
              <a:cxn ang="0">
                <a:pos x="30" y="230"/>
              </a:cxn>
              <a:cxn ang="0">
                <a:pos x="42" y="224"/>
              </a:cxn>
              <a:cxn ang="0">
                <a:pos x="92" y="218"/>
              </a:cxn>
              <a:cxn ang="0">
                <a:pos x="104" y="214"/>
              </a:cxn>
              <a:cxn ang="0">
                <a:pos x="104" y="200"/>
              </a:cxn>
              <a:cxn ang="0">
                <a:pos x="76" y="210"/>
              </a:cxn>
              <a:cxn ang="0">
                <a:pos x="52" y="198"/>
              </a:cxn>
              <a:cxn ang="0">
                <a:pos x="82" y="180"/>
              </a:cxn>
              <a:cxn ang="0">
                <a:pos x="108" y="168"/>
              </a:cxn>
              <a:cxn ang="0">
                <a:pos x="106" y="156"/>
              </a:cxn>
              <a:cxn ang="0">
                <a:pos x="82" y="140"/>
              </a:cxn>
              <a:cxn ang="0">
                <a:pos x="72" y="134"/>
              </a:cxn>
              <a:cxn ang="0">
                <a:pos x="64" y="122"/>
              </a:cxn>
              <a:cxn ang="0">
                <a:pos x="82" y="104"/>
              </a:cxn>
              <a:cxn ang="0">
                <a:pos x="100" y="94"/>
              </a:cxn>
              <a:cxn ang="0">
                <a:pos x="78" y="78"/>
              </a:cxn>
              <a:cxn ang="0">
                <a:pos x="92" y="80"/>
              </a:cxn>
              <a:cxn ang="0">
                <a:pos x="98" y="60"/>
              </a:cxn>
              <a:cxn ang="0">
                <a:pos x="122" y="54"/>
              </a:cxn>
              <a:cxn ang="0">
                <a:pos x="136" y="70"/>
              </a:cxn>
              <a:cxn ang="0">
                <a:pos x="164" y="76"/>
              </a:cxn>
              <a:cxn ang="0">
                <a:pos x="178" y="62"/>
              </a:cxn>
              <a:cxn ang="0">
                <a:pos x="196" y="48"/>
              </a:cxn>
              <a:cxn ang="0">
                <a:pos x="178" y="42"/>
              </a:cxn>
              <a:cxn ang="0">
                <a:pos x="172" y="32"/>
              </a:cxn>
              <a:cxn ang="0">
                <a:pos x="194" y="22"/>
              </a:cxn>
              <a:cxn ang="0">
                <a:pos x="204" y="8"/>
              </a:cxn>
              <a:cxn ang="0">
                <a:pos x="228" y="4"/>
              </a:cxn>
              <a:cxn ang="0">
                <a:pos x="244" y="2"/>
              </a:cxn>
              <a:cxn ang="0">
                <a:pos x="238" y="28"/>
              </a:cxn>
              <a:cxn ang="0">
                <a:pos x="232" y="38"/>
              </a:cxn>
              <a:cxn ang="0">
                <a:pos x="224" y="46"/>
              </a:cxn>
              <a:cxn ang="0">
                <a:pos x="210" y="58"/>
              </a:cxn>
              <a:cxn ang="0">
                <a:pos x="198" y="66"/>
              </a:cxn>
              <a:cxn ang="0">
                <a:pos x="210" y="96"/>
              </a:cxn>
            </a:cxnLst>
            <a:rect l="0" t="0" r="r" b="b"/>
            <a:pathLst>
              <a:path w="282" h="310">
                <a:moveTo>
                  <a:pt x="210" y="96"/>
                </a:moveTo>
                <a:lnTo>
                  <a:pt x="210" y="96"/>
                </a:lnTo>
                <a:lnTo>
                  <a:pt x="214" y="100"/>
                </a:lnTo>
                <a:lnTo>
                  <a:pt x="218" y="104"/>
                </a:lnTo>
                <a:lnTo>
                  <a:pt x="218" y="104"/>
                </a:lnTo>
                <a:lnTo>
                  <a:pt x="222" y="104"/>
                </a:lnTo>
                <a:lnTo>
                  <a:pt x="226" y="102"/>
                </a:lnTo>
                <a:lnTo>
                  <a:pt x="234" y="96"/>
                </a:lnTo>
                <a:lnTo>
                  <a:pt x="234" y="96"/>
                </a:lnTo>
                <a:lnTo>
                  <a:pt x="238" y="92"/>
                </a:lnTo>
                <a:lnTo>
                  <a:pt x="242" y="88"/>
                </a:lnTo>
                <a:lnTo>
                  <a:pt x="242" y="88"/>
                </a:lnTo>
                <a:lnTo>
                  <a:pt x="250" y="86"/>
                </a:lnTo>
                <a:lnTo>
                  <a:pt x="258" y="86"/>
                </a:lnTo>
                <a:lnTo>
                  <a:pt x="266" y="86"/>
                </a:lnTo>
                <a:lnTo>
                  <a:pt x="274" y="88"/>
                </a:lnTo>
                <a:lnTo>
                  <a:pt x="274" y="88"/>
                </a:lnTo>
                <a:lnTo>
                  <a:pt x="276" y="92"/>
                </a:lnTo>
                <a:lnTo>
                  <a:pt x="278" y="96"/>
                </a:lnTo>
                <a:lnTo>
                  <a:pt x="282" y="106"/>
                </a:lnTo>
                <a:lnTo>
                  <a:pt x="282" y="106"/>
                </a:lnTo>
                <a:lnTo>
                  <a:pt x="282" y="112"/>
                </a:lnTo>
                <a:lnTo>
                  <a:pt x="282" y="112"/>
                </a:lnTo>
                <a:lnTo>
                  <a:pt x="280" y="120"/>
                </a:lnTo>
                <a:lnTo>
                  <a:pt x="278" y="128"/>
                </a:lnTo>
                <a:lnTo>
                  <a:pt x="278" y="128"/>
                </a:lnTo>
                <a:lnTo>
                  <a:pt x="278" y="132"/>
                </a:lnTo>
                <a:lnTo>
                  <a:pt x="278" y="132"/>
                </a:lnTo>
                <a:lnTo>
                  <a:pt x="276" y="134"/>
                </a:lnTo>
                <a:lnTo>
                  <a:pt x="272" y="134"/>
                </a:lnTo>
                <a:lnTo>
                  <a:pt x="272" y="134"/>
                </a:lnTo>
                <a:lnTo>
                  <a:pt x="270" y="138"/>
                </a:lnTo>
                <a:lnTo>
                  <a:pt x="268" y="142"/>
                </a:lnTo>
                <a:lnTo>
                  <a:pt x="268" y="142"/>
                </a:lnTo>
                <a:lnTo>
                  <a:pt x="268" y="150"/>
                </a:lnTo>
                <a:lnTo>
                  <a:pt x="270" y="158"/>
                </a:lnTo>
                <a:lnTo>
                  <a:pt x="272" y="168"/>
                </a:lnTo>
                <a:lnTo>
                  <a:pt x="272" y="176"/>
                </a:lnTo>
                <a:lnTo>
                  <a:pt x="272" y="176"/>
                </a:lnTo>
                <a:lnTo>
                  <a:pt x="270" y="184"/>
                </a:lnTo>
                <a:lnTo>
                  <a:pt x="266" y="192"/>
                </a:lnTo>
                <a:lnTo>
                  <a:pt x="266" y="192"/>
                </a:lnTo>
                <a:lnTo>
                  <a:pt x="262" y="192"/>
                </a:lnTo>
                <a:lnTo>
                  <a:pt x="262" y="192"/>
                </a:lnTo>
                <a:lnTo>
                  <a:pt x="260" y="196"/>
                </a:lnTo>
                <a:lnTo>
                  <a:pt x="260" y="202"/>
                </a:lnTo>
                <a:lnTo>
                  <a:pt x="260" y="212"/>
                </a:lnTo>
                <a:lnTo>
                  <a:pt x="260" y="212"/>
                </a:lnTo>
                <a:lnTo>
                  <a:pt x="258" y="222"/>
                </a:lnTo>
                <a:lnTo>
                  <a:pt x="256" y="232"/>
                </a:lnTo>
                <a:lnTo>
                  <a:pt x="256" y="232"/>
                </a:lnTo>
                <a:lnTo>
                  <a:pt x="250" y="240"/>
                </a:lnTo>
                <a:lnTo>
                  <a:pt x="250" y="240"/>
                </a:lnTo>
                <a:lnTo>
                  <a:pt x="242" y="250"/>
                </a:lnTo>
                <a:lnTo>
                  <a:pt x="242" y="250"/>
                </a:lnTo>
                <a:lnTo>
                  <a:pt x="234" y="264"/>
                </a:lnTo>
                <a:lnTo>
                  <a:pt x="234" y="264"/>
                </a:lnTo>
                <a:lnTo>
                  <a:pt x="228" y="272"/>
                </a:lnTo>
                <a:lnTo>
                  <a:pt x="222" y="280"/>
                </a:lnTo>
                <a:lnTo>
                  <a:pt x="222" y="280"/>
                </a:lnTo>
                <a:lnTo>
                  <a:pt x="222" y="284"/>
                </a:lnTo>
                <a:lnTo>
                  <a:pt x="222" y="290"/>
                </a:lnTo>
                <a:lnTo>
                  <a:pt x="222" y="290"/>
                </a:lnTo>
                <a:lnTo>
                  <a:pt x="220" y="294"/>
                </a:lnTo>
                <a:lnTo>
                  <a:pt x="218" y="296"/>
                </a:lnTo>
                <a:lnTo>
                  <a:pt x="218" y="296"/>
                </a:lnTo>
                <a:lnTo>
                  <a:pt x="214" y="296"/>
                </a:lnTo>
                <a:lnTo>
                  <a:pt x="210" y="294"/>
                </a:lnTo>
                <a:lnTo>
                  <a:pt x="210" y="294"/>
                </a:lnTo>
                <a:lnTo>
                  <a:pt x="204" y="290"/>
                </a:lnTo>
                <a:lnTo>
                  <a:pt x="204" y="290"/>
                </a:lnTo>
                <a:lnTo>
                  <a:pt x="192" y="286"/>
                </a:lnTo>
                <a:lnTo>
                  <a:pt x="192" y="286"/>
                </a:lnTo>
                <a:lnTo>
                  <a:pt x="180" y="286"/>
                </a:lnTo>
                <a:lnTo>
                  <a:pt x="180" y="286"/>
                </a:lnTo>
                <a:lnTo>
                  <a:pt x="166" y="286"/>
                </a:lnTo>
                <a:lnTo>
                  <a:pt x="160" y="284"/>
                </a:lnTo>
                <a:lnTo>
                  <a:pt x="154" y="284"/>
                </a:lnTo>
                <a:lnTo>
                  <a:pt x="154" y="284"/>
                </a:lnTo>
                <a:lnTo>
                  <a:pt x="150" y="288"/>
                </a:lnTo>
                <a:lnTo>
                  <a:pt x="150" y="288"/>
                </a:lnTo>
                <a:lnTo>
                  <a:pt x="146" y="294"/>
                </a:lnTo>
                <a:lnTo>
                  <a:pt x="146" y="294"/>
                </a:lnTo>
                <a:lnTo>
                  <a:pt x="140" y="298"/>
                </a:lnTo>
                <a:lnTo>
                  <a:pt x="140" y="298"/>
                </a:lnTo>
                <a:lnTo>
                  <a:pt x="136" y="296"/>
                </a:lnTo>
                <a:lnTo>
                  <a:pt x="132" y="294"/>
                </a:lnTo>
                <a:lnTo>
                  <a:pt x="132" y="294"/>
                </a:lnTo>
                <a:lnTo>
                  <a:pt x="128" y="296"/>
                </a:lnTo>
                <a:lnTo>
                  <a:pt x="126" y="300"/>
                </a:lnTo>
                <a:lnTo>
                  <a:pt x="126" y="300"/>
                </a:lnTo>
                <a:lnTo>
                  <a:pt x="118" y="302"/>
                </a:lnTo>
                <a:lnTo>
                  <a:pt x="112" y="302"/>
                </a:lnTo>
                <a:lnTo>
                  <a:pt x="112" y="302"/>
                </a:lnTo>
                <a:lnTo>
                  <a:pt x="108" y="298"/>
                </a:lnTo>
                <a:lnTo>
                  <a:pt x="108" y="298"/>
                </a:lnTo>
                <a:lnTo>
                  <a:pt x="108" y="292"/>
                </a:lnTo>
                <a:lnTo>
                  <a:pt x="108" y="292"/>
                </a:lnTo>
                <a:lnTo>
                  <a:pt x="106" y="292"/>
                </a:lnTo>
                <a:lnTo>
                  <a:pt x="104" y="290"/>
                </a:lnTo>
                <a:lnTo>
                  <a:pt x="104" y="290"/>
                </a:lnTo>
                <a:lnTo>
                  <a:pt x="104" y="294"/>
                </a:lnTo>
                <a:lnTo>
                  <a:pt x="104" y="298"/>
                </a:lnTo>
                <a:lnTo>
                  <a:pt x="104" y="298"/>
                </a:lnTo>
                <a:lnTo>
                  <a:pt x="100" y="304"/>
                </a:lnTo>
                <a:lnTo>
                  <a:pt x="100" y="304"/>
                </a:lnTo>
                <a:lnTo>
                  <a:pt x="90" y="308"/>
                </a:lnTo>
                <a:lnTo>
                  <a:pt x="90" y="308"/>
                </a:lnTo>
                <a:lnTo>
                  <a:pt x="74" y="310"/>
                </a:lnTo>
                <a:lnTo>
                  <a:pt x="60" y="310"/>
                </a:lnTo>
                <a:lnTo>
                  <a:pt x="60" y="310"/>
                </a:lnTo>
                <a:lnTo>
                  <a:pt x="54" y="306"/>
                </a:lnTo>
                <a:lnTo>
                  <a:pt x="54" y="306"/>
                </a:lnTo>
                <a:lnTo>
                  <a:pt x="50" y="308"/>
                </a:lnTo>
                <a:lnTo>
                  <a:pt x="44" y="310"/>
                </a:lnTo>
                <a:lnTo>
                  <a:pt x="44" y="310"/>
                </a:lnTo>
                <a:lnTo>
                  <a:pt x="40" y="308"/>
                </a:lnTo>
                <a:lnTo>
                  <a:pt x="40" y="308"/>
                </a:lnTo>
                <a:lnTo>
                  <a:pt x="38" y="304"/>
                </a:lnTo>
                <a:lnTo>
                  <a:pt x="38" y="304"/>
                </a:lnTo>
                <a:lnTo>
                  <a:pt x="30" y="302"/>
                </a:lnTo>
                <a:lnTo>
                  <a:pt x="30" y="302"/>
                </a:lnTo>
                <a:lnTo>
                  <a:pt x="24" y="304"/>
                </a:lnTo>
                <a:lnTo>
                  <a:pt x="20" y="304"/>
                </a:lnTo>
                <a:lnTo>
                  <a:pt x="18" y="304"/>
                </a:lnTo>
                <a:lnTo>
                  <a:pt x="18" y="304"/>
                </a:lnTo>
                <a:lnTo>
                  <a:pt x="20" y="302"/>
                </a:lnTo>
                <a:lnTo>
                  <a:pt x="20" y="300"/>
                </a:lnTo>
                <a:lnTo>
                  <a:pt x="20" y="300"/>
                </a:lnTo>
                <a:lnTo>
                  <a:pt x="20" y="296"/>
                </a:lnTo>
                <a:lnTo>
                  <a:pt x="20" y="296"/>
                </a:lnTo>
                <a:lnTo>
                  <a:pt x="22" y="296"/>
                </a:lnTo>
                <a:lnTo>
                  <a:pt x="26" y="294"/>
                </a:lnTo>
                <a:lnTo>
                  <a:pt x="26" y="294"/>
                </a:lnTo>
                <a:lnTo>
                  <a:pt x="30" y="296"/>
                </a:lnTo>
                <a:lnTo>
                  <a:pt x="32" y="296"/>
                </a:lnTo>
                <a:lnTo>
                  <a:pt x="32" y="296"/>
                </a:lnTo>
                <a:lnTo>
                  <a:pt x="36" y="294"/>
                </a:lnTo>
                <a:lnTo>
                  <a:pt x="38" y="290"/>
                </a:lnTo>
                <a:lnTo>
                  <a:pt x="38" y="290"/>
                </a:lnTo>
                <a:lnTo>
                  <a:pt x="36" y="288"/>
                </a:lnTo>
                <a:lnTo>
                  <a:pt x="36" y="288"/>
                </a:lnTo>
                <a:lnTo>
                  <a:pt x="30" y="286"/>
                </a:lnTo>
                <a:lnTo>
                  <a:pt x="24" y="286"/>
                </a:lnTo>
                <a:lnTo>
                  <a:pt x="14" y="288"/>
                </a:lnTo>
                <a:lnTo>
                  <a:pt x="8" y="288"/>
                </a:lnTo>
                <a:lnTo>
                  <a:pt x="8" y="288"/>
                </a:lnTo>
                <a:lnTo>
                  <a:pt x="6" y="288"/>
                </a:lnTo>
                <a:lnTo>
                  <a:pt x="4" y="286"/>
                </a:lnTo>
                <a:lnTo>
                  <a:pt x="4" y="286"/>
                </a:lnTo>
                <a:lnTo>
                  <a:pt x="6" y="284"/>
                </a:lnTo>
                <a:lnTo>
                  <a:pt x="12" y="282"/>
                </a:lnTo>
                <a:lnTo>
                  <a:pt x="22" y="280"/>
                </a:lnTo>
                <a:lnTo>
                  <a:pt x="22" y="280"/>
                </a:lnTo>
                <a:lnTo>
                  <a:pt x="26" y="280"/>
                </a:lnTo>
                <a:lnTo>
                  <a:pt x="32" y="278"/>
                </a:lnTo>
                <a:lnTo>
                  <a:pt x="32" y="278"/>
                </a:lnTo>
                <a:lnTo>
                  <a:pt x="34" y="276"/>
                </a:lnTo>
                <a:lnTo>
                  <a:pt x="34" y="272"/>
                </a:lnTo>
                <a:lnTo>
                  <a:pt x="34" y="272"/>
                </a:lnTo>
                <a:lnTo>
                  <a:pt x="28" y="270"/>
                </a:lnTo>
                <a:lnTo>
                  <a:pt x="22" y="270"/>
                </a:lnTo>
                <a:lnTo>
                  <a:pt x="14" y="272"/>
                </a:lnTo>
                <a:lnTo>
                  <a:pt x="8" y="272"/>
                </a:lnTo>
                <a:lnTo>
                  <a:pt x="8" y="272"/>
                </a:lnTo>
                <a:lnTo>
                  <a:pt x="6" y="272"/>
                </a:lnTo>
                <a:lnTo>
                  <a:pt x="6" y="272"/>
                </a:lnTo>
                <a:lnTo>
                  <a:pt x="6" y="268"/>
                </a:lnTo>
                <a:lnTo>
                  <a:pt x="6" y="266"/>
                </a:lnTo>
                <a:lnTo>
                  <a:pt x="6" y="266"/>
                </a:lnTo>
                <a:lnTo>
                  <a:pt x="2" y="264"/>
                </a:lnTo>
                <a:lnTo>
                  <a:pt x="0" y="264"/>
                </a:lnTo>
                <a:lnTo>
                  <a:pt x="0" y="264"/>
                </a:lnTo>
                <a:lnTo>
                  <a:pt x="0" y="260"/>
                </a:lnTo>
                <a:lnTo>
                  <a:pt x="2" y="258"/>
                </a:lnTo>
                <a:lnTo>
                  <a:pt x="2" y="258"/>
                </a:lnTo>
                <a:lnTo>
                  <a:pt x="8" y="254"/>
                </a:lnTo>
                <a:lnTo>
                  <a:pt x="14" y="250"/>
                </a:lnTo>
                <a:lnTo>
                  <a:pt x="14" y="250"/>
                </a:lnTo>
                <a:lnTo>
                  <a:pt x="22" y="250"/>
                </a:lnTo>
                <a:lnTo>
                  <a:pt x="26" y="250"/>
                </a:lnTo>
                <a:lnTo>
                  <a:pt x="28" y="248"/>
                </a:lnTo>
                <a:lnTo>
                  <a:pt x="28" y="248"/>
                </a:lnTo>
                <a:lnTo>
                  <a:pt x="30" y="246"/>
                </a:lnTo>
                <a:lnTo>
                  <a:pt x="28" y="244"/>
                </a:lnTo>
                <a:lnTo>
                  <a:pt x="28" y="244"/>
                </a:lnTo>
                <a:lnTo>
                  <a:pt x="26" y="242"/>
                </a:lnTo>
                <a:lnTo>
                  <a:pt x="24" y="242"/>
                </a:lnTo>
                <a:lnTo>
                  <a:pt x="16" y="242"/>
                </a:lnTo>
                <a:lnTo>
                  <a:pt x="8" y="242"/>
                </a:lnTo>
                <a:lnTo>
                  <a:pt x="6" y="240"/>
                </a:lnTo>
                <a:lnTo>
                  <a:pt x="4" y="238"/>
                </a:lnTo>
                <a:lnTo>
                  <a:pt x="4" y="238"/>
                </a:lnTo>
                <a:lnTo>
                  <a:pt x="4" y="236"/>
                </a:lnTo>
                <a:lnTo>
                  <a:pt x="6" y="234"/>
                </a:lnTo>
                <a:lnTo>
                  <a:pt x="10" y="230"/>
                </a:lnTo>
                <a:lnTo>
                  <a:pt x="10" y="230"/>
                </a:lnTo>
                <a:lnTo>
                  <a:pt x="12" y="228"/>
                </a:lnTo>
                <a:lnTo>
                  <a:pt x="16" y="228"/>
                </a:lnTo>
                <a:lnTo>
                  <a:pt x="16" y="228"/>
                </a:lnTo>
                <a:lnTo>
                  <a:pt x="22" y="230"/>
                </a:lnTo>
                <a:lnTo>
                  <a:pt x="22" y="230"/>
                </a:lnTo>
                <a:lnTo>
                  <a:pt x="30" y="230"/>
                </a:lnTo>
                <a:lnTo>
                  <a:pt x="30" y="230"/>
                </a:lnTo>
                <a:lnTo>
                  <a:pt x="34" y="234"/>
                </a:lnTo>
                <a:lnTo>
                  <a:pt x="34" y="234"/>
                </a:lnTo>
                <a:lnTo>
                  <a:pt x="38" y="232"/>
                </a:lnTo>
                <a:lnTo>
                  <a:pt x="38" y="232"/>
                </a:lnTo>
                <a:lnTo>
                  <a:pt x="42" y="224"/>
                </a:lnTo>
                <a:lnTo>
                  <a:pt x="42" y="224"/>
                </a:lnTo>
                <a:lnTo>
                  <a:pt x="48" y="218"/>
                </a:lnTo>
                <a:lnTo>
                  <a:pt x="56" y="214"/>
                </a:lnTo>
                <a:lnTo>
                  <a:pt x="56" y="214"/>
                </a:lnTo>
                <a:lnTo>
                  <a:pt x="64" y="214"/>
                </a:lnTo>
                <a:lnTo>
                  <a:pt x="74" y="216"/>
                </a:lnTo>
                <a:lnTo>
                  <a:pt x="74" y="216"/>
                </a:lnTo>
                <a:lnTo>
                  <a:pt x="92" y="218"/>
                </a:lnTo>
                <a:lnTo>
                  <a:pt x="102" y="220"/>
                </a:lnTo>
                <a:lnTo>
                  <a:pt x="106" y="218"/>
                </a:lnTo>
                <a:lnTo>
                  <a:pt x="108" y="216"/>
                </a:lnTo>
                <a:lnTo>
                  <a:pt x="108" y="216"/>
                </a:lnTo>
                <a:lnTo>
                  <a:pt x="108" y="214"/>
                </a:lnTo>
                <a:lnTo>
                  <a:pt x="108" y="214"/>
                </a:lnTo>
                <a:lnTo>
                  <a:pt x="104" y="214"/>
                </a:lnTo>
                <a:lnTo>
                  <a:pt x="100" y="212"/>
                </a:lnTo>
                <a:lnTo>
                  <a:pt x="100" y="212"/>
                </a:lnTo>
                <a:lnTo>
                  <a:pt x="102" y="208"/>
                </a:lnTo>
                <a:lnTo>
                  <a:pt x="102" y="204"/>
                </a:lnTo>
                <a:lnTo>
                  <a:pt x="104" y="202"/>
                </a:lnTo>
                <a:lnTo>
                  <a:pt x="104" y="200"/>
                </a:lnTo>
                <a:lnTo>
                  <a:pt x="104" y="200"/>
                </a:lnTo>
                <a:lnTo>
                  <a:pt x="102" y="198"/>
                </a:lnTo>
                <a:lnTo>
                  <a:pt x="100" y="200"/>
                </a:lnTo>
                <a:lnTo>
                  <a:pt x="94" y="204"/>
                </a:lnTo>
                <a:lnTo>
                  <a:pt x="88" y="208"/>
                </a:lnTo>
                <a:lnTo>
                  <a:pt x="84" y="210"/>
                </a:lnTo>
                <a:lnTo>
                  <a:pt x="84" y="210"/>
                </a:lnTo>
                <a:lnTo>
                  <a:pt x="76" y="210"/>
                </a:lnTo>
                <a:lnTo>
                  <a:pt x="64" y="208"/>
                </a:lnTo>
                <a:lnTo>
                  <a:pt x="54" y="206"/>
                </a:lnTo>
                <a:lnTo>
                  <a:pt x="52" y="202"/>
                </a:lnTo>
                <a:lnTo>
                  <a:pt x="50" y="200"/>
                </a:lnTo>
                <a:lnTo>
                  <a:pt x="50" y="200"/>
                </a:lnTo>
                <a:lnTo>
                  <a:pt x="50" y="198"/>
                </a:lnTo>
                <a:lnTo>
                  <a:pt x="52" y="198"/>
                </a:lnTo>
                <a:lnTo>
                  <a:pt x="58" y="196"/>
                </a:lnTo>
                <a:lnTo>
                  <a:pt x="66" y="196"/>
                </a:lnTo>
                <a:lnTo>
                  <a:pt x="70" y="196"/>
                </a:lnTo>
                <a:lnTo>
                  <a:pt x="70" y="196"/>
                </a:lnTo>
                <a:lnTo>
                  <a:pt x="78" y="188"/>
                </a:lnTo>
                <a:lnTo>
                  <a:pt x="78" y="188"/>
                </a:lnTo>
                <a:lnTo>
                  <a:pt x="82" y="180"/>
                </a:lnTo>
                <a:lnTo>
                  <a:pt x="84" y="174"/>
                </a:lnTo>
                <a:lnTo>
                  <a:pt x="84" y="174"/>
                </a:lnTo>
                <a:lnTo>
                  <a:pt x="90" y="170"/>
                </a:lnTo>
                <a:lnTo>
                  <a:pt x="94" y="168"/>
                </a:lnTo>
                <a:lnTo>
                  <a:pt x="94" y="168"/>
                </a:lnTo>
                <a:lnTo>
                  <a:pt x="108" y="168"/>
                </a:lnTo>
                <a:lnTo>
                  <a:pt x="108" y="168"/>
                </a:lnTo>
                <a:lnTo>
                  <a:pt x="112" y="166"/>
                </a:lnTo>
                <a:lnTo>
                  <a:pt x="114" y="164"/>
                </a:lnTo>
                <a:lnTo>
                  <a:pt x="114" y="164"/>
                </a:lnTo>
                <a:lnTo>
                  <a:pt x="114" y="162"/>
                </a:lnTo>
                <a:lnTo>
                  <a:pt x="112" y="158"/>
                </a:lnTo>
                <a:lnTo>
                  <a:pt x="112" y="158"/>
                </a:lnTo>
                <a:lnTo>
                  <a:pt x="106" y="156"/>
                </a:lnTo>
                <a:lnTo>
                  <a:pt x="96" y="154"/>
                </a:lnTo>
                <a:lnTo>
                  <a:pt x="88" y="152"/>
                </a:lnTo>
                <a:lnTo>
                  <a:pt x="84" y="150"/>
                </a:lnTo>
                <a:lnTo>
                  <a:pt x="82" y="148"/>
                </a:lnTo>
                <a:lnTo>
                  <a:pt x="82" y="148"/>
                </a:lnTo>
                <a:lnTo>
                  <a:pt x="82" y="144"/>
                </a:lnTo>
                <a:lnTo>
                  <a:pt x="82" y="140"/>
                </a:lnTo>
                <a:lnTo>
                  <a:pt x="82" y="140"/>
                </a:lnTo>
                <a:lnTo>
                  <a:pt x="80" y="140"/>
                </a:lnTo>
                <a:lnTo>
                  <a:pt x="76" y="138"/>
                </a:lnTo>
                <a:lnTo>
                  <a:pt x="72" y="138"/>
                </a:lnTo>
                <a:lnTo>
                  <a:pt x="70" y="138"/>
                </a:lnTo>
                <a:lnTo>
                  <a:pt x="70" y="138"/>
                </a:lnTo>
                <a:lnTo>
                  <a:pt x="72" y="134"/>
                </a:lnTo>
                <a:lnTo>
                  <a:pt x="72" y="132"/>
                </a:lnTo>
                <a:lnTo>
                  <a:pt x="72" y="132"/>
                </a:lnTo>
                <a:lnTo>
                  <a:pt x="68" y="130"/>
                </a:lnTo>
                <a:lnTo>
                  <a:pt x="68" y="130"/>
                </a:lnTo>
                <a:lnTo>
                  <a:pt x="66" y="126"/>
                </a:lnTo>
                <a:lnTo>
                  <a:pt x="64" y="122"/>
                </a:lnTo>
                <a:lnTo>
                  <a:pt x="64" y="122"/>
                </a:lnTo>
                <a:lnTo>
                  <a:pt x="68" y="114"/>
                </a:lnTo>
                <a:lnTo>
                  <a:pt x="68" y="114"/>
                </a:lnTo>
                <a:lnTo>
                  <a:pt x="72" y="112"/>
                </a:lnTo>
                <a:lnTo>
                  <a:pt x="76" y="112"/>
                </a:lnTo>
                <a:lnTo>
                  <a:pt x="76" y="112"/>
                </a:lnTo>
                <a:lnTo>
                  <a:pt x="82" y="104"/>
                </a:lnTo>
                <a:lnTo>
                  <a:pt x="82" y="104"/>
                </a:lnTo>
                <a:lnTo>
                  <a:pt x="92" y="104"/>
                </a:lnTo>
                <a:lnTo>
                  <a:pt x="96" y="102"/>
                </a:lnTo>
                <a:lnTo>
                  <a:pt x="100" y="100"/>
                </a:lnTo>
                <a:lnTo>
                  <a:pt x="100" y="100"/>
                </a:lnTo>
                <a:lnTo>
                  <a:pt x="102" y="98"/>
                </a:lnTo>
                <a:lnTo>
                  <a:pt x="100" y="94"/>
                </a:lnTo>
                <a:lnTo>
                  <a:pt x="100" y="94"/>
                </a:lnTo>
                <a:lnTo>
                  <a:pt x="98" y="92"/>
                </a:lnTo>
                <a:lnTo>
                  <a:pt x="92" y="90"/>
                </a:lnTo>
                <a:lnTo>
                  <a:pt x="86" y="88"/>
                </a:lnTo>
                <a:lnTo>
                  <a:pt x="82" y="86"/>
                </a:lnTo>
                <a:lnTo>
                  <a:pt x="82" y="86"/>
                </a:lnTo>
                <a:lnTo>
                  <a:pt x="78" y="80"/>
                </a:lnTo>
                <a:lnTo>
                  <a:pt x="78" y="78"/>
                </a:lnTo>
                <a:lnTo>
                  <a:pt x="78" y="76"/>
                </a:lnTo>
                <a:lnTo>
                  <a:pt x="78" y="76"/>
                </a:lnTo>
                <a:lnTo>
                  <a:pt x="82" y="74"/>
                </a:lnTo>
                <a:lnTo>
                  <a:pt x="88" y="76"/>
                </a:lnTo>
                <a:lnTo>
                  <a:pt x="88" y="76"/>
                </a:lnTo>
                <a:lnTo>
                  <a:pt x="90" y="78"/>
                </a:lnTo>
                <a:lnTo>
                  <a:pt x="92" y="80"/>
                </a:lnTo>
                <a:lnTo>
                  <a:pt x="92" y="80"/>
                </a:lnTo>
                <a:lnTo>
                  <a:pt x="94" y="78"/>
                </a:lnTo>
                <a:lnTo>
                  <a:pt x="94" y="74"/>
                </a:lnTo>
                <a:lnTo>
                  <a:pt x="94" y="68"/>
                </a:lnTo>
                <a:lnTo>
                  <a:pt x="94" y="64"/>
                </a:lnTo>
                <a:lnTo>
                  <a:pt x="94" y="64"/>
                </a:lnTo>
                <a:lnTo>
                  <a:pt x="98" y="60"/>
                </a:lnTo>
                <a:lnTo>
                  <a:pt x="102" y="58"/>
                </a:lnTo>
                <a:lnTo>
                  <a:pt x="102" y="58"/>
                </a:lnTo>
                <a:lnTo>
                  <a:pt x="106" y="54"/>
                </a:lnTo>
                <a:lnTo>
                  <a:pt x="110" y="52"/>
                </a:lnTo>
                <a:lnTo>
                  <a:pt x="110" y="52"/>
                </a:lnTo>
                <a:lnTo>
                  <a:pt x="116" y="52"/>
                </a:lnTo>
                <a:lnTo>
                  <a:pt x="122" y="54"/>
                </a:lnTo>
                <a:lnTo>
                  <a:pt x="128" y="58"/>
                </a:lnTo>
                <a:lnTo>
                  <a:pt x="132" y="62"/>
                </a:lnTo>
                <a:lnTo>
                  <a:pt x="132" y="62"/>
                </a:lnTo>
                <a:lnTo>
                  <a:pt x="132" y="64"/>
                </a:lnTo>
                <a:lnTo>
                  <a:pt x="134" y="68"/>
                </a:lnTo>
                <a:lnTo>
                  <a:pt x="134" y="68"/>
                </a:lnTo>
                <a:lnTo>
                  <a:pt x="136" y="70"/>
                </a:lnTo>
                <a:lnTo>
                  <a:pt x="142" y="70"/>
                </a:lnTo>
                <a:lnTo>
                  <a:pt x="152" y="70"/>
                </a:lnTo>
                <a:lnTo>
                  <a:pt x="152" y="70"/>
                </a:lnTo>
                <a:lnTo>
                  <a:pt x="158" y="74"/>
                </a:lnTo>
                <a:lnTo>
                  <a:pt x="162" y="76"/>
                </a:lnTo>
                <a:lnTo>
                  <a:pt x="164" y="76"/>
                </a:lnTo>
                <a:lnTo>
                  <a:pt x="164" y="76"/>
                </a:lnTo>
                <a:lnTo>
                  <a:pt x="166" y="74"/>
                </a:lnTo>
                <a:lnTo>
                  <a:pt x="168" y="70"/>
                </a:lnTo>
                <a:lnTo>
                  <a:pt x="168" y="70"/>
                </a:lnTo>
                <a:lnTo>
                  <a:pt x="168" y="66"/>
                </a:lnTo>
                <a:lnTo>
                  <a:pt x="168" y="66"/>
                </a:lnTo>
                <a:lnTo>
                  <a:pt x="172" y="64"/>
                </a:lnTo>
                <a:lnTo>
                  <a:pt x="178" y="62"/>
                </a:lnTo>
                <a:lnTo>
                  <a:pt x="184" y="62"/>
                </a:lnTo>
                <a:lnTo>
                  <a:pt x="190" y="60"/>
                </a:lnTo>
                <a:lnTo>
                  <a:pt x="190" y="60"/>
                </a:lnTo>
                <a:lnTo>
                  <a:pt x="196" y="52"/>
                </a:lnTo>
                <a:lnTo>
                  <a:pt x="196" y="52"/>
                </a:lnTo>
                <a:lnTo>
                  <a:pt x="196" y="48"/>
                </a:lnTo>
                <a:lnTo>
                  <a:pt x="196" y="48"/>
                </a:lnTo>
                <a:lnTo>
                  <a:pt x="192" y="46"/>
                </a:lnTo>
                <a:lnTo>
                  <a:pt x="188" y="46"/>
                </a:lnTo>
                <a:lnTo>
                  <a:pt x="188" y="46"/>
                </a:lnTo>
                <a:lnTo>
                  <a:pt x="182" y="46"/>
                </a:lnTo>
                <a:lnTo>
                  <a:pt x="182" y="46"/>
                </a:lnTo>
                <a:lnTo>
                  <a:pt x="178" y="42"/>
                </a:lnTo>
                <a:lnTo>
                  <a:pt x="178" y="42"/>
                </a:lnTo>
                <a:lnTo>
                  <a:pt x="174" y="42"/>
                </a:lnTo>
                <a:lnTo>
                  <a:pt x="170" y="40"/>
                </a:lnTo>
                <a:lnTo>
                  <a:pt x="170" y="40"/>
                </a:lnTo>
                <a:lnTo>
                  <a:pt x="168" y="38"/>
                </a:lnTo>
                <a:lnTo>
                  <a:pt x="170" y="34"/>
                </a:lnTo>
                <a:lnTo>
                  <a:pt x="170" y="34"/>
                </a:lnTo>
                <a:lnTo>
                  <a:pt x="172" y="32"/>
                </a:lnTo>
                <a:lnTo>
                  <a:pt x="176" y="32"/>
                </a:lnTo>
                <a:lnTo>
                  <a:pt x="182" y="30"/>
                </a:lnTo>
                <a:lnTo>
                  <a:pt x="182" y="30"/>
                </a:lnTo>
                <a:lnTo>
                  <a:pt x="192" y="24"/>
                </a:lnTo>
                <a:lnTo>
                  <a:pt x="192" y="24"/>
                </a:lnTo>
                <a:lnTo>
                  <a:pt x="194" y="22"/>
                </a:lnTo>
                <a:lnTo>
                  <a:pt x="194" y="22"/>
                </a:lnTo>
                <a:lnTo>
                  <a:pt x="192" y="18"/>
                </a:lnTo>
                <a:lnTo>
                  <a:pt x="192" y="18"/>
                </a:lnTo>
                <a:lnTo>
                  <a:pt x="194" y="12"/>
                </a:lnTo>
                <a:lnTo>
                  <a:pt x="198" y="10"/>
                </a:lnTo>
                <a:lnTo>
                  <a:pt x="198" y="10"/>
                </a:lnTo>
                <a:lnTo>
                  <a:pt x="204" y="8"/>
                </a:lnTo>
                <a:lnTo>
                  <a:pt x="204" y="8"/>
                </a:lnTo>
                <a:lnTo>
                  <a:pt x="214" y="4"/>
                </a:lnTo>
                <a:lnTo>
                  <a:pt x="214" y="4"/>
                </a:lnTo>
                <a:lnTo>
                  <a:pt x="220" y="0"/>
                </a:lnTo>
                <a:lnTo>
                  <a:pt x="222" y="0"/>
                </a:lnTo>
                <a:lnTo>
                  <a:pt x="226" y="0"/>
                </a:lnTo>
                <a:lnTo>
                  <a:pt x="226" y="0"/>
                </a:lnTo>
                <a:lnTo>
                  <a:pt x="228" y="4"/>
                </a:lnTo>
                <a:lnTo>
                  <a:pt x="228" y="4"/>
                </a:lnTo>
                <a:lnTo>
                  <a:pt x="232" y="2"/>
                </a:lnTo>
                <a:lnTo>
                  <a:pt x="238" y="2"/>
                </a:lnTo>
                <a:lnTo>
                  <a:pt x="238" y="2"/>
                </a:lnTo>
                <a:lnTo>
                  <a:pt x="242" y="0"/>
                </a:lnTo>
                <a:lnTo>
                  <a:pt x="244" y="2"/>
                </a:lnTo>
                <a:lnTo>
                  <a:pt x="244" y="2"/>
                </a:lnTo>
                <a:lnTo>
                  <a:pt x="244" y="4"/>
                </a:lnTo>
                <a:lnTo>
                  <a:pt x="244" y="4"/>
                </a:lnTo>
                <a:lnTo>
                  <a:pt x="242" y="14"/>
                </a:lnTo>
                <a:lnTo>
                  <a:pt x="240" y="24"/>
                </a:lnTo>
                <a:lnTo>
                  <a:pt x="240" y="24"/>
                </a:lnTo>
                <a:lnTo>
                  <a:pt x="238" y="28"/>
                </a:lnTo>
                <a:lnTo>
                  <a:pt x="238" y="28"/>
                </a:lnTo>
                <a:lnTo>
                  <a:pt x="238" y="28"/>
                </a:lnTo>
                <a:lnTo>
                  <a:pt x="238" y="28"/>
                </a:lnTo>
                <a:lnTo>
                  <a:pt x="234" y="36"/>
                </a:lnTo>
                <a:lnTo>
                  <a:pt x="234" y="36"/>
                </a:lnTo>
                <a:lnTo>
                  <a:pt x="232" y="38"/>
                </a:lnTo>
                <a:lnTo>
                  <a:pt x="232" y="38"/>
                </a:lnTo>
                <a:lnTo>
                  <a:pt x="232" y="38"/>
                </a:lnTo>
                <a:lnTo>
                  <a:pt x="232" y="38"/>
                </a:lnTo>
                <a:lnTo>
                  <a:pt x="232" y="38"/>
                </a:lnTo>
                <a:lnTo>
                  <a:pt x="232" y="38"/>
                </a:lnTo>
                <a:lnTo>
                  <a:pt x="232" y="38"/>
                </a:lnTo>
                <a:lnTo>
                  <a:pt x="232" y="38"/>
                </a:lnTo>
                <a:lnTo>
                  <a:pt x="228" y="44"/>
                </a:lnTo>
                <a:lnTo>
                  <a:pt x="224" y="46"/>
                </a:lnTo>
                <a:lnTo>
                  <a:pt x="224" y="46"/>
                </a:lnTo>
                <a:lnTo>
                  <a:pt x="220" y="46"/>
                </a:lnTo>
                <a:lnTo>
                  <a:pt x="214" y="44"/>
                </a:lnTo>
                <a:lnTo>
                  <a:pt x="214" y="44"/>
                </a:lnTo>
                <a:lnTo>
                  <a:pt x="212" y="48"/>
                </a:lnTo>
                <a:lnTo>
                  <a:pt x="212" y="50"/>
                </a:lnTo>
                <a:lnTo>
                  <a:pt x="210" y="58"/>
                </a:lnTo>
                <a:lnTo>
                  <a:pt x="210" y="58"/>
                </a:lnTo>
                <a:lnTo>
                  <a:pt x="208" y="58"/>
                </a:lnTo>
                <a:lnTo>
                  <a:pt x="202" y="60"/>
                </a:lnTo>
                <a:lnTo>
                  <a:pt x="198" y="60"/>
                </a:lnTo>
                <a:lnTo>
                  <a:pt x="196" y="62"/>
                </a:lnTo>
                <a:lnTo>
                  <a:pt x="196" y="62"/>
                </a:lnTo>
                <a:lnTo>
                  <a:pt x="198" y="66"/>
                </a:lnTo>
                <a:lnTo>
                  <a:pt x="202" y="70"/>
                </a:lnTo>
                <a:lnTo>
                  <a:pt x="206" y="74"/>
                </a:lnTo>
                <a:lnTo>
                  <a:pt x="208" y="76"/>
                </a:lnTo>
                <a:lnTo>
                  <a:pt x="208" y="76"/>
                </a:lnTo>
                <a:lnTo>
                  <a:pt x="210" y="86"/>
                </a:lnTo>
                <a:lnTo>
                  <a:pt x="210" y="96"/>
                </a:lnTo>
                <a:lnTo>
                  <a:pt x="210" y="9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31" name="Freeform 386"/>
          <p:cNvSpPr>
            <a:spLocks noChangeAspect="1"/>
          </p:cNvSpPr>
          <p:nvPr/>
        </p:nvSpPr>
        <p:spPr bwMode="auto">
          <a:xfrm>
            <a:off x="10809715" y="3351094"/>
            <a:ext cx="68580" cy="45719"/>
          </a:xfrm>
          <a:custGeom>
            <a:avLst/>
            <a:gdLst/>
            <a:ahLst/>
            <a:cxnLst>
              <a:cxn ang="0">
                <a:pos x="44" y="26"/>
              </a:cxn>
              <a:cxn ang="0">
                <a:pos x="44" y="26"/>
              </a:cxn>
              <a:cxn ang="0">
                <a:pos x="44" y="28"/>
              </a:cxn>
              <a:cxn ang="0">
                <a:pos x="44" y="28"/>
              </a:cxn>
              <a:cxn ang="0">
                <a:pos x="40" y="26"/>
              </a:cxn>
              <a:cxn ang="0">
                <a:pos x="38" y="24"/>
              </a:cxn>
              <a:cxn ang="0">
                <a:pos x="32" y="20"/>
              </a:cxn>
              <a:cxn ang="0">
                <a:pos x="32" y="20"/>
              </a:cxn>
              <a:cxn ang="0">
                <a:pos x="24" y="16"/>
              </a:cxn>
              <a:cxn ang="0">
                <a:pos x="24" y="16"/>
              </a:cxn>
              <a:cxn ang="0">
                <a:pos x="20" y="12"/>
              </a:cxn>
              <a:cxn ang="0">
                <a:pos x="16" y="10"/>
              </a:cxn>
              <a:cxn ang="0">
                <a:pos x="16" y="10"/>
              </a:cxn>
              <a:cxn ang="0">
                <a:pos x="10" y="10"/>
              </a:cxn>
              <a:cxn ang="0">
                <a:pos x="4" y="10"/>
              </a:cxn>
              <a:cxn ang="0">
                <a:pos x="4" y="10"/>
              </a:cxn>
              <a:cxn ang="0">
                <a:pos x="0" y="8"/>
              </a:cxn>
              <a:cxn ang="0">
                <a:pos x="0" y="8"/>
              </a:cxn>
              <a:cxn ang="0">
                <a:pos x="0" y="6"/>
              </a:cxn>
              <a:cxn ang="0">
                <a:pos x="0" y="6"/>
              </a:cxn>
              <a:cxn ang="0">
                <a:pos x="0" y="4"/>
              </a:cxn>
              <a:cxn ang="0">
                <a:pos x="2" y="0"/>
              </a:cxn>
              <a:cxn ang="0">
                <a:pos x="2" y="0"/>
              </a:cxn>
              <a:cxn ang="0">
                <a:pos x="8" y="0"/>
              </a:cxn>
              <a:cxn ang="0">
                <a:pos x="8" y="0"/>
              </a:cxn>
              <a:cxn ang="0">
                <a:pos x="12" y="2"/>
              </a:cxn>
              <a:cxn ang="0">
                <a:pos x="16" y="2"/>
              </a:cxn>
              <a:cxn ang="0">
                <a:pos x="16" y="2"/>
              </a:cxn>
              <a:cxn ang="0">
                <a:pos x="16" y="0"/>
              </a:cxn>
              <a:cxn ang="0">
                <a:pos x="16" y="0"/>
              </a:cxn>
              <a:cxn ang="0">
                <a:pos x="16" y="0"/>
              </a:cxn>
              <a:cxn ang="0">
                <a:pos x="16" y="0"/>
              </a:cxn>
              <a:cxn ang="0">
                <a:pos x="28" y="4"/>
              </a:cxn>
              <a:cxn ang="0">
                <a:pos x="28" y="4"/>
              </a:cxn>
              <a:cxn ang="0">
                <a:pos x="30" y="8"/>
              </a:cxn>
              <a:cxn ang="0">
                <a:pos x="30" y="8"/>
              </a:cxn>
              <a:cxn ang="0">
                <a:pos x="34" y="14"/>
              </a:cxn>
              <a:cxn ang="0">
                <a:pos x="34" y="14"/>
              </a:cxn>
              <a:cxn ang="0">
                <a:pos x="34" y="16"/>
              </a:cxn>
              <a:cxn ang="0">
                <a:pos x="34" y="16"/>
              </a:cxn>
              <a:cxn ang="0">
                <a:pos x="38" y="22"/>
              </a:cxn>
              <a:cxn ang="0">
                <a:pos x="38" y="22"/>
              </a:cxn>
              <a:cxn ang="0">
                <a:pos x="42" y="24"/>
              </a:cxn>
              <a:cxn ang="0">
                <a:pos x="44" y="26"/>
              </a:cxn>
              <a:cxn ang="0">
                <a:pos x="44" y="26"/>
              </a:cxn>
            </a:cxnLst>
            <a:rect l="0" t="0" r="r" b="b"/>
            <a:pathLst>
              <a:path w="44" h="28">
                <a:moveTo>
                  <a:pt x="44" y="26"/>
                </a:moveTo>
                <a:lnTo>
                  <a:pt x="44" y="26"/>
                </a:lnTo>
                <a:lnTo>
                  <a:pt x="44" y="28"/>
                </a:lnTo>
                <a:lnTo>
                  <a:pt x="44" y="28"/>
                </a:lnTo>
                <a:lnTo>
                  <a:pt x="40" y="26"/>
                </a:lnTo>
                <a:lnTo>
                  <a:pt x="38" y="24"/>
                </a:lnTo>
                <a:lnTo>
                  <a:pt x="32" y="20"/>
                </a:lnTo>
                <a:lnTo>
                  <a:pt x="32" y="20"/>
                </a:lnTo>
                <a:lnTo>
                  <a:pt x="24" y="16"/>
                </a:lnTo>
                <a:lnTo>
                  <a:pt x="24" y="16"/>
                </a:lnTo>
                <a:lnTo>
                  <a:pt x="20" y="12"/>
                </a:lnTo>
                <a:lnTo>
                  <a:pt x="16" y="10"/>
                </a:lnTo>
                <a:lnTo>
                  <a:pt x="16" y="10"/>
                </a:lnTo>
                <a:lnTo>
                  <a:pt x="10" y="10"/>
                </a:lnTo>
                <a:lnTo>
                  <a:pt x="4" y="10"/>
                </a:lnTo>
                <a:lnTo>
                  <a:pt x="4" y="10"/>
                </a:lnTo>
                <a:lnTo>
                  <a:pt x="0" y="8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2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6" y="2"/>
                </a:lnTo>
                <a:lnTo>
                  <a:pt x="16" y="2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28" y="4"/>
                </a:lnTo>
                <a:lnTo>
                  <a:pt x="28" y="4"/>
                </a:lnTo>
                <a:lnTo>
                  <a:pt x="30" y="8"/>
                </a:lnTo>
                <a:lnTo>
                  <a:pt x="30" y="8"/>
                </a:lnTo>
                <a:lnTo>
                  <a:pt x="34" y="14"/>
                </a:lnTo>
                <a:lnTo>
                  <a:pt x="34" y="14"/>
                </a:lnTo>
                <a:lnTo>
                  <a:pt x="34" y="16"/>
                </a:lnTo>
                <a:lnTo>
                  <a:pt x="34" y="16"/>
                </a:lnTo>
                <a:lnTo>
                  <a:pt x="38" y="22"/>
                </a:lnTo>
                <a:lnTo>
                  <a:pt x="38" y="22"/>
                </a:lnTo>
                <a:lnTo>
                  <a:pt x="42" y="24"/>
                </a:lnTo>
                <a:lnTo>
                  <a:pt x="44" y="26"/>
                </a:lnTo>
                <a:lnTo>
                  <a:pt x="44" y="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32" name="Freeform 387"/>
          <p:cNvSpPr>
            <a:spLocks noChangeAspect="1"/>
          </p:cNvSpPr>
          <p:nvPr/>
        </p:nvSpPr>
        <p:spPr bwMode="auto">
          <a:xfrm>
            <a:off x="10769706" y="3349506"/>
            <a:ext cx="162562" cy="45719"/>
          </a:xfrm>
          <a:custGeom>
            <a:avLst/>
            <a:gdLst/>
            <a:ahLst/>
            <a:cxnLst>
              <a:cxn ang="0">
                <a:pos x="76" y="8"/>
              </a:cxn>
              <a:cxn ang="0">
                <a:pos x="80" y="10"/>
              </a:cxn>
              <a:cxn ang="0">
                <a:pos x="78" y="10"/>
              </a:cxn>
              <a:cxn ang="0">
                <a:pos x="76" y="10"/>
              </a:cxn>
              <a:cxn ang="0">
                <a:pos x="70" y="6"/>
              </a:cxn>
              <a:cxn ang="0">
                <a:pos x="66" y="8"/>
              </a:cxn>
              <a:cxn ang="0">
                <a:pos x="62" y="8"/>
              </a:cxn>
              <a:cxn ang="0">
                <a:pos x="60" y="8"/>
              </a:cxn>
              <a:cxn ang="0">
                <a:pos x="62" y="14"/>
              </a:cxn>
              <a:cxn ang="0">
                <a:pos x="60" y="14"/>
              </a:cxn>
              <a:cxn ang="0">
                <a:pos x="60" y="16"/>
              </a:cxn>
              <a:cxn ang="0">
                <a:pos x="62" y="18"/>
              </a:cxn>
              <a:cxn ang="0">
                <a:pos x="64" y="20"/>
              </a:cxn>
              <a:cxn ang="0">
                <a:pos x="62" y="22"/>
              </a:cxn>
              <a:cxn ang="0">
                <a:pos x="46" y="20"/>
              </a:cxn>
              <a:cxn ang="0">
                <a:pos x="42" y="18"/>
              </a:cxn>
              <a:cxn ang="0">
                <a:pos x="40" y="16"/>
              </a:cxn>
              <a:cxn ang="0">
                <a:pos x="46" y="14"/>
              </a:cxn>
              <a:cxn ang="0">
                <a:pos x="44" y="12"/>
              </a:cxn>
              <a:cxn ang="0">
                <a:pos x="40" y="12"/>
              </a:cxn>
              <a:cxn ang="0">
                <a:pos x="36" y="16"/>
              </a:cxn>
              <a:cxn ang="0">
                <a:pos x="28" y="24"/>
              </a:cxn>
              <a:cxn ang="0">
                <a:pos x="24" y="26"/>
              </a:cxn>
              <a:cxn ang="0">
                <a:pos x="22" y="24"/>
              </a:cxn>
              <a:cxn ang="0">
                <a:pos x="20" y="22"/>
              </a:cxn>
              <a:cxn ang="0">
                <a:pos x="18" y="26"/>
              </a:cxn>
              <a:cxn ang="0">
                <a:pos x="14" y="26"/>
              </a:cxn>
              <a:cxn ang="0">
                <a:pos x="12" y="24"/>
              </a:cxn>
              <a:cxn ang="0">
                <a:pos x="10" y="20"/>
              </a:cxn>
              <a:cxn ang="0">
                <a:pos x="6" y="16"/>
              </a:cxn>
              <a:cxn ang="0">
                <a:pos x="4" y="12"/>
              </a:cxn>
              <a:cxn ang="0">
                <a:pos x="0" y="10"/>
              </a:cxn>
              <a:cxn ang="0">
                <a:pos x="0" y="8"/>
              </a:cxn>
              <a:cxn ang="0">
                <a:pos x="6" y="8"/>
              </a:cxn>
              <a:cxn ang="0">
                <a:pos x="6" y="6"/>
              </a:cxn>
              <a:cxn ang="0">
                <a:pos x="4" y="4"/>
              </a:cxn>
              <a:cxn ang="0">
                <a:pos x="2" y="4"/>
              </a:cxn>
              <a:cxn ang="0">
                <a:pos x="6" y="2"/>
              </a:cxn>
              <a:cxn ang="0">
                <a:pos x="10" y="0"/>
              </a:cxn>
              <a:cxn ang="0">
                <a:pos x="80" y="0"/>
              </a:cxn>
              <a:cxn ang="0">
                <a:pos x="82" y="2"/>
              </a:cxn>
              <a:cxn ang="0">
                <a:pos x="82" y="2"/>
              </a:cxn>
              <a:cxn ang="0">
                <a:pos x="86" y="0"/>
              </a:cxn>
              <a:cxn ang="0">
                <a:pos x="86" y="0"/>
              </a:cxn>
              <a:cxn ang="0">
                <a:pos x="88" y="0"/>
              </a:cxn>
              <a:cxn ang="0">
                <a:pos x="92" y="2"/>
              </a:cxn>
              <a:cxn ang="0">
                <a:pos x="86" y="6"/>
              </a:cxn>
              <a:cxn ang="0">
                <a:pos x="78" y="6"/>
              </a:cxn>
              <a:cxn ang="0">
                <a:pos x="76" y="8"/>
              </a:cxn>
            </a:cxnLst>
            <a:rect l="0" t="0" r="r" b="b"/>
            <a:pathLst>
              <a:path w="92" h="26">
                <a:moveTo>
                  <a:pt x="76" y="8"/>
                </a:moveTo>
                <a:lnTo>
                  <a:pt x="76" y="8"/>
                </a:lnTo>
                <a:lnTo>
                  <a:pt x="78" y="8"/>
                </a:lnTo>
                <a:lnTo>
                  <a:pt x="80" y="10"/>
                </a:lnTo>
                <a:lnTo>
                  <a:pt x="80" y="10"/>
                </a:lnTo>
                <a:lnTo>
                  <a:pt x="78" y="10"/>
                </a:lnTo>
                <a:lnTo>
                  <a:pt x="76" y="10"/>
                </a:lnTo>
                <a:lnTo>
                  <a:pt x="76" y="10"/>
                </a:lnTo>
                <a:lnTo>
                  <a:pt x="74" y="8"/>
                </a:lnTo>
                <a:lnTo>
                  <a:pt x="70" y="6"/>
                </a:lnTo>
                <a:lnTo>
                  <a:pt x="70" y="6"/>
                </a:lnTo>
                <a:lnTo>
                  <a:pt x="66" y="8"/>
                </a:lnTo>
                <a:lnTo>
                  <a:pt x="66" y="8"/>
                </a:lnTo>
                <a:lnTo>
                  <a:pt x="62" y="8"/>
                </a:lnTo>
                <a:lnTo>
                  <a:pt x="60" y="8"/>
                </a:lnTo>
                <a:lnTo>
                  <a:pt x="60" y="8"/>
                </a:lnTo>
                <a:lnTo>
                  <a:pt x="62" y="10"/>
                </a:lnTo>
                <a:lnTo>
                  <a:pt x="62" y="14"/>
                </a:lnTo>
                <a:lnTo>
                  <a:pt x="62" y="14"/>
                </a:lnTo>
                <a:lnTo>
                  <a:pt x="60" y="14"/>
                </a:lnTo>
                <a:lnTo>
                  <a:pt x="60" y="14"/>
                </a:lnTo>
                <a:lnTo>
                  <a:pt x="60" y="16"/>
                </a:lnTo>
                <a:lnTo>
                  <a:pt x="60" y="16"/>
                </a:lnTo>
                <a:lnTo>
                  <a:pt x="62" y="18"/>
                </a:lnTo>
                <a:lnTo>
                  <a:pt x="64" y="20"/>
                </a:lnTo>
                <a:lnTo>
                  <a:pt x="64" y="20"/>
                </a:lnTo>
                <a:lnTo>
                  <a:pt x="62" y="22"/>
                </a:lnTo>
                <a:lnTo>
                  <a:pt x="62" y="22"/>
                </a:lnTo>
                <a:lnTo>
                  <a:pt x="54" y="22"/>
                </a:lnTo>
                <a:lnTo>
                  <a:pt x="46" y="20"/>
                </a:lnTo>
                <a:lnTo>
                  <a:pt x="46" y="20"/>
                </a:lnTo>
                <a:lnTo>
                  <a:pt x="42" y="18"/>
                </a:lnTo>
                <a:lnTo>
                  <a:pt x="40" y="16"/>
                </a:lnTo>
                <a:lnTo>
                  <a:pt x="40" y="16"/>
                </a:lnTo>
                <a:lnTo>
                  <a:pt x="44" y="14"/>
                </a:lnTo>
                <a:lnTo>
                  <a:pt x="46" y="14"/>
                </a:lnTo>
                <a:lnTo>
                  <a:pt x="46" y="14"/>
                </a:lnTo>
                <a:lnTo>
                  <a:pt x="44" y="12"/>
                </a:lnTo>
                <a:lnTo>
                  <a:pt x="44" y="12"/>
                </a:lnTo>
                <a:lnTo>
                  <a:pt x="40" y="12"/>
                </a:lnTo>
                <a:lnTo>
                  <a:pt x="36" y="16"/>
                </a:lnTo>
                <a:lnTo>
                  <a:pt x="36" y="16"/>
                </a:lnTo>
                <a:lnTo>
                  <a:pt x="32" y="20"/>
                </a:lnTo>
                <a:lnTo>
                  <a:pt x="28" y="24"/>
                </a:lnTo>
                <a:lnTo>
                  <a:pt x="28" y="24"/>
                </a:lnTo>
                <a:lnTo>
                  <a:pt x="24" y="26"/>
                </a:lnTo>
                <a:lnTo>
                  <a:pt x="24" y="26"/>
                </a:lnTo>
                <a:lnTo>
                  <a:pt x="22" y="24"/>
                </a:lnTo>
                <a:lnTo>
                  <a:pt x="20" y="22"/>
                </a:lnTo>
                <a:lnTo>
                  <a:pt x="20" y="22"/>
                </a:lnTo>
                <a:lnTo>
                  <a:pt x="18" y="26"/>
                </a:lnTo>
                <a:lnTo>
                  <a:pt x="18" y="26"/>
                </a:lnTo>
                <a:lnTo>
                  <a:pt x="14" y="26"/>
                </a:lnTo>
                <a:lnTo>
                  <a:pt x="14" y="26"/>
                </a:lnTo>
                <a:lnTo>
                  <a:pt x="12" y="24"/>
                </a:lnTo>
                <a:lnTo>
                  <a:pt x="12" y="24"/>
                </a:lnTo>
                <a:lnTo>
                  <a:pt x="10" y="20"/>
                </a:lnTo>
                <a:lnTo>
                  <a:pt x="10" y="20"/>
                </a:lnTo>
                <a:lnTo>
                  <a:pt x="6" y="16"/>
                </a:lnTo>
                <a:lnTo>
                  <a:pt x="6" y="16"/>
                </a:lnTo>
                <a:lnTo>
                  <a:pt x="4" y="12"/>
                </a:lnTo>
                <a:lnTo>
                  <a:pt x="4" y="12"/>
                </a:lnTo>
                <a:lnTo>
                  <a:pt x="0" y="10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8"/>
                </a:lnTo>
                <a:lnTo>
                  <a:pt x="6" y="8"/>
                </a:lnTo>
                <a:lnTo>
                  <a:pt x="6" y="8"/>
                </a:lnTo>
                <a:lnTo>
                  <a:pt x="6" y="6"/>
                </a:lnTo>
                <a:lnTo>
                  <a:pt x="6" y="6"/>
                </a:lnTo>
                <a:lnTo>
                  <a:pt x="4" y="4"/>
                </a:lnTo>
                <a:lnTo>
                  <a:pt x="2" y="4"/>
                </a:lnTo>
                <a:lnTo>
                  <a:pt x="2" y="4"/>
                </a:lnTo>
                <a:lnTo>
                  <a:pt x="4" y="2"/>
                </a:lnTo>
                <a:lnTo>
                  <a:pt x="6" y="2"/>
                </a:lnTo>
                <a:lnTo>
                  <a:pt x="6" y="2"/>
                </a:lnTo>
                <a:lnTo>
                  <a:pt x="10" y="0"/>
                </a:lnTo>
                <a:lnTo>
                  <a:pt x="80" y="0"/>
                </a:lnTo>
                <a:lnTo>
                  <a:pt x="80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8" y="0"/>
                </a:lnTo>
                <a:lnTo>
                  <a:pt x="88" y="0"/>
                </a:lnTo>
                <a:lnTo>
                  <a:pt x="92" y="2"/>
                </a:lnTo>
                <a:lnTo>
                  <a:pt x="92" y="2"/>
                </a:lnTo>
                <a:lnTo>
                  <a:pt x="90" y="4"/>
                </a:lnTo>
                <a:lnTo>
                  <a:pt x="86" y="6"/>
                </a:lnTo>
                <a:lnTo>
                  <a:pt x="86" y="6"/>
                </a:lnTo>
                <a:lnTo>
                  <a:pt x="78" y="6"/>
                </a:lnTo>
                <a:lnTo>
                  <a:pt x="78" y="6"/>
                </a:lnTo>
                <a:lnTo>
                  <a:pt x="76" y="8"/>
                </a:lnTo>
                <a:lnTo>
                  <a:pt x="76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33" name="Freeform 388"/>
          <p:cNvSpPr>
            <a:spLocks noChangeAspect="1"/>
          </p:cNvSpPr>
          <p:nvPr/>
        </p:nvSpPr>
        <p:spPr bwMode="auto">
          <a:xfrm>
            <a:off x="10841745" y="3465567"/>
            <a:ext cx="50835" cy="55071"/>
          </a:xfrm>
          <a:custGeom>
            <a:avLst/>
            <a:gdLst/>
            <a:ahLst/>
            <a:cxnLst>
              <a:cxn ang="0">
                <a:pos x="66" y="16"/>
              </a:cxn>
              <a:cxn ang="0">
                <a:pos x="70" y="22"/>
              </a:cxn>
              <a:cxn ang="0">
                <a:pos x="68" y="24"/>
              </a:cxn>
              <a:cxn ang="0">
                <a:pos x="66" y="20"/>
              </a:cxn>
              <a:cxn ang="0">
                <a:pos x="60" y="18"/>
              </a:cxn>
              <a:cxn ang="0">
                <a:pos x="60" y="20"/>
              </a:cxn>
              <a:cxn ang="0">
                <a:pos x="60" y="26"/>
              </a:cxn>
              <a:cxn ang="0">
                <a:pos x="60" y="36"/>
              </a:cxn>
              <a:cxn ang="0">
                <a:pos x="58" y="46"/>
              </a:cxn>
              <a:cxn ang="0">
                <a:pos x="54" y="54"/>
              </a:cxn>
              <a:cxn ang="0">
                <a:pos x="50" y="56"/>
              </a:cxn>
              <a:cxn ang="0">
                <a:pos x="48" y="64"/>
              </a:cxn>
              <a:cxn ang="0">
                <a:pos x="44" y="66"/>
              </a:cxn>
              <a:cxn ang="0">
                <a:pos x="40" y="64"/>
              </a:cxn>
              <a:cxn ang="0">
                <a:pos x="38" y="64"/>
              </a:cxn>
              <a:cxn ang="0">
                <a:pos x="40" y="68"/>
              </a:cxn>
              <a:cxn ang="0">
                <a:pos x="36" y="68"/>
              </a:cxn>
              <a:cxn ang="0">
                <a:pos x="34" y="66"/>
              </a:cxn>
              <a:cxn ang="0">
                <a:pos x="24" y="62"/>
              </a:cxn>
              <a:cxn ang="0">
                <a:pos x="22" y="64"/>
              </a:cxn>
              <a:cxn ang="0">
                <a:pos x="22" y="66"/>
              </a:cxn>
              <a:cxn ang="0">
                <a:pos x="26" y="70"/>
              </a:cxn>
              <a:cxn ang="0">
                <a:pos x="30" y="74"/>
              </a:cxn>
              <a:cxn ang="0">
                <a:pos x="26" y="74"/>
              </a:cxn>
              <a:cxn ang="0">
                <a:pos x="20" y="70"/>
              </a:cxn>
              <a:cxn ang="0">
                <a:pos x="18" y="64"/>
              </a:cxn>
              <a:cxn ang="0">
                <a:pos x="14" y="58"/>
              </a:cxn>
              <a:cxn ang="0">
                <a:pos x="4" y="40"/>
              </a:cxn>
              <a:cxn ang="0">
                <a:pos x="2" y="32"/>
              </a:cxn>
              <a:cxn ang="0">
                <a:pos x="0" y="16"/>
              </a:cxn>
              <a:cxn ang="0">
                <a:pos x="2" y="10"/>
              </a:cxn>
              <a:cxn ang="0">
                <a:pos x="2" y="8"/>
              </a:cxn>
              <a:cxn ang="0">
                <a:pos x="4" y="6"/>
              </a:cxn>
              <a:cxn ang="0">
                <a:pos x="8" y="8"/>
              </a:cxn>
              <a:cxn ang="0">
                <a:pos x="8" y="4"/>
              </a:cxn>
              <a:cxn ang="0">
                <a:pos x="10" y="2"/>
              </a:cxn>
              <a:cxn ang="0">
                <a:pos x="12" y="0"/>
              </a:cxn>
              <a:cxn ang="0">
                <a:pos x="28" y="2"/>
              </a:cxn>
              <a:cxn ang="0">
                <a:pos x="44" y="8"/>
              </a:cxn>
              <a:cxn ang="0">
                <a:pos x="52" y="14"/>
              </a:cxn>
              <a:cxn ang="0">
                <a:pos x="56" y="12"/>
              </a:cxn>
              <a:cxn ang="0">
                <a:pos x="54" y="10"/>
              </a:cxn>
              <a:cxn ang="0">
                <a:pos x="50" y="6"/>
              </a:cxn>
              <a:cxn ang="0">
                <a:pos x="50" y="4"/>
              </a:cxn>
              <a:cxn ang="0">
                <a:pos x="52" y="6"/>
              </a:cxn>
              <a:cxn ang="0">
                <a:pos x="56" y="10"/>
              </a:cxn>
              <a:cxn ang="0">
                <a:pos x="66" y="16"/>
              </a:cxn>
            </a:cxnLst>
            <a:rect l="0" t="0" r="r" b="b"/>
            <a:pathLst>
              <a:path w="70" h="74">
                <a:moveTo>
                  <a:pt x="66" y="16"/>
                </a:moveTo>
                <a:lnTo>
                  <a:pt x="66" y="16"/>
                </a:lnTo>
                <a:lnTo>
                  <a:pt x="68" y="20"/>
                </a:lnTo>
                <a:lnTo>
                  <a:pt x="70" y="22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66" y="20"/>
                </a:lnTo>
                <a:lnTo>
                  <a:pt x="62" y="18"/>
                </a:lnTo>
                <a:lnTo>
                  <a:pt x="60" y="18"/>
                </a:lnTo>
                <a:lnTo>
                  <a:pt x="60" y="18"/>
                </a:lnTo>
                <a:lnTo>
                  <a:pt x="60" y="20"/>
                </a:lnTo>
                <a:lnTo>
                  <a:pt x="60" y="22"/>
                </a:lnTo>
                <a:lnTo>
                  <a:pt x="60" y="26"/>
                </a:lnTo>
                <a:lnTo>
                  <a:pt x="60" y="26"/>
                </a:lnTo>
                <a:lnTo>
                  <a:pt x="60" y="36"/>
                </a:lnTo>
                <a:lnTo>
                  <a:pt x="58" y="46"/>
                </a:lnTo>
                <a:lnTo>
                  <a:pt x="58" y="46"/>
                </a:lnTo>
                <a:lnTo>
                  <a:pt x="54" y="54"/>
                </a:lnTo>
                <a:lnTo>
                  <a:pt x="54" y="54"/>
                </a:lnTo>
                <a:lnTo>
                  <a:pt x="50" y="56"/>
                </a:lnTo>
                <a:lnTo>
                  <a:pt x="50" y="56"/>
                </a:lnTo>
                <a:lnTo>
                  <a:pt x="50" y="60"/>
                </a:lnTo>
                <a:lnTo>
                  <a:pt x="48" y="64"/>
                </a:lnTo>
                <a:lnTo>
                  <a:pt x="48" y="64"/>
                </a:lnTo>
                <a:lnTo>
                  <a:pt x="44" y="66"/>
                </a:lnTo>
                <a:lnTo>
                  <a:pt x="44" y="66"/>
                </a:lnTo>
                <a:lnTo>
                  <a:pt x="40" y="64"/>
                </a:lnTo>
                <a:lnTo>
                  <a:pt x="38" y="64"/>
                </a:lnTo>
                <a:lnTo>
                  <a:pt x="38" y="64"/>
                </a:lnTo>
                <a:lnTo>
                  <a:pt x="38" y="66"/>
                </a:lnTo>
                <a:lnTo>
                  <a:pt x="40" y="68"/>
                </a:lnTo>
                <a:lnTo>
                  <a:pt x="40" y="68"/>
                </a:lnTo>
                <a:lnTo>
                  <a:pt x="36" y="68"/>
                </a:lnTo>
                <a:lnTo>
                  <a:pt x="34" y="66"/>
                </a:lnTo>
                <a:lnTo>
                  <a:pt x="34" y="66"/>
                </a:lnTo>
                <a:lnTo>
                  <a:pt x="30" y="64"/>
                </a:lnTo>
                <a:lnTo>
                  <a:pt x="24" y="62"/>
                </a:lnTo>
                <a:lnTo>
                  <a:pt x="24" y="62"/>
                </a:lnTo>
                <a:lnTo>
                  <a:pt x="22" y="64"/>
                </a:lnTo>
                <a:lnTo>
                  <a:pt x="22" y="64"/>
                </a:lnTo>
                <a:lnTo>
                  <a:pt x="22" y="66"/>
                </a:lnTo>
                <a:lnTo>
                  <a:pt x="26" y="70"/>
                </a:lnTo>
                <a:lnTo>
                  <a:pt x="26" y="70"/>
                </a:lnTo>
                <a:lnTo>
                  <a:pt x="28" y="72"/>
                </a:lnTo>
                <a:lnTo>
                  <a:pt x="30" y="74"/>
                </a:lnTo>
                <a:lnTo>
                  <a:pt x="30" y="74"/>
                </a:lnTo>
                <a:lnTo>
                  <a:pt x="26" y="74"/>
                </a:lnTo>
                <a:lnTo>
                  <a:pt x="24" y="74"/>
                </a:lnTo>
                <a:lnTo>
                  <a:pt x="20" y="70"/>
                </a:lnTo>
                <a:lnTo>
                  <a:pt x="20" y="70"/>
                </a:lnTo>
                <a:lnTo>
                  <a:pt x="18" y="64"/>
                </a:lnTo>
                <a:lnTo>
                  <a:pt x="18" y="64"/>
                </a:lnTo>
                <a:lnTo>
                  <a:pt x="14" y="58"/>
                </a:lnTo>
                <a:lnTo>
                  <a:pt x="14" y="58"/>
                </a:lnTo>
                <a:lnTo>
                  <a:pt x="4" y="40"/>
                </a:lnTo>
                <a:lnTo>
                  <a:pt x="4" y="40"/>
                </a:lnTo>
                <a:lnTo>
                  <a:pt x="2" y="32"/>
                </a:lnTo>
                <a:lnTo>
                  <a:pt x="2" y="32"/>
                </a:lnTo>
                <a:lnTo>
                  <a:pt x="0" y="16"/>
                </a:lnTo>
                <a:lnTo>
                  <a:pt x="0" y="16"/>
                </a:lnTo>
                <a:lnTo>
                  <a:pt x="2" y="10"/>
                </a:lnTo>
                <a:lnTo>
                  <a:pt x="2" y="10"/>
                </a:lnTo>
                <a:lnTo>
                  <a:pt x="2" y="8"/>
                </a:lnTo>
                <a:lnTo>
                  <a:pt x="2" y="8"/>
                </a:lnTo>
                <a:lnTo>
                  <a:pt x="4" y="6"/>
                </a:lnTo>
                <a:lnTo>
                  <a:pt x="4" y="6"/>
                </a:lnTo>
                <a:lnTo>
                  <a:pt x="8" y="8"/>
                </a:lnTo>
                <a:lnTo>
                  <a:pt x="8" y="8"/>
                </a:lnTo>
                <a:lnTo>
                  <a:pt x="8" y="4"/>
                </a:lnTo>
                <a:lnTo>
                  <a:pt x="10" y="2"/>
                </a:lnTo>
                <a:lnTo>
                  <a:pt x="10" y="2"/>
                </a:lnTo>
                <a:lnTo>
                  <a:pt x="12" y="0"/>
                </a:lnTo>
                <a:lnTo>
                  <a:pt x="12" y="0"/>
                </a:lnTo>
                <a:lnTo>
                  <a:pt x="20" y="0"/>
                </a:lnTo>
                <a:lnTo>
                  <a:pt x="28" y="2"/>
                </a:lnTo>
                <a:lnTo>
                  <a:pt x="44" y="8"/>
                </a:lnTo>
                <a:lnTo>
                  <a:pt x="44" y="8"/>
                </a:lnTo>
                <a:lnTo>
                  <a:pt x="48" y="12"/>
                </a:lnTo>
                <a:lnTo>
                  <a:pt x="52" y="14"/>
                </a:lnTo>
                <a:lnTo>
                  <a:pt x="52" y="14"/>
                </a:lnTo>
                <a:lnTo>
                  <a:pt x="56" y="12"/>
                </a:lnTo>
                <a:lnTo>
                  <a:pt x="56" y="12"/>
                </a:lnTo>
                <a:lnTo>
                  <a:pt x="54" y="10"/>
                </a:lnTo>
                <a:lnTo>
                  <a:pt x="52" y="8"/>
                </a:lnTo>
                <a:lnTo>
                  <a:pt x="50" y="6"/>
                </a:lnTo>
                <a:lnTo>
                  <a:pt x="50" y="4"/>
                </a:lnTo>
                <a:lnTo>
                  <a:pt x="50" y="4"/>
                </a:lnTo>
                <a:lnTo>
                  <a:pt x="50" y="4"/>
                </a:lnTo>
                <a:lnTo>
                  <a:pt x="52" y="6"/>
                </a:lnTo>
                <a:lnTo>
                  <a:pt x="56" y="10"/>
                </a:lnTo>
                <a:lnTo>
                  <a:pt x="56" y="10"/>
                </a:lnTo>
                <a:lnTo>
                  <a:pt x="66" y="16"/>
                </a:lnTo>
                <a:lnTo>
                  <a:pt x="66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134" name="Freeform 389"/>
          <p:cNvSpPr>
            <a:spLocks noChangeAspect="1"/>
          </p:cNvSpPr>
          <p:nvPr/>
        </p:nvSpPr>
        <p:spPr bwMode="auto">
          <a:xfrm>
            <a:off x="10247294" y="2918784"/>
            <a:ext cx="1124711" cy="1844865"/>
          </a:xfrm>
          <a:custGeom>
            <a:avLst/>
            <a:gdLst/>
            <a:ahLst/>
            <a:cxnLst>
              <a:cxn ang="0">
                <a:pos x="1390" y="2512"/>
              </a:cxn>
              <a:cxn ang="0">
                <a:pos x="1170" y="2536"/>
              </a:cxn>
              <a:cxn ang="0">
                <a:pos x="958" y="2454"/>
              </a:cxn>
              <a:cxn ang="0">
                <a:pos x="1038" y="2342"/>
              </a:cxn>
              <a:cxn ang="0">
                <a:pos x="1026" y="2270"/>
              </a:cxn>
              <a:cxn ang="0">
                <a:pos x="1000" y="2242"/>
              </a:cxn>
              <a:cxn ang="0">
                <a:pos x="1068" y="2112"/>
              </a:cxn>
              <a:cxn ang="0">
                <a:pos x="1054" y="2022"/>
              </a:cxn>
              <a:cxn ang="0">
                <a:pos x="934" y="1986"/>
              </a:cxn>
              <a:cxn ang="0">
                <a:pos x="802" y="1986"/>
              </a:cxn>
              <a:cxn ang="0">
                <a:pos x="664" y="1928"/>
              </a:cxn>
              <a:cxn ang="0">
                <a:pos x="582" y="1852"/>
              </a:cxn>
              <a:cxn ang="0">
                <a:pos x="486" y="1838"/>
              </a:cxn>
              <a:cxn ang="0">
                <a:pos x="528" y="1762"/>
              </a:cxn>
              <a:cxn ang="0">
                <a:pos x="444" y="1702"/>
              </a:cxn>
              <a:cxn ang="0">
                <a:pos x="362" y="1566"/>
              </a:cxn>
              <a:cxn ang="0">
                <a:pos x="242" y="1562"/>
              </a:cxn>
              <a:cxn ang="0">
                <a:pos x="182" y="1444"/>
              </a:cxn>
              <a:cxn ang="0">
                <a:pos x="166" y="1382"/>
              </a:cxn>
              <a:cxn ang="0">
                <a:pos x="178" y="1264"/>
              </a:cxn>
              <a:cxn ang="0">
                <a:pos x="202" y="1210"/>
              </a:cxn>
              <a:cxn ang="0">
                <a:pos x="172" y="1176"/>
              </a:cxn>
              <a:cxn ang="0">
                <a:pos x="136" y="1148"/>
              </a:cxn>
              <a:cxn ang="0">
                <a:pos x="178" y="870"/>
              </a:cxn>
              <a:cxn ang="0">
                <a:pos x="122" y="730"/>
              </a:cxn>
              <a:cxn ang="0">
                <a:pos x="78" y="524"/>
              </a:cxn>
              <a:cxn ang="0">
                <a:pos x="22" y="402"/>
              </a:cxn>
              <a:cxn ang="0">
                <a:pos x="80" y="348"/>
              </a:cxn>
              <a:cxn ang="0">
                <a:pos x="128" y="330"/>
              </a:cxn>
              <a:cxn ang="0">
                <a:pos x="116" y="358"/>
              </a:cxn>
              <a:cxn ang="0">
                <a:pos x="164" y="362"/>
              </a:cxn>
              <a:cxn ang="0">
                <a:pos x="338" y="398"/>
              </a:cxn>
              <a:cxn ang="0">
                <a:pos x="392" y="404"/>
              </a:cxn>
              <a:cxn ang="0">
                <a:pos x="482" y="464"/>
              </a:cxn>
              <a:cxn ang="0">
                <a:pos x="308" y="586"/>
              </a:cxn>
              <a:cxn ang="0">
                <a:pos x="228" y="568"/>
              </a:cxn>
              <a:cxn ang="0">
                <a:pos x="196" y="590"/>
              </a:cxn>
              <a:cxn ang="0">
                <a:pos x="306" y="678"/>
              </a:cxn>
              <a:cxn ang="0">
                <a:pos x="356" y="766"/>
              </a:cxn>
              <a:cxn ang="0">
                <a:pos x="478" y="772"/>
              </a:cxn>
              <a:cxn ang="0">
                <a:pos x="396" y="702"/>
              </a:cxn>
              <a:cxn ang="0">
                <a:pos x="464" y="696"/>
              </a:cxn>
              <a:cxn ang="0">
                <a:pos x="556" y="682"/>
              </a:cxn>
              <a:cxn ang="0">
                <a:pos x="536" y="518"/>
              </a:cxn>
              <a:cxn ang="0">
                <a:pos x="622" y="530"/>
              </a:cxn>
              <a:cxn ang="0">
                <a:pos x="552" y="414"/>
              </a:cxn>
              <a:cxn ang="0">
                <a:pos x="568" y="306"/>
              </a:cxn>
              <a:cxn ang="0">
                <a:pos x="586" y="388"/>
              </a:cxn>
              <a:cxn ang="0">
                <a:pos x="674" y="418"/>
              </a:cxn>
              <a:cxn ang="0">
                <a:pos x="692" y="314"/>
              </a:cxn>
              <a:cxn ang="0">
                <a:pos x="756" y="204"/>
              </a:cxn>
              <a:cxn ang="0">
                <a:pos x="774" y="154"/>
              </a:cxn>
              <a:cxn ang="0">
                <a:pos x="804" y="194"/>
              </a:cxn>
              <a:cxn ang="0">
                <a:pos x="858" y="144"/>
              </a:cxn>
              <a:cxn ang="0">
                <a:pos x="924" y="88"/>
              </a:cxn>
              <a:cxn ang="0">
                <a:pos x="944" y="38"/>
              </a:cxn>
              <a:cxn ang="0">
                <a:pos x="1302" y="16"/>
              </a:cxn>
              <a:cxn ang="0">
                <a:pos x="1536" y="1570"/>
              </a:cxn>
              <a:cxn ang="0">
                <a:pos x="1474" y="1694"/>
              </a:cxn>
              <a:cxn ang="0">
                <a:pos x="1410" y="1762"/>
              </a:cxn>
              <a:cxn ang="0">
                <a:pos x="1426" y="1906"/>
              </a:cxn>
              <a:cxn ang="0">
                <a:pos x="1502" y="1992"/>
              </a:cxn>
            </a:cxnLst>
            <a:rect l="0" t="0" r="r" b="b"/>
            <a:pathLst>
              <a:path w="1552" h="2548">
                <a:moveTo>
                  <a:pt x="1552" y="1986"/>
                </a:moveTo>
                <a:lnTo>
                  <a:pt x="1552" y="2498"/>
                </a:lnTo>
                <a:lnTo>
                  <a:pt x="1552" y="2498"/>
                </a:lnTo>
                <a:lnTo>
                  <a:pt x="1544" y="2500"/>
                </a:lnTo>
                <a:lnTo>
                  <a:pt x="1534" y="2502"/>
                </a:lnTo>
                <a:lnTo>
                  <a:pt x="1534" y="2502"/>
                </a:lnTo>
                <a:lnTo>
                  <a:pt x="1530" y="2506"/>
                </a:lnTo>
                <a:lnTo>
                  <a:pt x="1526" y="2508"/>
                </a:lnTo>
                <a:lnTo>
                  <a:pt x="1526" y="2508"/>
                </a:lnTo>
                <a:lnTo>
                  <a:pt x="1522" y="2506"/>
                </a:lnTo>
                <a:lnTo>
                  <a:pt x="1518" y="2504"/>
                </a:lnTo>
                <a:lnTo>
                  <a:pt x="1518" y="2504"/>
                </a:lnTo>
                <a:lnTo>
                  <a:pt x="1514" y="2506"/>
                </a:lnTo>
                <a:lnTo>
                  <a:pt x="1510" y="2508"/>
                </a:lnTo>
                <a:lnTo>
                  <a:pt x="1510" y="2508"/>
                </a:lnTo>
                <a:lnTo>
                  <a:pt x="1496" y="2522"/>
                </a:lnTo>
                <a:lnTo>
                  <a:pt x="1496" y="2522"/>
                </a:lnTo>
                <a:lnTo>
                  <a:pt x="1490" y="2530"/>
                </a:lnTo>
                <a:lnTo>
                  <a:pt x="1490" y="2530"/>
                </a:lnTo>
                <a:lnTo>
                  <a:pt x="1486" y="2534"/>
                </a:lnTo>
                <a:lnTo>
                  <a:pt x="1482" y="2536"/>
                </a:lnTo>
                <a:lnTo>
                  <a:pt x="1482" y="2536"/>
                </a:lnTo>
                <a:lnTo>
                  <a:pt x="1476" y="2536"/>
                </a:lnTo>
                <a:lnTo>
                  <a:pt x="1472" y="2536"/>
                </a:lnTo>
                <a:lnTo>
                  <a:pt x="1472" y="2536"/>
                </a:lnTo>
                <a:lnTo>
                  <a:pt x="1468" y="2532"/>
                </a:lnTo>
                <a:lnTo>
                  <a:pt x="1466" y="2528"/>
                </a:lnTo>
                <a:lnTo>
                  <a:pt x="1466" y="2528"/>
                </a:lnTo>
                <a:lnTo>
                  <a:pt x="1454" y="2524"/>
                </a:lnTo>
                <a:lnTo>
                  <a:pt x="1440" y="2522"/>
                </a:lnTo>
                <a:lnTo>
                  <a:pt x="1426" y="2520"/>
                </a:lnTo>
                <a:lnTo>
                  <a:pt x="1414" y="2516"/>
                </a:lnTo>
                <a:lnTo>
                  <a:pt x="1414" y="2516"/>
                </a:lnTo>
                <a:lnTo>
                  <a:pt x="1408" y="2512"/>
                </a:lnTo>
                <a:lnTo>
                  <a:pt x="1408" y="2512"/>
                </a:lnTo>
                <a:lnTo>
                  <a:pt x="1398" y="2510"/>
                </a:lnTo>
                <a:lnTo>
                  <a:pt x="1398" y="2510"/>
                </a:lnTo>
                <a:lnTo>
                  <a:pt x="1390" y="2512"/>
                </a:lnTo>
                <a:lnTo>
                  <a:pt x="1380" y="2516"/>
                </a:lnTo>
                <a:lnTo>
                  <a:pt x="1380" y="2516"/>
                </a:lnTo>
                <a:lnTo>
                  <a:pt x="1370" y="2516"/>
                </a:lnTo>
                <a:lnTo>
                  <a:pt x="1360" y="2516"/>
                </a:lnTo>
                <a:lnTo>
                  <a:pt x="1360" y="2516"/>
                </a:lnTo>
                <a:lnTo>
                  <a:pt x="1348" y="2524"/>
                </a:lnTo>
                <a:lnTo>
                  <a:pt x="1334" y="2530"/>
                </a:lnTo>
                <a:lnTo>
                  <a:pt x="1334" y="2530"/>
                </a:lnTo>
                <a:lnTo>
                  <a:pt x="1324" y="2532"/>
                </a:lnTo>
                <a:lnTo>
                  <a:pt x="1324" y="2532"/>
                </a:lnTo>
                <a:lnTo>
                  <a:pt x="1310" y="2530"/>
                </a:lnTo>
                <a:lnTo>
                  <a:pt x="1294" y="2530"/>
                </a:lnTo>
                <a:lnTo>
                  <a:pt x="1294" y="2530"/>
                </a:lnTo>
                <a:lnTo>
                  <a:pt x="1286" y="2530"/>
                </a:lnTo>
                <a:lnTo>
                  <a:pt x="1276" y="2532"/>
                </a:lnTo>
                <a:lnTo>
                  <a:pt x="1276" y="2532"/>
                </a:lnTo>
                <a:lnTo>
                  <a:pt x="1266" y="2528"/>
                </a:lnTo>
                <a:lnTo>
                  <a:pt x="1266" y="2528"/>
                </a:lnTo>
                <a:lnTo>
                  <a:pt x="1258" y="2526"/>
                </a:lnTo>
                <a:lnTo>
                  <a:pt x="1248" y="2528"/>
                </a:lnTo>
                <a:lnTo>
                  <a:pt x="1248" y="2528"/>
                </a:lnTo>
                <a:lnTo>
                  <a:pt x="1238" y="2532"/>
                </a:lnTo>
                <a:lnTo>
                  <a:pt x="1238" y="2532"/>
                </a:lnTo>
                <a:lnTo>
                  <a:pt x="1230" y="2532"/>
                </a:lnTo>
                <a:lnTo>
                  <a:pt x="1230" y="2532"/>
                </a:lnTo>
                <a:lnTo>
                  <a:pt x="1220" y="2536"/>
                </a:lnTo>
                <a:lnTo>
                  <a:pt x="1220" y="2536"/>
                </a:lnTo>
                <a:lnTo>
                  <a:pt x="1212" y="2542"/>
                </a:lnTo>
                <a:lnTo>
                  <a:pt x="1208" y="2546"/>
                </a:lnTo>
                <a:lnTo>
                  <a:pt x="1204" y="2548"/>
                </a:lnTo>
                <a:lnTo>
                  <a:pt x="1204" y="2548"/>
                </a:lnTo>
                <a:lnTo>
                  <a:pt x="1200" y="2546"/>
                </a:lnTo>
                <a:lnTo>
                  <a:pt x="1196" y="2544"/>
                </a:lnTo>
                <a:lnTo>
                  <a:pt x="1186" y="2538"/>
                </a:lnTo>
                <a:lnTo>
                  <a:pt x="1186" y="2538"/>
                </a:lnTo>
                <a:lnTo>
                  <a:pt x="1176" y="2538"/>
                </a:lnTo>
                <a:lnTo>
                  <a:pt x="1176" y="2538"/>
                </a:lnTo>
                <a:lnTo>
                  <a:pt x="1170" y="2536"/>
                </a:lnTo>
                <a:lnTo>
                  <a:pt x="1166" y="2532"/>
                </a:lnTo>
                <a:lnTo>
                  <a:pt x="1166" y="2532"/>
                </a:lnTo>
                <a:lnTo>
                  <a:pt x="1152" y="2520"/>
                </a:lnTo>
                <a:lnTo>
                  <a:pt x="1152" y="2520"/>
                </a:lnTo>
                <a:lnTo>
                  <a:pt x="1136" y="2510"/>
                </a:lnTo>
                <a:lnTo>
                  <a:pt x="1118" y="2504"/>
                </a:lnTo>
                <a:lnTo>
                  <a:pt x="1118" y="2504"/>
                </a:lnTo>
                <a:lnTo>
                  <a:pt x="1104" y="2502"/>
                </a:lnTo>
                <a:lnTo>
                  <a:pt x="1090" y="2500"/>
                </a:lnTo>
                <a:lnTo>
                  <a:pt x="1074" y="2498"/>
                </a:lnTo>
                <a:lnTo>
                  <a:pt x="1062" y="2496"/>
                </a:lnTo>
                <a:lnTo>
                  <a:pt x="1062" y="2496"/>
                </a:lnTo>
                <a:lnTo>
                  <a:pt x="1050" y="2492"/>
                </a:lnTo>
                <a:lnTo>
                  <a:pt x="1040" y="2486"/>
                </a:lnTo>
                <a:lnTo>
                  <a:pt x="1040" y="2486"/>
                </a:lnTo>
                <a:lnTo>
                  <a:pt x="1036" y="2482"/>
                </a:lnTo>
                <a:lnTo>
                  <a:pt x="1034" y="2480"/>
                </a:lnTo>
                <a:lnTo>
                  <a:pt x="1032" y="2480"/>
                </a:lnTo>
                <a:lnTo>
                  <a:pt x="1032" y="2480"/>
                </a:lnTo>
                <a:lnTo>
                  <a:pt x="1030" y="2484"/>
                </a:lnTo>
                <a:lnTo>
                  <a:pt x="1028" y="2486"/>
                </a:lnTo>
                <a:lnTo>
                  <a:pt x="1028" y="2486"/>
                </a:lnTo>
                <a:lnTo>
                  <a:pt x="1024" y="2488"/>
                </a:lnTo>
                <a:lnTo>
                  <a:pt x="1016" y="2488"/>
                </a:lnTo>
                <a:lnTo>
                  <a:pt x="1016" y="2488"/>
                </a:lnTo>
                <a:lnTo>
                  <a:pt x="1010" y="2484"/>
                </a:lnTo>
                <a:lnTo>
                  <a:pt x="1002" y="2478"/>
                </a:lnTo>
                <a:lnTo>
                  <a:pt x="1002" y="2478"/>
                </a:lnTo>
                <a:lnTo>
                  <a:pt x="996" y="2472"/>
                </a:lnTo>
                <a:lnTo>
                  <a:pt x="992" y="2464"/>
                </a:lnTo>
                <a:lnTo>
                  <a:pt x="992" y="2464"/>
                </a:lnTo>
                <a:lnTo>
                  <a:pt x="984" y="2460"/>
                </a:lnTo>
                <a:lnTo>
                  <a:pt x="974" y="2456"/>
                </a:lnTo>
                <a:lnTo>
                  <a:pt x="974" y="2456"/>
                </a:lnTo>
                <a:lnTo>
                  <a:pt x="966" y="2456"/>
                </a:lnTo>
                <a:lnTo>
                  <a:pt x="960" y="2456"/>
                </a:lnTo>
                <a:lnTo>
                  <a:pt x="958" y="2454"/>
                </a:lnTo>
                <a:lnTo>
                  <a:pt x="958" y="2454"/>
                </a:lnTo>
                <a:lnTo>
                  <a:pt x="960" y="2452"/>
                </a:lnTo>
                <a:lnTo>
                  <a:pt x="962" y="2450"/>
                </a:lnTo>
                <a:lnTo>
                  <a:pt x="966" y="2448"/>
                </a:lnTo>
                <a:lnTo>
                  <a:pt x="968" y="2446"/>
                </a:lnTo>
                <a:lnTo>
                  <a:pt x="968" y="2446"/>
                </a:lnTo>
                <a:lnTo>
                  <a:pt x="966" y="2442"/>
                </a:lnTo>
                <a:lnTo>
                  <a:pt x="966" y="2438"/>
                </a:lnTo>
                <a:lnTo>
                  <a:pt x="966" y="2438"/>
                </a:lnTo>
                <a:lnTo>
                  <a:pt x="966" y="2434"/>
                </a:lnTo>
                <a:lnTo>
                  <a:pt x="968" y="2432"/>
                </a:lnTo>
                <a:lnTo>
                  <a:pt x="968" y="2432"/>
                </a:lnTo>
                <a:lnTo>
                  <a:pt x="972" y="2430"/>
                </a:lnTo>
                <a:lnTo>
                  <a:pt x="976" y="2430"/>
                </a:lnTo>
                <a:lnTo>
                  <a:pt x="986" y="2428"/>
                </a:lnTo>
                <a:lnTo>
                  <a:pt x="986" y="2428"/>
                </a:lnTo>
                <a:lnTo>
                  <a:pt x="994" y="2428"/>
                </a:lnTo>
                <a:lnTo>
                  <a:pt x="1000" y="2424"/>
                </a:lnTo>
                <a:lnTo>
                  <a:pt x="1000" y="2424"/>
                </a:lnTo>
                <a:lnTo>
                  <a:pt x="1002" y="2418"/>
                </a:lnTo>
                <a:lnTo>
                  <a:pt x="1004" y="2412"/>
                </a:lnTo>
                <a:lnTo>
                  <a:pt x="1006" y="2400"/>
                </a:lnTo>
                <a:lnTo>
                  <a:pt x="1006" y="2400"/>
                </a:lnTo>
                <a:lnTo>
                  <a:pt x="1012" y="2382"/>
                </a:lnTo>
                <a:lnTo>
                  <a:pt x="1012" y="2382"/>
                </a:lnTo>
                <a:lnTo>
                  <a:pt x="1014" y="2368"/>
                </a:lnTo>
                <a:lnTo>
                  <a:pt x="1016" y="2362"/>
                </a:lnTo>
                <a:lnTo>
                  <a:pt x="1018" y="2356"/>
                </a:lnTo>
                <a:lnTo>
                  <a:pt x="1018" y="2356"/>
                </a:lnTo>
                <a:lnTo>
                  <a:pt x="1022" y="2356"/>
                </a:lnTo>
                <a:lnTo>
                  <a:pt x="1026" y="2356"/>
                </a:lnTo>
                <a:lnTo>
                  <a:pt x="1026" y="2356"/>
                </a:lnTo>
                <a:lnTo>
                  <a:pt x="1028" y="2352"/>
                </a:lnTo>
                <a:lnTo>
                  <a:pt x="1028" y="2348"/>
                </a:lnTo>
                <a:lnTo>
                  <a:pt x="1028" y="2344"/>
                </a:lnTo>
                <a:lnTo>
                  <a:pt x="1030" y="2342"/>
                </a:lnTo>
                <a:lnTo>
                  <a:pt x="1030" y="2342"/>
                </a:lnTo>
                <a:lnTo>
                  <a:pt x="1032" y="2340"/>
                </a:lnTo>
                <a:lnTo>
                  <a:pt x="1038" y="2342"/>
                </a:lnTo>
                <a:lnTo>
                  <a:pt x="1042" y="2342"/>
                </a:lnTo>
                <a:lnTo>
                  <a:pt x="1046" y="2342"/>
                </a:lnTo>
                <a:lnTo>
                  <a:pt x="1046" y="2342"/>
                </a:lnTo>
                <a:lnTo>
                  <a:pt x="1048" y="2338"/>
                </a:lnTo>
                <a:lnTo>
                  <a:pt x="1048" y="2338"/>
                </a:lnTo>
                <a:lnTo>
                  <a:pt x="1046" y="2336"/>
                </a:lnTo>
                <a:lnTo>
                  <a:pt x="1042" y="2334"/>
                </a:lnTo>
                <a:lnTo>
                  <a:pt x="1034" y="2332"/>
                </a:lnTo>
                <a:lnTo>
                  <a:pt x="1034" y="2332"/>
                </a:lnTo>
                <a:lnTo>
                  <a:pt x="1026" y="2326"/>
                </a:lnTo>
                <a:lnTo>
                  <a:pt x="1020" y="2320"/>
                </a:lnTo>
                <a:lnTo>
                  <a:pt x="1020" y="2320"/>
                </a:lnTo>
                <a:lnTo>
                  <a:pt x="1012" y="2318"/>
                </a:lnTo>
                <a:lnTo>
                  <a:pt x="1004" y="2318"/>
                </a:lnTo>
                <a:lnTo>
                  <a:pt x="1004" y="2318"/>
                </a:lnTo>
                <a:lnTo>
                  <a:pt x="996" y="2316"/>
                </a:lnTo>
                <a:lnTo>
                  <a:pt x="990" y="2312"/>
                </a:lnTo>
                <a:lnTo>
                  <a:pt x="990" y="2312"/>
                </a:lnTo>
                <a:lnTo>
                  <a:pt x="990" y="2306"/>
                </a:lnTo>
                <a:lnTo>
                  <a:pt x="990" y="2300"/>
                </a:lnTo>
                <a:lnTo>
                  <a:pt x="990" y="2300"/>
                </a:lnTo>
                <a:lnTo>
                  <a:pt x="996" y="2296"/>
                </a:lnTo>
                <a:lnTo>
                  <a:pt x="1002" y="2292"/>
                </a:lnTo>
                <a:lnTo>
                  <a:pt x="1016" y="2288"/>
                </a:lnTo>
                <a:lnTo>
                  <a:pt x="1016" y="2288"/>
                </a:lnTo>
                <a:lnTo>
                  <a:pt x="1024" y="2288"/>
                </a:lnTo>
                <a:lnTo>
                  <a:pt x="1028" y="2288"/>
                </a:lnTo>
                <a:lnTo>
                  <a:pt x="1028" y="2288"/>
                </a:lnTo>
                <a:lnTo>
                  <a:pt x="1032" y="2286"/>
                </a:lnTo>
                <a:lnTo>
                  <a:pt x="1034" y="2282"/>
                </a:lnTo>
                <a:lnTo>
                  <a:pt x="1034" y="2282"/>
                </a:lnTo>
                <a:lnTo>
                  <a:pt x="1030" y="2280"/>
                </a:lnTo>
                <a:lnTo>
                  <a:pt x="1026" y="2278"/>
                </a:lnTo>
                <a:lnTo>
                  <a:pt x="1026" y="2278"/>
                </a:lnTo>
                <a:lnTo>
                  <a:pt x="1026" y="2276"/>
                </a:lnTo>
                <a:lnTo>
                  <a:pt x="1024" y="2272"/>
                </a:lnTo>
                <a:lnTo>
                  <a:pt x="1024" y="2272"/>
                </a:lnTo>
                <a:lnTo>
                  <a:pt x="1026" y="2270"/>
                </a:lnTo>
                <a:lnTo>
                  <a:pt x="1030" y="2268"/>
                </a:lnTo>
                <a:lnTo>
                  <a:pt x="1036" y="2264"/>
                </a:lnTo>
                <a:lnTo>
                  <a:pt x="1036" y="2264"/>
                </a:lnTo>
                <a:lnTo>
                  <a:pt x="1050" y="2248"/>
                </a:lnTo>
                <a:lnTo>
                  <a:pt x="1050" y="2248"/>
                </a:lnTo>
                <a:lnTo>
                  <a:pt x="1060" y="2238"/>
                </a:lnTo>
                <a:lnTo>
                  <a:pt x="1060" y="2238"/>
                </a:lnTo>
                <a:lnTo>
                  <a:pt x="1066" y="2238"/>
                </a:lnTo>
                <a:lnTo>
                  <a:pt x="1070" y="2236"/>
                </a:lnTo>
                <a:lnTo>
                  <a:pt x="1070" y="2236"/>
                </a:lnTo>
                <a:lnTo>
                  <a:pt x="1072" y="2230"/>
                </a:lnTo>
                <a:lnTo>
                  <a:pt x="1072" y="2230"/>
                </a:lnTo>
                <a:lnTo>
                  <a:pt x="1066" y="2228"/>
                </a:lnTo>
                <a:lnTo>
                  <a:pt x="1066" y="2228"/>
                </a:lnTo>
                <a:lnTo>
                  <a:pt x="1062" y="2228"/>
                </a:lnTo>
                <a:lnTo>
                  <a:pt x="1058" y="2228"/>
                </a:lnTo>
                <a:lnTo>
                  <a:pt x="1058" y="2228"/>
                </a:lnTo>
                <a:lnTo>
                  <a:pt x="1058" y="2226"/>
                </a:lnTo>
                <a:lnTo>
                  <a:pt x="1056" y="2222"/>
                </a:lnTo>
                <a:lnTo>
                  <a:pt x="1056" y="2222"/>
                </a:lnTo>
                <a:lnTo>
                  <a:pt x="1052" y="2220"/>
                </a:lnTo>
                <a:lnTo>
                  <a:pt x="1048" y="2222"/>
                </a:lnTo>
                <a:lnTo>
                  <a:pt x="1048" y="2222"/>
                </a:lnTo>
                <a:lnTo>
                  <a:pt x="1040" y="2224"/>
                </a:lnTo>
                <a:lnTo>
                  <a:pt x="1034" y="2230"/>
                </a:lnTo>
                <a:lnTo>
                  <a:pt x="1034" y="2230"/>
                </a:lnTo>
                <a:lnTo>
                  <a:pt x="1032" y="2234"/>
                </a:lnTo>
                <a:lnTo>
                  <a:pt x="1028" y="2238"/>
                </a:lnTo>
                <a:lnTo>
                  <a:pt x="1028" y="2238"/>
                </a:lnTo>
                <a:lnTo>
                  <a:pt x="1024" y="2238"/>
                </a:lnTo>
                <a:lnTo>
                  <a:pt x="1018" y="2238"/>
                </a:lnTo>
                <a:lnTo>
                  <a:pt x="1018" y="2238"/>
                </a:lnTo>
                <a:lnTo>
                  <a:pt x="1012" y="2244"/>
                </a:lnTo>
                <a:lnTo>
                  <a:pt x="1008" y="2248"/>
                </a:lnTo>
                <a:lnTo>
                  <a:pt x="1004" y="2248"/>
                </a:lnTo>
                <a:lnTo>
                  <a:pt x="1004" y="2248"/>
                </a:lnTo>
                <a:lnTo>
                  <a:pt x="1002" y="2246"/>
                </a:lnTo>
                <a:lnTo>
                  <a:pt x="1000" y="2242"/>
                </a:lnTo>
                <a:lnTo>
                  <a:pt x="998" y="2232"/>
                </a:lnTo>
                <a:lnTo>
                  <a:pt x="998" y="2232"/>
                </a:lnTo>
                <a:lnTo>
                  <a:pt x="996" y="2222"/>
                </a:lnTo>
                <a:lnTo>
                  <a:pt x="996" y="2222"/>
                </a:lnTo>
                <a:lnTo>
                  <a:pt x="996" y="2214"/>
                </a:lnTo>
                <a:lnTo>
                  <a:pt x="998" y="2204"/>
                </a:lnTo>
                <a:lnTo>
                  <a:pt x="998" y="2204"/>
                </a:lnTo>
                <a:lnTo>
                  <a:pt x="1000" y="2202"/>
                </a:lnTo>
                <a:lnTo>
                  <a:pt x="1004" y="2198"/>
                </a:lnTo>
                <a:lnTo>
                  <a:pt x="1012" y="2192"/>
                </a:lnTo>
                <a:lnTo>
                  <a:pt x="1012" y="2192"/>
                </a:lnTo>
                <a:lnTo>
                  <a:pt x="1014" y="2184"/>
                </a:lnTo>
                <a:lnTo>
                  <a:pt x="1016" y="2174"/>
                </a:lnTo>
                <a:lnTo>
                  <a:pt x="1016" y="2174"/>
                </a:lnTo>
                <a:lnTo>
                  <a:pt x="1018" y="2170"/>
                </a:lnTo>
                <a:lnTo>
                  <a:pt x="1022" y="2166"/>
                </a:lnTo>
                <a:lnTo>
                  <a:pt x="1022" y="2166"/>
                </a:lnTo>
                <a:lnTo>
                  <a:pt x="1026" y="2166"/>
                </a:lnTo>
                <a:lnTo>
                  <a:pt x="1030" y="2168"/>
                </a:lnTo>
                <a:lnTo>
                  <a:pt x="1036" y="2170"/>
                </a:lnTo>
                <a:lnTo>
                  <a:pt x="1040" y="2170"/>
                </a:lnTo>
                <a:lnTo>
                  <a:pt x="1040" y="2170"/>
                </a:lnTo>
                <a:lnTo>
                  <a:pt x="1044" y="2168"/>
                </a:lnTo>
                <a:lnTo>
                  <a:pt x="1048" y="2166"/>
                </a:lnTo>
                <a:lnTo>
                  <a:pt x="1048" y="2166"/>
                </a:lnTo>
                <a:lnTo>
                  <a:pt x="1056" y="2166"/>
                </a:lnTo>
                <a:lnTo>
                  <a:pt x="1064" y="2164"/>
                </a:lnTo>
                <a:lnTo>
                  <a:pt x="1064" y="2164"/>
                </a:lnTo>
                <a:lnTo>
                  <a:pt x="1068" y="2162"/>
                </a:lnTo>
                <a:lnTo>
                  <a:pt x="1072" y="2158"/>
                </a:lnTo>
                <a:lnTo>
                  <a:pt x="1072" y="2158"/>
                </a:lnTo>
                <a:lnTo>
                  <a:pt x="1072" y="2152"/>
                </a:lnTo>
                <a:lnTo>
                  <a:pt x="1072" y="2144"/>
                </a:lnTo>
                <a:lnTo>
                  <a:pt x="1070" y="2130"/>
                </a:lnTo>
                <a:lnTo>
                  <a:pt x="1070" y="2130"/>
                </a:lnTo>
                <a:lnTo>
                  <a:pt x="1070" y="2120"/>
                </a:lnTo>
                <a:lnTo>
                  <a:pt x="1070" y="2116"/>
                </a:lnTo>
                <a:lnTo>
                  <a:pt x="1068" y="2112"/>
                </a:lnTo>
                <a:lnTo>
                  <a:pt x="1068" y="2112"/>
                </a:lnTo>
                <a:lnTo>
                  <a:pt x="1064" y="2110"/>
                </a:lnTo>
                <a:lnTo>
                  <a:pt x="1060" y="2110"/>
                </a:lnTo>
                <a:lnTo>
                  <a:pt x="1060" y="2110"/>
                </a:lnTo>
                <a:lnTo>
                  <a:pt x="1058" y="2106"/>
                </a:lnTo>
                <a:lnTo>
                  <a:pt x="1058" y="2100"/>
                </a:lnTo>
                <a:lnTo>
                  <a:pt x="1058" y="2100"/>
                </a:lnTo>
                <a:lnTo>
                  <a:pt x="1052" y="2092"/>
                </a:lnTo>
                <a:lnTo>
                  <a:pt x="1052" y="2092"/>
                </a:lnTo>
                <a:lnTo>
                  <a:pt x="1046" y="2088"/>
                </a:lnTo>
                <a:lnTo>
                  <a:pt x="1046" y="2088"/>
                </a:lnTo>
                <a:lnTo>
                  <a:pt x="1044" y="2084"/>
                </a:lnTo>
                <a:lnTo>
                  <a:pt x="1044" y="2078"/>
                </a:lnTo>
                <a:lnTo>
                  <a:pt x="1044" y="2078"/>
                </a:lnTo>
                <a:lnTo>
                  <a:pt x="1044" y="2074"/>
                </a:lnTo>
                <a:lnTo>
                  <a:pt x="1044" y="2070"/>
                </a:lnTo>
                <a:lnTo>
                  <a:pt x="1044" y="2070"/>
                </a:lnTo>
                <a:lnTo>
                  <a:pt x="1048" y="2068"/>
                </a:lnTo>
                <a:lnTo>
                  <a:pt x="1052" y="2064"/>
                </a:lnTo>
                <a:lnTo>
                  <a:pt x="1058" y="2062"/>
                </a:lnTo>
                <a:lnTo>
                  <a:pt x="1060" y="2060"/>
                </a:lnTo>
                <a:lnTo>
                  <a:pt x="1060" y="2060"/>
                </a:lnTo>
                <a:lnTo>
                  <a:pt x="1056" y="2056"/>
                </a:lnTo>
                <a:lnTo>
                  <a:pt x="1052" y="2054"/>
                </a:lnTo>
                <a:lnTo>
                  <a:pt x="1052" y="2054"/>
                </a:lnTo>
                <a:lnTo>
                  <a:pt x="1042" y="2056"/>
                </a:lnTo>
                <a:lnTo>
                  <a:pt x="1042" y="2056"/>
                </a:lnTo>
                <a:lnTo>
                  <a:pt x="1038" y="2052"/>
                </a:lnTo>
                <a:lnTo>
                  <a:pt x="1036" y="2050"/>
                </a:lnTo>
                <a:lnTo>
                  <a:pt x="1036" y="2050"/>
                </a:lnTo>
                <a:lnTo>
                  <a:pt x="1038" y="2046"/>
                </a:lnTo>
                <a:lnTo>
                  <a:pt x="1042" y="2044"/>
                </a:lnTo>
                <a:lnTo>
                  <a:pt x="1048" y="2042"/>
                </a:lnTo>
                <a:lnTo>
                  <a:pt x="1050" y="2040"/>
                </a:lnTo>
                <a:lnTo>
                  <a:pt x="1050" y="2040"/>
                </a:lnTo>
                <a:lnTo>
                  <a:pt x="1054" y="2032"/>
                </a:lnTo>
                <a:lnTo>
                  <a:pt x="1054" y="2022"/>
                </a:lnTo>
                <a:lnTo>
                  <a:pt x="1054" y="2022"/>
                </a:lnTo>
                <a:lnTo>
                  <a:pt x="1050" y="2016"/>
                </a:lnTo>
                <a:lnTo>
                  <a:pt x="1044" y="2010"/>
                </a:lnTo>
                <a:lnTo>
                  <a:pt x="1040" y="2004"/>
                </a:lnTo>
                <a:lnTo>
                  <a:pt x="1036" y="2000"/>
                </a:lnTo>
                <a:lnTo>
                  <a:pt x="1036" y="2000"/>
                </a:lnTo>
                <a:lnTo>
                  <a:pt x="1040" y="1996"/>
                </a:lnTo>
                <a:lnTo>
                  <a:pt x="1042" y="1994"/>
                </a:lnTo>
                <a:lnTo>
                  <a:pt x="1042" y="1992"/>
                </a:lnTo>
                <a:lnTo>
                  <a:pt x="1042" y="1992"/>
                </a:lnTo>
                <a:lnTo>
                  <a:pt x="1040" y="1990"/>
                </a:lnTo>
                <a:lnTo>
                  <a:pt x="1034" y="1990"/>
                </a:lnTo>
                <a:lnTo>
                  <a:pt x="1034" y="1990"/>
                </a:lnTo>
                <a:lnTo>
                  <a:pt x="1026" y="1994"/>
                </a:lnTo>
                <a:lnTo>
                  <a:pt x="1026" y="1994"/>
                </a:lnTo>
                <a:lnTo>
                  <a:pt x="1016" y="1994"/>
                </a:lnTo>
                <a:lnTo>
                  <a:pt x="1016" y="1994"/>
                </a:lnTo>
                <a:lnTo>
                  <a:pt x="1008" y="1990"/>
                </a:lnTo>
                <a:lnTo>
                  <a:pt x="1004" y="1988"/>
                </a:lnTo>
                <a:lnTo>
                  <a:pt x="1000" y="1988"/>
                </a:lnTo>
                <a:lnTo>
                  <a:pt x="1000" y="1988"/>
                </a:lnTo>
                <a:lnTo>
                  <a:pt x="996" y="1988"/>
                </a:lnTo>
                <a:lnTo>
                  <a:pt x="992" y="1990"/>
                </a:lnTo>
                <a:lnTo>
                  <a:pt x="992" y="1990"/>
                </a:lnTo>
                <a:lnTo>
                  <a:pt x="984" y="1988"/>
                </a:lnTo>
                <a:lnTo>
                  <a:pt x="976" y="1984"/>
                </a:lnTo>
                <a:lnTo>
                  <a:pt x="976" y="1984"/>
                </a:lnTo>
                <a:lnTo>
                  <a:pt x="968" y="1988"/>
                </a:lnTo>
                <a:lnTo>
                  <a:pt x="964" y="1990"/>
                </a:lnTo>
                <a:lnTo>
                  <a:pt x="960" y="1990"/>
                </a:lnTo>
                <a:lnTo>
                  <a:pt x="960" y="1990"/>
                </a:lnTo>
                <a:lnTo>
                  <a:pt x="956" y="1988"/>
                </a:lnTo>
                <a:lnTo>
                  <a:pt x="952" y="1986"/>
                </a:lnTo>
                <a:lnTo>
                  <a:pt x="952" y="1986"/>
                </a:lnTo>
                <a:lnTo>
                  <a:pt x="944" y="1984"/>
                </a:lnTo>
                <a:lnTo>
                  <a:pt x="944" y="1984"/>
                </a:lnTo>
                <a:lnTo>
                  <a:pt x="938" y="1986"/>
                </a:lnTo>
                <a:lnTo>
                  <a:pt x="934" y="1986"/>
                </a:lnTo>
                <a:lnTo>
                  <a:pt x="934" y="1986"/>
                </a:lnTo>
                <a:lnTo>
                  <a:pt x="930" y="1984"/>
                </a:lnTo>
                <a:lnTo>
                  <a:pt x="928" y="1982"/>
                </a:lnTo>
                <a:lnTo>
                  <a:pt x="928" y="1982"/>
                </a:lnTo>
                <a:lnTo>
                  <a:pt x="922" y="1982"/>
                </a:lnTo>
                <a:lnTo>
                  <a:pt x="918" y="1982"/>
                </a:lnTo>
                <a:lnTo>
                  <a:pt x="918" y="1982"/>
                </a:lnTo>
                <a:lnTo>
                  <a:pt x="918" y="1988"/>
                </a:lnTo>
                <a:lnTo>
                  <a:pt x="918" y="1992"/>
                </a:lnTo>
                <a:lnTo>
                  <a:pt x="918" y="1992"/>
                </a:lnTo>
                <a:lnTo>
                  <a:pt x="914" y="1994"/>
                </a:lnTo>
                <a:lnTo>
                  <a:pt x="910" y="1996"/>
                </a:lnTo>
                <a:lnTo>
                  <a:pt x="910" y="1996"/>
                </a:lnTo>
                <a:lnTo>
                  <a:pt x="902" y="1992"/>
                </a:lnTo>
                <a:lnTo>
                  <a:pt x="894" y="1986"/>
                </a:lnTo>
                <a:lnTo>
                  <a:pt x="894" y="1986"/>
                </a:lnTo>
                <a:lnTo>
                  <a:pt x="886" y="1976"/>
                </a:lnTo>
                <a:lnTo>
                  <a:pt x="876" y="1966"/>
                </a:lnTo>
                <a:lnTo>
                  <a:pt x="876" y="1966"/>
                </a:lnTo>
                <a:lnTo>
                  <a:pt x="868" y="1960"/>
                </a:lnTo>
                <a:lnTo>
                  <a:pt x="868" y="1960"/>
                </a:lnTo>
                <a:lnTo>
                  <a:pt x="864" y="1958"/>
                </a:lnTo>
                <a:lnTo>
                  <a:pt x="860" y="1960"/>
                </a:lnTo>
                <a:lnTo>
                  <a:pt x="860" y="1960"/>
                </a:lnTo>
                <a:lnTo>
                  <a:pt x="854" y="1966"/>
                </a:lnTo>
                <a:lnTo>
                  <a:pt x="848" y="1972"/>
                </a:lnTo>
                <a:lnTo>
                  <a:pt x="848" y="1972"/>
                </a:lnTo>
                <a:lnTo>
                  <a:pt x="838" y="1980"/>
                </a:lnTo>
                <a:lnTo>
                  <a:pt x="830" y="1984"/>
                </a:lnTo>
                <a:lnTo>
                  <a:pt x="824" y="1986"/>
                </a:lnTo>
                <a:lnTo>
                  <a:pt x="824" y="1986"/>
                </a:lnTo>
                <a:lnTo>
                  <a:pt x="820" y="1986"/>
                </a:lnTo>
                <a:lnTo>
                  <a:pt x="816" y="1984"/>
                </a:lnTo>
                <a:lnTo>
                  <a:pt x="816" y="1984"/>
                </a:lnTo>
                <a:lnTo>
                  <a:pt x="812" y="1988"/>
                </a:lnTo>
                <a:lnTo>
                  <a:pt x="808" y="1990"/>
                </a:lnTo>
                <a:lnTo>
                  <a:pt x="808" y="1990"/>
                </a:lnTo>
                <a:lnTo>
                  <a:pt x="806" y="1988"/>
                </a:lnTo>
                <a:lnTo>
                  <a:pt x="802" y="1986"/>
                </a:lnTo>
                <a:lnTo>
                  <a:pt x="794" y="1982"/>
                </a:lnTo>
                <a:lnTo>
                  <a:pt x="794" y="1982"/>
                </a:lnTo>
                <a:lnTo>
                  <a:pt x="784" y="1982"/>
                </a:lnTo>
                <a:lnTo>
                  <a:pt x="784" y="1982"/>
                </a:lnTo>
                <a:lnTo>
                  <a:pt x="778" y="1986"/>
                </a:lnTo>
                <a:lnTo>
                  <a:pt x="778" y="1986"/>
                </a:lnTo>
                <a:lnTo>
                  <a:pt x="774" y="1990"/>
                </a:lnTo>
                <a:lnTo>
                  <a:pt x="770" y="1992"/>
                </a:lnTo>
                <a:lnTo>
                  <a:pt x="770" y="1992"/>
                </a:lnTo>
                <a:lnTo>
                  <a:pt x="766" y="1992"/>
                </a:lnTo>
                <a:lnTo>
                  <a:pt x="762" y="1990"/>
                </a:lnTo>
                <a:lnTo>
                  <a:pt x="762" y="1990"/>
                </a:lnTo>
                <a:lnTo>
                  <a:pt x="754" y="1986"/>
                </a:lnTo>
                <a:lnTo>
                  <a:pt x="754" y="1986"/>
                </a:lnTo>
                <a:lnTo>
                  <a:pt x="748" y="1978"/>
                </a:lnTo>
                <a:lnTo>
                  <a:pt x="748" y="1978"/>
                </a:lnTo>
                <a:lnTo>
                  <a:pt x="750" y="1968"/>
                </a:lnTo>
                <a:lnTo>
                  <a:pt x="750" y="1968"/>
                </a:lnTo>
                <a:lnTo>
                  <a:pt x="742" y="1956"/>
                </a:lnTo>
                <a:lnTo>
                  <a:pt x="734" y="1942"/>
                </a:lnTo>
                <a:lnTo>
                  <a:pt x="734" y="1942"/>
                </a:lnTo>
                <a:lnTo>
                  <a:pt x="726" y="1938"/>
                </a:lnTo>
                <a:lnTo>
                  <a:pt x="720" y="1932"/>
                </a:lnTo>
                <a:lnTo>
                  <a:pt x="720" y="1932"/>
                </a:lnTo>
                <a:lnTo>
                  <a:pt x="716" y="1928"/>
                </a:lnTo>
                <a:lnTo>
                  <a:pt x="714" y="1926"/>
                </a:lnTo>
                <a:lnTo>
                  <a:pt x="714" y="1926"/>
                </a:lnTo>
                <a:lnTo>
                  <a:pt x="710" y="1926"/>
                </a:lnTo>
                <a:lnTo>
                  <a:pt x="706" y="1928"/>
                </a:lnTo>
                <a:lnTo>
                  <a:pt x="706" y="1928"/>
                </a:lnTo>
                <a:lnTo>
                  <a:pt x="700" y="1932"/>
                </a:lnTo>
                <a:lnTo>
                  <a:pt x="700" y="1932"/>
                </a:lnTo>
                <a:lnTo>
                  <a:pt x="690" y="1934"/>
                </a:lnTo>
                <a:lnTo>
                  <a:pt x="682" y="1932"/>
                </a:lnTo>
                <a:lnTo>
                  <a:pt x="682" y="1932"/>
                </a:lnTo>
                <a:lnTo>
                  <a:pt x="672" y="1932"/>
                </a:lnTo>
                <a:lnTo>
                  <a:pt x="672" y="1932"/>
                </a:lnTo>
                <a:lnTo>
                  <a:pt x="664" y="1928"/>
                </a:lnTo>
                <a:lnTo>
                  <a:pt x="664" y="1928"/>
                </a:lnTo>
                <a:lnTo>
                  <a:pt x="660" y="1920"/>
                </a:lnTo>
                <a:lnTo>
                  <a:pt x="656" y="1912"/>
                </a:lnTo>
                <a:lnTo>
                  <a:pt x="656" y="1912"/>
                </a:lnTo>
                <a:lnTo>
                  <a:pt x="654" y="1904"/>
                </a:lnTo>
                <a:lnTo>
                  <a:pt x="654" y="1904"/>
                </a:lnTo>
                <a:lnTo>
                  <a:pt x="650" y="1900"/>
                </a:lnTo>
                <a:lnTo>
                  <a:pt x="648" y="1898"/>
                </a:lnTo>
                <a:lnTo>
                  <a:pt x="648" y="1898"/>
                </a:lnTo>
                <a:lnTo>
                  <a:pt x="652" y="1896"/>
                </a:lnTo>
                <a:lnTo>
                  <a:pt x="656" y="1894"/>
                </a:lnTo>
                <a:lnTo>
                  <a:pt x="656" y="1894"/>
                </a:lnTo>
                <a:lnTo>
                  <a:pt x="660" y="1892"/>
                </a:lnTo>
                <a:lnTo>
                  <a:pt x="662" y="1888"/>
                </a:lnTo>
                <a:lnTo>
                  <a:pt x="662" y="1888"/>
                </a:lnTo>
                <a:lnTo>
                  <a:pt x="662" y="1884"/>
                </a:lnTo>
                <a:lnTo>
                  <a:pt x="660" y="1880"/>
                </a:lnTo>
                <a:lnTo>
                  <a:pt x="660" y="1880"/>
                </a:lnTo>
                <a:lnTo>
                  <a:pt x="654" y="1874"/>
                </a:lnTo>
                <a:lnTo>
                  <a:pt x="654" y="1874"/>
                </a:lnTo>
                <a:lnTo>
                  <a:pt x="646" y="1870"/>
                </a:lnTo>
                <a:lnTo>
                  <a:pt x="638" y="1866"/>
                </a:lnTo>
                <a:lnTo>
                  <a:pt x="638" y="1866"/>
                </a:lnTo>
                <a:lnTo>
                  <a:pt x="636" y="1860"/>
                </a:lnTo>
                <a:lnTo>
                  <a:pt x="636" y="1856"/>
                </a:lnTo>
                <a:lnTo>
                  <a:pt x="636" y="1856"/>
                </a:lnTo>
                <a:lnTo>
                  <a:pt x="630" y="1850"/>
                </a:lnTo>
                <a:lnTo>
                  <a:pt x="630" y="1850"/>
                </a:lnTo>
                <a:lnTo>
                  <a:pt x="622" y="1846"/>
                </a:lnTo>
                <a:lnTo>
                  <a:pt x="614" y="1842"/>
                </a:lnTo>
                <a:lnTo>
                  <a:pt x="614" y="1842"/>
                </a:lnTo>
                <a:lnTo>
                  <a:pt x="610" y="1844"/>
                </a:lnTo>
                <a:lnTo>
                  <a:pt x="606" y="1846"/>
                </a:lnTo>
                <a:lnTo>
                  <a:pt x="600" y="1850"/>
                </a:lnTo>
                <a:lnTo>
                  <a:pt x="600" y="1850"/>
                </a:lnTo>
                <a:lnTo>
                  <a:pt x="590" y="1852"/>
                </a:lnTo>
                <a:lnTo>
                  <a:pt x="582" y="1852"/>
                </a:lnTo>
                <a:lnTo>
                  <a:pt x="582" y="1852"/>
                </a:lnTo>
                <a:lnTo>
                  <a:pt x="576" y="1856"/>
                </a:lnTo>
                <a:lnTo>
                  <a:pt x="568" y="1860"/>
                </a:lnTo>
                <a:lnTo>
                  <a:pt x="568" y="1860"/>
                </a:lnTo>
                <a:lnTo>
                  <a:pt x="558" y="1862"/>
                </a:lnTo>
                <a:lnTo>
                  <a:pt x="558" y="1862"/>
                </a:lnTo>
                <a:lnTo>
                  <a:pt x="550" y="1862"/>
                </a:lnTo>
                <a:lnTo>
                  <a:pt x="542" y="1862"/>
                </a:lnTo>
                <a:lnTo>
                  <a:pt x="542" y="1862"/>
                </a:lnTo>
                <a:lnTo>
                  <a:pt x="538" y="1866"/>
                </a:lnTo>
                <a:lnTo>
                  <a:pt x="536" y="1870"/>
                </a:lnTo>
                <a:lnTo>
                  <a:pt x="536" y="1870"/>
                </a:lnTo>
                <a:lnTo>
                  <a:pt x="536" y="1874"/>
                </a:lnTo>
                <a:lnTo>
                  <a:pt x="536" y="1878"/>
                </a:lnTo>
                <a:lnTo>
                  <a:pt x="536" y="1878"/>
                </a:lnTo>
                <a:lnTo>
                  <a:pt x="532" y="1886"/>
                </a:lnTo>
                <a:lnTo>
                  <a:pt x="532" y="1886"/>
                </a:lnTo>
                <a:lnTo>
                  <a:pt x="526" y="1892"/>
                </a:lnTo>
                <a:lnTo>
                  <a:pt x="526" y="1892"/>
                </a:lnTo>
                <a:lnTo>
                  <a:pt x="518" y="1890"/>
                </a:lnTo>
                <a:lnTo>
                  <a:pt x="518" y="1890"/>
                </a:lnTo>
                <a:lnTo>
                  <a:pt x="512" y="1890"/>
                </a:lnTo>
                <a:lnTo>
                  <a:pt x="510" y="1886"/>
                </a:lnTo>
                <a:lnTo>
                  <a:pt x="510" y="1886"/>
                </a:lnTo>
                <a:lnTo>
                  <a:pt x="510" y="1886"/>
                </a:lnTo>
                <a:lnTo>
                  <a:pt x="510" y="1886"/>
                </a:lnTo>
                <a:lnTo>
                  <a:pt x="508" y="1882"/>
                </a:lnTo>
                <a:lnTo>
                  <a:pt x="506" y="1876"/>
                </a:lnTo>
                <a:lnTo>
                  <a:pt x="500" y="1864"/>
                </a:lnTo>
                <a:lnTo>
                  <a:pt x="500" y="1864"/>
                </a:lnTo>
                <a:lnTo>
                  <a:pt x="498" y="1856"/>
                </a:lnTo>
                <a:lnTo>
                  <a:pt x="498" y="1856"/>
                </a:lnTo>
                <a:lnTo>
                  <a:pt x="494" y="1850"/>
                </a:lnTo>
                <a:lnTo>
                  <a:pt x="494" y="1850"/>
                </a:lnTo>
                <a:lnTo>
                  <a:pt x="490" y="1848"/>
                </a:lnTo>
                <a:lnTo>
                  <a:pt x="486" y="1846"/>
                </a:lnTo>
                <a:lnTo>
                  <a:pt x="486" y="1846"/>
                </a:lnTo>
                <a:lnTo>
                  <a:pt x="486" y="1842"/>
                </a:lnTo>
                <a:lnTo>
                  <a:pt x="486" y="1838"/>
                </a:lnTo>
                <a:lnTo>
                  <a:pt x="486" y="1838"/>
                </a:lnTo>
                <a:lnTo>
                  <a:pt x="482" y="1836"/>
                </a:lnTo>
                <a:lnTo>
                  <a:pt x="478" y="1834"/>
                </a:lnTo>
                <a:lnTo>
                  <a:pt x="478" y="1834"/>
                </a:lnTo>
                <a:lnTo>
                  <a:pt x="478" y="1830"/>
                </a:lnTo>
                <a:lnTo>
                  <a:pt x="480" y="1826"/>
                </a:lnTo>
                <a:lnTo>
                  <a:pt x="480" y="1826"/>
                </a:lnTo>
                <a:lnTo>
                  <a:pt x="476" y="1818"/>
                </a:lnTo>
                <a:lnTo>
                  <a:pt x="476" y="1818"/>
                </a:lnTo>
                <a:lnTo>
                  <a:pt x="468" y="1814"/>
                </a:lnTo>
                <a:lnTo>
                  <a:pt x="460" y="1810"/>
                </a:lnTo>
                <a:lnTo>
                  <a:pt x="460" y="1810"/>
                </a:lnTo>
                <a:lnTo>
                  <a:pt x="458" y="1806"/>
                </a:lnTo>
                <a:lnTo>
                  <a:pt x="458" y="1802"/>
                </a:lnTo>
                <a:lnTo>
                  <a:pt x="458" y="1802"/>
                </a:lnTo>
                <a:lnTo>
                  <a:pt x="462" y="1800"/>
                </a:lnTo>
                <a:lnTo>
                  <a:pt x="466" y="1798"/>
                </a:lnTo>
                <a:lnTo>
                  <a:pt x="466" y="1798"/>
                </a:lnTo>
                <a:lnTo>
                  <a:pt x="464" y="1792"/>
                </a:lnTo>
                <a:lnTo>
                  <a:pt x="464" y="1788"/>
                </a:lnTo>
                <a:lnTo>
                  <a:pt x="464" y="1788"/>
                </a:lnTo>
                <a:lnTo>
                  <a:pt x="468" y="1786"/>
                </a:lnTo>
                <a:lnTo>
                  <a:pt x="470" y="1784"/>
                </a:lnTo>
                <a:lnTo>
                  <a:pt x="470" y="1784"/>
                </a:lnTo>
                <a:lnTo>
                  <a:pt x="478" y="1782"/>
                </a:lnTo>
                <a:lnTo>
                  <a:pt x="478" y="1782"/>
                </a:lnTo>
                <a:lnTo>
                  <a:pt x="486" y="1786"/>
                </a:lnTo>
                <a:lnTo>
                  <a:pt x="494" y="1790"/>
                </a:lnTo>
                <a:lnTo>
                  <a:pt x="494" y="1790"/>
                </a:lnTo>
                <a:lnTo>
                  <a:pt x="502" y="1790"/>
                </a:lnTo>
                <a:lnTo>
                  <a:pt x="510" y="1790"/>
                </a:lnTo>
                <a:lnTo>
                  <a:pt x="510" y="1790"/>
                </a:lnTo>
                <a:lnTo>
                  <a:pt x="516" y="1784"/>
                </a:lnTo>
                <a:lnTo>
                  <a:pt x="516" y="1784"/>
                </a:lnTo>
                <a:lnTo>
                  <a:pt x="526" y="1770"/>
                </a:lnTo>
                <a:lnTo>
                  <a:pt x="526" y="1770"/>
                </a:lnTo>
                <a:lnTo>
                  <a:pt x="528" y="1762"/>
                </a:lnTo>
                <a:lnTo>
                  <a:pt x="528" y="1762"/>
                </a:lnTo>
                <a:lnTo>
                  <a:pt x="532" y="1760"/>
                </a:lnTo>
                <a:lnTo>
                  <a:pt x="534" y="1756"/>
                </a:lnTo>
                <a:lnTo>
                  <a:pt x="534" y="1756"/>
                </a:lnTo>
                <a:lnTo>
                  <a:pt x="532" y="1750"/>
                </a:lnTo>
                <a:lnTo>
                  <a:pt x="530" y="1742"/>
                </a:lnTo>
                <a:lnTo>
                  <a:pt x="530" y="1742"/>
                </a:lnTo>
                <a:lnTo>
                  <a:pt x="524" y="1742"/>
                </a:lnTo>
                <a:lnTo>
                  <a:pt x="520" y="1744"/>
                </a:lnTo>
                <a:lnTo>
                  <a:pt x="520" y="1744"/>
                </a:lnTo>
                <a:lnTo>
                  <a:pt x="516" y="1742"/>
                </a:lnTo>
                <a:lnTo>
                  <a:pt x="514" y="1738"/>
                </a:lnTo>
                <a:lnTo>
                  <a:pt x="514" y="1738"/>
                </a:lnTo>
                <a:lnTo>
                  <a:pt x="514" y="1734"/>
                </a:lnTo>
                <a:lnTo>
                  <a:pt x="514" y="1730"/>
                </a:lnTo>
                <a:lnTo>
                  <a:pt x="514" y="1730"/>
                </a:lnTo>
                <a:lnTo>
                  <a:pt x="510" y="1730"/>
                </a:lnTo>
                <a:lnTo>
                  <a:pt x="506" y="1730"/>
                </a:lnTo>
                <a:lnTo>
                  <a:pt x="506" y="1730"/>
                </a:lnTo>
                <a:lnTo>
                  <a:pt x="502" y="1728"/>
                </a:lnTo>
                <a:lnTo>
                  <a:pt x="498" y="1726"/>
                </a:lnTo>
                <a:lnTo>
                  <a:pt x="498" y="1726"/>
                </a:lnTo>
                <a:lnTo>
                  <a:pt x="494" y="1728"/>
                </a:lnTo>
                <a:lnTo>
                  <a:pt x="488" y="1730"/>
                </a:lnTo>
                <a:lnTo>
                  <a:pt x="482" y="1734"/>
                </a:lnTo>
                <a:lnTo>
                  <a:pt x="476" y="1734"/>
                </a:lnTo>
                <a:lnTo>
                  <a:pt x="476" y="1734"/>
                </a:lnTo>
                <a:lnTo>
                  <a:pt x="472" y="1732"/>
                </a:lnTo>
                <a:lnTo>
                  <a:pt x="470" y="1728"/>
                </a:lnTo>
                <a:lnTo>
                  <a:pt x="470" y="1728"/>
                </a:lnTo>
                <a:lnTo>
                  <a:pt x="470" y="1720"/>
                </a:lnTo>
                <a:lnTo>
                  <a:pt x="470" y="1720"/>
                </a:lnTo>
                <a:lnTo>
                  <a:pt x="466" y="1712"/>
                </a:lnTo>
                <a:lnTo>
                  <a:pt x="466" y="1712"/>
                </a:lnTo>
                <a:lnTo>
                  <a:pt x="460" y="1708"/>
                </a:lnTo>
                <a:lnTo>
                  <a:pt x="460" y="1708"/>
                </a:lnTo>
                <a:lnTo>
                  <a:pt x="452" y="1704"/>
                </a:lnTo>
                <a:lnTo>
                  <a:pt x="444" y="1702"/>
                </a:lnTo>
                <a:lnTo>
                  <a:pt x="444" y="1702"/>
                </a:lnTo>
                <a:lnTo>
                  <a:pt x="438" y="1696"/>
                </a:lnTo>
                <a:lnTo>
                  <a:pt x="438" y="1696"/>
                </a:lnTo>
                <a:lnTo>
                  <a:pt x="422" y="1678"/>
                </a:lnTo>
                <a:lnTo>
                  <a:pt x="422" y="1678"/>
                </a:lnTo>
                <a:lnTo>
                  <a:pt x="420" y="1670"/>
                </a:lnTo>
                <a:lnTo>
                  <a:pt x="416" y="1662"/>
                </a:lnTo>
                <a:lnTo>
                  <a:pt x="416" y="1662"/>
                </a:lnTo>
                <a:lnTo>
                  <a:pt x="408" y="1658"/>
                </a:lnTo>
                <a:lnTo>
                  <a:pt x="402" y="1654"/>
                </a:lnTo>
                <a:lnTo>
                  <a:pt x="402" y="1654"/>
                </a:lnTo>
                <a:lnTo>
                  <a:pt x="398" y="1648"/>
                </a:lnTo>
                <a:lnTo>
                  <a:pt x="398" y="1648"/>
                </a:lnTo>
                <a:lnTo>
                  <a:pt x="398" y="1640"/>
                </a:lnTo>
                <a:lnTo>
                  <a:pt x="398" y="1640"/>
                </a:lnTo>
                <a:lnTo>
                  <a:pt x="402" y="1634"/>
                </a:lnTo>
                <a:lnTo>
                  <a:pt x="402" y="1634"/>
                </a:lnTo>
                <a:lnTo>
                  <a:pt x="404" y="1626"/>
                </a:lnTo>
                <a:lnTo>
                  <a:pt x="404" y="1626"/>
                </a:lnTo>
                <a:lnTo>
                  <a:pt x="402" y="1618"/>
                </a:lnTo>
                <a:lnTo>
                  <a:pt x="402" y="1618"/>
                </a:lnTo>
                <a:lnTo>
                  <a:pt x="398" y="1612"/>
                </a:lnTo>
                <a:lnTo>
                  <a:pt x="398" y="1612"/>
                </a:lnTo>
                <a:lnTo>
                  <a:pt x="392" y="1606"/>
                </a:lnTo>
                <a:lnTo>
                  <a:pt x="392" y="1606"/>
                </a:lnTo>
                <a:lnTo>
                  <a:pt x="390" y="1598"/>
                </a:lnTo>
                <a:lnTo>
                  <a:pt x="390" y="1598"/>
                </a:lnTo>
                <a:lnTo>
                  <a:pt x="390" y="1590"/>
                </a:lnTo>
                <a:lnTo>
                  <a:pt x="390" y="1590"/>
                </a:lnTo>
                <a:lnTo>
                  <a:pt x="390" y="1584"/>
                </a:lnTo>
                <a:lnTo>
                  <a:pt x="388" y="1580"/>
                </a:lnTo>
                <a:lnTo>
                  <a:pt x="388" y="1580"/>
                </a:lnTo>
                <a:lnTo>
                  <a:pt x="384" y="1580"/>
                </a:lnTo>
                <a:lnTo>
                  <a:pt x="380" y="1580"/>
                </a:lnTo>
                <a:lnTo>
                  <a:pt x="380" y="1580"/>
                </a:lnTo>
                <a:lnTo>
                  <a:pt x="374" y="1576"/>
                </a:lnTo>
                <a:lnTo>
                  <a:pt x="368" y="1570"/>
                </a:lnTo>
                <a:lnTo>
                  <a:pt x="368" y="1570"/>
                </a:lnTo>
                <a:lnTo>
                  <a:pt x="362" y="1566"/>
                </a:lnTo>
                <a:lnTo>
                  <a:pt x="362" y="1566"/>
                </a:lnTo>
                <a:lnTo>
                  <a:pt x="354" y="1562"/>
                </a:lnTo>
                <a:lnTo>
                  <a:pt x="354" y="1562"/>
                </a:lnTo>
                <a:lnTo>
                  <a:pt x="346" y="1564"/>
                </a:lnTo>
                <a:lnTo>
                  <a:pt x="346" y="1564"/>
                </a:lnTo>
                <a:lnTo>
                  <a:pt x="338" y="1564"/>
                </a:lnTo>
                <a:lnTo>
                  <a:pt x="332" y="1566"/>
                </a:lnTo>
                <a:lnTo>
                  <a:pt x="332" y="1566"/>
                </a:lnTo>
                <a:lnTo>
                  <a:pt x="326" y="1572"/>
                </a:lnTo>
                <a:lnTo>
                  <a:pt x="326" y="1572"/>
                </a:lnTo>
                <a:lnTo>
                  <a:pt x="320" y="1574"/>
                </a:lnTo>
                <a:lnTo>
                  <a:pt x="320" y="1574"/>
                </a:lnTo>
                <a:lnTo>
                  <a:pt x="314" y="1582"/>
                </a:lnTo>
                <a:lnTo>
                  <a:pt x="310" y="1584"/>
                </a:lnTo>
                <a:lnTo>
                  <a:pt x="308" y="1586"/>
                </a:lnTo>
                <a:lnTo>
                  <a:pt x="308" y="1586"/>
                </a:lnTo>
                <a:lnTo>
                  <a:pt x="306" y="1582"/>
                </a:lnTo>
                <a:lnTo>
                  <a:pt x="306" y="1576"/>
                </a:lnTo>
                <a:lnTo>
                  <a:pt x="306" y="1570"/>
                </a:lnTo>
                <a:lnTo>
                  <a:pt x="306" y="1566"/>
                </a:lnTo>
                <a:lnTo>
                  <a:pt x="306" y="1566"/>
                </a:lnTo>
                <a:lnTo>
                  <a:pt x="300" y="1562"/>
                </a:lnTo>
                <a:lnTo>
                  <a:pt x="292" y="1560"/>
                </a:lnTo>
                <a:lnTo>
                  <a:pt x="292" y="1560"/>
                </a:lnTo>
                <a:lnTo>
                  <a:pt x="284" y="1560"/>
                </a:lnTo>
                <a:lnTo>
                  <a:pt x="284" y="1560"/>
                </a:lnTo>
                <a:lnTo>
                  <a:pt x="278" y="1562"/>
                </a:lnTo>
                <a:lnTo>
                  <a:pt x="274" y="1564"/>
                </a:lnTo>
                <a:lnTo>
                  <a:pt x="270" y="1564"/>
                </a:lnTo>
                <a:lnTo>
                  <a:pt x="270" y="1564"/>
                </a:lnTo>
                <a:lnTo>
                  <a:pt x="268" y="1562"/>
                </a:lnTo>
                <a:lnTo>
                  <a:pt x="264" y="1558"/>
                </a:lnTo>
                <a:lnTo>
                  <a:pt x="264" y="1558"/>
                </a:lnTo>
                <a:lnTo>
                  <a:pt x="258" y="1556"/>
                </a:lnTo>
                <a:lnTo>
                  <a:pt x="258" y="1556"/>
                </a:lnTo>
                <a:lnTo>
                  <a:pt x="250" y="1560"/>
                </a:lnTo>
                <a:lnTo>
                  <a:pt x="246" y="1562"/>
                </a:lnTo>
                <a:lnTo>
                  <a:pt x="242" y="1562"/>
                </a:lnTo>
                <a:lnTo>
                  <a:pt x="242" y="1562"/>
                </a:lnTo>
                <a:lnTo>
                  <a:pt x="240" y="1560"/>
                </a:lnTo>
                <a:lnTo>
                  <a:pt x="240" y="1556"/>
                </a:lnTo>
                <a:lnTo>
                  <a:pt x="240" y="1556"/>
                </a:lnTo>
                <a:lnTo>
                  <a:pt x="238" y="1548"/>
                </a:lnTo>
                <a:lnTo>
                  <a:pt x="238" y="1548"/>
                </a:lnTo>
                <a:lnTo>
                  <a:pt x="238" y="1540"/>
                </a:lnTo>
                <a:lnTo>
                  <a:pt x="236" y="1532"/>
                </a:lnTo>
                <a:lnTo>
                  <a:pt x="236" y="1532"/>
                </a:lnTo>
                <a:lnTo>
                  <a:pt x="230" y="1526"/>
                </a:lnTo>
                <a:lnTo>
                  <a:pt x="230" y="1526"/>
                </a:lnTo>
                <a:lnTo>
                  <a:pt x="228" y="1518"/>
                </a:lnTo>
                <a:lnTo>
                  <a:pt x="228" y="1518"/>
                </a:lnTo>
                <a:lnTo>
                  <a:pt x="218" y="1510"/>
                </a:lnTo>
                <a:lnTo>
                  <a:pt x="214" y="1506"/>
                </a:lnTo>
                <a:lnTo>
                  <a:pt x="210" y="1502"/>
                </a:lnTo>
                <a:lnTo>
                  <a:pt x="210" y="1502"/>
                </a:lnTo>
                <a:lnTo>
                  <a:pt x="210" y="1498"/>
                </a:lnTo>
                <a:lnTo>
                  <a:pt x="210" y="1494"/>
                </a:lnTo>
                <a:lnTo>
                  <a:pt x="210" y="1494"/>
                </a:lnTo>
                <a:lnTo>
                  <a:pt x="206" y="1492"/>
                </a:lnTo>
                <a:lnTo>
                  <a:pt x="202" y="1490"/>
                </a:lnTo>
                <a:lnTo>
                  <a:pt x="202" y="1490"/>
                </a:lnTo>
                <a:lnTo>
                  <a:pt x="198" y="1490"/>
                </a:lnTo>
                <a:lnTo>
                  <a:pt x="196" y="1490"/>
                </a:lnTo>
                <a:lnTo>
                  <a:pt x="196" y="1490"/>
                </a:lnTo>
                <a:lnTo>
                  <a:pt x="196" y="1486"/>
                </a:lnTo>
                <a:lnTo>
                  <a:pt x="196" y="1482"/>
                </a:lnTo>
                <a:lnTo>
                  <a:pt x="196" y="1482"/>
                </a:lnTo>
                <a:lnTo>
                  <a:pt x="198" y="1472"/>
                </a:lnTo>
                <a:lnTo>
                  <a:pt x="198" y="1460"/>
                </a:lnTo>
                <a:lnTo>
                  <a:pt x="198" y="1460"/>
                </a:lnTo>
                <a:lnTo>
                  <a:pt x="194" y="1454"/>
                </a:lnTo>
                <a:lnTo>
                  <a:pt x="194" y="1454"/>
                </a:lnTo>
                <a:lnTo>
                  <a:pt x="190" y="1448"/>
                </a:lnTo>
                <a:lnTo>
                  <a:pt x="190" y="1448"/>
                </a:lnTo>
                <a:lnTo>
                  <a:pt x="182" y="1444"/>
                </a:lnTo>
                <a:lnTo>
                  <a:pt x="182" y="1444"/>
                </a:lnTo>
                <a:lnTo>
                  <a:pt x="178" y="1438"/>
                </a:lnTo>
                <a:lnTo>
                  <a:pt x="178" y="1438"/>
                </a:lnTo>
                <a:lnTo>
                  <a:pt x="172" y="1434"/>
                </a:lnTo>
                <a:lnTo>
                  <a:pt x="172" y="1434"/>
                </a:lnTo>
                <a:lnTo>
                  <a:pt x="170" y="1428"/>
                </a:lnTo>
                <a:lnTo>
                  <a:pt x="170" y="1428"/>
                </a:lnTo>
                <a:lnTo>
                  <a:pt x="170" y="1420"/>
                </a:lnTo>
                <a:lnTo>
                  <a:pt x="172" y="1414"/>
                </a:lnTo>
                <a:lnTo>
                  <a:pt x="172" y="1414"/>
                </a:lnTo>
                <a:lnTo>
                  <a:pt x="176" y="1406"/>
                </a:lnTo>
                <a:lnTo>
                  <a:pt x="176" y="1406"/>
                </a:lnTo>
                <a:lnTo>
                  <a:pt x="172" y="1398"/>
                </a:lnTo>
                <a:lnTo>
                  <a:pt x="172" y="1396"/>
                </a:lnTo>
                <a:lnTo>
                  <a:pt x="172" y="1392"/>
                </a:lnTo>
                <a:lnTo>
                  <a:pt x="172" y="1392"/>
                </a:lnTo>
                <a:lnTo>
                  <a:pt x="174" y="1392"/>
                </a:lnTo>
                <a:lnTo>
                  <a:pt x="176" y="1394"/>
                </a:lnTo>
                <a:lnTo>
                  <a:pt x="182" y="1398"/>
                </a:lnTo>
                <a:lnTo>
                  <a:pt x="182" y="1398"/>
                </a:lnTo>
                <a:lnTo>
                  <a:pt x="186" y="1402"/>
                </a:lnTo>
                <a:lnTo>
                  <a:pt x="190" y="1406"/>
                </a:lnTo>
                <a:lnTo>
                  <a:pt x="190" y="1406"/>
                </a:lnTo>
                <a:lnTo>
                  <a:pt x="196" y="1406"/>
                </a:lnTo>
                <a:lnTo>
                  <a:pt x="200" y="1406"/>
                </a:lnTo>
                <a:lnTo>
                  <a:pt x="200" y="1406"/>
                </a:lnTo>
                <a:lnTo>
                  <a:pt x="200" y="1402"/>
                </a:lnTo>
                <a:lnTo>
                  <a:pt x="200" y="1398"/>
                </a:lnTo>
                <a:lnTo>
                  <a:pt x="198" y="1392"/>
                </a:lnTo>
                <a:lnTo>
                  <a:pt x="198" y="1392"/>
                </a:lnTo>
                <a:lnTo>
                  <a:pt x="192" y="1384"/>
                </a:lnTo>
                <a:lnTo>
                  <a:pt x="188" y="1380"/>
                </a:lnTo>
                <a:lnTo>
                  <a:pt x="186" y="1378"/>
                </a:lnTo>
                <a:lnTo>
                  <a:pt x="186" y="1378"/>
                </a:lnTo>
                <a:lnTo>
                  <a:pt x="180" y="1378"/>
                </a:lnTo>
                <a:lnTo>
                  <a:pt x="172" y="1380"/>
                </a:lnTo>
                <a:lnTo>
                  <a:pt x="172" y="1380"/>
                </a:lnTo>
                <a:lnTo>
                  <a:pt x="170" y="1382"/>
                </a:lnTo>
                <a:lnTo>
                  <a:pt x="166" y="1382"/>
                </a:lnTo>
                <a:lnTo>
                  <a:pt x="166" y="1382"/>
                </a:lnTo>
                <a:lnTo>
                  <a:pt x="162" y="1378"/>
                </a:lnTo>
                <a:lnTo>
                  <a:pt x="160" y="1376"/>
                </a:lnTo>
                <a:lnTo>
                  <a:pt x="160" y="1376"/>
                </a:lnTo>
                <a:lnTo>
                  <a:pt x="162" y="1368"/>
                </a:lnTo>
                <a:lnTo>
                  <a:pt x="162" y="1368"/>
                </a:lnTo>
                <a:lnTo>
                  <a:pt x="166" y="1364"/>
                </a:lnTo>
                <a:lnTo>
                  <a:pt x="166" y="1364"/>
                </a:lnTo>
                <a:lnTo>
                  <a:pt x="172" y="1356"/>
                </a:lnTo>
                <a:lnTo>
                  <a:pt x="172" y="1356"/>
                </a:lnTo>
                <a:lnTo>
                  <a:pt x="174" y="1350"/>
                </a:lnTo>
                <a:lnTo>
                  <a:pt x="174" y="1350"/>
                </a:lnTo>
                <a:lnTo>
                  <a:pt x="172" y="1344"/>
                </a:lnTo>
                <a:lnTo>
                  <a:pt x="172" y="1344"/>
                </a:lnTo>
                <a:lnTo>
                  <a:pt x="170" y="1340"/>
                </a:lnTo>
                <a:lnTo>
                  <a:pt x="170" y="1340"/>
                </a:lnTo>
                <a:lnTo>
                  <a:pt x="166" y="1334"/>
                </a:lnTo>
                <a:lnTo>
                  <a:pt x="166" y="1334"/>
                </a:lnTo>
                <a:lnTo>
                  <a:pt x="166" y="1326"/>
                </a:lnTo>
                <a:lnTo>
                  <a:pt x="166" y="1318"/>
                </a:lnTo>
                <a:lnTo>
                  <a:pt x="166" y="1318"/>
                </a:lnTo>
                <a:lnTo>
                  <a:pt x="162" y="1314"/>
                </a:lnTo>
                <a:lnTo>
                  <a:pt x="160" y="1308"/>
                </a:lnTo>
                <a:lnTo>
                  <a:pt x="160" y="1308"/>
                </a:lnTo>
                <a:lnTo>
                  <a:pt x="162" y="1302"/>
                </a:lnTo>
                <a:lnTo>
                  <a:pt x="164" y="1294"/>
                </a:lnTo>
                <a:lnTo>
                  <a:pt x="164" y="1294"/>
                </a:lnTo>
                <a:lnTo>
                  <a:pt x="168" y="1282"/>
                </a:lnTo>
                <a:lnTo>
                  <a:pt x="168" y="1282"/>
                </a:lnTo>
                <a:lnTo>
                  <a:pt x="172" y="1278"/>
                </a:lnTo>
                <a:lnTo>
                  <a:pt x="174" y="1276"/>
                </a:lnTo>
                <a:lnTo>
                  <a:pt x="174" y="1274"/>
                </a:lnTo>
                <a:lnTo>
                  <a:pt x="174" y="1274"/>
                </a:lnTo>
                <a:lnTo>
                  <a:pt x="174" y="1272"/>
                </a:lnTo>
                <a:lnTo>
                  <a:pt x="174" y="1272"/>
                </a:lnTo>
                <a:lnTo>
                  <a:pt x="176" y="1270"/>
                </a:lnTo>
                <a:lnTo>
                  <a:pt x="176" y="1270"/>
                </a:lnTo>
                <a:lnTo>
                  <a:pt x="178" y="1264"/>
                </a:lnTo>
                <a:lnTo>
                  <a:pt x="178" y="1264"/>
                </a:lnTo>
                <a:lnTo>
                  <a:pt x="174" y="1256"/>
                </a:lnTo>
                <a:lnTo>
                  <a:pt x="174" y="1256"/>
                </a:lnTo>
                <a:lnTo>
                  <a:pt x="168" y="1252"/>
                </a:lnTo>
                <a:lnTo>
                  <a:pt x="168" y="1252"/>
                </a:lnTo>
                <a:lnTo>
                  <a:pt x="166" y="1252"/>
                </a:lnTo>
                <a:lnTo>
                  <a:pt x="162" y="1252"/>
                </a:lnTo>
                <a:lnTo>
                  <a:pt x="162" y="1252"/>
                </a:lnTo>
                <a:lnTo>
                  <a:pt x="162" y="1252"/>
                </a:lnTo>
                <a:lnTo>
                  <a:pt x="162" y="1252"/>
                </a:lnTo>
                <a:lnTo>
                  <a:pt x="160" y="1246"/>
                </a:lnTo>
                <a:lnTo>
                  <a:pt x="158" y="1240"/>
                </a:lnTo>
                <a:lnTo>
                  <a:pt x="158" y="1240"/>
                </a:lnTo>
                <a:lnTo>
                  <a:pt x="158" y="1236"/>
                </a:lnTo>
                <a:lnTo>
                  <a:pt x="158" y="1232"/>
                </a:lnTo>
                <a:lnTo>
                  <a:pt x="158" y="1232"/>
                </a:lnTo>
                <a:lnTo>
                  <a:pt x="162" y="1232"/>
                </a:lnTo>
                <a:lnTo>
                  <a:pt x="166" y="1234"/>
                </a:lnTo>
                <a:lnTo>
                  <a:pt x="166" y="1234"/>
                </a:lnTo>
                <a:lnTo>
                  <a:pt x="168" y="1236"/>
                </a:lnTo>
                <a:lnTo>
                  <a:pt x="172" y="1238"/>
                </a:lnTo>
                <a:lnTo>
                  <a:pt x="172" y="1238"/>
                </a:lnTo>
                <a:lnTo>
                  <a:pt x="174" y="1236"/>
                </a:lnTo>
                <a:lnTo>
                  <a:pt x="176" y="1234"/>
                </a:lnTo>
                <a:lnTo>
                  <a:pt x="176" y="1234"/>
                </a:lnTo>
                <a:lnTo>
                  <a:pt x="178" y="1230"/>
                </a:lnTo>
                <a:lnTo>
                  <a:pt x="178" y="1226"/>
                </a:lnTo>
                <a:lnTo>
                  <a:pt x="178" y="1226"/>
                </a:lnTo>
                <a:lnTo>
                  <a:pt x="182" y="1222"/>
                </a:lnTo>
                <a:lnTo>
                  <a:pt x="182" y="1222"/>
                </a:lnTo>
                <a:lnTo>
                  <a:pt x="186" y="1224"/>
                </a:lnTo>
                <a:lnTo>
                  <a:pt x="190" y="1226"/>
                </a:lnTo>
                <a:lnTo>
                  <a:pt x="190" y="1226"/>
                </a:lnTo>
                <a:lnTo>
                  <a:pt x="196" y="1222"/>
                </a:lnTo>
                <a:lnTo>
                  <a:pt x="200" y="1216"/>
                </a:lnTo>
                <a:lnTo>
                  <a:pt x="200" y="1216"/>
                </a:lnTo>
                <a:lnTo>
                  <a:pt x="202" y="1210"/>
                </a:lnTo>
                <a:lnTo>
                  <a:pt x="202" y="1210"/>
                </a:lnTo>
                <a:lnTo>
                  <a:pt x="206" y="1204"/>
                </a:lnTo>
                <a:lnTo>
                  <a:pt x="206" y="1204"/>
                </a:lnTo>
                <a:lnTo>
                  <a:pt x="214" y="1202"/>
                </a:lnTo>
                <a:lnTo>
                  <a:pt x="222" y="1202"/>
                </a:lnTo>
                <a:lnTo>
                  <a:pt x="222" y="1202"/>
                </a:lnTo>
                <a:lnTo>
                  <a:pt x="246" y="1204"/>
                </a:lnTo>
                <a:lnTo>
                  <a:pt x="246" y="1204"/>
                </a:lnTo>
                <a:lnTo>
                  <a:pt x="252" y="1202"/>
                </a:lnTo>
                <a:lnTo>
                  <a:pt x="252" y="1202"/>
                </a:lnTo>
                <a:lnTo>
                  <a:pt x="256" y="1200"/>
                </a:lnTo>
                <a:lnTo>
                  <a:pt x="258" y="1198"/>
                </a:lnTo>
                <a:lnTo>
                  <a:pt x="258" y="1198"/>
                </a:lnTo>
                <a:lnTo>
                  <a:pt x="254" y="1194"/>
                </a:lnTo>
                <a:lnTo>
                  <a:pt x="254" y="1194"/>
                </a:lnTo>
                <a:lnTo>
                  <a:pt x="248" y="1196"/>
                </a:lnTo>
                <a:lnTo>
                  <a:pt x="248" y="1196"/>
                </a:lnTo>
                <a:lnTo>
                  <a:pt x="242" y="1192"/>
                </a:lnTo>
                <a:lnTo>
                  <a:pt x="242" y="1192"/>
                </a:lnTo>
                <a:lnTo>
                  <a:pt x="242" y="1190"/>
                </a:lnTo>
                <a:lnTo>
                  <a:pt x="242" y="1186"/>
                </a:lnTo>
                <a:lnTo>
                  <a:pt x="242" y="1186"/>
                </a:lnTo>
                <a:lnTo>
                  <a:pt x="238" y="1182"/>
                </a:lnTo>
                <a:lnTo>
                  <a:pt x="232" y="1180"/>
                </a:lnTo>
                <a:lnTo>
                  <a:pt x="232" y="1180"/>
                </a:lnTo>
                <a:lnTo>
                  <a:pt x="224" y="1180"/>
                </a:lnTo>
                <a:lnTo>
                  <a:pt x="224" y="1180"/>
                </a:lnTo>
                <a:lnTo>
                  <a:pt x="216" y="1182"/>
                </a:lnTo>
                <a:lnTo>
                  <a:pt x="208" y="1186"/>
                </a:lnTo>
                <a:lnTo>
                  <a:pt x="208" y="1186"/>
                </a:lnTo>
                <a:lnTo>
                  <a:pt x="204" y="1188"/>
                </a:lnTo>
                <a:lnTo>
                  <a:pt x="198" y="1188"/>
                </a:lnTo>
                <a:lnTo>
                  <a:pt x="198" y="1188"/>
                </a:lnTo>
                <a:lnTo>
                  <a:pt x="190" y="1184"/>
                </a:lnTo>
                <a:lnTo>
                  <a:pt x="182" y="1178"/>
                </a:lnTo>
                <a:lnTo>
                  <a:pt x="182" y="1178"/>
                </a:lnTo>
                <a:lnTo>
                  <a:pt x="176" y="1176"/>
                </a:lnTo>
                <a:lnTo>
                  <a:pt x="176" y="1176"/>
                </a:lnTo>
                <a:lnTo>
                  <a:pt x="172" y="1176"/>
                </a:lnTo>
                <a:lnTo>
                  <a:pt x="172" y="1176"/>
                </a:lnTo>
                <a:lnTo>
                  <a:pt x="168" y="1174"/>
                </a:lnTo>
                <a:lnTo>
                  <a:pt x="166" y="1170"/>
                </a:lnTo>
                <a:lnTo>
                  <a:pt x="166" y="1170"/>
                </a:lnTo>
                <a:lnTo>
                  <a:pt x="164" y="1164"/>
                </a:lnTo>
                <a:lnTo>
                  <a:pt x="162" y="1160"/>
                </a:lnTo>
                <a:lnTo>
                  <a:pt x="164" y="1158"/>
                </a:lnTo>
                <a:lnTo>
                  <a:pt x="164" y="1158"/>
                </a:lnTo>
                <a:lnTo>
                  <a:pt x="166" y="1158"/>
                </a:lnTo>
                <a:lnTo>
                  <a:pt x="168" y="1158"/>
                </a:lnTo>
                <a:lnTo>
                  <a:pt x="168" y="1158"/>
                </a:lnTo>
                <a:lnTo>
                  <a:pt x="170" y="1162"/>
                </a:lnTo>
                <a:lnTo>
                  <a:pt x="170" y="1164"/>
                </a:lnTo>
                <a:lnTo>
                  <a:pt x="172" y="1164"/>
                </a:lnTo>
                <a:lnTo>
                  <a:pt x="172" y="1164"/>
                </a:lnTo>
                <a:lnTo>
                  <a:pt x="174" y="1162"/>
                </a:lnTo>
                <a:lnTo>
                  <a:pt x="172" y="1158"/>
                </a:lnTo>
                <a:lnTo>
                  <a:pt x="170" y="1150"/>
                </a:lnTo>
                <a:lnTo>
                  <a:pt x="170" y="1150"/>
                </a:lnTo>
                <a:lnTo>
                  <a:pt x="170" y="1146"/>
                </a:lnTo>
                <a:lnTo>
                  <a:pt x="170" y="1146"/>
                </a:lnTo>
                <a:lnTo>
                  <a:pt x="170" y="1142"/>
                </a:lnTo>
                <a:lnTo>
                  <a:pt x="168" y="1140"/>
                </a:lnTo>
                <a:lnTo>
                  <a:pt x="168" y="1140"/>
                </a:lnTo>
                <a:lnTo>
                  <a:pt x="164" y="1142"/>
                </a:lnTo>
                <a:lnTo>
                  <a:pt x="160" y="1144"/>
                </a:lnTo>
                <a:lnTo>
                  <a:pt x="154" y="1152"/>
                </a:lnTo>
                <a:lnTo>
                  <a:pt x="154" y="1152"/>
                </a:lnTo>
                <a:lnTo>
                  <a:pt x="150" y="1158"/>
                </a:lnTo>
                <a:lnTo>
                  <a:pt x="148" y="1162"/>
                </a:lnTo>
                <a:lnTo>
                  <a:pt x="148" y="1162"/>
                </a:lnTo>
                <a:lnTo>
                  <a:pt x="136" y="1166"/>
                </a:lnTo>
                <a:lnTo>
                  <a:pt x="130" y="1164"/>
                </a:lnTo>
                <a:lnTo>
                  <a:pt x="126" y="1162"/>
                </a:lnTo>
                <a:lnTo>
                  <a:pt x="126" y="1162"/>
                </a:lnTo>
                <a:lnTo>
                  <a:pt x="126" y="1160"/>
                </a:lnTo>
                <a:lnTo>
                  <a:pt x="128" y="1156"/>
                </a:lnTo>
                <a:lnTo>
                  <a:pt x="136" y="1148"/>
                </a:lnTo>
                <a:lnTo>
                  <a:pt x="144" y="1142"/>
                </a:lnTo>
                <a:lnTo>
                  <a:pt x="152" y="1136"/>
                </a:lnTo>
                <a:lnTo>
                  <a:pt x="152" y="1136"/>
                </a:lnTo>
                <a:lnTo>
                  <a:pt x="168" y="1112"/>
                </a:lnTo>
                <a:lnTo>
                  <a:pt x="184" y="1090"/>
                </a:lnTo>
                <a:lnTo>
                  <a:pt x="184" y="1090"/>
                </a:lnTo>
                <a:lnTo>
                  <a:pt x="206" y="1050"/>
                </a:lnTo>
                <a:lnTo>
                  <a:pt x="206" y="1050"/>
                </a:lnTo>
                <a:lnTo>
                  <a:pt x="222" y="1020"/>
                </a:lnTo>
                <a:lnTo>
                  <a:pt x="234" y="990"/>
                </a:lnTo>
                <a:lnTo>
                  <a:pt x="234" y="990"/>
                </a:lnTo>
                <a:lnTo>
                  <a:pt x="240" y="974"/>
                </a:lnTo>
                <a:lnTo>
                  <a:pt x="240" y="974"/>
                </a:lnTo>
                <a:lnTo>
                  <a:pt x="244" y="958"/>
                </a:lnTo>
                <a:lnTo>
                  <a:pt x="246" y="942"/>
                </a:lnTo>
                <a:lnTo>
                  <a:pt x="246" y="942"/>
                </a:lnTo>
                <a:lnTo>
                  <a:pt x="244" y="926"/>
                </a:lnTo>
                <a:lnTo>
                  <a:pt x="242" y="918"/>
                </a:lnTo>
                <a:lnTo>
                  <a:pt x="242" y="916"/>
                </a:lnTo>
                <a:lnTo>
                  <a:pt x="238" y="914"/>
                </a:lnTo>
                <a:lnTo>
                  <a:pt x="238" y="914"/>
                </a:lnTo>
                <a:lnTo>
                  <a:pt x="238" y="916"/>
                </a:lnTo>
                <a:lnTo>
                  <a:pt x="236" y="918"/>
                </a:lnTo>
                <a:lnTo>
                  <a:pt x="236" y="918"/>
                </a:lnTo>
                <a:lnTo>
                  <a:pt x="234" y="918"/>
                </a:lnTo>
                <a:lnTo>
                  <a:pt x="230" y="914"/>
                </a:lnTo>
                <a:lnTo>
                  <a:pt x="226" y="908"/>
                </a:lnTo>
                <a:lnTo>
                  <a:pt x="226" y="908"/>
                </a:lnTo>
                <a:lnTo>
                  <a:pt x="222" y="902"/>
                </a:lnTo>
                <a:lnTo>
                  <a:pt x="218" y="896"/>
                </a:lnTo>
                <a:lnTo>
                  <a:pt x="218" y="896"/>
                </a:lnTo>
                <a:lnTo>
                  <a:pt x="214" y="892"/>
                </a:lnTo>
                <a:lnTo>
                  <a:pt x="206" y="890"/>
                </a:lnTo>
                <a:lnTo>
                  <a:pt x="192" y="884"/>
                </a:lnTo>
                <a:lnTo>
                  <a:pt x="192" y="884"/>
                </a:lnTo>
                <a:lnTo>
                  <a:pt x="184" y="876"/>
                </a:lnTo>
                <a:lnTo>
                  <a:pt x="184" y="876"/>
                </a:lnTo>
                <a:lnTo>
                  <a:pt x="178" y="870"/>
                </a:lnTo>
                <a:lnTo>
                  <a:pt x="176" y="864"/>
                </a:lnTo>
                <a:lnTo>
                  <a:pt x="176" y="864"/>
                </a:lnTo>
                <a:lnTo>
                  <a:pt x="176" y="858"/>
                </a:lnTo>
                <a:lnTo>
                  <a:pt x="176" y="852"/>
                </a:lnTo>
                <a:lnTo>
                  <a:pt x="176" y="852"/>
                </a:lnTo>
                <a:lnTo>
                  <a:pt x="180" y="840"/>
                </a:lnTo>
                <a:lnTo>
                  <a:pt x="180" y="840"/>
                </a:lnTo>
                <a:lnTo>
                  <a:pt x="182" y="826"/>
                </a:lnTo>
                <a:lnTo>
                  <a:pt x="182" y="826"/>
                </a:lnTo>
                <a:lnTo>
                  <a:pt x="180" y="820"/>
                </a:lnTo>
                <a:lnTo>
                  <a:pt x="178" y="814"/>
                </a:lnTo>
                <a:lnTo>
                  <a:pt x="178" y="814"/>
                </a:lnTo>
                <a:lnTo>
                  <a:pt x="170" y="810"/>
                </a:lnTo>
                <a:lnTo>
                  <a:pt x="164" y="806"/>
                </a:lnTo>
                <a:lnTo>
                  <a:pt x="164" y="806"/>
                </a:lnTo>
                <a:lnTo>
                  <a:pt x="158" y="800"/>
                </a:lnTo>
                <a:lnTo>
                  <a:pt x="154" y="796"/>
                </a:lnTo>
                <a:lnTo>
                  <a:pt x="154" y="796"/>
                </a:lnTo>
                <a:lnTo>
                  <a:pt x="154" y="788"/>
                </a:lnTo>
                <a:lnTo>
                  <a:pt x="152" y="782"/>
                </a:lnTo>
                <a:lnTo>
                  <a:pt x="152" y="782"/>
                </a:lnTo>
                <a:lnTo>
                  <a:pt x="148" y="776"/>
                </a:lnTo>
                <a:lnTo>
                  <a:pt x="144" y="770"/>
                </a:lnTo>
                <a:lnTo>
                  <a:pt x="144" y="770"/>
                </a:lnTo>
                <a:lnTo>
                  <a:pt x="138" y="770"/>
                </a:lnTo>
                <a:lnTo>
                  <a:pt x="134" y="770"/>
                </a:lnTo>
                <a:lnTo>
                  <a:pt x="132" y="770"/>
                </a:lnTo>
                <a:lnTo>
                  <a:pt x="132" y="770"/>
                </a:lnTo>
                <a:lnTo>
                  <a:pt x="130" y="768"/>
                </a:lnTo>
                <a:lnTo>
                  <a:pt x="128" y="764"/>
                </a:lnTo>
                <a:lnTo>
                  <a:pt x="128" y="756"/>
                </a:lnTo>
                <a:lnTo>
                  <a:pt x="128" y="756"/>
                </a:lnTo>
                <a:lnTo>
                  <a:pt x="130" y="748"/>
                </a:lnTo>
                <a:lnTo>
                  <a:pt x="130" y="748"/>
                </a:lnTo>
                <a:lnTo>
                  <a:pt x="128" y="742"/>
                </a:lnTo>
                <a:lnTo>
                  <a:pt x="126" y="736"/>
                </a:lnTo>
                <a:lnTo>
                  <a:pt x="126" y="736"/>
                </a:lnTo>
                <a:lnTo>
                  <a:pt x="122" y="730"/>
                </a:lnTo>
                <a:lnTo>
                  <a:pt x="122" y="730"/>
                </a:lnTo>
                <a:lnTo>
                  <a:pt x="122" y="724"/>
                </a:lnTo>
                <a:lnTo>
                  <a:pt x="122" y="718"/>
                </a:lnTo>
                <a:lnTo>
                  <a:pt x="122" y="718"/>
                </a:lnTo>
                <a:lnTo>
                  <a:pt x="120" y="712"/>
                </a:lnTo>
                <a:lnTo>
                  <a:pt x="120" y="704"/>
                </a:lnTo>
                <a:lnTo>
                  <a:pt x="120" y="704"/>
                </a:lnTo>
                <a:lnTo>
                  <a:pt x="124" y="698"/>
                </a:lnTo>
                <a:lnTo>
                  <a:pt x="128" y="694"/>
                </a:lnTo>
                <a:lnTo>
                  <a:pt x="128" y="694"/>
                </a:lnTo>
                <a:lnTo>
                  <a:pt x="126" y="688"/>
                </a:lnTo>
                <a:lnTo>
                  <a:pt x="124" y="684"/>
                </a:lnTo>
                <a:lnTo>
                  <a:pt x="124" y="684"/>
                </a:lnTo>
                <a:lnTo>
                  <a:pt x="120" y="674"/>
                </a:lnTo>
                <a:lnTo>
                  <a:pt x="120" y="674"/>
                </a:lnTo>
                <a:lnTo>
                  <a:pt x="106" y="652"/>
                </a:lnTo>
                <a:lnTo>
                  <a:pt x="106" y="652"/>
                </a:lnTo>
                <a:lnTo>
                  <a:pt x="100" y="646"/>
                </a:lnTo>
                <a:lnTo>
                  <a:pt x="92" y="638"/>
                </a:lnTo>
                <a:lnTo>
                  <a:pt x="92" y="638"/>
                </a:lnTo>
                <a:lnTo>
                  <a:pt x="88" y="626"/>
                </a:lnTo>
                <a:lnTo>
                  <a:pt x="88" y="626"/>
                </a:lnTo>
                <a:lnTo>
                  <a:pt x="80" y="616"/>
                </a:lnTo>
                <a:lnTo>
                  <a:pt x="80" y="616"/>
                </a:lnTo>
                <a:lnTo>
                  <a:pt x="70" y="606"/>
                </a:lnTo>
                <a:lnTo>
                  <a:pt x="70" y="606"/>
                </a:lnTo>
                <a:lnTo>
                  <a:pt x="68" y="600"/>
                </a:lnTo>
                <a:lnTo>
                  <a:pt x="66" y="592"/>
                </a:lnTo>
                <a:lnTo>
                  <a:pt x="66" y="592"/>
                </a:lnTo>
                <a:lnTo>
                  <a:pt x="68" y="584"/>
                </a:lnTo>
                <a:lnTo>
                  <a:pt x="68" y="584"/>
                </a:lnTo>
                <a:lnTo>
                  <a:pt x="74" y="556"/>
                </a:lnTo>
                <a:lnTo>
                  <a:pt x="74" y="556"/>
                </a:lnTo>
                <a:lnTo>
                  <a:pt x="76" y="544"/>
                </a:lnTo>
                <a:lnTo>
                  <a:pt x="78" y="536"/>
                </a:lnTo>
                <a:lnTo>
                  <a:pt x="80" y="532"/>
                </a:lnTo>
                <a:lnTo>
                  <a:pt x="80" y="532"/>
                </a:lnTo>
                <a:lnTo>
                  <a:pt x="78" y="524"/>
                </a:lnTo>
                <a:lnTo>
                  <a:pt x="74" y="518"/>
                </a:lnTo>
                <a:lnTo>
                  <a:pt x="74" y="518"/>
                </a:lnTo>
                <a:lnTo>
                  <a:pt x="66" y="512"/>
                </a:lnTo>
                <a:lnTo>
                  <a:pt x="66" y="512"/>
                </a:lnTo>
                <a:lnTo>
                  <a:pt x="56" y="500"/>
                </a:lnTo>
                <a:lnTo>
                  <a:pt x="48" y="492"/>
                </a:lnTo>
                <a:lnTo>
                  <a:pt x="48" y="492"/>
                </a:lnTo>
                <a:lnTo>
                  <a:pt x="36" y="488"/>
                </a:lnTo>
                <a:lnTo>
                  <a:pt x="36" y="488"/>
                </a:lnTo>
                <a:lnTo>
                  <a:pt x="28" y="488"/>
                </a:lnTo>
                <a:lnTo>
                  <a:pt x="28" y="488"/>
                </a:lnTo>
                <a:lnTo>
                  <a:pt x="20" y="486"/>
                </a:lnTo>
                <a:lnTo>
                  <a:pt x="20" y="486"/>
                </a:lnTo>
                <a:lnTo>
                  <a:pt x="16" y="482"/>
                </a:lnTo>
                <a:lnTo>
                  <a:pt x="16" y="482"/>
                </a:lnTo>
                <a:lnTo>
                  <a:pt x="10" y="472"/>
                </a:lnTo>
                <a:lnTo>
                  <a:pt x="10" y="472"/>
                </a:lnTo>
                <a:lnTo>
                  <a:pt x="6" y="458"/>
                </a:lnTo>
                <a:lnTo>
                  <a:pt x="6" y="458"/>
                </a:lnTo>
                <a:lnTo>
                  <a:pt x="6" y="452"/>
                </a:lnTo>
                <a:lnTo>
                  <a:pt x="6" y="452"/>
                </a:lnTo>
                <a:lnTo>
                  <a:pt x="6" y="442"/>
                </a:lnTo>
                <a:lnTo>
                  <a:pt x="8" y="434"/>
                </a:lnTo>
                <a:lnTo>
                  <a:pt x="8" y="434"/>
                </a:lnTo>
                <a:lnTo>
                  <a:pt x="8" y="432"/>
                </a:lnTo>
                <a:lnTo>
                  <a:pt x="8" y="432"/>
                </a:lnTo>
                <a:lnTo>
                  <a:pt x="4" y="430"/>
                </a:lnTo>
                <a:lnTo>
                  <a:pt x="0" y="430"/>
                </a:lnTo>
                <a:lnTo>
                  <a:pt x="0" y="430"/>
                </a:lnTo>
                <a:lnTo>
                  <a:pt x="2" y="424"/>
                </a:lnTo>
                <a:lnTo>
                  <a:pt x="6" y="420"/>
                </a:lnTo>
                <a:lnTo>
                  <a:pt x="14" y="412"/>
                </a:lnTo>
                <a:lnTo>
                  <a:pt x="14" y="412"/>
                </a:lnTo>
                <a:lnTo>
                  <a:pt x="16" y="410"/>
                </a:lnTo>
                <a:lnTo>
                  <a:pt x="16" y="410"/>
                </a:lnTo>
                <a:lnTo>
                  <a:pt x="20" y="404"/>
                </a:lnTo>
                <a:lnTo>
                  <a:pt x="20" y="404"/>
                </a:lnTo>
                <a:lnTo>
                  <a:pt x="22" y="402"/>
                </a:lnTo>
                <a:lnTo>
                  <a:pt x="22" y="402"/>
                </a:lnTo>
                <a:lnTo>
                  <a:pt x="20" y="396"/>
                </a:lnTo>
                <a:lnTo>
                  <a:pt x="20" y="396"/>
                </a:lnTo>
                <a:lnTo>
                  <a:pt x="20" y="394"/>
                </a:lnTo>
                <a:lnTo>
                  <a:pt x="20" y="394"/>
                </a:lnTo>
                <a:lnTo>
                  <a:pt x="24" y="390"/>
                </a:lnTo>
                <a:lnTo>
                  <a:pt x="28" y="386"/>
                </a:lnTo>
                <a:lnTo>
                  <a:pt x="36" y="380"/>
                </a:lnTo>
                <a:lnTo>
                  <a:pt x="36" y="380"/>
                </a:lnTo>
                <a:lnTo>
                  <a:pt x="40" y="374"/>
                </a:lnTo>
                <a:lnTo>
                  <a:pt x="40" y="374"/>
                </a:lnTo>
                <a:lnTo>
                  <a:pt x="40" y="370"/>
                </a:lnTo>
                <a:lnTo>
                  <a:pt x="38" y="366"/>
                </a:lnTo>
                <a:lnTo>
                  <a:pt x="38" y="360"/>
                </a:lnTo>
                <a:lnTo>
                  <a:pt x="38" y="358"/>
                </a:lnTo>
                <a:lnTo>
                  <a:pt x="38" y="358"/>
                </a:lnTo>
                <a:lnTo>
                  <a:pt x="42" y="358"/>
                </a:lnTo>
                <a:lnTo>
                  <a:pt x="46" y="360"/>
                </a:lnTo>
                <a:lnTo>
                  <a:pt x="50" y="362"/>
                </a:lnTo>
                <a:lnTo>
                  <a:pt x="54" y="362"/>
                </a:lnTo>
                <a:lnTo>
                  <a:pt x="54" y="362"/>
                </a:lnTo>
                <a:lnTo>
                  <a:pt x="60" y="360"/>
                </a:lnTo>
                <a:lnTo>
                  <a:pt x="60" y="360"/>
                </a:lnTo>
                <a:lnTo>
                  <a:pt x="60" y="356"/>
                </a:lnTo>
                <a:lnTo>
                  <a:pt x="60" y="356"/>
                </a:lnTo>
                <a:lnTo>
                  <a:pt x="62" y="350"/>
                </a:lnTo>
                <a:lnTo>
                  <a:pt x="62" y="350"/>
                </a:lnTo>
                <a:lnTo>
                  <a:pt x="60" y="344"/>
                </a:lnTo>
                <a:lnTo>
                  <a:pt x="60" y="344"/>
                </a:lnTo>
                <a:lnTo>
                  <a:pt x="58" y="342"/>
                </a:lnTo>
                <a:lnTo>
                  <a:pt x="58" y="342"/>
                </a:lnTo>
                <a:lnTo>
                  <a:pt x="58" y="340"/>
                </a:lnTo>
                <a:lnTo>
                  <a:pt x="58" y="340"/>
                </a:lnTo>
                <a:lnTo>
                  <a:pt x="64" y="340"/>
                </a:lnTo>
                <a:lnTo>
                  <a:pt x="72" y="342"/>
                </a:lnTo>
                <a:lnTo>
                  <a:pt x="72" y="342"/>
                </a:lnTo>
                <a:lnTo>
                  <a:pt x="76" y="346"/>
                </a:lnTo>
                <a:lnTo>
                  <a:pt x="80" y="348"/>
                </a:lnTo>
                <a:lnTo>
                  <a:pt x="80" y="348"/>
                </a:lnTo>
                <a:lnTo>
                  <a:pt x="84" y="346"/>
                </a:lnTo>
                <a:lnTo>
                  <a:pt x="84" y="346"/>
                </a:lnTo>
                <a:lnTo>
                  <a:pt x="86" y="342"/>
                </a:lnTo>
                <a:lnTo>
                  <a:pt x="86" y="342"/>
                </a:lnTo>
                <a:lnTo>
                  <a:pt x="84" y="338"/>
                </a:lnTo>
                <a:lnTo>
                  <a:pt x="84" y="338"/>
                </a:lnTo>
                <a:lnTo>
                  <a:pt x="82" y="334"/>
                </a:lnTo>
                <a:lnTo>
                  <a:pt x="84" y="332"/>
                </a:lnTo>
                <a:lnTo>
                  <a:pt x="84" y="332"/>
                </a:lnTo>
                <a:lnTo>
                  <a:pt x="84" y="334"/>
                </a:lnTo>
                <a:lnTo>
                  <a:pt x="86" y="334"/>
                </a:lnTo>
                <a:lnTo>
                  <a:pt x="86" y="334"/>
                </a:lnTo>
                <a:lnTo>
                  <a:pt x="88" y="334"/>
                </a:lnTo>
                <a:lnTo>
                  <a:pt x="90" y="334"/>
                </a:lnTo>
                <a:lnTo>
                  <a:pt x="90" y="334"/>
                </a:lnTo>
                <a:lnTo>
                  <a:pt x="90" y="330"/>
                </a:lnTo>
                <a:lnTo>
                  <a:pt x="88" y="324"/>
                </a:lnTo>
                <a:lnTo>
                  <a:pt x="88" y="324"/>
                </a:lnTo>
                <a:lnTo>
                  <a:pt x="86" y="324"/>
                </a:lnTo>
                <a:lnTo>
                  <a:pt x="84" y="322"/>
                </a:lnTo>
                <a:lnTo>
                  <a:pt x="84" y="322"/>
                </a:lnTo>
                <a:lnTo>
                  <a:pt x="86" y="320"/>
                </a:lnTo>
                <a:lnTo>
                  <a:pt x="90" y="320"/>
                </a:lnTo>
                <a:lnTo>
                  <a:pt x="94" y="322"/>
                </a:lnTo>
                <a:lnTo>
                  <a:pt x="94" y="322"/>
                </a:lnTo>
                <a:lnTo>
                  <a:pt x="100" y="324"/>
                </a:lnTo>
                <a:lnTo>
                  <a:pt x="104" y="326"/>
                </a:lnTo>
                <a:lnTo>
                  <a:pt x="104" y="326"/>
                </a:lnTo>
                <a:lnTo>
                  <a:pt x="106" y="328"/>
                </a:lnTo>
                <a:lnTo>
                  <a:pt x="106" y="328"/>
                </a:lnTo>
                <a:lnTo>
                  <a:pt x="112" y="330"/>
                </a:lnTo>
                <a:lnTo>
                  <a:pt x="112" y="330"/>
                </a:lnTo>
                <a:lnTo>
                  <a:pt x="116" y="328"/>
                </a:lnTo>
                <a:lnTo>
                  <a:pt x="116" y="328"/>
                </a:lnTo>
                <a:lnTo>
                  <a:pt x="122" y="328"/>
                </a:lnTo>
                <a:lnTo>
                  <a:pt x="128" y="330"/>
                </a:lnTo>
                <a:lnTo>
                  <a:pt x="128" y="330"/>
                </a:lnTo>
                <a:lnTo>
                  <a:pt x="128" y="332"/>
                </a:lnTo>
                <a:lnTo>
                  <a:pt x="128" y="336"/>
                </a:lnTo>
                <a:lnTo>
                  <a:pt x="128" y="336"/>
                </a:lnTo>
                <a:lnTo>
                  <a:pt x="128" y="340"/>
                </a:lnTo>
                <a:lnTo>
                  <a:pt x="126" y="344"/>
                </a:lnTo>
                <a:lnTo>
                  <a:pt x="126" y="344"/>
                </a:lnTo>
                <a:lnTo>
                  <a:pt x="120" y="344"/>
                </a:lnTo>
                <a:lnTo>
                  <a:pt x="120" y="344"/>
                </a:lnTo>
                <a:lnTo>
                  <a:pt x="114" y="346"/>
                </a:lnTo>
                <a:lnTo>
                  <a:pt x="114" y="346"/>
                </a:lnTo>
                <a:lnTo>
                  <a:pt x="110" y="342"/>
                </a:lnTo>
                <a:lnTo>
                  <a:pt x="110" y="342"/>
                </a:lnTo>
                <a:lnTo>
                  <a:pt x="106" y="344"/>
                </a:lnTo>
                <a:lnTo>
                  <a:pt x="106" y="344"/>
                </a:lnTo>
                <a:lnTo>
                  <a:pt x="102" y="342"/>
                </a:lnTo>
                <a:lnTo>
                  <a:pt x="102" y="342"/>
                </a:lnTo>
                <a:lnTo>
                  <a:pt x="100" y="338"/>
                </a:lnTo>
                <a:lnTo>
                  <a:pt x="100" y="336"/>
                </a:lnTo>
                <a:lnTo>
                  <a:pt x="98" y="336"/>
                </a:lnTo>
                <a:lnTo>
                  <a:pt x="98" y="336"/>
                </a:lnTo>
                <a:lnTo>
                  <a:pt x="96" y="338"/>
                </a:lnTo>
                <a:lnTo>
                  <a:pt x="96" y="344"/>
                </a:lnTo>
                <a:lnTo>
                  <a:pt x="96" y="348"/>
                </a:lnTo>
                <a:lnTo>
                  <a:pt x="98" y="352"/>
                </a:lnTo>
                <a:lnTo>
                  <a:pt x="98" y="352"/>
                </a:lnTo>
                <a:lnTo>
                  <a:pt x="100" y="352"/>
                </a:lnTo>
                <a:lnTo>
                  <a:pt x="104" y="352"/>
                </a:lnTo>
                <a:lnTo>
                  <a:pt x="108" y="350"/>
                </a:lnTo>
                <a:lnTo>
                  <a:pt x="108" y="350"/>
                </a:lnTo>
                <a:lnTo>
                  <a:pt x="110" y="352"/>
                </a:lnTo>
                <a:lnTo>
                  <a:pt x="110" y="352"/>
                </a:lnTo>
                <a:lnTo>
                  <a:pt x="112" y="356"/>
                </a:lnTo>
                <a:lnTo>
                  <a:pt x="112" y="356"/>
                </a:lnTo>
                <a:lnTo>
                  <a:pt x="112" y="358"/>
                </a:lnTo>
                <a:lnTo>
                  <a:pt x="112" y="360"/>
                </a:lnTo>
                <a:lnTo>
                  <a:pt x="112" y="360"/>
                </a:lnTo>
                <a:lnTo>
                  <a:pt x="114" y="360"/>
                </a:lnTo>
                <a:lnTo>
                  <a:pt x="116" y="358"/>
                </a:lnTo>
                <a:lnTo>
                  <a:pt x="120" y="354"/>
                </a:lnTo>
                <a:lnTo>
                  <a:pt x="120" y="354"/>
                </a:lnTo>
                <a:lnTo>
                  <a:pt x="124" y="354"/>
                </a:lnTo>
                <a:lnTo>
                  <a:pt x="124" y="354"/>
                </a:lnTo>
                <a:lnTo>
                  <a:pt x="126" y="354"/>
                </a:lnTo>
                <a:lnTo>
                  <a:pt x="126" y="354"/>
                </a:lnTo>
                <a:lnTo>
                  <a:pt x="126" y="358"/>
                </a:lnTo>
                <a:lnTo>
                  <a:pt x="128" y="360"/>
                </a:lnTo>
                <a:lnTo>
                  <a:pt x="128" y="360"/>
                </a:lnTo>
                <a:lnTo>
                  <a:pt x="130" y="358"/>
                </a:lnTo>
                <a:lnTo>
                  <a:pt x="132" y="356"/>
                </a:lnTo>
                <a:lnTo>
                  <a:pt x="132" y="356"/>
                </a:lnTo>
                <a:lnTo>
                  <a:pt x="132" y="358"/>
                </a:lnTo>
                <a:lnTo>
                  <a:pt x="132" y="360"/>
                </a:lnTo>
                <a:lnTo>
                  <a:pt x="132" y="364"/>
                </a:lnTo>
                <a:lnTo>
                  <a:pt x="132" y="366"/>
                </a:lnTo>
                <a:lnTo>
                  <a:pt x="132" y="366"/>
                </a:lnTo>
                <a:lnTo>
                  <a:pt x="136" y="366"/>
                </a:lnTo>
                <a:lnTo>
                  <a:pt x="138" y="362"/>
                </a:lnTo>
                <a:lnTo>
                  <a:pt x="140" y="358"/>
                </a:lnTo>
                <a:lnTo>
                  <a:pt x="142" y="356"/>
                </a:lnTo>
                <a:lnTo>
                  <a:pt x="142" y="356"/>
                </a:lnTo>
                <a:lnTo>
                  <a:pt x="144" y="356"/>
                </a:lnTo>
                <a:lnTo>
                  <a:pt x="144" y="356"/>
                </a:lnTo>
                <a:lnTo>
                  <a:pt x="144" y="360"/>
                </a:lnTo>
                <a:lnTo>
                  <a:pt x="144" y="364"/>
                </a:lnTo>
                <a:lnTo>
                  <a:pt x="144" y="364"/>
                </a:lnTo>
                <a:lnTo>
                  <a:pt x="148" y="366"/>
                </a:lnTo>
                <a:lnTo>
                  <a:pt x="148" y="366"/>
                </a:lnTo>
                <a:lnTo>
                  <a:pt x="150" y="368"/>
                </a:lnTo>
                <a:lnTo>
                  <a:pt x="152" y="370"/>
                </a:lnTo>
                <a:lnTo>
                  <a:pt x="152" y="370"/>
                </a:lnTo>
                <a:lnTo>
                  <a:pt x="152" y="368"/>
                </a:lnTo>
                <a:lnTo>
                  <a:pt x="154" y="366"/>
                </a:lnTo>
                <a:lnTo>
                  <a:pt x="154" y="366"/>
                </a:lnTo>
                <a:lnTo>
                  <a:pt x="160" y="364"/>
                </a:lnTo>
                <a:lnTo>
                  <a:pt x="164" y="362"/>
                </a:lnTo>
                <a:lnTo>
                  <a:pt x="164" y="362"/>
                </a:lnTo>
                <a:lnTo>
                  <a:pt x="166" y="358"/>
                </a:lnTo>
                <a:lnTo>
                  <a:pt x="166" y="358"/>
                </a:lnTo>
                <a:lnTo>
                  <a:pt x="170" y="358"/>
                </a:lnTo>
                <a:lnTo>
                  <a:pt x="174" y="360"/>
                </a:lnTo>
                <a:lnTo>
                  <a:pt x="174" y="360"/>
                </a:lnTo>
                <a:lnTo>
                  <a:pt x="196" y="358"/>
                </a:lnTo>
                <a:lnTo>
                  <a:pt x="196" y="358"/>
                </a:lnTo>
                <a:lnTo>
                  <a:pt x="208" y="362"/>
                </a:lnTo>
                <a:lnTo>
                  <a:pt x="208" y="362"/>
                </a:lnTo>
                <a:lnTo>
                  <a:pt x="212" y="360"/>
                </a:lnTo>
                <a:lnTo>
                  <a:pt x="212" y="360"/>
                </a:lnTo>
                <a:lnTo>
                  <a:pt x="212" y="358"/>
                </a:lnTo>
                <a:lnTo>
                  <a:pt x="212" y="358"/>
                </a:lnTo>
                <a:lnTo>
                  <a:pt x="210" y="356"/>
                </a:lnTo>
                <a:lnTo>
                  <a:pt x="210" y="354"/>
                </a:lnTo>
                <a:lnTo>
                  <a:pt x="210" y="354"/>
                </a:lnTo>
                <a:lnTo>
                  <a:pt x="214" y="352"/>
                </a:lnTo>
                <a:lnTo>
                  <a:pt x="220" y="352"/>
                </a:lnTo>
                <a:lnTo>
                  <a:pt x="232" y="354"/>
                </a:lnTo>
                <a:lnTo>
                  <a:pt x="232" y="354"/>
                </a:lnTo>
                <a:lnTo>
                  <a:pt x="236" y="356"/>
                </a:lnTo>
                <a:lnTo>
                  <a:pt x="236" y="356"/>
                </a:lnTo>
                <a:lnTo>
                  <a:pt x="248" y="358"/>
                </a:lnTo>
                <a:lnTo>
                  <a:pt x="258" y="360"/>
                </a:lnTo>
                <a:lnTo>
                  <a:pt x="258" y="360"/>
                </a:lnTo>
                <a:lnTo>
                  <a:pt x="266" y="364"/>
                </a:lnTo>
                <a:lnTo>
                  <a:pt x="266" y="364"/>
                </a:lnTo>
                <a:lnTo>
                  <a:pt x="284" y="370"/>
                </a:lnTo>
                <a:lnTo>
                  <a:pt x="284" y="370"/>
                </a:lnTo>
                <a:lnTo>
                  <a:pt x="290" y="374"/>
                </a:lnTo>
                <a:lnTo>
                  <a:pt x="290" y="374"/>
                </a:lnTo>
                <a:lnTo>
                  <a:pt x="304" y="378"/>
                </a:lnTo>
                <a:lnTo>
                  <a:pt x="304" y="378"/>
                </a:lnTo>
                <a:lnTo>
                  <a:pt x="328" y="390"/>
                </a:lnTo>
                <a:lnTo>
                  <a:pt x="328" y="390"/>
                </a:lnTo>
                <a:lnTo>
                  <a:pt x="336" y="394"/>
                </a:lnTo>
                <a:lnTo>
                  <a:pt x="336" y="394"/>
                </a:lnTo>
                <a:lnTo>
                  <a:pt x="338" y="398"/>
                </a:lnTo>
                <a:lnTo>
                  <a:pt x="338" y="398"/>
                </a:lnTo>
                <a:lnTo>
                  <a:pt x="346" y="402"/>
                </a:lnTo>
                <a:lnTo>
                  <a:pt x="346" y="402"/>
                </a:lnTo>
                <a:lnTo>
                  <a:pt x="354" y="404"/>
                </a:lnTo>
                <a:lnTo>
                  <a:pt x="358" y="404"/>
                </a:lnTo>
                <a:lnTo>
                  <a:pt x="360" y="402"/>
                </a:lnTo>
                <a:lnTo>
                  <a:pt x="360" y="402"/>
                </a:lnTo>
                <a:lnTo>
                  <a:pt x="358" y="400"/>
                </a:lnTo>
                <a:lnTo>
                  <a:pt x="354" y="398"/>
                </a:lnTo>
                <a:lnTo>
                  <a:pt x="352" y="396"/>
                </a:lnTo>
                <a:lnTo>
                  <a:pt x="350" y="394"/>
                </a:lnTo>
                <a:lnTo>
                  <a:pt x="350" y="394"/>
                </a:lnTo>
                <a:lnTo>
                  <a:pt x="352" y="394"/>
                </a:lnTo>
                <a:lnTo>
                  <a:pt x="356" y="396"/>
                </a:lnTo>
                <a:lnTo>
                  <a:pt x="362" y="400"/>
                </a:lnTo>
                <a:lnTo>
                  <a:pt x="362" y="400"/>
                </a:lnTo>
                <a:lnTo>
                  <a:pt x="366" y="406"/>
                </a:lnTo>
                <a:lnTo>
                  <a:pt x="366" y="406"/>
                </a:lnTo>
                <a:lnTo>
                  <a:pt x="368" y="408"/>
                </a:lnTo>
                <a:lnTo>
                  <a:pt x="370" y="408"/>
                </a:lnTo>
                <a:lnTo>
                  <a:pt x="370" y="408"/>
                </a:lnTo>
                <a:lnTo>
                  <a:pt x="370" y="406"/>
                </a:lnTo>
                <a:lnTo>
                  <a:pt x="370" y="404"/>
                </a:lnTo>
                <a:lnTo>
                  <a:pt x="370" y="404"/>
                </a:lnTo>
                <a:lnTo>
                  <a:pt x="370" y="404"/>
                </a:lnTo>
                <a:lnTo>
                  <a:pt x="374" y="404"/>
                </a:lnTo>
                <a:lnTo>
                  <a:pt x="378" y="408"/>
                </a:lnTo>
                <a:lnTo>
                  <a:pt x="378" y="408"/>
                </a:lnTo>
                <a:lnTo>
                  <a:pt x="386" y="412"/>
                </a:lnTo>
                <a:lnTo>
                  <a:pt x="390" y="412"/>
                </a:lnTo>
                <a:lnTo>
                  <a:pt x="394" y="412"/>
                </a:lnTo>
                <a:lnTo>
                  <a:pt x="394" y="412"/>
                </a:lnTo>
                <a:lnTo>
                  <a:pt x="396" y="412"/>
                </a:lnTo>
                <a:lnTo>
                  <a:pt x="398" y="410"/>
                </a:lnTo>
                <a:lnTo>
                  <a:pt x="398" y="410"/>
                </a:lnTo>
                <a:lnTo>
                  <a:pt x="398" y="408"/>
                </a:lnTo>
                <a:lnTo>
                  <a:pt x="394" y="406"/>
                </a:lnTo>
                <a:lnTo>
                  <a:pt x="392" y="404"/>
                </a:lnTo>
                <a:lnTo>
                  <a:pt x="392" y="402"/>
                </a:lnTo>
                <a:lnTo>
                  <a:pt x="392" y="402"/>
                </a:lnTo>
                <a:lnTo>
                  <a:pt x="396" y="402"/>
                </a:lnTo>
                <a:lnTo>
                  <a:pt x="398" y="404"/>
                </a:lnTo>
                <a:lnTo>
                  <a:pt x="398" y="404"/>
                </a:lnTo>
                <a:lnTo>
                  <a:pt x="402" y="406"/>
                </a:lnTo>
                <a:lnTo>
                  <a:pt x="402" y="406"/>
                </a:lnTo>
                <a:lnTo>
                  <a:pt x="406" y="410"/>
                </a:lnTo>
                <a:lnTo>
                  <a:pt x="406" y="410"/>
                </a:lnTo>
                <a:lnTo>
                  <a:pt x="418" y="416"/>
                </a:lnTo>
                <a:lnTo>
                  <a:pt x="418" y="416"/>
                </a:lnTo>
                <a:lnTo>
                  <a:pt x="422" y="418"/>
                </a:lnTo>
                <a:lnTo>
                  <a:pt x="422" y="418"/>
                </a:lnTo>
                <a:lnTo>
                  <a:pt x="424" y="422"/>
                </a:lnTo>
                <a:lnTo>
                  <a:pt x="424" y="422"/>
                </a:lnTo>
                <a:lnTo>
                  <a:pt x="428" y="424"/>
                </a:lnTo>
                <a:lnTo>
                  <a:pt x="430" y="426"/>
                </a:lnTo>
                <a:lnTo>
                  <a:pt x="430" y="426"/>
                </a:lnTo>
                <a:lnTo>
                  <a:pt x="434" y="422"/>
                </a:lnTo>
                <a:lnTo>
                  <a:pt x="434" y="422"/>
                </a:lnTo>
                <a:lnTo>
                  <a:pt x="438" y="422"/>
                </a:lnTo>
                <a:lnTo>
                  <a:pt x="442" y="424"/>
                </a:lnTo>
                <a:lnTo>
                  <a:pt x="442" y="424"/>
                </a:lnTo>
                <a:lnTo>
                  <a:pt x="452" y="430"/>
                </a:lnTo>
                <a:lnTo>
                  <a:pt x="452" y="430"/>
                </a:lnTo>
                <a:lnTo>
                  <a:pt x="456" y="436"/>
                </a:lnTo>
                <a:lnTo>
                  <a:pt x="458" y="442"/>
                </a:lnTo>
                <a:lnTo>
                  <a:pt x="458" y="442"/>
                </a:lnTo>
                <a:lnTo>
                  <a:pt x="466" y="448"/>
                </a:lnTo>
                <a:lnTo>
                  <a:pt x="466" y="448"/>
                </a:lnTo>
                <a:lnTo>
                  <a:pt x="468" y="456"/>
                </a:lnTo>
                <a:lnTo>
                  <a:pt x="472" y="462"/>
                </a:lnTo>
                <a:lnTo>
                  <a:pt x="472" y="462"/>
                </a:lnTo>
                <a:lnTo>
                  <a:pt x="474" y="464"/>
                </a:lnTo>
                <a:lnTo>
                  <a:pt x="474" y="464"/>
                </a:lnTo>
                <a:lnTo>
                  <a:pt x="478" y="464"/>
                </a:lnTo>
                <a:lnTo>
                  <a:pt x="482" y="464"/>
                </a:lnTo>
                <a:lnTo>
                  <a:pt x="482" y="464"/>
                </a:lnTo>
                <a:lnTo>
                  <a:pt x="484" y="470"/>
                </a:lnTo>
                <a:lnTo>
                  <a:pt x="486" y="478"/>
                </a:lnTo>
                <a:lnTo>
                  <a:pt x="486" y="478"/>
                </a:lnTo>
                <a:lnTo>
                  <a:pt x="488" y="494"/>
                </a:lnTo>
                <a:lnTo>
                  <a:pt x="488" y="494"/>
                </a:lnTo>
                <a:lnTo>
                  <a:pt x="484" y="520"/>
                </a:lnTo>
                <a:lnTo>
                  <a:pt x="484" y="520"/>
                </a:lnTo>
                <a:lnTo>
                  <a:pt x="478" y="536"/>
                </a:lnTo>
                <a:lnTo>
                  <a:pt x="478" y="536"/>
                </a:lnTo>
                <a:lnTo>
                  <a:pt x="474" y="542"/>
                </a:lnTo>
                <a:lnTo>
                  <a:pt x="474" y="542"/>
                </a:lnTo>
                <a:lnTo>
                  <a:pt x="470" y="550"/>
                </a:lnTo>
                <a:lnTo>
                  <a:pt x="470" y="550"/>
                </a:lnTo>
                <a:lnTo>
                  <a:pt x="460" y="562"/>
                </a:lnTo>
                <a:lnTo>
                  <a:pt x="448" y="572"/>
                </a:lnTo>
                <a:lnTo>
                  <a:pt x="448" y="572"/>
                </a:lnTo>
                <a:lnTo>
                  <a:pt x="440" y="576"/>
                </a:lnTo>
                <a:lnTo>
                  <a:pt x="440" y="576"/>
                </a:lnTo>
                <a:lnTo>
                  <a:pt x="434" y="582"/>
                </a:lnTo>
                <a:lnTo>
                  <a:pt x="434" y="582"/>
                </a:lnTo>
                <a:lnTo>
                  <a:pt x="418" y="586"/>
                </a:lnTo>
                <a:lnTo>
                  <a:pt x="402" y="590"/>
                </a:lnTo>
                <a:lnTo>
                  <a:pt x="402" y="590"/>
                </a:lnTo>
                <a:lnTo>
                  <a:pt x="396" y="590"/>
                </a:lnTo>
                <a:lnTo>
                  <a:pt x="388" y="590"/>
                </a:lnTo>
                <a:lnTo>
                  <a:pt x="388" y="590"/>
                </a:lnTo>
                <a:lnTo>
                  <a:pt x="382" y="586"/>
                </a:lnTo>
                <a:lnTo>
                  <a:pt x="382" y="586"/>
                </a:lnTo>
                <a:lnTo>
                  <a:pt x="372" y="584"/>
                </a:lnTo>
                <a:lnTo>
                  <a:pt x="362" y="584"/>
                </a:lnTo>
                <a:lnTo>
                  <a:pt x="362" y="584"/>
                </a:lnTo>
                <a:lnTo>
                  <a:pt x="352" y="586"/>
                </a:lnTo>
                <a:lnTo>
                  <a:pt x="344" y="588"/>
                </a:lnTo>
                <a:lnTo>
                  <a:pt x="344" y="588"/>
                </a:lnTo>
                <a:lnTo>
                  <a:pt x="332" y="586"/>
                </a:lnTo>
                <a:lnTo>
                  <a:pt x="332" y="586"/>
                </a:lnTo>
                <a:lnTo>
                  <a:pt x="320" y="586"/>
                </a:lnTo>
                <a:lnTo>
                  <a:pt x="308" y="586"/>
                </a:lnTo>
                <a:lnTo>
                  <a:pt x="308" y="586"/>
                </a:lnTo>
                <a:lnTo>
                  <a:pt x="306" y="584"/>
                </a:lnTo>
                <a:lnTo>
                  <a:pt x="302" y="582"/>
                </a:lnTo>
                <a:lnTo>
                  <a:pt x="302" y="582"/>
                </a:lnTo>
                <a:lnTo>
                  <a:pt x="298" y="584"/>
                </a:lnTo>
                <a:lnTo>
                  <a:pt x="294" y="584"/>
                </a:lnTo>
                <a:lnTo>
                  <a:pt x="294" y="584"/>
                </a:lnTo>
                <a:lnTo>
                  <a:pt x="290" y="582"/>
                </a:lnTo>
                <a:lnTo>
                  <a:pt x="288" y="580"/>
                </a:lnTo>
                <a:lnTo>
                  <a:pt x="288" y="580"/>
                </a:lnTo>
                <a:lnTo>
                  <a:pt x="280" y="578"/>
                </a:lnTo>
                <a:lnTo>
                  <a:pt x="274" y="580"/>
                </a:lnTo>
                <a:lnTo>
                  <a:pt x="274" y="580"/>
                </a:lnTo>
                <a:lnTo>
                  <a:pt x="270" y="582"/>
                </a:lnTo>
                <a:lnTo>
                  <a:pt x="266" y="584"/>
                </a:lnTo>
                <a:lnTo>
                  <a:pt x="266" y="584"/>
                </a:lnTo>
                <a:lnTo>
                  <a:pt x="262" y="582"/>
                </a:lnTo>
                <a:lnTo>
                  <a:pt x="260" y="578"/>
                </a:lnTo>
                <a:lnTo>
                  <a:pt x="260" y="578"/>
                </a:lnTo>
                <a:lnTo>
                  <a:pt x="258" y="574"/>
                </a:lnTo>
                <a:lnTo>
                  <a:pt x="256" y="570"/>
                </a:lnTo>
                <a:lnTo>
                  <a:pt x="256" y="570"/>
                </a:lnTo>
                <a:lnTo>
                  <a:pt x="252" y="570"/>
                </a:lnTo>
                <a:lnTo>
                  <a:pt x="252" y="570"/>
                </a:lnTo>
                <a:lnTo>
                  <a:pt x="252" y="574"/>
                </a:lnTo>
                <a:lnTo>
                  <a:pt x="250" y="576"/>
                </a:lnTo>
                <a:lnTo>
                  <a:pt x="250" y="576"/>
                </a:lnTo>
                <a:lnTo>
                  <a:pt x="246" y="574"/>
                </a:lnTo>
                <a:lnTo>
                  <a:pt x="246" y="574"/>
                </a:lnTo>
                <a:lnTo>
                  <a:pt x="246" y="576"/>
                </a:lnTo>
                <a:lnTo>
                  <a:pt x="244" y="580"/>
                </a:lnTo>
                <a:lnTo>
                  <a:pt x="244" y="580"/>
                </a:lnTo>
                <a:lnTo>
                  <a:pt x="240" y="578"/>
                </a:lnTo>
                <a:lnTo>
                  <a:pt x="236" y="576"/>
                </a:lnTo>
                <a:lnTo>
                  <a:pt x="236" y="576"/>
                </a:lnTo>
                <a:lnTo>
                  <a:pt x="232" y="572"/>
                </a:lnTo>
                <a:lnTo>
                  <a:pt x="230" y="570"/>
                </a:lnTo>
                <a:lnTo>
                  <a:pt x="228" y="568"/>
                </a:lnTo>
                <a:lnTo>
                  <a:pt x="228" y="568"/>
                </a:lnTo>
                <a:lnTo>
                  <a:pt x="228" y="572"/>
                </a:lnTo>
                <a:lnTo>
                  <a:pt x="228" y="574"/>
                </a:lnTo>
                <a:lnTo>
                  <a:pt x="228" y="574"/>
                </a:lnTo>
                <a:lnTo>
                  <a:pt x="226" y="578"/>
                </a:lnTo>
                <a:lnTo>
                  <a:pt x="226" y="578"/>
                </a:lnTo>
                <a:lnTo>
                  <a:pt x="222" y="578"/>
                </a:lnTo>
                <a:lnTo>
                  <a:pt x="216" y="576"/>
                </a:lnTo>
                <a:lnTo>
                  <a:pt x="204" y="570"/>
                </a:lnTo>
                <a:lnTo>
                  <a:pt x="204" y="570"/>
                </a:lnTo>
                <a:lnTo>
                  <a:pt x="196" y="562"/>
                </a:lnTo>
                <a:lnTo>
                  <a:pt x="196" y="562"/>
                </a:lnTo>
                <a:lnTo>
                  <a:pt x="192" y="556"/>
                </a:lnTo>
                <a:lnTo>
                  <a:pt x="192" y="556"/>
                </a:lnTo>
                <a:lnTo>
                  <a:pt x="184" y="552"/>
                </a:lnTo>
                <a:lnTo>
                  <a:pt x="178" y="552"/>
                </a:lnTo>
                <a:lnTo>
                  <a:pt x="178" y="552"/>
                </a:lnTo>
                <a:lnTo>
                  <a:pt x="170" y="552"/>
                </a:lnTo>
                <a:lnTo>
                  <a:pt x="164" y="556"/>
                </a:lnTo>
                <a:lnTo>
                  <a:pt x="164" y="556"/>
                </a:lnTo>
                <a:lnTo>
                  <a:pt x="162" y="560"/>
                </a:lnTo>
                <a:lnTo>
                  <a:pt x="162" y="562"/>
                </a:lnTo>
                <a:lnTo>
                  <a:pt x="162" y="562"/>
                </a:lnTo>
                <a:lnTo>
                  <a:pt x="164" y="564"/>
                </a:lnTo>
                <a:lnTo>
                  <a:pt x="166" y="564"/>
                </a:lnTo>
                <a:lnTo>
                  <a:pt x="172" y="562"/>
                </a:lnTo>
                <a:lnTo>
                  <a:pt x="172" y="562"/>
                </a:lnTo>
                <a:lnTo>
                  <a:pt x="180" y="570"/>
                </a:lnTo>
                <a:lnTo>
                  <a:pt x="180" y="570"/>
                </a:lnTo>
                <a:lnTo>
                  <a:pt x="186" y="578"/>
                </a:lnTo>
                <a:lnTo>
                  <a:pt x="186" y="578"/>
                </a:lnTo>
                <a:lnTo>
                  <a:pt x="192" y="582"/>
                </a:lnTo>
                <a:lnTo>
                  <a:pt x="196" y="584"/>
                </a:lnTo>
                <a:lnTo>
                  <a:pt x="198" y="586"/>
                </a:lnTo>
                <a:lnTo>
                  <a:pt x="198" y="586"/>
                </a:lnTo>
                <a:lnTo>
                  <a:pt x="196" y="588"/>
                </a:lnTo>
                <a:lnTo>
                  <a:pt x="196" y="590"/>
                </a:lnTo>
                <a:lnTo>
                  <a:pt x="196" y="590"/>
                </a:lnTo>
                <a:lnTo>
                  <a:pt x="200" y="594"/>
                </a:lnTo>
                <a:lnTo>
                  <a:pt x="208" y="598"/>
                </a:lnTo>
                <a:lnTo>
                  <a:pt x="224" y="604"/>
                </a:lnTo>
                <a:lnTo>
                  <a:pt x="224" y="604"/>
                </a:lnTo>
                <a:lnTo>
                  <a:pt x="228" y="602"/>
                </a:lnTo>
                <a:lnTo>
                  <a:pt x="234" y="602"/>
                </a:lnTo>
                <a:lnTo>
                  <a:pt x="234" y="602"/>
                </a:lnTo>
                <a:lnTo>
                  <a:pt x="238" y="604"/>
                </a:lnTo>
                <a:lnTo>
                  <a:pt x="238" y="604"/>
                </a:lnTo>
                <a:lnTo>
                  <a:pt x="238" y="610"/>
                </a:lnTo>
                <a:lnTo>
                  <a:pt x="238" y="610"/>
                </a:lnTo>
                <a:lnTo>
                  <a:pt x="240" y="614"/>
                </a:lnTo>
                <a:lnTo>
                  <a:pt x="240" y="614"/>
                </a:lnTo>
                <a:lnTo>
                  <a:pt x="246" y="616"/>
                </a:lnTo>
                <a:lnTo>
                  <a:pt x="252" y="616"/>
                </a:lnTo>
                <a:lnTo>
                  <a:pt x="252" y="616"/>
                </a:lnTo>
                <a:lnTo>
                  <a:pt x="256" y="616"/>
                </a:lnTo>
                <a:lnTo>
                  <a:pt x="258" y="614"/>
                </a:lnTo>
                <a:lnTo>
                  <a:pt x="258" y="614"/>
                </a:lnTo>
                <a:lnTo>
                  <a:pt x="262" y="618"/>
                </a:lnTo>
                <a:lnTo>
                  <a:pt x="264" y="622"/>
                </a:lnTo>
                <a:lnTo>
                  <a:pt x="264" y="622"/>
                </a:lnTo>
                <a:lnTo>
                  <a:pt x="270" y="622"/>
                </a:lnTo>
                <a:lnTo>
                  <a:pt x="276" y="622"/>
                </a:lnTo>
                <a:lnTo>
                  <a:pt x="276" y="622"/>
                </a:lnTo>
                <a:lnTo>
                  <a:pt x="280" y="624"/>
                </a:lnTo>
                <a:lnTo>
                  <a:pt x="280" y="624"/>
                </a:lnTo>
                <a:lnTo>
                  <a:pt x="288" y="636"/>
                </a:lnTo>
                <a:lnTo>
                  <a:pt x="288" y="636"/>
                </a:lnTo>
                <a:lnTo>
                  <a:pt x="296" y="640"/>
                </a:lnTo>
                <a:lnTo>
                  <a:pt x="296" y="640"/>
                </a:lnTo>
                <a:lnTo>
                  <a:pt x="300" y="646"/>
                </a:lnTo>
                <a:lnTo>
                  <a:pt x="300" y="646"/>
                </a:lnTo>
                <a:lnTo>
                  <a:pt x="304" y="664"/>
                </a:lnTo>
                <a:lnTo>
                  <a:pt x="304" y="664"/>
                </a:lnTo>
                <a:lnTo>
                  <a:pt x="306" y="670"/>
                </a:lnTo>
                <a:lnTo>
                  <a:pt x="306" y="674"/>
                </a:lnTo>
                <a:lnTo>
                  <a:pt x="306" y="678"/>
                </a:lnTo>
                <a:lnTo>
                  <a:pt x="306" y="678"/>
                </a:lnTo>
                <a:lnTo>
                  <a:pt x="302" y="680"/>
                </a:lnTo>
                <a:lnTo>
                  <a:pt x="298" y="684"/>
                </a:lnTo>
                <a:lnTo>
                  <a:pt x="298" y="684"/>
                </a:lnTo>
                <a:lnTo>
                  <a:pt x="296" y="690"/>
                </a:lnTo>
                <a:lnTo>
                  <a:pt x="296" y="690"/>
                </a:lnTo>
                <a:lnTo>
                  <a:pt x="300" y="694"/>
                </a:lnTo>
                <a:lnTo>
                  <a:pt x="306" y="700"/>
                </a:lnTo>
                <a:lnTo>
                  <a:pt x="312" y="704"/>
                </a:lnTo>
                <a:lnTo>
                  <a:pt x="316" y="710"/>
                </a:lnTo>
                <a:lnTo>
                  <a:pt x="316" y="710"/>
                </a:lnTo>
                <a:lnTo>
                  <a:pt x="318" y="714"/>
                </a:lnTo>
                <a:lnTo>
                  <a:pt x="320" y="720"/>
                </a:lnTo>
                <a:lnTo>
                  <a:pt x="320" y="720"/>
                </a:lnTo>
                <a:lnTo>
                  <a:pt x="324" y="722"/>
                </a:lnTo>
                <a:lnTo>
                  <a:pt x="328" y="724"/>
                </a:lnTo>
                <a:lnTo>
                  <a:pt x="328" y="724"/>
                </a:lnTo>
                <a:lnTo>
                  <a:pt x="330" y="730"/>
                </a:lnTo>
                <a:lnTo>
                  <a:pt x="330" y="736"/>
                </a:lnTo>
                <a:lnTo>
                  <a:pt x="330" y="736"/>
                </a:lnTo>
                <a:lnTo>
                  <a:pt x="334" y="742"/>
                </a:lnTo>
                <a:lnTo>
                  <a:pt x="338" y="748"/>
                </a:lnTo>
                <a:lnTo>
                  <a:pt x="338" y="748"/>
                </a:lnTo>
                <a:lnTo>
                  <a:pt x="336" y="752"/>
                </a:lnTo>
                <a:lnTo>
                  <a:pt x="332" y="756"/>
                </a:lnTo>
                <a:lnTo>
                  <a:pt x="332" y="756"/>
                </a:lnTo>
                <a:lnTo>
                  <a:pt x="332" y="760"/>
                </a:lnTo>
                <a:lnTo>
                  <a:pt x="332" y="762"/>
                </a:lnTo>
                <a:lnTo>
                  <a:pt x="332" y="762"/>
                </a:lnTo>
                <a:lnTo>
                  <a:pt x="334" y="762"/>
                </a:lnTo>
                <a:lnTo>
                  <a:pt x="336" y="760"/>
                </a:lnTo>
                <a:lnTo>
                  <a:pt x="338" y="756"/>
                </a:lnTo>
                <a:lnTo>
                  <a:pt x="340" y="756"/>
                </a:lnTo>
                <a:lnTo>
                  <a:pt x="340" y="756"/>
                </a:lnTo>
                <a:lnTo>
                  <a:pt x="344" y="758"/>
                </a:lnTo>
                <a:lnTo>
                  <a:pt x="348" y="762"/>
                </a:lnTo>
                <a:lnTo>
                  <a:pt x="348" y="762"/>
                </a:lnTo>
                <a:lnTo>
                  <a:pt x="356" y="766"/>
                </a:lnTo>
                <a:lnTo>
                  <a:pt x="364" y="770"/>
                </a:lnTo>
                <a:lnTo>
                  <a:pt x="364" y="770"/>
                </a:lnTo>
                <a:lnTo>
                  <a:pt x="370" y="766"/>
                </a:lnTo>
                <a:lnTo>
                  <a:pt x="370" y="766"/>
                </a:lnTo>
                <a:lnTo>
                  <a:pt x="372" y="764"/>
                </a:lnTo>
                <a:lnTo>
                  <a:pt x="374" y="762"/>
                </a:lnTo>
                <a:lnTo>
                  <a:pt x="374" y="762"/>
                </a:lnTo>
                <a:lnTo>
                  <a:pt x="378" y="762"/>
                </a:lnTo>
                <a:lnTo>
                  <a:pt x="382" y="762"/>
                </a:lnTo>
                <a:lnTo>
                  <a:pt x="382" y="762"/>
                </a:lnTo>
                <a:lnTo>
                  <a:pt x="388" y="768"/>
                </a:lnTo>
                <a:lnTo>
                  <a:pt x="388" y="768"/>
                </a:lnTo>
                <a:lnTo>
                  <a:pt x="396" y="772"/>
                </a:lnTo>
                <a:lnTo>
                  <a:pt x="396" y="772"/>
                </a:lnTo>
                <a:lnTo>
                  <a:pt x="404" y="778"/>
                </a:lnTo>
                <a:lnTo>
                  <a:pt x="404" y="778"/>
                </a:lnTo>
                <a:lnTo>
                  <a:pt x="408" y="782"/>
                </a:lnTo>
                <a:lnTo>
                  <a:pt x="408" y="782"/>
                </a:lnTo>
                <a:lnTo>
                  <a:pt x="414" y="782"/>
                </a:lnTo>
                <a:lnTo>
                  <a:pt x="422" y="782"/>
                </a:lnTo>
                <a:lnTo>
                  <a:pt x="422" y="782"/>
                </a:lnTo>
                <a:lnTo>
                  <a:pt x="434" y="786"/>
                </a:lnTo>
                <a:lnTo>
                  <a:pt x="448" y="788"/>
                </a:lnTo>
                <a:lnTo>
                  <a:pt x="448" y="788"/>
                </a:lnTo>
                <a:lnTo>
                  <a:pt x="454" y="786"/>
                </a:lnTo>
                <a:lnTo>
                  <a:pt x="454" y="786"/>
                </a:lnTo>
                <a:lnTo>
                  <a:pt x="462" y="790"/>
                </a:lnTo>
                <a:lnTo>
                  <a:pt x="464" y="790"/>
                </a:lnTo>
                <a:lnTo>
                  <a:pt x="466" y="790"/>
                </a:lnTo>
                <a:lnTo>
                  <a:pt x="466" y="790"/>
                </a:lnTo>
                <a:lnTo>
                  <a:pt x="466" y="786"/>
                </a:lnTo>
                <a:lnTo>
                  <a:pt x="466" y="786"/>
                </a:lnTo>
                <a:lnTo>
                  <a:pt x="466" y="782"/>
                </a:lnTo>
                <a:lnTo>
                  <a:pt x="466" y="782"/>
                </a:lnTo>
                <a:lnTo>
                  <a:pt x="470" y="776"/>
                </a:lnTo>
                <a:lnTo>
                  <a:pt x="474" y="770"/>
                </a:lnTo>
                <a:lnTo>
                  <a:pt x="474" y="770"/>
                </a:lnTo>
                <a:lnTo>
                  <a:pt x="478" y="772"/>
                </a:lnTo>
                <a:lnTo>
                  <a:pt x="482" y="772"/>
                </a:lnTo>
                <a:lnTo>
                  <a:pt x="486" y="774"/>
                </a:lnTo>
                <a:lnTo>
                  <a:pt x="488" y="772"/>
                </a:lnTo>
                <a:lnTo>
                  <a:pt x="488" y="772"/>
                </a:lnTo>
                <a:lnTo>
                  <a:pt x="488" y="772"/>
                </a:lnTo>
                <a:lnTo>
                  <a:pt x="486" y="770"/>
                </a:lnTo>
                <a:lnTo>
                  <a:pt x="482" y="768"/>
                </a:lnTo>
                <a:lnTo>
                  <a:pt x="482" y="768"/>
                </a:lnTo>
                <a:lnTo>
                  <a:pt x="474" y="754"/>
                </a:lnTo>
                <a:lnTo>
                  <a:pt x="464" y="738"/>
                </a:lnTo>
                <a:lnTo>
                  <a:pt x="464" y="738"/>
                </a:lnTo>
                <a:lnTo>
                  <a:pt x="460" y="732"/>
                </a:lnTo>
                <a:lnTo>
                  <a:pt x="458" y="730"/>
                </a:lnTo>
                <a:lnTo>
                  <a:pt x="456" y="728"/>
                </a:lnTo>
                <a:lnTo>
                  <a:pt x="456" y="728"/>
                </a:lnTo>
                <a:lnTo>
                  <a:pt x="452" y="730"/>
                </a:lnTo>
                <a:lnTo>
                  <a:pt x="448" y="736"/>
                </a:lnTo>
                <a:lnTo>
                  <a:pt x="442" y="740"/>
                </a:lnTo>
                <a:lnTo>
                  <a:pt x="438" y="744"/>
                </a:lnTo>
                <a:lnTo>
                  <a:pt x="438" y="744"/>
                </a:lnTo>
                <a:lnTo>
                  <a:pt x="434" y="742"/>
                </a:lnTo>
                <a:lnTo>
                  <a:pt x="430" y="740"/>
                </a:lnTo>
                <a:lnTo>
                  <a:pt x="422" y="736"/>
                </a:lnTo>
                <a:lnTo>
                  <a:pt x="422" y="736"/>
                </a:lnTo>
                <a:lnTo>
                  <a:pt x="416" y="728"/>
                </a:lnTo>
                <a:lnTo>
                  <a:pt x="410" y="722"/>
                </a:lnTo>
                <a:lnTo>
                  <a:pt x="410" y="722"/>
                </a:lnTo>
                <a:lnTo>
                  <a:pt x="402" y="720"/>
                </a:lnTo>
                <a:lnTo>
                  <a:pt x="402" y="720"/>
                </a:lnTo>
                <a:lnTo>
                  <a:pt x="398" y="716"/>
                </a:lnTo>
                <a:lnTo>
                  <a:pt x="394" y="712"/>
                </a:lnTo>
                <a:lnTo>
                  <a:pt x="394" y="712"/>
                </a:lnTo>
                <a:lnTo>
                  <a:pt x="392" y="710"/>
                </a:lnTo>
                <a:lnTo>
                  <a:pt x="390" y="706"/>
                </a:lnTo>
                <a:lnTo>
                  <a:pt x="390" y="706"/>
                </a:lnTo>
                <a:lnTo>
                  <a:pt x="394" y="704"/>
                </a:lnTo>
                <a:lnTo>
                  <a:pt x="396" y="702"/>
                </a:lnTo>
                <a:lnTo>
                  <a:pt x="396" y="702"/>
                </a:lnTo>
                <a:lnTo>
                  <a:pt x="400" y="692"/>
                </a:lnTo>
                <a:lnTo>
                  <a:pt x="400" y="692"/>
                </a:lnTo>
                <a:lnTo>
                  <a:pt x="398" y="684"/>
                </a:lnTo>
                <a:lnTo>
                  <a:pt x="396" y="680"/>
                </a:lnTo>
                <a:lnTo>
                  <a:pt x="396" y="678"/>
                </a:lnTo>
                <a:lnTo>
                  <a:pt x="396" y="678"/>
                </a:lnTo>
                <a:lnTo>
                  <a:pt x="400" y="678"/>
                </a:lnTo>
                <a:lnTo>
                  <a:pt x="404" y="678"/>
                </a:lnTo>
                <a:lnTo>
                  <a:pt x="404" y="678"/>
                </a:lnTo>
                <a:lnTo>
                  <a:pt x="420" y="680"/>
                </a:lnTo>
                <a:lnTo>
                  <a:pt x="420" y="680"/>
                </a:lnTo>
                <a:lnTo>
                  <a:pt x="426" y="682"/>
                </a:lnTo>
                <a:lnTo>
                  <a:pt x="432" y="684"/>
                </a:lnTo>
                <a:lnTo>
                  <a:pt x="432" y="684"/>
                </a:lnTo>
                <a:lnTo>
                  <a:pt x="436" y="688"/>
                </a:lnTo>
                <a:lnTo>
                  <a:pt x="440" y="692"/>
                </a:lnTo>
                <a:lnTo>
                  <a:pt x="440" y="692"/>
                </a:lnTo>
                <a:lnTo>
                  <a:pt x="446" y="692"/>
                </a:lnTo>
                <a:lnTo>
                  <a:pt x="450" y="690"/>
                </a:lnTo>
                <a:lnTo>
                  <a:pt x="450" y="690"/>
                </a:lnTo>
                <a:lnTo>
                  <a:pt x="456" y="690"/>
                </a:lnTo>
                <a:lnTo>
                  <a:pt x="460" y="690"/>
                </a:lnTo>
                <a:lnTo>
                  <a:pt x="460" y="692"/>
                </a:lnTo>
                <a:lnTo>
                  <a:pt x="460" y="692"/>
                </a:lnTo>
                <a:lnTo>
                  <a:pt x="460" y="694"/>
                </a:lnTo>
                <a:lnTo>
                  <a:pt x="458" y="696"/>
                </a:lnTo>
                <a:lnTo>
                  <a:pt x="454" y="698"/>
                </a:lnTo>
                <a:lnTo>
                  <a:pt x="452" y="700"/>
                </a:lnTo>
                <a:lnTo>
                  <a:pt x="452" y="700"/>
                </a:lnTo>
                <a:lnTo>
                  <a:pt x="456" y="708"/>
                </a:lnTo>
                <a:lnTo>
                  <a:pt x="458" y="712"/>
                </a:lnTo>
                <a:lnTo>
                  <a:pt x="460" y="712"/>
                </a:lnTo>
                <a:lnTo>
                  <a:pt x="460" y="712"/>
                </a:lnTo>
                <a:lnTo>
                  <a:pt x="462" y="712"/>
                </a:lnTo>
                <a:lnTo>
                  <a:pt x="462" y="708"/>
                </a:lnTo>
                <a:lnTo>
                  <a:pt x="462" y="704"/>
                </a:lnTo>
                <a:lnTo>
                  <a:pt x="462" y="704"/>
                </a:lnTo>
                <a:lnTo>
                  <a:pt x="464" y="696"/>
                </a:lnTo>
                <a:lnTo>
                  <a:pt x="466" y="694"/>
                </a:lnTo>
                <a:lnTo>
                  <a:pt x="470" y="692"/>
                </a:lnTo>
                <a:lnTo>
                  <a:pt x="470" y="692"/>
                </a:lnTo>
                <a:lnTo>
                  <a:pt x="472" y="692"/>
                </a:lnTo>
                <a:lnTo>
                  <a:pt x="476" y="694"/>
                </a:lnTo>
                <a:lnTo>
                  <a:pt x="476" y="694"/>
                </a:lnTo>
                <a:lnTo>
                  <a:pt x="488" y="692"/>
                </a:lnTo>
                <a:lnTo>
                  <a:pt x="488" y="692"/>
                </a:lnTo>
                <a:lnTo>
                  <a:pt x="496" y="694"/>
                </a:lnTo>
                <a:lnTo>
                  <a:pt x="504" y="696"/>
                </a:lnTo>
                <a:lnTo>
                  <a:pt x="504" y="696"/>
                </a:lnTo>
                <a:lnTo>
                  <a:pt x="520" y="698"/>
                </a:lnTo>
                <a:lnTo>
                  <a:pt x="520" y="698"/>
                </a:lnTo>
                <a:lnTo>
                  <a:pt x="524" y="698"/>
                </a:lnTo>
                <a:lnTo>
                  <a:pt x="528" y="698"/>
                </a:lnTo>
                <a:lnTo>
                  <a:pt x="528" y="698"/>
                </a:lnTo>
                <a:lnTo>
                  <a:pt x="530" y="694"/>
                </a:lnTo>
                <a:lnTo>
                  <a:pt x="530" y="694"/>
                </a:lnTo>
                <a:lnTo>
                  <a:pt x="528" y="692"/>
                </a:lnTo>
                <a:lnTo>
                  <a:pt x="526" y="690"/>
                </a:lnTo>
                <a:lnTo>
                  <a:pt x="526" y="690"/>
                </a:lnTo>
                <a:lnTo>
                  <a:pt x="528" y="690"/>
                </a:lnTo>
                <a:lnTo>
                  <a:pt x="530" y="690"/>
                </a:lnTo>
                <a:lnTo>
                  <a:pt x="536" y="690"/>
                </a:lnTo>
                <a:lnTo>
                  <a:pt x="544" y="692"/>
                </a:lnTo>
                <a:lnTo>
                  <a:pt x="550" y="692"/>
                </a:lnTo>
                <a:lnTo>
                  <a:pt x="550" y="692"/>
                </a:lnTo>
                <a:lnTo>
                  <a:pt x="552" y="688"/>
                </a:lnTo>
                <a:lnTo>
                  <a:pt x="552" y="688"/>
                </a:lnTo>
                <a:lnTo>
                  <a:pt x="556" y="690"/>
                </a:lnTo>
                <a:lnTo>
                  <a:pt x="560" y="692"/>
                </a:lnTo>
                <a:lnTo>
                  <a:pt x="566" y="692"/>
                </a:lnTo>
                <a:lnTo>
                  <a:pt x="568" y="692"/>
                </a:lnTo>
                <a:lnTo>
                  <a:pt x="568" y="692"/>
                </a:lnTo>
                <a:lnTo>
                  <a:pt x="568" y="690"/>
                </a:lnTo>
                <a:lnTo>
                  <a:pt x="566" y="688"/>
                </a:lnTo>
                <a:lnTo>
                  <a:pt x="566" y="688"/>
                </a:lnTo>
                <a:lnTo>
                  <a:pt x="556" y="682"/>
                </a:lnTo>
                <a:lnTo>
                  <a:pt x="556" y="682"/>
                </a:lnTo>
                <a:lnTo>
                  <a:pt x="552" y="676"/>
                </a:lnTo>
                <a:lnTo>
                  <a:pt x="552" y="676"/>
                </a:lnTo>
                <a:lnTo>
                  <a:pt x="534" y="658"/>
                </a:lnTo>
                <a:lnTo>
                  <a:pt x="534" y="658"/>
                </a:lnTo>
                <a:lnTo>
                  <a:pt x="526" y="652"/>
                </a:lnTo>
                <a:lnTo>
                  <a:pt x="526" y="652"/>
                </a:lnTo>
                <a:lnTo>
                  <a:pt x="514" y="644"/>
                </a:lnTo>
                <a:lnTo>
                  <a:pt x="514" y="644"/>
                </a:lnTo>
                <a:lnTo>
                  <a:pt x="500" y="632"/>
                </a:lnTo>
                <a:lnTo>
                  <a:pt x="500" y="632"/>
                </a:lnTo>
                <a:lnTo>
                  <a:pt x="490" y="616"/>
                </a:lnTo>
                <a:lnTo>
                  <a:pt x="490" y="616"/>
                </a:lnTo>
                <a:lnTo>
                  <a:pt x="488" y="612"/>
                </a:lnTo>
                <a:lnTo>
                  <a:pt x="486" y="608"/>
                </a:lnTo>
                <a:lnTo>
                  <a:pt x="486" y="608"/>
                </a:lnTo>
                <a:lnTo>
                  <a:pt x="490" y="604"/>
                </a:lnTo>
                <a:lnTo>
                  <a:pt x="494" y="602"/>
                </a:lnTo>
                <a:lnTo>
                  <a:pt x="494" y="602"/>
                </a:lnTo>
                <a:lnTo>
                  <a:pt x="498" y="594"/>
                </a:lnTo>
                <a:lnTo>
                  <a:pt x="498" y="594"/>
                </a:lnTo>
                <a:lnTo>
                  <a:pt x="504" y="584"/>
                </a:lnTo>
                <a:lnTo>
                  <a:pt x="504" y="584"/>
                </a:lnTo>
                <a:lnTo>
                  <a:pt x="504" y="574"/>
                </a:lnTo>
                <a:lnTo>
                  <a:pt x="504" y="574"/>
                </a:lnTo>
                <a:lnTo>
                  <a:pt x="508" y="566"/>
                </a:lnTo>
                <a:lnTo>
                  <a:pt x="508" y="566"/>
                </a:lnTo>
                <a:lnTo>
                  <a:pt x="514" y="564"/>
                </a:lnTo>
                <a:lnTo>
                  <a:pt x="514" y="564"/>
                </a:lnTo>
                <a:lnTo>
                  <a:pt x="520" y="558"/>
                </a:lnTo>
                <a:lnTo>
                  <a:pt x="526" y="552"/>
                </a:lnTo>
                <a:lnTo>
                  <a:pt x="526" y="552"/>
                </a:lnTo>
                <a:lnTo>
                  <a:pt x="530" y="544"/>
                </a:lnTo>
                <a:lnTo>
                  <a:pt x="530" y="544"/>
                </a:lnTo>
                <a:lnTo>
                  <a:pt x="532" y="532"/>
                </a:lnTo>
                <a:lnTo>
                  <a:pt x="532" y="532"/>
                </a:lnTo>
                <a:lnTo>
                  <a:pt x="534" y="526"/>
                </a:lnTo>
                <a:lnTo>
                  <a:pt x="536" y="518"/>
                </a:lnTo>
                <a:lnTo>
                  <a:pt x="536" y="518"/>
                </a:lnTo>
                <a:lnTo>
                  <a:pt x="536" y="512"/>
                </a:lnTo>
                <a:lnTo>
                  <a:pt x="536" y="512"/>
                </a:lnTo>
                <a:lnTo>
                  <a:pt x="536" y="508"/>
                </a:lnTo>
                <a:lnTo>
                  <a:pt x="538" y="504"/>
                </a:lnTo>
                <a:lnTo>
                  <a:pt x="538" y="504"/>
                </a:lnTo>
                <a:lnTo>
                  <a:pt x="542" y="504"/>
                </a:lnTo>
                <a:lnTo>
                  <a:pt x="546" y="506"/>
                </a:lnTo>
                <a:lnTo>
                  <a:pt x="552" y="508"/>
                </a:lnTo>
                <a:lnTo>
                  <a:pt x="556" y="510"/>
                </a:lnTo>
                <a:lnTo>
                  <a:pt x="556" y="510"/>
                </a:lnTo>
                <a:lnTo>
                  <a:pt x="564" y="508"/>
                </a:lnTo>
                <a:lnTo>
                  <a:pt x="572" y="504"/>
                </a:lnTo>
                <a:lnTo>
                  <a:pt x="572" y="504"/>
                </a:lnTo>
                <a:lnTo>
                  <a:pt x="576" y="506"/>
                </a:lnTo>
                <a:lnTo>
                  <a:pt x="576" y="506"/>
                </a:lnTo>
                <a:lnTo>
                  <a:pt x="584" y="506"/>
                </a:lnTo>
                <a:lnTo>
                  <a:pt x="592" y="510"/>
                </a:lnTo>
                <a:lnTo>
                  <a:pt x="592" y="510"/>
                </a:lnTo>
                <a:lnTo>
                  <a:pt x="594" y="514"/>
                </a:lnTo>
                <a:lnTo>
                  <a:pt x="594" y="516"/>
                </a:lnTo>
                <a:lnTo>
                  <a:pt x="594" y="516"/>
                </a:lnTo>
                <a:lnTo>
                  <a:pt x="594" y="524"/>
                </a:lnTo>
                <a:lnTo>
                  <a:pt x="594" y="526"/>
                </a:lnTo>
                <a:lnTo>
                  <a:pt x="594" y="528"/>
                </a:lnTo>
                <a:lnTo>
                  <a:pt x="594" y="528"/>
                </a:lnTo>
                <a:lnTo>
                  <a:pt x="596" y="528"/>
                </a:lnTo>
                <a:lnTo>
                  <a:pt x="598" y="524"/>
                </a:lnTo>
                <a:lnTo>
                  <a:pt x="600" y="518"/>
                </a:lnTo>
                <a:lnTo>
                  <a:pt x="600" y="518"/>
                </a:lnTo>
                <a:lnTo>
                  <a:pt x="604" y="516"/>
                </a:lnTo>
                <a:lnTo>
                  <a:pt x="604" y="516"/>
                </a:lnTo>
                <a:lnTo>
                  <a:pt x="608" y="516"/>
                </a:lnTo>
                <a:lnTo>
                  <a:pt x="612" y="520"/>
                </a:lnTo>
                <a:lnTo>
                  <a:pt x="612" y="520"/>
                </a:lnTo>
                <a:lnTo>
                  <a:pt x="616" y="526"/>
                </a:lnTo>
                <a:lnTo>
                  <a:pt x="616" y="526"/>
                </a:lnTo>
                <a:lnTo>
                  <a:pt x="622" y="530"/>
                </a:lnTo>
                <a:lnTo>
                  <a:pt x="624" y="532"/>
                </a:lnTo>
                <a:lnTo>
                  <a:pt x="628" y="532"/>
                </a:lnTo>
                <a:lnTo>
                  <a:pt x="628" y="532"/>
                </a:lnTo>
                <a:lnTo>
                  <a:pt x="628" y="530"/>
                </a:lnTo>
                <a:lnTo>
                  <a:pt x="628" y="528"/>
                </a:lnTo>
                <a:lnTo>
                  <a:pt x="626" y="522"/>
                </a:lnTo>
                <a:lnTo>
                  <a:pt x="618" y="510"/>
                </a:lnTo>
                <a:lnTo>
                  <a:pt x="618" y="510"/>
                </a:lnTo>
                <a:lnTo>
                  <a:pt x="614" y="506"/>
                </a:lnTo>
                <a:lnTo>
                  <a:pt x="608" y="500"/>
                </a:lnTo>
                <a:lnTo>
                  <a:pt x="608" y="500"/>
                </a:lnTo>
                <a:lnTo>
                  <a:pt x="606" y="494"/>
                </a:lnTo>
                <a:lnTo>
                  <a:pt x="606" y="484"/>
                </a:lnTo>
                <a:lnTo>
                  <a:pt x="606" y="484"/>
                </a:lnTo>
                <a:lnTo>
                  <a:pt x="606" y="474"/>
                </a:lnTo>
                <a:lnTo>
                  <a:pt x="606" y="474"/>
                </a:lnTo>
                <a:lnTo>
                  <a:pt x="602" y="462"/>
                </a:lnTo>
                <a:lnTo>
                  <a:pt x="602" y="462"/>
                </a:lnTo>
                <a:lnTo>
                  <a:pt x="598" y="456"/>
                </a:lnTo>
                <a:lnTo>
                  <a:pt x="598" y="456"/>
                </a:lnTo>
                <a:lnTo>
                  <a:pt x="596" y="448"/>
                </a:lnTo>
                <a:lnTo>
                  <a:pt x="596" y="448"/>
                </a:lnTo>
                <a:lnTo>
                  <a:pt x="594" y="440"/>
                </a:lnTo>
                <a:lnTo>
                  <a:pt x="594" y="440"/>
                </a:lnTo>
                <a:lnTo>
                  <a:pt x="588" y="436"/>
                </a:lnTo>
                <a:lnTo>
                  <a:pt x="582" y="432"/>
                </a:lnTo>
                <a:lnTo>
                  <a:pt x="582" y="432"/>
                </a:lnTo>
                <a:lnTo>
                  <a:pt x="574" y="430"/>
                </a:lnTo>
                <a:lnTo>
                  <a:pt x="574" y="430"/>
                </a:lnTo>
                <a:lnTo>
                  <a:pt x="566" y="432"/>
                </a:lnTo>
                <a:lnTo>
                  <a:pt x="566" y="432"/>
                </a:lnTo>
                <a:lnTo>
                  <a:pt x="562" y="432"/>
                </a:lnTo>
                <a:lnTo>
                  <a:pt x="562" y="432"/>
                </a:lnTo>
                <a:lnTo>
                  <a:pt x="558" y="426"/>
                </a:lnTo>
                <a:lnTo>
                  <a:pt x="556" y="422"/>
                </a:lnTo>
                <a:lnTo>
                  <a:pt x="556" y="422"/>
                </a:lnTo>
                <a:lnTo>
                  <a:pt x="552" y="414"/>
                </a:lnTo>
                <a:lnTo>
                  <a:pt x="552" y="414"/>
                </a:lnTo>
                <a:lnTo>
                  <a:pt x="550" y="398"/>
                </a:lnTo>
                <a:lnTo>
                  <a:pt x="546" y="384"/>
                </a:lnTo>
                <a:lnTo>
                  <a:pt x="546" y="384"/>
                </a:lnTo>
                <a:lnTo>
                  <a:pt x="540" y="374"/>
                </a:lnTo>
                <a:lnTo>
                  <a:pt x="540" y="374"/>
                </a:lnTo>
                <a:lnTo>
                  <a:pt x="538" y="362"/>
                </a:lnTo>
                <a:lnTo>
                  <a:pt x="538" y="362"/>
                </a:lnTo>
                <a:lnTo>
                  <a:pt x="532" y="354"/>
                </a:lnTo>
                <a:lnTo>
                  <a:pt x="532" y="354"/>
                </a:lnTo>
                <a:lnTo>
                  <a:pt x="528" y="346"/>
                </a:lnTo>
                <a:lnTo>
                  <a:pt x="524" y="340"/>
                </a:lnTo>
                <a:lnTo>
                  <a:pt x="522" y="336"/>
                </a:lnTo>
                <a:lnTo>
                  <a:pt x="522" y="336"/>
                </a:lnTo>
                <a:lnTo>
                  <a:pt x="514" y="332"/>
                </a:lnTo>
                <a:lnTo>
                  <a:pt x="504" y="330"/>
                </a:lnTo>
                <a:lnTo>
                  <a:pt x="492" y="328"/>
                </a:lnTo>
                <a:lnTo>
                  <a:pt x="484" y="324"/>
                </a:lnTo>
                <a:lnTo>
                  <a:pt x="484" y="324"/>
                </a:lnTo>
                <a:lnTo>
                  <a:pt x="482" y="322"/>
                </a:lnTo>
                <a:lnTo>
                  <a:pt x="480" y="320"/>
                </a:lnTo>
                <a:lnTo>
                  <a:pt x="480" y="320"/>
                </a:lnTo>
                <a:lnTo>
                  <a:pt x="482" y="318"/>
                </a:lnTo>
                <a:lnTo>
                  <a:pt x="486" y="318"/>
                </a:lnTo>
                <a:lnTo>
                  <a:pt x="494" y="318"/>
                </a:lnTo>
                <a:lnTo>
                  <a:pt x="502" y="322"/>
                </a:lnTo>
                <a:lnTo>
                  <a:pt x="510" y="322"/>
                </a:lnTo>
                <a:lnTo>
                  <a:pt x="510" y="322"/>
                </a:lnTo>
                <a:lnTo>
                  <a:pt x="516" y="322"/>
                </a:lnTo>
                <a:lnTo>
                  <a:pt x="516" y="322"/>
                </a:lnTo>
                <a:lnTo>
                  <a:pt x="520" y="318"/>
                </a:lnTo>
                <a:lnTo>
                  <a:pt x="520" y="318"/>
                </a:lnTo>
                <a:lnTo>
                  <a:pt x="534" y="312"/>
                </a:lnTo>
                <a:lnTo>
                  <a:pt x="534" y="312"/>
                </a:lnTo>
                <a:lnTo>
                  <a:pt x="548" y="308"/>
                </a:lnTo>
                <a:lnTo>
                  <a:pt x="548" y="308"/>
                </a:lnTo>
                <a:lnTo>
                  <a:pt x="564" y="306"/>
                </a:lnTo>
                <a:lnTo>
                  <a:pt x="564" y="306"/>
                </a:lnTo>
                <a:lnTo>
                  <a:pt x="568" y="306"/>
                </a:lnTo>
                <a:lnTo>
                  <a:pt x="572" y="308"/>
                </a:lnTo>
                <a:lnTo>
                  <a:pt x="572" y="308"/>
                </a:lnTo>
                <a:lnTo>
                  <a:pt x="574" y="312"/>
                </a:lnTo>
                <a:lnTo>
                  <a:pt x="578" y="316"/>
                </a:lnTo>
                <a:lnTo>
                  <a:pt x="578" y="316"/>
                </a:lnTo>
                <a:lnTo>
                  <a:pt x="582" y="318"/>
                </a:lnTo>
                <a:lnTo>
                  <a:pt x="582" y="318"/>
                </a:lnTo>
                <a:lnTo>
                  <a:pt x="588" y="322"/>
                </a:lnTo>
                <a:lnTo>
                  <a:pt x="590" y="324"/>
                </a:lnTo>
                <a:lnTo>
                  <a:pt x="594" y="326"/>
                </a:lnTo>
                <a:lnTo>
                  <a:pt x="594" y="326"/>
                </a:lnTo>
                <a:lnTo>
                  <a:pt x="596" y="322"/>
                </a:lnTo>
                <a:lnTo>
                  <a:pt x="598" y="320"/>
                </a:lnTo>
                <a:lnTo>
                  <a:pt x="598" y="320"/>
                </a:lnTo>
                <a:lnTo>
                  <a:pt x="600" y="320"/>
                </a:lnTo>
                <a:lnTo>
                  <a:pt x="602" y="324"/>
                </a:lnTo>
                <a:lnTo>
                  <a:pt x="604" y="328"/>
                </a:lnTo>
                <a:lnTo>
                  <a:pt x="604" y="328"/>
                </a:lnTo>
                <a:lnTo>
                  <a:pt x="612" y="338"/>
                </a:lnTo>
                <a:lnTo>
                  <a:pt x="612" y="338"/>
                </a:lnTo>
                <a:lnTo>
                  <a:pt x="618" y="342"/>
                </a:lnTo>
                <a:lnTo>
                  <a:pt x="620" y="342"/>
                </a:lnTo>
                <a:lnTo>
                  <a:pt x="622" y="346"/>
                </a:lnTo>
                <a:lnTo>
                  <a:pt x="622" y="346"/>
                </a:lnTo>
                <a:lnTo>
                  <a:pt x="620" y="348"/>
                </a:lnTo>
                <a:lnTo>
                  <a:pt x="618" y="350"/>
                </a:lnTo>
                <a:lnTo>
                  <a:pt x="610" y="356"/>
                </a:lnTo>
                <a:lnTo>
                  <a:pt x="594" y="364"/>
                </a:lnTo>
                <a:lnTo>
                  <a:pt x="594" y="364"/>
                </a:lnTo>
                <a:lnTo>
                  <a:pt x="590" y="368"/>
                </a:lnTo>
                <a:lnTo>
                  <a:pt x="588" y="370"/>
                </a:lnTo>
                <a:lnTo>
                  <a:pt x="588" y="370"/>
                </a:lnTo>
                <a:lnTo>
                  <a:pt x="588" y="374"/>
                </a:lnTo>
                <a:lnTo>
                  <a:pt x="590" y="380"/>
                </a:lnTo>
                <a:lnTo>
                  <a:pt x="590" y="380"/>
                </a:lnTo>
                <a:lnTo>
                  <a:pt x="588" y="386"/>
                </a:lnTo>
                <a:lnTo>
                  <a:pt x="588" y="386"/>
                </a:lnTo>
                <a:lnTo>
                  <a:pt x="586" y="388"/>
                </a:lnTo>
                <a:lnTo>
                  <a:pt x="582" y="390"/>
                </a:lnTo>
                <a:lnTo>
                  <a:pt x="582" y="390"/>
                </a:lnTo>
                <a:lnTo>
                  <a:pt x="584" y="394"/>
                </a:lnTo>
                <a:lnTo>
                  <a:pt x="588" y="398"/>
                </a:lnTo>
                <a:lnTo>
                  <a:pt x="588" y="398"/>
                </a:lnTo>
                <a:lnTo>
                  <a:pt x="594" y="404"/>
                </a:lnTo>
                <a:lnTo>
                  <a:pt x="594" y="404"/>
                </a:lnTo>
                <a:lnTo>
                  <a:pt x="604" y="408"/>
                </a:lnTo>
                <a:lnTo>
                  <a:pt x="604" y="408"/>
                </a:lnTo>
                <a:lnTo>
                  <a:pt x="614" y="412"/>
                </a:lnTo>
                <a:lnTo>
                  <a:pt x="624" y="416"/>
                </a:lnTo>
                <a:lnTo>
                  <a:pt x="624" y="416"/>
                </a:lnTo>
                <a:lnTo>
                  <a:pt x="630" y="422"/>
                </a:lnTo>
                <a:lnTo>
                  <a:pt x="630" y="422"/>
                </a:lnTo>
                <a:lnTo>
                  <a:pt x="644" y="430"/>
                </a:lnTo>
                <a:lnTo>
                  <a:pt x="644" y="430"/>
                </a:lnTo>
                <a:lnTo>
                  <a:pt x="650" y="432"/>
                </a:lnTo>
                <a:lnTo>
                  <a:pt x="650" y="432"/>
                </a:lnTo>
                <a:lnTo>
                  <a:pt x="656" y="430"/>
                </a:lnTo>
                <a:lnTo>
                  <a:pt x="656" y="430"/>
                </a:lnTo>
                <a:lnTo>
                  <a:pt x="658" y="426"/>
                </a:lnTo>
                <a:lnTo>
                  <a:pt x="660" y="422"/>
                </a:lnTo>
                <a:lnTo>
                  <a:pt x="660" y="422"/>
                </a:lnTo>
                <a:lnTo>
                  <a:pt x="660" y="422"/>
                </a:lnTo>
                <a:lnTo>
                  <a:pt x="662" y="422"/>
                </a:lnTo>
                <a:lnTo>
                  <a:pt x="664" y="424"/>
                </a:lnTo>
                <a:lnTo>
                  <a:pt x="666" y="430"/>
                </a:lnTo>
                <a:lnTo>
                  <a:pt x="666" y="430"/>
                </a:lnTo>
                <a:lnTo>
                  <a:pt x="670" y="434"/>
                </a:lnTo>
                <a:lnTo>
                  <a:pt x="672" y="436"/>
                </a:lnTo>
                <a:lnTo>
                  <a:pt x="674" y="436"/>
                </a:lnTo>
                <a:lnTo>
                  <a:pt x="674" y="436"/>
                </a:lnTo>
                <a:lnTo>
                  <a:pt x="674" y="434"/>
                </a:lnTo>
                <a:lnTo>
                  <a:pt x="674" y="430"/>
                </a:lnTo>
                <a:lnTo>
                  <a:pt x="672" y="426"/>
                </a:lnTo>
                <a:lnTo>
                  <a:pt x="670" y="424"/>
                </a:lnTo>
                <a:lnTo>
                  <a:pt x="670" y="424"/>
                </a:lnTo>
                <a:lnTo>
                  <a:pt x="674" y="418"/>
                </a:lnTo>
                <a:lnTo>
                  <a:pt x="680" y="414"/>
                </a:lnTo>
                <a:lnTo>
                  <a:pt x="680" y="414"/>
                </a:lnTo>
                <a:lnTo>
                  <a:pt x="686" y="412"/>
                </a:lnTo>
                <a:lnTo>
                  <a:pt x="686" y="412"/>
                </a:lnTo>
                <a:lnTo>
                  <a:pt x="690" y="408"/>
                </a:lnTo>
                <a:lnTo>
                  <a:pt x="692" y="402"/>
                </a:lnTo>
                <a:lnTo>
                  <a:pt x="692" y="402"/>
                </a:lnTo>
                <a:lnTo>
                  <a:pt x="692" y="394"/>
                </a:lnTo>
                <a:lnTo>
                  <a:pt x="692" y="394"/>
                </a:lnTo>
                <a:lnTo>
                  <a:pt x="688" y="386"/>
                </a:lnTo>
                <a:lnTo>
                  <a:pt x="682" y="380"/>
                </a:lnTo>
                <a:lnTo>
                  <a:pt x="682" y="380"/>
                </a:lnTo>
                <a:lnTo>
                  <a:pt x="682" y="372"/>
                </a:lnTo>
                <a:lnTo>
                  <a:pt x="682" y="372"/>
                </a:lnTo>
                <a:lnTo>
                  <a:pt x="676" y="354"/>
                </a:lnTo>
                <a:lnTo>
                  <a:pt x="676" y="354"/>
                </a:lnTo>
                <a:lnTo>
                  <a:pt x="674" y="348"/>
                </a:lnTo>
                <a:lnTo>
                  <a:pt x="674" y="344"/>
                </a:lnTo>
                <a:lnTo>
                  <a:pt x="674" y="344"/>
                </a:lnTo>
                <a:lnTo>
                  <a:pt x="676" y="344"/>
                </a:lnTo>
                <a:lnTo>
                  <a:pt x="678" y="344"/>
                </a:lnTo>
                <a:lnTo>
                  <a:pt x="678" y="344"/>
                </a:lnTo>
                <a:lnTo>
                  <a:pt x="680" y="342"/>
                </a:lnTo>
                <a:lnTo>
                  <a:pt x="682" y="338"/>
                </a:lnTo>
                <a:lnTo>
                  <a:pt x="682" y="338"/>
                </a:lnTo>
                <a:lnTo>
                  <a:pt x="686" y="334"/>
                </a:lnTo>
                <a:lnTo>
                  <a:pt x="692" y="330"/>
                </a:lnTo>
                <a:lnTo>
                  <a:pt x="692" y="330"/>
                </a:lnTo>
                <a:lnTo>
                  <a:pt x="694" y="328"/>
                </a:lnTo>
                <a:lnTo>
                  <a:pt x="694" y="324"/>
                </a:lnTo>
                <a:lnTo>
                  <a:pt x="694" y="324"/>
                </a:lnTo>
                <a:lnTo>
                  <a:pt x="692" y="324"/>
                </a:lnTo>
                <a:lnTo>
                  <a:pt x="692" y="324"/>
                </a:lnTo>
                <a:lnTo>
                  <a:pt x="688" y="320"/>
                </a:lnTo>
                <a:lnTo>
                  <a:pt x="686" y="316"/>
                </a:lnTo>
                <a:lnTo>
                  <a:pt x="686" y="316"/>
                </a:lnTo>
                <a:lnTo>
                  <a:pt x="688" y="314"/>
                </a:lnTo>
                <a:lnTo>
                  <a:pt x="692" y="314"/>
                </a:lnTo>
                <a:lnTo>
                  <a:pt x="692" y="314"/>
                </a:lnTo>
                <a:lnTo>
                  <a:pt x="698" y="306"/>
                </a:lnTo>
                <a:lnTo>
                  <a:pt x="704" y="292"/>
                </a:lnTo>
                <a:lnTo>
                  <a:pt x="714" y="270"/>
                </a:lnTo>
                <a:lnTo>
                  <a:pt x="714" y="270"/>
                </a:lnTo>
                <a:lnTo>
                  <a:pt x="716" y="260"/>
                </a:lnTo>
                <a:lnTo>
                  <a:pt x="720" y="250"/>
                </a:lnTo>
                <a:lnTo>
                  <a:pt x="720" y="250"/>
                </a:lnTo>
                <a:lnTo>
                  <a:pt x="722" y="246"/>
                </a:lnTo>
                <a:lnTo>
                  <a:pt x="722" y="246"/>
                </a:lnTo>
                <a:lnTo>
                  <a:pt x="724" y="246"/>
                </a:lnTo>
                <a:lnTo>
                  <a:pt x="724" y="246"/>
                </a:lnTo>
                <a:lnTo>
                  <a:pt x="728" y="244"/>
                </a:lnTo>
                <a:lnTo>
                  <a:pt x="734" y="238"/>
                </a:lnTo>
                <a:lnTo>
                  <a:pt x="736" y="232"/>
                </a:lnTo>
                <a:lnTo>
                  <a:pt x="738" y="228"/>
                </a:lnTo>
                <a:lnTo>
                  <a:pt x="738" y="228"/>
                </a:lnTo>
                <a:lnTo>
                  <a:pt x="736" y="226"/>
                </a:lnTo>
                <a:lnTo>
                  <a:pt x="736" y="226"/>
                </a:lnTo>
                <a:lnTo>
                  <a:pt x="736" y="222"/>
                </a:lnTo>
                <a:lnTo>
                  <a:pt x="738" y="220"/>
                </a:lnTo>
                <a:lnTo>
                  <a:pt x="746" y="214"/>
                </a:lnTo>
                <a:lnTo>
                  <a:pt x="746" y="214"/>
                </a:lnTo>
                <a:lnTo>
                  <a:pt x="750" y="216"/>
                </a:lnTo>
                <a:lnTo>
                  <a:pt x="754" y="218"/>
                </a:lnTo>
                <a:lnTo>
                  <a:pt x="754" y="218"/>
                </a:lnTo>
                <a:lnTo>
                  <a:pt x="758" y="222"/>
                </a:lnTo>
                <a:lnTo>
                  <a:pt x="762" y="224"/>
                </a:lnTo>
                <a:lnTo>
                  <a:pt x="762" y="224"/>
                </a:lnTo>
                <a:lnTo>
                  <a:pt x="764" y="222"/>
                </a:lnTo>
                <a:lnTo>
                  <a:pt x="764" y="222"/>
                </a:lnTo>
                <a:lnTo>
                  <a:pt x="764" y="216"/>
                </a:lnTo>
                <a:lnTo>
                  <a:pt x="764" y="216"/>
                </a:lnTo>
                <a:lnTo>
                  <a:pt x="762" y="210"/>
                </a:lnTo>
                <a:lnTo>
                  <a:pt x="762" y="210"/>
                </a:lnTo>
                <a:lnTo>
                  <a:pt x="758" y="206"/>
                </a:lnTo>
                <a:lnTo>
                  <a:pt x="758" y="206"/>
                </a:lnTo>
                <a:lnTo>
                  <a:pt x="756" y="204"/>
                </a:lnTo>
                <a:lnTo>
                  <a:pt x="754" y="202"/>
                </a:lnTo>
                <a:lnTo>
                  <a:pt x="754" y="202"/>
                </a:lnTo>
                <a:lnTo>
                  <a:pt x="752" y="204"/>
                </a:lnTo>
                <a:lnTo>
                  <a:pt x="750" y="206"/>
                </a:lnTo>
                <a:lnTo>
                  <a:pt x="750" y="206"/>
                </a:lnTo>
                <a:lnTo>
                  <a:pt x="748" y="202"/>
                </a:lnTo>
                <a:lnTo>
                  <a:pt x="748" y="198"/>
                </a:lnTo>
                <a:lnTo>
                  <a:pt x="752" y="188"/>
                </a:lnTo>
                <a:lnTo>
                  <a:pt x="752" y="188"/>
                </a:lnTo>
                <a:lnTo>
                  <a:pt x="754" y="186"/>
                </a:lnTo>
                <a:lnTo>
                  <a:pt x="756" y="186"/>
                </a:lnTo>
                <a:lnTo>
                  <a:pt x="756" y="186"/>
                </a:lnTo>
                <a:lnTo>
                  <a:pt x="756" y="188"/>
                </a:lnTo>
                <a:lnTo>
                  <a:pt x="756" y="192"/>
                </a:lnTo>
                <a:lnTo>
                  <a:pt x="756" y="192"/>
                </a:lnTo>
                <a:lnTo>
                  <a:pt x="762" y="194"/>
                </a:lnTo>
                <a:lnTo>
                  <a:pt x="762" y="194"/>
                </a:lnTo>
                <a:lnTo>
                  <a:pt x="768" y="194"/>
                </a:lnTo>
                <a:lnTo>
                  <a:pt x="768" y="194"/>
                </a:lnTo>
                <a:lnTo>
                  <a:pt x="770" y="192"/>
                </a:lnTo>
                <a:lnTo>
                  <a:pt x="772" y="188"/>
                </a:lnTo>
                <a:lnTo>
                  <a:pt x="772" y="188"/>
                </a:lnTo>
                <a:lnTo>
                  <a:pt x="768" y="184"/>
                </a:lnTo>
                <a:lnTo>
                  <a:pt x="768" y="184"/>
                </a:lnTo>
                <a:lnTo>
                  <a:pt x="764" y="182"/>
                </a:lnTo>
                <a:lnTo>
                  <a:pt x="762" y="180"/>
                </a:lnTo>
                <a:lnTo>
                  <a:pt x="762" y="180"/>
                </a:lnTo>
                <a:lnTo>
                  <a:pt x="762" y="176"/>
                </a:lnTo>
                <a:lnTo>
                  <a:pt x="762" y="176"/>
                </a:lnTo>
                <a:lnTo>
                  <a:pt x="764" y="172"/>
                </a:lnTo>
                <a:lnTo>
                  <a:pt x="764" y="172"/>
                </a:lnTo>
                <a:lnTo>
                  <a:pt x="760" y="170"/>
                </a:lnTo>
                <a:lnTo>
                  <a:pt x="760" y="170"/>
                </a:lnTo>
                <a:lnTo>
                  <a:pt x="762" y="166"/>
                </a:lnTo>
                <a:lnTo>
                  <a:pt x="764" y="164"/>
                </a:lnTo>
                <a:lnTo>
                  <a:pt x="768" y="158"/>
                </a:lnTo>
                <a:lnTo>
                  <a:pt x="768" y="158"/>
                </a:lnTo>
                <a:lnTo>
                  <a:pt x="774" y="154"/>
                </a:lnTo>
                <a:lnTo>
                  <a:pt x="774" y="154"/>
                </a:lnTo>
                <a:lnTo>
                  <a:pt x="778" y="150"/>
                </a:lnTo>
                <a:lnTo>
                  <a:pt x="778" y="150"/>
                </a:lnTo>
                <a:lnTo>
                  <a:pt x="784" y="144"/>
                </a:lnTo>
                <a:lnTo>
                  <a:pt x="784" y="144"/>
                </a:lnTo>
                <a:lnTo>
                  <a:pt x="786" y="144"/>
                </a:lnTo>
                <a:lnTo>
                  <a:pt x="786" y="142"/>
                </a:lnTo>
                <a:lnTo>
                  <a:pt x="786" y="142"/>
                </a:lnTo>
                <a:lnTo>
                  <a:pt x="786" y="144"/>
                </a:lnTo>
                <a:lnTo>
                  <a:pt x="786" y="144"/>
                </a:lnTo>
                <a:lnTo>
                  <a:pt x="784" y="150"/>
                </a:lnTo>
                <a:lnTo>
                  <a:pt x="784" y="150"/>
                </a:lnTo>
                <a:lnTo>
                  <a:pt x="778" y="154"/>
                </a:lnTo>
                <a:lnTo>
                  <a:pt x="772" y="158"/>
                </a:lnTo>
                <a:lnTo>
                  <a:pt x="772" y="158"/>
                </a:lnTo>
                <a:lnTo>
                  <a:pt x="770" y="162"/>
                </a:lnTo>
                <a:lnTo>
                  <a:pt x="770" y="162"/>
                </a:lnTo>
                <a:lnTo>
                  <a:pt x="772" y="166"/>
                </a:lnTo>
                <a:lnTo>
                  <a:pt x="774" y="168"/>
                </a:lnTo>
                <a:lnTo>
                  <a:pt x="774" y="168"/>
                </a:lnTo>
                <a:lnTo>
                  <a:pt x="776" y="166"/>
                </a:lnTo>
                <a:lnTo>
                  <a:pt x="776" y="166"/>
                </a:lnTo>
                <a:lnTo>
                  <a:pt x="774" y="164"/>
                </a:lnTo>
                <a:lnTo>
                  <a:pt x="772" y="162"/>
                </a:lnTo>
                <a:lnTo>
                  <a:pt x="772" y="162"/>
                </a:lnTo>
                <a:lnTo>
                  <a:pt x="776" y="162"/>
                </a:lnTo>
                <a:lnTo>
                  <a:pt x="776" y="162"/>
                </a:lnTo>
                <a:lnTo>
                  <a:pt x="784" y="166"/>
                </a:lnTo>
                <a:lnTo>
                  <a:pt x="784" y="166"/>
                </a:lnTo>
                <a:lnTo>
                  <a:pt x="788" y="174"/>
                </a:lnTo>
                <a:lnTo>
                  <a:pt x="788" y="174"/>
                </a:lnTo>
                <a:lnTo>
                  <a:pt x="790" y="182"/>
                </a:lnTo>
                <a:lnTo>
                  <a:pt x="790" y="182"/>
                </a:lnTo>
                <a:lnTo>
                  <a:pt x="794" y="186"/>
                </a:lnTo>
                <a:lnTo>
                  <a:pt x="794" y="186"/>
                </a:lnTo>
                <a:lnTo>
                  <a:pt x="798" y="188"/>
                </a:lnTo>
                <a:lnTo>
                  <a:pt x="798" y="188"/>
                </a:lnTo>
                <a:lnTo>
                  <a:pt x="804" y="194"/>
                </a:lnTo>
                <a:lnTo>
                  <a:pt x="808" y="202"/>
                </a:lnTo>
                <a:lnTo>
                  <a:pt x="808" y="202"/>
                </a:lnTo>
                <a:lnTo>
                  <a:pt x="814" y="204"/>
                </a:lnTo>
                <a:lnTo>
                  <a:pt x="816" y="206"/>
                </a:lnTo>
                <a:lnTo>
                  <a:pt x="820" y="206"/>
                </a:lnTo>
                <a:lnTo>
                  <a:pt x="820" y="206"/>
                </a:lnTo>
                <a:lnTo>
                  <a:pt x="820" y="202"/>
                </a:lnTo>
                <a:lnTo>
                  <a:pt x="820" y="200"/>
                </a:lnTo>
                <a:lnTo>
                  <a:pt x="820" y="200"/>
                </a:lnTo>
                <a:lnTo>
                  <a:pt x="822" y="198"/>
                </a:lnTo>
                <a:lnTo>
                  <a:pt x="822" y="198"/>
                </a:lnTo>
                <a:lnTo>
                  <a:pt x="826" y="198"/>
                </a:lnTo>
                <a:lnTo>
                  <a:pt x="830" y="200"/>
                </a:lnTo>
                <a:lnTo>
                  <a:pt x="830" y="200"/>
                </a:lnTo>
                <a:lnTo>
                  <a:pt x="836" y="202"/>
                </a:lnTo>
                <a:lnTo>
                  <a:pt x="836" y="202"/>
                </a:lnTo>
                <a:lnTo>
                  <a:pt x="840" y="200"/>
                </a:lnTo>
                <a:lnTo>
                  <a:pt x="842" y="200"/>
                </a:lnTo>
                <a:lnTo>
                  <a:pt x="842" y="200"/>
                </a:lnTo>
                <a:lnTo>
                  <a:pt x="840" y="196"/>
                </a:lnTo>
                <a:lnTo>
                  <a:pt x="840" y="194"/>
                </a:lnTo>
                <a:lnTo>
                  <a:pt x="840" y="194"/>
                </a:lnTo>
                <a:lnTo>
                  <a:pt x="832" y="184"/>
                </a:lnTo>
                <a:lnTo>
                  <a:pt x="832" y="184"/>
                </a:lnTo>
                <a:lnTo>
                  <a:pt x="830" y="178"/>
                </a:lnTo>
                <a:lnTo>
                  <a:pt x="830" y="178"/>
                </a:lnTo>
                <a:lnTo>
                  <a:pt x="832" y="170"/>
                </a:lnTo>
                <a:lnTo>
                  <a:pt x="834" y="162"/>
                </a:lnTo>
                <a:lnTo>
                  <a:pt x="834" y="162"/>
                </a:lnTo>
                <a:lnTo>
                  <a:pt x="840" y="158"/>
                </a:lnTo>
                <a:lnTo>
                  <a:pt x="840" y="158"/>
                </a:lnTo>
                <a:lnTo>
                  <a:pt x="842" y="150"/>
                </a:lnTo>
                <a:lnTo>
                  <a:pt x="844" y="146"/>
                </a:lnTo>
                <a:lnTo>
                  <a:pt x="846" y="144"/>
                </a:lnTo>
                <a:lnTo>
                  <a:pt x="846" y="144"/>
                </a:lnTo>
                <a:lnTo>
                  <a:pt x="848" y="144"/>
                </a:lnTo>
                <a:lnTo>
                  <a:pt x="852" y="144"/>
                </a:lnTo>
                <a:lnTo>
                  <a:pt x="858" y="144"/>
                </a:lnTo>
                <a:lnTo>
                  <a:pt x="858" y="144"/>
                </a:lnTo>
                <a:lnTo>
                  <a:pt x="860" y="140"/>
                </a:lnTo>
                <a:lnTo>
                  <a:pt x="864" y="136"/>
                </a:lnTo>
                <a:lnTo>
                  <a:pt x="864" y="136"/>
                </a:lnTo>
                <a:lnTo>
                  <a:pt x="872" y="134"/>
                </a:lnTo>
                <a:lnTo>
                  <a:pt x="872" y="134"/>
                </a:lnTo>
                <a:lnTo>
                  <a:pt x="876" y="134"/>
                </a:lnTo>
                <a:lnTo>
                  <a:pt x="878" y="136"/>
                </a:lnTo>
                <a:lnTo>
                  <a:pt x="878" y="136"/>
                </a:lnTo>
                <a:lnTo>
                  <a:pt x="882" y="134"/>
                </a:lnTo>
                <a:lnTo>
                  <a:pt x="884" y="132"/>
                </a:lnTo>
                <a:lnTo>
                  <a:pt x="884" y="132"/>
                </a:lnTo>
                <a:lnTo>
                  <a:pt x="884" y="126"/>
                </a:lnTo>
                <a:lnTo>
                  <a:pt x="884" y="120"/>
                </a:lnTo>
                <a:lnTo>
                  <a:pt x="882" y="116"/>
                </a:lnTo>
                <a:lnTo>
                  <a:pt x="882" y="110"/>
                </a:lnTo>
                <a:lnTo>
                  <a:pt x="882" y="110"/>
                </a:lnTo>
                <a:lnTo>
                  <a:pt x="886" y="104"/>
                </a:lnTo>
                <a:lnTo>
                  <a:pt x="886" y="104"/>
                </a:lnTo>
                <a:lnTo>
                  <a:pt x="884" y="98"/>
                </a:lnTo>
                <a:lnTo>
                  <a:pt x="884" y="92"/>
                </a:lnTo>
                <a:lnTo>
                  <a:pt x="884" y="92"/>
                </a:lnTo>
                <a:lnTo>
                  <a:pt x="888" y="82"/>
                </a:lnTo>
                <a:lnTo>
                  <a:pt x="894" y="72"/>
                </a:lnTo>
                <a:lnTo>
                  <a:pt x="894" y="72"/>
                </a:lnTo>
                <a:lnTo>
                  <a:pt x="898" y="72"/>
                </a:lnTo>
                <a:lnTo>
                  <a:pt x="900" y="70"/>
                </a:lnTo>
                <a:lnTo>
                  <a:pt x="900" y="70"/>
                </a:lnTo>
                <a:lnTo>
                  <a:pt x="902" y="72"/>
                </a:lnTo>
                <a:lnTo>
                  <a:pt x="902" y="76"/>
                </a:lnTo>
                <a:lnTo>
                  <a:pt x="902" y="76"/>
                </a:lnTo>
                <a:lnTo>
                  <a:pt x="908" y="78"/>
                </a:lnTo>
                <a:lnTo>
                  <a:pt x="914" y="78"/>
                </a:lnTo>
                <a:lnTo>
                  <a:pt x="922" y="80"/>
                </a:lnTo>
                <a:lnTo>
                  <a:pt x="926" y="82"/>
                </a:lnTo>
                <a:lnTo>
                  <a:pt x="926" y="82"/>
                </a:lnTo>
                <a:lnTo>
                  <a:pt x="926" y="84"/>
                </a:lnTo>
                <a:lnTo>
                  <a:pt x="924" y="88"/>
                </a:lnTo>
                <a:lnTo>
                  <a:pt x="924" y="88"/>
                </a:lnTo>
                <a:lnTo>
                  <a:pt x="924" y="94"/>
                </a:lnTo>
                <a:lnTo>
                  <a:pt x="924" y="94"/>
                </a:lnTo>
                <a:lnTo>
                  <a:pt x="928" y="100"/>
                </a:lnTo>
                <a:lnTo>
                  <a:pt x="928" y="100"/>
                </a:lnTo>
                <a:lnTo>
                  <a:pt x="930" y="104"/>
                </a:lnTo>
                <a:lnTo>
                  <a:pt x="934" y="108"/>
                </a:lnTo>
                <a:lnTo>
                  <a:pt x="934" y="108"/>
                </a:lnTo>
                <a:lnTo>
                  <a:pt x="940" y="110"/>
                </a:lnTo>
                <a:lnTo>
                  <a:pt x="944" y="110"/>
                </a:lnTo>
                <a:lnTo>
                  <a:pt x="944" y="110"/>
                </a:lnTo>
                <a:lnTo>
                  <a:pt x="948" y="110"/>
                </a:lnTo>
                <a:lnTo>
                  <a:pt x="952" y="108"/>
                </a:lnTo>
                <a:lnTo>
                  <a:pt x="952" y="108"/>
                </a:lnTo>
                <a:lnTo>
                  <a:pt x="954" y="106"/>
                </a:lnTo>
                <a:lnTo>
                  <a:pt x="956" y="102"/>
                </a:lnTo>
                <a:lnTo>
                  <a:pt x="956" y="102"/>
                </a:lnTo>
                <a:lnTo>
                  <a:pt x="956" y="96"/>
                </a:lnTo>
                <a:lnTo>
                  <a:pt x="954" y="90"/>
                </a:lnTo>
                <a:lnTo>
                  <a:pt x="954" y="90"/>
                </a:lnTo>
                <a:lnTo>
                  <a:pt x="950" y="88"/>
                </a:lnTo>
                <a:lnTo>
                  <a:pt x="950" y="88"/>
                </a:lnTo>
                <a:lnTo>
                  <a:pt x="944" y="84"/>
                </a:lnTo>
                <a:lnTo>
                  <a:pt x="944" y="84"/>
                </a:lnTo>
                <a:lnTo>
                  <a:pt x="940" y="80"/>
                </a:lnTo>
                <a:lnTo>
                  <a:pt x="938" y="78"/>
                </a:lnTo>
                <a:lnTo>
                  <a:pt x="938" y="78"/>
                </a:lnTo>
                <a:lnTo>
                  <a:pt x="940" y="74"/>
                </a:lnTo>
                <a:lnTo>
                  <a:pt x="944" y="72"/>
                </a:lnTo>
                <a:lnTo>
                  <a:pt x="948" y="70"/>
                </a:lnTo>
                <a:lnTo>
                  <a:pt x="950" y="66"/>
                </a:lnTo>
                <a:lnTo>
                  <a:pt x="950" y="66"/>
                </a:lnTo>
                <a:lnTo>
                  <a:pt x="952" y="58"/>
                </a:lnTo>
                <a:lnTo>
                  <a:pt x="950" y="50"/>
                </a:lnTo>
                <a:lnTo>
                  <a:pt x="950" y="50"/>
                </a:lnTo>
                <a:lnTo>
                  <a:pt x="948" y="46"/>
                </a:lnTo>
                <a:lnTo>
                  <a:pt x="948" y="46"/>
                </a:lnTo>
                <a:lnTo>
                  <a:pt x="944" y="38"/>
                </a:lnTo>
                <a:lnTo>
                  <a:pt x="940" y="32"/>
                </a:lnTo>
                <a:lnTo>
                  <a:pt x="936" y="30"/>
                </a:lnTo>
                <a:lnTo>
                  <a:pt x="936" y="30"/>
                </a:lnTo>
                <a:lnTo>
                  <a:pt x="934" y="30"/>
                </a:lnTo>
                <a:lnTo>
                  <a:pt x="934" y="30"/>
                </a:lnTo>
                <a:lnTo>
                  <a:pt x="936" y="32"/>
                </a:lnTo>
                <a:lnTo>
                  <a:pt x="936" y="34"/>
                </a:lnTo>
                <a:lnTo>
                  <a:pt x="936" y="34"/>
                </a:lnTo>
                <a:lnTo>
                  <a:pt x="936" y="34"/>
                </a:lnTo>
                <a:lnTo>
                  <a:pt x="934" y="34"/>
                </a:lnTo>
                <a:lnTo>
                  <a:pt x="928" y="30"/>
                </a:lnTo>
                <a:lnTo>
                  <a:pt x="918" y="22"/>
                </a:lnTo>
                <a:lnTo>
                  <a:pt x="918" y="22"/>
                </a:lnTo>
                <a:lnTo>
                  <a:pt x="904" y="16"/>
                </a:lnTo>
                <a:lnTo>
                  <a:pt x="904" y="16"/>
                </a:lnTo>
                <a:lnTo>
                  <a:pt x="896" y="12"/>
                </a:lnTo>
                <a:lnTo>
                  <a:pt x="896" y="12"/>
                </a:lnTo>
                <a:lnTo>
                  <a:pt x="892" y="8"/>
                </a:lnTo>
                <a:lnTo>
                  <a:pt x="892" y="8"/>
                </a:lnTo>
                <a:lnTo>
                  <a:pt x="892" y="4"/>
                </a:lnTo>
                <a:lnTo>
                  <a:pt x="892" y="0"/>
                </a:lnTo>
                <a:lnTo>
                  <a:pt x="1316" y="0"/>
                </a:lnTo>
                <a:lnTo>
                  <a:pt x="1316" y="0"/>
                </a:lnTo>
                <a:lnTo>
                  <a:pt x="1314" y="2"/>
                </a:lnTo>
                <a:lnTo>
                  <a:pt x="1312" y="6"/>
                </a:lnTo>
                <a:lnTo>
                  <a:pt x="1312" y="6"/>
                </a:lnTo>
                <a:lnTo>
                  <a:pt x="1308" y="4"/>
                </a:lnTo>
                <a:lnTo>
                  <a:pt x="1306" y="4"/>
                </a:lnTo>
                <a:lnTo>
                  <a:pt x="1306" y="4"/>
                </a:lnTo>
                <a:lnTo>
                  <a:pt x="1302" y="4"/>
                </a:lnTo>
                <a:lnTo>
                  <a:pt x="1298" y="4"/>
                </a:lnTo>
                <a:lnTo>
                  <a:pt x="1298" y="4"/>
                </a:lnTo>
                <a:lnTo>
                  <a:pt x="1296" y="8"/>
                </a:lnTo>
                <a:lnTo>
                  <a:pt x="1296" y="10"/>
                </a:lnTo>
                <a:lnTo>
                  <a:pt x="1296" y="10"/>
                </a:lnTo>
                <a:lnTo>
                  <a:pt x="1296" y="14"/>
                </a:lnTo>
                <a:lnTo>
                  <a:pt x="1296" y="14"/>
                </a:lnTo>
                <a:lnTo>
                  <a:pt x="1302" y="16"/>
                </a:lnTo>
                <a:lnTo>
                  <a:pt x="1302" y="16"/>
                </a:lnTo>
                <a:lnTo>
                  <a:pt x="1304" y="14"/>
                </a:lnTo>
                <a:lnTo>
                  <a:pt x="1308" y="10"/>
                </a:lnTo>
                <a:lnTo>
                  <a:pt x="1308" y="10"/>
                </a:lnTo>
                <a:lnTo>
                  <a:pt x="1312" y="12"/>
                </a:lnTo>
                <a:lnTo>
                  <a:pt x="1316" y="14"/>
                </a:lnTo>
                <a:lnTo>
                  <a:pt x="1322" y="22"/>
                </a:lnTo>
                <a:lnTo>
                  <a:pt x="1322" y="22"/>
                </a:lnTo>
                <a:lnTo>
                  <a:pt x="1324" y="24"/>
                </a:lnTo>
                <a:lnTo>
                  <a:pt x="1324" y="24"/>
                </a:lnTo>
                <a:lnTo>
                  <a:pt x="1328" y="30"/>
                </a:lnTo>
                <a:lnTo>
                  <a:pt x="1328" y="30"/>
                </a:lnTo>
                <a:lnTo>
                  <a:pt x="1332" y="28"/>
                </a:lnTo>
                <a:lnTo>
                  <a:pt x="1332" y="28"/>
                </a:lnTo>
                <a:lnTo>
                  <a:pt x="1338" y="26"/>
                </a:lnTo>
                <a:lnTo>
                  <a:pt x="1344" y="22"/>
                </a:lnTo>
                <a:lnTo>
                  <a:pt x="1344" y="22"/>
                </a:lnTo>
                <a:lnTo>
                  <a:pt x="1348" y="16"/>
                </a:lnTo>
                <a:lnTo>
                  <a:pt x="1348" y="16"/>
                </a:lnTo>
                <a:lnTo>
                  <a:pt x="1350" y="10"/>
                </a:lnTo>
                <a:lnTo>
                  <a:pt x="1350" y="10"/>
                </a:lnTo>
                <a:lnTo>
                  <a:pt x="1360" y="2"/>
                </a:lnTo>
                <a:lnTo>
                  <a:pt x="1360" y="2"/>
                </a:lnTo>
                <a:lnTo>
                  <a:pt x="1366" y="0"/>
                </a:lnTo>
                <a:lnTo>
                  <a:pt x="1552" y="0"/>
                </a:lnTo>
                <a:lnTo>
                  <a:pt x="1552" y="0"/>
                </a:lnTo>
                <a:lnTo>
                  <a:pt x="1552" y="1274"/>
                </a:lnTo>
                <a:lnTo>
                  <a:pt x="1552" y="1274"/>
                </a:lnTo>
                <a:lnTo>
                  <a:pt x="1552" y="1580"/>
                </a:lnTo>
                <a:lnTo>
                  <a:pt x="1552" y="1580"/>
                </a:lnTo>
                <a:lnTo>
                  <a:pt x="1548" y="1582"/>
                </a:lnTo>
                <a:lnTo>
                  <a:pt x="1548" y="1582"/>
                </a:lnTo>
                <a:lnTo>
                  <a:pt x="1544" y="1580"/>
                </a:lnTo>
                <a:lnTo>
                  <a:pt x="1542" y="1578"/>
                </a:lnTo>
                <a:lnTo>
                  <a:pt x="1542" y="1578"/>
                </a:lnTo>
                <a:lnTo>
                  <a:pt x="1538" y="1574"/>
                </a:lnTo>
                <a:lnTo>
                  <a:pt x="1536" y="1570"/>
                </a:lnTo>
                <a:lnTo>
                  <a:pt x="1536" y="1570"/>
                </a:lnTo>
                <a:lnTo>
                  <a:pt x="1532" y="1570"/>
                </a:lnTo>
                <a:lnTo>
                  <a:pt x="1528" y="1572"/>
                </a:lnTo>
                <a:lnTo>
                  <a:pt x="1522" y="1578"/>
                </a:lnTo>
                <a:lnTo>
                  <a:pt x="1522" y="1578"/>
                </a:lnTo>
                <a:lnTo>
                  <a:pt x="1510" y="1588"/>
                </a:lnTo>
                <a:lnTo>
                  <a:pt x="1510" y="1588"/>
                </a:lnTo>
                <a:lnTo>
                  <a:pt x="1508" y="1596"/>
                </a:lnTo>
                <a:lnTo>
                  <a:pt x="1508" y="1596"/>
                </a:lnTo>
                <a:lnTo>
                  <a:pt x="1510" y="1604"/>
                </a:lnTo>
                <a:lnTo>
                  <a:pt x="1510" y="1604"/>
                </a:lnTo>
                <a:lnTo>
                  <a:pt x="1508" y="1612"/>
                </a:lnTo>
                <a:lnTo>
                  <a:pt x="1508" y="1612"/>
                </a:lnTo>
                <a:lnTo>
                  <a:pt x="1504" y="1620"/>
                </a:lnTo>
                <a:lnTo>
                  <a:pt x="1504" y="1620"/>
                </a:lnTo>
                <a:lnTo>
                  <a:pt x="1504" y="1628"/>
                </a:lnTo>
                <a:lnTo>
                  <a:pt x="1504" y="1628"/>
                </a:lnTo>
                <a:lnTo>
                  <a:pt x="1498" y="1634"/>
                </a:lnTo>
                <a:lnTo>
                  <a:pt x="1498" y="1634"/>
                </a:lnTo>
                <a:lnTo>
                  <a:pt x="1494" y="1642"/>
                </a:lnTo>
                <a:lnTo>
                  <a:pt x="1494" y="1642"/>
                </a:lnTo>
                <a:lnTo>
                  <a:pt x="1492" y="1650"/>
                </a:lnTo>
                <a:lnTo>
                  <a:pt x="1492" y="1650"/>
                </a:lnTo>
                <a:lnTo>
                  <a:pt x="1486" y="1656"/>
                </a:lnTo>
                <a:lnTo>
                  <a:pt x="1486" y="1656"/>
                </a:lnTo>
                <a:lnTo>
                  <a:pt x="1478" y="1658"/>
                </a:lnTo>
                <a:lnTo>
                  <a:pt x="1478" y="1658"/>
                </a:lnTo>
                <a:lnTo>
                  <a:pt x="1476" y="1660"/>
                </a:lnTo>
                <a:lnTo>
                  <a:pt x="1472" y="1664"/>
                </a:lnTo>
                <a:lnTo>
                  <a:pt x="1472" y="1664"/>
                </a:lnTo>
                <a:lnTo>
                  <a:pt x="1474" y="1668"/>
                </a:lnTo>
                <a:lnTo>
                  <a:pt x="1478" y="1670"/>
                </a:lnTo>
                <a:lnTo>
                  <a:pt x="1478" y="1670"/>
                </a:lnTo>
                <a:lnTo>
                  <a:pt x="1480" y="1680"/>
                </a:lnTo>
                <a:lnTo>
                  <a:pt x="1480" y="1680"/>
                </a:lnTo>
                <a:lnTo>
                  <a:pt x="1480" y="1688"/>
                </a:lnTo>
                <a:lnTo>
                  <a:pt x="1480" y="1688"/>
                </a:lnTo>
                <a:lnTo>
                  <a:pt x="1474" y="1694"/>
                </a:lnTo>
                <a:lnTo>
                  <a:pt x="1474" y="1694"/>
                </a:lnTo>
                <a:lnTo>
                  <a:pt x="1468" y="1706"/>
                </a:lnTo>
                <a:lnTo>
                  <a:pt x="1464" y="1718"/>
                </a:lnTo>
                <a:lnTo>
                  <a:pt x="1464" y="1718"/>
                </a:lnTo>
                <a:lnTo>
                  <a:pt x="1458" y="1724"/>
                </a:lnTo>
                <a:lnTo>
                  <a:pt x="1458" y="1724"/>
                </a:lnTo>
                <a:lnTo>
                  <a:pt x="1454" y="1724"/>
                </a:lnTo>
                <a:lnTo>
                  <a:pt x="1450" y="1724"/>
                </a:lnTo>
                <a:lnTo>
                  <a:pt x="1450" y="1726"/>
                </a:lnTo>
                <a:lnTo>
                  <a:pt x="1450" y="1726"/>
                </a:lnTo>
                <a:lnTo>
                  <a:pt x="1450" y="1728"/>
                </a:lnTo>
                <a:lnTo>
                  <a:pt x="1454" y="1732"/>
                </a:lnTo>
                <a:lnTo>
                  <a:pt x="1464" y="1736"/>
                </a:lnTo>
                <a:lnTo>
                  <a:pt x="1464" y="1736"/>
                </a:lnTo>
                <a:lnTo>
                  <a:pt x="1470" y="1748"/>
                </a:lnTo>
                <a:lnTo>
                  <a:pt x="1478" y="1758"/>
                </a:lnTo>
                <a:lnTo>
                  <a:pt x="1478" y="1758"/>
                </a:lnTo>
                <a:lnTo>
                  <a:pt x="1486" y="1764"/>
                </a:lnTo>
                <a:lnTo>
                  <a:pt x="1486" y="1764"/>
                </a:lnTo>
                <a:lnTo>
                  <a:pt x="1488" y="1768"/>
                </a:lnTo>
                <a:lnTo>
                  <a:pt x="1492" y="1772"/>
                </a:lnTo>
                <a:lnTo>
                  <a:pt x="1492" y="1772"/>
                </a:lnTo>
                <a:lnTo>
                  <a:pt x="1490" y="1780"/>
                </a:lnTo>
                <a:lnTo>
                  <a:pt x="1486" y="1788"/>
                </a:lnTo>
                <a:lnTo>
                  <a:pt x="1480" y="1796"/>
                </a:lnTo>
                <a:lnTo>
                  <a:pt x="1476" y="1802"/>
                </a:lnTo>
                <a:lnTo>
                  <a:pt x="1476" y="1802"/>
                </a:lnTo>
                <a:lnTo>
                  <a:pt x="1472" y="1802"/>
                </a:lnTo>
                <a:lnTo>
                  <a:pt x="1466" y="1802"/>
                </a:lnTo>
                <a:lnTo>
                  <a:pt x="1466" y="1802"/>
                </a:lnTo>
                <a:lnTo>
                  <a:pt x="1458" y="1798"/>
                </a:lnTo>
                <a:lnTo>
                  <a:pt x="1450" y="1788"/>
                </a:lnTo>
                <a:lnTo>
                  <a:pt x="1440" y="1780"/>
                </a:lnTo>
                <a:lnTo>
                  <a:pt x="1434" y="1772"/>
                </a:lnTo>
                <a:lnTo>
                  <a:pt x="1434" y="1772"/>
                </a:lnTo>
                <a:lnTo>
                  <a:pt x="1424" y="1770"/>
                </a:lnTo>
                <a:lnTo>
                  <a:pt x="1416" y="1768"/>
                </a:lnTo>
                <a:lnTo>
                  <a:pt x="1416" y="1768"/>
                </a:lnTo>
                <a:lnTo>
                  <a:pt x="1410" y="1762"/>
                </a:lnTo>
                <a:lnTo>
                  <a:pt x="1410" y="1762"/>
                </a:lnTo>
                <a:lnTo>
                  <a:pt x="1406" y="1760"/>
                </a:lnTo>
                <a:lnTo>
                  <a:pt x="1402" y="1760"/>
                </a:lnTo>
                <a:lnTo>
                  <a:pt x="1402" y="1760"/>
                </a:lnTo>
                <a:lnTo>
                  <a:pt x="1400" y="1764"/>
                </a:lnTo>
                <a:lnTo>
                  <a:pt x="1400" y="1768"/>
                </a:lnTo>
                <a:lnTo>
                  <a:pt x="1400" y="1768"/>
                </a:lnTo>
                <a:lnTo>
                  <a:pt x="1400" y="1778"/>
                </a:lnTo>
                <a:lnTo>
                  <a:pt x="1400" y="1778"/>
                </a:lnTo>
                <a:lnTo>
                  <a:pt x="1404" y="1786"/>
                </a:lnTo>
                <a:lnTo>
                  <a:pt x="1404" y="1786"/>
                </a:lnTo>
                <a:lnTo>
                  <a:pt x="1404" y="1794"/>
                </a:lnTo>
                <a:lnTo>
                  <a:pt x="1404" y="1794"/>
                </a:lnTo>
                <a:lnTo>
                  <a:pt x="1408" y="1798"/>
                </a:lnTo>
                <a:lnTo>
                  <a:pt x="1410" y="1802"/>
                </a:lnTo>
                <a:lnTo>
                  <a:pt x="1410" y="1802"/>
                </a:lnTo>
                <a:lnTo>
                  <a:pt x="1410" y="1806"/>
                </a:lnTo>
                <a:lnTo>
                  <a:pt x="1408" y="1810"/>
                </a:lnTo>
                <a:lnTo>
                  <a:pt x="1408" y="1810"/>
                </a:lnTo>
                <a:lnTo>
                  <a:pt x="1404" y="1818"/>
                </a:lnTo>
                <a:lnTo>
                  <a:pt x="1400" y="1824"/>
                </a:lnTo>
                <a:lnTo>
                  <a:pt x="1400" y="1824"/>
                </a:lnTo>
                <a:lnTo>
                  <a:pt x="1400" y="1836"/>
                </a:lnTo>
                <a:lnTo>
                  <a:pt x="1402" y="1852"/>
                </a:lnTo>
                <a:lnTo>
                  <a:pt x="1406" y="1866"/>
                </a:lnTo>
                <a:lnTo>
                  <a:pt x="1410" y="1876"/>
                </a:lnTo>
                <a:lnTo>
                  <a:pt x="1410" y="1876"/>
                </a:lnTo>
                <a:lnTo>
                  <a:pt x="1414" y="1878"/>
                </a:lnTo>
                <a:lnTo>
                  <a:pt x="1418" y="1880"/>
                </a:lnTo>
                <a:lnTo>
                  <a:pt x="1426" y="1882"/>
                </a:lnTo>
                <a:lnTo>
                  <a:pt x="1426" y="1882"/>
                </a:lnTo>
                <a:lnTo>
                  <a:pt x="1430" y="1886"/>
                </a:lnTo>
                <a:lnTo>
                  <a:pt x="1432" y="1888"/>
                </a:lnTo>
                <a:lnTo>
                  <a:pt x="1432" y="1888"/>
                </a:lnTo>
                <a:lnTo>
                  <a:pt x="1432" y="1894"/>
                </a:lnTo>
                <a:lnTo>
                  <a:pt x="1432" y="1898"/>
                </a:lnTo>
                <a:lnTo>
                  <a:pt x="1432" y="1898"/>
                </a:lnTo>
                <a:lnTo>
                  <a:pt x="1426" y="1906"/>
                </a:lnTo>
                <a:lnTo>
                  <a:pt x="1422" y="1912"/>
                </a:lnTo>
                <a:lnTo>
                  <a:pt x="1422" y="1912"/>
                </a:lnTo>
                <a:lnTo>
                  <a:pt x="1420" y="1924"/>
                </a:lnTo>
                <a:lnTo>
                  <a:pt x="1422" y="1940"/>
                </a:lnTo>
                <a:lnTo>
                  <a:pt x="1424" y="1954"/>
                </a:lnTo>
                <a:lnTo>
                  <a:pt x="1428" y="1958"/>
                </a:lnTo>
                <a:lnTo>
                  <a:pt x="1430" y="1962"/>
                </a:lnTo>
                <a:lnTo>
                  <a:pt x="1430" y="1962"/>
                </a:lnTo>
                <a:lnTo>
                  <a:pt x="1434" y="1964"/>
                </a:lnTo>
                <a:lnTo>
                  <a:pt x="1438" y="1964"/>
                </a:lnTo>
                <a:lnTo>
                  <a:pt x="1446" y="1962"/>
                </a:lnTo>
                <a:lnTo>
                  <a:pt x="1456" y="1960"/>
                </a:lnTo>
                <a:lnTo>
                  <a:pt x="1464" y="1960"/>
                </a:lnTo>
                <a:lnTo>
                  <a:pt x="1464" y="1960"/>
                </a:lnTo>
                <a:lnTo>
                  <a:pt x="1466" y="1964"/>
                </a:lnTo>
                <a:lnTo>
                  <a:pt x="1468" y="1968"/>
                </a:lnTo>
                <a:lnTo>
                  <a:pt x="1468" y="1968"/>
                </a:lnTo>
                <a:lnTo>
                  <a:pt x="1472" y="1972"/>
                </a:lnTo>
                <a:lnTo>
                  <a:pt x="1474" y="1974"/>
                </a:lnTo>
                <a:lnTo>
                  <a:pt x="1474" y="1974"/>
                </a:lnTo>
                <a:lnTo>
                  <a:pt x="1474" y="1978"/>
                </a:lnTo>
                <a:lnTo>
                  <a:pt x="1474" y="1982"/>
                </a:lnTo>
                <a:lnTo>
                  <a:pt x="1474" y="1982"/>
                </a:lnTo>
                <a:lnTo>
                  <a:pt x="1478" y="1986"/>
                </a:lnTo>
                <a:lnTo>
                  <a:pt x="1480" y="1988"/>
                </a:lnTo>
                <a:lnTo>
                  <a:pt x="1480" y="1988"/>
                </a:lnTo>
                <a:lnTo>
                  <a:pt x="1486" y="1996"/>
                </a:lnTo>
                <a:lnTo>
                  <a:pt x="1486" y="1996"/>
                </a:lnTo>
                <a:lnTo>
                  <a:pt x="1494" y="2004"/>
                </a:lnTo>
                <a:lnTo>
                  <a:pt x="1500" y="2006"/>
                </a:lnTo>
                <a:lnTo>
                  <a:pt x="1504" y="2004"/>
                </a:lnTo>
                <a:lnTo>
                  <a:pt x="1504" y="2004"/>
                </a:lnTo>
                <a:lnTo>
                  <a:pt x="1504" y="2002"/>
                </a:lnTo>
                <a:lnTo>
                  <a:pt x="1502" y="2000"/>
                </a:lnTo>
                <a:lnTo>
                  <a:pt x="1500" y="1996"/>
                </a:lnTo>
                <a:lnTo>
                  <a:pt x="1500" y="1994"/>
                </a:lnTo>
                <a:lnTo>
                  <a:pt x="1500" y="1994"/>
                </a:lnTo>
                <a:lnTo>
                  <a:pt x="1502" y="1992"/>
                </a:lnTo>
                <a:lnTo>
                  <a:pt x="1508" y="1992"/>
                </a:lnTo>
                <a:lnTo>
                  <a:pt x="1516" y="1992"/>
                </a:lnTo>
                <a:lnTo>
                  <a:pt x="1516" y="1992"/>
                </a:lnTo>
                <a:lnTo>
                  <a:pt x="1522" y="1988"/>
                </a:lnTo>
                <a:lnTo>
                  <a:pt x="1530" y="1982"/>
                </a:lnTo>
                <a:lnTo>
                  <a:pt x="1530" y="1982"/>
                </a:lnTo>
                <a:lnTo>
                  <a:pt x="1538" y="1980"/>
                </a:lnTo>
                <a:lnTo>
                  <a:pt x="1538" y="1980"/>
                </a:lnTo>
                <a:lnTo>
                  <a:pt x="1542" y="1980"/>
                </a:lnTo>
                <a:lnTo>
                  <a:pt x="1546" y="1982"/>
                </a:lnTo>
                <a:lnTo>
                  <a:pt x="1546" y="1982"/>
                </a:lnTo>
                <a:lnTo>
                  <a:pt x="1552" y="1986"/>
                </a:lnTo>
                <a:lnTo>
                  <a:pt x="1552" y="19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a-DK">
              <a:ea typeface="ＭＳ Ｐゴシック" pitchFamily="-109" charset="-128"/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86370" y="1206654"/>
            <a:ext cx="8330246" cy="4710516"/>
          </a:xfrm>
        </p:spPr>
        <p:txBody>
          <a:bodyPr/>
          <a:lstStyle/>
          <a:p>
            <a:pPr marL="177800" indent="-177800">
              <a:spcBef>
                <a:spcPts val="1200"/>
              </a:spcBef>
            </a:pPr>
            <a:r>
              <a:rPr lang="en-US" sz="2400" dirty="0"/>
              <a:t>100 000 km (80 000 km roads with pavement)</a:t>
            </a:r>
          </a:p>
          <a:p>
            <a:pPr marL="577850" lvl="1" indent="-177800">
              <a:spcBef>
                <a:spcPts val="1200"/>
              </a:spcBef>
            </a:pPr>
            <a:r>
              <a:rPr lang="en-US" sz="2200" dirty="0"/>
              <a:t> about 5 % is High Traffic Roads &gt; 7 500 ÅDT </a:t>
            </a:r>
          </a:p>
          <a:p>
            <a:pPr marL="577850" lvl="1" indent="-177800">
              <a:spcBef>
                <a:spcPts val="1200"/>
              </a:spcBef>
            </a:pPr>
            <a:r>
              <a:rPr lang="en-US" sz="2200" dirty="0"/>
              <a:t> over 50 % is Low Traffic Roads &lt; 2 500 ÅDT </a:t>
            </a:r>
          </a:p>
          <a:p>
            <a:pPr marL="577850" lvl="1" indent="-177800">
              <a:spcBef>
                <a:spcPts val="1200"/>
              </a:spcBef>
            </a:pPr>
            <a:r>
              <a:rPr lang="en-US" sz="2200" dirty="0"/>
              <a:t>Big variation in climate South-North</a:t>
            </a:r>
          </a:p>
          <a:p>
            <a:pPr marL="177800" indent="-177800">
              <a:spcBef>
                <a:spcPts val="1200"/>
              </a:spcBef>
            </a:pPr>
            <a:r>
              <a:rPr lang="en-US" sz="2400" dirty="0"/>
              <a:t>Short paving season for quality pavements ( May-October)</a:t>
            </a:r>
          </a:p>
          <a:p>
            <a:pPr marL="177800" indent="-177800">
              <a:spcBef>
                <a:spcPts val="1200"/>
              </a:spcBef>
            </a:pPr>
            <a:r>
              <a:rPr lang="en-US" sz="2400" dirty="0"/>
              <a:t>Swedish Transport Administration have maintenance focus last years on high traffic roads and important roads for the industry.</a:t>
            </a:r>
          </a:p>
          <a:p>
            <a:pPr marL="177800" indent="-177800">
              <a:spcBef>
                <a:spcPts val="1200"/>
              </a:spcBef>
            </a:pPr>
            <a:r>
              <a:rPr lang="en-US" sz="2400" dirty="0"/>
              <a:t>Budget pavement maintenance 300 million $/year</a:t>
            </a:r>
          </a:p>
          <a:p>
            <a:pPr marL="177800" indent="-177800">
              <a:spcBef>
                <a:spcPts val="1200"/>
              </a:spcBef>
            </a:pPr>
            <a:r>
              <a:rPr lang="en-US" sz="2400" dirty="0"/>
              <a:t>Total production of asphalt  8,2 million MT</a:t>
            </a:r>
          </a:p>
          <a:p>
            <a:pPr marL="177800" indent="-177800"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66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4800" y="918762"/>
            <a:ext cx="10800000" cy="900000"/>
          </a:xfrm>
        </p:spPr>
        <p:txBody>
          <a:bodyPr/>
          <a:lstStyle/>
          <a:p>
            <a:r>
              <a:rPr lang="sv-SE" dirty="0" err="1"/>
              <a:t>Historical</a:t>
            </a:r>
            <a:r>
              <a:rPr lang="sv-SE" dirty="0"/>
              <a:t> </a:t>
            </a:r>
            <a:r>
              <a:rPr lang="sv-SE" dirty="0" err="1"/>
              <a:t>requirements</a:t>
            </a:r>
            <a:r>
              <a:rPr lang="en-US" dirty="0"/>
              <a:t> </a:t>
            </a:r>
            <a:r>
              <a:rPr lang="sv-SE" dirty="0">
                <a:latin typeface="+mn-lt"/>
              </a:rPr>
              <a:t>CO</a:t>
            </a:r>
            <a:r>
              <a:rPr lang="sv-SE" baseline="-25000" dirty="0">
                <a:latin typeface="+mn-lt"/>
              </a:rPr>
              <a:t>2</a:t>
            </a:r>
            <a:r>
              <a:rPr lang="sv-SE" dirty="0"/>
              <a:t>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4800" y="1899000"/>
            <a:ext cx="8607600" cy="468468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v-SE" dirty="0"/>
              <a:t>2017: EKA (”PCR” </a:t>
            </a:r>
            <a:r>
              <a:rPr lang="sv-SE" dirty="0">
                <a:latin typeface="+mn-lt"/>
              </a:rPr>
              <a:t>CO</a:t>
            </a:r>
            <a:r>
              <a:rPr lang="sv-SE" baseline="-25000" dirty="0">
                <a:latin typeface="+mn-lt"/>
              </a:rPr>
              <a:t>2</a:t>
            </a:r>
            <a:r>
              <a:rPr lang="sv-SE" dirty="0"/>
              <a:t> </a:t>
            </a:r>
            <a:r>
              <a:rPr lang="en-US" dirty="0"/>
              <a:t>tool</a:t>
            </a:r>
            <a:r>
              <a:rPr lang="sv-SE" dirty="0"/>
              <a:t> for </a:t>
            </a:r>
            <a:r>
              <a:rPr lang="en-US" dirty="0"/>
              <a:t>calculation)</a:t>
            </a:r>
            <a:r>
              <a:rPr lang="sv-SE" dirty="0"/>
              <a:t>,</a:t>
            </a:r>
            <a:r>
              <a:rPr lang="en-US" dirty="0"/>
              <a:t> replace </a:t>
            </a:r>
            <a:r>
              <a:rPr lang="sv-SE" dirty="0"/>
              <a:t>HMA </a:t>
            </a:r>
            <a:r>
              <a:rPr lang="sv-SE" dirty="0" err="1"/>
              <a:t>with</a:t>
            </a:r>
            <a:r>
              <a:rPr lang="sv-SE" dirty="0"/>
              <a:t> LTA</a:t>
            </a:r>
          </a:p>
          <a:p>
            <a:pPr marL="285750" indent="-285750">
              <a:buFontTx/>
              <a:buChar char="-"/>
            </a:pPr>
            <a:r>
              <a:rPr lang="sv-SE" dirty="0"/>
              <a:t>2020: 100% EPD, HMA </a:t>
            </a:r>
            <a:r>
              <a:rPr lang="en-US" dirty="0" err="1"/>
              <a:t>Climatintencetive</a:t>
            </a:r>
            <a:r>
              <a:rPr lang="sv-SE" dirty="0"/>
              <a:t>, bonus</a:t>
            </a:r>
          </a:p>
          <a:p>
            <a:pPr marL="285750" indent="-285750">
              <a:buFontTx/>
              <a:buChar char="-"/>
            </a:pPr>
            <a:r>
              <a:rPr lang="sv-SE" dirty="0"/>
              <a:t>2024, 100% EPD, maximum </a:t>
            </a:r>
            <a:r>
              <a:rPr lang="sv-SE" dirty="0">
                <a:latin typeface="+mn-lt"/>
              </a:rPr>
              <a:t>CO</a:t>
            </a:r>
            <a:r>
              <a:rPr lang="sv-SE" baseline="-25000" dirty="0">
                <a:latin typeface="+mn-lt"/>
              </a:rPr>
              <a:t>2 </a:t>
            </a:r>
            <a:r>
              <a:rPr lang="en-US" dirty="0"/>
              <a:t>, no bonus.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sv-SE" dirty="0"/>
              <a:t> </a:t>
            </a:r>
            <a:r>
              <a:rPr lang="sv-SE" b="1" dirty="0"/>
              <a:t>EPD </a:t>
            </a:r>
            <a:r>
              <a:rPr lang="en-US" b="1" dirty="0"/>
              <a:t>requirement,</a:t>
            </a:r>
            <a:r>
              <a:rPr lang="sv-SE" b="1" dirty="0"/>
              <a:t>  A1-A3……</a:t>
            </a:r>
          </a:p>
          <a:p>
            <a:pPr marL="285750" indent="-285750">
              <a:buFontTx/>
              <a:buChar char="-"/>
            </a:pPr>
            <a:r>
              <a:rPr lang="sv-SE" b="1" dirty="0" err="1"/>
              <a:t>Comparison</a:t>
            </a:r>
            <a:r>
              <a:rPr lang="sv-SE" b="1" dirty="0"/>
              <a:t> </a:t>
            </a:r>
            <a:r>
              <a:rPr lang="sv-SE" b="1" dirty="0" err="1"/>
              <a:t>year</a:t>
            </a:r>
            <a:r>
              <a:rPr lang="sv-SE" b="1" dirty="0"/>
              <a:t> for </a:t>
            </a:r>
            <a:r>
              <a:rPr lang="sv-SE" b="1" dirty="0" err="1"/>
              <a:t>improvement</a:t>
            </a:r>
            <a:r>
              <a:rPr lang="sv-SE" b="1" dirty="0"/>
              <a:t> 2015</a:t>
            </a:r>
          </a:p>
          <a:p>
            <a:pPr marL="0" indent="0">
              <a:buNone/>
            </a:pPr>
            <a:endParaRPr lang="sv-SE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047" r="3682" b="6474"/>
          <a:stretch/>
        </p:blipFill>
        <p:spPr>
          <a:xfrm>
            <a:off x="9826282" y="0"/>
            <a:ext cx="2365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6584F5-C775-42AA-BF2B-6AC12D47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00" y="1270800"/>
            <a:ext cx="10800000" cy="900000"/>
          </a:xfrm>
        </p:spPr>
        <p:txBody>
          <a:bodyPr/>
          <a:lstStyle/>
          <a:p>
            <a:r>
              <a:rPr lang="sv-SE" dirty="0" err="1"/>
              <a:t>Requirement</a:t>
            </a:r>
            <a:r>
              <a:rPr lang="sv-SE" dirty="0"/>
              <a:t> max </a:t>
            </a:r>
            <a:r>
              <a:rPr lang="sv-SE" dirty="0">
                <a:latin typeface="+mn-lt"/>
              </a:rPr>
              <a:t>CO</a:t>
            </a:r>
            <a:r>
              <a:rPr lang="sv-SE" baseline="-25000" dirty="0">
                <a:latin typeface="+mn-lt"/>
              </a:rPr>
              <a:t>2 </a:t>
            </a:r>
            <a:r>
              <a:rPr lang="sv-SE" dirty="0"/>
              <a:t>Pavements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F3D0B5-565A-46AC-8EF1-386A1AEA61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017BA1F-89CB-48E3-B6DB-4F98CB2E9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4482A67-4427-44BE-9B12-EC70A7253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2047" r="3682" b="6474"/>
          <a:stretch/>
        </p:blipFill>
        <p:spPr>
          <a:xfrm>
            <a:off x="9802023" y="0"/>
            <a:ext cx="2389977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8EFE6CD-B30D-443B-B490-31C7B4CF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76" y="2254587"/>
            <a:ext cx="4592590" cy="43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0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E9E9EA8-11EC-4A32-92F5-6CE1EC40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9" y="1269000"/>
            <a:ext cx="11380764" cy="900000"/>
          </a:xfrm>
        </p:spPr>
        <p:txBody>
          <a:bodyPr/>
          <a:lstStyle/>
          <a:p>
            <a:r>
              <a:rPr lang="sv-SE" dirty="0" err="1"/>
              <a:t>Requirement</a:t>
            </a:r>
            <a:r>
              <a:rPr lang="sv-SE" dirty="0"/>
              <a:t> </a:t>
            </a:r>
            <a:r>
              <a:rPr lang="sv-SE" dirty="0" err="1"/>
              <a:t>zero</a:t>
            </a:r>
            <a:r>
              <a:rPr lang="sv-SE" dirty="0"/>
              <a:t> emission for </a:t>
            </a:r>
            <a:r>
              <a:rPr lang="sv-SE" dirty="0" err="1"/>
              <a:t>vehicles</a:t>
            </a:r>
            <a:r>
              <a:rPr lang="sv-SE" dirty="0"/>
              <a:t>/trucks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B15047C-A061-404F-996A-FE6A610486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3218" y="2170061"/>
            <a:ext cx="9644925" cy="3910227"/>
          </a:xfrm>
        </p:spPr>
        <p:txBody>
          <a:bodyPr/>
          <a:lstStyle/>
          <a:p>
            <a:r>
              <a:rPr lang="sv-S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Procurements</a:t>
            </a:r>
            <a:r>
              <a:rPr lang="sv-SE" dirty="0"/>
              <a:t> 2024 &amp;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575100" lvl="1" indent="-342900">
              <a:buFont typeface="Arial" panose="020B0604020202020204" pitchFamily="34" charset="0"/>
              <a:buChar char="•"/>
            </a:pPr>
            <a:r>
              <a:rPr lang="sv-SE" dirty="0"/>
              <a:t>40% </a:t>
            </a:r>
            <a:r>
              <a:rPr lang="sv-SE" dirty="0" err="1"/>
              <a:t>Zero</a:t>
            </a:r>
            <a:r>
              <a:rPr lang="sv-SE" dirty="0"/>
              <a:t> CO2 emission </a:t>
            </a:r>
            <a:r>
              <a:rPr lang="sv-SE" dirty="0" err="1"/>
              <a:t>cars</a:t>
            </a:r>
            <a:endParaRPr lang="sv-SE" dirty="0"/>
          </a:p>
          <a:p>
            <a:pPr marL="575100" lvl="1" indent="-342900">
              <a:buFont typeface="Arial" panose="020B0604020202020204" pitchFamily="34" charset="0"/>
              <a:buChar char="•"/>
            </a:pPr>
            <a:r>
              <a:rPr lang="sv-SE" dirty="0"/>
              <a:t>10% </a:t>
            </a:r>
            <a:r>
              <a:rPr lang="sv-SE" dirty="0" err="1"/>
              <a:t>Zero</a:t>
            </a:r>
            <a:r>
              <a:rPr lang="sv-SE" dirty="0"/>
              <a:t> CO2 emission </a:t>
            </a:r>
            <a:r>
              <a:rPr lang="sv-SE" dirty="0" err="1"/>
              <a:t>light</a:t>
            </a:r>
            <a:r>
              <a:rPr lang="sv-SE" dirty="0"/>
              <a:t> trucks</a:t>
            </a:r>
          </a:p>
          <a:p>
            <a:pPr marL="575100" lvl="1" indent="-342900">
              <a:buFont typeface="Arial" panose="020B0604020202020204" pitchFamily="34" charset="0"/>
              <a:buChar char="•"/>
            </a:pPr>
            <a:r>
              <a:rPr lang="sv-SE" dirty="0"/>
              <a:t>Heavy trucks and </a:t>
            </a:r>
            <a:r>
              <a:rPr lang="sv-SE" dirty="0" err="1"/>
              <a:t>machines</a:t>
            </a:r>
            <a:r>
              <a:rPr lang="sv-SE" dirty="0"/>
              <a:t>?</a:t>
            </a:r>
          </a:p>
          <a:p>
            <a:pPr marL="575100" lvl="1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sz="1800" dirty="0"/>
          </a:p>
          <a:p>
            <a:pPr lvl="1"/>
            <a:endParaRPr lang="sv-SE" dirty="0"/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1CE7C14D-777B-4FF9-A09D-3BF2E689FD9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54800" y="2169000"/>
            <a:ext cx="5040000" cy="2571750"/>
          </a:xfrm>
        </p:spPr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864543F-3966-46E6-B7A1-F63A15B6C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86" y="2356401"/>
            <a:ext cx="6859964" cy="26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4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FEC2C-AD63-44F4-896C-A2025F5FB260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6BAB813-2B33-4EF5-9ECF-02EB7D2CB2DC}"/>
              </a:ext>
            </a:extLst>
          </p:cNvPr>
          <p:cNvSpPr txBox="1"/>
          <p:nvPr/>
        </p:nvSpPr>
        <p:spPr>
          <a:xfrm>
            <a:off x="3400964" y="5774634"/>
            <a:ext cx="61960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C00000"/>
                </a:solidFill>
              </a:rPr>
              <a:t>Contact information: </a:t>
            </a:r>
          </a:p>
          <a:p>
            <a:pPr algn="ctr"/>
            <a:r>
              <a:rPr lang="sv-SE" dirty="0">
                <a:solidFill>
                  <a:srgbClr val="C00000"/>
                </a:solidFill>
              </a:rPr>
              <a:t>Jan-Erik Lundmark, </a:t>
            </a:r>
            <a:r>
              <a:rPr lang="sv-SE" dirty="0">
                <a:solidFill>
                  <a:srgbClr val="C00000"/>
                </a:solidFill>
                <a:hlinkClick r:id="rId3"/>
              </a:rPr>
              <a:t>jan-erik.lundmark@trafikverket.se</a:t>
            </a:r>
            <a:endParaRPr lang="sv-SE" dirty="0">
              <a:solidFill>
                <a:srgbClr val="C00000"/>
              </a:solidFill>
            </a:endParaRPr>
          </a:p>
          <a:p>
            <a:pPr algn="ctr"/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39F444-0725-405E-892B-407DDC50815D}"/>
              </a:ext>
            </a:extLst>
          </p:cNvPr>
          <p:cNvSpPr txBox="1"/>
          <p:nvPr/>
        </p:nvSpPr>
        <p:spPr>
          <a:xfrm>
            <a:off x="4297681" y="1213170"/>
            <a:ext cx="3777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chemeClr val="bg1">
                    <a:lumMod val="95000"/>
                  </a:schemeClr>
                </a:solidFill>
              </a:rPr>
              <a:t>Tack så mycket!</a:t>
            </a:r>
          </a:p>
          <a:p>
            <a:endParaRPr lang="sv-SE" sz="3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v-SE" sz="3600" b="1" dirty="0">
                <a:solidFill>
                  <a:schemeClr val="bg1">
                    <a:lumMod val="95000"/>
                  </a:schemeClr>
                </a:solidFill>
              </a:rPr>
              <a:t>      Frågor?</a:t>
            </a:r>
          </a:p>
        </p:txBody>
      </p:sp>
    </p:spTree>
    <p:extLst>
      <p:ext uri="{BB962C8B-B14F-4D97-AF65-F5344CB8AC3E}">
        <p14:creationId xmlns:p14="http://schemas.microsoft.com/office/powerpoint/2010/main" val="10829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D7173223-B33E-4077-ABD4-035AAFC9D125}"/>
    </a:ext>
  </a:extLst>
</a:theme>
</file>

<file path=ppt/theme/theme2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E4365195-2222-447E-85D5-E2E80D21DC30}"/>
    </a:ext>
  </a:extLst>
</a:theme>
</file>

<file path=ppt/theme/theme3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BE482BF7-60C6-4C91-8161-795FAB4CA510}"/>
    </a:ext>
  </a:extLst>
</a:theme>
</file>

<file path=ppt/theme/theme4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vDokument01" ma:contentTypeID="0x010100F3454A24D10946AC8A6A7F801497FF3100D47C8D800CD8EC43AC15675F98E88BE1" ma:contentTypeVersion="58" ma:contentTypeDescription="Skapa ett nytt dokument." ma:contentTypeScope="" ma:versionID="e7fac8c49348d18367fb2b8e8dec5d47">
  <xsd:schema xmlns:xsd="http://www.w3.org/2001/XMLSchema" xmlns:xs="http://www.w3.org/2001/XMLSchema" xmlns:p="http://schemas.microsoft.com/office/2006/metadata/properties" xmlns:ns1="Trafikverket" xmlns:ns3="74c05969-ceca-4dc3-bf30-d314d4a8dbc9" targetNamespace="http://schemas.microsoft.com/office/2006/metadata/properties" ma:root="true" ma:fieldsID="e7389541af8bf28551aa2ddf2e757c21" ns1:_="" ns3:_="">
    <xsd:import namespace="Trafikverket"/>
    <xsd:import namespace="74c05969-ceca-4dc3-bf30-d314d4a8dbc9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3:_dlc_DocId" minOccurs="0"/>
                <xsd:element ref="ns3:_dlc_DocIdUrl" minOccurs="0"/>
                <xsd:element ref="ns3:_dlc_DocIdPersistId" minOccurs="0"/>
                <xsd:element ref="ns1:TRVversionNY" minOccurs="0"/>
                <xsd:element ref="ns1:TrvDocumentTemplateId" minOccurs="0"/>
                <xsd:element ref="ns1:TrvDocumentTemplateVersion" minOccurs="0"/>
                <xsd:element ref="ns3:TrvDocumentTypeTaxHTField0" minOccurs="0"/>
                <xsd:element ref="ns3:TaxCatchAll" minOccurs="0"/>
                <xsd:element ref="ns3:TaxCatchAllLabel" minOccurs="0"/>
                <xsd:element ref="ns1:TrvDocumentTemplate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11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12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3" nillable="true" ma:displayName="Mallversion" ma:description="Dokumentmallens versionsnummer" ma:internalName="TrvDocumentTemplateVersion" ma:readOnly="true">
      <xsd:simpleType>
        <xsd:restriction base="dms:Text"/>
      </xsd:simpleType>
    </xsd:element>
    <xsd:element name="TrvDocumentTemplateStatus" ma:index="20" nillable="true" ma:displayName="Distributionsstatus" ma:default="Ej distribuerad" ma:description="Anger huruvida dokumentmallen ska kopieras till eller tas bort från distribuerade mallbibliotek vid nästa distributionstillfälle." ma:hidden="true" ma:internalName="TrvDocumentTemplateStatus">
      <xsd:simpleType>
        <xsd:restriction base="dms:Choice">
          <xsd:enumeration value="Ej distribuerad"/>
          <xsd:enumeration value="Ska distribueras"/>
          <xsd:enumeration value="Distribution pågår"/>
          <xsd:enumeration value="Distribuerad"/>
          <xsd:enumeration value="Ska återkallas"/>
          <xsd:enumeration value="Återkallelse pågå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05969-ceca-4dc3-bf30-d314d4a8dbc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rvDocumentTypeTaxHTField0" ma:index="14" nillable="true" ma:taxonomy="true" ma:internalName="TrvDocumentTypeTaxHTField0" ma:taxonomyFieldName="TrvDocumentType" ma:displayName="Dokumenttyp" ma:readOnly="true" ma:fieldId="{254c14be-9fac-4cea-a731-8aa49979445b}" ma:sspId="186cccb1-9fab-4187-b54f-d2fc3705fc8a" ma:termSetId="152f56a5-fdb2-4180-8a6e-79ef00400b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9d824d8-eabb-4dd5-92ff-fcb8002878d1}" ma:internalName="TaxCatchAll" ma:showField="CatchAllData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9d824d8-eabb-4dd5-92ff-fcb8002878d1}" ma:internalName="TaxCatchAllLabel" ma:readOnly="true" ma:showField="CatchAllDataLabel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axCatchAll xmlns="74c05969-ceca-4dc3-bf30-d314d4a8dbc9">
      <Value>32</Value>
      <Value>277</Value>
    </TaxCatchAll>
    <TrvDocumentTypeTaxHTField0 xmlns="74c05969-ceca-4dc3-bf30-d314d4a8db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DocumentTypeTaxHTField0>
    <TrvDocumentTemplateVersion xmlns="Trafikverket">2.0</TrvDocumentTemplateVersion>
    <Skapat_x0020_av_x0020_NY xmlns="Trafikverket"/>
    <Dokumentdatum_x0020_NY xmlns="Trafikverket"/>
    <TRVversionNY xmlns="Trafikverket" xsi:nil="true"/>
    <TrvDocumentTemplateStatus xmlns="Trafikverket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44ACFD-CE17-4C88-9C7B-85525CA3A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74c05969-ceca-4dc3-bf30-d314d4a8d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D792B6-48B5-43A1-A1FC-4F78D012579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74B4E73-29F5-4C44-AEDC-5752B130AE4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Trafikverket"/>
    <ds:schemaRef ds:uri="http://purl.org/dc/elements/1.1/"/>
    <ds:schemaRef ds:uri="http://schemas.microsoft.com/office/2006/metadata/properties"/>
    <ds:schemaRef ds:uri="http://schemas.microsoft.com/office/infopath/2007/PartnerControls"/>
    <ds:schemaRef ds:uri="74c05969-ceca-4dc3-bf30-d314d4a8dbc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263367</TotalTime>
  <Words>327</Words>
  <Application>Microsoft Office PowerPoint</Application>
  <PresentationFormat>Bredbild</PresentationFormat>
  <Paragraphs>82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Start</vt:lpstr>
      <vt:lpstr>Rubrik med logga</vt:lpstr>
      <vt:lpstr>Rubrik med logga, titel, datum och sidnr</vt:lpstr>
      <vt:lpstr> TRB International Partnership Meeting  EPD and CO2  Requirements in pavement contracts </vt:lpstr>
      <vt:lpstr>Outline</vt:lpstr>
      <vt:lpstr>PowerPoint-presentation</vt:lpstr>
      <vt:lpstr>PowerPoint-presentation</vt:lpstr>
      <vt:lpstr>Historical requirements CO2 </vt:lpstr>
      <vt:lpstr>Requirement max CO2 Pavements</vt:lpstr>
      <vt:lpstr>Requirement zero emission for vehicles/trucks</vt:lpstr>
      <vt:lpstr> 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Lundmark Jan-Erik, UHvätv</dc:creator>
  <cp:lastModifiedBy>Lundmark Jan-Erik, UHvätv</cp:lastModifiedBy>
  <cp:revision>1106</cp:revision>
  <dcterms:created xsi:type="dcterms:W3CDTF">2020-02-13T18:54:34Z</dcterms:created>
  <dcterms:modified xsi:type="dcterms:W3CDTF">2024-01-10T17:03:41Z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0x010100F3454A24D10946AC8A6A7F801497FF3100D47C8D800CD8EC43AC15675F98E88BE1</vt:lpwstr>
  </property>
  <property fmtid="{D5CDD505-2E9C-101B-9397-08002B2CF9AE}" pid="3" name="TrvDocumentType">
    <vt:lpwstr>32</vt:lpwstr>
  </property>
  <property fmtid="{D5CDD505-2E9C-101B-9397-08002B2CF9AE}" pid="4" name="TrvDocumentTemplateOwner">
    <vt:lpwstr>277</vt:lpwstr>
  </property>
  <property fmtid="{D5CDD505-2E9C-101B-9397-08002B2CF9AE}" pid="5" name="TrvDocumentTemplateStatus">
    <vt:lpwstr>Ska distribueras</vt:lpwstr>
  </property>
  <property fmtid="{D5CDD505-2E9C-101B-9397-08002B2CF9AE}" pid="6" name="TrvDocumentTemplateTitle">
    <vt:lpwstr>Presentation_Trafikverket</vt:lpwstr>
  </property>
  <property fmtid="{D5CDD505-2E9C-101B-9397-08002B2CF9AE}" pid="7" name="TrvDocumentTemplateDescription">
    <vt:lpwstr>PPT-mall, widescreen, som ska användas av verksamheten för att skapa presentationer.</vt:lpwstr>
  </property>
  <property fmtid="{D5CDD505-2E9C-101B-9397-08002B2CF9AE}" pid="8" name="TrvDocumentTemplateContact">
    <vt:lpwstr>579</vt:lpwstr>
  </property>
  <property fmtid="{D5CDD505-2E9C-101B-9397-08002B2CF9AE}" pid="9" name="TrvDocumentTemplateOwnerTaxHTField0">
    <vt:lpwstr>KM Kommunikation|65ba4904-7f87-411a-bf82-b389570b62aa</vt:lpwstr>
  </property>
  <property fmtid="{D5CDD505-2E9C-101B-9397-08002B2CF9AE}" pid="10" name="TrvDocumentTemplateCategoryTaxHTField0">
    <vt:lpwstr/>
  </property>
  <property fmtid="{D5CDD505-2E9C-101B-9397-08002B2CF9AE}" pid="11" name="TrvDocumentTemplateCategory">
    <vt:lpwstr/>
  </property>
</Properties>
</file>